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0" r:id="rId2"/>
    <p:sldId id="259" r:id="rId3"/>
    <p:sldId id="263" r:id="rId4"/>
    <p:sldId id="264" r:id="rId5"/>
    <p:sldId id="265" r:id="rId6"/>
    <p:sldId id="258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CC00"/>
    <a:srgbClr val="003D70"/>
    <a:srgbClr val="97DA60"/>
    <a:srgbClr val="261300"/>
    <a:srgbClr val="663300"/>
    <a:srgbClr val="2A1E00"/>
    <a:srgbClr val="000D1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046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D4C3AB7-8E0A-4289-91DE-E3E29948B30D}" type="datetimeFigureOut">
              <a:rPr lang="fr-FR" smtClean="0"/>
              <a:pPr/>
              <a:t>17/09/2013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96B8A9B-6AC4-4BC7-8CB6-92479AB2CD7F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26" Type="http://schemas.openxmlformats.org/officeDocument/2006/relationships/image" Target="../media/image32.jpeg"/><Relationship Id="rId3" Type="http://schemas.openxmlformats.org/officeDocument/2006/relationships/image" Target="../media/image9.jpeg"/><Relationship Id="rId21" Type="http://schemas.openxmlformats.org/officeDocument/2006/relationships/image" Target="../media/image27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5" Type="http://schemas.openxmlformats.org/officeDocument/2006/relationships/image" Target="../media/image31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24" Type="http://schemas.openxmlformats.org/officeDocument/2006/relationships/image" Target="../media/image30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9.jpe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8.jpeg"/><Relationship Id="rId27" Type="http://schemas.openxmlformats.org/officeDocument/2006/relationships/image" Target="../media/image3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26" Type="http://schemas.openxmlformats.org/officeDocument/2006/relationships/image" Target="../media/image16.jpeg"/><Relationship Id="rId3" Type="http://schemas.openxmlformats.org/officeDocument/2006/relationships/image" Target="../media/image35.jpeg"/><Relationship Id="rId21" Type="http://schemas.openxmlformats.org/officeDocument/2006/relationships/image" Target="../media/image53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9.jpeg"/><Relationship Id="rId25" Type="http://schemas.openxmlformats.org/officeDocument/2006/relationships/image" Target="../media/image57.jpeg"/><Relationship Id="rId2" Type="http://schemas.openxmlformats.org/officeDocument/2006/relationships/image" Target="../media/image34.jpeg"/><Relationship Id="rId16" Type="http://schemas.openxmlformats.org/officeDocument/2006/relationships/image" Target="../media/image48.jpeg"/><Relationship Id="rId20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png"/><Relationship Id="rId24" Type="http://schemas.openxmlformats.org/officeDocument/2006/relationships/image" Target="../media/image56.jpe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23" Type="http://schemas.openxmlformats.org/officeDocument/2006/relationships/image" Target="../media/image55.jpeg"/><Relationship Id="rId28" Type="http://schemas.openxmlformats.org/officeDocument/2006/relationships/image" Target="../media/image59.jpeg"/><Relationship Id="rId10" Type="http://schemas.openxmlformats.org/officeDocument/2006/relationships/image" Target="../media/image42.jpeg"/><Relationship Id="rId19" Type="http://schemas.openxmlformats.org/officeDocument/2006/relationships/image" Target="../media/image51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Relationship Id="rId22" Type="http://schemas.openxmlformats.org/officeDocument/2006/relationships/image" Target="../media/image54.jpeg"/><Relationship Id="rId27" Type="http://schemas.openxmlformats.org/officeDocument/2006/relationships/image" Target="../media/image5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1.jpeg"/><Relationship Id="rId18" Type="http://schemas.openxmlformats.org/officeDocument/2006/relationships/image" Target="../media/image76.jpeg"/><Relationship Id="rId26" Type="http://schemas.openxmlformats.org/officeDocument/2006/relationships/image" Target="../media/image84.jpeg"/><Relationship Id="rId3" Type="http://schemas.openxmlformats.org/officeDocument/2006/relationships/image" Target="../media/image61.jpeg"/><Relationship Id="rId21" Type="http://schemas.openxmlformats.org/officeDocument/2006/relationships/image" Target="../media/image79.jpeg"/><Relationship Id="rId7" Type="http://schemas.openxmlformats.org/officeDocument/2006/relationships/image" Target="../media/image65.jpeg"/><Relationship Id="rId12" Type="http://schemas.openxmlformats.org/officeDocument/2006/relationships/image" Target="../media/image70.jpeg"/><Relationship Id="rId17" Type="http://schemas.openxmlformats.org/officeDocument/2006/relationships/image" Target="../media/image75.jpeg"/><Relationship Id="rId25" Type="http://schemas.openxmlformats.org/officeDocument/2006/relationships/image" Target="../media/image83.jpeg"/><Relationship Id="rId2" Type="http://schemas.openxmlformats.org/officeDocument/2006/relationships/image" Target="../media/image60.jpeg"/><Relationship Id="rId16" Type="http://schemas.openxmlformats.org/officeDocument/2006/relationships/image" Target="../media/image74.jpeg"/><Relationship Id="rId20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24" Type="http://schemas.openxmlformats.org/officeDocument/2006/relationships/image" Target="../media/image82.jpeg"/><Relationship Id="rId5" Type="http://schemas.openxmlformats.org/officeDocument/2006/relationships/image" Target="../media/image63.jpeg"/><Relationship Id="rId15" Type="http://schemas.openxmlformats.org/officeDocument/2006/relationships/image" Target="../media/image73.jpeg"/><Relationship Id="rId23" Type="http://schemas.openxmlformats.org/officeDocument/2006/relationships/image" Target="../media/image81.jpeg"/><Relationship Id="rId10" Type="http://schemas.openxmlformats.org/officeDocument/2006/relationships/image" Target="../media/image68.jpeg"/><Relationship Id="rId19" Type="http://schemas.openxmlformats.org/officeDocument/2006/relationships/image" Target="../media/image77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Relationship Id="rId14" Type="http://schemas.openxmlformats.org/officeDocument/2006/relationships/image" Target="../media/image72.jpeg"/><Relationship Id="rId22" Type="http://schemas.openxmlformats.org/officeDocument/2006/relationships/image" Target="../media/image8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gif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41590" y="0"/>
            <a:ext cx="8802410" cy="47397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latin typeface="Vivaldi" pitchFamily="66" charset="0"/>
              </a:rPr>
              <a:t>Les Châteaux </a:t>
            </a:r>
          </a:p>
          <a:p>
            <a:r>
              <a:rPr lang="fr-FR" sz="4400" dirty="0" smtClean="0">
                <a:latin typeface="Vivaldi" pitchFamily="66" charset="0"/>
              </a:rPr>
              <a:t>                      </a:t>
            </a:r>
          </a:p>
          <a:p>
            <a:r>
              <a:rPr lang="fr-FR" sz="4400" dirty="0" smtClean="0">
                <a:latin typeface="Vivaldi" pitchFamily="66" charset="0"/>
              </a:rPr>
              <a:t>                              de  </a:t>
            </a:r>
          </a:p>
          <a:p>
            <a:r>
              <a:rPr lang="fr-FR" sz="4400" dirty="0" smtClean="0">
                <a:latin typeface="Vivaldi" pitchFamily="66" charset="0"/>
              </a:rPr>
              <a:t>      </a:t>
            </a:r>
          </a:p>
          <a:p>
            <a:endParaRPr lang="fr-FR" sz="4400" dirty="0" smtClean="0">
              <a:latin typeface="Vivaldi" pitchFamily="66" charset="0"/>
            </a:endParaRPr>
          </a:p>
          <a:p>
            <a:r>
              <a:rPr lang="fr-FR" sz="6000" dirty="0" smtClean="0">
                <a:latin typeface="Vivaldi" pitchFamily="66" charset="0"/>
              </a:rPr>
              <a:t>                             Bourgogne</a:t>
            </a:r>
            <a:endParaRPr lang="fr-FR" sz="6000" dirty="0">
              <a:latin typeface="Vivaldi" pitchFamily="66" charset="0"/>
            </a:endParaRPr>
          </a:p>
        </p:txBody>
      </p:sp>
      <p:pic>
        <p:nvPicPr>
          <p:cNvPr id="5" name="Image 4" descr="Balleu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28736"/>
            <a:ext cx="2619375" cy="1743075"/>
          </a:xfrm>
          <a:prstGeom prst="plaque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3" name="Image 2" descr="200px-Château-Savigny-lès-Beaune_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3714752"/>
            <a:ext cx="3873509" cy="29051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 3" descr="220px-Chateau_de_Durtal-bourgog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43174" y="2143116"/>
            <a:ext cx="2355859" cy="17668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 descr="bazoches0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1785926"/>
            <a:ext cx="2857500" cy="1905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  <a:softEdge rad="127000"/>
          </a:effectLst>
          <a:scene3d>
            <a:camera prst="isometricOffAxis1Right"/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Image 6" descr="Chateau-Bourgogne_full - Copi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00628" y="4714884"/>
            <a:ext cx="2786082" cy="18305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perspectiveHeroicExtremeLeftFacing"/>
            <a:lightRig rig="threePt" dir="t"/>
          </a:scene3d>
          <a:sp3d>
            <a:bevelT prst="angle"/>
          </a:sp3d>
        </p:spPr>
      </p:pic>
      <p:pic>
        <p:nvPicPr>
          <p:cNvPr id="8" name="Image 7" descr="commarin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3438" y="214290"/>
            <a:ext cx="2857500" cy="1905000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advTm="8000">
    <p:sndAc>
      <p:stSnd loop="1">
        <p:snd r:embed="rId2" name="12Rosali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endParaRPr lang="fr-FR" dirty="0" smtClean="0">
              <a:solidFill>
                <a:srgbClr val="2A1E00"/>
              </a:solidFill>
              <a:latin typeface="Comix" pitchFamily="2" charset="0"/>
            </a:endParaRPr>
          </a:p>
          <a:p>
            <a:pPr algn="ctr"/>
            <a:r>
              <a:rPr lang="fr-FR" dirty="0" smtClean="0">
                <a:solidFill>
                  <a:srgbClr val="2A1E00"/>
                </a:solidFill>
                <a:latin typeface="Comix" pitchFamily="2" charset="0"/>
              </a:rPr>
              <a:t>                            Château de Varenne</a:t>
            </a:r>
            <a:endParaRPr lang="fr-FR" dirty="0">
              <a:solidFill>
                <a:srgbClr val="2A1E00"/>
              </a:solidFill>
              <a:latin typeface="Comix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endParaRPr lang="fr-FR" sz="4000" dirty="0" smtClean="0">
              <a:latin typeface="Yorkshire" pitchFamily="2" charset="0"/>
            </a:endParaRPr>
          </a:p>
          <a:p>
            <a:pPr algn="ctr"/>
            <a:r>
              <a:rPr lang="fr-FR" sz="4000" dirty="0" smtClean="0">
                <a:latin typeface="Yorkshire" pitchFamily="2" charset="0"/>
              </a:rPr>
              <a:t>Château de Ménessaire</a:t>
            </a:r>
            <a:endParaRPr lang="fr-FR" sz="4000" dirty="0">
              <a:latin typeface="Yorkshire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Vladimir Script" pitchFamily="66" charset="0"/>
              </a:rPr>
              <a:t>Château de Maulnes</a:t>
            </a: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 smtClean="0">
              <a:latin typeface="Vladimir Script" pitchFamily="66" charset="0"/>
            </a:endParaRPr>
          </a:p>
          <a:p>
            <a:pPr algn="ctr"/>
            <a:endParaRPr lang="fr-FR" sz="5400" dirty="0">
              <a:latin typeface="Vladimir Script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r>
              <a:rPr lang="fr-FR" sz="2400" dirty="0" smtClean="0">
                <a:latin typeface="Simplified Arabic" pitchFamily="18" charset="-78"/>
                <a:cs typeface="Simplified Arabic" pitchFamily="18" charset="-78"/>
              </a:rPr>
              <a:t>Château  de Lantilly</a:t>
            </a: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 smtClean="0">
              <a:latin typeface="Simplified Arabic" pitchFamily="18" charset="-78"/>
              <a:cs typeface="Simplified Arabic" pitchFamily="18" charset="-78"/>
            </a:endParaRPr>
          </a:p>
          <a:p>
            <a:pPr algn="ctr"/>
            <a:endParaRPr lang="fr-FR" sz="2400" dirty="0">
              <a:latin typeface="Simplified Arabic" pitchFamily="18" charset="-78"/>
              <a:cs typeface="Simplified Arabic" pitchFamily="18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r>
              <a:rPr lang="fr-FR" sz="2800" dirty="0" smtClean="0">
                <a:latin typeface="Mistral" pitchFamily="66" charset="0"/>
              </a:rPr>
              <a:t>Chateau_de_Commarin</a:t>
            </a: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 smtClean="0">
              <a:latin typeface="Mistral" pitchFamily="66" charset="0"/>
            </a:endParaRPr>
          </a:p>
          <a:p>
            <a:pPr algn="ctr"/>
            <a:endParaRPr lang="fr-FR" sz="2800" dirty="0">
              <a:latin typeface="Mistral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latin typeface="Monotype Corsiva" pitchFamily="66" charset="0"/>
              </a:rPr>
              <a:t>                      Château de guedelon</a:t>
            </a: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 smtClean="0">
              <a:latin typeface="Monotype Corsiva" pitchFamily="66" charset="0"/>
            </a:endParaRPr>
          </a:p>
          <a:p>
            <a:pPr algn="ctr"/>
            <a:endParaRPr lang="fr-FR" sz="2400" dirty="0">
              <a:latin typeface="Monotype Corsiva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fr-FR" sz="2400" dirty="0" smtClean="0">
                <a:latin typeface="MV Boli" pitchFamily="2" charset="0"/>
                <a:cs typeface="MV Boli" pitchFamily="2" charset="0"/>
              </a:rPr>
              <a:t>Château d’Igé</a:t>
            </a: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2400" dirty="0" smtClean="0"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latin typeface="MV Boli" pitchFamily="2" charset="0"/>
              <a:cs typeface="MV Boli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Château de Berze  le  Chatel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accent2">
                    <a:lumMod val="50000"/>
                  </a:schemeClr>
                </a:solidFill>
                <a:latin typeface="DenverSerial-Black" pitchFamily="2" charset="0"/>
              </a:rPr>
              <a:t>Château de la Rochepot</a:t>
            </a: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 smtClean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  <a:p>
            <a:pPr algn="ctr"/>
            <a:endParaRPr lang="fr-FR" sz="2000" dirty="0">
              <a:solidFill>
                <a:schemeClr val="accent2">
                  <a:lumMod val="50000"/>
                </a:schemeClr>
              </a:solidFill>
              <a:latin typeface="DenverSerial-Black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2" cstate="print">
              <a:lum/>
            </a:blip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bg1"/>
                </a:solidFill>
              </a:rPr>
              <a:t>                                                            Château de Couches</a:t>
            </a: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 smtClean="0">
              <a:solidFill>
                <a:schemeClr val="bg1"/>
              </a:solidFill>
            </a:endParaRPr>
          </a:p>
          <a:p>
            <a:pPr algn="ctr"/>
            <a:endParaRPr lang="fr-FR" sz="2000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chemeClr val="tx2">
                    <a:lumMod val="10000"/>
                  </a:schemeClr>
                </a:solidFill>
                <a:latin typeface="CommercialScriptTwo" pitchFamily="2" charset="0"/>
              </a:rPr>
              <a:t>Château de Chailly</a:t>
            </a: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  <a:p>
            <a:pPr algn="ctr"/>
            <a:endParaRPr lang="fr-FR" sz="2400" dirty="0">
              <a:solidFill>
                <a:schemeClr val="tx2">
                  <a:lumMod val="10000"/>
                </a:schemeClr>
              </a:solidFill>
              <a:latin typeface="CommercialScriptTwo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tx2">
                    <a:lumMod val="10000"/>
                  </a:schemeClr>
                </a:solidFill>
                <a:latin typeface="CathedralOpen" pitchFamily="2" charset="0"/>
              </a:rPr>
              <a:t>Château-de-Burnand</a:t>
            </a: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 smtClean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  <a:p>
            <a:pPr algn="ctr"/>
            <a:endParaRPr lang="fr-FR" dirty="0">
              <a:solidFill>
                <a:schemeClr val="tx2">
                  <a:lumMod val="10000"/>
                </a:schemeClr>
              </a:solidFill>
              <a:latin typeface="CathedralOpen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fr-FR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      </a:t>
            </a:r>
          </a:p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</a:t>
            </a:r>
          </a:p>
          <a:p>
            <a:pPr algn="ctr"/>
            <a:r>
              <a:rPr lang="fr-FR" dirty="0" smtClean="0">
                <a:solidFill>
                  <a:schemeClr val="accent6">
                    <a:lumMod val="50000"/>
                  </a:schemeClr>
                </a:solidFill>
              </a:rPr>
              <a:t>                                                                             Château de  Semur  en  Auxois</a:t>
            </a:r>
            <a:endParaRPr lang="fr-F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  <a:latin typeface="Alte-Schwabacher" pitchFamily="2" charset="0"/>
              </a:rPr>
              <a:t>Château de chasselas</a:t>
            </a: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  <a:latin typeface="Alte-Schwabacher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r>
              <a:rPr lang="fr-FR" sz="2800" dirty="0" smtClean="0">
                <a:latin typeface="Brush Script MT" pitchFamily="66" charset="0"/>
              </a:rPr>
              <a:t>Château d’ époisses</a:t>
            </a: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 smtClean="0">
              <a:latin typeface="Brush Script MT" pitchFamily="66" charset="0"/>
            </a:endParaRPr>
          </a:p>
          <a:p>
            <a:pPr algn="ctr"/>
            <a:endParaRPr lang="fr-FR" sz="2800" dirty="0">
              <a:latin typeface="Brush Script MT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 smtClean="0">
                <a:solidFill>
                  <a:schemeClr val="tx2">
                    <a:lumMod val="10000"/>
                  </a:schemeClr>
                </a:solidFill>
                <a:latin typeface="Berlin Sans FB" pitchFamily="34" charset="0"/>
              </a:rPr>
              <a:t>Château de Bussy</a:t>
            </a: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 smtClean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  <a:p>
            <a:pPr algn="ctr"/>
            <a:endParaRPr lang="fr-FR" sz="2400" dirty="0">
              <a:solidFill>
                <a:schemeClr val="tx2">
                  <a:lumMod val="1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r>
              <a:rPr lang="fr-FR" sz="4000" dirty="0" smtClean="0">
                <a:latin typeface="BalanineAntique" pitchFamily="2" charset="0"/>
              </a:rPr>
              <a:t>Château de Beaune</a:t>
            </a: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 smtClean="0">
              <a:latin typeface="BalanineAntique" pitchFamily="2" charset="0"/>
            </a:endParaRPr>
          </a:p>
          <a:p>
            <a:pPr algn="ctr"/>
            <a:endParaRPr lang="fr-FR" sz="4000" dirty="0">
              <a:latin typeface="BalanineAntique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                                                                                      Châteaux De ENH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7" name="Rectangle 26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                                                              </a:t>
            </a:r>
          </a:p>
          <a:p>
            <a:pPr algn="ctr"/>
            <a:r>
              <a:rPr lang="fr-FR" sz="4000" dirty="0" smtClean="0">
                <a:solidFill>
                  <a:schemeClr val="bg1"/>
                </a:solidFill>
                <a:latin typeface="Arabic Typesetting" pitchFamily="66" charset="-78"/>
                <a:cs typeface="Arabic Typesetting" pitchFamily="66" charset="-78"/>
              </a:rPr>
              <a:t>                         Château de Bourgogne</a:t>
            </a: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 smtClean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2800" dirty="0">
              <a:solidFill>
                <a:schemeClr val="bg1"/>
              </a:solidFill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_</a:t>
            </a:r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CHÂTEAU de MELOT</a:t>
            </a:r>
          </a:p>
          <a:p>
            <a:pPr algn="ctr"/>
            <a:endParaRPr lang="fr-FR" dirty="0" smtClean="0"/>
          </a:p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r>
              <a:rPr lang="fr-FR" sz="3200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Château de monbeliard</a:t>
            </a: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 smtClean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200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r>
              <a:rPr lang="fr-FR" sz="2800" dirty="0" smtClean="0">
                <a:latin typeface="Andalus" pitchFamily="18" charset="-78"/>
                <a:cs typeface="Andalus" pitchFamily="18" charset="-78"/>
              </a:rPr>
              <a:t>Château de Bourgogne</a:t>
            </a: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28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000100" y="714356"/>
            <a:ext cx="6858048" cy="464347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Below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Vivaldi" pitchFamily="66" charset="0"/>
            </a:endParaRPr>
          </a:p>
          <a:p>
            <a:pPr algn="ctr"/>
            <a:endParaRPr lang="fr-FR" sz="2800" dirty="0" smtClean="0">
              <a:latin typeface="Vivaldi" pitchFamily="66" charset="0"/>
            </a:endParaRPr>
          </a:p>
          <a:p>
            <a:pPr algn="ctr"/>
            <a:endParaRPr lang="fr-FR" sz="2800" dirty="0" smtClean="0">
              <a:latin typeface="Vivaldi" pitchFamily="66" charset="0"/>
            </a:endParaRPr>
          </a:p>
          <a:p>
            <a:pPr algn="ctr"/>
            <a:endParaRPr lang="fr-FR" sz="2800" dirty="0" smtClean="0">
              <a:latin typeface="Vivaldi" pitchFamily="66" charset="0"/>
            </a:endParaRPr>
          </a:p>
          <a:p>
            <a:pPr algn="ctr"/>
            <a:endParaRPr lang="fr-FR" sz="2800" dirty="0" smtClean="0">
              <a:latin typeface="Vivaldi" pitchFamily="66" charset="0"/>
            </a:endParaRPr>
          </a:p>
          <a:p>
            <a:pPr algn="ctr"/>
            <a:endParaRPr lang="fr-FR" sz="2800" dirty="0" smtClean="0">
              <a:latin typeface="Vivaldi" pitchFamily="66" charset="0"/>
            </a:endParaRPr>
          </a:p>
          <a:p>
            <a:pPr algn="ctr"/>
            <a:endParaRPr lang="fr-FR" sz="2800" dirty="0" smtClean="0">
              <a:latin typeface="Vivaldi" pitchFamily="66" charset="0"/>
            </a:endParaRPr>
          </a:p>
          <a:p>
            <a:pPr algn="ctr"/>
            <a:r>
              <a:rPr lang="fr-FR" sz="2800" dirty="0" smtClean="0">
                <a:latin typeface="Vivaldi" pitchFamily="66" charset="0"/>
              </a:rPr>
              <a:t>Château de Bourgogne</a:t>
            </a:r>
            <a:endParaRPr lang="fr-FR" sz="2800" dirty="0">
              <a:latin typeface="Vivaldi" pitchFamily="66" charset="0"/>
            </a:endParaRPr>
          </a:p>
        </p:txBody>
      </p:sp>
      <p:grpSp>
        <p:nvGrpSpPr>
          <p:cNvPr id="9" name="Groupe 8"/>
          <p:cNvGrpSpPr/>
          <p:nvPr/>
        </p:nvGrpSpPr>
        <p:grpSpPr>
          <a:xfrm>
            <a:off x="-11875" y="0"/>
            <a:ext cx="9179626" cy="6875813"/>
            <a:chOff x="-11875" y="0"/>
            <a:chExt cx="9179626" cy="6875813"/>
          </a:xfrm>
        </p:grpSpPr>
        <p:sp>
          <p:nvSpPr>
            <p:cNvPr id="7" name="Forme libre 6"/>
            <p:cNvSpPr/>
            <p:nvPr/>
          </p:nvSpPr>
          <p:spPr>
            <a:xfrm>
              <a:off x="-11875" y="0"/>
              <a:ext cx="9179626" cy="6875813"/>
            </a:xfrm>
            <a:custGeom>
              <a:avLst/>
              <a:gdLst>
                <a:gd name="connsiteX0" fmla="*/ 1128156 w 9179626"/>
                <a:gd name="connsiteY0" fmla="*/ 5201392 h 6875813"/>
                <a:gd name="connsiteX1" fmla="*/ 7754587 w 9179626"/>
                <a:gd name="connsiteY1" fmla="*/ 5189517 h 6875813"/>
                <a:gd name="connsiteX2" fmla="*/ 8122722 w 9179626"/>
                <a:gd name="connsiteY2" fmla="*/ 700644 h 6875813"/>
                <a:gd name="connsiteX3" fmla="*/ 724394 w 9179626"/>
                <a:gd name="connsiteY3" fmla="*/ 700644 h 6875813"/>
                <a:gd name="connsiteX4" fmla="*/ 1246909 w 9179626"/>
                <a:gd name="connsiteY4" fmla="*/ 6852062 h 6875813"/>
                <a:gd name="connsiteX5" fmla="*/ 9167750 w 9179626"/>
                <a:gd name="connsiteY5" fmla="*/ 6875813 h 6875813"/>
                <a:gd name="connsiteX6" fmla="*/ 9179626 w 9179626"/>
                <a:gd name="connsiteY6" fmla="*/ 11875 h 6875813"/>
                <a:gd name="connsiteX7" fmla="*/ 0 w 9179626"/>
                <a:gd name="connsiteY7" fmla="*/ 0 h 6875813"/>
                <a:gd name="connsiteX8" fmla="*/ 11875 w 9179626"/>
                <a:gd name="connsiteY8" fmla="*/ 6863938 h 6875813"/>
                <a:gd name="connsiteX9" fmla="*/ 1246909 w 9179626"/>
                <a:gd name="connsiteY9" fmla="*/ 6863938 h 6875813"/>
                <a:gd name="connsiteX10" fmla="*/ 1246909 w 9179626"/>
                <a:gd name="connsiteY10" fmla="*/ 6863938 h 68758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9626" h="6875813">
                  <a:moveTo>
                    <a:pt x="1128156" y="5201392"/>
                  </a:moveTo>
                  <a:lnTo>
                    <a:pt x="7754587" y="5189517"/>
                  </a:lnTo>
                  <a:lnTo>
                    <a:pt x="8122722" y="700644"/>
                  </a:lnTo>
                  <a:lnTo>
                    <a:pt x="724394" y="700644"/>
                  </a:lnTo>
                  <a:lnTo>
                    <a:pt x="1246909" y="6852062"/>
                  </a:lnTo>
                  <a:lnTo>
                    <a:pt x="9167750" y="6875813"/>
                  </a:lnTo>
                  <a:cubicBezTo>
                    <a:pt x="9171709" y="4587834"/>
                    <a:pt x="9175667" y="2299854"/>
                    <a:pt x="9179626" y="11875"/>
                  </a:cubicBezTo>
                  <a:lnTo>
                    <a:pt x="0" y="0"/>
                  </a:lnTo>
                  <a:cubicBezTo>
                    <a:pt x="3958" y="2287979"/>
                    <a:pt x="7917" y="4575959"/>
                    <a:pt x="11875" y="6863938"/>
                  </a:cubicBezTo>
                  <a:lnTo>
                    <a:pt x="1246909" y="6863938"/>
                  </a:lnTo>
                  <a:lnTo>
                    <a:pt x="1246909" y="6863938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" name="Forme libre 2"/>
            <p:cNvSpPr/>
            <p:nvPr/>
          </p:nvSpPr>
          <p:spPr>
            <a:xfrm>
              <a:off x="0" y="5201441"/>
              <a:ext cx="9144000" cy="1656559"/>
            </a:xfrm>
            <a:custGeom>
              <a:avLst/>
              <a:gdLst>
                <a:gd name="connsiteX0" fmla="*/ 9167750 w 9167750"/>
                <a:gd name="connsiteY0" fmla="*/ 570016 h 2113808"/>
                <a:gd name="connsiteX1" fmla="*/ 9108374 w 9167750"/>
                <a:gd name="connsiteY1" fmla="*/ 570016 h 2113808"/>
                <a:gd name="connsiteX2" fmla="*/ 9060872 w 9167750"/>
                <a:gd name="connsiteY2" fmla="*/ 475013 h 2113808"/>
                <a:gd name="connsiteX3" fmla="*/ 9025246 w 9167750"/>
                <a:gd name="connsiteY3" fmla="*/ 439387 h 2113808"/>
                <a:gd name="connsiteX4" fmla="*/ 8989620 w 9167750"/>
                <a:gd name="connsiteY4" fmla="*/ 415637 h 2113808"/>
                <a:gd name="connsiteX5" fmla="*/ 8835241 w 9167750"/>
                <a:gd name="connsiteY5" fmla="*/ 380011 h 2113808"/>
                <a:gd name="connsiteX6" fmla="*/ 8799615 w 9167750"/>
                <a:gd name="connsiteY6" fmla="*/ 356260 h 2113808"/>
                <a:gd name="connsiteX7" fmla="*/ 8704613 w 9167750"/>
                <a:gd name="connsiteY7" fmla="*/ 332509 h 2113808"/>
                <a:gd name="connsiteX8" fmla="*/ 8692737 w 9167750"/>
                <a:gd name="connsiteY8" fmla="*/ 296883 h 2113808"/>
                <a:gd name="connsiteX9" fmla="*/ 8657111 w 9167750"/>
                <a:gd name="connsiteY9" fmla="*/ 285008 h 2113808"/>
                <a:gd name="connsiteX10" fmla="*/ 8550233 w 9167750"/>
                <a:gd name="connsiteY10" fmla="*/ 273133 h 2113808"/>
                <a:gd name="connsiteX11" fmla="*/ 8490857 w 9167750"/>
                <a:gd name="connsiteY11" fmla="*/ 178130 h 2113808"/>
                <a:gd name="connsiteX12" fmla="*/ 8265226 w 9167750"/>
                <a:gd name="connsiteY12" fmla="*/ 213756 h 2113808"/>
                <a:gd name="connsiteX13" fmla="*/ 7992093 w 9167750"/>
                <a:gd name="connsiteY13" fmla="*/ 201881 h 2113808"/>
                <a:gd name="connsiteX14" fmla="*/ 7956467 w 9167750"/>
                <a:gd name="connsiteY14" fmla="*/ 178130 h 2113808"/>
                <a:gd name="connsiteX15" fmla="*/ 7920841 w 9167750"/>
                <a:gd name="connsiteY15" fmla="*/ 166255 h 2113808"/>
                <a:gd name="connsiteX16" fmla="*/ 7754587 w 9167750"/>
                <a:gd name="connsiteY16" fmla="*/ 178130 h 2113808"/>
                <a:gd name="connsiteX17" fmla="*/ 7683335 w 9167750"/>
                <a:gd name="connsiteY17" fmla="*/ 201881 h 2113808"/>
                <a:gd name="connsiteX18" fmla="*/ 7647709 w 9167750"/>
                <a:gd name="connsiteY18" fmla="*/ 213756 h 2113808"/>
                <a:gd name="connsiteX19" fmla="*/ 7517080 w 9167750"/>
                <a:gd name="connsiteY19" fmla="*/ 201881 h 2113808"/>
                <a:gd name="connsiteX20" fmla="*/ 7445828 w 9167750"/>
                <a:gd name="connsiteY20" fmla="*/ 178130 h 2113808"/>
                <a:gd name="connsiteX21" fmla="*/ 7208322 w 9167750"/>
                <a:gd name="connsiteY21" fmla="*/ 190005 h 2113808"/>
                <a:gd name="connsiteX22" fmla="*/ 7137070 w 9167750"/>
                <a:gd name="connsiteY22" fmla="*/ 166255 h 2113808"/>
                <a:gd name="connsiteX23" fmla="*/ 7101444 w 9167750"/>
                <a:gd name="connsiteY23" fmla="*/ 154379 h 2113808"/>
                <a:gd name="connsiteX24" fmla="*/ 6994566 w 9167750"/>
                <a:gd name="connsiteY24" fmla="*/ 154379 h 2113808"/>
                <a:gd name="connsiteX25" fmla="*/ 6958940 w 9167750"/>
                <a:gd name="connsiteY25" fmla="*/ 142504 h 2113808"/>
                <a:gd name="connsiteX26" fmla="*/ 6816436 w 9167750"/>
                <a:gd name="connsiteY26" fmla="*/ 130629 h 2113808"/>
                <a:gd name="connsiteX27" fmla="*/ 6745184 w 9167750"/>
                <a:gd name="connsiteY27" fmla="*/ 106878 h 2113808"/>
                <a:gd name="connsiteX28" fmla="*/ 6673932 w 9167750"/>
                <a:gd name="connsiteY28" fmla="*/ 154379 h 2113808"/>
                <a:gd name="connsiteX29" fmla="*/ 6460176 w 9167750"/>
                <a:gd name="connsiteY29" fmla="*/ 142504 h 2113808"/>
                <a:gd name="connsiteX30" fmla="*/ 6317672 w 9167750"/>
                <a:gd name="connsiteY30" fmla="*/ 142504 h 2113808"/>
                <a:gd name="connsiteX31" fmla="*/ 6258296 w 9167750"/>
                <a:gd name="connsiteY31" fmla="*/ 154379 h 2113808"/>
                <a:gd name="connsiteX32" fmla="*/ 6210794 w 9167750"/>
                <a:gd name="connsiteY32" fmla="*/ 190005 h 2113808"/>
                <a:gd name="connsiteX33" fmla="*/ 6187044 w 9167750"/>
                <a:gd name="connsiteY33" fmla="*/ 142504 h 2113808"/>
                <a:gd name="connsiteX34" fmla="*/ 6020789 w 9167750"/>
                <a:gd name="connsiteY34" fmla="*/ 154379 h 2113808"/>
                <a:gd name="connsiteX35" fmla="*/ 5973288 w 9167750"/>
                <a:gd name="connsiteY35" fmla="*/ 142504 h 2113808"/>
                <a:gd name="connsiteX36" fmla="*/ 5949537 w 9167750"/>
                <a:gd name="connsiteY36" fmla="*/ 106878 h 2113808"/>
                <a:gd name="connsiteX37" fmla="*/ 5878285 w 9167750"/>
                <a:gd name="connsiteY37" fmla="*/ 118753 h 2113808"/>
                <a:gd name="connsiteX38" fmla="*/ 5700156 w 9167750"/>
                <a:gd name="connsiteY38" fmla="*/ 142504 h 2113808"/>
                <a:gd name="connsiteX39" fmla="*/ 5581402 w 9167750"/>
                <a:gd name="connsiteY39" fmla="*/ 106878 h 2113808"/>
                <a:gd name="connsiteX40" fmla="*/ 5545776 w 9167750"/>
                <a:gd name="connsiteY40" fmla="*/ 95003 h 2113808"/>
                <a:gd name="connsiteX41" fmla="*/ 5438898 w 9167750"/>
                <a:gd name="connsiteY41" fmla="*/ 106878 h 2113808"/>
                <a:gd name="connsiteX42" fmla="*/ 5403272 w 9167750"/>
                <a:gd name="connsiteY42" fmla="*/ 118753 h 2113808"/>
                <a:gd name="connsiteX43" fmla="*/ 5332020 w 9167750"/>
                <a:gd name="connsiteY43" fmla="*/ 106878 h 2113808"/>
                <a:gd name="connsiteX44" fmla="*/ 5248893 w 9167750"/>
                <a:gd name="connsiteY44" fmla="*/ 95003 h 2113808"/>
                <a:gd name="connsiteX45" fmla="*/ 5165766 w 9167750"/>
                <a:gd name="connsiteY45" fmla="*/ 106878 h 2113808"/>
                <a:gd name="connsiteX46" fmla="*/ 5130140 w 9167750"/>
                <a:gd name="connsiteY46" fmla="*/ 118753 h 2113808"/>
                <a:gd name="connsiteX47" fmla="*/ 4833257 w 9167750"/>
                <a:gd name="connsiteY47" fmla="*/ 95003 h 2113808"/>
                <a:gd name="connsiteX48" fmla="*/ 4797631 w 9167750"/>
                <a:gd name="connsiteY48" fmla="*/ 71252 h 2113808"/>
                <a:gd name="connsiteX49" fmla="*/ 4762005 w 9167750"/>
                <a:gd name="connsiteY49" fmla="*/ 83127 h 2113808"/>
                <a:gd name="connsiteX50" fmla="*/ 4631376 w 9167750"/>
                <a:gd name="connsiteY50" fmla="*/ 95003 h 2113808"/>
                <a:gd name="connsiteX51" fmla="*/ 4560124 w 9167750"/>
                <a:gd name="connsiteY51" fmla="*/ 83127 h 2113808"/>
                <a:gd name="connsiteX52" fmla="*/ 4488872 w 9167750"/>
                <a:gd name="connsiteY52" fmla="*/ 59377 h 2113808"/>
                <a:gd name="connsiteX53" fmla="*/ 4393870 w 9167750"/>
                <a:gd name="connsiteY53" fmla="*/ 83127 h 2113808"/>
                <a:gd name="connsiteX54" fmla="*/ 4322618 w 9167750"/>
                <a:gd name="connsiteY54" fmla="*/ 106878 h 2113808"/>
                <a:gd name="connsiteX55" fmla="*/ 4275117 w 9167750"/>
                <a:gd name="connsiteY55" fmla="*/ 95003 h 2113808"/>
                <a:gd name="connsiteX56" fmla="*/ 4215740 w 9167750"/>
                <a:gd name="connsiteY56" fmla="*/ 106878 h 2113808"/>
                <a:gd name="connsiteX57" fmla="*/ 4144488 w 9167750"/>
                <a:gd name="connsiteY57" fmla="*/ 59377 h 2113808"/>
                <a:gd name="connsiteX58" fmla="*/ 4073236 w 9167750"/>
                <a:gd name="connsiteY58" fmla="*/ 23751 h 2113808"/>
                <a:gd name="connsiteX59" fmla="*/ 3966358 w 9167750"/>
                <a:gd name="connsiteY59" fmla="*/ 47501 h 2113808"/>
                <a:gd name="connsiteX60" fmla="*/ 3918857 w 9167750"/>
                <a:gd name="connsiteY60" fmla="*/ 59377 h 2113808"/>
                <a:gd name="connsiteX61" fmla="*/ 3895106 w 9167750"/>
                <a:gd name="connsiteY61" fmla="*/ 95003 h 2113808"/>
                <a:gd name="connsiteX62" fmla="*/ 3883231 w 9167750"/>
                <a:gd name="connsiteY62" fmla="*/ 130629 h 2113808"/>
                <a:gd name="connsiteX63" fmla="*/ 3835730 w 9167750"/>
                <a:gd name="connsiteY63" fmla="*/ 142504 h 2113808"/>
                <a:gd name="connsiteX64" fmla="*/ 3800104 w 9167750"/>
                <a:gd name="connsiteY64" fmla="*/ 154379 h 2113808"/>
                <a:gd name="connsiteX65" fmla="*/ 3681350 w 9167750"/>
                <a:gd name="connsiteY65" fmla="*/ 142504 h 2113808"/>
                <a:gd name="connsiteX66" fmla="*/ 3645724 w 9167750"/>
                <a:gd name="connsiteY66" fmla="*/ 106878 h 2113808"/>
                <a:gd name="connsiteX67" fmla="*/ 3586348 w 9167750"/>
                <a:gd name="connsiteY67" fmla="*/ 95003 h 2113808"/>
                <a:gd name="connsiteX68" fmla="*/ 3515096 w 9167750"/>
                <a:gd name="connsiteY68" fmla="*/ 71252 h 2113808"/>
                <a:gd name="connsiteX69" fmla="*/ 3479470 w 9167750"/>
                <a:gd name="connsiteY69" fmla="*/ 106878 h 2113808"/>
                <a:gd name="connsiteX70" fmla="*/ 3396343 w 9167750"/>
                <a:gd name="connsiteY70" fmla="*/ 106878 h 2113808"/>
                <a:gd name="connsiteX71" fmla="*/ 3360717 w 9167750"/>
                <a:gd name="connsiteY71" fmla="*/ 95003 h 2113808"/>
                <a:gd name="connsiteX72" fmla="*/ 3325091 w 9167750"/>
                <a:gd name="connsiteY72" fmla="*/ 71252 h 2113808"/>
                <a:gd name="connsiteX73" fmla="*/ 3289465 w 9167750"/>
                <a:gd name="connsiteY73" fmla="*/ 35626 h 2113808"/>
                <a:gd name="connsiteX74" fmla="*/ 3218213 w 9167750"/>
                <a:gd name="connsiteY74" fmla="*/ 47501 h 2113808"/>
                <a:gd name="connsiteX75" fmla="*/ 3135085 w 9167750"/>
                <a:gd name="connsiteY75" fmla="*/ 59377 h 2113808"/>
                <a:gd name="connsiteX76" fmla="*/ 3099459 w 9167750"/>
                <a:gd name="connsiteY76" fmla="*/ 83127 h 2113808"/>
                <a:gd name="connsiteX77" fmla="*/ 3099459 w 9167750"/>
                <a:gd name="connsiteY77" fmla="*/ 83127 h 2113808"/>
                <a:gd name="connsiteX78" fmla="*/ 2945080 w 9167750"/>
                <a:gd name="connsiteY78" fmla="*/ 35626 h 2113808"/>
                <a:gd name="connsiteX79" fmla="*/ 2838202 w 9167750"/>
                <a:gd name="connsiteY79" fmla="*/ 71252 h 2113808"/>
                <a:gd name="connsiteX80" fmla="*/ 2814452 w 9167750"/>
                <a:gd name="connsiteY80" fmla="*/ 71252 h 2113808"/>
                <a:gd name="connsiteX81" fmla="*/ 2588820 w 9167750"/>
                <a:gd name="connsiteY81" fmla="*/ 59377 h 2113808"/>
                <a:gd name="connsiteX82" fmla="*/ 2446317 w 9167750"/>
                <a:gd name="connsiteY82" fmla="*/ 11876 h 2113808"/>
                <a:gd name="connsiteX83" fmla="*/ 2363189 w 9167750"/>
                <a:gd name="connsiteY83" fmla="*/ 47501 h 2113808"/>
                <a:gd name="connsiteX84" fmla="*/ 2303813 w 9167750"/>
                <a:gd name="connsiteY84" fmla="*/ 83127 h 2113808"/>
                <a:gd name="connsiteX85" fmla="*/ 2268187 w 9167750"/>
                <a:gd name="connsiteY85" fmla="*/ 130629 h 2113808"/>
                <a:gd name="connsiteX86" fmla="*/ 2303813 w 9167750"/>
                <a:gd name="connsiteY86" fmla="*/ 190005 h 2113808"/>
                <a:gd name="connsiteX87" fmla="*/ 2244436 w 9167750"/>
                <a:gd name="connsiteY87" fmla="*/ 190005 h 2113808"/>
                <a:gd name="connsiteX88" fmla="*/ 2030680 w 9167750"/>
                <a:gd name="connsiteY88" fmla="*/ 154379 h 2113808"/>
                <a:gd name="connsiteX89" fmla="*/ 1840675 w 9167750"/>
                <a:gd name="connsiteY89" fmla="*/ 201881 h 2113808"/>
                <a:gd name="connsiteX90" fmla="*/ 1650670 w 9167750"/>
                <a:gd name="connsiteY90" fmla="*/ 190005 h 2113808"/>
                <a:gd name="connsiteX91" fmla="*/ 1531917 w 9167750"/>
                <a:gd name="connsiteY91" fmla="*/ 201881 h 2113808"/>
                <a:gd name="connsiteX92" fmla="*/ 1448789 w 9167750"/>
                <a:gd name="connsiteY92" fmla="*/ 237507 h 2113808"/>
                <a:gd name="connsiteX93" fmla="*/ 1353787 w 9167750"/>
                <a:gd name="connsiteY93" fmla="*/ 225631 h 2113808"/>
                <a:gd name="connsiteX94" fmla="*/ 1199407 w 9167750"/>
                <a:gd name="connsiteY94" fmla="*/ 249382 h 2113808"/>
                <a:gd name="connsiteX95" fmla="*/ 1199407 w 9167750"/>
                <a:gd name="connsiteY95" fmla="*/ 249382 h 2113808"/>
                <a:gd name="connsiteX96" fmla="*/ 878774 w 9167750"/>
                <a:gd name="connsiteY96" fmla="*/ 213756 h 2113808"/>
                <a:gd name="connsiteX97" fmla="*/ 783771 w 9167750"/>
                <a:gd name="connsiteY97" fmla="*/ 142504 h 2113808"/>
                <a:gd name="connsiteX98" fmla="*/ 641267 w 9167750"/>
                <a:gd name="connsiteY98" fmla="*/ 106878 h 2113808"/>
                <a:gd name="connsiteX99" fmla="*/ 486888 w 9167750"/>
                <a:gd name="connsiteY99" fmla="*/ 154379 h 2113808"/>
                <a:gd name="connsiteX100" fmla="*/ 344384 w 9167750"/>
                <a:gd name="connsiteY100" fmla="*/ 118753 h 2113808"/>
                <a:gd name="connsiteX101" fmla="*/ 190005 w 9167750"/>
                <a:gd name="connsiteY101" fmla="*/ 118753 h 2113808"/>
                <a:gd name="connsiteX102" fmla="*/ 166254 w 9167750"/>
                <a:gd name="connsiteY102" fmla="*/ 142504 h 2113808"/>
                <a:gd name="connsiteX103" fmla="*/ 166254 w 9167750"/>
                <a:gd name="connsiteY103" fmla="*/ 142504 h 2113808"/>
                <a:gd name="connsiteX104" fmla="*/ 35626 w 9167750"/>
                <a:gd name="connsiteY104" fmla="*/ 0 h 2113808"/>
                <a:gd name="connsiteX105" fmla="*/ 0 w 9167750"/>
                <a:gd name="connsiteY105" fmla="*/ 2113808 h 2113808"/>
                <a:gd name="connsiteX106" fmla="*/ 9155875 w 9167750"/>
                <a:gd name="connsiteY106" fmla="*/ 2113808 h 2113808"/>
                <a:gd name="connsiteX107" fmla="*/ 9167750 w 9167750"/>
                <a:gd name="connsiteY107" fmla="*/ 570016 h 21138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9167750" h="2113808">
                  <a:moveTo>
                    <a:pt x="9167750" y="570016"/>
                  </a:moveTo>
                  <a:lnTo>
                    <a:pt x="9108374" y="570016"/>
                  </a:lnTo>
                  <a:cubicBezTo>
                    <a:pt x="9092540" y="538348"/>
                    <a:pt x="9079880" y="504883"/>
                    <a:pt x="9060872" y="475013"/>
                  </a:cubicBezTo>
                  <a:cubicBezTo>
                    <a:pt x="9051856" y="460844"/>
                    <a:pt x="9038148" y="450138"/>
                    <a:pt x="9025246" y="439387"/>
                  </a:cubicBezTo>
                  <a:cubicBezTo>
                    <a:pt x="9014282" y="430250"/>
                    <a:pt x="9002662" y="421434"/>
                    <a:pt x="8989620" y="415637"/>
                  </a:cubicBezTo>
                  <a:cubicBezTo>
                    <a:pt x="8927845" y="388181"/>
                    <a:pt x="8902869" y="389672"/>
                    <a:pt x="8835241" y="380011"/>
                  </a:cubicBezTo>
                  <a:cubicBezTo>
                    <a:pt x="8823366" y="372094"/>
                    <a:pt x="8813028" y="361138"/>
                    <a:pt x="8799615" y="356260"/>
                  </a:cubicBezTo>
                  <a:cubicBezTo>
                    <a:pt x="8768938" y="345105"/>
                    <a:pt x="8733147" y="348361"/>
                    <a:pt x="8704613" y="332509"/>
                  </a:cubicBezTo>
                  <a:cubicBezTo>
                    <a:pt x="8693671" y="326430"/>
                    <a:pt x="8701588" y="305734"/>
                    <a:pt x="8692737" y="296883"/>
                  </a:cubicBezTo>
                  <a:cubicBezTo>
                    <a:pt x="8683886" y="288032"/>
                    <a:pt x="8669458" y="287066"/>
                    <a:pt x="8657111" y="285008"/>
                  </a:cubicBezTo>
                  <a:cubicBezTo>
                    <a:pt x="8621753" y="279115"/>
                    <a:pt x="8585859" y="277091"/>
                    <a:pt x="8550233" y="273133"/>
                  </a:cubicBezTo>
                  <a:cubicBezTo>
                    <a:pt x="8521970" y="188341"/>
                    <a:pt x="8547314" y="215768"/>
                    <a:pt x="8490857" y="178130"/>
                  </a:cubicBezTo>
                  <a:cubicBezTo>
                    <a:pt x="8370642" y="218202"/>
                    <a:pt x="8444567" y="199961"/>
                    <a:pt x="8265226" y="213756"/>
                  </a:cubicBezTo>
                  <a:cubicBezTo>
                    <a:pt x="8174182" y="209798"/>
                    <a:pt x="8082623" y="212327"/>
                    <a:pt x="7992093" y="201881"/>
                  </a:cubicBezTo>
                  <a:cubicBezTo>
                    <a:pt x="7977915" y="200245"/>
                    <a:pt x="7969233" y="184513"/>
                    <a:pt x="7956467" y="178130"/>
                  </a:cubicBezTo>
                  <a:cubicBezTo>
                    <a:pt x="7945271" y="172532"/>
                    <a:pt x="7932716" y="170213"/>
                    <a:pt x="7920841" y="166255"/>
                  </a:cubicBezTo>
                  <a:cubicBezTo>
                    <a:pt x="7865423" y="170213"/>
                    <a:pt x="7809531" y="169888"/>
                    <a:pt x="7754587" y="178130"/>
                  </a:cubicBezTo>
                  <a:cubicBezTo>
                    <a:pt x="7729829" y="181844"/>
                    <a:pt x="7707086" y="193964"/>
                    <a:pt x="7683335" y="201881"/>
                  </a:cubicBezTo>
                  <a:lnTo>
                    <a:pt x="7647709" y="213756"/>
                  </a:lnTo>
                  <a:cubicBezTo>
                    <a:pt x="7604166" y="209798"/>
                    <a:pt x="7560137" y="209479"/>
                    <a:pt x="7517080" y="201881"/>
                  </a:cubicBezTo>
                  <a:cubicBezTo>
                    <a:pt x="7492426" y="197530"/>
                    <a:pt x="7445828" y="178130"/>
                    <a:pt x="7445828" y="178130"/>
                  </a:cubicBezTo>
                  <a:cubicBezTo>
                    <a:pt x="7335875" y="214782"/>
                    <a:pt x="7368464" y="214026"/>
                    <a:pt x="7208322" y="190005"/>
                  </a:cubicBezTo>
                  <a:cubicBezTo>
                    <a:pt x="7183564" y="186291"/>
                    <a:pt x="7160821" y="174172"/>
                    <a:pt x="7137070" y="166255"/>
                  </a:cubicBezTo>
                  <a:lnTo>
                    <a:pt x="7101444" y="154379"/>
                  </a:lnTo>
                  <a:cubicBezTo>
                    <a:pt x="6996845" y="189246"/>
                    <a:pt x="7062315" y="188253"/>
                    <a:pt x="6994566" y="154379"/>
                  </a:cubicBezTo>
                  <a:cubicBezTo>
                    <a:pt x="6983370" y="148781"/>
                    <a:pt x="6971348" y="144158"/>
                    <a:pt x="6958940" y="142504"/>
                  </a:cubicBezTo>
                  <a:cubicBezTo>
                    <a:pt x="6911692" y="136204"/>
                    <a:pt x="6863937" y="134587"/>
                    <a:pt x="6816436" y="130629"/>
                  </a:cubicBezTo>
                  <a:cubicBezTo>
                    <a:pt x="6792685" y="122712"/>
                    <a:pt x="6766015" y="92991"/>
                    <a:pt x="6745184" y="106878"/>
                  </a:cubicBezTo>
                  <a:lnTo>
                    <a:pt x="6673932" y="154379"/>
                  </a:lnTo>
                  <a:cubicBezTo>
                    <a:pt x="6540336" y="120981"/>
                    <a:pt x="6611410" y="127381"/>
                    <a:pt x="6460176" y="142504"/>
                  </a:cubicBezTo>
                  <a:cubicBezTo>
                    <a:pt x="6376655" y="170344"/>
                    <a:pt x="6476764" y="142504"/>
                    <a:pt x="6317672" y="142504"/>
                  </a:cubicBezTo>
                  <a:cubicBezTo>
                    <a:pt x="6297488" y="142504"/>
                    <a:pt x="6278088" y="150421"/>
                    <a:pt x="6258296" y="154379"/>
                  </a:cubicBezTo>
                  <a:cubicBezTo>
                    <a:pt x="6242462" y="166254"/>
                    <a:pt x="6232565" y="148441"/>
                    <a:pt x="6210794" y="190005"/>
                  </a:cubicBezTo>
                  <a:lnTo>
                    <a:pt x="6187044" y="142504"/>
                  </a:lnTo>
                  <a:cubicBezTo>
                    <a:pt x="6131626" y="146462"/>
                    <a:pt x="6076349" y="154379"/>
                    <a:pt x="6020789" y="154379"/>
                  </a:cubicBezTo>
                  <a:cubicBezTo>
                    <a:pt x="6004468" y="154379"/>
                    <a:pt x="5986868" y="151557"/>
                    <a:pt x="5973288" y="142504"/>
                  </a:cubicBezTo>
                  <a:cubicBezTo>
                    <a:pt x="5961413" y="134587"/>
                    <a:pt x="5957454" y="118753"/>
                    <a:pt x="5949537" y="106878"/>
                  </a:cubicBezTo>
                  <a:cubicBezTo>
                    <a:pt x="5925786" y="110836"/>
                    <a:pt x="5902216" y="116094"/>
                    <a:pt x="5878285" y="118753"/>
                  </a:cubicBezTo>
                  <a:cubicBezTo>
                    <a:pt x="5703937" y="138125"/>
                    <a:pt x="5786088" y="113860"/>
                    <a:pt x="5700156" y="142504"/>
                  </a:cubicBezTo>
                  <a:cubicBezTo>
                    <a:pt x="5619475" y="115611"/>
                    <a:pt x="5717350" y="147662"/>
                    <a:pt x="5581402" y="106878"/>
                  </a:cubicBezTo>
                  <a:cubicBezTo>
                    <a:pt x="5569412" y="103281"/>
                    <a:pt x="5557651" y="98961"/>
                    <a:pt x="5545776" y="95003"/>
                  </a:cubicBezTo>
                  <a:cubicBezTo>
                    <a:pt x="5510150" y="98961"/>
                    <a:pt x="5474256" y="100985"/>
                    <a:pt x="5438898" y="106878"/>
                  </a:cubicBezTo>
                  <a:cubicBezTo>
                    <a:pt x="5426551" y="108936"/>
                    <a:pt x="5415790" y="118753"/>
                    <a:pt x="5403272" y="118753"/>
                  </a:cubicBezTo>
                  <a:cubicBezTo>
                    <a:pt x="5379194" y="118753"/>
                    <a:pt x="5355818" y="110539"/>
                    <a:pt x="5332020" y="106878"/>
                  </a:cubicBezTo>
                  <a:cubicBezTo>
                    <a:pt x="5304355" y="102622"/>
                    <a:pt x="5276602" y="98961"/>
                    <a:pt x="5248893" y="95003"/>
                  </a:cubicBezTo>
                  <a:cubicBezTo>
                    <a:pt x="5221184" y="98961"/>
                    <a:pt x="5193213" y="101389"/>
                    <a:pt x="5165766" y="106878"/>
                  </a:cubicBezTo>
                  <a:cubicBezTo>
                    <a:pt x="5153491" y="109333"/>
                    <a:pt x="5142650" y="119200"/>
                    <a:pt x="5130140" y="118753"/>
                  </a:cubicBezTo>
                  <a:cubicBezTo>
                    <a:pt x="5030926" y="115210"/>
                    <a:pt x="4833257" y="95003"/>
                    <a:pt x="4833257" y="95003"/>
                  </a:cubicBezTo>
                  <a:cubicBezTo>
                    <a:pt x="4821382" y="87086"/>
                    <a:pt x="4811709" y="73599"/>
                    <a:pt x="4797631" y="71252"/>
                  </a:cubicBezTo>
                  <a:cubicBezTo>
                    <a:pt x="4785284" y="69194"/>
                    <a:pt x="4774397" y="81357"/>
                    <a:pt x="4762005" y="83127"/>
                  </a:cubicBezTo>
                  <a:cubicBezTo>
                    <a:pt x="4718722" y="89310"/>
                    <a:pt x="4674919" y="91044"/>
                    <a:pt x="4631376" y="95003"/>
                  </a:cubicBezTo>
                  <a:cubicBezTo>
                    <a:pt x="4607625" y="91044"/>
                    <a:pt x="4583483" y="88967"/>
                    <a:pt x="4560124" y="83127"/>
                  </a:cubicBezTo>
                  <a:cubicBezTo>
                    <a:pt x="4535836" y="77055"/>
                    <a:pt x="4488872" y="59377"/>
                    <a:pt x="4488872" y="59377"/>
                  </a:cubicBezTo>
                  <a:cubicBezTo>
                    <a:pt x="4380761" y="95413"/>
                    <a:pt x="4551522" y="40131"/>
                    <a:pt x="4393870" y="83127"/>
                  </a:cubicBezTo>
                  <a:cubicBezTo>
                    <a:pt x="4369717" y="89714"/>
                    <a:pt x="4322618" y="106878"/>
                    <a:pt x="4322618" y="106878"/>
                  </a:cubicBezTo>
                  <a:cubicBezTo>
                    <a:pt x="4306784" y="102920"/>
                    <a:pt x="4291438" y="95003"/>
                    <a:pt x="4275117" y="95003"/>
                  </a:cubicBezTo>
                  <a:cubicBezTo>
                    <a:pt x="4254933" y="95003"/>
                    <a:pt x="4235213" y="112189"/>
                    <a:pt x="4215740" y="106878"/>
                  </a:cubicBezTo>
                  <a:cubicBezTo>
                    <a:pt x="4188201" y="99367"/>
                    <a:pt x="4171568" y="68404"/>
                    <a:pt x="4144488" y="59377"/>
                  </a:cubicBezTo>
                  <a:cubicBezTo>
                    <a:pt x="4095322" y="42987"/>
                    <a:pt x="4119278" y="54444"/>
                    <a:pt x="4073236" y="23751"/>
                  </a:cubicBezTo>
                  <a:cubicBezTo>
                    <a:pt x="3957355" y="52721"/>
                    <a:pt x="4102089" y="17338"/>
                    <a:pt x="3966358" y="47501"/>
                  </a:cubicBezTo>
                  <a:cubicBezTo>
                    <a:pt x="3950426" y="51042"/>
                    <a:pt x="3934691" y="55418"/>
                    <a:pt x="3918857" y="59377"/>
                  </a:cubicBezTo>
                  <a:cubicBezTo>
                    <a:pt x="3910940" y="71252"/>
                    <a:pt x="3901489" y="82237"/>
                    <a:pt x="3895106" y="95003"/>
                  </a:cubicBezTo>
                  <a:cubicBezTo>
                    <a:pt x="3889508" y="106199"/>
                    <a:pt x="3893006" y="122809"/>
                    <a:pt x="3883231" y="130629"/>
                  </a:cubicBezTo>
                  <a:cubicBezTo>
                    <a:pt x="3870487" y="140825"/>
                    <a:pt x="3851423" y="138020"/>
                    <a:pt x="3835730" y="142504"/>
                  </a:cubicBezTo>
                  <a:cubicBezTo>
                    <a:pt x="3823694" y="145943"/>
                    <a:pt x="3811979" y="150421"/>
                    <a:pt x="3800104" y="154379"/>
                  </a:cubicBezTo>
                  <a:cubicBezTo>
                    <a:pt x="3760519" y="150421"/>
                    <a:pt x="3719373" y="154203"/>
                    <a:pt x="3681350" y="142504"/>
                  </a:cubicBezTo>
                  <a:cubicBezTo>
                    <a:pt x="3665298" y="137565"/>
                    <a:pt x="3660745" y="114389"/>
                    <a:pt x="3645724" y="106878"/>
                  </a:cubicBezTo>
                  <a:cubicBezTo>
                    <a:pt x="3627671" y="97851"/>
                    <a:pt x="3605821" y="100314"/>
                    <a:pt x="3586348" y="95003"/>
                  </a:cubicBezTo>
                  <a:cubicBezTo>
                    <a:pt x="3562195" y="88416"/>
                    <a:pt x="3515096" y="71252"/>
                    <a:pt x="3515096" y="71252"/>
                  </a:cubicBezTo>
                  <a:cubicBezTo>
                    <a:pt x="3503221" y="83127"/>
                    <a:pt x="3493444" y="97562"/>
                    <a:pt x="3479470" y="106878"/>
                  </a:cubicBezTo>
                  <a:cubicBezTo>
                    <a:pt x="3447965" y="127881"/>
                    <a:pt x="3430427" y="116616"/>
                    <a:pt x="3396343" y="106878"/>
                  </a:cubicBezTo>
                  <a:cubicBezTo>
                    <a:pt x="3384307" y="103439"/>
                    <a:pt x="3372592" y="98961"/>
                    <a:pt x="3360717" y="95003"/>
                  </a:cubicBezTo>
                  <a:cubicBezTo>
                    <a:pt x="3348842" y="87086"/>
                    <a:pt x="3336055" y="80389"/>
                    <a:pt x="3325091" y="71252"/>
                  </a:cubicBezTo>
                  <a:cubicBezTo>
                    <a:pt x="3312189" y="60501"/>
                    <a:pt x="3305859" y="39269"/>
                    <a:pt x="3289465" y="35626"/>
                  </a:cubicBezTo>
                  <a:cubicBezTo>
                    <a:pt x="3265960" y="30403"/>
                    <a:pt x="3242011" y="43840"/>
                    <a:pt x="3218213" y="47501"/>
                  </a:cubicBezTo>
                  <a:cubicBezTo>
                    <a:pt x="3190548" y="51757"/>
                    <a:pt x="3162794" y="55418"/>
                    <a:pt x="3135085" y="59377"/>
                  </a:cubicBezTo>
                  <a:lnTo>
                    <a:pt x="3099459" y="83127"/>
                  </a:lnTo>
                  <a:lnTo>
                    <a:pt x="3099459" y="83127"/>
                  </a:lnTo>
                  <a:lnTo>
                    <a:pt x="2945080" y="35626"/>
                  </a:lnTo>
                  <a:lnTo>
                    <a:pt x="2838202" y="71252"/>
                  </a:lnTo>
                  <a:lnTo>
                    <a:pt x="2814452" y="71252"/>
                  </a:lnTo>
                  <a:lnTo>
                    <a:pt x="2588820" y="59377"/>
                  </a:lnTo>
                  <a:lnTo>
                    <a:pt x="2446317" y="11876"/>
                  </a:lnTo>
                  <a:lnTo>
                    <a:pt x="2363189" y="47501"/>
                  </a:lnTo>
                  <a:lnTo>
                    <a:pt x="2303813" y="83127"/>
                  </a:lnTo>
                  <a:lnTo>
                    <a:pt x="2268187" y="130629"/>
                  </a:lnTo>
                  <a:lnTo>
                    <a:pt x="2303813" y="190005"/>
                  </a:lnTo>
                  <a:lnTo>
                    <a:pt x="2244436" y="190005"/>
                  </a:lnTo>
                  <a:lnTo>
                    <a:pt x="2030680" y="154379"/>
                  </a:lnTo>
                  <a:lnTo>
                    <a:pt x="1840675" y="201881"/>
                  </a:lnTo>
                  <a:lnTo>
                    <a:pt x="1650670" y="190005"/>
                  </a:lnTo>
                  <a:lnTo>
                    <a:pt x="1531917" y="201881"/>
                  </a:lnTo>
                  <a:lnTo>
                    <a:pt x="1448789" y="237507"/>
                  </a:lnTo>
                  <a:lnTo>
                    <a:pt x="1353787" y="225631"/>
                  </a:lnTo>
                  <a:lnTo>
                    <a:pt x="1199407" y="249382"/>
                  </a:lnTo>
                  <a:lnTo>
                    <a:pt x="1199407" y="249382"/>
                  </a:lnTo>
                  <a:lnTo>
                    <a:pt x="878774" y="213756"/>
                  </a:lnTo>
                  <a:lnTo>
                    <a:pt x="783771" y="142504"/>
                  </a:lnTo>
                  <a:lnTo>
                    <a:pt x="641267" y="106878"/>
                  </a:lnTo>
                  <a:lnTo>
                    <a:pt x="486888" y="154379"/>
                  </a:lnTo>
                  <a:lnTo>
                    <a:pt x="344384" y="118753"/>
                  </a:lnTo>
                  <a:lnTo>
                    <a:pt x="190005" y="118753"/>
                  </a:lnTo>
                  <a:lnTo>
                    <a:pt x="166254" y="142504"/>
                  </a:lnTo>
                  <a:lnTo>
                    <a:pt x="166254" y="142504"/>
                  </a:lnTo>
                  <a:lnTo>
                    <a:pt x="35626" y="0"/>
                  </a:lnTo>
                  <a:lnTo>
                    <a:pt x="0" y="2113808"/>
                  </a:lnTo>
                  <a:lnTo>
                    <a:pt x="9155875" y="2113808"/>
                  </a:lnTo>
                  <a:cubicBezTo>
                    <a:pt x="9159833" y="1599211"/>
                    <a:pt x="9163792" y="1084613"/>
                    <a:pt x="9167750" y="570016"/>
                  </a:cubicBezTo>
                  <a:close/>
                </a:path>
              </a:pathLst>
            </a:custGeom>
            <a:blipFill>
              <a:blip r:embed="rId2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Cadre 5"/>
            <p:cNvSpPr/>
            <p:nvPr/>
          </p:nvSpPr>
          <p:spPr>
            <a:xfrm>
              <a:off x="714348" y="514336"/>
              <a:ext cx="7429552" cy="5200680"/>
            </a:xfrm>
            <a:prstGeom prst="frame">
              <a:avLst>
                <a:gd name="adj1" fmla="val 7476"/>
              </a:avLst>
            </a:prstGeom>
            <a:blipFill>
              <a:blip r:embed="rId27" cstate="print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  <a:lum bright="10000"/>
              </a:blip>
              <a:stretch>
                <a:fillRect/>
              </a:stretch>
            </a:blipFill>
            <a:ln>
              <a:noFill/>
            </a:ln>
            <a:scene3d>
              <a:camera prst="perspectiveBelow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6000"/>
                            </p:stCondLst>
                            <p:childTnLst>
                              <p:par>
                                <p:cTn id="9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French Script MT" pitchFamily="66" charset="0"/>
              </a:rPr>
              <a:t>     Château  de  La       Clayette</a:t>
            </a:r>
          </a:p>
          <a:p>
            <a:pPr algn="ctr"/>
            <a:endParaRPr lang="fr-FR" sz="4800" dirty="0" smtClean="0">
              <a:latin typeface="French Script MT" pitchFamily="66" charset="0"/>
            </a:endParaRPr>
          </a:p>
          <a:p>
            <a:pPr algn="ctr"/>
            <a:endParaRPr lang="fr-FR" sz="4800" dirty="0" smtClean="0">
              <a:latin typeface="French Script MT" pitchFamily="66" charset="0"/>
            </a:endParaRPr>
          </a:p>
          <a:p>
            <a:pPr algn="ctr"/>
            <a:endParaRPr lang="fr-FR" sz="4800" dirty="0" smtClean="0">
              <a:latin typeface="French Script MT" pitchFamily="66" charset="0"/>
            </a:endParaRPr>
          </a:p>
          <a:p>
            <a:pPr algn="ctr"/>
            <a:endParaRPr lang="fr-FR" sz="4800" dirty="0" smtClean="0">
              <a:latin typeface="French Script MT" pitchFamily="66" charset="0"/>
            </a:endParaRPr>
          </a:p>
          <a:p>
            <a:pPr algn="ctr"/>
            <a:endParaRPr lang="fr-FR" sz="4800" dirty="0">
              <a:latin typeface="French Script MT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dirty="0" smtClean="0">
                <a:latin typeface="French Script MT" pitchFamily="66" charset="0"/>
              </a:rPr>
              <a:t>Château  de La Clayette</a:t>
            </a:r>
          </a:p>
          <a:p>
            <a:pPr algn="ctr"/>
            <a:endParaRPr lang="fr-FR" sz="6000" dirty="0" smtClean="0">
              <a:latin typeface="French Script MT" pitchFamily="66" charset="0"/>
            </a:endParaRPr>
          </a:p>
          <a:p>
            <a:pPr algn="ctr"/>
            <a:endParaRPr lang="fr-FR" sz="6000" dirty="0" smtClean="0">
              <a:latin typeface="French Script MT" pitchFamily="66" charset="0"/>
            </a:endParaRPr>
          </a:p>
          <a:p>
            <a:pPr algn="ctr"/>
            <a:endParaRPr lang="fr-FR" sz="6000" dirty="0" smtClean="0">
              <a:latin typeface="French Script MT" pitchFamily="66" charset="0"/>
            </a:endParaRPr>
          </a:p>
          <a:p>
            <a:pPr algn="ctr"/>
            <a:endParaRPr lang="fr-FR" sz="6000" dirty="0">
              <a:latin typeface="French Script MT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b="1" dirty="0" smtClean="0">
                <a:solidFill>
                  <a:srgbClr val="003D70"/>
                </a:solidFill>
                <a:latin typeface="Script" pitchFamily="2" charset="0"/>
              </a:rPr>
              <a:t>Château de Migny</a:t>
            </a:r>
          </a:p>
          <a:p>
            <a:pPr algn="ctr"/>
            <a:endParaRPr lang="fr-FR" sz="6000" b="1" dirty="0" smtClean="0">
              <a:solidFill>
                <a:srgbClr val="003D70"/>
              </a:solidFill>
              <a:latin typeface="Script" pitchFamily="2" charset="0"/>
            </a:endParaRPr>
          </a:p>
          <a:p>
            <a:pPr algn="ctr"/>
            <a:endParaRPr lang="fr-FR" sz="6000" b="1" dirty="0" smtClean="0">
              <a:solidFill>
                <a:srgbClr val="003D70"/>
              </a:solidFill>
              <a:latin typeface="Script" pitchFamily="2" charset="0"/>
            </a:endParaRPr>
          </a:p>
          <a:p>
            <a:pPr algn="ctr"/>
            <a:endParaRPr lang="fr-FR" sz="6000" b="1" dirty="0" smtClean="0">
              <a:solidFill>
                <a:srgbClr val="003D70"/>
              </a:solidFill>
              <a:latin typeface="Script" pitchFamily="2" charset="0"/>
            </a:endParaRPr>
          </a:p>
          <a:p>
            <a:pPr algn="ctr"/>
            <a:endParaRPr lang="fr-FR" sz="6000" b="1" dirty="0">
              <a:solidFill>
                <a:srgbClr val="003D70"/>
              </a:solidFill>
              <a:latin typeface="Script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Old English Text MT" pitchFamily="66" charset="0"/>
              </a:rPr>
              <a:t>Château de Nevers</a:t>
            </a:r>
          </a:p>
          <a:p>
            <a:pPr algn="ctr"/>
            <a:endParaRPr lang="fr-FR" sz="4000" dirty="0" smtClean="0">
              <a:latin typeface="Old English Text MT" pitchFamily="66" charset="0"/>
            </a:endParaRPr>
          </a:p>
          <a:p>
            <a:pPr algn="ctr"/>
            <a:endParaRPr lang="fr-FR" sz="4000" dirty="0" smtClean="0">
              <a:latin typeface="Old English Text MT" pitchFamily="66" charset="0"/>
            </a:endParaRPr>
          </a:p>
          <a:p>
            <a:pPr algn="ctr"/>
            <a:endParaRPr lang="fr-FR" sz="4000" dirty="0" smtClean="0">
              <a:latin typeface="Old English Text MT" pitchFamily="66" charset="0"/>
            </a:endParaRPr>
          </a:p>
          <a:p>
            <a:pPr algn="ctr"/>
            <a:endParaRPr lang="fr-FR" sz="4000" dirty="0" smtClean="0">
              <a:latin typeface="Old English Text MT" pitchFamily="66" charset="0"/>
            </a:endParaRPr>
          </a:p>
          <a:p>
            <a:pPr algn="ctr"/>
            <a:endParaRPr lang="fr-FR" sz="4000" dirty="0" smtClean="0">
              <a:latin typeface="Old English Text MT" pitchFamily="66" charset="0"/>
            </a:endParaRPr>
          </a:p>
          <a:p>
            <a:pPr algn="ctr"/>
            <a:endParaRPr lang="fr-FR" sz="4000" dirty="0">
              <a:latin typeface="Old English Text MT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dirty="0" smtClean="0">
                <a:latin typeface="Playbill" pitchFamily="82" charset="0"/>
              </a:rPr>
              <a:t>Château de prye</a:t>
            </a:r>
          </a:p>
          <a:p>
            <a:pPr algn="ctr"/>
            <a:endParaRPr lang="fr-FR" sz="7200" dirty="0" smtClean="0">
              <a:latin typeface="Playbill" pitchFamily="82" charset="0"/>
            </a:endParaRPr>
          </a:p>
          <a:p>
            <a:pPr algn="ctr"/>
            <a:endParaRPr lang="fr-FR" sz="7200" dirty="0" smtClean="0">
              <a:latin typeface="Playbill" pitchFamily="82" charset="0"/>
            </a:endParaRPr>
          </a:p>
          <a:p>
            <a:pPr algn="ctr"/>
            <a:endParaRPr lang="fr-FR" sz="7200" dirty="0">
              <a:latin typeface="Playbill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latin typeface="Script-C650" pitchFamily="2" charset="0"/>
              </a:rPr>
              <a:t>Château </a:t>
            </a:r>
            <a:r>
              <a:rPr lang="fr-FR" sz="5400" dirty="0" smtClean="0">
                <a:solidFill>
                  <a:schemeClr val="tx2">
                    <a:lumMod val="50000"/>
                  </a:schemeClr>
                </a:solidFill>
                <a:latin typeface="Script-C650" pitchFamily="2" charset="0"/>
              </a:rPr>
              <a:t>de sully</a:t>
            </a:r>
          </a:p>
          <a:p>
            <a:pPr algn="ctr"/>
            <a:r>
              <a:rPr lang="fr-FR" sz="5400" dirty="0" smtClean="0">
                <a:latin typeface="Script-C650" pitchFamily="2" charset="0"/>
              </a:rPr>
              <a:t>  </a:t>
            </a:r>
          </a:p>
          <a:p>
            <a:pPr algn="ctr"/>
            <a:endParaRPr lang="fr-FR" sz="5400" dirty="0" smtClean="0">
              <a:latin typeface="Script-C650" pitchFamily="2" charset="0"/>
            </a:endParaRPr>
          </a:p>
          <a:p>
            <a:pPr algn="ctr"/>
            <a:endParaRPr lang="fr-FR" sz="5400" dirty="0">
              <a:latin typeface="Script-C65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2">
                    <a:lumMod val="75000"/>
                  </a:schemeClr>
                </a:solidFill>
                <a:latin typeface="GungsuhChe" pitchFamily="49" charset="-127"/>
                <a:ea typeface="GungsuhChe" pitchFamily="49" charset="-127"/>
              </a:rPr>
              <a:t>Château de Villemolin</a:t>
            </a: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GungsuhChe" pitchFamily="49" charset="-127"/>
              <a:ea typeface="GungsuhChe" pitchFamily="49" charset="-127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GungsuhChe" pitchFamily="49" charset="-127"/>
              <a:ea typeface="GungsuhChe" pitchFamily="49" charset="-127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GungsuhChe" pitchFamily="49" charset="-127"/>
              <a:ea typeface="GungsuhChe" pitchFamily="49" charset="-127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GungsuhChe" pitchFamily="49" charset="-127"/>
              <a:ea typeface="GungsuhChe" pitchFamily="49" charset="-127"/>
            </a:endParaRPr>
          </a:p>
          <a:p>
            <a:pPr algn="ctr"/>
            <a:endParaRPr lang="fr-FR" sz="2800" dirty="0" smtClean="0">
              <a:solidFill>
                <a:schemeClr val="accent2">
                  <a:lumMod val="75000"/>
                </a:schemeClr>
              </a:solidFill>
              <a:latin typeface="GungsuhChe" pitchFamily="49" charset="-127"/>
              <a:ea typeface="GungsuhChe" pitchFamily="49" charset="-127"/>
            </a:endParaRPr>
          </a:p>
          <a:p>
            <a:pPr algn="ctr"/>
            <a:r>
              <a:rPr lang="fr-FR" sz="2800" dirty="0" smtClean="0">
                <a:solidFill>
                  <a:schemeClr val="accent2">
                    <a:lumMod val="75000"/>
                  </a:schemeClr>
                </a:solidFill>
                <a:latin typeface="GungsuhChe" pitchFamily="49" charset="-127"/>
                <a:ea typeface="GungsuhChe" pitchFamily="49" charset="-127"/>
              </a:rPr>
              <a:t>      </a:t>
            </a:r>
            <a:endParaRPr lang="fr-FR" sz="2800" dirty="0">
              <a:solidFill>
                <a:schemeClr val="accent2">
                  <a:lumMod val="75000"/>
                </a:schemeClr>
              </a:solidFill>
              <a:latin typeface="GungsuhChe" pitchFamily="49" charset="-127"/>
              <a:ea typeface="GungsuhChe" pitchFamily="49" charset="-127"/>
            </a:endParaRPr>
          </a:p>
        </p:txBody>
      </p:sp>
      <p:grpSp>
        <p:nvGrpSpPr>
          <p:cNvPr id="37" name="Groupe 36"/>
          <p:cNvGrpSpPr/>
          <p:nvPr/>
        </p:nvGrpSpPr>
        <p:grpSpPr>
          <a:xfrm>
            <a:off x="762124" y="768976"/>
            <a:ext cx="7671768" cy="4856444"/>
            <a:chOff x="762124" y="768976"/>
            <a:chExt cx="7671768" cy="4856444"/>
          </a:xfrm>
        </p:grpSpPr>
        <p:sp>
          <p:nvSpPr>
            <p:cNvPr id="17" name="Rectangle 16"/>
            <p:cNvSpPr/>
            <p:nvPr/>
          </p:nvSpPr>
          <p:spPr>
            <a:xfrm rot="-180000">
              <a:off x="762124" y="768976"/>
              <a:ext cx="7671768" cy="4756589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  <a:ln>
              <a:noFill/>
            </a:ln>
            <a:scene3d>
              <a:camera prst="isometricOffAxis2Left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5400" dirty="0" smtClean="0">
                  <a:solidFill>
                    <a:schemeClr val="accent1">
                      <a:lumMod val="50000"/>
                    </a:schemeClr>
                  </a:solidFill>
                  <a:latin typeface="Vladimir Script" pitchFamily="66" charset="0"/>
                </a:rPr>
                <a:t>Château de Couche</a:t>
              </a:r>
            </a:p>
            <a:p>
              <a:pPr algn="ctr"/>
              <a:endParaRPr lang="fr-FR" sz="5400" dirty="0" smtClean="0">
                <a:solidFill>
                  <a:schemeClr val="accent1">
                    <a:lumMod val="50000"/>
                  </a:schemeClr>
                </a:solidFill>
                <a:latin typeface="Vladimir Script" pitchFamily="66" charset="0"/>
              </a:endParaRPr>
            </a:p>
            <a:p>
              <a:pPr algn="ctr"/>
              <a:endParaRPr lang="fr-FR" sz="5400" dirty="0" smtClean="0">
                <a:solidFill>
                  <a:schemeClr val="accent1">
                    <a:lumMod val="50000"/>
                  </a:schemeClr>
                </a:solidFill>
                <a:latin typeface="Vladimir Script" pitchFamily="66" charset="0"/>
              </a:endParaRPr>
            </a:p>
            <a:p>
              <a:pPr algn="ctr"/>
              <a:endParaRPr lang="fr-FR" sz="5400" dirty="0" smtClean="0">
                <a:solidFill>
                  <a:schemeClr val="accent1">
                    <a:lumMod val="50000"/>
                  </a:schemeClr>
                </a:solidFill>
                <a:latin typeface="Vladimir Script" pitchFamily="66" charset="0"/>
              </a:endParaRPr>
            </a:p>
            <a:p>
              <a:pPr algn="ctr"/>
              <a:endParaRPr lang="fr-FR" sz="5400" dirty="0">
                <a:solidFill>
                  <a:schemeClr val="accent1">
                    <a:lumMod val="50000"/>
                  </a:schemeClr>
                </a:solidFill>
                <a:latin typeface="Vladimir Script" pitchFamily="66" charset="0"/>
              </a:endParaRPr>
            </a:p>
          </p:txBody>
        </p:sp>
        <p:pic>
          <p:nvPicPr>
            <p:cNvPr id="36" name="Image 35" descr="Image4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776882" flipH="1">
              <a:off x="1349114" y="4339270"/>
              <a:ext cx="6357982" cy="1286150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Goudy Stout" pitchFamily="18" charset="0"/>
              </a:rPr>
              <a:t>Château de Marguerite </a:t>
            </a: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 smtClean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  <a:p>
            <a:pPr algn="ctr"/>
            <a:endParaRPr lang="fr-FR" dirty="0">
              <a:solidFill>
                <a:schemeClr val="accent3">
                  <a:lumMod val="60000"/>
                  <a:lumOff val="40000"/>
                </a:schemeClr>
              </a:solidFill>
              <a:latin typeface="Goudy Stout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gneto" pitchFamily="82" charset="0"/>
            </a:endParaRPr>
          </a:p>
          <a:p>
            <a:pPr algn="ctr"/>
            <a:r>
              <a:rPr lang="fr-FR" sz="2800" dirty="0" smtClean="0">
                <a:solidFill>
                  <a:srgbClr val="C00000"/>
                </a:solidFill>
                <a:latin typeface="Magneto" pitchFamily="82" charset="0"/>
              </a:rPr>
              <a:t>Château Medieval de Chevenon</a:t>
            </a:r>
            <a:endParaRPr lang="fr-FR" sz="2800" dirty="0">
              <a:solidFill>
                <a:srgbClr val="C00000"/>
              </a:solidFill>
              <a:latin typeface="Magneto" pitchFamily="82" charset="0"/>
            </a:endParaRPr>
          </a:p>
        </p:txBody>
      </p:sp>
      <p:sp>
        <p:nvSpPr>
          <p:cNvPr id="22" name="Rectangle 21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r>
              <a:rPr lang="fr-FR" sz="2800" dirty="0" smtClean="0">
                <a:solidFill>
                  <a:srgbClr val="C00000"/>
                </a:solidFill>
                <a:latin typeface="KaiTi" pitchFamily="49" charset="-122"/>
                <a:ea typeface="KaiTi" pitchFamily="49" charset="-122"/>
              </a:rPr>
              <a:t>Château de Sainte Sabine</a:t>
            </a: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  <a:p>
            <a:pPr algn="ctr"/>
            <a:endParaRPr lang="fr-FR" sz="3600" dirty="0" smtClean="0">
              <a:solidFill>
                <a:srgbClr val="C00000"/>
              </a:solidFill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23" name="Rectangle 22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  <a:latin typeface="Matura MT Script Capitals" pitchFamily="66" charset="0"/>
              </a:rPr>
              <a:t>Château de pouilly_sur_loire</a:t>
            </a:r>
          </a:p>
          <a:p>
            <a:pPr algn="ctr"/>
            <a:endParaRPr lang="fr-FR" sz="2800" dirty="0" smtClean="0">
              <a:solidFill>
                <a:srgbClr val="C00000"/>
              </a:solidFill>
              <a:latin typeface="Matura MT Script Capitals" pitchFamily="66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tura MT Script Capitals" pitchFamily="66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tura MT Script Capitals" pitchFamily="66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tura MT Script Capitals" pitchFamily="66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tura MT Script Capitals" pitchFamily="66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tura MT Script Capitals" pitchFamily="66" charset="0"/>
            </a:endParaRPr>
          </a:p>
          <a:p>
            <a:pPr algn="ctr"/>
            <a:endParaRPr lang="fr-FR" sz="2800" dirty="0" smtClean="0">
              <a:solidFill>
                <a:srgbClr val="C00000"/>
              </a:solidFill>
              <a:latin typeface="Matura MT Script Capitals" pitchFamily="66" charset="0"/>
            </a:endParaRPr>
          </a:p>
          <a:p>
            <a:pPr algn="ctr"/>
            <a:endParaRPr lang="fr-FR" sz="2800" dirty="0">
              <a:solidFill>
                <a:srgbClr val="C00000"/>
              </a:solidFill>
              <a:latin typeface="Matura MT Script Capitals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dirty="0" smtClean="0">
                <a:solidFill>
                  <a:srgbClr val="C00000"/>
                </a:solidFill>
                <a:latin typeface="Microsoft Uighur" pitchFamily="2" charset="-78"/>
                <a:cs typeface="Microsoft Uighur" pitchFamily="2" charset="-78"/>
              </a:rPr>
              <a:t>Château de Sully sur Loire</a:t>
            </a:r>
          </a:p>
          <a:p>
            <a:pPr algn="ctr"/>
            <a:endParaRPr lang="fr-FR" sz="5400" dirty="0" smtClean="0">
              <a:solidFill>
                <a:srgbClr val="C00000"/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5400" dirty="0" smtClean="0">
              <a:solidFill>
                <a:srgbClr val="C00000"/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5400" dirty="0" smtClean="0">
              <a:solidFill>
                <a:srgbClr val="C00000"/>
              </a:solidFill>
              <a:latin typeface="Microsoft Uighur" pitchFamily="2" charset="-78"/>
              <a:cs typeface="Microsoft Uighur" pitchFamily="2" charset="-78"/>
            </a:endParaRPr>
          </a:p>
          <a:p>
            <a:pPr algn="ctr"/>
            <a:endParaRPr lang="fr-FR" sz="6000" dirty="0">
              <a:solidFill>
                <a:srgbClr val="C00000"/>
              </a:solidFill>
              <a:latin typeface="Microsoft Uighur" pitchFamily="2" charset="-78"/>
              <a:cs typeface="Microsoft Uighur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8000" dirty="0" smtClean="0">
                <a:latin typeface="Arabic Typesetting" pitchFamily="66" charset="-78"/>
                <a:cs typeface="Arabic Typesetting" pitchFamily="66" charset="-78"/>
              </a:rPr>
              <a:t>Château de       Tanlay</a:t>
            </a: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endParaRPr lang="fr-FR" sz="8000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26" name="Rectangle 25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r>
              <a:rPr lang="fr-FR" sz="3200" dirty="0" smtClean="0">
                <a:solidFill>
                  <a:srgbClr val="C00000"/>
                </a:solidFill>
                <a:latin typeface="MV Boli" pitchFamily="2" charset="0"/>
                <a:cs typeface="MV Boli" pitchFamily="2" charset="0"/>
              </a:rPr>
              <a:t>Chateau-de-Tanlay</a:t>
            </a: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 smtClean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  <a:p>
            <a:pPr algn="ctr"/>
            <a:endParaRPr lang="fr-FR" sz="3200" dirty="0">
              <a:solidFill>
                <a:srgbClr val="C00000"/>
              </a:solidFill>
              <a:latin typeface="MV Boli" pitchFamily="2" charset="0"/>
              <a:cs typeface="MV Boli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21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r>
              <a:rPr lang="fr-FR" sz="4000" dirty="0" smtClean="0">
                <a:latin typeface="Alte-Schwabacher" pitchFamily="2" charset="0"/>
              </a:rPr>
              <a:t>Château de Tanlay </a:t>
            </a: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 smtClean="0">
              <a:latin typeface="Alte-Schwabacher" pitchFamily="2" charset="0"/>
            </a:endParaRPr>
          </a:p>
          <a:p>
            <a:pPr algn="ctr"/>
            <a:endParaRPr lang="fr-FR" sz="4000" dirty="0">
              <a:latin typeface="Alte-Schwabacher" pitchFamily="2" charset="0"/>
            </a:endParaRPr>
          </a:p>
        </p:txBody>
      </p:sp>
      <p:sp>
        <p:nvSpPr>
          <p:cNvPr id="28" name="Rectangle 27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endParaRPr lang="fr-FR" sz="3200" dirty="0" smtClean="0"/>
          </a:p>
          <a:p>
            <a:pPr algn="ctr"/>
            <a:r>
              <a:rPr lang="fr-FR" sz="3200" dirty="0" smtClean="0"/>
              <a:t>Château de mougins</a:t>
            </a:r>
            <a:endParaRPr lang="fr-FR" sz="3200" dirty="0"/>
          </a:p>
        </p:txBody>
      </p:sp>
      <p:sp>
        <p:nvSpPr>
          <p:cNvPr id="29" name="Rectangle 28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r>
              <a:rPr lang="fr-FR" sz="3200" dirty="0" smtClean="0">
                <a:solidFill>
                  <a:srgbClr val="261300"/>
                </a:solidFill>
              </a:rPr>
              <a:t>                                           Château_de_Sully</a:t>
            </a: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200" dirty="0" smtClean="0">
              <a:solidFill>
                <a:srgbClr val="261300"/>
              </a:solidFill>
            </a:endParaRPr>
          </a:p>
          <a:p>
            <a:pPr algn="ctr"/>
            <a:endParaRPr lang="fr-FR" sz="3600" dirty="0">
              <a:solidFill>
                <a:srgbClr val="261300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r>
              <a:rPr lang="fr-FR" sz="3600" dirty="0" smtClean="0">
                <a:latin typeface="Aparajita" pitchFamily="34" charset="0"/>
                <a:cs typeface="Aparajita" pitchFamily="34" charset="0"/>
              </a:rPr>
              <a:t>chateau-montalembert</a:t>
            </a: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 smtClean="0"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3600" dirty="0"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r>
              <a:rPr lang="fr-FR" sz="2800" dirty="0" smtClean="0">
                <a:latin typeface="Algerian" pitchFamily="82" charset="0"/>
              </a:rPr>
              <a:t>Chateau-de-Chassy</a:t>
            </a: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endParaRPr lang="fr-FR" sz="2800" dirty="0" smtClean="0">
              <a:latin typeface="Algerian" pitchFamily="82" charset="0"/>
            </a:endParaRPr>
          </a:p>
          <a:p>
            <a:pPr algn="ctr"/>
            <a:r>
              <a:rPr lang="fr-FR" sz="2800" dirty="0" smtClean="0">
                <a:latin typeface="Algerian" pitchFamily="82" charset="0"/>
              </a:rPr>
              <a:t>*</a:t>
            </a:r>
          </a:p>
          <a:p>
            <a:pPr algn="ctr"/>
            <a:endParaRPr lang="fr-FR" sz="2800" dirty="0">
              <a:latin typeface="Algerian" pitchFamily="82" charset="0"/>
            </a:endParaRPr>
          </a:p>
        </p:txBody>
      </p:sp>
      <p:sp>
        <p:nvSpPr>
          <p:cNvPr id="32" name="Rectangle 31"/>
          <p:cNvSpPr/>
          <p:nvPr/>
        </p:nvSpPr>
        <p:spPr>
          <a:xfrm rot="-180000">
            <a:off x="762124" y="768976"/>
            <a:ext cx="7671768" cy="4756589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r>
              <a:rPr lang="fr-FR" sz="2800" dirty="0" smtClean="0">
                <a:latin typeface="Segoe Script" pitchFamily="34" charset="0"/>
              </a:rPr>
              <a:t>Château de Berze le Chatel</a:t>
            </a: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2800" dirty="0" smtClean="0">
              <a:latin typeface="Segoe Script" pitchFamily="34" charset="0"/>
            </a:endParaRPr>
          </a:p>
          <a:p>
            <a:pPr algn="ctr"/>
            <a:endParaRPr lang="fr-FR" sz="4800" dirty="0" smtClean="0">
              <a:latin typeface="Segoe Script" pitchFamily="34" charset="0"/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0" y="0"/>
            <a:ext cx="9171296" cy="6878472"/>
            <a:chOff x="0" y="0"/>
            <a:chExt cx="9171296" cy="6878472"/>
          </a:xfrm>
        </p:grpSpPr>
        <p:sp>
          <p:nvSpPr>
            <p:cNvPr id="7" name="Forme libre 6"/>
            <p:cNvSpPr/>
            <p:nvPr/>
          </p:nvSpPr>
          <p:spPr>
            <a:xfrm>
              <a:off x="0" y="0"/>
              <a:ext cx="9171296" cy="6878472"/>
            </a:xfrm>
            <a:custGeom>
              <a:avLst/>
              <a:gdLst>
                <a:gd name="connsiteX0" fmla="*/ 1269242 w 9171296"/>
                <a:gd name="connsiteY0" fmla="*/ 5049672 h 6878472"/>
                <a:gd name="connsiteX1" fmla="*/ 8270543 w 9171296"/>
                <a:gd name="connsiteY1" fmla="*/ 5718412 h 6878472"/>
                <a:gd name="connsiteX2" fmla="*/ 8079475 w 9171296"/>
                <a:gd name="connsiteY2" fmla="*/ 1187355 h 6878472"/>
                <a:gd name="connsiteX3" fmla="*/ 996287 w 9171296"/>
                <a:gd name="connsiteY3" fmla="*/ 477672 h 6878472"/>
                <a:gd name="connsiteX4" fmla="*/ 1351128 w 9171296"/>
                <a:gd name="connsiteY4" fmla="*/ 6878472 h 6878472"/>
                <a:gd name="connsiteX5" fmla="*/ 9171296 w 9171296"/>
                <a:gd name="connsiteY5" fmla="*/ 6878472 h 6878472"/>
                <a:gd name="connsiteX6" fmla="*/ 9144000 w 9171296"/>
                <a:gd name="connsiteY6" fmla="*/ 0 h 6878472"/>
                <a:gd name="connsiteX7" fmla="*/ 0 w 9171296"/>
                <a:gd name="connsiteY7" fmla="*/ 13648 h 6878472"/>
                <a:gd name="connsiteX8" fmla="*/ 27296 w 9171296"/>
                <a:gd name="connsiteY8" fmla="*/ 6878472 h 6878472"/>
                <a:gd name="connsiteX9" fmla="*/ 1351128 w 9171296"/>
                <a:gd name="connsiteY9" fmla="*/ 6864824 h 6878472"/>
                <a:gd name="connsiteX10" fmla="*/ 1351128 w 9171296"/>
                <a:gd name="connsiteY10" fmla="*/ 6864824 h 6878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71296" h="6878472">
                  <a:moveTo>
                    <a:pt x="1269242" y="5049672"/>
                  </a:moveTo>
                  <a:lnTo>
                    <a:pt x="8270543" y="5718412"/>
                  </a:lnTo>
                  <a:lnTo>
                    <a:pt x="8079475" y="1187355"/>
                  </a:lnTo>
                  <a:lnTo>
                    <a:pt x="996287" y="477672"/>
                  </a:lnTo>
                  <a:lnTo>
                    <a:pt x="1351128" y="6878472"/>
                  </a:lnTo>
                  <a:lnTo>
                    <a:pt x="9171296" y="6878472"/>
                  </a:lnTo>
                  <a:lnTo>
                    <a:pt x="9144000" y="0"/>
                  </a:lnTo>
                  <a:lnTo>
                    <a:pt x="0" y="13648"/>
                  </a:lnTo>
                  <a:lnTo>
                    <a:pt x="27296" y="6878472"/>
                  </a:lnTo>
                  <a:lnTo>
                    <a:pt x="1351128" y="6864824"/>
                  </a:lnTo>
                  <a:lnTo>
                    <a:pt x="1351128" y="6864824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Cadre 5"/>
            <p:cNvSpPr/>
            <p:nvPr/>
          </p:nvSpPr>
          <p:spPr>
            <a:xfrm rot="21428811">
              <a:off x="432747" y="501717"/>
              <a:ext cx="8356471" cy="5365837"/>
            </a:xfrm>
            <a:prstGeom prst="frame">
              <a:avLst>
                <a:gd name="adj1" fmla="val 8525"/>
              </a:avLst>
            </a:prstGeom>
            <a:blipFill>
              <a:blip r:embed="rId27" cstate="print"/>
              <a:stretch>
                <a:fillRect/>
              </a:stretch>
            </a:blipFill>
            <a:ln>
              <a:noFill/>
            </a:ln>
            <a:scene3d>
              <a:camera prst="isometricOffAxis2Lef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5314950"/>
              <a:ext cx="9163050" cy="1543050"/>
            </a:xfrm>
            <a:custGeom>
              <a:avLst/>
              <a:gdLst>
                <a:gd name="connsiteX0" fmla="*/ 19050 w 9163050"/>
                <a:gd name="connsiteY0" fmla="*/ 38100 h 1543050"/>
                <a:gd name="connsiteX1" fmla="*/ 4533900 w 9163050"/>
                <a:gd name="connsiteY1" fmla="*/ 0 h 1543050"/>
                <a:gd name="connsiteX2" fmla="*/ 9163050 w 9163050"/>
                <a:gd name="connsiteY2" fmla="*/ 800100 h 1543050"/>
                <a:gd name="connsiteX3" fmla="*/ 9163050 w 9163050"/>
                <a:gd name="connsiteY3" fmla="*/ 1543050 h 1543050"/>
                <a:gd name="connsiteX4" fmla="*/ 0 w 9163050"/>
                <a:gd name="connsiteY4" fmla="*/ 1524000 h 1543050"/>
                <a:gd name="connsiteX5" fmla="*/ 19050 w 9163050"/>
                <a:gd name="connsiteY5" fmla="*/ 38100 h 1543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163050" h="1543050">
                  <a:moveTo>
                    <a:pt x="19050" y="38100"/>
                  </a:moveTo>
                  <a:lnTo>
                    <a:pt x="4533900" y="0"/>
                  </a:lnTo>
                  <a:lnTo>
                    <a:pt x="9163050" y="800100"/>
                  </a:lnTo>
                  <a:lnTo>
                    <a:pt x="9163050" y="1543050"/>
                  </a:lnTo>
                  <a:lnTo>
                    <a:pt x="0" y="1524000"/>
                  </a:lnTo>
                  <a:lnTo>
                    <a:pt x="19050" y="38100"/>
                  </a:lnTo>
                  <a:close/>
                </a:path>
              </a:pathLst>
            </a:custGeom>
            <a:blipFill>
              <a:blip r:embed="rId28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 advTm="1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6000"/>
                            </p:stCondLst>
                            <p:childTnLst>
                              <p:par>
                                <p:cTn id="9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latin typeface="Vijaya" pitchFamily="34" charset="0"/>
              <a:cs typeface="Vijaya" pitchFamily="34" charset="0"/>
            </a:endParaRPr>
          </a:p>
          <a:p>
            <a:pPr algn="ctr"/>
            <a:endParaRPr lang="fr-FR" sz="4000" dirty="0" smtClean="0">
              <a:latin typeface="Vijaya" pitchFamily="34" charset="0"/>
              <a:cs typeface="Vijaya" pitchFamily="34" charset="0"/>
            </a:endParaRPr>
          </a:p>
          <a:p>
            <a:pPr algn="ctr"/>
            <a:r>
              <a:rPr lang="fr-FR" sz="4000" dirty="0" smtClean="0">
                <a:latin typeface="Vijaya" pitchFamily="34" charset="0"/>
                <a:cs typeface="Vijaya" pitchFamily="34" charset="0"/>
              </a:rPr>
              <a:t>Château de Bourgogne</a:t>
            </a:r>
          </a:p>
        </p:txBody>
      </p:sp>
      <p:sp>
        <p:nvSpPr>
          <p:cNvPr id="16" name="Rectangle 15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r>
              <a:rPr lang="fr-FR" sz="4800" dirty="0" smtClean="0">
                <a:latin typeface="Palace Script MT" pitchFamily="66" charset="0"/>
              </a:rPr>
              <a:t>Château de Lamartine</a:t>
            </a:r>
          </a:p>
          <a:p>
            <a:pPr algn="ctr"/>
            <a:endParaRPr lang="fr-FR" sz="4800" dirty="0" smtClean="0">
              <a:latin typeface="Palace Script MT" pitchFamily="66" charset="0"/>
            </a:endParaRPr>
          </a:p>
          <a:p>
            <a:pPr algn="ctr"/>
            <a:endParaRPr lang="fr-FR" sz="4800" dirty="0">
              <a:latin typeface="Palace Script MT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Tempus Sans ITC" pitchFamily="82" charset="0"/>
              </a:rPr>
              <a:t>Château de Bourgogne</a:t>
            </a:r>
          </a:p>
          <a:p>
            <a:pPr algn="ctr"/>
            <a:endParaRPr lang="fr-FR" sz="4000" dirty="0" smtClean="0">
              <a:latin typeface="Tempus Sans ITC" pitchFamily="82" charset="0"/>
            </a:endParaRPr>
          </a:p>
          <a:p>
            <a:pPr algn="ctr"/>
            <a:endParaRPr lang="fr-FR" sz="4000" dirty="0" smtClean="0">
              <a:latin typeface="Tempus Sans ITC" pitchFamily="82" charset="0"/>
            </a:endParaRPr>
          </a:p>
          <a:p>
            <a:pPr algn="ctr"/>
            <a:endParaRPr lang="fr-FR" sz="4000" dirty="0" smtClean="0">
              <a:latin typeface="Tempus Sans ITC" pitchFamily="82" charset="0"/>
            </a:endParaRPr>
          </a:p>
          <a:p>
            <a:pPr algn="ctr"/>
            <a:endParaRPr lang="fr-FR" sz="4000" dirty="0">
              <a:latin typeface="Tempus Sans ITC" pitchFamily="82" charset="0"/>
            </a:endParaRPr>
          </a:p>
        </p:txBody>
      </p:sp>
      <p:sp>
        <p:nvSpPr>
          <p:cNvPr id="18" name="Rectangle 17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dirty="0" smtClean="0">
                <a:latin typeface="Yorkshire" pitchFamily="2" charset="0"/>
              </a:rPr>
              <a:t>Château de Bourgogne</a:t>
            </a:r>
          </a:p>
          <a:p>
            <a:pPr algn="ctr"/>
            <a:endParaRPr lang="fr-FR" sz="6600" dirty="0" smtClean="0">
              <a:latin typeface="Yorkshire" pitchFamily="2" charset="0"/>
            </a:endParaRPr>
          </a:p>
          <a:p>
            <a:pPr algn="ctr"/>
            <a:endParaRPr lang="fr-FR" sz="6600" dirty="0" smtClean="0">
              <a:latin typeface="Yorkshire" pitchFamily="2" charset="0"/>
            </a:endParaRPr>
          </a:p>
          <a:p>
            <a:pPr algn="ctr"/>
            <a:endParaRPr lang="fr-FR" sz="6600" dirty="0">
              <a:latin typeface="Yorkshire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Vivaldi" pitchFamily="66" charset="0"/>
              </a:rPr>
              <a:t>Château de la Clayette</a:t>
            </a:r>
          </a:p>
          <a:p>
            <a:pPr algn="ctr"/>
            <a:endParaRPr lang="fr-FR" sz="4000" dirty="0" smtClean="0">
              <a:latin typeface="Vivaldi" pitchFamily="66" charset="0"/>
            </a:endParaRPr>
          </a:p>
          <a:p>
            <a:pPr algn="ctr"/>
            <a:endParaRPr lang="fr-FR" sz="4000" dirty="0" smtClean="0">
              <a:latin typeface="Vivaldi" pitchFamily="66" charset="0"/>
            </a:endParaRPr>
          </a:p>
          <a:p>
            <a:pPr algn="ctr"/>
            <a:endParaRPr lang="fr-FR" sz="4000" dirty="0" smtClean="0">
              <a:latin typeface="Vivaldi" pitchFamily="66" charset="0"/>
            </a:endParaRPr>
          </a:p>
          <a:p>
            <a:pPr algn="ctr"/>
            <a:endParaRPr lang="fr-FR" sz="4000" dirty="0" smtClean="0">
              <a:latin typeface="Vivaldi" pitchFamily="66" charset="0"/>
            </a:endParaRPr>
          </a:p>
          <a:p>
            <a:pPr algn="ctr"/>
            <a:endParaRPr lang="fr-FR" sz="4000" dirty="0">
              <a:latin typeface="Vivaldi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Lucida Calligraphy" pitchFamily="66" charset="0"/>
              </a:rPr>
              <a:t>Château de Bazoches</a:t>
            </a: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 smtClean="0">
              <a:latin typeface="Lucida Calligraphy" pitchFamily="66" charset="0"/>
            </a:endParaRPr>
          </a:p>
          <a:p>
            <a:pPr algn="ctr"/>
            <a:endParaRPr lang="fr-FR" sz="3200" dirty="0">
              <a:latin typeface="Lucida Calligraphy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Script-Z650" pitchFamily="2" charset="0"/>
              </a:rPr>
              <a:t>Château de Beaune</a:t>
            </a: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 smtClean="0">
              <a:latin typeface="Script-Z650" pitchFamily="2" charset="0"/>
            </a:endParaRPr>
          </a:p>
          <a:p>
            <a:pPr algn="ctr"/>
            <a:endParaRPr lang="fr-FR" sz="4400" dirty="0">
              <a:latin typeface="Script-Z650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Gigi" pitchFamily="82" charset="0"/>
            </a:endParaRPr>
          </a:p>
          <a:p>
            <a:pPr algn="ctr"/>
            <a:endParaRPr lang="fr-FR" sz="4000" dirty="0" smtClean="0">
              <a:latin typeface="Gigi" pitchFamily="82" charset="0"/>
            </a:endParaRPr>
          </a:p>
          <a:p>
            <a:pPr algn="ctr"/>
            <a:endParaRPr lang="fr-FR" sz="4000" dirty="0" smtClean="0">
              <a:latin typeface="Gigi" pitchFamily="82" charset="0"/>
            </a:endParaRPr>
          </a:p>
          <a:p>
            <a:pPr algn="ctr"/>
            <a:endParaRPr lang="fr-FR" sz="4000" dirty="0" smtClean="0">
              <a:latin typeface="Gigi" pitchFamily="82" charset="0"/>
            </a:endParaRPr>
          </a:p>
          <a:p>
            <a:pPr algn="ctr"/>
            <a:endParaRPr lang="fr-FR" sz="4000" dirty="0" smtClean="0">
              <a:latin typeface="Gigi" pitchFamily="82" charset="0"/>
            </a:endParaRPr>
          </a:p>
          <a:p>
            <a:pPr algn="ctr"/>
            <a:r>
              <a:rPr lang="fr-FR" sz="4000" dirty="0" smtClean="0">
                <a:latin typeface="Gigi" pitchFamily="82" charset="0"/>
              </a:rPr>
              <a:t>Château de Bourgogne</a:t>
            </a:r>
            <a:endParaRPr lang="fr-FR" sz="4000" dirty="0">
              <a:latin typeface="Gigi" pitchFamily="82" charset="0"/>
            </a:endParaRPr>
          </a:p>
        </p:txBody>
      </p:sp>
      <p:sp>
        <p:nvSpPr>
          <p:cNvPr id="23" name="Rectangle 22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 smtClean="0">
                <a:solidFill>
                  <a:schemeClr val="tx2">
                    <a:lumMod val="50000"/>
                  </a:schemeClr>
                </a:solidFill>
                <a:latin typeface="Deco-A780" pitchFamily="2" charset="0"/>
              </a:rPr>
              <a:t>Château  d’ ancy le franc</a:t>
            </a:r>
          </a:p>
          <a:p>
            <a:pPr algn="ctr"/>
            <a:endParaRPr lang="fr-FR" sz="3200" b="1" dirty="0" smtClean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  <a:p>
            <a:pPr algn="ctr"/>
            <a:endParaRPr lang="fr-FR" sz="3200" b="1" dirty="0" smtClean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  <a:p>
            <a:pPr algn="ctr"/>
            <a:endParaRPr lang="fr-FR" sz="3200" b="1" dirty="0" smtClean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  <a:p>
            <a:pPr algn="ctr"/>
            <a:endParaRPr lang="fr-FR" sz="3200" b="1" dirty="0" smtClean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  <a:p>
            <a:pPr algn="ctr"/>
            <a:endParaRPr lang="fr-FR" sz="3200" b="1" dirty="0" smtClean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  <a:p>
            <a:pPr algn="ctr"/>
            <a:endParaRPr lang="fr-FR" sz="3200" b="1" dirty="0" smtClean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  <a:p>
            <a:pPr algn="ctr"/>
            <a:endParaRPr lang="fr-FR" sz="3200" b="1" dirty="0" smtClean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  <a:p>
            <a:pPr algn="ctr"/>
            <a:endParaRPr lang="fr-FR" sz="3200" b="1" dirty="0">
              <a:solidFill>
                <a:schemeClr val="tx2">
                  <a:lumMod val="50000"/>
                </a:schemeClr>
              </a:solidFill>
              <a:latin typeface="Deco-A780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Chiller" pitchFamily="82" charset="0"/>
              </a:rPr>
              <a:t>Château de Bussy Rabutin</a:t>
            </a:r>
          </a:p>
          <a:p>
            <a:pPr algn="ctr"/>
            <a:endParaRPr lang="fr-FR" sz="4800" dirty="0" smtClean="0">
              <a:latin typeface="Chiller" pitchFamily="82" charset="0"/>
            </a:endParaRPr>
          </a:p>
          <a:p>
            <a:pPr algn="ctr"/>
            <a:endParaRPr lang="fr-FR" sz="4800" dirty="0" smtClean="0">
              <a:latin typeface="Chiller" pitchFamily="82" charset="0"/>
            </a:endParaRPr>
          </a:p>
          <a:p>
            <a:pPr algn="ctr"/>
            <a:endParaRPr lang="fr-FR" sz="4800" dirty="0" smtClean="0">
              <a:latin typeface="Chiller" pitchFamily="82" charset="0"/>
            </a:endParaRPr>
          </a:p>
          <a:p>
            <a:pPr algn="ctr"/>
            <a:endParaRPr lang="fr-FR" sz="4800" dirty="0" smtClean="0">
              <a:latin typeface="Chiller" pitchFamily="82" charset="0"/>
            </a:endParaRPr>
          </a:p>
          <a:p>
            <a:pPr algn="ctr"/>
            <a:endParaRPr lang="fr-FR" sz="4800" dirty="0">
              <a:latin typeface="Chiller" pitchFamily="82" charset="0"/>
            </a:endParaRPr>
          </a:p>
        </p:txBody>
      </p:sp>
      <p:sp>
        <p:nvSpPr>
          <p:cNvPr id="26" name="Rectangle 25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6">
                    <a:lumMod val="75000"/>
                  </a:schemeClr>
                </a:solidFill>
                <a:latin typeface="Deco-S760" pitchFamily="2" charset="0"/>
              </a:rPr>
              <a:t>Château d’ Epoisses</a:t>
            </a:r>
          </a:p>
          <a:p>
            <a:pPr algn="ctr"/>
            <a:endParaRPr lang="fr-FR" sz="4000" dirty="0" smtClean="0">
              <a:solidFill>
                <a:schemeClr val="accent6">
                  <a:lumMod val="75000"/>
                </a:schemeClr>
              </a:solidFill>
              <a:latin typeface="Deco-S760" pitchFamily="2" charset="0"/>
            </a:endParaRPr>
          </a:p>
          <a:p>
            <a:pPr algn="ctr"/>
            <a:endParaRPr lang="fr-FR" sz="4000" dirty="0" smtClean="0">
              <a:solidFill>
                <a:schemeClr val="accent6">
                  <a:lumMod val="75000"/>
                </a:schemeClr>
              </a:solidFill>
              <a:latin typeface="Deco-S760" pitchFamily="2" charset="0"/>
            </a:endParaRPr>
          </a:p>
          <a:p>
            <a:pPr algn="ctr"/>
            <a:endParaRPr lang="fr-FR" sz="4000" dirty="0" smtClean="0">
              <a:solidFill>
                <a:schemeClr val="accent6">
                  <a:lumMod val="75000"/>
                </a:schemeClr>
              </a:solidFill>
              <a:latin typeface="Deco-S760" pitchFamily="2" charset="0"/>
            </a:endParaRPr>
          </a:p>
          <a:p>
            <a:pPr algn="ctr"/>
            <a:endParaRPr lang="fr-FR" sz="4000" dirty="0" smtClean="0">
              <a:solidFill>
                <a:schemeClr val="accent6">
                  <a:lumMod val="75000"/>
                </a:schemeClr>
              </a:solidFill>
              <a:latin typeface="Deco-S760" pitchFamily="2" charset="0"/>
            </a:endParaRPr>
          </a:p>
          <a:p>
            <a:pPr algn="ctr"/>
            <a:endParaRPr lang="fr-FR" sz="4000" dirty="0" smtClean="0">
              <a:solidFill>
                <a:schemeClr val="accent6">
                  <a:lumMod val="75000"/>
                </a:schemeClr>
              </a:solidFill>
              <a:latin typeface="Deco-S760" pitchFamily="2" charset="0"/>
            </a:endParaRPr>
          </a:p>
          <a:p>
            <a:pPr algn="ctr"/>
            <a:endParaRPr lang="fr-FR" sz="4000" dirty="0">
              <a:solidFill>
                <a:schemeClr val="accent6">
                  <a:lumMod val="75000"/>
                </a:schemeClr>
              </a:solidFill>
              <a:latin typeface="Deco-S760" pitchFamily="2" charset="0"/>
            </a:endParaRPr>
          </a:p>
        </p:txBody>
      </p:sp>
      <p:sp>
        <p:nvSpPr>
          <p:cNvPr id="28" name="Rectangle 27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accent6">
                    <a:lumMod val="75000"/>
                  </a:schemeClr>
                </a:solidFill>
                <a:latin typeface="Segoe Script" pitchFamily="34" charset="0"/>
              </a:rPr>
              <a:t>Château de Lantilly</a:t>
            </a: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  <a:latin typeface="Segoe Script" pitchFamily="34" charset="0"/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  <a:latin typeface="Segoe Script" pitchFamily="34" charset="0"/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  <a:latin typeface="Segoe Script" pitchFamily="34" charset="0"/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  <a:latin typeface="Segoe Script" pitchFamily="34" charset="0"/>
            </a:endParaRPr>
          </a:p>
          <a:p>
            <a:pPr algn="ctr"/>
            <a:endParaRPr lang="fr-FR" sz="3200" dirty="0" smtClean="0">
              <a:solidFill>
                <a:schemeClr val="accent6">
                  <a:lumMod val="75000"/>
                </a:schemeClr>
              </a:solidFill>
              <a:latin typeface="Segoe Script" pitchFamily="34" charset="0"/>
            </a:endParaRPr>
          </a:p>
          <a:p>
            <a:pPr algn="ctr"/>
            <a:endParaRPr lang="fr-FR" sz="3200" dirty="0">
              <a:solidFill>
                <a:schemeClr val="accent6">
                  <a:lumMod val="75000"/>
                </a:schemeClr>
              </a:solidFill>
              <a:latin typeface="Segoe Script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rgbClr val="FF0000"/>
                </a:solidFill>
                <a:latin typeface="Gautami" pitchFamily="34" charset="0"/>
                <a:cs typeface="Gautami" pitchFamily="34" charset="0"/>
              </a:rPr>
              <a:t>Château de Rochepot</a:t>
            </a:r>
          </a:p>
          <a:p>
            <a:pPr algn="ctr"/>
            <a:endParaRPr lang="fr-FR" sz="3600" dirty="0" smtClean="0">
              <a:solidFill>
                <a:srgbClr val="FF0000"/>
              </a:solidFill>
              <a:latin typeface="Gautami" pitchFamily="34" charset="0"/>
              <a:cs typeface="Gautami" pitchFamily="34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Gautami" pitchFamily="34" charset="0"/>
              <a:cs typeface="Gautami" pitchFamily="34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Gautami" pitchFamily="34" charset="0"/>
              <a:cs typeface="Gautami" pitchFamily="34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Gautami" pitchFamily="34" charset="0"/>
              <a:cs typeface="Gautami" pitchFamily="34" charset="0"/>
            </a:endParaRPr>
          </a:p>
          <a:p>
            <a:pPr algn="ctr"/>
            <a:endParaRPr lang="fr-FR" sz="3600" dirty="0" smtClean="0">
              <a:solidFill>
                <a:srgbClr val="FF0000"/>
              </a:solidFill>
              <a:latin typeface="Gautami" pitchFamily="34" charset="0"/>
              <a:cs typeface="Gautami" pitchFamily="34" charset="0"/>
            </a:endParaRPr>
          </a:p>
          <a:p>
            <a:pPr algn="ctr"/>
            <a:endParaRPr lang="fr-FR" sz="3600" dirty="0">
              <a:solidFill>
                <a:srgbClr val="FF0000"/>
              </a:solidFill>
              <a:latin typeface="Gautami" pitchFamily="34" charset="0"/>
              <a:cs typeface="Gautami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endParaRPr lang="fr-FR" sz="2800" dirty="0" smtClean="0">
              <a:latin typeface="Segoe Print" pitchFamily="2" charset="0"/>
            </a:endParaRPr>
          </a:p>
          <a:p>
            <a:pPr algn="ctr"/>
            <a:r>
              <a:rPr lang="fr-FR" sz="2800" dirty="0" smtClean="0">
                <a:latin typeface="Segoe Print" pitchFamily="2" charset="0"/>
              </a:rPr>
              <a:t>Château de Semur en Auxois</a:t>
            </a:r>
            <a:endParaRPr lang="fr-FR" sz="2800" dirty="0">
              <a:latin typeface="Segoe Print" pitchFamily="2" charset="0"/>
            </a:endParaRPr>
          </a:p>
        </p:txBody>
      </p:sp>
      <p:sp>
        <p:nvSpPr>
          <p:cNvPr id="32" name="Rectangle 31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Script-R690" pitchFamily="2" charset="0"/>
              </a:rPr>
              <a:t>Château de Savigny les Beaune</a:t>
            </a:r>
          </a:p>
          <a:p>
            <a:pPr algn="ctr"/>
            <a:endParaRPr lang="fr-FR" sz="4800" dirty="0" smtClean="0">
              <a:latin typeface="Script-R690" pitchFamily="2" charset="0"/>
            </a:endParaRPr>
          </a:p>
          <a:p>
            <a:pPr algn="ctr"/>
            <a:endParaRPr lang="fr-FR" sz="4800" dirty="0" smtClean="0">
              <a:latin typeface="Script-R690" pitchFamily="2" charset="0"/>
            </a:endParaRPr>
          </a:p>
          <a:p>
            <a:pPr algn="ctr"/>
            <a:endParaRPr lang="fr-FR" sz="4800" dirty="0" smtClean="0">
              <a:latin typeface="Script-R690" pitchFamily="2" charset="0"/>
            </a:endParaRPr>
          </a:p>
          <a:p>
            <a:pPr algn="ctr"/>
            <a:endParaRPr lang="fr-FR" sz="4800" dirty="0" smtClean="0">
              <a:latin typeface="Script-R690" pitchFamily="2" charset="0"/>
            </a:endParaRPr>
          </a:p>
          <a:p>
            <a:pPr algn="ctr"/>
            <a:endParaRPr lang="fr-FR" sz="4800" dirty="0">
              <a:latin typeface="Script-R690" pitchFamily="2" charset="0"/>
            </a:endParaRPr>
          </a:p>
        </p:txBody>
      </p:sp>
      <p:sp>
        <p:nvSpPr>
          <p:cNvPr id="33" name="Rectangle 32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dirty="0" smtClean="0">
              <a:latin typeface="Script-L690" pitchFamily="2" charset="0"/>
            </a:endParaRPr>
          </a:p>
          <a:p>
            <a:pPr algn="ctr"/>
            <a:endParaRPr lang="fr-FR" sz="6600" dirty="0" smtClean="0">
              <a:latin typeface="Script-L690" pitchFamily="2" charset="0"/>
            </a:endParaRPr>
          </a:p>
          <a:p>
            <a:pPr algn="ctr"/>
            <a:endParaRPr lang="fr-FR" sz="6600" dirty="0" smtClean="0">
              <a:latin typeface="Script-L690" pitchFamily="2" charset="0"/>
            </a:endParaRPr>
          </a:p>
          <a:p>
            <a:pPr algn="ctr"/>
            <a:r>
              <a:rPr lang="fr-FR" sz="6600" dirty="0" smtClean="0">
                <a:latin typeface="Script-L690" pitchFamily="2" charset="0"/>
              </a:rPr>
              <a:t>Château de Burnan</a:t>
            </a:r>
            <a:endParaRPr lang="fr-FR" sz="6600" dirty="0">
              <a:latin typeface="Script-L690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latin typeface="Script-G731" pitchFamily="2" charset="0"/>
              </a:rPr>
              <a:t>Château Corton Andre</a:t>
            </a:r>
          </a:p>
          <a:p>
            <a:pPr algn="ctr"/>
            <a:endParaRPr lang="fr-FR" sz="4400" dirty="0" smtClean="0">
              <a:latin typeface="Script-G731" pitchFamily="2" charset="0"/>
            </a:endParaRPr>
          </a:p>
          <a:p>
            <a:pPr algn="ctr"/>
            <a:endParaRPr lang="fr-FR" sz="4400" dirty="0" smtClean="0">
              <a:latin typeface="Script-G731" pitchFamily="2" charset="0"/>
            </a:endParaRPr>
          </a:p>
          <a:p>
            <a:pPr algn="ctr"/>
            <a:endParaRPr lang="fr-FR" sz="4400" dirty="0" smtClean="0">
              <a:latin typeface="Script-G731" pitchFamily="2" charset="0"/>
            </a:endParaRPr>
          </a:p>
          <a:p>
            <a:pPr algn="ctr"/>
            <a:endParaRPr lang="fr-FR" sz="4400" dirty="0" smtClean="0">
              <a:latin typeface="Script-G731" pitchFamily="2" charset="0"/>
            </a:endParaRPr>
          </a:p>
          <a:p>
            <a:pPr algn="ctr"/>
            <a:endParaRPr lang="fr-FR" sz="4400" dirty="0">
              <a:latin typeface="Script-G731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latin typeface="Script-C650" pitchFamily="2" charset="0"/>
              </a:rPr>
              <a:t>Château d’Ancy le Franc</a:t>
            </a:r>
          </a:p>
          <a:p>
            <a:pPr algn="ctr"/>
            <a:endParaRPr lang="fr-FR" sz="4800" dirty="0" smtClean="0">
              <a:latin typeface="Script-C650" pitchFamily="2" charset="0"/>
            </a:endParaRPr>
          </a:p>
          <a:p>
            <a:pPr algn="ctr"/>
            <a:endParaRPr lang="fr-FR" sz="4800" dirty="0" smtClean="0">
              <a:latin typeface="Script-C650" pitchFamily="2" charset="0"/>
            </a:endParaRPr>
          </a:p>
          <a:p>
            <a:pPr algn="ctr"/>
            <a:endParaRPr lang="fr-FR" sz="4800" dirty="0" smtClean="0">
              <a:latin typeface="Script-C650" pitchFamily="2" charset="0"/>
            </a:endParaRPr>
          </a:p>
          <a:p>
            <a:pPr algn="ctr"/>
            <a:endParaRPr lang="fr-FR" sz="4800" dirty="0" smtClean="0">
              <a:latin typeface="Script-C650" pitchFamily="2" charset="0"/>
            </a:endParaRPr>
          </a:p>
          <a:p>
            <a:pPr algn="ctr"/>
            <a:endParaRPr lang="fr-FR" sz="4800" dirty="0">
              <a:latin typeface="Script-C650" pitchFamily="2" charset="0"/>
            </a:endParaRPr>
          </a:p>
        </p:txBody>
      </p:sp>
      <p:sp>
        <p:nvSpPr>
          <p:cNvPr id="36" name="Rectangle 35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Script MT Bold" pitchFamily="66" charset="0"/>
            </a:endParaRPr>
          </a:p>
          <a:p>
            <a:pPr algn="ctr"/>
            <a:endParaRPr lang="fr-FR" sz="4800" dirty="0" smtClean="0">
              <a:latin typeface="Script MT Bold" pitchFamily="66" charset="0"/>
            </a:endParaRPr>
          </a:p>
          <a:p>
            <a:pPr algn="ctr"/>
            <a:endParaRPr lang="fr-FR" sz="4800" dirty="0" smtClean="0">
              <a:latin typeface="Script MT Bold" pitchFamily="66" charset="0"/>
            </a:endParaRPr>
          </a:p>
          <a:p>
            <a:pPr algn="ctr"/>
            <a:endParaRPr lang="fr-FR" sz="4800" dirty="0" smtClean="0">
              <a:latin typeface="Script MT Bold" pitchFamily="66" charset="0"/>
            </a:endParaRPr>
          </a:p>
          <a:p>
            <a:pPr algn="ctr"/>
            <a:endParaRPr lang="fr-FR" sz="4800" dirty="0" smtClean="0">
              <a:latin typeface="Script MT Bold" pitchFamily="66" charset="0"/>
            </a:endParaRPr>
          </a:p>
          <a:p>
            <a:pPr algn="ctr"/>
            <a:r>
              <a:rPr lang="fr-FR" sz="4800" dirty="0" smtClean="0">
                <a:latin typeface="Script MT Bold" pitchFamily="66" charset="0"/>
              </a:rPr>
              <a:t>Château de Lamartine</a:t>
            </a:r>
            <a:endParaRPr lang="fr-FR" sz="4800" dirty="0">
              <a:latin typeface="Script MT Bold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 rot="660000">
            <a:off x="392691" y="727800"/>
            <a:ext cx="8100000" cy="4896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Juice ITC" pitchFamily="82" charset="0"/>
            </a:endParaRPr>
          </a:p>
          <a:p>
            <a:pPr algn="ctr"/>
            <a:endParaRPr lang="fr-FR" sz="4000" dirty="0" smtClean="0">
              <a:latin typeface="Juice ITC" pitchFamily="82" charset="0"/>
            </a:endParaRPr>
          </a:p>
          <a:p>
            <a:pPr algn="ctr"/>
            <a:endParaRPr lang="fr-FR" sz="4000" dirty="0" smtClean="0">
              <a:latin typeface="Juice ITC" pitchFamily="82" charset="0"/>
            </a:endParaRPr>
          </a:p>
          <a:p>
            <a:pPr algn="ctr"/>
            <a:endParaRPr lang="fr-FR" sz="4000" dirty="0" smtClean="0">
              <a:latin typeface="Juice ITC" pitchFamily="82" charset="0"/>
            </a:endParaRPr>
          </a:p>
          <a:p>
            <a:pPr algn="ctr"/>
            <a:endParaRPr lang="fr-FR" sz="4000" dirty="0" smtClean="0">
              <a:latin typeface="Juice ITC" pitchFamily="82" charset="0"/>
            </a:endParaRPr>
          </a:p>
          <a:p>
            <a:pPr algn="ctr"/>
            <a:endParaRPr lang="fr-FR" sz="4000" dirty="0" smtClean="0">
              <a:latin typeface="Juice ITC" pitchFamily="82" charset="0"/>
            </a:endParaRPr>
          </a:p>
          <a:p>
            <a:pPr algn="ctr"/>
            <a:r>
              <a:rPr lang="fr-FR" sz="4000" dirty="0" smtClean="0">
                <a:latin typeface="Juice ITC" pitchFamily="82" charset="0"/>
              </a:rPr>
              <a:t>Château de Burnand</a:t>
            </a:r>
            <a:endParaRPr lang="fr-FR" sz="4000" dirty="0">
              <a:latin typeface="Juice ITC" pitchFamily="82" charset="0"/>
            </a:endParaRPr>
          </a:p>
        </p:txBody>
      </p:sp>
      <p:sp>
        <p:nvSpPr>
          <p:cNvPr id="38" name="Rectangle 37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2060"/>
                </a:solidFill>
                <a:latin typeface="Century" pitchFamily="18" charset="0"/>
              </a:rPr>
              <a:t>Château de Couches</a:t>
            </a:r>
          </a:p>
          <a:p>
            <a:pPr algn="ctr"/>
            <a:endParaRPr lang="fr-FR" sz="2800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ctr"/>
            <a:endParaRPr lang="fr-FR" sz="2800" dirty="0" smtClean="0">
              <a:solidFill>
                <a:srgbClr val="002060"/>
              </a:solidFill>
              <a:latin typeface="Century" pitchFamily="18" charset="0"/>
            </a:endParaRPr>
          </a:p>
          <a:p>
            <a:pPr algn="ctr"/>
            <a:endParaRPr lang="fr-FR" sz="4000" dirty="0">
              <a:solidFill>
                <a:srgbClr val="002060"/>
              </a:solidFill>
              <a:latin typeface="Century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 rot="660000">
            <a:off x="333298" y="704172"/>
            <a:ext cx="8100000" cy="4896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orthographicFront">
              <a:rot lat="1386000" lon="238800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FF0000"/>
                </a:solidFill>
                <a:latin typeface="Chiller" pitchFamily="82" charset="0"/>
              </a:rPr>
              <a:t>Château de Chailly</a:t>
            </a: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4400" dirty="0">
              <a:solidFill>
                <a:srgbClr val="FF0000"/>
              </a:solidFill>
              <a:latin typeface="Chiller" pitchFamily="82" charset="0"/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0" y="6143644"/>
            <a:ext cx="9144000" cy="0"/>
          </a:xfrm>
          <a:custGeom>
            <a:avLst/>
            <a:gdLst>
              <a:gd name="connsiteX0" fmla="*/ 0 w 9144000"/>
              <a:gd name="connsiteY0" fmla="*/ 0 h 0"/>
              <a:gd name="connsiteX1" fmla="*/ 9144000 w 9144000"/>
              <a:gd name="connsiteY1" fmla="*/ 0 h 0"/>
              <a:gd name="connsiteX2" fmla="*/ 9144000 w 9144000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44000">
                <a:moveTo>
                  <a:pt x="0" y="0"/>
                </a:moveTo>
                <a:lnTo>
                  <a:pt x="9144000" y="0"/>
                </a:lnTo>
                <a:lnTo>
                  <a:pt x="9144000" y="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29" name="Groupe 28"/>
          <p:cNvGrpSpPr/>
          <p:nvPr/>
        </p:nvGrpSpPr>
        <p:grpSpPr>
          <a:xfrm>
            <a:off x="-144710" y="-31531"/>
            <a:ext cx="9324710" cy="6889531"/>
            <a:chOff x="-144710" y="-31531"/>
            <a:chExt cx="9324710" cy="6889531"/>
          </a:xfrm>
        </p:grpSpPr>
        <p:sp>
          <p:nvSpPr>
            <p:cNvPr id="13" name="Forme libre 12"/>
            <p:cNvSpPr/>
            <p:nvPr/>
          </p:nvSpPr>
          <p:spPr>
            <a:xfrm>
              <a:off x="-36000" y="-31531"/>
              <a:ext cx="9216000" cy="6889531"/>
            </a:xfrm>
            <a:custGeom>
              <a:avLst/>
              <a:gdLst>
                <a:gd name="connsiteX0" fmla="*/ 1387366 w 9144000"/>
                <a:gd name="connsiteY0" fmla="*/ 4903076 h 6889531"/>
                <a:gd name="connsiteX1" fmla="*/ 8056179 w 9144000"/>
                <a:gd name="connsiteY1" fmla="*/ 5959366 h 6889531"/>
                <a:gd name="connsiteX2" fmla="*/ 7362497 w 9144000"/>
                <a:gd name="connsiteY2" fmla="*/ 1355834 h 6889531"/>
                <a:gd name="connsiteX3" fmla="*/ 693683 w 9144000"/>
                <a:gd name="connsiteY3" fmla="*/ 299545 h 6889531"/>
                <a:gd name="connsiteX4" fmla="*/ 1686910 w 9144000"/>
                <a:gd name="connsiteY4" fmla="*/ 6873766 h 6889531"/>
                <a:gd name="connsiteX5" fmla="*/ 9144000 w 9144000"/>
                <a:gd name="connsiteY5" fmla="*/ 6858000 h 6889531"/>
                <a:gd name="connsiteX6" fmla="*/ 9128234 w 9144000"/>
                <a:gd name="connsiteY6" fmla="*/ 0 h 6889531"/>
                <a:gd name="connsiteX7" fmla="*/ 0 w 9144000"/>
                <a:gd name="connsiteY7" fmla="*/ 0 h 6889531"/>
                <a:gd name="connsiteX8" fmla="*/ 15766 w 9144000"/>
                <a:gd name="connsiteY8" fmla="*/ 6858000 h 6889531"/>
                <a:gd name="connsiteX9" fmla="*/ 1671145 w 9144000"/>
                <a:gd name="connsiteY9" fmla="*/ 6873766 h 6889531"/>
                <a:gd name="connsiteX10" fmla="*/ 1686910 w 9144000"/>
                <a:gd name="connsiteY10" fmla="*/ 6889531 h 6889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144000" h="6889531">
                  <a:moveTo>
                    <a:pt x="1387366" y="4903076"/>
                  </a:moveTo>
                  <a:lnTo>
                    <a:pt x="8056179" y="5959366"/>
                  </a:lnTo>
                  <a:lnTo>
                    <a:pt x="7362497" y="1355834"/>
                  </a:lnTo>
                  <a:lnTo>
                    <a:pt x="693683" y="299545"/>
                  </a:lnTo>
                  <a:lnTo>
                    <a:pt x="1686910" y="6873766"/>
                  </a:lnTo>
                  <a:lnTo>
                    <a:pt x="9144000" y="6858000"/>
                  </a:lnTo>
                  <a:cubicBezTo>
                    <a:pt x="9138745" y="4572000"/>
                    <a:pt x="9133489" y="2286000"/>
                    <a:pt x="9128234" y="0"/>
                  </a:cubicBezTo>
                  <a:lnTo>
                    <a:pt x="0" y="0"/>
                  </a:lnTo>
                  <a:cubicBezTo>
                    <a:pt x="5255" y="2286000"/>
                    <a:pt x="10511" y="4572000"/>
                    <a:pt x="15766" y="6858000"/>
                  </a:cubicBezTo>
                  <a:lnTo>
                    <a:pt x="1671145" y="6873766"/>
                  </a:lnTo>
                  <a:lnTo>
                    <a:pt x="1686910" y="6889531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sz="3600" dirty="0"/>
            </a:p>
          </p:txBody>
        </p:sp>
        <p:sp>
          <p:nvSpPr>
            <p:cNvPr id="9" name="Cadre 8"/>
            <p:cNvSpPr/>
            <p:nvPr/>
          </p:nvSpPr>
          <p:spPr>
            <a:xfrm rot="660000">
              <a:off x="-144710" y="349468"/>
              <a:ext cx="8939672" cy="5578229"/>
            </a:xfrm>
            <a:prstGeom prst="frame">
              <a:avLst>
                <a:gd name="adj1" fmla="val 9199"/>
              </a:avLst>
            </a:prstGeom>
            <a:blipFill>
              <a:blip r:embed="rId25" cstate="print"/>
              <a:stretch>
                <a:fillRect/>
              </a:stretch>
            </a:blipFill>
            <a:ln>
              <a:noFill/>
            </a:ln>
            <a:scene3d>
              <a:camera prst="isometricOffAxis2Left">
                <a:rot lat="1387107" lon="2386816" rev="1200000"/>
              </a:camera>
              <a:lightRig rig="twoPt" dir="t">
                <a:rot lat="0" lon="0" rev="6000000"/>
              </a:lightRig>
            </a:scene3d>
            <a:sp3d extrusionH="50800" contourW="38100" prstMaterial="matte">
              <a:bevelT w="82550"/>
              <a:bevelB w="952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600" dirty="0">
                <a:solidFill>
                  <a:schemeClr val="tx1"/>
                </a:solidFill>
              </a:endParaRPr>
            </a:p>
          </p:txBody>
        </p:sp>
        <p:sp>
          <p:nvSpPr>
            <p:cNvPr id="8" name="Forme libre 7"/>
            <p:cNvSpPr/>
            <p:nvPr/>
          </p:nvSpPr>
          <p:spPr>
            <a:xfrm>
              <a:off x="-28240" y="4683353"/>
              <a:ext cx="9136240" cy="2158882"/>
            </a:xfrm>
            <a:custGeom>
              <a:avLst/>
              <a:gdLst>
                <a:gd name="connsiteX0" fmla="*/ 0 w 9128234"/>
                <a:gd name="connsiteY0" fmla="*/ 78827 h 3105807"/>
                <a:gd name="connsiteX1" fmla="*/ 78827 w 9128234"/>
                <a:gd name="connsiteY1" fmla="*/ 0 h 3105807"/>
                <a:gd name="connsiteX2" fmla="*/ 204951 w 9128234"/>
                <a:gd name="connsiteY2" fmla="*/ 78827 h 3105807"/>
                <a:gd name="connsiteX3" fmla="*/ 346841 w 9128234"/>
                <a:gd name="connsiteY3" fmla="*/ 63062 h 3105807"/>
                <a:gd name="connsiteX4" fmla="*/ 536027 w 9128234"/>
                <a:gd name="connsiteY4" fmla="*/ 78827 h 3105807"/>
                <a:gd name="connsiteX5" fmla="*/ 630620 w 9128234"/>
                <a:gd name="connsiteY5" fmla="*/ 78827 h 3105807"/>
                <a:gd name="connsiteX6" fmla="*/ 961696 w 9128234"/>
                <a:gd name="connsiteY6" fmla="*/ 283779 h 3105807"/>
                <a:gd name="connsiteX7" fmla="*/ 1072055 w 9128234"/>
                <a:gd name="connsiteY7" fmla="*/ 189186 h 3105807"/>
                <a:gd name="connsiteX8" fmla="*/ 1308537 w 9128234"/>
                <a:gd name="connsiteY8" fmla="*/ 189186 h 3105807"/>
                <a:gd name="connsiteX9" fmla="*/ 1450427 w 9128234"/>
                <a:gd name="connsiteY9" fmla="*/ 252248 h 3105807"/>
                <a:gd name="connsiteX10" fmla="*/ 1608082 w 9128234"/>
                <a:gd name="connsiteY10" fmla="*/ 362607 h 3105807"/>
                <a:gd name="connsiteX11" fmla="*/ 1734206 w 9128234"/>
                <a:gd name="connsiteY11" fmla="*/ 409903 h 3105807"/>
                <a:gd name="connsiteX12" fmla="*/ 1749972 w 9128234"/>
                <a:gd name="connsiteY12" fmla="*/ 299544 h 3105807"/>
                <a:gd name="connsiteX13" fmla="*/ 1891862 w 9128234"/>
                <a:gd name="connsiteY13" fmla="*/ 283779 h 3105807"/>
                <a:gd name="connsiteX14" fmla="*/ 2065282 w 9128234"/>
                <a:gd name="connsiteY14" fmla="*/ 472965 h 3105807"/>
                <a:gd name="connsiteX15" fmla="*/ 2286000 w 9128234"/>
                <a:gd name="connsiteY15" fmla="*/ 331075 h 3105807"/>
                <a:gd name="connsiteX16" fmla="*/ 2380593 w 9128234"/>
                <a:gd name="connsiteY16" fmla="*/ 331075 h 3105807"/>
                <a:gd name="connsiteX17" fmla="*/ 2506717 w 9128234"/>
                <a:gd name="connsiteY17" fmla="*/ 441434 h 3105807"/>
                <a:gd name="connsiteX18" fmla="*/ 2932386 w 9128234"/>
                <a:gd name="connsiteY18" fmla="*/ 472965 h 3105807"/>
                <a:gd name="connsiteX19" fmla="*/ 2995448 w 9128234"/>
                <a:gd name="connsiteY19" fmla="*/ 536027 h 3105807"/>
                <a:gd name="connsiteX20" fmla="*/ 3184634 w 9128234"/>
                <a:gd name="connsiteY20" fmla="*/ 536027 h 3105807"/>
                <a:gd name="connsiteX21" fmla="*/ 3326524 w 9128234"/>
                <a:gd name="connsiteY21" fmla="*/ 583324 h 3105807"/>
                <a:gd name="connsiteX22" fmla="*/ 3594537 w 9128234"/>
                <a:gd name="connsiteY22" fmla="*/ 536027 h 3105807"/>
                <a:gd name="connsiteX23" fmla="*/ 3610303 w 9128234"/>
                <a:gd name="connsiteY23" fmla="*/ 693682 h 3105807"/>
                <a:gd name="connsiteX24" fmla="*/ 3704896 w 9128234"/>
                <a:gd name="connsiteY24" fmla="*/ 662151 h 3105807"/>
                <a:gd name="connsiteX25" fmla="*/ 3783724 w 9128234"/>
                <a:gd name="connsiteY25" fmla="*/ 677917 h 3105807"/>
                <a:gd name="connsiteX26" fmla="*/ 3878317 w 9128234"/>
                <a:gd name="connsiteY26" fmla="*/ 709448 h 3105807"/>
                <a:gd name="connsiteX27" fmla="*/ 3957144 w 9128234"/>
                <a:gd name="connsiteY27" fmla="*/ 725213 h 3105807"/>
                <a:gd name="connsiteX28" fmla="*/ 4004441 w 9128234"/>
                <a:gd name="connsiteY28" fmla="*/ 756744 h 3105807"/>
                <a:gd name="connsiteX29" fmla="*/ 4051737 w 9128234"/>
                <a:gd name="connsiteY29" fmla="*/ 772510 h 3105807"/>
                <a:gd name="connsiteX30" fmla="*/ 4099034 w 9128234"/>
                <a:gd name="connsiteY30" fmla="*/ 819807 h 3105807"/>
                <a:gd name="connsiteX31" fmla="*/ 4209393 w 9128234"/>
                <a:gd name="connsiteY31" fmla="*/ 851338 h 3105807"/>
                <a:gd name="connsiteX32" fmla="*/ 4619296 w 9128234"/>
                <a:gd name="connsiteY32" fmla="*/ 914400 h 3105807"/>
                <a:gd name="connsiteX33" fmla="*/ 4713889 w 9128234"/>
                <a:gd name="connsiteY33" fmla="*/ 977462 h 3105807"/>
                <a:gd name="connsiteX34" fmla="*/ 4824248 w 9128234"/>
                <a:gd name="connsiteY34" fmla="*/ 1008993 h 3105807"/>
                <a:gd name="connsiteX35" fmla="*/ 4934606 w 9128234"/>
                <a:gd name="connsiteY35" fmla="*/ 1024758 h 3105807"/>
                <a:gd name="connsiteX36" fmla="*/ 5029200 w 9128234"/>
                <a:gd name="connsiteY36" fmla="*/ 1087820 h 3105807"/>
                <a:gd name="connsiteX37" fmla="*/ 5123793 w 9128234"/>
                <a:gd name="connsiteY37" fmla="*/ 1119351 h 3105807"/>
                <a:gd name="connsiteX38" fmla="*/ 5234151 w 9128234"/>
                <a:gd name="connsiteY38" fmla="*/ 1150882 h 3105807"/>
                <a:gd name="connsiteX39" fmla="*/ 5328744 w 9128234"/>
                <a:gd name="connsiteY39" fmla="*/ 1182413 h 3105807"/>
                <a:gd name="connsiteX40" fmla="*/ 5376041 w 9128234"/>
                <a:gd name="connsiteY40" fmla="*/ 1198179 h 3105807"/>
                <a:gd name="connsiteX41" fmla="*/ 5486400 w 9128234"/>
                <a:gd name="connsiteY41" fmla="*/ 1213944 h 3105807"/>
                <a:gd name="connsiteX42" fmla="*/ 5596758 w 9128234"/>
                <a:gd name="connsiteY42" fmla="*/ 1245475 h 3105807"/>
                <a:gd name="connsiteX43" fmla="*/ 5785944 w 9128234"/>
                <a:gd name="connsiteY43" fmla="*/ 1292772 h 3105807"/>
                <a:gd name="connsiteX44" fmla="*/ 5849006 w 9128234"/>
                <a:gd name="connsiteY44" fmla="*/ 1308538 h 3105807"/>
                <a:gd name="connsiteX45" fmla="*/ 6085489 w 9128234"/>
                <a:gd name="connsiteY45" fmla="*/ 1324303 h 3105807"/>
                <a:gd name="connsiteX46" fmla="*/ 6385034 w 9128234"/>
                <a:gd name="connsiteY46" fmla="*/ 1466193 h 3105807"/>
                <a:gd name="connsiteX47" fmla="*/ 6526924 w 9128234"/>
                <a:gd name="connsiteY47" fmla="*/ 1418896 h 3105807"/>
                <a:gd name="connsiteX48" fmla="*/ 6731875 w 9128234"/>
                <a:gd name="connsiteY48" fmla="*/ 1497724 h 3105807"/>
                <a:gd name="connsiteX49" fmla="*/ 7078717 w 9128234"/>
                <a:gd name="connsiteY49" fmla="*/ 1387365 h 3105807"/>
                <a:gd name="connsiteX50" fmla="*/ 7394027 w 9128234"/>
                <a:gd name="connsiteY50" fmla="*/ 1623848 h 3105807"/>
                <a:gd name="connsiteX51" fmla="*/ 7646275 w 9128234"/>
                <a:gd name="connsiteY51" fmla="*/ 1671144 h 3105807"/>
                <a:gd name="connsiteX52" fmla="*/ 8119241 w 9128234"/>
                <a:gd name="connsiteY52" fmla="*/ 1749972 h 3105807"/>
                <a:gd name="connsiteX53" fmla="*/ 8213834 w 9128234"/>
                <a:gd name="connsiteY53" fmla="*/ 1734207 h 3105807"/>
                <a:gd name="connsiteX54" fmla="*/ 8450317 w 9128234"/>
                <a:gd name="connsiteY54" fmla="*/ 1844565 h 3105807"/>
                <a:gd name="connsiteX55" fmla="*/ 8592206 w 9128234"/>
                <a:gd name="connsiteY55" fmla="*/ 1891862 h 3105807"/>
                <a:gd name="connsiteX56" fmla="*/ 8860220 w 9128234"/>
                <a:gd name="connsiteY56" fmla="*/ 1876096 h 3105807"/>
                <a:gd name="connsiteX57" fmla="*/ 9065172 w 9128234"/>
                <a:gd name="connsiteY57" fmla="*/ 1954924 h 3105807"/>
                <a:gd name="connsiteX58" fmla="*/ 9128234 w 9128234"/>
                <a:gd name="connsiteY58" fmla="*/ 1986455 h 3105807"/>
                <a:gd name="connsiteX59" fmla="*/ 9128234 w 9128234"/>
                <a:gd name="connsiteY59" fmla="*/ 3090041 h 3105807"/>
                <a:gd name="connsiteX60" fmla="*/ 0 w 9128234"/>
                <a:gd name="connsiteY60" fmla="*/ 3105807 h 3105807"/>
                <a:gd name="connsiteX61" fmla="*/ 0 w 9128234"/>
                <a:gd name="connsiteY61" fmla="*/ 78827 h 3105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9128234" h="3105807">
                  <a:moveTo>
                    <a:pt x="0" y="78827"/>
                  </a:moveTo>
                  <a:lnTo>
                    <a:pt x="78827" y="0"/>
                  </a:lnTo>
                  <a:lnTo>
                    <a:pt x="204951" y="78827"/>
                  </a:lnTo>
                  <a:lnTo>
                    <a:pt x="346841" y="63062"/>
                  </a:lnTo>
                  <a:lnTo>
                    <a:pt x="536027" y="78827"/>
                  </a:lnTo>
                  <a:lnTo>
                    <a:pt x="630620" y="78827"/>
                  </a:lnTo>
                  <a:lnTo>
                    <a:pt x="961696" y="283779"/>
                  </a:lnTo>
                  <a:lnTo>
                    <a:pt x="1072055" y="189186"/>
                  </a:lnTo>
                  <a:lnTo>
                    <a:pt x="1308537" y="189186"/>
                  </a:lnTo>
                  <a:lnTo>
                    <a:pt x="1450427" y="252248"/>
                  </a:lnTo>
                  <a:lnTo>
                    <a:pt x="1608082" y="362607"/>
                  </a:lnTo>
                  <a:lnTo>
                    <a:pt x="1734206" y="409903"/>
                  </a:lnTo>
                  <a:lnTo>
                    <a:pt x="1749972" y="299544"/>
                  </a:lnTo>
                  <a:lnTo>
                    <a:pt x="1891862" y="283779"/>
                  </a:lnTo>
                  <a:lnTo>
                    <a:pt x="2065282" y="472965"/>
                  </a:lnTo>
                  <a:lnTo>
                    <a:pt x="2286000" y="331075"/>
                  </a:lnTo>
                  <a:lnTo>
                    <a:pt x="2380593" y="331075"/>
                  </a:lnTo>
                  <a:lnTo>
                    <a:pt x="2506717" y="441434"/>
                  </a:lnTo>
                  <a:lnTo>
                    <a:pt x="2932386" y="472965"/>
                  </a:lnTo>
                  <a:lnTo>
                    <a:pt x="2995448" y="536027"/>
                  </a:lnTo>
                  <a:lnTo>
                    <a:pt x="3184634" y="536027"/>
                  </a:lnTo>
                  <a:lnTo>
                    <a:pt x="3326524" y="583324"/>
                  </a:lnTo>
                  <a:lnTo>
                    <a:pt x="3594537" y="536027"/>
                  </a:lnTo>
                  <a:cubicBezTo>
                    <a:pt x="3599792" y="588579"/>
                    <a:pt x="3575525" y="653936"/>
                    <a:pt x="3610303" y="693682"/>
                  </a:cubicBezTo>
                  <a:cubicBezTo>
                    <a:pt x="3632190" y="718695"/>
                    <a:pt x="3704896" y="662151"/>
                    <a:pt x="3704896" y="662151"/>
                  </a:cubicBezTo>
                  <a:cubicBezTo>
                    <a:pt x="3731172" y="667406"/>
                    <a:pt x="3757872" y="670866"/>
                    <a:pt x="3783724" y="677917"/>
                  </a:cubicBezTo>
                  <a:cubicBezTo>
                    <a:pt x="3815789" y="686662"/>
                    <a:pt x="3845726" y="702930"/>
                    <a:pt x="3878317" y="709448"/>
                  </a:cubicBezTo>
                  <a:lnTo>
                    <a:pt x="3957144" y="725213"/>
                  </a:lnTo>
                  <a:cubicBezTo>
                    <a:pt x="3972910" y="735723"/>
                    <a:pt x="3987494" y="748270"/>
                    <a:pt x="4004441" y="756744"/>
                  </a:cubicBezTo>
                  <a:cubicBezTo>
                    <a:pt x="4019305" y="764176"/>
                    <a:pt x="4037910" y="763292"/>
                    <a:pt x="4051737" y="772510"/>
                  </a:cubicBezTo>
                  <a:cubicBezTo>
                    <a:pt x="4070288" y="784878"/>
                    <a:pt x="4080483" y="807439"/>
                    <a:pt x="4099034" y="819807"/>
                  </a:cubicBezTo>
                  <a:cubicBezTo>
                    <a:pt x="4112601" y="828852"/>
                    <a:pt x="4200988" y="849237"/>
                    <a:pt x="4209393" y="851338"/>
                  </a:cubicBezTo>
                  <a:cubicBezTo>
                    <a:pt x="4373179" y="960530"/>
                    <a:pt x="4138297" y="814883"/>
                    <a:pt x="4619296" y="914400"/>
                  </a:cubicBezTo>
                  <a:cubicBezTo>
                    <a:pt x="4656406" y="922078"/>
                    <a:pt x="4677938" y="965479"/>
                    <a:pt x="4713889" y="977462"/>
                  </a:cubicBezTo>
                  <a:cubicBezTo>
                    <a:pt x="4754407" y="990967"/>
                    <a:pt x="4780704" y="1001076"/>
                    <a:pt x="4824248" y="1008993"/>
                  </a:cubicBezTo>
                  <a:cubicBezTo>
                    <a:pt x="4860808" y="1015640"/>
                    <a:pt x="4897820" y="1019503"/>
                    <a:pt x="4934606" y="1024758"/>
                  </a:cubicBezTo>
                  <a:cubicBezTo>
                    <a:pt x="5091081" y="1076918"/>
                    <a:pt x="4852053" y="989406"/>
                    <a:pt x="5029200" y="1087820"/>
                  </a:cubicBezTo>
                  <a:cubicBezTo>
                    <a:pt x="5058254" y="1103961"/>
                    <a:pt x="5092262" y="1108841"/>
                    <a:pt x="5123793" y="1119351"/>
                  </a:cubicBezTo>
                  <a:cubicBezTo>
                    <a:pt x="5282748" y="1172337"/>
                    <a:pt x="5036183" y="1091492"/>
                    <a:pt x="5234151" y="1150882"/>
                  </a:cubicBezTo>
                  <a:cubicBezTo>
                    <a:pt x="5265986" y="1160432"/>
                    <a:pt x="5297213" y="1171903"/>
                    <a:pt x="5328744" y="1182413"/>
                  </a:cubicBezTo>
                  <a:cubicBezTo>
                    <a:pt x="5344510" y="1187668"/>
                    <a:pt x="5359590" y="1195829"/>
                    <a:pt x="5376041" y="1198179"/>
                  </a:cubicBezTo>
                  <a:cubicBezTo>
                    <a:pt x="5412827" y="1203434"/>
                    <a:pt x="5449840" y="1207297"/>
                    <a:pt x="5486400" y="1213944"/>
                  </a:cubicBezTo>
                  <a:cubicBezTo>
                    <a:pt x="5529945" y="1221861"/>
                    <a:pt x="5556239" y="1231969"/>
                    <a:pt x="5596758" y="1245475"/>
                  </a:cubicBezTo>
                  <a:cubicBezTo>
                    <a:pt x="5688983" y="1306960"/>
                    <a:pt x="5611829" y="1265985"/>
                    <a:pt x="5785944" y="1292772"/>
                  </a:cubicBezTo>
                  <a:cubicBezTo>
                    <a:pt x="5807360" y="1296067"/>
                    <a:pt x="5827457" y="1306270"/>
                    <a:pt x="5849006" y="1308538"/>
                  </a:cubicBezTo>
                  <a:cubicBezTo>
                    <a:pt x="5927575" y="1316808"/>
                    <a:pt x="5985641" y="1308537"/>
                    <a:pt x="6085489" y="1324303"/>
                  </a:cubicBezTo>
                  <a:lnTo>
                    <a:pt x="6385034" y="1466193"/>
                  </a:lnTo>
                  <a:lnTo>
                    <a:pt x="6526924" y="1418896"/>
                  </a:lnTo>
                  <a:lnTo>
                    <a:pt x="6731875" y="1497724"/>
                  </a:lnTo>
                  <a:lnTo>
                    <a:pt x="7078717" y="1387365"/>
                  </a:lnTo>
                  <a:lnTo>
                    <a:pt x="7394027" y="1623848"/>
                  </a:lnTo>
                  <a:lnTo>
                    <a:pt x="7646275" y="1671144"/>
                  </a:lnTo>
                  <a:lnTo>
                    <a:pt x="8119241" y="1749972"/>
                  </a:lnTo>
                  <a:lnTo>
                    <a:pt x="8213834" y="1734207"/>
                  </a:lnTo>
                  <a:lnTo>
                    <a:pt x="8450317" y="1844565"/>
                  </a:lnTo>
                  <a:lnTo>
                    <a:pt x="8592206" y="1891862"/>
                  </a:lnTo>
                  <a:lnTo>
                    <a:pt x="8860220" y="1876096"/>
                  </a:lnTo>
                  <a:lnTo>
                    <a:pt x="9065172" y="1954924"/>
                  </a:lnTo>
                  <a:lnTo>
                    <a:pt x="9128234" y="1986455"/>
                  </a:lnTo>
                  <a:lnTo>
                    <a:pt x="9128234" y="3090041"/>
                  </a:lnTo>
                  <a:lnTo>
                    <a:pt x="0" y="3105807"/>
                  </a:lnTo>
                  <a:lnTo>
                    <a:pt x="0" y="78827"/>
                  </a:lnTo>
                  <a:close/>
                </a:path>
              </a:pathLst>
            </a:custGeom>
            <a:blipFill>
              <a:blip r:embed="rId26" cstate="print"/>
              <a:stretch>
                <a:fillRect/>
              </a:stretch>
            </a:blipFill>
            <a:ln>
              <a:noFill/>
            </a:ln>
            <a:effectLst>
              <a:softEdge rad="31750"/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3600" dirty="0"/>
            </a:p>
          </p:txBody>
        </p:sp>
      </p:grpSp>
    </p:spTree>
  </p:cSld>
  <p:clrMapOvr>
    <a:masterClrMapping/>
  </p:clrMapOvr>
  <p:transition advTm="1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8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8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0000"/>
                            </p:stCondLst>
                            <p:childTnLst>
                              <p:par>
                                <p:cTn id="8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1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imthumb.jpg"/>
          <p:cNvPicPr>
            <a:picLocks noChangeAspect="1"/>
          </p:cNvPicPr>
          <p:nvPr/>
        </p:nvPicPr>
        <p:blipFill>
          <a:blip r:embed="rId3" cstate="print"/>
          <a:srcRect b="9615"/>
          <a:stretch>
            <a:fillRect/>
          </a:stretch>
        </p:blipFill>
        <p:spPr>
          <a:xfrm>
            <a:off x="-714412" y="1285860"/>
            <a:ext cx="9572692" cy="3857652"/>
          </a:xfrm>
          <a:prstGeom prst="rect">
            <a:avLst/>
          </a:prstGeom>
          <a:scene3d>
            <a:camera prst="perspectiveLeft"/>
            <a:lightRig rig="threePt" dir="t"/>
          </a:scene3d>
        </p:spPr>
      </p:pic>
      <p:pic>
        <p:nvPicPr>
          <p:cNvPr id="2" name="Image 1" descr="Image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14412" y="1285860"/>
            <a:ext cx="9576000" cy="3857652"/>
          </a:xfrm>
          <a:prstGeom prst="rect">
            <a:avLst/>
          </a:prstGeom>
          <a:scene3d>
            <a:camera prst="perspectiveLeft"/>
            <a:lightRig rig="threePt" dir="t"/>
          </a:scene3d>
        </p:spPr>
      </p:pic>
      <p:pic>
        <p:nvPicPr>
          <p:cNvPr id="3" name="Image 2" descr="1238600581_CH12_zoo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14412" y="1285860"/>
            <a:ext cx="9540000" cy="3857652"/>
          </a:xfrm>
          <a:prstGeom prst="rect">
            <a:avLst/>
          </a:prstGeom>
          <a:scene3d>
            <a:camera prst="perspectiveLeft"/>
            <a:lightRig rig="threePt" dir="t"/>
          </a:scene3d>
        </p:spPr>
      </p:pic>
      <p:sp>
        <p:nvSpPr>
          <p:cNvPr id="5" name="Forme libre 4"/>
          <p:cNvSpPr/>
          <p:nvPr/>
        </p:nvSpPr>
        <p:spPr>
          <a:xfrm>
            <a:off x="-36000" y="-36000"/>
            <a:ext cx="9216000" cy="6912000"/>
          </a:xfrm>
          <a:custGeom>
            <a:avLst/>
            <a:gdLst>
              <a:gd name="connsiteX0" fmla="*/ 171450 w 9144000"/>
              <a:gd name="connsiteY0" fmla="*/ 4972050 h 6877050"/>
              <a:gd name="connsiteX1" fmla="*/ 228600 w 9144000"/>
              <a:gd name="connsiteY1" fmla="*/ 1466850 h 6877050"/>
              <a:gd name="connsiteX2" fmla="*/ 8972550 w 9144000"/>
              <a:gd name="connsiteY2" fmla="*/ 1009650 h 6877050"/>
              <a:gd name="connsiteX3" fmla="*/ 8953500 w 9144000"/>
              <a:gd name="connsiteY3" fmla="*/ 5391150 h 6877050"/>
              <a:gd name="connsiteX4" fmla="*/ 0 w 9144000"/>
              <a:gd name="connsiteY4" fmla="*/ 4953000 h 6877050"/>
              <a:gd name="connsiteX5" fmla="*/ 38100 w 9144000"/>
              <a:gd name="connsiteY5" fmla="*/ 0 h 6877050"/>
              <a:gd name="connsiteX6" fmla="*/ 9124950 w 9144000"/>
              <a:gd name="connsiteY6" fmla="*/ 0 h 6877050"/>
              <a:gd name="connsiteX7" fmla="*/ 9144000 w 9144000"/>
              <a:gd name="connsiteY7" fmla="*/ 6877050 h 6877050"/>
              <a:gd name="connsiteX8" fmla="*/ 19050 w 9144000"/>
              <a:gd name="connsiteY8" fmla="*/ 6877050 h 6877050"/>
              <a:gd name="connsiteX9" fmla="*/ 19050 w 9144000"/>
              <a:gd name="connsiteY9" fmla="*/ 4933950 h 6877050"/>
              <a:gd name="connsiteX10" fmla="*/ 19050 w 9144000"/>
              <a:gd name="connsiteY10" fmla="*/ 493395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44000" h="6877050">
                <a:moveTo>
                  <a:pt x="171450" y="4972050"/>
                </a:moveTo>
                <a:lnTo>
                  <a:pt x="228600" y="1466850"/>
                </a:lnTo>
                <a:lnTo>
                  <a:pt x="8972550" y="1009650"/>
                </a:lnTo>
                <a:lnTo>
                  <a:pt x="8953500" y="5391150"/>
                </a:lnTo>
                <a:lnTo>
                  <a:pt x="0" y="4953000"/>
                </a:lnTo>
                <a:lnTo>
                  <a:pt x="38100" y="0"/>
                </a:lnTo>
                <a:lnTo>
                  <a:pt x="9124950" y="0"/>
                </a:lnTo>
                <a:lnTo>
                  <a:pt x="9144000" y="6877050"/>
                </a:lnTo>
                <a:lnTo>
                  <a:pt x="19050" y="6877050"/>
                </a:lnTo>
                <a:lnTo>
                  <a:pt x="19050" y="4933950"/>
                </a:lnTo>
                <a:lnTo>
                  <a:pt x="19050" y="4933950"/>
                </a:lnTo>
              </a:path>
            </a:pathLst>
          </a:custGeom>
          <a:blipFill>
            <a:blip r:embed="rId2" cstate="print">
              <a:lum brigh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gradFill>
                <a:gsLst>
                  <a:gs pos="0">
                    <a:srgbClr val="FF9933"/>
                  </a:gs>
                  <a:gs pos="45000">
                    <a:srgbClr val="FFC000"/>
                  </a:gs>
                  <a:gs pos="70000">
                    <a:schemeClr val="bg1"/>
                  </a:gs>
                  <a:gs pos="70000">
                    <a:schemeClr val="tx1"/>
                  </a:gs>
                </a:gsLst>
                <a:lin ang="2700000" scaled="1"/>
              </a:gradFill>
            </a:endParaRPr>
          </a:p>
        </p:txBody>
      </p:sp>
      <p:grpSp>
        <p:nvGrpSpPr>
          <p:cNvPr id="8" name="Groupe 7"/>
          <p:cNvGrpSpPr/>
          <p:nvPr/>
        </p:nvGrpSpPr>
        <p:grpSpPr>
          <a:xfrm>
            <a:off x="8012545" y="4143380"/>
            <a:ext cx="3118137" cy="2714620"/>
            <a:chOff x="8012545" y="4143380"/>
            <a:chExt cx="3118137" cy="2714620"/>
          </a:xfrm>
        </p:grpSpPr>
        <p:pic>
          <p:nvPicPr>
            <p:cNvPr id="2050" name="Picture 2" descr="Servez vous!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012545" y="4214818"/>
              <a:ext cx="2887168" cy="2643182"/>
            </a:xfrm>
            <a:prstGeom prst="rect">
              <a:avLst/>
            </a:prstGeom>
            <a:noFill/>
          </p:spPr>
        </p:pic>
        <p:sp>
          <p:nvSpPr>
            <p:cNvPr id="7" name="ZoneTexte 6"/>
            <p:cNvSpPr txBox="1"/>
            <p:nvPr/>
          </p:nvSpPr>
          <p:spPr>
            <a:xfrm>
              <a:off x="9286908" y="4143380"/>
              <a:ext cx="184377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800" dirty="0" smtClean="0">
                  <a:gradFill flip="none" rotWithShape="1">
                    <a:gsLst>
                      <a:gs pos="0">
                        <a:srgbClr val="FF9933"/>
                      </a:gs>
                      <a:gs pos="45000">
                        <a:srgbClr val="FFC000"/>
                      </a:gs>
                      <a:gs pos="70000">
                        <a:schemeClr val="bg1"/>
                      </a:gs>
                      <a:gs pos="70000">
                        <a:schemeClr val="tx1"/>
                      </a:gs>
                      <a:gs pos="70000">
                        <a:schemeClr val="tx1"/>
                      </a:gs>
                    </a:gsLst>
                    <a:lin ang="1200000" scaled="0"/>
                    <a:tileRect/>
                  </a:gradFill>
                  <a:latin typeface="Yorkshire" pitchFamily="2" charset="0"/>
                </a:rPr>
                <a:t>Mireille</a:t>
              </a:r>
              <a:endParaRPr lang="fr-FR" sz="4800" dirty="0">
                <a:gradFill flip="none" rotWithShape="1">
                  <a:gsLst>
                    <a:gs pos="0">
                      <a:srgbClr val="FF9933"/>
                    </a:gs>
                    <a:gs pos="45000">
                      <a:srgbClr val="FFC000"/>
                    </a:gs>
                    <a:gs pos="70000">
                      <a:schemeClr val="bg1"/>
                    </a:gs>
                    <a:gs pos="70000">
                      <a:schemeClr val="tx1"/>
                    </a:gs>
                    <a:gs pos="70000">
                      <a:schemeClr val="tx1"/>
                    </a:gs>
                  </a:gsLst>
                  <a:lin ang="1200000" scaled="0"/>
                  <a:tileRect/>
                </a:gradFill>
                <a:latin typeface="Yorkshire" pitchFamily="2" charset="0"/>
              </a:endParaRPr>
            </a:p>
          </p:txBody>
        </p:sp>
      </p:grp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1.38889E-6 -3.33333E-6 L -0.88524 -0.0081 " pathEditMode="relative" rAng="0" ptsTypes="AA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5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6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/>
              <a:r>
                <a:rPr lang="fr-CA" sz="3000" dirty="0">
                  <a:solidFill>
                    <a:schemeClr val="accent5">
                      <a:lumMod val="75000"/>
                    </a:schemeClr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http://</a:t>
              </a:r>
              <a:r>
                <a:rPr lang="fr-CA" sz="3300" b="1" dirty="0" smtClean="0">
                  <a:solidFill>
                    <a:schemeClr val="accent5">
                      <a:lumMod val="75000"/>
                    </a:schemeClr>
                  </a:solidFill>
                  <a:latin typeface="Arial Rounded MT Bold" pitchFamily="34" charset="0"/>
                </a:rPr>
                <a:t>ppsmania.fr</a:t>
              </a: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PSMANIA logo fin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PPSMANIA logo fin</Template>
  <TotalTime>615</TotalTime>
  <Words>245</Words>
  <Application>Microsoft Office PowerPoint</Application>
  <PresentationFormat>Affichage à l'écran (4:3)</PresentationFormat>
  <Paragraphs>532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PPSMANIA logo fin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66</cp:revision>
  <dcterms:created xsi:type="dcterms:W3CDTF">2013-09-15T15:03:13Z</dcterms:created>
  <dcterms:modified xsi:type="dcterms:W3CDTF">2013-09-17T18:52:06Z</dcterms:modified>
</cp:coreProperties>
</file>