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1" r:id="rId2"/>
    <p:sldId id="262" r:id="rId3"/>
    <p:sldId id="263" r:id="rId4"/>
    <p:sldId id="259" r:id="rId5"/>
    <p:sldId id="258" r:id="rId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488" y="-3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4C3AB7-8E0A-4289-91DE-E3E29948B30D}" type="datetimeFigureOut">
              <a:rPr lang="fr-FR" smtClean="0"/>
              <a:pPr/>
              <a:t>15/10/2013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4C3AB7-8E0A-4289-91DE-E3E29948B30D}" type="datetimeFigureOut">
              <a:rPr lang="fr-FR" smtClean="0"/>
              <a:pPr/>
              <a:t>15/10/2013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rme libre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orme libre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orme libre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orme libre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orme libre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orme libre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orme libre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orme libre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orme libre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orme libre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orme libre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orme libre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orme libre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orme libre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orme libre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4C3AB7-8E0A-4289-91DE-E3E29948B30D}" type="datetimeFigureOut">
              <a:rPr lang="fr-FR" smtClean="0"/>
              <a:pPr/>
              <a:t>15/10/2013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4C3AB7-8E0A-4289-91DE-E3E29948B30D}" type="datetimeFigureOut">
              <a:rPr lang="fr-FR" smtClean="0"/>
              <a:pPr/>
              <a:t>15/10/2013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4C3AB7-8E0A-4289-91DE-E3E29948B30D}" type="datetimeFigureOut">
              <a:rPr lang="fr-FR" smtClean="0"/>
              <a:pPr/>
              <a:t>15/10/2013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4C3AB7-8E0A-4289-91DE-E3E29948B30D}" type="datetimeFigureOut">
              <a:rPr lang="fr-FR" smtClean="0"/>
              <a:pPr/>
              <a:t>15/10/2013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4C3AB7-8E0A-4289-91DE-E3E29948B30D}" type="datetimeFigureOut">
              <a:rPr lang="fr-FR" smtClean="0"/>
              <a:pPr/>
              <a:t>15/10/2013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4C3AB7-8E0A-4289-91DE-E3E29948B30D}" type="datetimeFigureOut">
              <a:rPr lang="fr-FR" smtClean="0"/>
              <a:pPr/>
              <a:t>15/10/2013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Connecteur droit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e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Connecteur droit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cteur droit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cteur droit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r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fr-FR" smtClean="0"/>
              <a:t>Cliquez sur l'icône pour ajouter une image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grpSp>
        <p:nvGrpSpPr>
          <p:cNvPr id="14" name="Groupe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Connecteur droit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Connecteur droit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Connecteur droit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e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Connecteur droit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Connecteur droit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Connecteur droit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5D4C3AB7-8E0A-4289-91DE-E3E29948B30D}" type="datetimeFigureOut">
              <a:rPr lang="fr-FR" smtClean="0"/>
              <a:pPr/>
              <a:t>15/10/2013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4C3AB7-8E0A-4289-91DE-E3E29948B30D}" type="datetimeFigureOut">
              <a:rPr lang="fr-FR" smtClean="0"/>
              <a:pPr/>
              <a:t>15/10/2013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4C3AB7-8E0A-4289-91DE-E3E29948B30D}" type="datetimeFigureOut">
              <a:rPr lang="fr-FR" smtClean="0"/>
              <a:pPr/>
              <a:t>15/10/2013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5D4C3AB7-8E0A-4289-91DE-E3E29948B30D}" type="datetimeFigureOut">
              <a:rPr lang="fr-FR" smtClean="0"/>
              <a:pPr/>
              <a:t>15/10/2013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13" Type="http://schemas.openxmlformats.org/officeDocument/2006/relationships/image" Target="../media/image19.jpeg"/><Relationship Id="rId18" Type="http://schemas.openxmlformats.org/officeDocument/2006/relationships/image" Target="../media/image24.jpeg"/><Relationship Id="rId3" Type="http://schemas.openxmlformats.org/officeDocument/2006/relationships/image" Target="../media/image9.jpeg"/><Relationship Id="rId21" Type="http://schemas.openxmlformats.org/officeDocument/2006/relationships/image" Target="../media/image27.jpeg"/><Relationship Id="rId7" Type="http://schemas.openxmlformats.org/officeDocument/2006/relationships/image" Target="../media/image13.jpeg"/><Relationship Id="rId12" Type="http://schemas.openxmlformats.org/officeDocument/2006/relationships/image" Target="../media/image18.jpeg"/><Relationship Id="rId17" Type="http://schemas.openxmlformats.org/officeDocument/2006/relationships/image" Target="../media/image23.jpeg"/><Relationship Id="rId2" Type="http://schemas.openxmlformats.org/officeDocument/2006/relationships/image" Target="../media/image8.jpeg"/><Relationship Id="rId16" Type="http://schemas.openxmlformats.org/officeDocument/2006/relationships/image" Target="../media/image22.jpeg"/><Relationship Id="rId20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11" Type="http://schemas.openxmlformats.org/officeDocument/2006/relationships/image" Target="../media/image17.jpeg"/><Relationship Id="rId24" Type="http://schemas.openxmlformats.org/officeDocument/2006/relationships/image" Target="../media/image30.jpeg"/><Relationship Id="rId5" Type="http://schemas.openxmlformats.org/officeDocument/2006/relationships/image" Target="../media/image11.jpeg"/><Relationship Id="rId15" Type="http://schemas.openxmlformats.org/officeDocument/2006/relationships/image" Target="../media/image21.jpeg"/><Relationship Id="rId23" Type="http://schemas.openxmlformats.org/officeDocument/2006/relationships/image" Target="../media/image29.jpeg"/><Relationship Id="rId10" Type="http://schemas.openxmlformats.org/officeDocument/2006/relationships/image" Target="../media/image16.jpeg"/><Relationship Id="rId19" Type="http://schemas.openxmlformats.org/officeDocument/2006/relationships/image" Target="../media/image25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Relationship Id="rId14" Type="http://schemas.openxmlformats.org/officeDocument/2006/relationships/image" Target="../media/image20.jpeg"/><Relationship Id="rId22" Type="http://schemas.openxmlformats.org/officeDocument/2006/relationships/image" Target="../media/image2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13" Type="http://schemas.openxmlformats.org/officeDocument/2006/relationships/image" Target="../media/image41.jpeg"/><Relationship Id="rId18" Type="http://schemas.openxmlformats.org/officeDocument/2006/relationships/image" Target="../media/image46.jpeg"/><Relationship Id="rId3" Type="http://schemas.openxmlformats.org/officeDocument/2006/relationships/image" Target="../media/image31.jpeg"/><Relationship Id="rId21" Type="http://schemas.openxmlformats.org/officeDocument/2006/relationships/image" Target="../media/image49.jpeg"/><Relationship Id="rId7" Type="http://schemas.openxmlformats.org/officeDocument/2006/relationships/image" Target="../media/image35.jpeg"/><Relationship Id="rId12" Type="http://schemas.openxmlformats.org/officeDocument/2006/relationships/image" Target="../media/image40.jpeg"/><Relationship Id="rId17" Type="http://schemas.openxmlformats.org/officeDocument/2006/relationships/image" Target="../media/image45.jpeg"/><Relationship Id="rId2" Type="http://schemas.openxmlformats.org/officeDocument/2006/relationships/image" Target="../media/image8.jpeg"/><Relationship Id="rId16" Type="http://schemas.openxmlformats.org/officeDocument/2006/relationships/image" Target="../media/image44.jpeg"/><Relationship Id="rId20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11" Type="http://schemas.openxmlformats.org/officeDocument/2006/relationships/image" Target="../media/image39.jpeg"/><Relationship Id="rId24" Type="http://schemas.openxmlformats.org/officeDocument/2006/relationships/image" Target="../media/image52.jpeg"/><Relationship Id="rId5" Type="http://schemas.openxmlformats.org/officeDocument/2006/relationships/image" Target="../media/image33.jpeg"/><Relationship Id="rId15" Type="http://schemas.openxmlformats.org/officeDocument/2006/relationships/image" Target="../media/image43.jpeg"/><Relationship Id="rId23" Type="http://schemas.openxmlformats.org/officeDocument/2006/relationships/image" Target="../media/image51.jpeg"/><Relationship Id="rId10" Type="http://schemas.openxmlformats.org/officeDocument/2006/relationships/image" Target="../media/image38.jpeg"/><Relationship Id="rId19" Type="http://schemas.openxmlformats.org/officeDocument/2006/relationships/image" Target="../media/image47.jpeg"/><Relationship Id="rId4" Type="http://schemas.openxmlformats.org/officeDocument/2006/relationships/image" Target="../media/image32.jpeg"/><Relationship Id="rId9" Type="http://schemas.openxmlformats.org/officeDocument/2006/relationships/image" Target="../media/image37.jpeg"/><Relationship Id="rId14" Type="http://schemas.openxmlformats.org/officeDocument/2006/relationships/image" Target="../media/image42.jpeg"/><Relationship Id="rId22" Type="http://schemas.openxmlformats.org/officeDocument/2006/relationships/image" Target="../media/image5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13" Type="http://schemas.openxmlformats.org/officeDocument/2006/relationships/image" Target="../media/image64.jpeg"/><Relationship Id="rId18" Type="http://schemas.openxmlformats.org/officeDocument/2006/relationships/image" Target="../media/image69.jpeg"/><Relationship Id="rId3" Type="http://schemas.openxmlformats.org/officeDocument/2006/relationships/image" Target="../media/image54.jpeg"/><Relationship Id="rId21" Type="http://schemas.openxmlformats.org/officeDocument/2006/relationships/image" Target="../media/image72.jpeg"/><Relationship Id="rId7" Type="http://schemas.openxmlformats.org/officeDocument/2006/relationships/image" Target="../media/image58.jpeg"/><Relationship Id="rId12" Type="http://schemas.openxmlformats.org/officeDocument/2006/relationships/image" Target="../media/image63.jpeg"/><Relationship Id="rId17" Type="http://schemas.openxmlformats.org/officeDocument/2006/relationships/image" Target="../media/image68.jpeg"/><Relationship Id="rId25" Type="http://schemas.openxmlformats.org/officeDocument/2006/relationships/image" Target="../media/image76.gif"/><Relationship Id="rId2" Type="http://schemas.openxmlformats.org/officeDocument/2006/relationships/image" Target="../media/image53.jpeg"/><Relationship Id="rId16" Type="http://schemas.openxmlformats.org/officeDocument/2006/relationships/image" Target="../media/image67.jpeg"/><Relationship Id="rId20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jpeg"/><Relationship Id="rId11" Type="http://schemas.openxmlformats.org/officeDocument/2006/relationships/image" Target="../media/image62.jpeg"/><Relationship Id="rId24" Type="http://schemas.openxmlformats.org/officeDocument/2006/relationships/image" Target="../media/image75.gif"/><Relationship Id="rId5" Type="http://schemas.openxmlformats.org/officeDocument/2006/relationships/image" Target="../media/image56.jpeg"/><Relationship Id="rId15" Type="http://schemas.openxmlformats.org/officeDocument/2006/relationships/image" Target="../media/image66.jpeg"/><Relationship Id="rId23" Type="http://schemas.openxmlformats.org/officeDocument/2006/relationships/image" Target="../media/image74.jpeg"/><Relationship Id="rId10" Type="http://schemas.openxmlformats.org/officeDocument/2006/relationships/image" Target="../media/image61.jpeg"/><Relationship Id="rId19" Type="http://schemas.openxmlformats.org/officeDocument/2006/relationships/image" Target="../media/image70.jpeg"/><Relationship Id="rId4" Type="http://schemas.openxmlformats.org/officeDocument/2006/relationships/image" Target="../media/image55.jpeg"/><Relationship Id="rId9" Type="http://schemas.openxmlformats.org/officeDocument/2006/relationships/image" Target="../media/image60.jpeg"/><Relationship Id="rId14" Type="http://schemas.openxmlformats.org/officeDocument/2006/relationships/image" Target="../media/image65.jpeg"/><Relationship Id="rId22" Type="http://schemas.openxmlformats.org/officeDocument/2006/relationships/image" Target="../media/image7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gif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0.jpeg"/><Relationship Id="rId5" Type="http://schemas.openxmlformats.org/officeDocument/2006/relationships/image" Target="../media/image79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57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00034" y="142852"/>
            <a:ext cx="8472191" cy="67403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5400" dirty="0" smtClean="0">
                <a:blipFill>
                  <a:blip r:embed="rId4"/>
                  <a:stretch>
                    <a:fillRect/>
                  </a:stretch>
                </a:blipFill>
                <a:latin typeface="Viner Hand ITC" pitchFamily="66" charset="0"/>
              </a:rPr>
              <a:t>Les Châteaux</a:t>
            </a:r>
          </a:p>
          <a:p>
            <a:r>
              <a:rPr lang="fr-FR" sz="5400" dirty="0" smtClean="0">
                <a:blipFill>
                  <a:blip r:embed="rId4"/>
                  <a:stretch>
                    <a:fillRect/>
                  </a:stretch>
                </a:blipFill>
                <a:latin typeface="Viner Hand ITC" pitchFamily="66" charset="0"/>
              </a:rPr>
              <a:t>                      de </a:t>
            </a:r>
          </a:p>
          <a:p>
            <a:r>
              <a:rPr lang="fr-FR" sz="5400" dirty="0" smtClean="0">
                <a:blipFill>
                  <a:blip r:embed="rId4"/>
                  <a:stretch>
                    <a:fillRect/>
                  </a:stretch>
                </a:blipFill>
                <a:latin typeface="Viner Hand ITC" pitchFamily="66" charset="0"/>
              </a:rPr>
              <a:t>                                        Basse </a:t>
            </a:r>
          </a:p>
          <a:p>
            <a:endParaRPr lang="fr-FR" sz="5400" dirty="0" smtClean="0">
              <a:blipFill>
                <a:blip r:embed="rId4"/>
                <a:stretch>
                  <a:fillRect/>
                </a:stretch>
              </a:blipFill>
              <a:latin typeface="Viner Hand ITC" pitchFamily="66" charset="0"/>
            </a:endParaRPr>
          </a:p>
          <a:p>
            <a:endParaRPr lang="fr-FR" sz="5400" dirty="0" smtClean="0">
              <a:blipFill>
                <a:blip r:embed="rId4"/>
                <a:stretch>
                  <a:fillRect/>
                </a:stretch>
              </a:blipFill>
              <a:latin typeface="Viner Hand ITC" pitchFamily="66" charset="0"/>
            </a:endParaRPr>
          </a:p>
          <a:p>
            <a:endParaRPr lang="fr-FR" sz="5400" dirty="0" smtClean="0">
              <a:blipFill>
                <a:blip r:embed="rId4"/>
                <a:stretch>
                  <a:fillRect/>
                </a:stretch>
              </a:blipFill>
              <a:latin typeface="Viner Hand ITC" pitchFamily="66" charset="0"/>
            </a:endParaRPr>
          </a:p>
          <a:p>
            <a:endParaRPr lang="fr-FR" sz="5400" dirty="0" smtClean="0">
              <a:blipFill>
                <a:blip r:embed="rId4"/>
                <a:stretch>
                  <a:fillRect/>
                </a:stretch>
              </a:blipFill>
              <a:latin typeface="Viner Hand ITC" pitchFamily="66" charset="0"/>
            </a:endParaRPr>
          </a:p>
          <a:p>
            <a:r>
              <a:rPr lang="fr-FR" sz="5400" dirty="0" smtClean="0">
                <a:blipFill>
                  <a:blip r:embed="rId4"/>
                  <a:stretch>
                    <a:fillRect/>
                  </a:stretch>
                </a:blipFill>
                <a:latin typeface="Viner Hand ITC" pitchFamily="66" charset="0"/>
              </a:rPr>
              <a:t>      Normandie</a:t>
            </a:r>
            <a:endParaRPr lang="fr-FR" sz="5400" dirty="0">
              <a:blipFill>
                <a:blip r:embed="rId4"/>
                <a:stretch>
                  <a:fillRect/>
                </a:stretch>
              </a:blipFill>
              <a:latin typeface="Viner Hand ITC" pitchFamily="66" charset="0"/>
            </a:endParaRPr>
          </a:p>
        </p:txBody>
      </p:sp>
      <p:sp>
        <p:nvSpPr>
          <p:cNvPr id="3" name="Forme libre 2"/>
          <p:cNvSpPr/>
          <p:nvPr/>
        </p:nvSpPr>
        <p:spPr>
          <a:xfrm>
            <a:off x="4291900" y="4302024"/>
            <a:ext cx="3852000" cy="2556000"/>
          </a:xfrm>
          <a:custGeom>
            <a:avLst/>
            <a:gdLst>
              <a:gd name="connsiteX0" fmla="*/ 0 w 8915546"/>
              <a:gd name="connsiteY0" fmla="*/ 3550722 h 6686706"/>
              <a:gd name="connsiteX1" fmla="*/ 95002 w 8915546"/>
              <a:gd name="connsiteY1" fmla="*/ 3479470 h 6686706"/>
              <a:gd name="connsiteX2" fmla="*/ 142504 w 8915546"/>
              <a:gd name="connsiteY2" fmla="*/ 3396343 h 6686706"/>
              <a:gd name="connsiteX3" fmla="*/ 225631 w 8915546"/>
              <a:gd name="connsiteY3" fmla="*/ 3325091 h 6686706"/>
              <a:gd name="connsiteX4" fmla="*/ 261257 w 8915546"/>
              <a:gd name="connsiteY4" fmla="*/ 3301340 h 6686706"/>
              <a:gd name="connsiteX5" fmla="*/ 273132 w 8915546"/>
              <a:gd name="connsiteY5" fmla="*/ 3253839 h 6686706"/>
              <a:gd name="connsiteX6" fmla="*/ 380010 w 8915546"/>
              <a:gd name="connsiteY6" fmla="*/ 3218213 h 6686706"/>
              <a:gd name="connsiteX7" fmla="*/ 415636 w 8915546"/>
              <a:gd name="connsiteY7" fmla="*/ 3206338 h 6686706"/>
              <a:gd name="connsiteX8" fmla="*/ 439387 w 8915546"/>
              <a:gd name="connsiteY8" fmla="*/ 3170712 h 6686706"/>
              <a:gd name="connsiteX9" fmla="*/ 439387 w 8915546"/>
              <a:gd name="connsiteY9" fmla="*/ 2980706 h 6686706"/>
              <a:gd name="connsiteX10" fmla="*/ 451262 w 8915546"/>
              <a:gd name="connsiteY10" fmla="*/ 2933205 h 6686706"/>
              <a:gd name="connsiteX11" fmla="*/ 522514 w 8915546"/>
              <a:gd name="connsiteY11" fmla="*/ 2909454 h 6686706"/>
              <a:gd name="connsiteX12" fmla="*/ 558140 w 8915546"/>
              <a:gd name="connsiteY12" fmla="*/ 2885704 h 6686706"/>
              <a:gd name="connsiteX13" fmla="*/ 581891 w 8915546"/>
              <a:gd name="connsiteY13" fmla="*/ 2850078 h 6686706"/>
              <a:gd name="connsiteX14" fmla="*/ 581891 w 8915546"/>
              <a:gd name="connsiteY14" fmla="*/ 2695699 h 6686706"/>
              <a:gd name="connsiteX15" fmla="*/ 641267 w 8915546"/>
              <a:gd name="connsiteY15" fmla="*/ 2683823 h 6686706"/>
              <a:gd name="connsiteX16" fmla="*/ 546265 w 8915546"/>
              <a:gd name="connsiteY16" fmla="*/ 2600696 h 6686706"/>
              <a:gd name="connsiteX17" fmla="*/ 522514 w 8915546"/>
              <a:gd name="connsiteY17" fmla="*/ 2529444 h 6686706"/>
              <a:gd name="connsiteX18" fmla="*/ 510639 w 8915546"/>
              <a:gd name="connsiteY18" fmla="*/ 2493818 h 6686706"/>
              <a:gd name="connsiteX19" fmla="*/ 522514 w 8915546"/>
              <a:gd name="connsiteY19" fmla="*/ 2339439 h 6686706"/>
              <a:gd name="connsiteX20" fmla="*/ 593766 w 8915546"/>
              <a:gd name="connsiteY20" fmla="*/ 2315688 h 6686706"/>
              <a:gd name="connsiteX21" fmla="*/ 617517 w 8915546"/>
              <a:gd name="connsiteY21" fmla="*/ 2280062 h 6686706"/>
              <a:gd name="connsiteX22" fmla="*/ 641267 w 8915546"/>
              <a:gd name="connsiteY22" fmla="*/ 2208810 h 6686706"/>
              <a:gd name="connsiteX23" fmla="*/ 629392 w 8915546"/>
              <a:gd name="connsiteY23" fmla="*/ 2161309 h 6686706"/>
              <a:gd name="connsiteX24" fmla="*/ 558140 w 8915546"/>
              <a:gd name="connsiteY24" fmla="*/ 2113808 h 6686706"/>
              <a:gd name="connsiteX25" fmla="*/ 546265 w 8915546"/>
              <a:gd name="connsiteY25" fmla="*/ 2078182 h 6686706"/>
              <a:gd name="connsiteX26" fmla="*/ 498763 w 8915546"/>
              <a:gd name="connsiteY26" fmla="*/ 2054431 h 6686706"/>
              <a:gd name="connsiteX27" fmla="*/ 463137 w 8915546"/>
              <a:gd name="connsiteY27" fmla="*/ 2030680 h 6686706"/>
              <a:gd name="connsiteX28" fmla="*/ 391885 w 8915546"/>
              <a:gd name="connsiteY28" fmla="*/ 1959428 h 6686706"/>
              <a:gd name="connsiteX29" fmla="*/ 380010 w 8915546"/>
              <a:gd name="connsiteY29" fmla="*/ 1923802 h 6686706"/>
              <a:gd name="connsiteX30" fmla="*/ 332509 w 8915546"/>
              <a:gd name="connsiteY30" fmla="*/ 1852551 h 6686706"/>
              <a:gd name="connsiteX31" fmla="*/ 320633 w 8915546"/>
              <a:gd name="connsiteY31" fmla="*/ 1816925 h 6686706"/>
              <a:gd name="connsiteX32" fmla="*/ 225631 w 8915546"/>
              <a:gd name="connsiteY32" fmla="*/ 1805049 h 6686706"/>
              <a:gd name="connsiteX33" fmla="*/ 190005 w 8915546"/>
              <a:gd name="connsiteY33" fmla="*/ 1781299 h 6686706"/>
              <a:gd name="connsiteX34" fmla="*/ 154379 w 8915546"/>
              <a:gd name="connsiteY34" fmla="*/ 1710047 h 6686706"/>
              <a:gd name="connsiteX35" fmla="*/ 130628 w 8915546"/>
              <a:gd name="connsiteY35" fmla="*/ 1662545 h 6686706"/>
              <a:gd name="connsiteX36" fmla="*/ 154379 w 8915546"/>
              <a:gd name="connsiteY36" fmla="*/ 1591293 h 6686706"/>
              <a:gd name="connsiteX37" fmla="*/ 320633 w 8915546"/>
              <a:gd name="connsiteY37" fmla="*/ 1579418 h 6686706"/>
              <a:gd name="connsiteX38" fmla="*/ 439387 w 8915546"/>
              <a:gd name="connsiteY38" fmla="*/ 1436914 h 6686706"/>
              <a:gd name="connsiteX39" fmla="*/ 486888 w 8915546"/>
              <a:gd name="connsiteY39" fmla="*/ 1330036 h 6686706"/>
              <a:gd name="connsiteX40" fmla="*/ 593766 w 8915546"/>
              <a:gd name="connsiteY40" fmla="*/ 1294410 h 6686706"/>
              <a:gd name="connsiteX41" fmla="*/ 629392 w 8915546"/>
              <a:gd name="connsiteY41" fmla="*/ 1270660 h 6686706"/>
              <a:gd name="connsiteX42" fmla="*/ 712519 w 8915546"/>
              <a:gd name="connsiteY42" fmla="*/ 1258784 h 6686706"/>
              <a:gd name="connsiteX43" fmla="*/ 760020 w 8915546"/>
              <a:gd name="connsiteY43" fmla="*/ 1246909 h 6686706"/>
              <a:gd name="connsiteX44" fmla="*/ 795646 w 8915546"/>
              <a:gd name="connsiteY44" fmla="*/ 1211283 h 6686706"/>
              <a:gd name="connsiteX45" fmla="*/ 855023 w 8915546"/>
              <a:gd name="connsiteY45" fmla="*/ 1151906 h 6686706"/>
              <a:gd name="connsiteX46" fmla="*/ 926275 w 8915546"/>
              <a:gd name="connsiteY46" fmla="*/ 1128156 h 6686706"/>
              <a:gd name="connsiteX47" fmla="*/ 938150 w 8915546"/>
              <a:gd name="connsiteY47" fmla="*/ 1080654 h 6686706"/>
              <a:gd name="connsiteX48" fmla="*/ 985652 w 8915546"/>
              <a:gd name="connsiteY48" fmla="*/ 1009402 h 6686706"/>
              <a:gd name="connsiteX49" fmla="*/ 926275 w 8915546"/>
              <a:gd name="connsiteY49" fmla="*/ 961901 h 6686706"/>
              <a:gd name="connsiteX50" fmla="*/ 914400 w 8915546"/>
              <a:gd name="connsiteY50" fmla="*/ 890649 h 6686706"/>
              <a:gd name="connsiteX51" fmla="*/ 1104405 w 8915546"/>
              <a:gd name="connsiteY51" fmla="*/ 855023 h 6686706"/>
              <a:gd name="connsiteX52" fmla="*/ 1140031 w 8915546"/>
              <a:gd name="connsiteY52" fmla="*/ 878774 h 6686706"/>
              <a:gd name="connsiteX53" fmla="*/ 1211283 w 8915546"/>
              <a:gd name="connsiteY53" fmla="*/ 902525 h 6686706"/>
              <a:gd name="connsiteX54" fmla="*/ 1246909 w 8915546"/>
              <a:gd name="connsiteY54" fmla="*/ 914400 h 6686706"/>
              <a:gd name="connsiteX55" fmla="*/ 1282535 w 8915546"/>
              <a:gd name="connsiteY55" fmla="*/ 938151 h 6686706"/>
              <a:gd name="connsiteX56" fmla="*/ 1306285 w 8915546"/>
              <a:gd name="connsiteY56" fmla="*/ 973777 h 6686706"/>
              <a:gd name="connsiteX57" fmla="*/ 1389413 w 8915546"/>
              <a:gd name="connsiteY57" fmla="*/ 961901 h 6686706"/>
              <a:gd name="connsiteX58" fmla="*/ 1436914 w 8915546"/>
              <a:gd name="connsiteY58" fmla="*/ 938151 h 6686706"/>
              <a:gd name="connsiteX59" fmla="*/ 1508166 w 8915546"/>
              <a:gd name="connsiteY59" fmla="*/ 914400 h 6686706"/>
              <a:gd name="connsiteX60" fmla="*/ 1698171 w 8915546"/>
              <a:gd name="connsiteY60" fmla="*/ 914400 h 6686706"/>
              <a:gd name="connsiteX61" fmla="*/ 1733797 w 8915546"/>
              <a:gd name="connsiteY61" fmla="*/ 890649 h 6686706"/>
              <a:gd name="connsiteX62" fmla="*/ 1757548 w 8915546"/>
              <a:gd name="connsiteY62" fmla="*/ 855023 h 6686706"/>
              <a:gd name="connsiteX63" fmla="*/ 1793174 w 8915546"/>
              <a:gd name="connsiteY63" fmla="*/ 843148 h 6686706"/>
              <a:gd name="connsiteX64" fmla="*/ 1900052 w 8915546"/>
              <a:gd name="connsiteY64" fmla="*/ 831273 h 6686706"/>
              <a:gd name="connsiteX65" fmla="*/ 1935678 w 8915546"/>
              <a:gd name="connsiteY65" fmla="*/ 819397 h 6686706"/>
              <a:gd name="connsiteX66" fmla="*/ 1971304 w 8915546"/>
              <a:gd name="connsiteY66" fmla="*/ 783771 h 6686706"/>
              <a:gd name="connsiteX67" fmla="*/ 2030680 w 8915546"/>
              <a:gd name="connsiteY67" fmla="*/ 771896 h 6686706"/>
              <a:gd name="connsiteX68" fmla="*/ 2042555 w 8915546"/>
              <a:gd name="connsiteY68" fmla="*/ 736270 h 6686706"/>
              <a:gd name="connsiteX69" fmla="*/ 2113807 w 8915546"/>
              <a:gd name="connsiteY69" fmla="*/ 712519 h 6686706"/>
              <a:gd name="connsiteX70" fmla="*/ 2256311 w 8915546"/>
              <a:gd name="connsiteY70" fmla="*/ 688769 h 6686706"/>
              <a:gd name="connsiteX71" fmla="*/ 2458192 w 8915546"/>
              <a:gd name="connsiteY71" fmla="*/ 736270 h 6686706"/>
              <a:gd name="connsiteX72" fmla="*/ 2470067 w 8915546"/>
              <a:gd name="connsiteY72" fmla="*/ 795647 h 6686706"/>
              <a:gd name="connsiteX73" fmla="*/ 2541319 w 8915546"/>
              <a:gd name="connsiteY73" fmla="*/ 831273 h 6686706"/>
              <a:gd name="connsiteX74" fmla="*/ 2565070 w 8915546"/>
              <a:gd name="connsiteY74" fmla="*/ 878774 h 6686706"/>
              <a:gd name="connsiteX75" fmla="*/ 2600696 w 8915546"/>
              <a:gd name="connsiteY75" fmla="*/ 890649 h 6686706"/>
              <a:gd name="connsiteX76" fmla="*/ 2624446 w 8915546"/>
              <a:gd name="connsiteY76" fmla="*/ 938151 h 6686706"/>
              <a:gd name="connsiteX77" fmla="*/ 2612571 w 8915546"/>
              <a:gd name="connsiteY77" fmla="*/ 985652 h 6686706"/>
              <a:gd name="connsiteX78" fmla="*/ 2660072 w 8915546"/>
              <a:gd name="connsiteY78" fmla="*/ 1033153 h 6686706"/>
              <a:gd name="connsiteX79" fmla="*/ 2707574 w 8915546"/>
              <a:gd name="connsiteY79" fmla="*/ 1056904 h 6686706"/>
              <a:gd name="connsiteX80" fmla="*/ 2766950 w 8915546"/>
              <a:gd name="connsiteY80" fmla="*/ 1045028 h 6686706"/>
              <a:gd name="connsiteX81" fmla="*/ 2743200 w 8915546"/>
              <a:gd name="connsiteY81" fmla="*/ 973777 h 6686706"/>
              <a:gd name="connsiteX82" fmla="*/ 2766950 w 8915546"/>
              <a:gd name="connsiteY82" fmla="*/ 831273 h 6686706"/>
              <a:gd name="connsiteX83" fmla="*/ 2802576 w 8915546"/>
              <a:gd name="connsiteY83" fmla="*/ 795647 h 6686706"/>
              <a:gd name="connsiteX84" fmla="*/ 2897579 w 8915546"/>
              <a:gd name="connsiteY84" fmla="*/ 807522 h 6686706"/>
              <a:gd name="connsiteX85" fmla="*/ 2945080 w 8915546"/>
              <a:gd name="connsiteY85" fmla="*/ 819397 h 6686706"/>
              <a:gd name="connsiteX86" fmla="*/ 3016332 w 8915546"/>
              <a:gd name="connsiteY86" fmla="*/ 843148 h 6686706"/>
              <a:gd name="connsiteX87" fmla="*/ 3051958 w 8915546"/>
              <a:gd name="connsiteY87" fmla="*/ 866899 h 6686706"/>
              <a:gd name="connsiteX88" fmla="*/ 3194462 w 8915546"/>
              <a:gd name="connsiteY88" fmla="*/ 890649 h 6686706"/>
              <a:gd name="connsiteX89" fmla="*/ 3253839 w 8915546"/>
              <a:gd name="connsiteY89" fmla="*/ 902525 h 6686706"/>
              <a:gd name="connsiteX90" fmla="*/ 3360717 w 8915546"/>
              <a:gd name="connsiteY90" fmla="*/ 938151 h 6686706"/>
              <a:gd name="connsiteX91" fmla="*/ 3467594 w 8915546"/>
              <a:gd name="connsiteY91" fmla="*/ 973777 h 6686706"/>
              <a:gd name="connsiteX92" fmla="*/ 3503220 w 8915546"/>
              <a:gd name="connsiteY92" fmla="*/ 985652 h 6686706"/>
              <a:gd name="connsiteX93" fmla="*/ 3538846 w 8915546"/>
              <a:gd name="connsiteY93" fmla="*/ 997527 h 6686706"/>
              <a:gd name="connsiteX94" fmla="*/ 3562597 w 8915546"/>
              <a:gd name="connsiteY94" fmla="*/ 1033153 h 6686706"/>
              <a:gd name="connsiteX95" fmla="*/ 3586348 w 8915546"/>
              <a:gd name="connsiteY95" fmla="*/ 1104405 h 6686706"/>
              <a:gd name="connsiteX96" fmla="*/ 3657600 w 8915546"/>
              <a:gd name="connsiteY96" fmla="*/ 1163782 h 6686706"/>
              <a:gd name="connsiteX97" fmla="*/ 3645724 w 8915546"/>
              <a:gd name="connsiteY97" fmla="*/ 1128156 h 6686706"/>
              <a:gd name="connsiteX98" fmla="*/ 3669475 w 8915546"/>
              <a:gd name="connsiteY98" fmla="*/ 1021278 h 6686706"/>
              <a:gd name="connsiteX99" fmla="*/ 3740727 w 8915546"/>
              <a:gd name="connsiteY99" fmla="*/ 997527 h 6686706"/>
              <a:gd name="connsiteX100" fmla="*/ 3835729 w 8915546"/>
              <a:gd name="connsiteY100" fmla="*/ 950026 h 6686706"/>
              <a:gd name="connsiteX101" fmla="*/ 4049485 w 8915546"/>
              <a:gd name="connsiteY101" fmla="*/ 926275 h 6686706"/>
              <a:gd name="connsiteX102" fmla="*/ 4096987 w 8915546"/>
              <a:gd name="connsiteY102" fmla="*/ 855023 h 6686706"/>
              <a:gd name="connsiteX103" fmla="*/ 4156363 w 8915546"/>
              <a:gd name="connsiteY103" fmla="*/ 795647 h 6686706"/>
              <a:gd name="connsiteX104" fmla="*/ 4168239 w 8915546"/>
              <a:gd name="connsiteY104" fmla="*/ 748145 h 6686706"/>
              <a:gd name="connsiteX105" fmla="*/ 4203865 w 8915546"/>
              <a:gd name="connsiteY105" fmla="*/ 724395 h 6686706"/>
              <a:gd name="connsiteX106" fmla="*/ 4239491 w 8915546"/>
              <a:gd name="connsiteY106" fmla="*/ 688769 h 6686706"/>
              <a:gd name="connsiteX107" fmla="*/ 4239491 w 8915546"/>
              <a:gd name="connsiteY107" fmla="*/ 688769 h 6686706"/>
              <a:gd name="connsiteX108" fmla="*/ 4322618 w 8915546"/>
              <a:gd name="connsiteY108" fmla="*/ 712519 h 6686706"/>
              <a:gd name="connsiteX109" fmla="*/ 4286992 w 8915546"/>
              <a:gd name="connsiteY109" fmla="*/ 593766 h 6686706"/>
              <a:gd name="connsiteX110" fmla="*/ 4429496 w 8915546"/>
              <a:gd name="connsiteY110" fmla="*/ 546265 h 6686706"/>
              <a:gd name="connsiteX111" fmla="*/ 4512623 w 8915546"/>
              <a:gd name="connsiteY111" fmla="*/ 486888 h 6686706"/>
              <a:gd name="connsiteX112" fmla="*/ 4595750 w 8915546"/>
              <a:gd name="connsiteY112" fmla="*/ 463138 h 6686706"/>
              <a:gd name="connsiteX113" fmla="*/ 4619501 w 8915546"/>
              <a:gd name="connsiteY113" fmla="*/ 356260 h 6686706"/>
              <a:gd name="connsiteX114" fmla="*/ 4631376 w 8915546"/>
              <a:gd name="connsiteY114" fmla="*/ 296883 h 6686706"/>
              <a:gd name="connsiteX115" fmla="*/ 4655127 w 8915546"/>
              <a:gd name="connsiteY115" fmla="*/ 237506 h 6686706"/>
              <a:gd name="connsiteX116" fmla="*/ 4678878 w 8915546"/>
              <a:gd name="connsiteY116" fmla="*/ 237506 h 6686706"/>
              <a:gd name="connsiteX117" fmla="*/ 4738254 w 8915546"/>
              <a:gd name="connsiteY117" fmla="*/ 213756 h 6686706"/>
              <a:gd name="connsiteX118" fmla="*/ 4833257 w 8915546"/>
              <a:gd name="connsiteY118" fmla="*/ 178130 h 6686706"/>
              <a:gd name="connsiteX119" fmla="*/ 4868883 w 8915546"/>
              <a:gd name="connsiteY119" fmla="*/ 166254 h 6686706"/>
              <a:gd name="connsiteX120" fmla="*/ 4952010 w 8915546"/>
              <a:gd name="connsiteY120" fmla="*/ 118753 h 6686706"/>
              <a:gd name="connsiteX121" fmla="*/ 4999511 w 8915546"/>
              <a:gd name="connsiteY121" fmla="*/ 106878 h 6686706"/>
              <a:gd name="connsiteX122" fmla="*/ 5023262 w 8915546"/>
              <a:gd name="connsiteY122" fmla="*/ 178130 h 6686706"/>
              <a:gd name="connsiteX123" fmla="*/ 5082639 w 8915546"/>
              <a:gd name="connsiteY123" fmla="*/ 296883 h 6686706"/>
              <a:gd name="connsiteX124" fmla="*/ 5189517 w 8915546"/>
              <a:gd name="connsiteY124" fmla="*/ 296883 h 6686706"/>
              <a:gd name="connsiteX125" fmla="*/ 5189517 w 8915546"/>
              <a:gd name="connsiteY125" fmla="*/ 296883 h 6686706"/>
              <a:gd name="connsiteX126" fmla="*/ 5296394 w 8915546"/>
              <a:gd name="connsiteY126" fmla="*/ 154379 h 6686706"/>
              <a:gd name="connsiteX127" fmla="*/ 5438898 w 8915546"/>
              <a:gd name="connsiteY127" fmla="*/ 142504 h 6686706"/>
              <a:gd name="connsiteX128" fmla="*/ 5533901 w 8915546"/>
              <a:gd name="connsiteY128" fmla="*/ 225631 h 6686706"/>
              <a:gd name="connsiteX129" fmla="*/ 5533901 w 8915546"/>
              <a:gd name="connsiteY129" fmla="*/ 71252 h 6686706"/>
              <a:gd name="connsiteX130" fmla="*/ 5688280 w 8915546"/>
              <a:gd name="connsiteY130" fmla="*/ 23751 h 6686706"/>
              <a:gd name="connsiteX131" fmla="*/ 5759532 w 8915546"/>
              <a:gd name="connsiteY131" fmla="*/ 190005 h 6686706"/>
              <a:gd name="connsiteX132" fmla="*/ 5866410 w 8915546"/>
              <a:gd name="connsiteY132" fmla="*/ 142504 h 6686706"/>
              <a:gd name="connsiteX133" fmla="*/ 5985163 w 8915546"/>
              <a:gd name="connsiteY133" fmla="*/ 225631 h 6686706"/>
              <a:gd name="connsiteX134" fmla="*/ 6115792 w 8915546"/>
              <a:gd name="connsiteY134" fmla="*/ 166254 h 6686706"/>
              <a:gd name="connsiteX135" fmla="*/ 6175168 w 8915546"/>
              <a:gd name="connsiteY135" fmla="*/ 0 h 6686706"/>
              <a:gd name="connsiteX136" fmla="*/ 6329548 w 8915546"/>
              <a:gd name="connsiteY136" fmla="*/ 71252 h 6686706"/>
              <a:gd name="connsiteX137" fmla="*/ 6305797 w 8915546"/>
              <a:gd name="connsiteY137" fmla="*/ 130628 h 6686706"/>
              <a:gd name="connsiteX138" fmla="*/ 6388924 w 8915546"/>
              <a:gd name="connsiteY138" fmla="*/ 190005 h 6686706"/>
              <a:gd name="connsiteX139" fmla="*/ 6282046 w 8915546"/>
              <a:gd name="connsiteY139" fmla="*/ 273132 h 6686706"/>
              <a:gd name="connsiteX140" fmla="*/ 6234545 w 8915546"/>
              <a:gd name="connsiteY140" fmla="*/ 427512 h 6686706"/>
              <a:gd name="connsiteX141" fmla="*/ 6246420 w 8915546"/>
              <a:gd name="connsiteY141" fmla="*/ 510639 h 6686706"/>
              <a:gd name="connsiteX142" fmla="*/ 6400800 w 8915546"/>
              <a:gd name="connsiteY142" fmla="*/ 617517 h 6686706"/>
              <a:gd name="connsiteX143" fmla="*/ 6436426 w 8915546"/>
              <a:gd name="connsiteY143" fmla="*/ 700644 h 6686706"/>
              <a:gd name="connsiteX144" fmla="*/ 6543304 w 8915546"/>
              <a:gd name="connsiteY144" fmla="*/ 665018 h 6686706"/>
              <a:gd name="connsiteX145" fmla="*/ 6543304 w 8915546"/>
              <a:gd name="connsiteY145" fmla="*/ 712519 h 6686706"/>
              <a:gd name="connsiteX146" fmla="*/ 6602680 w 8915546"/>
              <a:gd name="connsiteY146" fmla="*/ 712519 h 6686706"/>
              <a:gd name="connsiteX147" fmla="*/ 6733309 w 8915546"/>
              <a:gd name="connsiteY147" fmla="*/ 736270 h 6686706"/>
              <a:gd name="connsiteX148" fmla="*/ 6733309 w 8915546"/>
              <a:gd name="connsiteY148" fmla="*/ 736270 h 6686706"/>
              <a:gd name="connsiteX149" fmla="*/ 6935189 w 8915546"/>
              <a:gd name="connsiteY149" fmla="*/ 783771 h 6686706"/>
              <a:gd name="connsiteX150" fmla="*/ 7042067 w 8915546"/>
              <a:gd name="connsiteY150" fmla="*/ 653143 h 6686706"/>
              <a:gd name="connsiteX151" fmla="*/ 7196446 w 8915546"/>
              <a:gd name="connsiteY151" fmla="*/ 712519 h 6686706"/>
              <a:gd name="connsiteX152" fmla="*/ 7184571 w 8915546"/>
              <a:gd name="connsiteY152" fmla="*/ 760021 h 6686706"/>
              <a:gd name="connsiteX153" fmla="*/ 7255823 w 8915546"/>
              <a:gd name="connsiteY153" fmla="*/ 807522 h 6686706"/>
              <a:gd name="connsiteX154" fmla="*/ 7243948 w 8915546"/>
              <a:gd name="connsiteY154" fmla="*/ 926275 h 6686706"/>
              <a:gd name="connsiteX155" fmla="*/ 7362701 w 8915546"/>
              <a:gd name="connsiteY155" fmla="*/ 997527 h 6686706"/>
              <a:gd name="connsiteX156" fmla="*/ 7291449 w 8915546"/>
              <a:gd name="connsiteY156" fmla="*/ 1104405 h 6686706"/>
              <a:gd name="connsiteX157" fmla="*/ 7303324 w 8915546"/>
              <a:gd name="connsiteY157" fmla="*/ 1211283 h 6686706"/>
              <a:gd name="connsiteX158" fmla="*/ 7338950 w 8915546"/>
              <a:gd name="connsiteY158" fmla="*/ 1223158 h 6686706"/>
              <a:gd name="connsiteX159" fmla="*/ 7350826 w 8915546"/>
              <a:gd name="connsiteY159" fmla="*/ 1258784 h 6686706"/>
              <a:gd name="connsiteX160" fmla="*/ 7374576 w 8915546"/>
              <a:gd name="connsiteY160" fmla="*/ 1294410 h 6686706"/>
              <a:gd name="connsiteX161" fmla="*/ 7445828 w 8915546"/>
              <a:gd name="connsiteY161" fmla="*/ 1330036 h 6686706"/>
              <a:gd name="connsiteX162" fmla="*/ 7481454 w 8915546"/>
              <a:gd name="connsiteY162" fmla="*/ 1353787 h 6686706"/>
              <a:gd name="connsiteX163" fmla="*/ 7517080 w 8915546"/>
              <a:gd name="connsiteY163" fmla="*/ 1365662 h 6686706"/>
              <a:gd name="connsiteX164" fmla="*/ 7540831 w 8915546"/>
              <a:gd name="connsiteY164" fmla="*/ 1401288 h 6686706"/>
              <a:gd name="connsiteX165" fmla="*/ 7576457 w 8915546"/>
              <a:gd name="connsiteY165" fmla="*/ 1436914 h 6686706"/>
              <a:gd name="connsiteX166" fmla="*/ 7600207 w 8915546"/>
              <a:gd name="connsiteY166" fmla="*/ 1472540 h 6686706"/>
              <a:gd name="connsiteX167" fmla="*/ 7671459 w 8915546"/>
              <a:gd name="connsiteY167" fmla="*/ 1496291 h 6686706"/>
              <a:gd name="connsiteX168" fmla="*/ 7754587 w 8915546"/>
              <a:gd name="connsiteY168" fmla="*/ 1555667 h 6686706"/>
              <a:gd name="connsiteX169" fmla="*/ 7790213 w 8915546"/>
              <a:gd name="connsiteY169" fmla="*/ 1567543 h 6686706"/>
              <a:gd name="connsiteX170" fmla="*/ 7837714 w 8915546"/>
              <a:gd name="connsiteY170" fmla="*/ 1591293 h 6686706"/>
              <a:gd name="connsiteX171" fmla="*/ 7873340 w 8915546"/>
              <a:gd name="connsiteY171" fmla="*/ 1662545 h 6686706"/>
              <a:gd name="connsiteX172" fmla="*/ 7885215 w 8915546"/>
              <a:gd name="connsiteY172" fmla="*/ 1710047 h 6686706"/>
              <a:gd name="connsiteX173" fmla="*/ 7920841 w 8915546"/>
              <a:gd name="connsiteY173" fmla="*/ 1733797 h 6686706"/>
              <a:gd name="connsiteX174" fmla="*/ 7932717 w 8915546"/>
              <a:gd name="connsiteY174" fmla="*/ 1769423 h 6686706"/>
              <a:gd name="connsiteX175" fmla="*/ 7897091 w 8915546"/>
              <a:gd name="connsiteY175" fmla="*/ 1864426 h 6686706"/>
              <a:gd name="connsiteX176" fmla="*/ 7968342 w 8915546"/>
              <a:gd name="connsiteY176" fmla="*/ 1900052 h 6686706"/>
              <a:gd name="connsiteX177" fmla="*/ 7992093 w 8915546"/>
              <a:gd name="connsiteY177" fmla="*/ 1935678 h 6686706"/>
              <a:gd name="connsiteX178" fmla="*/ 8003968 w 8915546"/>
              <a:gd name="connsiteY178" fmla="*/ 1971304 h 6686706"/>
              <a:gd name="connsiteX179" fmla="*/ 7968342 w 8915546"/>
              <a:gd name="connsiteY179" fmla="*/ 2042556 h 6686706"/>
              <a:gd name="connsiteX180" fmla="*/ 7920841 w 8915546"/>
              <a:gd name="connsiteY180" fmla="*/ 2149434 h 6686706"/>
              <a:gd name="connsiteX181" fmla="*/ 7849589 w 8915546"/>
              <a:gd name="connsiteY181" fmla="*/ 2173184 h 6686706"/>
              <a:gd name="connsiteX182" fmla="*/ 7813963 w 8915546"/>
              <a:gd name="connsiteY182" fmla="*/ 2185060 h 6686706"/>
              <a:gd name="connsiteX183" fmla="*/ 7802088 w 8915546"/>
              <a:gd name="connsiteY183" fmla="*/ 2232561 h 6686706"/>
              <a:gd name="connsiteX184" fmla="*/ 7837714 w 8915546"/>
              <a:gd name="connsiteY184" fmla="*/ 2256312 h 6686706"/>
              <a:gd name="connsiteX185" fmla="*/ 7920841 w 8915546"/>
              <a:gd name="connsiteY185" fmla="*/ 2280062 h 6686706"/>
              <a:gd name="connsiteX186" fmla="*/ 7956467 w 8915546"/>
              <a:gd name="connsiteY186" fmla="*/ 2315688 h 6686706"/>
              <a:gd name="connsiteX187" fmla="*/ 7956467 w 8915546"/>
              <a:gd name="connsiteY187" fmla="*/ 2410691 h 6686706"/>
              <a:gd name="connsiteX188" fmla="*/ 7920841 w 8915546"/>
              <a:gd name="connsiteY188" fmla="*/ 2422566 h 6686706"/>
              <a:gd name="connsiteX189" fmla="*/ 7885215 w 8915546"/>
              <a:gd name="connsiteY189" fmla="*/ 2446317 h 6686706"/>
              <a:gd name="connsiteX190" fmla="*/ 7944592 w 8915546"/>
              <a:gd name="connsiteY190" fmla="*/ 2517569 h 6686706"/>
              <a:gd name="connsiteX191" fmla="*/ 7992093 w 8915546"/>
              <a:gd name="connsiteY191" fmla="*/ 2553195 h 6686706"/>
              <a:gd name="connsiteX192" fmla="*/ 8051470 w 8915546"/>
              <a:gd name="connsiteY192" fmla="*/ 2600696 h 6686706"/>
              <a:gd name="connsiteX193" fmla="*/ 8110846 w 8915546"/>
              <a:gd name="connsiteY193" fmla="*/ 2553195 h 6686706"/>
              <a:gd name="connsiteX194" fmla="*/ 8134597 w 8915546"/>
              <a:gd name="connsiteY194" fmla="*/ 2588821 h 6686706"/>
              <a:gd name="connsiteX195" fmla="*/ 8205849 w 8915546"/>
              <a:gd name="connsiteY195" fmla="*/ 2636322 h 6686706"/>
              <a:gd name="connsiteX196" fmla="*/ 8217724 w 8915546"/>
              <a:gd name="connsiteY196" fmla="*/ 2683823 h 6686706"/>
              <a:gd name="connsiteX197" fmla="*/ 8253350 w 8915546"/>
              <a:gd name="connsiteY197" fmla="*/ 2707574 h 6686706"/>
              <a:gd name="connsiteX198" fmla="*/ 8193974 w 8915546"/>
              <a:gd name="connsiteY198" fmla="*/ 2755075 h 6686706"/>
              <a:gd name="connsiteX199" fmla="*/ 8182098 w 8915546"/>
              <a:gd name="connsiteY199" fmla="*/ 2790701 h 6686706"/>
              <a:gd name="connsiteX200" fmla="*/ 8217724 w 8915546"/>
              <a:gd name="connsiteY200" fmla="*/ 2814452 h 6686706"/>
              <a:gd name="connsiteX201" fmla="*/ 8229600 w 8915546"/>
              <a:gd name="connsiteY201" fmla="*/ 2850078 h 6686706"/>
              <a:gd name="connsiteX202" fmla="*/ 8193974 w 8915546"/>
              <a:gd name="connsiteY202" fmla="*/ 2921330 h 6686706"/>
              <a:gd name="connsiteX203" fmla="*/ 8182098 w 8915546"/>
              <a:gd name="connsiteY203" fmla="*/ 2956956 h 6686706"/>
              <a:gd name="connsiteX204" fmla="*/ 8193974 w 8915546"/>
              <a:gd name="connsiteY204" fmla="*/ 3040083 h 6686706"/>
              <a:gd name="connsiteX205" fmla="*/ 8277101 w 8915546"/>
              <a:gd name="connsiteY205" fmla="*/ 3051958 h 6686706"/>
              <a:gd name="connsiteX206" fmla="*/ 8300852 w 8915546"/>
              <a:gd name="connsiteY206" fmla="*/ 3289465 h 6686706"/>
              <a:gd name="connsiteX207" fmla="*/ 8407729 w 8915546"/>
              <a:gd name="connsiteY207" fmla="*/ 3313215 h 6686706"/>
              <a:gd name="connsiteX208" fmla="*/ 8514607 w 8915546"/>
              <a:gd name="connsiteY208" fmla="*/ 3455719 h 6686706"/>
              <a:gd name="connsiteX209" fmla="*/ 8550233 w 8915546"/>
              <a:gd name="connsiteY209" fmla="*/ 3479470 h 6686706"/>
              <a:gd name="connsiteX210" fmla="*/ 8609610 w 8915546"/>
              <a:gd name="connsiteY210" fmla="*/ 3467595 h 6686706"/>
              <a:gd name="connsiteX211" fmla="*/ 8645236 w 8915546"/>
              <a:gd name="connsiteY211" fmla="*/ 3455719 h 6686706"/>
              <a:gd name="connsiteX212" fmla="*/ 8680862 w 8915546"/>
              <a:gd name="connsiteY212" fmla="*/ 3503221 h 6686706"/>
              <a:gd name="connsiteX213" fmla="*/ 8716488 w 8915546"/>
              <a:gd name="connsiteY213" fmla="*/ 3526971 h 6686706"/>
              <a:gd name="connsiteX214" fmla="*/ 8704613 w 8915546"/>
              <a:gd name="connsiteY214" fmla="*/ 3586348 h 6686706"/>
              <a:gd name="connsiteX215" fmla="*/ 8668987 w 8915546"/>
              <a:gd name="connsiteY215" fmla="*/ 3610099 h 6686706"/>
              <a:gd name="connsiteX216" fmla="*/ 8645236 w 8915546"/>
              <a:gd name="connsiteY216" fmla="*/ 3645725 h 6686706"/>
              <a:gd name="connsiteX217" fmla="*/ 8728363 w 8915546"/>
              <a:gd name="connsiteY217" fmla="*/ 3693226 h 6686706"/>
              <a:gd name="connsiteX218" fmla="*/ 8799615 w 8915546"/>
              <a:gd name="connsiteY218" fmla="*/ 3728852 h 6686706"/>
              <a:gd name="connsiteX219" fmla="*/ 8847117 w 8915546"/>
              <a:gd name="connsiteY219" fmla="*/ 3800104 h 6686706"/>
              <a:gd name="connsiteX220" fmla="*/ 8799615 w 8915546"/>
              <a:gd name="connsiteY220" fmla="*/ 3823854 h 6686706"/>
              <a:gd name="connsiteX221" fmla="*/ 8787740 w 8915546"/>
              <a:gd name="connsiteY221" fmla="*/ 3859480 h 6686706"/>
              <a:gd name="connsiteX222" fmla="*/ 8787740 w 8915546"/>
              <a:gd name="connsiteY222" fmla="*/ 4013860 h 6686706"/>
              <a:gd name="connsiteX223" fmla="*/ 8811491 w 8915546"/>
              <a:gd name="connsiteY223" fmla="*/ 4049486 h 6686706"/>
              <a:gd name="connsiteX224" fmla="*/ 8775865 w 8915546"/>
              <a:gd name="connsiteY224" fmla="*/ 4073236 h 6686706"/>
              <a:gd name="connsiteX225" fmla="*/ 8763989 w 8915546"/>
              <a:gd name="connsiteY225" fmla="*/ 4108862 h 6686706"/>
              <a:gd name="connsiteX226" fmla="*/ 8752114 w 8915546"/>
              <a:gd name="connsiteY226" fmla="*/ 4168239 h 6686706"/>
              <a:gd name="connsiteX227" fmla="*/ 8704613 w 8915546"/>
              <a:gd name="connsiteY227" fmla="*/ 4180114 h 6686706"/>
              <a:gd name="connsiteX228" fmla="*/ 8668987 w 8915546"/>
              <a:gd name="connsiteY228" fmla="*/ 4191990 h 6686706"/>
              <a:gd name="connsiteX229" fmla="*/ 8704613 w 8915546"/>
              <a:gd name="connsiteY229" fmla="*/ 4263241 h 6686706"/>
              <a:gd name="connsiteX230" fmla="*/ 8740239 w 8915546"/>
              <a:gd name="connsiteY230" fmla="*/ 4298867 h 6686706"/>
              <a:gd name="connsiteX231" fmla="*/ 8728363 w 8915546"/>
              <a:gd name="connsiteY231" fmla="*/ 4358244 h 6686706"/>
              <a:gd name="connsiteX232" fmla="*/ 8811491 w 8915546"/>
              <a:gd name="connsiteY232" fmla="*/ 4429496 h 6686706"/>
              <a:gd name="connsiteX233" fmla="*/ 8894618 w 8915546"/>
              <a:gd name="connsiteY233" fmla="*/ 4476997 h 6686706"/>
              <a:gd name="connsiteX234" fmla="*/ 8823366 w 8915546"/>
              <a:gd name="connsiteY234" fmla="*/ 4560125 h 6686706"/>
              <a:gd name="connsiteX235" fmla="*/ 8799615 w 8915546"/>
              <a:gd name="connsiteY235" fmla="*/ 4631377 h 6686706"/>
              <a:gd name="connsiteX236" fmla="*/ 8775865 w 8915546"/>
              <a:gd name="connsiteY236" fmla="*/ 4702628 h 6686706"/>
              <a:gd name="connsiteX237" fmla="*/ 8763989 w 8915546"/>
              <a:gd name="connsiteY237" fmla="*/ 4738254 h 6686706"/>
              <a:gd name="connsiteX238" fmla="*/ 8775865 w 8915546"/>
              <a:gd name="connsiteY238" fmla="*/ 4773880 h 6686706"/>
              <a:gd name="connsiteX239" fmla="*/ 8811491 w 8915546"/>
              <a:gd name="connsiteY239" fmla="*/ 4785756 h 6686706"/>
              <a:gd name="connsiteX240" fmla="*/ 8740239 w 8915546"/>
              <a:gd name="connsiteY240" fmla="*/ 4821382 h 6686706"/>
              <a:gd name="connsiteX241" fmla="*/ 8668987 w 8915546"/>
              <a:gd name="connsiteY241" fmla="*/ 4868883 h 6686706"/>
              <a:gd name="connsiteX242" fmla="*/ 8633361 w 8915546"/>
              <a:gd name="connsiteY242" fmla="*/ 4975761 h 6686706"/>
              <a:gd name="connsiteX243" fmla="*/ 8621485 w 8915546"/>
              <a:gd name="connsiteY243" fmla="*/ 5011387 h 6686706"/>
              <a:gd name="connsiteX244" fmla="*/ 8633361 w 8915546"/>
              <a:gd name="connsiteY244" fmla="*/ 5047013 h 6686706"/>
              <a:gd name="connsiteX245" fmla="*/ 8526483 w 8915546"/>
              <a:gd name="connsiteY245" fmla="*/ 5058888 h 6686706"/>
              <a:gd name="connsiteX246" fmla="*/ 8490857 w 8915546"/>
              <a:gd name="connsiteY246" fmla="*/ 5070764 h 6686706"/>
              <a:gd name="connsiteX247" fmla="*/ 8478981 w 8915546"/>
              <a:gd name="connsiteY247" fmla="*/ 5130140 h 6686706"/>
              <a:gd name="connsiteX248" fmla="*/ 8372104 w 8915546"/>
              <a:gd name="connsiteY248" fmla="*/ 5165766 h 6686706"/>
              <a:gd name="connsiteX249" fmla="*/ 8324602 w 8915546"/>
              <a:gd name="connsiteY249" fmla="*/ 5260769 h 6686706"/>
              <a:gd name="connsiteX250" fmla="*/ 8265226 w 8915546"/>
              <a:gd name="connsiteY250" fmla="*/ 5225143 h 6686706"/>
              <a:gd name="connsiteX251" fmla="*/ 8193974 w 8915546"/>
              <a:gd name="connsiteY251" fmla="*/ 5332021 h 6686706"/>
              <a:gd name="connsiteX252" fmla="*/ 8134597 w 8915546"/>
              <a:gd name="connsiteY252" fmla="*/ 5272644 h 6686706"/>
              <a:gd name="connsiteX253" fmla="*/ 7992093 w 8915546"/>
              <a:gd name="connsiteY253" fmla="*/ 5284519 h 6686706"/>
              <a:gd name="connsiteX254" fmla="*/ 7908966 w 8915546"/>
              <a:gd name="connsiteY254" fmla="*/ 5462649 h 6686706"/>
              <a:gd name="connsiteX255" fmla="*/ 7873340 w 8915546"/>
              <a:gd name="connsiteY255" fmla="*/ 5617028 h 6686706"/>
              <a:gd name="connsiteX256" fmla="*/ 7861465 w 8915546"/>
              <a:gd name="connsiteY256" fmla="*/ 5652654 h 6686706"/>
              <a:gd name="connsiteX257" fmla="*/ 7932717 w 8915546"/>
              <a:gd name="connsiteY257" fmla="*/ 5664530 h 6686706"/>
              <a:gd name="connsiteX258" fmla="*/ 7980218 w 8915546"/>
              <a:gd name="connsiteY258" fmla="*/ 5735782 h 6686706"/>
              <a:gd name="connsiteX259" fmla="*/ 8027719 w 8915546"/>
              <a:gd name="connsiteY259" fmla="*/ 5747657 h 6686706"/>
              <a:gd name="connsiteX260" fmla="*/ 8015844 w 8915546"/>
              <a:gd name="connsiteY260" fmla="*/ 6008914 h 6686706"/>
              <a:gd name="connsiteX261" fmla="*/ 8051470 w 8915546"/>
              <a:gd name="connsiteY261" fmla="*/ 6103917 h 6686706"/>
              <a:gd name="connsiteX262" fmla="*/ 8075220 w 8915546"/>
              <a:gd name="connsiteY262" fmla="*/ 6198919 h 6686706"/>
              <a:gd name="connsiteX263" fmla="*/ 8158348 w 8915546"/>
              <a:gd name="connsiteY263" fmla="*/ 6305797 h 6686706"/>
              <a:gd name="connsiteX264" fmla="*/ 8170223 w 8915546"/>
              <a:gd name="connsiteY264" fmla="*/ 6388925 h 6686706"/>
              <a:gd name="connsiteX265" fmla="*/ 8193974 w 8915546"/>
              <a:gd name="connsiteY265" fmla="*/ 6424551 h 6686706"/>
              <a:gd name="connsiteX266" fmla="*/ 8158348 w 8915546"/>
              <a:gd name="connsiteY266" fmla="*/ 6436426 h 6686706"/>
              <a:gd name="connsiteX267" fmla="*/ 8110846 w 8915546"/>
              <a:gd name="connsiteY267" fmla="*/ 6448301 h 6686706"/>
              <a:gd name="connsiteX268" fmla="*/ 8075220 w 8915546"/>
              <a:gd name="connsiteY268" fmla="*/ 6472052 h 6686706"/>
              <a:gd name="connsiteX269" fmla="*/ 8051470 w 8915546"/>
              <a:gd name="connsiteY269" fmla="*/ 6555179 h 6686706"/>
              <a:gd name="connsiteX270" fmla="*/ 7980218 w 8915546"/>
              <a:gd name="connsiteY270" fmla="*/ 6590805 h 6686706"/>
              <a:gd name="connsiteX271" fmla="*/ 7932717 w 8915546"/>
              <a:gd name="connsiteY271" fmla="*/ 6578930 h 6686706"/>
              <a:gd name="connsiteX272" fmla="*/ 7908966 w 8915546"/>
              <a:gd name="connsiteY272" fmla="*/ 6590805 h 6686706"/>
              <a:gd name="connsiteX273" fmla="*/ 7837714 w 8915546"/>
              <a:gd name="connsiteY273" fmla="*/ 6650182 h 6686706"/>
              <a:gd name="connsiteX274" fmla="*/ 7766462 w 8915546"/>
              <a:gd name="connsiteY274" fmla="*/ 6673932 h 6686706"/>
              <a:gd name="connsiteX275" fmla="*/ 7683335 w 8915546"/>
              <a:gd name="connsiteY275" fmla="*/ 6626431 h 6686706"/>
              <a:gd name="connsiteX276" fmla="*/ 7612083 w 8915546"/>
              <a:gd name="connsiteY276" fmla="*/ 6590805 h 6686706"/>
              <a:gd name="connsiteX277" fmla="*/ 7600207 w 8915546"/>
              <a:gd name="connsiteY277" fmla="*/ 6555179 h 6686706"/>
              <a:gd name="connsiteX278" fmla="*/ 7576457 w 8915546"/>
              <a:gd name="connsiteY278" fmla="*/ 6519553 h 6686706"/>
              <a:gd name="connsiteX279" fmla="*/ 7552706 w 8915546"/>
              <a:gd name="connsiteY279" fmla="*/ 6400800 h 6686706"/>
              <a:gd name="connsiteX280" fmla="*/ 7517080 w 8915546"/>
              <a:gd name="connsiteY280" fmla="*/ 6365174 h 6686706"/>
              <a:gd name="connsiteX281" fmla="*/ 7493329 w 8915546"/>
              <a:gd name="connsiteY281" fmla="*/ 6293922 h 6686706"/>
              <a:gd name="connsiteX282" fmla="*/ 7469579 w 8915546"/>
              <a:gd name="connsiteY282" fmla="*/ 6258296 h 6686706"/>
              <a:gd name="connsiteX283" fmla="*/ 7433953 w 8915546"/>
              <a:gd name="connsiteY283" fmla="*/ 6187044 h 6686706"/>
              <a:gd name="connsiteX284" fmla="*/ 7410202 w 8915546"/>
              <a:gd name="connsiteY284" fmla="*/ 6092041 h 6686706"/>
              <a:gd name="connsiteX285" fmla="*/ 7386452 w 8915546"/>
              <a:gd name="connsiteY285" fmla="*/ 6020790 h 6686706"/>
              <a:gd name="connsiteX286" fmla="*/ 7315200 w 8915546"/>
              <a:gd name="connsiteY286" fmla="*/ 5973288 h 6686706"/>
              <a:gd name="connsiteX287" fmla="*/ 7232072 w 8915546"/>
              <a:gd name="connsiteY287" fmla="*/ 5985164 h 6686706"/>
              <a:gd name="connsiteX288" fmla="*/ 7196446 w 8915546"/>
              <a:gd name="connsiteY288" fmla="*/ 6056415 h 6686706"/>
              <a:gd name="connsiteX289" fmla="*/ 7208322 w 8915546"/>
              <a:gd name="connsiteY289" fmla="*/ 6139543 h 6686706"/>
              <a:gd name="connsiteX290" fmla="*/ 7220197 w 8915546"/>
              <a:gd name="connsiteY290" fmla="*/ 6175169 h 6686706"/>
              <a:gd name="connsiteX291" fmla="*/ 7208322 w 8915546"/>
              <a:gd name="connsiteY291" fmla="*/ 6210795 h 6686706"/>
              <a:gd name="connsiteX292" fmla="*/ 7101444 w 8915546"/>
              <a:gd name="connsiteY292" fmla="*/ 6175169 h 6686706"/>
              <a:gd name="connsiteX293" fmla="*/ 7065818 w 8915546"/>
              <a:gd name="connsiteY293" fmla="*/ 6163293 h 6686706"/>
              <a:gd name="connsiteX294" fmla="*/ 7030192 w 8915546"/>
              <a:gd name="connsiteY294" fmla="*/ 6080166 h 6686706"/>
              <a:gd name="connsiteX295" fmla="*/ 6935189 w 8915546"/>
              <a:gd name="connsiteY295" fmla="*/ 6127667 h 6686706"/>
              <a:gd name="connsiteX296" fmla="*/ 6852062 w 8915546"/>
              <a:gd name="connsiteY296" fmla="*/ 6092041 h 6686706"/>
              <a:gd name="connsiteX297" fmla="*/ 6768935 w 8915546"/>
              <a:gd name="connsiteY297" fmla="*/ 6044540 h 6686706"/>
              <a:gd name="connsiteX298" fmla="*/ 6721433 w 8915546"/>
              <a:gd name="connsiteY298" fmla="*/ 6032665 h 6686706"/>
              <a:gd name="connsiteX299" fmla="*/ 6662057 w 8915546"/>
              <a:gd name="connsiteY299" fmla="*/ 5961413 h 6686706"/>
              <a:gd name="connsiteX300" fmla="*/ 6626431 w 8915546"/>
              <a:gd name="connsiteY300" fmla="*/ 5949538 h 6686706"/>
              <a:gd name="connsiteX301" fmla="*/ 6519553 w 8915546"/>
              <a:gd name="connsiteY301" fmla="*/ 5854535 h 6686706"/>
              <a:gd name="connsiteX302" fmla="*/ 6519553 w 8915546"/>
              <a:gd name="connsiteY302" fmla="*/ 5735782 h 6686706"/>
              <a:gd name="connsiteX303" fmla="*/ 6543304 w 8915546"/>
              <a:gd name="connsiteY303" fmla="*/ 5664530 h 6686706"/>
              <a:gd name="connsiteX304" fmla="*/ 6531428 w 8915546"/>
              <a:gd name="connsiteY304" fmla="*/ 5581402 h 6686706"/>
              <a:gd name="connsiteX305" fmla="*/ 6507678 w 8915546"/>
              <a:gd name="connsiteY305" fmla="*/ 5617028 h 6686706"/>
              <a:gd name="connsiteX306" fmla="*/ 6483927 w 8915546"/>
              <a:gd name="connsiteY306" fmla="*/ 5688280 h 6686706"/>
              <a:gd name="connsiteX307" fmla="*/ 6460176 w 8915546"/>
              <a:gd name="connsiteY307" fmla="*/ 5652654 h 6686706"/>
              <a:gd name="connsiteX308" fmla="*/ 6424550 w 8915546"/>
              <a:gd name="connsiteY308" fmla="*/ 5640779 h 6686706"/>
              <a:gd name="connsiteX309" fmla="*/ 6377049 w 8915546"/>
              <a:gd name="connsiteY309" fmla="*/ 5593278 h 6686706"/>
              <a:gd name="connsiteX310" fmla="*/ 6341423 w 8915546"/>
              <a:gd name="connsiteY310" fmla="*/ 5605153 h 6686706"/>
              <a:gd name="connsiteX311" fmla="*/ 6282046 w 8915546"/>
              <a:gd name="connsiteY311" fmla="*/ 5545777 h 6686706"/>
              <a:gd name="connsiteX312" fmla="*/ 6222670 w 8915546"/>
              <a:gd name="connsiteY312" fmla="*/ 5462649 h 6686706"/>
              <a:gd name="connsiteX313" fmla="*/ 6175168 w 8915546"/>
              <a:gd name="connsiteY313" fmla="*/ 5450774 h 6686706"/>
              <a:gd name="connsiteX314" fmla="*/ 6163293 w 8915546"/>
              <a:gd name="connsiteY314" fmla="*/ 5486400 h 6686706"/>
              <a:gd name="connsiteX315" fmla="*/ 6032665 w 8915546"/>
              <a:gd name="connsiteY315" fmla="*/ 5403273 h 6686706"/>
              <a:gd name="connsiteX316" fmla="*/ 6020789 w 8915546"/>
              <a:gd name="connsiteY316" fmla="*/ 5248893 h 6686706"/>
              <a:gd name="connsiteX317" fmla="*/ 6080166 w 8915546"/>
              <a:gd name="connsiteY317" fmla="*/ 5189517 h 6686706"/>
              <a:gd name="connsiteX318" fmla="*/ 6032665 w 8915546"/>
              <a:gd name="connsiteY318" fmla="*/ 5118265 h 6686706"/>
              <a:gd name="connsiteX319" fmla="*/ 5985163 w 8915546"/>
              <a:gd name="connsiteY319" fmla="*/ 4631377 h 6686706"/>
              <a:gd name="connsiteX320" fmla="*/ 6068291 w 8915546"/>
              <a:gd name="connsiteY320" fmla="*/ 4548249 h 6686706"/>
              <a:gd name="connsiteX321" fmla="*/ 5961413 w 8915546"/>
              <a:gd name="connsiteY321" fmla="*/ 4488873 h 6686706"/>
              <a:gd name="connsiteX322" fmla="*/ 5949537 w 8915546"/>
              <a:gd name="connsiteY322" fmla="*/ 4298867 h 6686706"/>
              <a:gd name="connsiteX323" fmla="*/ 5842659 w 8915546"/>
              <a:gd name="connsiteY323" fmla="*/ 4263241 h 6686706"/>
              <a:gd name="connsiteX324" fmla="*/ 5676405 w 8915546"/>
              <a:gd name="connsiteY324" fmla="*/ 4108862 h 6686706"/>
              <a:gd name="connsiteX325" fmla="*/ 5581402 w 8915546"/>
              <a:gd name="connsiteY325" fmla="*/ 4073236 h 6686706"/>
              <a:gd name="connsiteX326" fmla="*/ 5533901 w 8915546"/>
              <a:gd name="connsiteY326" fmla="*/ 4049486 h 6686706"/>
              <a:gd name="connsiteX327" fmla="*/ 5450774 w 8915546"/>
              <a:gd name="connsiteY327" fmla="*/ 4061361 h 6686706"/>
              <a:gd name="connsiteX328" fmla="*/ 5415148 w 8915546"/>
              <a:gd name="connsiteY328" fmla="*/ 4073236 h 6686706"/>
              <a:gd name="connsiteX329" fmla="*/ 5391397 w 8915546"/>
              <a:gd name="connsiteY329" fmla="*/ 4120738 h 6686706"/>
              <a:gd name="connsiteX330" fmla="*/ 5260768 w 8915546"/>
              <a:gd name="connsiteY330" fmla="*/ 4132613 h 6686706"/>
              <a:gd name="connsiteX331" fmla="*/ 5248893 w 8915546"/>
              <a:gd name="connsiteY331" fmla="*/ 4168239 h 6686706"/>
              <a:gd name="connsiteX332" fmla="*/ 5177641 w 8915546"/>
              <a:gd name="connsiteY332" fmla="*/ 4203865 h 6686706"/>
              <a:gd name="connsiteX333" fmla="*/ 5082639 w 8915546"/>
              <a:gd name="connsiteY333" fmla="*/ 4203865 h 6686706"/>
              <a:gd name="connsiteX334" fmla="*/ 5058888 w 8915546"/>
              <a:gd name="connsiteY334" fmla="*/ 4239491 h 6686706"/>
              <a:gd name="connsiteX335" fmla="*/ 4987636 w 8915546"/>
              <a:gd name="connsiteY335" fmla="*/ 4298867 h 6686706"/>
              <a:gd name="connsiteX336" fmla="*/ 4952010 w 8915546"/>
              <a:gd name="connsiteY336" fmla="*/ 4275117 h 6686706"/>
              <a:gd name="connsiteX337" fmla="*/ 4940135 w 8915546"/>
              <a:gd name="connsiteY337" fmla="*/ 4310743 h 6686706"/>
              <a:gd name="connsiteX338" fmla="*/ 4916384 w 8915546"/>
              <a:gd name="connsiteY338" fmla="*/ 4370119 h 6686706"/>
              <a:gd name="connsiteX339" fmla="*/ 4833257 w 8915546"/>
              <a:gd name="connsiteY339" fmla="*/ 4381995 h 6686706"/>
              <a:gd name="connsiteX340" fmla="*/ 4773880 w 8915546"/>
              <a:gd name="connsiteY340" fmla="*/ 4465122 h 6686706"/>
              <a:gd name="connsiteX341" fmla="*/ 4750129 w 8915546"/>
              <a:gd name="connsiteY341" fmla="*/ 4512623 h 6686706"/>
              <a:gd name="connsiteX342" fmla="*/ 4702628 w 8915546"/>
              <a:gd name="connsiteY342" fmla="*/ 4583875 h 6686706"/>
              <a:gd name="connsiteX343" fmla="*/ 4583875 w 8915546"/>
              <a:gd name="connsiteY343" fmla="*/ 4607626 h 6686706"/>
              <a:gd name="connsiteX344" fmla="*/ 4524498 w 8915546"/>
              <a:gd name="connsiteY344" fmla="*/ 4631377 h 6686706"/>
              <a:gd name="connsiteX345" fmla="*/ 4500748 w 8915546"/>
              <a:gd name="connsiteY345" fmla="*/ 4667002 h 6686706"/>
              <a:gd name="connsiteX346" fmla="*/ 4476997 w 8915546"/>
              <a:gd name="connsiteY346" fmla="*/ 4714504 h 6686706"/>
              <a:gd name="connsiteX347" fmla="*/ 4441371 w 8915546"/>
              <a:gd name="connsiteY347" fmla="*/ 4726379 h 6686706"/>
              <a:gd name="connsiteX348" fmla="*/ 4453246 w 8915546"/>
              <a:gd name="connsiteY348" fmla="*/ 4773880 h 6686706"/>
              <a:gd name="connsiteX349" fmla="*/ 4465122 w 8915546"/>
              <a:gd name="connsiteY349" fmla="*/ 4809506 h 6686706"/>
              <a:gd name="connsiteX350" fmla="*/ 4453246 w 8915546"/>
              <a:gd name="connsiteY350" fmla="*/ 4845132 h 6686706"/>
              <a:gd name="connsiteX351" fmla="*/ 4417620 w 8915546"/>
              <a:gd name="connsiteY351" fmla="*/ 4833257 h 6686706"/>
              <a:gd name="connsiteX352" fmla="*/ 4334493 w 8915546"/>
              <a:gd name="connsiteY352" fmla="*/ 4857008 h 6686706"/>
              <a:gd name="connsiteX353" fmla="*/ 4251366 w 8915546"/>
              <a:gd name="connsiteY353" fmla="*/ 4880758 h 6686706"/>
              <a:gd name="connsiteX354" fmla="*/ 4227615 w 8915546"/>
              <a:gd name="connsiteY354" fmla="*/ 4845132 h 6686706"/>
              <a:gd name="connsiteX355" fmla="*/ 4191989 w 8915546"/>
              <a:gd name="connsiteY355" fmla="*/ 4821382 h 6686706"/>
              <a:gd name="connsiteX356" fmla="*/ 4156363 w 8915546"/>
              <a:gd name="connsiteY356" fmla="*/ 4738254 h 6686706"/>
              <a:gd name="connsiteX357" fmla="*/ 4049485 w 8915546"/>
              <a:gd name="connsiteY357" fmla="*/ 4762005 h 6686706"/>
              <a:gd name="connsiteX358" fmla="*/ 4001984 w 8915546"/>
              <a:gd name="connsiteY358" fmla="*/ 4797631 h 6686706"/>
              <a:gd name="connsiteX359" fmla="*/ 3966358 w 8915546"/>
              <a:gd name="connsiteY359" fmla="*/ 4821382 h 6686706"/>
              <a:gd name="connsiteX360" fmla="*/ 3954483 w 8915546"/>
              <a:gd name="connsiteY360" fmla="*/ 4857008 h 6686706"/>
              <a:gd name="connsiteX361" fmla="*/ 3871355 w 8915546"/>
              <a:gd name="connsiteY361" fmla="*/ 4857008 h 6686706"/>
              <a:gd name="connsiteX362" fmla="*/ 3823854 w 8915546"/>
              <a:gd name="connsiteY362" fmla="*/ 4750130 h 6686706"/>
              <a:gd name="connsiteX363" fmla="*/ 3800104 w 8915546"/>
              <a:gd name="connsiteY363" fmla="*/ 4476997 h 6686706"/>
              <a:gd name="connsiteX364" fmla="*/ 3811979 w 8915546"/>
              <a:gd name="connsiteY364" fmla="*/ 4334493 h 6686706"/>
              <a:gd name="connsiteX365" fmla="*/ 3895106 w 8915546"/>
              <a:gd name="connsiteY365" fmla="*/ 4298867 h 6686706"/>
              <a:gd name="connsiteX366" fmla="*/ 3883231 w 8915546"/>
              <a:gd name="connsiteY366" fmla="*/ 4251366 h 6686706"/>
              <a:gd name="connsiteX367" fmla="*/ 3800104 w 8915546"/>
              <a:gd name="connsiteY367" fmla="*/ 4263241 h 6686706"/>
              <a:gd name="connsiteX368" fmla="*/ 3716976 w 8915546"/>
              <a:gd name="connsiteY368" fmla="*/ 4298867 h 6686706"/>
              <a:gd name="connsiteX369" fmla="*/ 3681350 w 8915546"/>
              <a:gd name="connsiteY369" fmla="*/ 4286992 h 6686706"/>
              <a:gd name="connsiteX370" fmla="*/ 3610098 w 8915546"/>
              <a:gd name="connsiteY370" fmla="*/ 4251366 h 6686706"/>
              <a:gd name="connsiteX371" fmla="*/ 3455719 w 8915546"/>
              <a:gd name="connsiteY371" fmla="*/ 4239491 h 6686706"/>
              <a:gd name="connsiteX372" fmla="*/ 3408218 w 8915546"/>
              <a:gd name="connsiteY372" fmla="*/ 4132613 h 6686706"/>
              <a:gd name="connsiteX373" fmla="*/ 3384467 w 8915546"/>
              <a:gd name="connsiteY373" fmla="*/ 3978234 h 6686706"/>
              <a:gd name="connsiteX374" fmla="*/ 3360717 w 8915546"/>
              <a:gd name="connsiteY374" fmla="*/ 3942608 h 6686706"/>
              <a:gd name="connsiteX375" fmla="*/ 3336966 w 8915546"/>
              <a:gd name="connsiteY375" fmla="*/ 3871356 h 6686706"/>
              <a:gd name="connsiteX376" fmla="*/ 3325091 w 8915546"/>
              <a:gd name="connsiteY376" fmla="*/ 3835730 h 6686706"/>
              <a:gd name="connsiteX377" fmla="*/ 3313215 w 8915546"/>
              <a:gd name="connsiteY377" fmla="*/ 3693226 h 6686706"/>
              <a:gd name="connsiteX378" fmla="*/ 3372592 w 8915546"/>
              <a:gd name="connsiteY378" fmla="*/ 3633849 h 6686706"/>
              <a:gd name="connsiteX379" fmla="*/ 3408218 w 8915546"/>
              <a:gd name="connsiteY379" fmla="*/ 3621974 h 6686706"/>
              <a:gd name="connsiteX380" fmla="*/ 3431968 w 8915546"/>
              <a:gd name="connsiteY380" fmla="*/ 3598223 h 6686706"/>
              <a:gd name="connsiteX381" fmla="*/ 3146961 w 8915546"/>
              <a:gd name="connsiteY381" fmla="*/ 3218213 h 6686706"/>
              <a:gd name="connsiteX382" fmla="*/ 2968831 w 8915546"/>
              <a:gd name="connsiteY382" fmla="*/ 3372592 h 6686706"/>
              <a:gd name="connsiteX383" fmla="*/ 3040083 w 8915546"/>
              <a:gd name="connsiteY383" fmla="*/ 3479470 h 6686706"/>
              <a:gd name="connsiteX384" fmla="*/ 2968831 w 8915546"/>
              <a:gd name="connsiteY384" fmla="*/ 3562597 h 6686706"/>
              <a:gd name="connsiteX385" fmla="*/ 2909454 w 8915546"/>
              <a:gd name="connsiteY385" fmla="*/ 3610099 h 6686706"/>
              <a:gd name="connsiteX386" fmla="*/ 2850078 w 8915546"/>
              <a:gd name="connsiteY386" fmla="*/ 3740727 h 6686706"/>
              <a:gd name="connsiteX387" fmla="*/ 2814452 w 8915546"/>
              <a:gd name="connsiteY387" fmla="*/ 3752602 h 6686706"/>
              <a:gd name="connsiteX388" fmla="*/ 2766950 w 8915546"/>
              <a:gd name="connsiteY388" fmla="*/ 3681351 h 6686706"/>
              <a:gd name="connsiteX389" fmla="*/ 2695698 w 8915546"/>
              <a:gd name="connsiteY389" fmla="*/ 3621974 h 6686706"/>
              <a:gd name="connsiteX390" fmla="*/ 2612571 w 8915546"/>
              <a:gd name="connsiteY390" fmla="*/ 3657600 h 6686706"/>
              <a:gd name="connsiteX391" fmla="*/ 2588820 w 8915546"/>
              <a:gd name="connsiteY391" fmla="*/ 3693226 h 6686706"/>
              <a:gd name="connsiteX392" fmla="*/ 2612571 w 8915546"/>
              <a:gd name="connsiteY392" fmla="*/ 3740727 h 6686706"/>
              <a:gd name="connsiteX393" fmla="*/ 2576945 w 8915546"/>
              <a:gd name="connsiteY393" fmla="*/ 3764478 h 6686706"/>
              <a:gd name="connsiteX394" fmla="*/ 2505693 w 8915546"/>
              <a:gd name="connsiteY394" fmla="*/ 3776353 h 6686706"/>
              <a:gd name="connsiteX395" fmla="*/ 2517568 w 8915546"/>
              <a:gd name="connsiteY395" fmla="*/ 3847605 h 6686706"/>
              <a:gd name="connsiteX396" fmla="*/ 2529444 w 8915546"/>
              <a:gd name="connsiteY396" fmla="*/ 3883231 h 6686706"/>
              <a:gd name="connsiteX397" fmla="*/ 2505693 w 8915546"/>
              <a:gd name="connsiteY397" fmla="*/ 3918857 h 6686706"/>
              <a:gd name="connsiteX398" fmla="*/ 2434441 w 8915546"/>
              <a:gd name="connsiteY398" fmla="*/ 3871356 h 6686706"/>
              <a:gd name="connsiteX399" fmla="*/ 2398815 w 8915546"/>
              <a:gd name="connsiteY399" fmla="*/ 3847605 h 6686706"/>
              <a:gd name="connsiteX400" fmla="*/ 2303813 w 8915546"/>
              <a:gd name="connsiteY400" fmla="*/ 3823854 h 6686706"/>
              <a:gd name="connsiteX401" fmla="*/ 2268187 w 8915546"/>
              <a:gd name="connsiteY401" fmla="*/ 3693226 h 6686706"/>
              <a:gd name="connsiteX402" fmla="*/ 2232561 w 8915546"/>
              <a:gd name="connsiteY402" fmla="*/ 3716977 h 6686706"/>
              <a:gd name="connsiteX403" fmla="*/ 2196935 w 8915546"/>
              <a:gd name="connsiteY403" fmla="*/ 3693226 h 6686706"/>
              <a:gd name="connsiteX404" fmla="*/ 2161309 w 8915546"/>
              <a:gd name="connsiteY404" fmla="*/ 3681351 h 6686706"/>
              <a:gd name="connsiteX405" fmla="*/ 2054431 w 8915546"/>
              <a:gd name="connsiteY405" fmla="*/ 3621974 h 6686706"/>
              <a:gd name="connsiteX406" fmla="*/ 1971304 w 8915546"/>
              <a:gd name="connsiteY406" fmla="*/ 3633849 h 6686706"/>
              <a:gd name="connsiteX407" fmla="*/ 1947553 w 8915546"/>
              <a:gd name="connsiteY407" fmla="*/ 3705101 h 6686706"/>
              <a:gd name="connsiteX408" fmla="*/ 1923802 w 8915546"/>
              <a:gd name="connsiteY408" fmla="*/ 3728852 h 6686706"/>
              <a:gd name="connsiteX409" fmla="*/ 1733797 w 8915546"/>
              <a:gd name="connsiteY409" fmla="*/ 3681351 h 6686706"/>
              <a:gd name="connsiteX410" fmla="*/ 1721922 w 8915546"/>
              <a:gd name="connsiteY410" fmla="*/ 3811979 h 6686706"/>
              <a:gd name="connsiteX411" fmla="*/ 1650670 w 8915546"/>
              <a:gd name="connsiteY411" fmla="*/ 3800104 h 6686706"/>
              <a:gd name="connsiteX412" fmla="*/ 1615044 w 8915546"/>
              <a:gd name="connsiteY412" fmla="*/ 3895106 h 6686706"/>
              <a:gd name="connsiteX413" fmla="*/ 1531917 w 8915546"/>
              <a:gd name="connsiteY413" fmla="*/ 3906982 h 6686706"/>
              <a:gd name="connsiteX414" fmla="*/ 1543792 w 8915546"/>
              <a:gd name="connsiteY414" fmla="*/ 3942608 h 6686706"/>
              <a:gd name="connsiteX415" fmla="*/ 1567542 w 8915546"/>
              <a:gd name="connsiteY415" fmla="*/ 3978234 h 6686706"/>
              <a:gd name="connsiteX416" fmla="*/ 1460665 w 8915546"/>
              <a:gd name="connsiteY416" fmla="*/ 3966358 h 6686706"/>
              <a:gd name="connsiteX417" fmla="*/ 1425039 w 8915546"/>
              <a:gd name="connsiteY417" fmla="*/ 3942608 h 6686706"/>
              <a:gd name="connsiteX418" fmla="*/ 1365662 w 8915546"/>
              <a:gd name="connsiteY418" fmla="*/ 3990109 h 6686706"/>
              <a:gd name="connsiteX419" fmla="*/ 1246909 w 8915546"/>
              <a:gd name="connsiteY419" fmla="*/ 3990109 h 6686706"/>
              <a:gd name="connsiteX420" fmla="*/ 1246909 w 8915546"/>
              <a:gd name="connsiteY420" fmla="*/ 3990109 h 6686706"/>
              <a:gd name="connsiteX421" fmla="*/ 1068779 w 8915546"/>
              <a:gd name="connsiteY421" fmla="*/ 4180114 h 6686706"/>
              <a:gd name="connsiteX422" fmla="*/ 1009402 w 8915546"/>
              <a:gd name="connsiteY422" fmla="*/ 4085112 h 6686706"/>
              <a:gd name="connsiteX423" fmla="*/ 1021278 w 8915546"/>
              <a:gd name="connsiteY423" fmla="*/ 3954483 h 6686706"/>
              <a:gd name="connsiteX424" fmla="*/ 1009402 w 8915546"/>
              <a:gd name="connsiteY424" fmla="*/ 3918857 h 6686706"/>
              <a:gd name="connsiteX425" fmla="*/ 973776 w 8915546"/>
              <a:gd name="connsiteY425" fmla="*/ 3883231 h 6686706"/>
              <a:gd name="connsiteX426" fmla="*/ 831272 w 8915546"/>
              <a:gd name="connsiteY426" fmla="*/ 4001984 h 6686706"/>
              <a:gd name="connsiteX427" fmla="*/ 771896 w 8915546"/>
              <a:gd name="connsiteY427" fmla="*/ 3966358 h 6686706"/>
              <a:gd name="connsiteX428" fmla="*/ 736270 w 8915546"/>
              <a:gd name="connsiteY428" fmla="*/ 3978234 h 6686706"/>
              <a:gd name="connsiteX429" fmla="*/ 676893 w 8915546"/>
              <a:gd name="connsiteY429" fmla="*/ 3906982 h 6686706"/>
              <a:gd name="connsiteX430" fmla="*/ 641267 w 8915546"/>
              <a:gd name="connsiteY430" fmla="*/ 3978234 h 6686706"/>
              <a:gd name="connsiteX431" fmla="*/ 641267 w 8915546"/>
              <a:gd name="connsiteY431" fmla="*/ 3978234 h 6686706"/>
              <a:gd name="connsiteX432" fmla="*/ 712519 w 8915546"/>
              <a:gd name="connsiteY432" fmla="*/ 4061361 h 6686706"/>
              <a:gd name="connsiteX433" fmla="*/ 736270 w 8915546"/>
              <a:gd name="connsiteY433" fmla="*/ 4096987 h 6686706"/>
              <a:gd name="connsiteX434" fmla="*/ 724394 w 8915546"/>
              <a:gd name="connsiteY434" fmla="*/ 4144488 h 6686706"/>
              <a:gd name="connsiteX435" fmla="*/ 676893 w 8915546"/>
              <a:gd name="connsiteY435" fmla="*/ 4156364 h 6686706"/>
              <a:gd name="connsiteX436" fmla="*/ 570015 w 8915546"/>
              <a:gd name="connsiteY436" fmla="*/ 4156364 h 6686706"/>
              <a:gd name="connsiteX437" fmla="*/ 546265 w 8915546"/>
              <a:gd name="connsiteY437" fmla="*/ 4191990 h 6686706"/>
              <a:gd name="connsiteX438" fmla="*/ 510639 w 8915546"/>
              <a:gd name="connsiteY438" fmla="*/ 4215740 h 6686706"/>
              <a:gd name="connsiteX439" fmla="*/ 427511 w 8915546"/>
              <a:gd name="connsiteY439" fmla="*/ 4180114 h 6686706"/>
              <a:gd name="connsiteX440" fmla="*/ 403761 w 8915546"/>
              <a:gd name="connsiteY440" fmla="*/ 4144488 h 6686706"/>
              <a:gd name="connsiteX441" fmla="*/ 415636 w 8915546"/>
              <a:gd name="connsiteY441" fmla="*/ 4096987 h 6686706"/>
              <a:gd name="connsiteX442" fmla="*/ 439387 w 8915546"/>
              <a:gd name="connsiteY442" fmla="*/ 4061361 h 6686706"/>
              <a:gd name="connsiteX443" fmla="*/ 391885 w 8915546"/>
              <a:gd name="connsiteY443" fmla="*/ 4025735 h 6686706"/>
              <a:gd name="connsiteX444" fmla="*/ 332509 w 8915546"/>
              <a:gd name="connsiteY444" fmla="*/ 4037610 h 6686706"/>
              <a:gd name="connsiteX445" fmla="*/ 261257 w 8915546"/>
              <a:gd name="connsiteY445" fmla="*/ 4061361 h 6686706"/>
              <a:gd name="connsiteX446" fmla="*/ 225631 w 8915546"/>
              <a:gd name="connsiteY446" fmla="*/ 4049486 h 6686706"/>
              <a:gd name="connsiteX447" fmla="*/ 201880 w 8915546"/>
              <a:gd name="connsiteY447" fmla="*/ 4013860 h 6686706"/>
              <a:gd name="connsiteX448" fmla="*/ 225631 w 8915546"/>
              <a:gd name="connsiteY448" fmla="*/ 3918857 h 6686706"/>
              <a:gd name="connsiteX449" fmla="*/ 130628 w 8915546"/>
              <a:gd name="connsiteY449" fmla="*/ 3859480 h 6686706"/>
              <a:gd name="connsiteX450" fmla="*/ 118753 w 8915546"/>
              <a:gd name="connsiteY450" fmla="*/ 3740727 h 6686706"/>
              <a:gd name="connsiteX451" fmla="*/ 35626 w 8915546"/>
              <a:gd name="connsiteY451" fmla="*/ 3693226 h 6686706"/>
              <a:gd name="connsiteX452" fmla="*/ 0 w 8915546"/>
              <a:gd name="connsiteY452" fmla="*/ 3550722 h 6686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</a:cxnLst>
            <a:rect l="l" t="t" r="r" b="b"/>
            <a:pathLst>
              <a:path w="8915546" h="6686706">
                <a:moveTo>
                  <a:pt x="0" y="3550722"/>
                </a:moveTo>
                <a:lnTo>
                  <a:pt x="95002" y="3479470"/>
                </a:lnTo>
                <a:lnTo>
                  <a:pt x="142504" y="3396343"/>
                </a:lnTo>
                <a:cubicBezTo>
                  <a:pt x="170213" y="3372592"/>
                  <a:pt x="197133" y="3347889"/>
                  <a:pt x="225631" y="3325091"/>
                </a:cubicBezTo>
                <a:cubicBezTo>
                  <a:pt x="236776" y="3316175"/>
                  <a:pt x="253340" y="3313215"/>
                  <a:pt x="261257" y="3301340"/>
                </a:cubicBezTo>
                <a:cubicBezTo>
                  <a:pt x="270310" y="3287760"/>
                  <a:pt x="260740" y="3264461"/>
                  <a:pt x="273132" y="3253839"/>
                </a:cubicBezTo>
                <a:cubicBezTo>
                  <a:pt x="273134" y="3253837"/>
                  <a:pt x="362196" y="3224151"/>
                  <a:pt x="380010" y="3218213"/>
                </a:cubicBezTo>
                <a:lnTo>
                  <a:pt x="415636" y="3206338"/>
                </a:lnTo>
                <a:cubicBezTo>
                  <a:pt x="423553" y="3194463"/>
                  <a:pt x="433004" y="3183478"/>
                  <a:pt x="439387" y="3170712"/>
                </a:cubicBezTo>
                <a:cubicBezTo>
                  <a:pt x="469463" y="3110561"/>
                  <a:pt x="444471" y="3046804"/>
                  <a:pt x="439387" y="2980706"/>
                </a:cubicBezTo>
                <a:cubicBezTo>
                  <a:pt x="443345" y="2964872"/>
                  <a:pt x="438870" y="2943827"/>
                  <a:pt x="451262" y="2933205"/>
                </a:cubicBezTo>
                <a:cubicBezTo>
                  <a:pt x="470270" y="2916912"/>
                  <a:pt x="501683" y="2923341"/>
                  <a:pt x="522514" y="2909454"/>
                </a:cubicBezTo>
                <a:lnTo>
                  <a:pt x="558140" y="2885704"/>
                </a:lnTo>
                <a:cubicBezTo>
                  <a:pt x="566057" y="2873829"/>
                  <a:pt x="580599" y="2864292"/>
                  <a:pt x="581891" y="2850078"/>
                </a:cubicBezTo>
                <a:cubicBezTo>
                  <a:pt x="583363" y="2833885"/>
                  <a:pt x="553730" y="2723860"/>
                  <a:pt x="581891" y="2695699"/>
                </a:cubicBezTo>
                <a:cubicBezTo>
                  <a:pt x="596163" y="2681427"/>
                  <a:pt x="621475" y="2687782"/>
                  <a:pt x="641267" y="2683823"/>
                </a:cubicBezTo>
                <a:cubicBezTo>
                  <a:pt x="595638" y="2653404"/>
                  <a:pt x="567099" y="2647573"/>
                  <a:pt x="546265" y="2600696"/>
                </a:cubicBezTo>
                <a:cubicBezTo>
                  <a:pt x="536097" y="2577818"/>
                  <a:pt x="530431" y="2553195"/>
                  <a:pt x="522514" y="2529444"/>
                </a:cubicBezTo>
                <a:lnTo>
                  <a:pt x="510639" y="2493818"/>
                </a:lnTo>
                <a:cubicBezTo>
                  <a:pt x="514597" y="2442358"/>
                  <a:pt x="500688" y="2386209"/>
                  <a:pt x="522514" y="2339439"/>
                </a:cubicBezTo>
                <a:cubicBezTo>
                  <a:pt x="533101" y="2316752"/>
                  <a:pt x="593766" y="2315688"/>
                  <a:pt x="593766" y="2315688"/>
                </a:cubicBezTo>
                <a:cubicBezTo>
                  <a:pt x="601683" y="2303813"/>
                  <a:pt x="611720" y="2293104"/>
                  <a:pt x="617517" y="2280062"/>
                </a:cubicBezTo>
                <a:cubicBezTo>
                  <a:pt x="627685" y="2257184"/>
                  <a:pt x="641267" y="2208810"/>
                  <a:pt x="641267" y="2208810"/>
                </a:cubicBezTo>
                <a:cubicBezTo>
                  <a:pt x="637309" y="2192976"/>
                  <a:pt x="640139" y="2173592"/>
                  <a:pt x="629392" y="2161309"/>
                </a:cubicBezTo>
                <a:cubicBezTo>
                  <a:pt x="610595" y="2139827"/>
                  <a:pt x="558140" y="2113808"/>
                  <a:pt x="558140" y="2113808"/>
                </a:cubicBezTo>
                <a:cubicBezTo>
                  <a:pt x="554182" y="2101933"/>
                  <a:pt x="555116" y="2087033"/>
                  <a:pt x="546265" y="2078182"/>
                </a:cubicBezTo>
                <a:cubicBezTo>
                  <a:pt x="533747" y="2065664"/>
                  <a:pt x="514133" y="2063214"/>
                  <a:pt x="498763" y="2054431"/>
                </a:cubicBezTo>
                <a:cubicBezTo>
                  <a:pt x="486371" y="2047350"/>
                  <a:pt x="475012" y="2038597"/>
                  <a:pt x="463137" y="2030680"/>
                </a:cubicBezTo>
                <a:cubicBezTo>
                  <a:pt x="399804" y="1904012"/>
                  <a:pt x="486887" y="2054430"/>
                  <a:pt x="391885" y="1959428"/>
                </a:cubicBezTo>
                <a:cubicBezTo>
                  <a:pt x="383034" y="1950577"/>
                  <a:pt x="386089" y="1934744"/>
                  <a:pt x="380010" y="1923802"/>
                </a:cubicBezTo>
                <a:cubicBezTo>
                  <a:pt x="366148" y="1898850"/>
                  <a:pt x="341536" y="1879630"/>
                  <a:pt x="332509" y="1852551"/>
                </a:cubicBezTo>
                <a:cubicBezTo>
                  <a:pt x="328550" y="1840676"/>
                  <a:pt x="332072" y="1822009"/>
                  <a:pt x="320633" y="1816925"/>
                </a:cubicBezTo>
                <a:cubicBezTo>
                  <a:pt x="291470" y="1803963"/>
                  <a:pt x="257298" y="1809008"/>
                  <a:pt x="225631" y="1805049"/>
                </a:cubicBezTo>
                <a:cubicBezTo>
                  <a:pt x="213756" y="1797132"/>
                  <a:pt x="200097" y="1791391"/>
                  <a:pt x="190005" y="1781299"/>
                </a:cubicBezTo>
                <a:cubicBezTo>
                  <a:pt x="161477" y="1752771"/>
                  <a:pt x="168867" y="1743853"/>
                  <a:pt x="154379" y="1710047"/>
                </a:cubicBezTo>
                <a:cubicBezTo>
                  <a:pt x="147406" y="1693775"/>
                  <a:pt x="138545" y="1678379"/>
                  <a:pt x="130628" y="1662545"/>
                </a:cubicBezTo>
                <a:cubicBezTo>
                  <a:pt x="138545" y="1638794"/>
                  <a:pt x="129407" y="1593077"/>
                  <a:pt x="154379" y="1591293"/>
                </a:cubicBezTo>
                <a:lnTo>
                  <a:pt x="320633" y="1579418"/>
                </a:lnTo>
                <a:lnTo>
                  <a:pt x="439387" y="1436914"/>
                </a:lnTo>
                <a:lnTo>
                  <a:pt x="486888" y="1330036"/>
                </a:lnTo>
                <a:cubicBezTo>
                  <a:pt x="522514" y="1318161"/>
                  <a:pt x="559102" y="1308853"/>
                  <a:pt x="593766" y="1294410"/>
                </a:cubicBezTo>
                <a:cubicBezTo>
                  <a:pt x="606940" y="1288921"/>
                  <a:pt x="615722" y="1274761"/>
                  <a:pt x="629392" y="1270660"/>
                </a:cubicBezTo>
                <a:cubicBezTo>
                  <a:pt x="656202" y="1262617"/>
                  <a:pt x="684980" y="1263791"/>
                  <a:pt x="712519" y="1258784"/>
                </a:cubicBezTo>
                <a:cubicBezTo>
                  <a:pt x="728577" y="1255864"/>
                  <a:pt x="744186" y="1250867"/>
                  <a:pt x="760020" y="1246909"/>
                </a:cubicBezTo>
                <a:cubicBezTo>
                  <a:pt x="771895" y="1235034"/>
                  <a:pt x="784895" y="1224185"/>
                  <a:pt x="795646" y="1211283"/>
                </a:cubicBezTo>
                <a:cubicBezTo>
                  <a:pt x="825916" y="1174960"/>
                  <a:pt x="808920" y="1172396"/>
                  <a:pt x="855023" y="1151906"/>
                </a:cubicBezTo>
                <a:cubicBezTo>
                  <a:pt x="877901" y="1141738"/>
                  <a:pt x="926275" y="1128156"/>
                  <a:pt x="926275" y="1128156"/>
                </a:cubicBezTo>
                <a:cubicBezTo>
                  <a:pt x="930233" y="1112322"/>
                  <a:pt x="930851" y="1095252"/>
                  <a:pt x="938150" y="1080654"/>
                </a:cubicBezTo>
                <a:cubicBezTo>
                  <a:pt x="950916" y="1055123"/>
                  <a:pt x="985652" y="1009402"/>
                  <a:pt x="985652" y="1009402"/>
                </a:cubicBezTo>
                <a:cubicBezTo>
                  <a:pt x="940710" y="979442"/>
                  <a:pt x="960118" y="995744"/>
                  <a:pt x="926275" y="961901"/>
                </a:cubicBezTo>
                <a:lnTo>
                  <a:pt x="914400" y="890649"/>
                </a:lnTo>
                <a:cubicBezTo>
                  <a:pt x="1010346" y="842676"/>
                  <a:pt x="999150" y="826317"/>
                  <a:pt x="1104405" y="855023"/>
                </a:cubicBezTo>
                <a:cubicBezTo>
                  <a:pt x="1118175" y="858778"/>
                  <a:pt x="1126989" y="872977"/>
                  <a:pt x="1140031" y="878774"/>
                </a:cubicBezTo>
                <a:cubicBezTo>
                  <a:pt x="1162909" y="888942"/>
                  <a:pt x="1187532" y="894608"/>
                  <a:pt x="1211283" y="902525"/>
                </a:cubicBezTo>
                <a:lnTo>
                  <a:pt x="1246909" y="914400"/>
                </a:lnTo>
                <a:cubicBezTo>
                  <a:pt x="1258784" y="922317"/>
                  <a:pt x="1272443" y="928059"/>
                  <a:pt x="1282535" y="938151"/>
                </a:cubicBezTo>
                <a:cubicBezTo>
                  <a:pt x="1292627" y="948243"/>
                  <a:pt x="1292353" y="970681"/>
                  <a:pt x="1306285" y="973777"/>
                </a:cubicBezTo>
                <a:cubicBezTo>
                  <a:pt x="1333609" y="979849"/>
                  <a:pt x="1361704" y="965860"/>
                  <a:pt x="1389413" y="961901"/>
                </a:cubicBezTo>
                <a:cubicBezTo>
                  <a:pt x="1405247" y="953984"/>
                  <a:pt x="1420478" y="944726"/>
                  <a:pt x="1436914" y="938151"/>
                </a:cubicBezTo>
                <a:cubicBezTo>
                  <a:pt x="1460159" y="928853"/>
                  <a:pt x="1508166" y="914400"/>
                  <a:pt x="1508166" y="914400"/>
                </a:cubicBezTo>
                <a:cubicBezTo>
                  <a:pt x="1644288" y="937087"/>
                  <a:pt x="1616363" y="961148"/>
                  <a:pt x="1698171" y="914400"/>
                </a:cubicBezTo>
                <a:cubicBezTo>
                  <a:pt x="1710563" y="907319"/>
                  <a:pt x="1721922" y="898566"/>
                  <a:pt x="1733797" y="890649"/>
                </a:cubicBezTo>
                <a:cubicBezTo>
                  <a:pt x="1741714" y="878774"/>
                  <a:pt x="1746403" y="863939"/>
                  <a:pt x="1757548" y="855023"/>
                </a:cubicBezTo>
                <a:cubicBezTo>
                  <a:pt x="1767323" y="847203"/>
                  <a:pt x="1780827" y="845206"/>
                  <a:pt x="1793174" y="843148"/>
                </a:cubicBezTo>
                <a:cubicBezTo>
                  <a:pt x="1828532" y="837255"/>
                  <a:pt x="1864426" y="835231"/>
                  <a:pt x="1900052" y="831273"/>
                </a:cubicBezTo>
                <a:cubicBezTo>
                  <a:pt x="1911927" y="827314"/>
                  <a:pt x="1925263" y="826341"/>
                  <a:pt x="1935678" y="819397"/>
                </a:cubicBezTo>
                <a:cubicBezTo>
                  <a:pt x="1949652" y="810081"/>
                  <a:pt x="1956283" y="791282"/>
                  <a:pt x="1971304" y="783771"/>
                </a:cubicBezTo>
                <a:cubicBezTo>
                  <a:pt x="1989357" y="774744"/>
                  <a:pt x="2010888" y="775854"/>
                  <a:pt x="2030680" y="771896"/>
                </a:cubicBezTo>
                <a:cubicBezTo>
                  <a:pt x="2034638" y="760021"/>
                  <a:pt x="2032369" y="743546"/>
                  <a:pt x="2042555" y="736270"/>
                </a:cubicBezTo>
                <a:cubicBezTo>
                  <a:pt x="2062927" y="721718"/>
                  <a:pt x="2089258" y="717429"/>
                  <a:pt x="2113807" y="712519"/>
                </a:cubicBezTo>
                <a:cubicBezTo>
                  <a:pt x="2200631" y="695155"/>
                  <a:pt x="2153203" y="703498"/>
                  <a:pt x="2256311" y="688769"/>
                </a:cubicBezTo>
                <a:cubicBezTo>
                  <a:pt x="2434806" y="727018"/>
                  <a:pt x="2368798" y="706473"/>
                  <a:pt x="2458192" y="736270"/>
                </a:cubicBezTo>
                <a:cubicBezTo>
                  <a:pt x="2462150" y="756062"/>
                  <a:pt x="2460053" y="778122"/>
                  <a:pt x="2470067" y="795647"/>
                </a:cubicBezTo>
                <a:cubicBezTo>
                  <a:pt x="2480899" y="814603"/>
                  <a:pt x="2523034" y="825178"/>
                  <a:pt x="2541319" y="831273"/>
                </a:cubicBezTo>
                <a:cubicBezTo>
                  <a:pt x="2549236" y="847107"/>
                  <a:pt x="2552552" y="866256"/>
                  <a:pt x="2565070" y="878774"/>
                </a:cubicBezTo>
                <a:cubicBezTo>
                  <a:pt x="2573921" y="887625"/>
                  <a:pt x="2591845" y="881798"/>
                  <a:pt x="2600696" y="890649"/>
                </a:cubicBezTo>
                <a:cubicBezTo>
                  <a:pt x="2613214" y="903167"/>
                  <a:pt x="2616529" y="922317"/>
                  <a:pt x="2624446" y="938151"/>
                </a:cubicBezTo>
                <a:cubicBezTo>
                  <a:pt x="2620488" y="953985"/>
                  <a:pt x="2612571" y="969331"/>
                  <a:pt x="2612571" y="985652"/>
                </a:cubicBezTo>
                <a:cubicBezTo>
                  <a:pt x="2612571" y="1030892"/>
                  <a:pt x="2628404" y="1019581"/>
                  <a:pt x="2660072" y="1033153"/>
                </a:cubicBezTo>
                <a:cubicBezTo>
                  <a:pt x="2676344" y="1040126"/>
                  <a:pt x="2691740" y="1048987"/>
                  <a:pt x="2707574" y="1056904"/>
                </a:cubicBezTo>
                <a:cubicBezTo>
                  <a:pt x="2727366" y="1052945"/>
                  <a:pt x="2758999" y="1063580"/>
                  <a:pt x="2766950" y="1045028"/>
                </a:cubicBezTo>
                <a:cubicBezTo>
                  <a:pt x="2776812" y="1022017"/>
                  <a:pt x="2743200" y="973777"/>
                  <a:pt x="2743200" y="973777"/>
                </a:cubicBezTo>
                <a:cubicBezTo>
                  <a:pt x="2751117" y="926276"/>
                  <a:pt x="2751722" y="876958"/>
                  <a:pt x="2766950" y="831273"/>
                </a:cubicBezTo>
                <a:cubicBezTo>
                  <a:pt x="2772261" y="815341"/>
                  <a:pt x="2786053" y="798651"/>
                  <a:pt x="2802576" y="795647"/>
                </a:cubicBezTo>
                <a:cubicBezTo>
                  <a:pt x="2833975" y="789938"/>
                  <a:pt x="2865911" y="803564"/>
                  <a:pt x="2897579" y="807522"/>
                </a:cubicBezTo>
                <a:cubicBezTo>
                  <a:pt x="2913413" y="811480"/>
                  <a:pt x="2929447" y="814707"/>
                  <a:pt x="2945080" y="819397"/>
                </a:cubicBezTo>
                <a:cubicBezTo>
                  <a:pt x="2969060" y="826591"/>
                  <a:pt x="3016332" y="843148"/>
                  <a:pt x="3016332" y="843148"/>
                </a:cubicBezTo>
                <a:cubicBezTo>
                  <a:pt x="3028207" y="851065"/>
                  <a:pt x="3038594" y="861888"/>
                  <a:pt x="3051958" y="866899"/>
                </a:cubicBezTo>
                <a:cubicBezTo>
                  <a:pt x="3074346" y="875294"/>
                  <a:pt x="3180709" y="888357"/>
                  <a:pt x="3194462" y="890649"/>
                </a:cubicBezTo>
                <a:cubicBezTo>
                  <a:pt x="3214372" y="893967"/>
                  <a:pt x="3234366" y="897214"/>
                  <a:pt x="3253839" y="902525"/>
                </a:cubicBezTo>
                <a:cubicBezTo>
                  <a:pt x="3253883" y="902537"/>
                  <a:pt x="3342883" y="932206"/>
                  <a:pt x="3360717" y="938151"/>
                </a:cubicBezTo>
                <a:lnTo>
                  <a:pt x="3467594" y="973777"/>
                </a:lnTo>
                <a:lnTo>
                  <a:pt x="3503220" y="985652"/>
                </a:lnTo>
                <a:lnTo>
                  <a:pt x="3538846" y="997527"/>
                </a:lnTo>
                <a:cubicBezTo>
                  <a:pt x="3546763" y="1009402"/>
                  <a:pt x="3556800" y="1020111"/>
                  <a:pt x="3562597" y="1033153"/>
                </a:cubicBezTo>
                <a:cubicBezTo>
                  <a:pt x="3572765" y="1056031"/>
                  <a:pt x="3568645" y="1086702"/>
                  <a:pt x="3586348" y="1104405"/>
                </a:cubicBezTo>
                <a:cubicBezTo>
                  <a:pt x="3632066" y="1150123"/>
                  <a:pt x="3608000" y="1130715"/>
                  <a:pt x="3657600" y="1163782"/>
                </a:cubicBezTo>
                <a:cubicBezTo>
                  <a:pt x="3653641" y="1151907"/>
                  <a:pt x="3649682" y="1147948"/>
                  <a:pt x="3645724" y="1128156"/>
                </a:cubicBezTo>
                <a:lnTo>
                  <a:pt x="3669475" y="1021278"/>
                </a:lnTo>
                <a:lnTo>
                  <a:pt x="3740727" y="997527"/>
                </a:lnTo>
                <a:cubicBezTo>
                  <a:pt x="3772394" y="981693"/>
                  <a:pt x="3801231" y="957987"/>
                  <a:pt x="3835729" y="950026"/>
                </a:cubicBezTo>
                <a:cubicBezTo>
                  <a:pt x="3905584" y="933906"/>
                  <a:pt x="3982111" y="950775"/>
                  <a:pt x="4049485" y="926275"/>
                </a:cubicBezTo>
                <a:cubicBezTo>
                  <a:pt x="4076311" y="916520"/>
                  <a:pt x="4096987" y="855023"/>
                  <a:pt x="4096987" y="855023"/>
                </a:cubicBezTo>
                <a:cubicBezTo>
                  <a:pt x="4130600" y="754181"/>
                  <a:pt x="4074840" y="893474"/>
                  <a:pt x="4156363" y="795647"/>
                </a:cubicBezTo>
                <a:cubicBezTo>
                  <a:pt x="4166812" y="783109"/>
                  <a:pt x="4159185" y="761725"/>
                  <a:pt x="4168239" y="748145"/>
                </a:cubicBezTo>
                <a:cubicBezTo>
                  <a:pt x="4176156" y="736270"/>
                  <a:pt x="4192901" y="733532"/>
                  <a:pt x="4203865" y="724395"/>
                </a:cubicBezTo>
                <a:cubicBezTo>
                  <a:pt x="4216767" y="713644"/>
                  <a:pt x="4279076" y="676894"/>
                  <a:pt x="4239491" y="688769"/>
                </a:cubicBezTo>
                <a:lnTo>
                  <a:pt x="4239491" y="688769"/>
                </a:lnTo>
                <a:lnTo>
                  <a:pt x="4322618" y="712519"/>
                </a:lnTo>
                <a:lnTo>
                  <a:pt x="4286992" y="593766"/>
                </a:lnTo>
                <a:lnTo>
                  <a:pt x="4429496" y="546265"/>
                </a:lnTo>
                <a:lnTo>
                  <a:pt x="4512623" y="486888"/>
                </a:lnTo>
                <a:lnTo>
                  <a:pt x="4595750" y="463138"/>
                </a:lnTo>
                <a:cubicBezTo>
                  <a:pt x="4603667" y="427512"/>
                  <a:pt x="4611854" y="391945"/>
                  <a:pt x="4619501" y="356260"/>
                </a:cubicBezTo>
                <a:cubicBezTo>
                  <a:pt x="4623730" y="336524"/>
                  <a:pt x="4625576" y="316216"/>
                  <a:pt x="4631376" y="296883"/>
                </a:cubicBezTo>
                <a:cubicBezTo>
                  <a:pt x="4637501" y="276465"/>
                  <a:pt x="4641810" y="254152"/>
                  <a:pt x="4655127" y="237506"/>
                </a:cubicBezTo>
                <a:cubicBezTo>
                  <a:pt x="4660073" y="231324"/>
                  <a:pt x="4670961" y="237506"/>
                  <a:pt x="4678878" y="237506"/>
                </a:cubicBezTo>
                <a:lnTo>
                  <a:pt x="4738254" y="213756"/>
                </a:lnTo>
                <a:lnTo>
                  <a:pt x="4833257" y="178130"/>
                </a:lnTo>
                <a:cubicBezTo>
                  <a:pt x="4845021" y="173852"/>
                  <a:pt x="4857687" y="171852"/>
                  <a:pt x="4868883" y="166254"/>
                </a:cubicBezTo>
                <a:cubicBezTo>
                  <a:pt x="4897428" y="151982"/>
                  <a:pt x="4922551" y="131027"/>
                  <a:pt x="4952010" y="118753"/>
                </a:cubicBezTo>
                <a:cubicBezTo>
                  <a:pt x="4982374" y="106102"/>
                  <a:pt x="5038023" y="106878"/>
                  <a:pt x="4999511" y="106878"/>
                </a:cubicBezTo>
                <a:lnTo>
                  <a:pt x="5023262" y="178130"/>
                </a:lnTo>
                <a:lnTo>
                  <a:pt x="5082639" y="296883"/>
                </a:lnTo>
                <a:lnTo>
                  <a:pt x="5189517" y="296883"/>
                </a:lnTo>
                <a:lnTo>
                  <a:pt x="5189517" y="296883"/>
                </a:lnTo>
                <a:lnTo>
                  <a:pt x="5296394" y="154379"/>
                </a:lnTo>
                <a:lnTo>
                  <a:pt x="5438898" y="142504"/>
                </a:lnTo>
                <a:lnTo>
                  <a:pt x="5533901" y="225631"/>
                </a:lnTo>
                <a:lnTo>
                  <a:pt x="5533901" y="71252"/>
                </a:lnTo>
                <a:lnTo>
                  <a:pt x="5688280" y="23751"/>
                </a:lnTo>
                <a:lnTo>
                  <a:pt x="5759532" y="190005"/>
                </a:lnTo>
                <a:lnTo>
                  <a:pt x="5866410" y="142504"/>
                </a:lnTo>
                <a:lnTo>
                  <a:pt x="5985163" y="225631"/>
                </a:lnTo>
                <a:lnTo>
                  <a:pt x="6115792" y="166254"/>
                </a:lnTo>
                <a:lnTo>
                  <a:pt x="6175168" y="0"/>
                </a:lnTo>
                <a:lnTo>
                  <a:pt x="6329548" y="71252"/>
                </a:lnTo>
                <a:lnTo>
                  <a:pt x="6305797" y="130628"/>
                </a:lnTo>
                <a:lnTo>
                  <a:pt x="6388924" y="190005"/>
                </a:lnTo>
                <a:lnTo>
                  <a:pt x="6282046" y="273132"/>
                </a:lnTo>
                <a:lnTo>
                  <a:pt x="6234545" y="427512"/>
                </a:lnTo>
                <a:lnTo>
                  <a:pt x="6246420" y="510639"/>
                </a:lnTo>
                <a:lnTo>
                  <a:pt x="6400800" y="617517"/>
                </a:lnTo>
                <a:lnTo>
                  <a:pt x="6436426" y="700644"/>
                </a:lnTo>
                <a:lnTo>
                  <a:pt x="6543304" y="665018"/>
                </a:lnTo>
                <a:lnTo>
                  <a:pt x="6543304" y="712519"/>
                </a:lnTo>
                <a:lnTo>
                  <a:pt x="6602680" y="712519"/>
                </a:lnTo>
                <a:lnTo>
                  <a:pt x="6733309" y="736270"/>
                </a:lnTo>
                <a:lnTo>
                  <a:pt x="6733309" y="736270"/>
                </a:lnTo>
                <a:lnTo>
                  <a:pt x="6935189" y="783771"/>
                </a:lnTo>
                <a:lnTo>
                  <a:pt x="7042067" y="653143"/>
                </a:lnTo>
                <a:lnTo>
                  <a:pt x="7196446" y="712519"/>
                </a:lnTo>
                <a:lnTo>
                  <a:pt x="7184571" y="760021"/>
                </a:lnTo>
                <a:lnTo>
                  <a:pt x="7255823" y="807522"/>
                </a:lnTo>
                <a:lnTo>
                  <a:pt x="7243948" y="926275"/>
                </a:lnTo>
                <a:lnTo>
                  <a:pt x="7362701" y="997527"/>
                </a:lnTo>
                <a:lnTo>
                  <a:pt x="7291449" y="1104405"/>
                </a:lnTo>
                <a:cubicBezTo>
                  <a:pt x="7295407" y="1140031"/>
                  <a:pt x="7290011" y="1178002"/>
                  <a:pt x="7303324" y="1211283"/>
                </a:cubicBezTo>
                <a:cubicBezTo>
                  <a:pt x="7307973" y="1222905"/>
                  <a:pt x="7330099" y="1214307"/>
                  <a:pt x="7338950" y="1223158"/>
                </a:cubicBezTo>
                <a:cubicBezTo>
                  <a:pt x="7347801" y="1232009"/>
                  <a:pt x="7345228" y="1247588"/>
                  <a:pt x="7350826" y="1258784"/>
                </a:cubicBezTo>
                <a:cubicBezTo>
                  <a:pt x="7357209" y="1271549"/>
                  <a:pt x="7364484" y="1284318"/>
                  <a:pt x="7374576" y="1294410"/>
                </a:cubicBezTo>
                <a:cubicBezTo>
                  <a:pt x="7397597" y="1317431"/>
                  <a:pt x="7416852" y="1320378"/>
                  <a:pt x="7445828" y="1330036"/>
                </a:cubicBezTo>
                <a:cubicBezTo>
                  <a:pt x="7457703" y="1337953"/>
                  <a:pt x="7468688" y="1347404"/>
                  <a:pt x="7481454" y="1353787"/>
                </a:cubicBezTo>
                <a:cubicBezTo>
                  <a:pt x="7492650" y="1359385"/>
                  <a:pt x="7507305" y="1357842"/>
                  <a:pt x="7517080" y="1365662"/>
                </a:cubicBezTo>
                <a:cubicBezTo>
                  <a:pt x="7528225" y="1374578"/>
                  <a:pt x="7531694" y="1390324"/>
                  <a:pt x="7540831" y="1401288"/>
                </a:cubicBezTo>
                <a:cubicBezTo>
                  <a:pt x="7551582" y="1414190"/>
                  <a:pt x="7565706" y="1424012"/>
                  <a:pt x="7576457" y="1436914"/>
                </a:cubicBezTo>
                <a:cubicBezTo>
                  <a:pt x="7585594" y="1447878"/>
                  <a:pt x="7588104" y="1464976"/>
                  <a:pt x="7600207" y="1472540"/>
                </a:cubicBezTo>
                <a:cubicBezTo>
                  <a:pt x="7621437" y="1485809"/>
                  <a:pt x="7671459" y="1496291"/>
                  <a:pt x="7671459" y="1496291"/>
                </a:cubicBezTo>
                <a:cubicBezTo>
                  <a:pt x="7682220" y="1504362"/>
                  <a:pt x="7737220" y="1546983"/>
                  <a:pt x="7754587" y="1555667"/>
                </a:cubicBezTo>
                <a:cubicBezTo>
                  <a:pt x="7765783" y="1561265"/>
                  <a:pt x="7778707" y="1562612"/>
                  <a:pt x="7790213" y="1567543"/>
                </a:cubicBezTo>
                <a:cubicBezTo>
                  <a:pt x="7806484" y="1574516"/>
                  <a:pt x="7821880" y="1583376"/>
                  <a:pt x="7837714" y="1591293"/>
                </a:cubicBezTo>
                <a:cubicBezTo>
                  <a:pt x="7863737" y="1630327"/>
                  <a:pt x="7861049" y="1619525"/>
                  <a:pt x="7873340" y="1662545"/>
                </a:cubicBezTo>
                <a:cubicBezTo>
                  <a:pt x="7877824" y="1678238"/>
                  <a:pt x="7876162" y="1696467"/>
                  <a:pt x="7885215" y="1710047"/>
                </a:cubicBezTo>
                <a:cubicBezTo>
                  <a:pt x="7893132" y="1721922"/>
                  <a:pt x="7908966" y="1725880"/>
                  <a:pt x="7920841" y="1733797"/>
                </a:cubicBezTo>
                <a:cubicBezTo>
                  <a:pt x="7924800" y="1745672"/>
                  <a:pt x="7932717" y="1756905"/>
                  <a:pt x="7932717" y="1769423"/>
                </a:cubicBezTo>
                <a:cubicBezTo>
                  <a:pt x="7932717" y="1801759"/>
                  <a:pt x="7910602" y="1837403"/>
                  <a:pt x="7897091" y="1864426"/>
                </a:cubicBezTo>
                <a:cubicBezTo>
                  <a:pt x="7926068" y="1874085"/>
                  <a:pt x="7945320" y="1877030"/>
                  <a:pt x="7968342" y="1900052"/>
                </a:cubicBezTo>
                <a:cubicBezTo>
                  <a:pt x="7978434" y="1910144"/>
                  <a:pt x="7984176" y="1923803"/>
                  <a:pt x="7992093" y="1935678"/>
                </a:cubicBezTo>
                <a:cubicBezTo>
                  <a:pt x="7996051" y="1947553"/>
                  <a:pt x="8003968" y="1958786"/>
                  <a:pt x="8003968" y="1971304"/>
                </a:cubicBezTo>
                <a:cubicBezTo>
                  <a:pt x="8003968" y="1995888"/>
                  <a:pt x="7980351" y="2024543"/>
                  <a:pt x="7968342" y="2042556"/>
                </a:cubicBezTo>
                <a:cubicBezTo>
                  <a:pt x="7964401" y="2054379"/>
                  <a:pt x="7944613" y="2134577"/>
                  <a:pt x="7920841" y="2149434"/>
                </a:cubicBezTo>
                <a:cubicBezTo>
                  <a:pt x="7899611" y="2162703"/>
                  <a:pt x="7873340" y="2165267"/>
                  <a:pt x="7849589" y="2173184"/>
                </a:cubicBezTo>
                <a:lnTo>
                  <a:pt x="7813963" y="2185060"/>
                </a:lnTo>
                <a:cubicBezTo>
                  <a:pt x="7810005" y="2200894"/>
                  <a:pt x="7796927" y="2217078"/>
                  <a:pt x="7802088" y="2232561"/>
                </a:cubicBezTo>
                <a:cubicBezTo>
                  <a:pt x="7806601" y="2246101"/>
                  <a:pt x="7824948" y="2249929"/>
                  <a:pt x="7837714" y="2256312"/>
                </a:cubicBezTo>
                <a:cubicBezTo>
                  <a:pt x="7854749" y="2264830"/>
                  <a:pt x="7905623" y="2276258"/>
                  <a:pt x="7920841" y="2280062"/>
                </a:cubicBezTo>
                <a:cubicBezTo>
                  <a:pt x="7932716" y="2291937"/>
                  <a:pt x="7948956" y="2300667"/>
                  <a:pt x="7956467" y="2315688"/>
                </a:cubicBezTo>
                <a:cubicBezTo>
                  <a:pt x="7965500" y="2333754"/>
                  <a:pt x="7978010" y="2389148"/>
                  <a:pt x="7956467" y="2410691"/>
                </a:cubicBezTo>
                <a:cubicBezTo>
                  <a:pt x="7947616" y="2419542"/>
                  <a:pt x="7932716" y="2418608"/>
                  <a:pt x="7920841" y="2422566"/>
                </a:cubicBezTo>
                <a:cubicBezTo>
                  <a:pt x="7908966" y="2430483"/>
                  <a:pt x="7889728" y="2432777"/>
                  <a:pt x="7885215" y="2446317"/>
                </a:cubicBezTo>
                <a:cubicBezTo>
                  <a:pt x="7868188" y="2497400"/>
                  <a:pt x="7918500" y="2501261"/>
                  <a:pt x="7944592" y="2517569"/>
                </a:cubicBezTo>
                <a:cubicBezTo>
                  <a:pt x="7961376" y="2528059"/>
                  <a:pt x="7978098" y="2539200"/>
                  <a:pt x="7992093" y="2553195"/>
                </a:cubicBezTo>
                <a:cubicBezTo>
                  <a:pt x="8045807" y="2606909"/>
                  <a:pt x="7982114" y="2577578"/>
                  <a:pt x="8051470" y="2600696"/>
                </a:cubicBezTo>
                <a:cubicBezTo>
                  <a:pt x="8060528" y="2587109"/>
                  <a:pt x="8080656" y="2541119"/>
                  <a:pt x="8110846" y="2553195"/>
                </a:cubicBezTo>
                <a:cubicBezTo>
                  <a:pt x="8124098" y="2558496"/>
                  <a:pt x="8123856" y="2579423"/>
                  <a:pt x="8134597" y="2588821"/>
                </a:cubicBezTo>
                <a:cubicBezTo>
                  <a:pt x="8156079" y="2607618"/>
                  <a:pt x="8205849" y="2636322"/>
                  <a:pt x="8205849" y="2636322"/>
                </a:cubicBezTo>
                <a:cubicBezTo>
                  <a:pt x="8209807" y="2652156"/>
                  <a:pt x="8208671" y="2670243"/>
                  <a:pt x="8217724" y="2683823"/>
                </a:cubicBezTo>
                <a:cubicBezTo>
                  <a:pt x="8225641" y="2695698"/>
                  <a:pt x="8250551" y="2693579"/>
                  <a:pt x="8253350" y="2707574"/>
                </a:cubicBezTo>
                <a:cubicBezTo>
                  <a:pt x="8260065" y="2741146"/>
                  <a:pt x="8210331" y="2749623"/>
                  <a:pt x="8193974" y="2755075"/>
                </a:cubicBezTo>
                <a:cubicBezTo>
                  <a:pt x="8190015" y="2766950"/>
                  <a:pt x="8177449" y="2779078"/>
                  <a:pt x="8182098" y="2790701"/>
                </a:cubicBezTo>
                <a:cubicBezTo>
                  <a:pt x="8187398" y="2803953"/>
                  <a:pt x="8208808" y="2803307"/>
                  <a:pt x="8217724" y="2814452"/>
                </a:cubicBezTo>
                <a:cubicBezTo>
                  <a:pt x="8225544" y="2824227"/>
                  <a:pt x="8225641" y="2838203"/>
                  <a:pt x="8229600" y="2850078"/>
                </a:cubicBezTo>
                <a:cubicBezTo>
                  <a:pt x="8199749" y="2939625"/>
                  <a:pt x="8240016" y="2829247"/>
                  <a:pt x="8193974" y="2921330"/>
                </a:cubicBezTo>
                <a:cubicBezTo>
                  <a:pt x="8188376" y="2932526"/>
                  <a:pt x="8186057" y="2945081"/>
                  <a:pt x="8182098" y="2956956"/>
                </a:cubicBezTo>
                <a:cubicBezTo>
                  <a:pt x="8186057" y="2984665"/>
                  <a:pt x="8181456" y="3015048"/>
                  <a:pt x="8193974" y="3040083"/>
                </a:cubicBezTo>
                <a:cubicBezTo>
                  <a:pt x="8202415" y="3056965"/>
                  <a:pt x="8270469" y="3051958"/>
                  <a:pt x="8277101" y="3051958"/>
                </a:cubicBezTo>
                <a:lnTo>
                  <a:pt x="8300852" y="3289465"/>
                </a:lnTo>
                <a:lnTo>
                  <a:pt x="8407729" y="3313215"/>
                </a:lnTo>
                <a:cubicBezTo>
                  <a:pt x="8446293" y="3371061"/>
                  <a:pt x="8465180" y="3414530"/>
                  <a:pt x="8514607" y="3455719"/>
                </a:cubicBezTo>
                <a:cubicBezTo>
                  <a:pt x="8525571" y="3464856"/>
                  <a:pt x="8538358" y="3471553"/>
                  <a:pt x="8550233" y="3479470"/>
                </a:cubicBezTo>
                <a:cubicBezTo>
                  <a:pt x="8570025" y="3475512"/>
                  <a:pt x="8590028" y="3472490"/>
                  <a:pt x="8609610" y="3467595"/>
                </a:cubicBezTo>
                <a:cubicBezTo>
                  <a:pt x="8621754" y="3464559"/>
                  <a:pt x="8634040" y="3450121"/>
                  <a:pt x="8645236" y="3455719"/>
                </a:cubicBezTo>
                <a:cubicBezTo>
                  <a:pt x="8662939" y="3464570"/>
                  <a:pt x="8666867" y="3489226"/>
                  <a:pt x="8680862" y="3503221"/>
                </a:cubicBezTo>
                <a:cubicBezTo>
                  <a:pt x="8690954" y="3513313"/>
                  <a:pt x="8704613" y="3519054"/>
                  <a:pt x="8716488" y="3526971"/>
                </a:cubicBezTo>
                <a:cubicBezTo>
                  <a:pt x="8712530" y="3546763"/>
                  <a:pt x="8714627" y="3568823"/>
                  <a:pt x="8704613" y="3586348"/>
                </a:cubicBezTo>
                <a:cubicBezTo>
                  <a:pt x="8697532" y="3598740"/>
                  <a:pt x="8679079" y="3600007"/>
                  <a:pt x="8668987" y="3610099"/>
                </a:cubicBezTo>
                <a:cubicBezTo>
                  <a:pt x="8658895" y="3620191"/>
                  <a:pt x="8653153" y="3633850"/>
                  <a:pt x="8645236" y="3645725"/>
                </a:cubicBezTo>
                <a:cubicBezTo>
                  <a:pt x="8732044" y="3703595"/>
                  <a:pt x="8622883" y="3632951"/>
                  <a:pt x="8728363" y="3693226"/>
                </a:cubicBezTo>
                <a:cubicBezTo>
                  <a:pt x="8792819" y="3730059"/>
                  <a:pt x="8734298" y="3707080"/>
                  <a:pt x="8799615" y="3728852"/>
                </a:cubicBezTo>
                <a:cubicBezTo>
                  <a:pt x="8803741" y="3732978"/>
                  <a:pt x="8860006" y="3778622"/>
                  <a:pt x="8847117" y="3800104"/>
                </a:cubicBezTo>
                <a:cubicBezTo>
                  <a:pt x="8838009" y="3815284"/>
                  <a:pt x="8815449" y="3815937"/>
                  <a:pt x="8799615" y="3823854"/>
                </a:cubicBezTo>
                <a:cubicBezTo>
                  <a:pt x="8795657" y="3835729"/>
                  <a:pt x="8789979" y="3847164"/>
                  <a:pt x="8787740" y="3859480"/>
                </a:cubicBezTo>
                <a:cubicBezTo>
                  <a:pt x="8777152" y="3917715"/>
                  <a:pt x="8767209" y="3959110"/>
                  <a:pt x="8787740" y="4013860"/>
                </a:cubicBezTo>
                <a:cubicBezTo>
                  <a:pt x="8792751" y="4027224"/>
                  <a:pt x="8803574" y="4037611"/>
                  <a:pt x="8811491" y="4049486"/>
                </a:cubicBezTo>
                <a:cubicBezTo>
                  <a:pt x="8799616" y="4057403"/>
                  <a:pt x="8784781" y="4062091"/>
                  <a:pt x="8775865" y="4073236"/>
                </a:cubicBezTo>
                <a:cubicBezTo>
                  <a:pt x="8768045" y="4083011"/>
                  <a:pt x="8767025" y="4096718"/>
                  <a:pt x="8763989" y="4108862"/>
                </a:cubicBezTo>
                <a:cubicBezTo>
                  <a:pt x="8759094" y="4128444"/>
                  <a:pt x="8765036" y="4152733"/>
                  <a:pt x="8752114" y="4168239"/>
                </a:cubicBezTo>
                <a:cubicBezTo>
                  <a:pt x="8741666" y="4180777"/>
                  <a:pt x="8720306" y="4175630"/>
                  <a:pt x="8704613" y="4180114"/>
                </a:cubicBezTo>
                <a:cubicBezTo>
                  <a:pt x="8692577" y="4183553"/>
                  <a:pt x="8680862" y="4188031"/>
                  <a:pt x="8668987" y="4191990"/>
                </a:cubicBezTo>
                <a:cubicBezTo>
                  <a:pt x="8680889" y="4227696"/>
                  <a:pt x="8679034" y="4232546"/>
                  <a:pt x="8704613" y="4263241"/>
                </a:cubicBezTo>
                <a:cubicBezTo>
                  <a:pt x="8715364" y="4276143"/>
                  <a:pt x="8746177" y="4285012"/>
                  <a:pt x="8740239" y="4298867"/>
                </a:cubicBezTo>
                <a:lnTo>
                  <a:pt x="8728363" y="4358244"/>
                </a:lnTo>
                <a:cubicBezTo>
                  <a:pt x="8756072" y="4381995"/>
                  <a:pt x="8779967" y="4411107"/>
                  <a:pt x="8811491" y="4429496"/>
                </a:cubicBezTo>
                <a:cubicBezTo>
                  <a:pt x="8915546" y="4490194"/>
                  <a:pt x="8837974" y="4392032"/>
                  <a:pt x="8894618" y="4476997"/>
                </a:cubicBezTo>
                <a:cubicBezTo>
                  <a:pt x="8870849" y="4500766"/>
                  <a:pt x="8838601" y="4529655"/>
                  <a:pt x="8823366" y="4560125"/>
                </a:cubicBezTo>
                <a:cubicBezTo>
                  <a:pt x="8812170" y="4582517"/>
                  <a:pt x="8807532" y="4607626"/>
                  <a:pt x="8799615" y="4631377"/>
                </a:cubicBezTo>
                <a:lnTo>
                  <a:pt x="8775865" y="4702628"/>
                </a:lnTo>
                <a:lnTo>
                  <a:pt x="8763989" y="4738254"/>
                </a:lnTo>
                <a:cubicBezTo>
                  <a:pt x="8767948" y="4750129"/>
                  <a:pt x="8767014" y="4765029"/>
                  <a:pt x="8775865" y="4773880"/>
                </a:cubicBezTo>
                <a:cubicBezTo>
                  <a:pt x="8784716" y="4782731"/>
                  <a:pt x="8811491" y="4773238"/>
                  <a:pt x="8811491" y="4785756"/>
                </a:cubicBezTo>
                <a:cubicBezTo>
                  <a:pt x="8811491" y="4803327"/>
                  <a:pt x="8749023" y="4816502"/>
                  <a:pt x="8740239" y="4821382"/>
                </a:cubicBezTo>
                <a:cubicBezTo>
                  <a:pt x="8715286" y="4835245"/>
                  <a:pt x="8668987" y="4868883"/>
                  <a:pt x="8668987" y="4868883"/>
                </a:cubicBezTo>
                <a:lnTo>
                  <a:pt x="8633361" y="4975761"/>
                </a:lnTo>
                <a:lnTo>
                  <a:pt x="8621485" y="5011387"/>
                </a:lnTo>
                <a:cubicBezTo>
                  <a:pt x="8625444" y="5023262"/>
                  <a:pt x="8644557" y="5041415"/>
                  <a:pt x="8633361" y="5047013"/>
                </a:cubicBezTo>
                <a:cubicBezTo>
                  <a:pt x="8601300" y="5063043"/>
                  <a:pt x="8561841" y="5052995"/>
                  <a:pt x="8526483" y="5058888"/>
                </a:cubicBezTo>
                <a:cubicBezTo>
                  <a:pt x="8514136" y="5060946"/>
                  <a:pt x="8502732" y="5066805"/>
                  <a:pt x="8490857" y="5070764"/>
                </a:cubicBezTo>
                <a:cubicBezTo>
                  <a:pt x="8486898" y="5090556"/>
                  <a:pt x="8491373" y="5114208"/>
                  <a:pt x="8478981" y="5130140"/>
                </a:cubicBezTo>
                <a:cubicBezTo>
                  <a:pt x="8410757" y="5217855"/>
                  <a:pt x="8413668" y="5147953"/>
                  <a:pt x="8372104" y="5165766"/>
                </a:cubicBezTo>
                <a:lnTo>
                  <a:pt x="8324602" y="5260769"/>
                </a:lnTo>
                <a:lnTo>
                  <a:pt x="8265226" y="5225143"/>
                </a:lnTo>
                <a:lnTo>
                  <a:pt x="8193974" y="5332021"/>
                </a:lnTo>
                <a:lnTo>
                  <a:pt x="8134597" y="5272644"/>
                </a:lnTo>
                <a:lnTo>
                  <a:pt x="7992093" y="5284519"/>
                </a:lnTo>
                <a:lnTo>
                  <a:pt x="7908966" y="5462649"/>
                </a:lnTo>
                <a:cubicBezTo>
                  <a:pt x="7904851" y="5481168"/>
                  <a:pt x="7883702" y="5580762"/>
                  <a:pt x="7873340" y="5617028"/>
                </a:cubicBezTo>
                <a:cubicBezTo>
                  <a:pt x="7869901" y="5629064"/>
                  <a:pt x="7865423" y="5640779"/>
                  <a:pt x="7861465" y="5652654"/>
                </a:cubicBezTo>
                <a:cubicBezTo>
                  <a:pt x="7885216" y="5656613"/>
                  <a:pt x="7910714" y="5654751"/>
                  <a:pt x="7932717" y="5664530"/>
                </a:cubicBezTo>
                <a:cubicBezTo>
                  <a:pt x="8050364" y="5716819"/>
                  <a:pt x="7908491" y="5678402"/>
                  <a:pt x="7980218" y="5735782"/>
                </a:cubicBezTo>
                <a:cubicBezTo>
                  <a:pt x="7992963" y="5745978"/>
                  <a:pt x="8011885" y="5743699"/>
                  <a:pt x="8027719" y="5747657"/>
                </a:cubicBezTo>
                <a:cubicBezTo>
                  <a:pt x="7986060" y="5872632"/>
                  <a:pt x="7996932" y="5810344"/>
                  <a:pt x="8015844" y="6008914"/>
                </a:cubicBezTo>
                <a:cubicBezTo>
                  <a:pt x="8021551" y="6068836"/>
                  <a:pt x="8022863" y="6061008"/>
                  <a:pt x="8051470" y="6103917"/>
                </a:cubicBezTo>
                <a:cubicBezTo>
                  <a:pt x="8054760" y="6120366"/>
                  <a:pt x="8063809" y="6178380"/>
                  <a:pt x="8075220" y="6198919"/>
                </a:cubicBezTo>
                <a:cubicBezTo>
                  <a:pt x="8110730" y="6262837"/>
                  <a:pt x="8115074" y="6262523"/>
                  <a:pt x="8158348" y="6305797"/>
                </a:cubicBezTo>
                <a:cubicBezTo>
                  <a:pt x="8162306" y="6333506"/>
                  <a:pt x="8162180" y="6362115"/>
                  <a:pt x="8170223" y="6388925"/>
                </a:cubicBezTo>
                <a:cubicBezTo>
                  <a:pt x="8174324" y="6402596"/>
                  <a:pt x="8197436" y="6410705"/>
                  <a:pt x="8193974" y="6424551"/>
                </a:cubicBezTo>
                <a:cubicBezTo>
                  <a:pt x="8190938" y="6436695"/>
                  <a:pt x="8170384" y="6432987"/>
                  <a:pt x="8158348" y="6436426"/>
                </a:cubicBezTo>
                <a:cubicBezTo>
                  <a:pt x="8142655" y="6440910"/>
                  <a:pt x="8126680" y="6444343"/>
                  <a:pt x="8110846" y="6448301"/>
                </a:cubicBezTo>
                <a:cubicBezTo>
                  <a:pt x="8098971" y="6456218"/>
                  <a:pt x="8084136" y="6460907"/>
                  <a:pt x="8075220" y="6472052"/>
                </a:cubicBezTo>
                <a:cubicBezTo>
                  <a:pt x="8063075" y="6487233"/>
                  <a:pt x="8060003" y="6542379"/>
                  <a:pt x="8051470" y="6555179"/>
                </a:cubicBezTo>
                <a:cubicBezTo>
                  <a:pt x="8038315" y="6574912"/>
                  <a:pt x="8000541" y="6584031"/>
                  <a:pt x="7980218" y="6590805"/>
                </a:cubicBezTo>
                <a:cubicBezTo>
                  <a:pt x="7964384" y="6586847"/>
                  <a:pt x="7947718" y="6585359"/>
                  <a:pt x="7932717" y="6578930"/>
                </a:cubicBezTo>
                <a:cubicBezTo>
                  <a:pt x="7890939" y="6561025"/>
                  <a:pt x="7888839" y="6530422"/>
                  <a:pt x="7908966" y="6590805"/>
                </a:cubicBezTo>
                <a:cubicBezTo>
                  <a:pt x="7886594" y="6613177"/>
                  <a:pt x="7867473" y="6636956"/>
                  <a:pt x="7837714" y="6650182"/>
                </a:cubicBezTo>
                <a:cubicBezTo>
                  <a:pt x="7814836" y="6660350"/>
                  <a:pt x="7766462" y="6673932"/>
                  <a:pt x="7766462" y="6673932"/>
                </a:cubicBezTo>
                <a:cubicBezTo>
                  <a:pt x="7679654" y="6616062"/>
                  <a:pt x="7788815" y="6686706"/>
                  <a:pt x="7683335" y="6626431"/>
                </a:cubicBezTo>
                <a:cubicBezTo>
                  <a:pt x="7618879" y="6589598"/>
                  <a:pt x="7677400" y="6612577"/>
                  <a:pt x="7612083" y="6590805"/>
                </a:cubicBezTo>
                <a:cubicBezTo>
                  <a:pt x="7608124" y="6578930"/>
                  <a:pt x="7605805" y="6566375"/>
                  <a:pt x="7600207" y="6555179"/>
                </a:cubicBezTo>
                <a:cubicBezTo>
                  <a:pt x="7593824" y="6542414"/>
                  <a:pt x="7580558" y="6533223"/>
                  <a:pt x="7576457" y="6519553"/>
                </a:cubicBezTo>
                <a:cubicBezTo>
                  <a:pt x="7573442" y="6509502"/>
                  <a:pt x="7568678" y="6424758"/>
                  <a:pt x="7552706" y="6400800"/>
                </a:cubicBezTo>
                <a:cubicBezTo>
                  <a:pt x="7543390" y="6386826"/>
                  <a:pt x="7528955" y="6377049"/>
                  <a:pt x="7517080" y="6365174"/>
                </a:cubicBezTo>
                <a:cubicBezTo>
                  <a:pt x="7509163" y="6341423"/>
                  <a:pt x="7507216" y="6314753"/>
                  <a:pt x="7493329" y="6293922"/>
                </a:cubicBezTo>
                <a:cubicBezTo>
                  <a:pt x="7485412" y="6282047"/>
                  <a:pt x="7475962" y="6271062"/>
                  <a:pt x="7469579" y="6258296"/>
                </a:cubicBezTo>
                <a:cubicBezTo>
                  <a:pt x="7420418" y="6159972"/>
                  <a:pt x="7502014" y="6289134"/>
                  <a:pt x="7433953" y="6187044"/>
                </a:cubicBezTo>
                <a:cubicBezTo>
                  <a:pt x="7397920" y="6078943"/>
                  <a:pt x="7453195" y="6249679"/>
                  <a:pt x="7410202" y="6092041"/>
                </a:cubicBezTo>
                <a:cubicBezTo>
                  <a:pt x="7403615" y="6067888"/>
                  <a:pt x="7407282" y="6034677"/>
                  <a:pt x="7386452" y="6020790"/>
                </a:cubicBezTo>
                <a:lnTo>
                  <a:pt x="7315200" y="5973288"/>
                </a:lnTo>
                <a:cubicBezTo>
                  <a:pt x="7287491" y="5977247"/>
                  <a:pt x="7257650" y="5973796"/>
                  <a:pt x="7232072" y="5985164"/>
                </a:cubicBezTo>
                <a:cubicBezTo>
                  <a:pt x="7214058" y="5993170"/>
                  <a:pt x="7201715" y="6040609"/>
                  <a:pt x="7196446" y="6056415"/>
                </a:cubicBezTo>
                <a:cubicBezTo>
                  <a:pt x="7200405" y="6084124"/>
                  <a:pt x="7202833" y="6112096"/>
                  <a:pt x="7208322" y="6139543"/>
                </a:cubicBezTo>
                <a:cubicBezTo>
                  <a:pt x="7210777" y="6151818"/>
                  <a:pt x="7220197" y="6162651"/>
                  <a:pt x="7220197" y="6175169"/>
                </a:cubicBezTo>
                <a:cubicBezTo>
                  <a:pt x="7220197" y="6187687"/>
                  <a:pt x="7212280" y="6198920"/>
                  <a:pt x="7208322" y="6210795"/>
                </a:cubicBezTo>
                <a:lnTo>
                  <a:pt x="7101444" y="6175169"/>
                </a:lnTo>
                <a:cubicBezTo>
                  <a:pt x="7089569" y="6171210"/>
                  <a:pt x="7055922" y="6151418"/>
                  <a:pt x="7065818" y="6163293"/>
                </a:cubicBezTo>
                <a:lnTo>
                  <a:pt x="7030192" y="6080166"/>
                </a:lnTo>
                <a:cubicBezTo>
                  <a:pt x="6998524" y="6096000"/>
                  <a:pt x="6969347" y="6118351"/>
                  <a:pt x="6935189" y="6127667"/>
                </a:cubicBezTo>
                <a:cubicBezTo>
                  <a:pt x="6923915" y="6130742"/>
                  <a:pt x="6852570" y="6092331"/>
                  <a:pt x="6852062" y="6092041"/>
                </a:cubicBezTo>
                <a:cubicBezTo>
                  <a:pt x="6808219" y="6066988"/>
                  <a:pt x="6821124" y="6064111"/>
                  <a:pt x="6768935" y="6044540"/>
                </a:cubicBezTo>
                <a:cubicBezTo>
                  <a:pt x="6753653" y="6038809"/>
                  <a:pt x="6737267" y="6036623"/>
                  <a:pt x="6721433" y="6032665"/>
                </a:cubicBezTo>
                <a:cubicBezTo>
                  <a:pt x="6703908" y="6006376"/>
                  <a:pt x="6689489" y="5979701"/>
                  <a:pt x="6662057" y="5961413"/>
                </a:cubicBezTo>
                <a:cubicBezTo>
                  <a:pt x="6651642" y="5954469"/>
                  <a:pt x="6638306" y="5953496"/>
                  <a:pt x="6626431" y="5949538"/>
                </a:cubicBezTo>
                <a:cubicBezTo>
                  <a:pt x="6545087" y="5868194"/>
                  <a:pt x="6583126" y="5896918"/>
                  <a:pt x="6519553" y="5854535"/>
                </a:cubicBezTo>
                <a:cubicBezTo>
                  <a:pt x="6501046" y="5799013"/>
                  <a:pt x="6500946" y="5816414"/>
                  <a:pt x="6519553" y="5735782"/>
                </a:cubicBezTo>
                <a:cubicBezTo>
                  <a:pt x="6525182" y="5711388"/>
                  <a:pt x="6543304" y="5664530"/>
                  <a:pt x="6543304" y="5664530"/>
                </a:cubicBezTo>
                <a:cubicBezTo>
                  <a:pt x="6539345" y="5636821"/>
                  <a:pt x="6548222" y="5603795"/>
                  <a:pt x="6531428" y="5581402"/>
                </a:cubicBezTo>
                <a:cubicBezTo>
                  <a:pt x="6522865" y="5569984"/>
                  <a:pt x="6513474" y="5603986"/>
                  <a:pt x="6507678" y="5617028"/>
                </a:cubicBezTo>
                <a:cubicBezTo>
                  <a:pt x="6497510" y="5639906"/>
                  <a:pt x="6483927" y="5688280"/>
                  <a:pt x="6483927" y="5688280"/>
                </a:cubicBezTo>
                <a:cubicBezTo>
                  <a:pt x="6476010" y="5676405"/>
                  <a:pt x="6471321" y="5661570"/>
                  <a:pt x="6460176" y="5652654"/>
                </a:cubicBezTo>
                <a:cubicBezTo>
                  <a:pt x="6450401" y="5644834"/>
                  <a:pt x="6433401" y="5649630"/>
                  <a:pt x="6424550" y="5640779"/>
                </a:cubicBezTo>
                <a:cubicBezTo>
                  <a:pt x="6361215" y="5577444"/>
                  <a:pt x="6472052" y="5624945"/>
                  <a:pt x="6377049" y="5593278"/>
                </a:cubicBezTo>
                <a:cubicBezTo>
                  <a:pt x="6365174" y="5597236"/>
                  <a:pt x="6353770" y="5607211"/>
                  <a:pt x="6341423" y="5605153"/>
                </a:cubicBezTo>
                <a:cubicBezTo>
                  <a:pt x="6311736" y="5600205"/>
                  <a:pt x="6295901" y="5566558"/>
                  <a:pt x="6282046" y="5545777"/>
                </a:cubicBezTo>
                <a:cubicBezTo>
                  <a:pt x="6256422" y="5468902"/>
                  <a:pt x="6281004" y="5479316"/>
                  <a:pt x="6222670" y="5462649"/>
                </a:cubicBezTo>
                <a:cubicBezTo>
                  <a:pt x="6206977" y="5458165"/>
                  <a:pt x="6191002" y="5454732"/>
                  <a:pt x="6175168" y="5450774"/>
                </a:cubicBezTo>
                <a:lnTo>
                  <a:pt x="6163293" y="5486400"/>
                </a:lnTo>
                <a:lnTo>
                  <a:pt x="6032665" y="5403273"/>
                </a:lnTo>
                <a:lnTo>
                  <a:pt x="6020789" y="5248893"/>
                </a:lnTo>
                <a:lnTo>
                  <a:pt x="6080166" y="5189517"/>
                </a:lnTo>
                <a:lnTo>
                  <a:pt x="6032665" y="5118265"/>
                </a:lnTo>
                <a:lnTo>
                  <a:pt x="5985163" y="4631377"/>
                </a:lnTo>
                <a:lnTo>
                  <a:pt x="6068291" y="4548249"/>
                </a:lnTo>
                <a:lnTo>
                  <a:pt x="5961413" y="4488873"/>
                </a:lnTo>
                <a:lnTo>
                  <a:pt x="5949537" y="4298867"/>
                </a:lnTo>
                <a:cubicBezTo>
                  <a:pt x="5913911" y="4286992"/>
                  <a:pt x="5870368" y="4227615"/>
                  <a:pt x="5842659" y="4263241"/>
                </a:cubicBezTo>
                <a:lnTo>
                  <a:pt x="5676405" y="4108862"/>
                </a:lnTo>
                <a:cubicBezTo>
                  <a:pt x="5644737" y="4096987"/>
                  <a:pt x="5612621" y="4086244"/>
                  <a:pt x="5581402" y="4073236"/>
                </a:cubicBezTo>
                <a:cubicBezTo>
                  <a:pt x="5565061" y="4066427"/>
                  <a:pt x="5551531" y="4051089"/>
                  <a:pt x="5533901" y="4049486"/>
                </a:cubicBezTo>
                <a:cubicBezTo>
                  <a:pt x="5506026" y="4046952"/>
                  <a:pt x="5478483" y="4057403"/>
                  <a:pt x="5450774" y="4061361"/>
                </a:cubicBezTo>
                <a:cubicBezTo>
                  <a:pt x="5438899" y="4065319"/>
                  <a:pt x="5423999" y="4064385"/>
                  <a:pt x="5415148" y="4073236"/>
                </a:cubicBezTo>
                <a:cubicBezTo>
                  <a:pt x="5402630" y="4085754"/>
                  <a:pt x="5407920" y="4114383"/>
                  <a:pt x="5391397" y="4120738"/>
                </a:cubicBezTo>
                <a:cubicBezTo>
                  <a:pt x="5350589" y="4136433"/>
                  <a:pt x="5304311" y="4128655"/>
                  <a:pt x="5260768" y="4132613"/>
                </a:cubicBezTo>
                <a:cubicBezTo>
                  <a:pt x="5256810" y="4144488"/>
                  <a:pt x="5256713" y="4158464"/>
                  <a:pt x="5248893" y="4168239"/>
                </a:cubicBezTo>
                <a:cubicBezTo>
                  <a:pt x="5232150" y="4189168"/>
                  <a:pt x="5201111" y="4196042"/>
                  <a:pt x="5177641" y="4203865"/>
                </a:cubicBezTo>
                <a:cubicBezTo>
                  <a:pt x="5143095" y="4195229"/>
                  <a:pt x="5117185" y="4180835"/>
                  <a:pt x="5082639" y="4203865"/>
                </a:cubicBezTo>
                <a:cubicBezTo>
                  <a:pt x="5070764" y="4211782"/>
                  <a:pt x="5066805" y="4227616"/>
                  <a:pt x="5058888" y="4239491"/>
                </a:cubicBezTo>
                <a:cubicBezTo>
                  <a:pt x="5029976" y="4326226"/>
                  <a:pt x="5059425" y="4316815"/>
                  <a:pt x="4987636" y="4298867"/>
                </a:cubicBezTo>
                <a:cubicBezTo>
                  <a:pt x="4975761" y="4290950"/>
                  <a:pt x="4965856" y="4271655"/>
                  <a:pt x="4952010" y="4275117"/>
                </a:cubicBezTo>
                <a:cubicBezTo>
                  <a:pt x="4939866" y="4278153"/>
                  <a:pt x="4944530" y="4299022"/>
                  <a:pt x="4940135" y="4310743"/>
                </a:cubicBezTo>
                <a:cubicBezTo>
                  <a:pt x="4932650" y="4330702"/>
                  <a:pt x="4934121" y="4358295"/>
                  <a:pt x="4916384" y="4370119"/>
                </a:cubicBezTo>
                <a:cubicBezTo>
                  <a:pt x="4893095" y="4385645"/>
                  <a:pt x="4860966" y="4378036"/>
                  <a:pt x="4833257" y="4381995"/>
                </a:cubicBezTo>
                <a:cubicBezTo>
                  <a:pt x="4817965" y="4402385"/>
                  <a:pt x="4787772" y="4440812"/>
                  <a:pt x="4773880" y="4465122"/>
                </a:cubicBezTo>
                <a:cubicBezTo>
                  <a:pt x="4765097" y="4480492"/>
                  <a:pt x="4759237" y="4497443"/>
                  <a:pt x="4750129" y="4512623"/>
                </a:cubicBezTo>
                <a:cubicBezTo>
                  <a:pt x="4735443" y="4537100"/>
                  <a:pt x="4702628" y="4583875"/>
                  <a:pt x="4702628" y="4583875"/>
                </a:cubicBezTo>
                <a:cubicBezTo>
                  <a:pt x="4676821" y="4661298"/>
                  <a:pt x="4710631" y="4598571"/>
                  <a:pt x="4583875" y="4607626"/>
                </a:cubicBezTo>
                <a:cubicBezTo>
                  <a:pt x="4562612" y="4609145"/>
                  <a:pt x="4544290" y="4623460"/>
                  <a:pt x="4524498" y="4631377"/>
                </a:cubicBezTo>
                <a:cubicBezTo>
                  <a:pt x="4516581" y="4643252"/>
                  <a:pt x="4507829" y="4654610"/>
                  <a:pt x="4500748" y="4667002"/>
                </a:cubicBezTo>
                <a:cubicBezTo>
                  <a:pt x="4491965" y="4682372"/>
                  <a:pt x="4489515" y="4701986"/>
                  <a:pt x="4476997" y="4714504"/>
                </a:cubicBezTo>
                <a:cubicBezTo>
                  <a:pt x="4468146" y="4723355"/>
                  <a:pt x="4453246" y="4722421"/>
                  <a:pt x="4441371" y="4726379"/>
                </a:cubicBezTo>
                <a:cubicBezTo>
                  <a:pt x="4395728" y="4794843"/>
                  <a:pt x="4417191" y="4737826"/>
                  <a:pt x="4453246" y="4773880"/>
                </a:cubicBezTo>
                <a:cubicBezTo>
                  <a:pt x="4462097" y="4782731"/>
                  <a:pt x="4461163" y="4797631"/>
                  <a:pt x="4465122" y="4809506"/>
                </a:cubicBezTo>
                <a:cubicBezTo>
                  <a:pt x="4487770" y="4945398"/>
                  <a:pt x="4485358" y="4870822"/>
                  <a:pt x="4453246" y="4845132"/>
                </a:cubicBezTo>
                <a:cubicBezTo>
                  <a:pt x="4443471" y="4837312"/>
                  <a:pt x="4429495" y="4837215"/>
                  <a:pt x="4417620" y="4833257"/>
                </a:cubicBezTo>
                <a:cubicBezTo>
                  <a:pt x="4269126" y="4870380"/>
                  <a:pt x="4453748" y="4822935"/>
                  <a:pt x="4334493" y="4857008"/>
                </a:cubicBezTo>
                <a:cubicBezTo>
                  <a:pt x="4230088" y="4886839"/>
                  <a:pt x="4336805" y="4852279"/>
                  <a:pt x="4251366" y="4880758"/>
                </a:cubicBezTo>
                <a:cubicBezTo>
                  <a:pt x="4243449" y="4868883"/>
                  <a:pt x="4237707" y="4855224"/>
                  <a:pt x="4227615" y="4845132"/>
                </a:cubicBezTo>
                <a:cubicBezTo>
                  <a:pt x="4217523" y="4835040"/>
                  <a:pt x="4201126" y="4832346"/>
                  <a:pt x="4191989" y="4821382"/>
                </a:cubicBezTo>
                <a:cubicBezTo>
                  <a:pt x="4175687" y="4801819"/>
                  <a:pt x="4164612" y="4763001"/>
                  <a:pt x="4156363" y="4738254"/>
                </a:cubicBezTo>
                <a:cubicBezTo>
                  <a:pt x="4138925" y="4741161"/>
                  <a:pt x="4073558" y="4748249"/>
                  <a:pt x="4049485" y="4762005"/>
                </a:cubicBezTo>
                <a:cubicBezTo>
                  <a:pt x="4032301" y="4771825"/>
                  <a:pt x="4018089" y="4786127"/>
                  <a:pt x="4001984" y="4797631"/>
                </a:cubicBezTo>
                <a:cubicBezTo>
                  <a:pt x="3990370" y="4805927"/>
                  <a:pt x="3978233" y="4813465"/>
                  <a:pt x="3966358" y="4821382"/>
                </a:cubicBezTo>
                <a:cubicBezTo>
                  <a:pt x="3962400" y="4833257"/>
                  <a:pt x="3963334" y="4848157"/>
                  <a:pt x="3954483" y="4857008"/>
                </a:cubicBezTo>
                <a:cubicBezTo>
                  <a:pt x="3930632" y="4880859"/>
                  <a:pt x="3895459" y="4863034"/>
                  <a:pt x="3871355" y="4857008"/>
                </a:cubicBezTo>
                <a:cubicBezTo>
                  <a:pt x="3843092" y="4772216"/>
                  <a:pt x="3861492" y="4806587"/>
                  <a:pt x="3823854" y="4750130"/>
                </a:cubicBezTo>
                <a:cubicBezTo>
                  <a:pt x="3788887" y="4645226"/>
                  <a:pt x="3800104" y="4689505"/>
                  <a:pt x="3800104" y="4476997"/>
                </a:cubicBezTo>
                <a:cubicBezTo>
                  <a:pt x="3800104" y="4429331"/>
                  <a:pt x="3798884" y="4380325"/>
                  <a:pt x="3811979" y="4334493"/>
                </a:cubicBezTo>
                <a:cubicBezTo>
                  <a:pt x="3818287" y="4312415"/>
                  <a:pt x="3882815" y="4301940"/>
                  <a:pt x="3895106" y="4298867"/>
                </a:cubicBezTo>
                <a:cubicBezTo>
                  <a:pt x="3891148" y="4283033"/>
                  <a:pt x="3898513" y="4257097"/>
                  <a:pt x="3883231" y="4251366"/>
                </a:cubicBezTo>
                <a:cubicBezTo>
                  <a:pt x="3857023" y="4241538"/>
                  <a:pt x="3827551" y="4257752"/>
                  <a:pt x="3800104" y="4263241"/>
                </a:cubicBezTo>
                <a:cubicBezTo>
                  <a:pt x="3770986" y="4269065"/>
                  <a:pt x="3742720" y="4285996"/>
                  <a:pt x="3716976" y="4298867"/>
                </a:cubicBezTo>
                <a:cubicBezTo>
                  <a:pt x="3705101" y="4294909"/>
                  <a:pt x="3692546" y="4292590"/>
                  <a:pt x="3681350" y="4286992"/>
                </a:cubicBezTo>
                <a:cubicBezTo>
                  <a:pt x="3645987" y="4269311"/>
                  <a:pt x="3649898" y="4256341"/>
                  <a:pt x="3610098" y="4251366"/>
                </a:cubicBezTo>
                <a:cubicBezTo>
                  <a:pt x="3558885" y="4244965"/>
                  <a:pt x="3507179" y="4243449"/>
                  <a:pt x="3455719" y="4239491"/>
                </a:cubicBezTo>
                <a:cubicBezTo>
                  <a:pt x="3427455" y="4154699"/>
                  <a:pt x="3445855" y="4189070"/>
                  <a:pt x="3408218" y="4132613"/>
                </a:cubicBezTo>
                <a:cubicBezTo>
                  <a:pt x="3404812" y="4098558"/>
                  <a:pt x="3405865" y="4021030"/>
                  <a:pt x="3384467" y="3978234"/>
                </a:cubicBezTo>
                <a:cubicBezTo>
                  <a:pt x="3378084" y="3965468"/>
                  <a:pt x="3366513" y="3955650"/>
                  <a:pt x="3360717" y="3942608"/>
                </a:cubicBezTo>
                <a:cubicBezTo>
                  <a:pt x="3350549" y="3919730"/>
                  <a:pt x="3344883" y="3895107"/>
                  <a:pt x="3336966" y="3871356"/>
                </a:cubicBezTo>
                <a:lnTo>
                  <a:pt x="3325091" y="3835730"/>
                </a:lnTo>
                <a:cubicBezTo>
                  <a:pt x="3321132" y="3788229"/>
                  <a:pt x="3310044" y="3740786"/>
                  <a:pt x="3313215" y="3693226"/>
                </a:cubicBezTo>
                <a:cubicBezTo>
                  <a:pt x="3314853" y="3668657"/>
                  <a:pt x="3355121" y="3642585"/>
                  <a:pt x="3372592" y="3633849"/>
                </a:cubicBezTo>
                <a:cubicBezTo>
                  <a:pt x="3383788" y="3628251"/>
                  <a:pt x="3397484" y="3628414"/>
                  <a:pt x="3408218" y="3621974"/>
                </a:cubicBezTo>
                <a:cubicBezTo>
                  <a:pt x="3417819" y="3616214"/>
                  <a:pt x="3424051" y="3606140"/>
                  <a:pt x="3431968" y="3598223"/>
                </a:cubicBezTo>
                <a:lnTo>
                  <a:pt x="3146961" y="3218213"/>
                </a:lnTo>
                <a:lnTo>
                  <a:pt x="2968831" y="3372592"/>
                </a:lnTo>
                <a:lnTo>
                  <a:pt x="3040083" y="3479470"/>
                </a:lnTo>
                <a:cubicBezTo>
                  <a:pt x="3016332" y="3507179"/>
                  <a:pt x="2996108" y="3538351"/>
                  <a:pt x="2968831" y="3562597"/>
                </a:cubicBezTo>
                <a:cubicBezTo>
                  <a:pt x="2874968" y="3646031"/>
                  <a:pt x="2991111" y="3487615"/>
                  <a:pt x="2909454" y="3610099"/>
                </a:cubicBezTo>
                <a:cubicBezTo>
                  <a:pt x="2896967" y="3722489"/>
                  <a:pt x="2928977" y="3706914"/>
                  <a:pt x="2850078" y="3740727"/>
                </a:cubicBezTo>
                <a:cubicBezTo>
                  <a:pt x="2838572" y="3745658"/>
                  <a:pt x="2826327" y="3748644"/>
                  <a:pt x="2814452" y="3752602"/>
                </a:cubicBezTo>
                <a:cubicBezTo>
                  <a:pt x="2700807" y="3638960"/>
                  <a:pt x="2835692" y="3784463"/>
                  <a:pt x="2766950" y="3681351"/>
                </a:cubicBezTo>
                <a:cubicBezTo>
                  <a:pt x="2748663" y="3653920"/>
                  <a:pt x="2721986" y="3639499"/>
                  <a:pt x="2695698" y="3621974"/>
                </a:cubicBezTo>
                <a:cubicBezTo>
                  <a:pt x="2659358" y="3631059"/>
                  <a:pt x="2639908" y="3630263"/>
                  <a:pt x="2612571" y="3657600"/>
                </a:cubicBezTo>
                <a:cubicBezTo>
                  <a:pt x="2602479" y="3667692"/>
                  <a:pt x="2596737" y="3681351"/>
                  <a:pt x="2588820" y="3693226"/>
                </a:cubicBezTo>
                <a:cubicBezTo>
                  <a:pt x="2596737" y="3709060"/>
                  <a:pt x="2615481" y="3723265"/>
                  <a:pt x="2612571" y="3740727"/>
                </a:cubicBezTo>
                <a:cubicBezTo>
                  <a:pt x="2610225" y="3754805"/>
                  <a:pt x="2590485" y="3759965"/>
                  <a:pt x="2576945" y="3764478"/>
                </a:cubicBezTo>
                <a:cubicBezTo>
                  <a:pt x="2554102" y="3772092"/>
                  <a:pt x="2529444" y="3772395"/>
                  <a:pt x="2505693" y="3776353"/>
                </a:cubicBezTo>
                <a:cubicBezTo>
                  <a:pt x="2509651" y="3800104"/>
                  <a:pt x="2512345" y="3824100"/>
                  <a:pt x="2517568" y="3847605"/>
                </a:cubicBezTo>
                <a:cubicBezTo>
                  <a:pt x="2520284" y="3859825"/>
                  <a:pt x="2531502" y="3870884"/>
                  <a:pt x="2529444" y="3883231"/>
                </a:cubicBezTo>
                <a:cubicBezTo>
                  <a:pt x="2527098" y="3897309"/>
                  <a:pt x="2513610" y="3906982"/>
                  <a:pt x="2505693" y="3918857"/>
                </a:cubicBezTo>
                <a:lnTo>
                  <a:pt x="2434441" y="3871356"/>
                </a:lnTo>
                <a:cubicBezTo>
                  <a:pt x="2422566" y="3863439"/>
                  <a:pt x="2412661" y="3851067"/>
                  <a:pt x="2398815" y="3847605"/>
                </a:cubicBezTo>
                <a:lnTo>
                  <a:pt x="2303813" y="3823854"/>
                </a:lnTo>
                <a:cubicBezTo>
                  <a:pt x="2291938" y="3780311"/>
                  <a:pt x="2293222" y="3730779"/>
                  <a:pt x="2268187" y="3693226"/>
                </a:cubicBezTo>
                <a:cubicBezTo>
                  <a:pt x="2260270" y="3681351"/>
                  <a:pt x="2246833" y="3716977"/>
                  <a:pt x="2232561" y="3716977"/>
                </a:cubicBezTo>
                <a:cubicBezTo>
                  <a:pt x="2218289" y="3716977"/>
                  <a:pt x="2209701" y="3699609"/>
                  <a:pt x="2196935" y="3693226"/>
                </a:cubicBezTo>
                <a:cubicBezTo>
                  <a:pt x="2185739" y="3687628"/>
                  <a:pt x="2173184" y="3685309"/>
                  <a:pt x="2161309" y="3681351"/>
                </a:cubicBezTo>
                <a:cubicBezTo>
                  <a:pt x="2079642" y="3626905"/>
                  <a:pt x="2117137" y="3642875"/>
                  <a:pt x="2054431" y="3621974"/>
                </a:cubicBezTo>
                <a:cubicBezTo>
                  <a:pt x="2026722" y="3625932"/>
                  <a:pt x="1993398" y="3616665"/>
                  <a:pt x="1971304" y="3633849"/>
                </a:cubicBezTo>
                <a:cubicBezTo>
                  <a:pt x="1951542" y="3649219"/>
                  <a:pt x="1965256" y="3687398"/>
                  <a:pt x="1947553" y="3705101"/>
                </a:cubicBezTo>
                <a:lnTo>
                  <a:pt x="1923802" y="3728852"/>
                </a:lnTo>
                <a:lnTo>
                  <a:pt x="1733797" y="3681351"/>
                </a:lnTo>
                <a:lnTo>
                  <a:pt x="1721922" y="3811979"/>
                </a:lnTo>
                <a:lnTo>
                  <a:pt x="1650670" y="3800104"/>
                </a:lnTo>
                <a:cubicBezTo>
                  <a:pt x="1638795" y="3831771"/>
                  <a:pt x="1640183" y="3872481"/>
                  <a:pt x="1615044" y="3895106"/>
                </a:cubicBezTo>
                <a:cubicBezTo>
                  <a:pt x="1594239" y="3913831"/>
                  <a:pt x="1555206" y="3891456"/>
                  <a:pt x="1531917" y="3906982"/>
                </a:cubicBezTo>
                <a:cubicBezTo>
                  <a:pt x="1521502" y="3913926"/>
                  <a:pt x="1538194" y="3931412"/>
                  <a:pt x="1543792" y="3942608"/>
                </a:cubicBezTo>
                <a:cubicBezTo>
                  <a:pt x="1550175" y="3955374"/>
                  <a:pt x="1559625" y="3966359"/>
                  <a:pt x="1567542" y="3978234"/>
                </a:cubicBezTo>
                <a:cubicBezTo>
                  <a:pt x="1469001" y="4011080"/>
                  <a:pt x="1521612" y="4017147"/>
                  <a:pt x="1460665" y="3966358"/>
                </a:cubicBezTo>
                <a:cubicBezTo>
                  <a:pt x="1449701" y="3957221"/>
                  <a:pt x="1436914" y="3950525"/>
                  <a:pt x="1425039" y="3942608"/>
                </a:cubicBezTo>
                <a:cubicBezTo>
                  <a:pt x="1380672" y="4075708"/>
                  <a:pt x="1431299" y="4000207"/>
                  <a:pt x="1365662" y="3990109"/>
                </a:cubicBezTo>
                <a:cubicBezTo>
                  <a:pt x="1326538" y="3984090"/>
                  <a:pt x="1286493" y="3990109"/>
                  <a:pt x="1246909" y="3990109"/>
                </a:cubicBezTo>
                <a:lnTo>
                  <a:pt x="1246909" y="3990109"/>
                </a:lnTo>
                <a:lnTo>
                  <a:pt x="1068779" y="4180114"/>
                </a:lnTo>
                <a:lnTo>
                  <a:pt x="1009402" y="4085112"/>
                </a:lnTo>
                <a:cubicBezTo>
                  <a:pt x="1013361" y="4041569"/>
                  <a:pt x="1021278" y="3998206"/>
                  <a:pt x="1021278" y="3954483"/>
                </a:cubicBezTo>
                <a:cubicBezTo>
                  <a:pt x="1021278" y="3941965"/>
                  <a:pt x="1017222" y="3928632"/>
                  <a:pt x="1009402" y="3918857"/>
                </a:cubicBezTo>
                <a:cubicBezTo>
                  <a:pt x="970482" y="3870208"/>
                  <a:pt x="973776" y="3915675"/>
                  <a:pt x="973776" y="3883231"/>
                </a:cubicBezTo>
                <a:lnTo>
                  <a:pt x="831272" y="4001984"/>
                </a:lnTo>
                <a:lnTo>
                  <a:pt x="771896" y="3966358"/>
                </a:lnTo>
                <a:lnTo>
                  <a:pt x="736270" y="3978234"/>
                </a:lnTo>
                <a:lnTo>
                  <a:pt x="676893" y="3906982"/>
                </a:lnTo>
                <a:lnTo>
                  <a:pt x="641267" y="3978234"/>
                </a:lnTo>
                <a:lnTo>
                  <a:pt x="641267" y="3978234"/>
                </a:lnTo>
                <a:cubicBezTo>
                  <a:pt x="665018" y="4005943"/>
                  <a:pt x="689721" y="4032863"/>
                  <a:pt x="712519" y="4061361"/>
                </a:cubicBezTo>
                <a:cubicBezTo>
                  <a:pt x="721435" y="4072506"/>
                  <a:pt x="734252" y="4082858"/>
                  <a:pt x="736270" y="4096987"/>
                </a:cubicBezTo>
                <a:cubicBezTo>
                  <a:pt x="738578" y="4113144"/>
                  <a:pt x="735935" y="4132947"/>
                  <a:pt x="724394" y="4144488"/>
                </a:cubicBezTo>
                <a:cubicBezTo>
                  <a:pt x="712853" y="4156029"/>
                  <a:pt x="692727" y="4152405"/>
                  <a:pt x="676893" y="4156364"/>
                </a:cubicBezTo>
                <a:cubicBezTo>
                  <a:pt x="635808" y="4142668"/>
                  <a:pt x="620176" y="4131283"/>
                  <a:pt x="570015" y="4156364"/>
                </a:cubicBezTo>
                <a:cubicBezTo>
                  <a:pt x="557250" y="4162747"/>
                  <a:pt x="556357" y="4181898"/>
                  <a:pt x="546265" y="4191990"/>
                </a:cubicBezTo>
                <a:cubicBezTo>
                  <a:pt x="536173" y="4202082"/>
                  <a:pt x="522514" y="4207823"/>
                  <a:pt x="510639" y="4215740"/>
                </a:cubicBezTo>
                <a:cubicBezTo>
                  <a:pt x="474299" y="4206655"/>
                  <a:pt x="454848" y="4207451"/>
                  <a:pt x="427511" y="4180114"/>
                </a:cubicBezTo>
                <a:cubicBezTo>
                  <a:pt x="417419" y="4170022"/>
                  <a:pt x="411678" y="4156363"/>
                  <a:pt x="403761" y="4144488"/>
                </a:cubicBezTo>
                <a:cubicBezTo>
                  <a:pt x="407719" y="4128654"/>
                  <a:pt x="409207" y="4111988"/>
                  <a:pt x="415636" y="4096987"/>
                </a:cubicBezTo>
                <a:cubicBezTo>
                  <a:pt x="421258" y="4083869"/>
                  <a:pt x="443900" y="4074901"/>
                  <a:pt x="439387" y="4061361"/>
                </a:cubicBezTo>
                <a:cubicBezTo>
                  <a:pt x="433128" y="4042584"/>
                  <a:pt x="407719" y="4037610"/>
                  <a:pt x="391885" y="4025735"/>
                </a:cubicBezTo>
                <a:cubicBezTo>
                  <a:pt x="372093" y="4029693"/>
                  <a:pt x="351982" y="4032299"/>
                  <a:pt x="332509" y="4037610"/>
                </a:cubicBezTo>
                <a:cubicBezTo>
                  <a:pt x="308356" y="4044197"/>
                  <a:pt x="261257" y="4061361"/>
                  <a:pt x="261257" y="4061361"/>
                </a:cubicBezTo>
                <a:cubicBezTo>
                  <a:pt x="249382" y="4057403"/>
                  <a:pt x="235406" y="4057306"/>
                  <a:pt x="225631" y="4049486"/>
                </a:cubicBezTo>
                <a:cubicBezTo>
                  <a:pt x="214486" y="4040570"/>
                  <a:pt x="201880" y="4013860"/>
                  <a:pt x="201880" y="4013860"/>
                </a:cubicBezTo>
                <a:lnTo>
                  <a:pt x="225631" y="3918857"/>
                </a:lnTo>
                <a:lnTo>
                  <a:pt x="130628" y="3859480"/>
                </a:lnTo>
                <a:lnTo>
                  <a:pt x="118753" y="3740727"/>
                </a:lnTo>
                <a:lnTo>
                  <a:pt x="35626" y="3693226"/>
                </a:lnTo>
                <a:lnTo>
                  <a:pt x="0" y="3550722"/>
                </a:lnTo>
                <a:close/>
              </a:path>
            </a:pathLst>
          </a:custGeom>
          <a:blipFill>
            <a:blip r:embed="rId5" cstate="print"/>
            <a:stretch>
              <a:fillRect/>
            </a:stretch>
          </a:blipFill>
          <a:ln>
            <a:noFill/>
          </a:ln>
          <a:effectLst>
            <a:outerShdw blurRad="139700" dist="177800" dir="13500000" algn="br" rotWithShape="0">
              <a:schemeClr val="tx2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" name="Forme libre 3"/>
          <p:cNvSpPr/>
          <p:nvPr/>
        </p:nvSpPr>
        <p:spPr>
          <a:xfrm>
            <a:off x="3791834" y="2230322"/>
            <a:ext cx="3422099" cy="2484000"/>
          </a:xfrm>
          <a:custGeom>
            <a:avLst/>
            <a:gdLst>
              <a:gd name="connsiteX0" fmla="*/ 35626 w 8811491"/>
              <a:gd name="connsiteY0" fmla="*/ 5260769 h 5899724"/>
              <a:gd name="connsiteX1" fmla="*/ 35626 w 8811491"/>
              <a:gd name="connsiteY1" fmla="*/ 5260769 h 5899724"/>
              <a:gd name="connsiteX2" fmla="*/ 130628 w 8811491"/>
              <a:gd name="connsiteY2" fmla="*/ 5177641 h 5899724"/>
              <a:gd name="connsiteX3" fmla="*/ 142504 w 8811491"/>
              <a:gd name="connsiteY3" fmla="*/ 5142015 h 5899724"/>
              <a:gd name="connsiteX4" fmla="*/ 178130 w 8811491"/>
              <a:gd name="connsiteY4" fmla="*/ 5094514 h 5899724"/>
              <a:gd name="connsiteX5" fmla="*/ 201880 w 8811491"/>
              <a:gd name="connsiteY5" fmla="*/ 5058888 h 5899724"/>
              <a:gd name="connsiteX6" fmla="*/ 213756 w 8811491"/>
              <a:gd name="connsiteY6" fmla="*/ 5106389 h 5899724"/>
              <a:gd name="connsiteX7" fmla="*/ 225631 w 8811491"/>
              <a:gd name="connsiteY7" fmla="*/ 5142015 h 5899724"/>
              <a:gd name="connsiteX8" fmla="*/ 261257 w 8811491"/>
              <a:gd name="connsiteY8" fmla="*/ 5130140 h 5899724"/>
              <a:gd name="connsiteX9" fmla="*/ 296883 w 8811491"/>
              <a:gd name="connsiteY9" fmla="*/ 5058888 h 5899724"/>
              <a:gd name="connsiteX10" fmla="*/ 308758 w 8811491"/>
              <a:gd name="connsiteY10" fmla="*/ 5023262 h 5899724"/>
              <a:gd name="connsiteX11" fmla="*/ 344384 w 8811491"/>
              <a:gd name="connsiteY11" fmla="*/ 5011387 h 5899724"/>
              <a:gd name="connsiteX12" fmla="*/ 368135 w 8811491"/>
              <a:gd name="connsiteY12" fmla="*/ 4975761 h 5899724"/>
              <a:gd name="connsiteX13" fmla="*/ 403761 w 8811491"/>
              <a:gd name="connsiteY13" fmla="*/ 4845132 h 5899724"/>
              <a:gd name="connsiteX14" fmla="*/ 427512 w 8811491"/>
              <a:gd name="connsiteY14" fmla="*/ 4809506 h 5899724"/>
              <a:gd name="connsiteX15" fmla="*/ 475013 w 8811491"/>
              <a:gd name="connsiteY15" fmla="*/ 4821382 h 5899724"/>
              <a:gd name="connsiteX16" fmla="*/ 522514 w 8811491"/>
              <a:gd name="connsiteY16" fmla="*/ 4952010 h 5899724"/>
              <a:gd name="connsiteX17" fmla="*/ 593766 w 8811491"/>
              <a:gd name="connsiteY17" fmla="*/ 4916384 h 5899724"/>
              <a:gd name="connsiteX18" fmla="*/ 617517 w 8811491"/>
              <a:gd name="connsiteY18" fmla="*/ 4880758 h 5899724"/>
              <a:gd name="connsiteX19" fmla="*/ 653143 w 8811491"/>
              <a:gd name="connsiteY19" fmla="*/ 4809506 h 5899724"/>
              <a:gd name="connsiteX20" fmla="*/ 676893 w 8811491"/>
              <a:gd name="connsiteY20" fmla="*/ 4738254 h 5899724"/>
              <a:gd name="connsiteX21" fmla="*/ 771896 w 8811491"/>
              <a:gd name="connsiteY21" fmla="*/ 4631376 h 5899724"/>
              <a:gd name="connsiteX22" fmla="*/ 795647 w 8811491"/>
              <a:gd name="connsiteY22" fmla="*/ 4548249 h 5899724"/>
              <a:gd name="connsiteX23" fmla="*/ 819397 w 8811491"/>
              <a:gd name="connsiteY23" fmla="*/ 4512623 h 5899724"/>
              <a:gd name="connsiteX24" fmla="*/ 807522 w 8811491"/>
              <a:gd name="connsiteY24" fmla="*/ 4429496 h 5899724"/>
              <a:gd name="connsiteX25" fmla="*/ 676893 w 8811491"/>
              <a:gd name="connsiteY25" fmla="*/ 4393870 h 5899724"/>
              <a:gd name="connsiteX26" fmla="*/ 593766 w 8811491"/>
              <a:gd name="connsiteY26" fmla="*/ 4417621 h 5899724"/>
              <a:gd name="connsiteX27" fmla="*/ 510639 w 8811491"/>
              <a:gd name="connsiteY27" fmla="*/ 4441371 h 5899724"/>
              <a:gd name="connsiteX28" fmla="*/ 486888 w 8811491"/>
              <a:gd name="connsiteY28" fmla="*/ 4405745 h 5899724"/>
              <a:gd name="connsiteX29" fmla="*/ 522514 w 8811491"/>
              <a:gd name="connsiteY29" fmla="*/ 4322618 h 5899724"/>
              <a:gd name="connsiteX30" fmla="*/ 534390 w 8811491"/>
              <a:gd name="connsiteY30" fmla="*/ 4286992 h 5899724"/>
              <a:gd name="connsiteX31" fmla="*/ 570016 w 8811491"/>
              <a:gd name="connsiteY31" fmla="*/ 4168239 h 5899724"/>
              <a:gd name="connsiteX32" fmla="*/ 605641 w 8811491"/>
              <a:gd name="connsiteY32" fmla="*/ 4144488 h 5899724"/>
              <a:gd name="connsiteX33" fmla="*/ 629392 w 8811491"/>
              <a:gd name="connsiteY33" fmla="*/ 4108862 h 5899724"/>
              <a:gd name="connsiteX34" fmla="*/ 700644 w 8811491"/>
              <a:gd name="connsiteY34" fmla="*/ 4085111 h 5899724"/>
              <a:gd name="connsiteX35" fmla="*/ 783771 w 8811491"/>
              <a:gd name="connsiteY35" fmla="*/ 4037610 h 5899724"/>
              <a:gd name="connsiteX36" fmla="*/ 819397 w 8811491"/>
              <a:gd name="connsiteY36" fmla="*/ 4025735 h 5899724"/>
              <a:gd name="connsiteX37" fmla="*/ 890649 w 8811491"/>
              <a:gd name="connsiteY37" fmla="*/ 4073236 h 5899724"/>
              <a:gd name="connsiteX38" fmla="*/ 1009403 w 8811491"/>
              <a:gd name="connsiteY38" fmla="*/ 4096987 h 5899724"/>
              <a:gd name="connsiteX39" fmla="*/ 1080654 w 8811491"/>
              <a:gd name="connsiteY39" fmla="*/ 4085111 h 5899724"/>
              <a:gd name="connsiteX40" fmla="*/ 1116280 w 8811491"/>
              <a:gd name="connsiteY40" fmla="*/ 4096987 h 5899724"/>
              <a:gd name="connsiteX41" fmla="*/ 1187532 w 8811491"/>
              <a:gd name="connsiteY41" fmla="*/ 4085111 h 5899724"/>
              <a:gd name="connsiteX42" fmla="*/ 1318161 w 8811491"/>
              <a:gd name="connsiteY42" fmla="*/ 3823854 h 5899724"/>
              <a:gd name="connsiteX43" fmla="*/ 1353787 w 8811491"/>
              <a:gd name="connsiteY43" fmla="*/ 3693226 h 5899724"/>
              <a:gd name="connsiteX44" fmla="*/ 1413164 w 8811491"/>
              <a:gd name="connsiteY44" fmla="*/ 3645724 h 5899724"/>
              <a:gd name="connsiteX45" fmla="*/ 1413164 w 8811491"/>
              <a:gd name="connsiteY45" fmla="*/ 3645724 h 5899724"/>
              <a:gd name="connsiteX46" fmla="*/ 1472540 w 8811491"/>
              <a:gd name="connsiteY46" fmla="*/ 3669475 h 5899724"/>
              <a:gd name="connsiteX47" fmla="*/ 1531917 w 8811491"/>
              <a:gd name="connsiteY47" fmla="*/ 3586348 h 5899724"/>
              <a:gd name="connsiteX48" fmla="*/ 1567543 w 8811491"/>
              <a:gd name="connsiteY48" fmla="*/ 3562597 h 5899724"/>
              <a:gd name="connsiteX49" fmla="*/ 1579418 w 8811491"/>
              <a:gd name="connsiteY49" fmla="*/ 3515096 h 5899724"/>
              <a:gd name="connsiteX50" fmla="*/ 1591293 w 8811491"/>
              <a:gd name="connsiteY50" fmla="*/ 3479470 h 5899724"/>
              <a:gd name="connsiteX51" fmla="*/ 1603169 w 8811491"/>
              <a:gd name="connsiteY51" fmla="*/ 3396343 h 5899724"/>
              <a:gd name="connsiteX52" fmla="*/ 1531917 w 8811491"/>
              <a:gd name="connsiteY52" fmla="*/ 3431969 h 5899724"/>
              <a:gd name="connsiteX53" fmla="*/ 1531917 w 8811491"/>
              <a:gd name="connsiteY53" fmla="*/ 3431969 h 5899724"/>
              <a:gd name="connsiteX54" fmla="*/ 1460665 w 8811491"/>
              <a:gd name="connsiteY54" fmla="*/ 3443844 h 5899724"/>
              <a:gd name="connsiteX55" fmla="*/ 1472540 w 8811491"/>
              <a:gd name="connsiteY55" fmla="*/ 3336966 h 5899724"/>
              <a:gd name="connsiteX56" fmla="*/ 1543792 w 8811491"/>
              <a:gd name="connsiteY56" fmla="*/ 3313215 h 5899724"/>
              <a:gd name="connsiteX57" fmla="*/ 1555667 w 8811491"/>
              <a:gd name="connsiteY57" fmla="*/ 3277589 h 5899724"/>
              <a:gd name="connsiteX58" fmla="*/ 1567543 w 8811491"/>
              <a:gd name="connsiteY58" fmla="*/ 3099459 h 5899724"/>
              <a:gd name="connsiteX59" fmla="*/ 1484416 w 8811491"/>
              <a:gd name="connsiteY59" fmla="*/ 3028208 h 5899724"/>
              <a:gd name="connsiteX60" fmla="*/ 1531917 w 8811491"/>
              <a:gd name="connsiteY60" fmla="*/ 2850078 h 5899724"/>
              <a:gd name="connsiteX61" fmla="*/ 1377538 w 8811491"/>
              <a:gd name="connsiteY61" fmla="*/ 2885704 h 5899724"/>
              <a:gd name="connsiteX62" fmla="*/ 1294410 w 8811491"/>
              <a:gd name="connsiteY62" fmla="*/ 2956956 h 5899724"/>
              <a:gd name="connsiteX63" fmla="*/ 1223158 w 8811491"/>
              <a:gd name="connsiteY63" fmla="*/ 2933205 h 5899724"/>
              <a:gd name="connsiteX64" fmla="*/ 1199408 w 8811491"/>
              <a:gd name="connsiteY64" fmla="*/ 2897579 h 5899724"/>
              <a:gd name="connsiteX65" fmla="*/ 1175657 w 8811491"/>
              <a:gd name="connsiteY65" fmla="*/ 2826327 h 5899724"/>
              <a:gd name="connsiteX66" fmla="*/ 1199408 w 8811491"/>
              <a:gd name="connsiteY66" fmla="*/ 2790701 h 5899724"/>
              <a:gd name="connsiteX67" fmla="*/ 1235034 w 8811491"/>
              <a:gd name="connsiteY67" fmla="*/ 2778826 h 5899724"/>
              <a:gd name="connsiteX68" fmla="*/ 1270660 w 8811491"/>
              <a:gd name="connsiteY68" fmla="*/ 2755075 h 5899724"/>
              <a:gd name="connsiteX69" fmla="*/ 1448790 w 8811491"/>
              <a:gd name="connsiteY69" fmla="*/ 2743200 h 5899724"/>
              <a:gd name="connsiteX70" fmla="*/ 1270660 w 8811491"/>
              <a:gd name="connsiteY70" fmla="*/ 2588821 h 5899724"/>
              <a:gd name="connsiteX71" fmla="*/ 1163782 w 8811491"/>
              <a:gd name="connsiteY71" fmla="*/ 2493818 h 5899724"/>
              <a:gd name="connsiteX72" fmla="*/ 1068779 w 8811491"/>
              <a:gd name="connsiteY72" fmla="*/ 2553195 h 5899724"/>
              <a:gd name="connsiteX73" fmla="*/ 1068779 w 8811491"/>
              <a:gd name="connsiteY73" fmla="*/ 2446317 h 5899724"/>
              <a:gd name="connsiteX74" fmla="*/ 1068779 w 8811491"/>
              <a:gd name="connsiteY74" fmla="*/ 2386940 h 5899724"/>
              <a:gd name="connsiteX75" fmla="*/ 1199408 w 8811491"/>
              <a:gd name="connsiteY75" fmla="*/ 2351314 h 5899724"/>
              <a:gd name="connsiteX76" fmla="*/ 1294410 w 8811491"/>
              <a:gd name="connsiteY76" fmla="*/ 2375065 h 5899724"/>
              <a:gd name="connsiteX77" fmla="*/ 1282535 w 8811491"/>
              <a:gd name="connsiteY77" fmla="*/ 2173184 h 5899724"/>
              <a:gd name="connsiteX78" fmla="*/ 1401288 w 8811491"/>
              <a:gd name="connsiteY78" fmla="*/ 2149434 h 5899724"/>
              <a:gd name="connsiteX79" fmla="*/ 1508166 w 8811491"/>
              <a:gd name="connsiteY79" fmla="*/ 2030680 h 5899724"/>
              <a:gd name="connsiteX80" fmla="*/ 1330036 w 8811491"/>
              <a:gd name="connsiteY80" fmla="*/ 2066306 h 5899724"/>
              <a:gd name="connsiteX81" fmla="*/ 1258784 w 8811491"/>
              <a:gd name="connsiteY81" fmla="*/ 1959428 h 5899724"/>
              <a:gd name="connsiteX82" fmla="*/ 1223158 w 8811491"/>
              <a:gd name="connsiteY82" fmla="*/ 1805049 h 5899724"/>
              <a:gd name="connsiteX83" fmla="*/ 1116280 w 8811491"/>
              <a:gd name="connsiteY83" fmla="*/ 1781298 h 5899724"/>
              <a:gd name="connsiteX84" fmla="*/ 1092530 w 8811491"/>
              <a:gd name="connsiteY84" fmla="*/ 1816924 h 5899724"/>
              <a:gd name="connsiteX85" fmla="*/ 1128156 w 8811491"/>
              <a:gd name="connsiteY85" fmla="*/ 1852550 h 5899724"/>
              <a:gd name="connsiteX86" fmla="*/ 1199408 w 8811491"/>
              <a:gd name="connsiteY86" fmla="*/ 1876301 h 5899724"/>
              <a:gd name="connsiteX87" fmla="*/ 1199408 w 8811491"/>
              <a:gd name="connsiteY87" fmla="*/ 1995054 h 5899724"/>
              <a:gd name="connsiteX88" fmla="*/ 1128156 w 8811491"/>
              <a:gd name="connsiteY88" fmla="*/ 2030680 h 5899724"/>
              <a:gd name="connsiteX89" fmla="*/ 1092530 w 8811491"/>
              <a:gd name="connsiteY89" fmla="*/ 2054431 h 5899724"/>
              <a:gd name="connsiteX90" fmla="*/ 1009403 w 8811491"/>
              <a:gd name="connsiteY90" fmla="*/ 2149434 h 5899724"/>
              <a:gd name="connsiteX91" fmla="*/ 926275 w 8811491"/>
              <a:gd name="connsiteY91" fmla="*/ 2137558 h 5899724"/>
              <a:gd name="connsiteX92" fmla="*/ 855023 w 8811491"/>
              <a:gd name="connsiteY92" fmla="*/ 2101932 h 5899724"/>
              <a:gd name="connsiteX93" fmla="*/ 807522 w 8811491"/>
              <a:gd name="connsiteY93" fmla="*/ 2090057 h 5899724"/>
              <a:gd name="connsiteX94" fmla="*/ 712519 w 8811491"/>
              <a:gd name="connsiteY94" fmla="*/ 2066306 h 5899724"/>
              <a:gd name="connsiteX95" fmla="*/ 676893 w 8811491"/>
              <a:gd name="connsiteY95" fmla="*/ 1995054 h 5899724"/>
              <a:gd name="connsiteX96" fmla="*/ 688769 w 8811491"/>
              <a:gd name="connsiteY96" fmla="*/ 1947553 h 5899724"/>
              <a:gd name="connsiteX97" fmla="*/ 748145 w 8811491"/>
              <a:gd name="connsiteY97" fmla="*/ 1935678 h 5899724"/>
              <a:gd name="connsiteX98" fmla="*/ 653143 w 8811491"/>
              <a:gd name="connsiteY98" fmla="*/ 1911927 h 5899724"/>
              <a:gd name="connsiteX99" fmla="*/ 581891 w 8811491"/>
              <a:gd name="connsiteY99" fmla="*/ 1888176 h 5899724"/>
              <a:gd name="connsiteX100" fmla="*/ 570016 w 8811491"/>
              <a:gd name="connsiteY100" fmla="*/ 1852550 h 5899724"/>
              <a:gd name="connsiteX101" fmla="*/ 558140 w 8811491"/>
              <a:gd name="connsiteY101" fmla="*/ 1805049 h 5899724"/>
              <a:gd name="connsiteX102" fmla="*/ 475013 w 8811491"/>
              <a:gd name="connsiteY102" fmla="*/ 1816924 h 5899724"/>
              <a:gd name="connsiteX103" fmla="*/ 403761 w 8811491"/>
              <a:gd name="connsiteY103" fmla="*/ 1864426 h 5899724"/>
              <a:gd name="connsiteX104" fmla="*/ 356260 w 8811491"/>
              <a:gd name="connsiteY104" fmla="*/ 1757548 h 5899724"/>
              <a:gd name="connsiteX105" fmla="*/ 320634 w 8811491"/>
              <a:gd name="connsiteY105" fmla="*/ 1733797 h 5899724"/>
              <a:gd name="connsiteX106" fmla="*/ 332509 w 8811491"/>
              <a:gd name="connsiteY106" fmla="*/ 1686296 h 5899724"/>
              <a:gd name="connsiteX107" fmla="*/ 344384 w 8811491"/>
              <a:gd name="connsiteY107" fmla="*/ 1650670 h 5899724"/>
              <a:gd name="connsiteX108" fmla="*/ 201880 w 8811491"/>
              <a:gd name="connsiteY108" fmla="*/ 1603169 h 5899724"/>
              <a:gd name="connsiteX109" fmla="*/ 166254 w 8811491"/>
              <a:gd name="connsiteY109" fmla="*/ 1531917 h 5899724"/>
              <a:gd name="connsiteX110" fmla="*/ 118753 w 8811491"/>
              <a:gd name="connsiteY110" fmla="*/ 1472540 h 5899724"/>
              <a:gd name="connsiteX111" fmla="*/ 106878 w 8811491"/>
              <a:gd name="connsiteY111" fmla="*/ 1353787 h 5899724"/>
              <a:gd name="connsiteX112" fmla="*/ 0 w 8811491"/>
              <a:gd name="connsiteY112" fmla="*/ 1258784 h 5899724"/>
              <a:gd name="connsiteX113" fmla="*/ 106878 w 8811491"/>
              <a:gd name="connsiteY113" fmla="*/ 1128156 h 5899724"/>
              <a:gd name="connsiteX114" fmla="*/ 142504 w 8811491"/>
              <a:gd name="connsiteY114" fmla="*/ 1116280 h 5899724"/>
              <a:gd name="connsiteX115" fmla="*/ 178130 w 8811491"/>
              <a:gd name="connsiteY115" fmla="*/ 1092530 h 5899724"/>
              <a:gd name="connsiteX116" fmla="*/ 166254 w 8811491"/>
              <a:gd name="connsiteY116" fmla="*/ 1021278 h 5899724"/>
              <a:gd name="connsiteX117" fmla="*/ 213756 w 8811491"/>
              <a:gd name="connsiteY117" fmla="*/ 855023 h 5899724"/>
              <a:gd name="connsiteX118" fmla="*/ 201880 w 8811491"/>
              <a:gd name="connsiteY118" fmla="*/ 783771 h 5899724"/>
              <a:gd name="connsiteX119" fmla="*/ 154379 w 8811491"/>
              <a:gd name="connsiteY119" fmla="*/ 760021 h 5899724"/>
              <a:gd name="connsiteX120" fmla="*/ 201880 w 8811491"/>
              <a:gd name="connsiteY120" fmla="*/ 736270 h 5899724"/>
              <a:gd name="connsiteX121" fmla="*/ 296883 w 8811491"/>
              <a:gd name="connsiteY121" fmla="*/ 629392 h 5899724"/>
              <a:gd name="connsiteX122" fmla="*/ 558140 w 8811491"/>
              <a:gd name="connsiteY122" fmla="*/ 475013 h 5899724"/>
              <a:gd name="connsiteX123" fmla="*/ 570016 w 8811491"/>
              <a:gd name="connsiteY123" fmla="*/ 605641 h 5899724"/>
              <a:gd name="connsiteX124" fmla="*/ 617517 w 8811491"/>
              <a:gd name="connsiteY124" fmla="*/ 617517 h 5899724"/>
              <a:gd name="connsiteX125" fmla="*/ 688769 w 8811491"/>
              <a:gd name="connsiteY125" fmla="*/ 498763 h 5899724"/>
              <a:gd name="connsiteX126" fmla="*/ 771896 w 8811491"/>
              <a:gd name="connsiteY126" fmla="*/ 463137 h 5899724"/>
              <a:gd name="connsiteX127" fmla="*/ 878774 w 8811491"/>
              <a:gd name="connsiteY127" fmla="*/ 439387 h 5899724"/>
              <a:gd name="connsiteX128" fmla="*/ 950026 w 8811491"/>
              <a:gd name="connsiteY128" fmla="*/ 451262 h 5899724"/>
              <a:gd name="connsiteX129" fmla="*/ 1033153 w 8811491"/>
              <a:gd name="connsiteY129" fmla="*/ 475013 h 5899724"/>
              <a:gd name="connsiteX130" fmla="*/ 1187532 w 8811491"/>
              <a:gd name="connsiteY130" fmla="*/ 463137 h 5899724"/>
              <a:gd name="connsiteX131" fmla="*/ 1318161 w 8811491"/>
              <a:gd name="connsiteY131" fmla="*/ 486888 h 5899724"/>
              <a:gd name="connsiteX132" fmla="*/ 1341912 w 8811491"/>
              <a:gd name="connsiteY132" fmla="*/ 522514 h 5899724"/>
              <a:gd name="connsiteX133" fmla="*/ 1389413 w 8811491"/>
              <a:gd name="connsiteY133" fmla="*/ 605641 h 5899724"/>
              <a:gd name="connsiteX134" fmla="*/ 1436914 w 8811491"/>
              <a:gd name="connsiteY134" fmla="*/ 617517 h 5899724"/>
              <a:gd name="connsiteX135" fmla="*/ 1508166 w 8811491"/>
              <a:gd name="connsiteY135" fmla="*/ 641267 h 5899724"/>
              <a:gd name="connsiteX136" fmla="*/ 1650670 w 8811491"/>
              <a:gd name="connsiteY136" fmla="*/ 712519 h 5899724"/>
              <a:gd name="connsiteX137" fmla="*/ 1686296 w 8811491"/>
              <a:gd name="connsiteY137" fmla="*/ 724395 h 5899724"/>
              <a:gd name="connsiteX138" fmla="*/ 1721922 w 8811491"/>
              <a:gd name="connsiteY138" fmla="*/ 736270 h 5899724"/>
              <a:gd name="connsiteX139" fmla="*/ 1757548 w 8811491"/>
              <a:gd name="connsiteY139" fmla="*/ 760021 h 5899724"/>
              <a:gd name="connsiteX140" fmla="*/ 1828800 w 8811491"/>
              <a:gd name="connsiteY140" fmla="*/ 783771 h 5899724"/>
              <a:gd name="connsiteX141" fmla="*/ 1864426 w 8811491"/>
              <a:gd name="connsiteY141" fmla="*/ 795647 h 5899724"/>
              <a:gd name="connsiteX142" fmla="*/ 2363190 w 8811491"/>
              <a:gd name="connsiteY142" fmla="*/ 819397 h 5899724"/>
              <a:gd name="connsiteX143" fmla="*/ 2636322 w 8811491"/>
              <a:gd name="connsiteY143" fmla="*/ 831272 h 5899724"/>
              <a:gd name="connsiteX144" fmla="*/ 2743200 w 8811491"/>
              <a:gd name="connsiteY144" fmla="*/ 843148 h 5899724"/>
              <a:gd name="connsiteX145" fmla="*/ 2778826 w 8811491"/>
              <a:gd name="connsiteY145" fmla="*/ 855023 h 5899724"/>
              <a:gd name="connsiteX146" fmla="*/ 2873828 w 8811491"/>
              <a:gd name="connsiteY146" fmla="*/ 866898 h 5899724"/>
              <a:gd name="connsiteX147" fmla="*/ 2885704 w 8811491"/>
              <a:gd name="connsiteY147" fmla="*/ 926275 h 5899724"/>
              <a:gd name="connsiteX148" fmla="*/ 2933205 w 8811491"/>
              <a:gd name="connsiteY148" fmla="*/ 950026 h 5899724"/>
              <a:gd name="connsiteX149" fmla="*/ 2992582 w 8811491"/>
              <a:gd name="connsiteY149" fmla="*/ 938150 h 5899724"/>
              <a:gd name="connsiteX150" fmla="*/ 3075709 w 8811491"/>
              <a:gd name="connsiteY150" fmla="*/ 914400 h 5899724"/>
              <a:gd name="connsiteX151" fmla="*/ 3111335 w 8811491"/>
              <a:gd name="connsiteY151" fmla="*/ 890649 h 5899724"/>
              <a:gd name="connsiteX152" fmla="*/ 3146961 w 8811491"/>
              <a:gd name="connsiteY152" fmla="*/ 855023 h 5899724"/>
              <a:gd name="connsiteX153" fmla="*/ 3206338 w 8811491"/>
              <a:gd name="connsiteY153" fmla="*/ 807522 h 5899724"/>
              <a:gd name="connsiteX154" fmla="*/ 3621974 w 8811491"/>
              <a:gd name="connsiteY154" fmla="*/ 831272 h 5899724"/>
              <a:gd name="connsiteX155" fmla="*/ 3728852 w 8811491"/>
              <a:gd name="connsiteY155" fmla="*/ 807522 h 5899724"/>
              <a:gd name="connsiteX156" fmla="*/ 3811979 w 8811491"/>
              <a:gd name="connsiteY156" fmla="*/ 831272 h 5899724"/>
              <a:gd name="connsiteX157" fmla="*/ 3918857 w 8811491"/>
              <a:gd name="connsiteY157" fmla="*/ 866898 h 5899724"/>
              <a:gd name="connsiteX158" fmla="*/ 3954483 w 8811491"/>
              <a:gd name="connsiteY158" fmla="*/ 878774 h 5899724"/>
              <a:gd name="connsiteX159" fmla="*/ 4061361 w 8811491"/>
              <a:gd name="connsiteY159" fmla="*/ 890649 h 5899724"/>
              <a:gd name="connsiteX160" fmla="*/ 4108862 w 8811491"/>
              <a:gd name="connsiteY160" fmla="*/ 902524 h 5899724"/>
              <a:gd name="connsiteX161" fmla="*/ 4144488 w 8811491"/>
              <a:gd name="connsiteY161" fmla="*/ 926275 h 5899724"/>
              <a:gd name="connsiteX162" fmla="*/ 4180114 w 8811491"/>
              <a:gd name="connsiteY162" fmla="*/ 938150 h 5899724"/>
              <a:gd name="connsiteX163" fmla="*/ 4215740 w 8811491"/>
              <a:gd name="connsiteY163" fmla="*/ 961901 h 5899724"/>
              <a:gd name="connsiteX164" fmla="*/ 4286992 w 8811491"/>
              <a:gd name="connsiteY164" fmla="*/ 985652 h 5899724"/>
              <a:gd name="connsiteX165" fmla="*/ 4322618 w 8811491"/>
              <a:gd name="connsiteY165" fmla="*/ 1009402 h 5899724"/>
              <a:gd name="connsiteX166" fmla="*/ 4405745 w 8811491"/>
              <a:gd name="connsiteY166" fmla="*/ 1045028 h 5899724"/>
              <a:gd name="connsiteX167" fmla="*/ 4476997 w 8811491"/>
              <a:gd name="connsiteY167" fmla="*/ 1056904 h 5899724"/>
              <a:gd name="connsiteX168" fmla="*/ 4524499 w 8811491"/>
              <a:gd name="connsiteY168" fmla="*/ 1080654 h 5899724"/>
              <a:gd name="connsiteX169" fmla="*/ 4595751 w 8811491"/>
              <a:gd name="connsiteY169" fmla="*/ 1104405 h 5899724"/>
              <a:gd name="connsiteX170" fmla="*/ 4631377 w 8811491"/>
              <a:gd name="connsiteY170" fmla="*/ 1140031 h 5899724"/>
              <a:gd name="connsiteX171" fmla="*/ 4726379 w 8811491"/>
              <a:gd name="connsiteY171" fmla="*/ 1175657 h 5899724"/>
              <a:gd name="connsiteX172" fmla="*/ 4809506 w 8811491"/>
              <a:gd name="connsiteY172" fmla="*/ 1199408 h 5899724"/>
              <a:gd name="connsiteX173" fmla="*/ 4975761 w 8811491"/>
              <a:gd name="connsiteY173" fmla="*/ 1223158 h 5899724"/>
              <a:gd name="connsiteX174" fmla="*/ 5035138 w 8811491"/>
              <a:gd name="connsiteY174" fmla="*/ 1235034 h 5899724"/>
              <a:gd name="connsiteX175" fmla="*/ 5011387 w 8811491"/>
              <a:gd name="connsiteY175" fmla="*/ 1306285 h 5899724"/>
              <a:gd name="connsiteX176" fmla="*/ 5035138 w 8811491"/>
              <a:gd name="connsiteY176" fmla="*/ 1330036 h 5899724"/>
              <a:gd name="connsiteX177" fmla="*/ 5070764 w 8811491"/>
              <a:gd name="connsiteY177" fmla="*/ 1294410 h 5899724"/>
              <a:gd name="connsiteX178" fmla="*/ 5403273 w 8811491"/>
              <a:gd name="connsiteY178" fmla="*/ 1258784 h 5899724"/>
              <a:gd name="connsiteX179" fmla="*/ 5533901 w 8811491"/>
              <a:gd name="connsiteY179" fmla="*/ 1211283 h 5899724"/>
              <a:gd name="connsiteX180" fmla="*/ 5605153 w 8811491"/>
              <a:gd name="connsiteY180" fmla="*/ 1187532 h 5899724"/>
              <a:gd name="connsiteX181" fmla="*/ 5700156 w 8811491"/>
              <a:gd name="connsiteY181" fmla="*/ 1199408 h 5899724"/>
              <a:gd name="connsiteX182" fmla="*/ 5759532 w 8811491"/>
              <a:gd name="connsiteY182" fmla="*/ 1235034 h 5899724"/>
              <a:gd name="connsiteX183" fmla="*/ 5866410 w 8811491"/>
              <a:gd name="connsiteY183" fmla="*/ 1163782 h 5899724"/>
              <a:gd name="connsiteX184" fmla="*/ 5902036 w 8811491"/>
              <a:gd name="connsiteY184" fmla="*/ 1140031 h 5899724"/>
              <a:gd name="connsiteX185" fmla="*/ 5985164 w 8811491"/>
              <a:gd name="connsiteY185" fmla="*/ 1080654 h 5899724"/>
              <a:gd name="connsiteX186" fmla="*/ 6092041 w 8811491"/>
              <a:gd name="connsiteY186" fmla="*/ 1021278 h 5899724"/>
              <a:gd name="connsiteX187" fmla="*/ 6127667 w 8811491"/>
              <a:gd name="connsiteY187" fmla="*/ 997527 h 5899724"/>
              <a:gd name="connsiteX188" fmla="*/ 6198919 w 8811491"/>
              <a:gd name="connsiteY188" fmla="*/ 973776 h 5899724"/>
              <a:gd name="connsiteX189" fmla="*/ 6234545 w 8811491"/>
              <a:gd name="connsiteY189" fmla="*/ 938150 h 5899724"/>
              <a:gd name="connsiteX190" fmla="*/ 6270171 w 8811491"/>
              <a:gd name="connsiteY190" fmla="*/ 926275 h 5899724"/>
              <a:gd name="connsiteX191" fmla="*/ 6353299 w 8811491"/>
              <a:gd name="connsiteY191" fmla="*/ 890649 h 5899724"/>
              <a:gd name="connsiteX192" fmla="*/ 6400800 w 8811491"/>
              <a:gd name="connsiteY192" fmla="*/ 855023 h 5899724"/>
              <a:gd name="connsiteX193" fmla="*/ 6483927 w 8811491"/>
              <a:gd name="connsiteY193" fmla="*/ 819397 h 5899724"/>
              <a:gd name="connsiteX194" fmla="*/ 6543304 w 8811491"/>
              <a:gd name="connsiteY194" fmla="*/ 760021 h 5899724"/>
              <a:gd name="connsiteX195" fmla="*/ 6602680 w 8811491"/>
              <a:gd name="connsiteY195" fmla="*/ 676893 h 5899724"/>
              <a:gd name="connsiteX196" fmla="*/ 6626431 w 8811491"/>
              <a:gd name="connsiteY196" fmla="*/ 570015 h 5899724"/>
              <a:gd name="connsiteX197" fmla="*/ 6697683 w 8811491"/>
              <a:gd name="connsiteY197" fmla="*/ 463137 h 5899724"/>
              <a:gd name="connsiteX198" fmla="*/ 6721434 w 8811491"/>
              <a:gd name="connsiteY198" fmla="*/ 427511 h 5899724"/>
              <a:gd name="connsiteX199" fmla="*/ 6745184 w 8811491"/>
              <a:gd name="connsiteY199" fmla="*/ 391885 h 5899724"/>
              <a:gd name="connsiteX200" fmla="*/ 6780810 w 8811491"/>
              <a:gd name="connsiteY200" fmla="*/ 344384 h 5899724"/>
              <a:gd name="connsiteX201" fmla="*/ 6887688 w 8811491"/>
              <a:gd name="connsiteY201" fmla="*/ 296883 h 5899724"/>
              <a:gd name="connsiteX202" fmla="*/ 7006441 w 8811491"/>
              <a:gd name="connsiteY202" fmla="*/ 249382 h 5899724"/>
              <a:gd name="connsiteX203" fmla="*/ 7089569 w 8811491"/>
              <a:gd name="connsiteY203" fmla="*/ 213756 h 5899724"/>
              <a:gd name="connsiteX204" fmla="*/ 7160821 w 8811491"/>
              <a:gd name="connsiteY204" fmla="*/ 190005 h 5899724"/>
              <a:gd name="connsiteX205" fmla="*/ 7279574 w 8811491"/>
              <a:gd name="connsiteY205" fmla="*/ 118753 h 5899724"/>
              <a:gd name="connsiteX206" fmla="*/ 7362701 w 8811491"/>
              <a:gd name="connsiteY206" fmla="*/ 95002 h 5899724"/>
              <a:gd name="connsiteX207" fmla="*/ 7433953 w 8811491"/>
              <a:gd name="connsiteY207" fmla="*/ 47501 h 5899724"/>
              <a:gd name="connsiteX208" fmla="*/ 7552706 w 8811491"/>
              <a:gd name="connsiteY208" fmla="*/ 11875 h 5899724"/>
              <a:gd name="connsiteX209" fmla="*/ 7600208 w 8811491"/>
              <a:gd name="connsiteY209" fmla="*/ 0 h 5899724"/>
              <a:gd name="connsiteX210" fmla="*/ 7718961 w 8811491"/>
              <a:gd name="connsiteY210" fmla="*/ 11875 h 5899724"/>
              <a:gd name="connsiteX211" fmla="*/ 7790213 w 8811491"/>
              <a:gd name="connsiteY211" fmla="*/ 59376 h 5899724"/>
              <a:gd name="connsiteX212" fmla="*/ 7813964 w 8811491"/>
              <a:gd name="connsiteY212" fmla="*/ 190005 h 5899724"/>
              <a:gd name="connsiteX213" fmla="*/ 7825839 w 8811491"/>
              <a:gd name="connsiteY213" fmla="*/ 225631 h 5899724"/>
              <a:gd name="connsiteX214" fmla="*/ 7837714 w 8811491"/>
              <a:gd name="connsiteY214" fmla="*/ 285008 h 5899724"/>
              <a:gd name="connsiteX215" fmla="*/ 7885216 w 8811491"/>
              <a:gd name="connsiteY215" fmla="*/ 368135 h 5899724"/>
              <a:gd name="connsiteX216" fmla="*/ 7897091 w 8811491"/>
              <a:gd name="connsiteY216" fmla="*/ 439387 h 5899724"/>
              <a:gd name="connsiteX217" fmla="*/ 7908966 w 8811491"/>
              <a:gd name="connsiteY217" fmla="*/ 534389 h 5899724"/>
              <a:gd name="connsiteX218" fmla="*/ 7932717 w 8811491"/>
              <a:gd name="connsiteY218" fmla="*/ 605641 h 5899724"/>
              <a:gd name="connsiteX219" fmla="*/ 7944592 w 8811491"/>
              <a:gd name="connsiteY219" fmla="*/ 665018 h 5899724"/>
              <a:gd name="connsiteX220" fmla="*/ 7956467 w 8811491"/>
              <a:gd name="connsiteY220" fmla="*/ 748145 h 5899724"/>
              <a:gd name="connsiteX221" fmla="*/ 7968343 w 8811491"/>
              <a:gd name="connsiteY221" fmla="*/ 783771 h 5899724"/>
              <a:gd name="connsiteX222" fmla="*/ 7932717 w 8811491"/>
              <a:gd name="connsiteY222" fmla="*/ 878774 h 5899724"/>
              <a:gd name="connsiteX223" fmla="*/ 7920841 w 8811491"/>
              <a:gd name="connsiteY223" fmla="*/ 926275 h 5899724"/>
              <a:gd name="connsiteX224" fmla="*/ 7837714 w 8811491"/>
              <a:gd name="connsiteY224" fmla="*/ 973776 h 5899724"/>
              <a:gd name="connsiteX225" fmla="*/ 7778338 w 8811491"/>
              <a:gd name="connsiteY225" fmla="*/ 985652 h 5899724"/>
              <a:gd name="connsiteX226" fmla="*/ 7707086 w 8811491"/>
              <a:gd name="connsiteY226" fmla="*/ 997527 h 5899724"/>
              <a:gd name="connsiteX227" fmla="*/ 7897091 w 8811491"/>
              <a:gd name="connsiteY227" fmla="*/ 985652 h 5899724"/>
              <a:gd name="connsiteX228" fmla="*/ 7932717 w 8811491"/>
              <a:gd name="connsiteY228" fmla="*/ 950026 h 5899724"/>
              <a:gd name="connsiteX229" fmla="*/ 8003969 w 8811491"/>
              <a:gd name="connsiteY229" fmla="*/ 902524 h 5899724"/>
              <a:gd name="connsiteX230" fmla="*/ 8039595 w 8811491"/>
              <a:gd name="connsiteY230" fmla="*/ 926275 h 5899724"/>
              <a:gd name="connsiteX231" fmla="*/ 8039595 w 8811491"/>
              <a:gd name="connsiteY231" fmla="*/ 1080654 h 5899724"/>
              <a:gd name="connsiteX232" fmla="*/ 7790213 w 8811491"/>
              <a:gd name="connsiteY232" fmla="*/ 1128156 h 5899724"/>
              <a:gd name="connsiteX233" fmla="*/ 7885216 w 8811491"/>
              <a:gd name="connsiteY233" fmla="*/ 1199408 h 5899724"/>
              <a:gd name="connsiteX234" fmla="*/ 7908966 w 8811491"/>
              <a:gd name="connsiteY234" fmla="*/ 1270659 h 5899724"/>
              <a:gd name="connsiteX235" fmla="*/ 7944592 w 8811491"/>
              <a:gd name="connsiteY235" fmla="*/ 1258784 h 5899724"/>
              <a:gd name="connsiteX236" fmla="*/ 7980218 w 8811491"/>
              <a:gd name="connsiteY236" fmla="*/ 1187532 h 5899724"/>
              <a:gd name="connsiteX237" fmla="*/ 8003969 w 8811491"/>
              <a:gd name="connsiteY237" fmla="*/ 1151906 h 5899724"/>
              <a:gd name="connsiteX238" fmla="*/ 8039595 w 8811491"/>
              <a:gd name="connsiteY238" fmla="*/ 1128156 h 5899724"/>
              <a:gd name="connsiteX239" fmla="*/ 8110847 w 8811491"/>
              <a:gd name="connsiteY239" fmla="*/ 1104405 h 5899724"/>
              <a:gd name="connsiteX240" fmla="*/ 8193974 w 8811491"/>
              <a:gd name="connsiteY240" fmla="*/ 1056904 h 5899724"/>
              <a:gd name="connsiteX241" fmla="*/ 8229600 w 8811491"/>
              <a:gd name="connsiteY241" fmla="*/ 1045028 h 5899724"/>
              <a:gd name="connsiteX242" fmla="*/ 8312727 w 8811491"/>
              <a:gd name="connsiteY242" fmla="*/ 1068779 h 5899724"/>
              <a:gd name="connsiteX243" fmla="*/ 8348353 w 8811491"/>
              <a:gd name="connsiteY243" fmla="*/ 1092530 h 5899724"/>
              <a:gd name="connsiteX244" fmla="*/ 8372104 w 8811491"/>
              <a:gd name="connsiteY244" fmla="*/ 1128156 h 5899724"/>
              <a:gd name="connsiteX245" fmla="*/ 8395854 w 8811491"/>
              <a:gd name="connsiteY245" fmla="*/ 1223158 h 5899724"/>
              <a:gd name="connsiteX246" fmla="*/ 8407730 w 8811491"/>
              <a:gd name="connsiteY246" fmla="*/ 1258784 h 5899724"/>
              <a:gd name="connsiteX247" fmla="*/ 8383979 w 8811491"/>
              <a:gd name="connsiteY247" fmla="*/ 1294410 h 5899724"/>
              <a:gd name="connsiteX248" fmla="*/ 8265226 w 8811491"/>
              <a:gd name="connsiteY248" fmla="*/ 1330036 h 5899724"/>
              <a:gd name="connsiteX249" fmla="*/ 8205849 w 8811491"/>
              <a:gd name="connsiteY249" fmla="*/ 1341911 h 5899724"/>
              <a:gd name="connsiteX250" fmla="*/ 8170223 w 8811491"/>
              <a:gd name="connsiteY250" fmla="*/ 1377537 h 5899724"/>
              <a:gd name="connsiteX251" fmla="*/ 8134597 w 8811491"/>
              <a:gd name="connsiteY251" fmla="*/ 1389413 h 5899724"/>
              <a:gd name="connsiteX252" fmla="*/ 8098971 w 8811491"/>
              <a:gd name="connsiteY252" fmla="*/ 1413163 h 5899724"/>
              <a:gd name="connsiteX253" fmla="*/ 8087096 w 8811491"/>
              <a:gd name="connsiteY253" fmla="*/ 1496291 h 5899724"/>
              <a:gd name="connsiteX254" fmla="*/ 8087096 w 8811491"/>
              <a:gd name="connsiteY254" fmla="*/ 1567543 h 5899724"/>
              <a:gd name="connsiteX255" fmla="*/ 8158348 w 8811491"/>
              <a:gd name="connsiteY255" fmla="*/ 1603169 h 5899724"/>
              <a:gd name="connsiteX256" fmla="*/ 8217725 w 8811491"/>
              <a:gd name="connsiteY256" fmla="*/ 1662545 h 5899724"/>
              <a:gd name="connsiteX257" fmla="*/ 8229600 w 8811491"/>
              <a:gd name="connsiteY257" fmla="*/ 1698171 h 5899724"/>
              <a:gd name="connsiteX258" fmla="*/ 8407730 w 8811491"/>
              <a:gd name="connsiteY258" fmla="*/ 1710047 h 5899724"/>
              <a:gd name="connsiteX259" fmla="*/ 8467106 w 8811491"/>
              <a:gd name="connsiteY259" fmla="*/ 1769423 h 5899724"/>
              <a:gd name="connsiteX260" fmla="*/ 8443356 w 8811491"/>
              <a:gd name="connsiteY260" fmla="*/ 1840675 h 5899724"/>
              <a:gd name="connsiteX261" fmla="*/ 8478982 w 8811491"/>
              <a:gd name="connsiteY261" fmla="*/ 1995054 h 5899724"/>
              <a:gd name="connsiteX262" fmla="*/ 8502732 w 8811491"/>
              <a:gd name="connsiteY262" fmla="*/ 2030680 h 5899724"/>
              <a:gd name="connsiteX263" fmla="*/ 8490857 w 8811491"/>
              <a:gd name="connsiteY263" fmla="*/ 2101932 h 5899724"/>
              <a:gd name="connsiteX264" fmla="*/ 8455231 w 8811491"/>
              <a:gd name="connsiteY264" fmla="*/ 2113808 h 5899724"/>
              <a:gd name="connsiteX265" fmla="*/ 8431480 w 8811491"/>
              <a:gd name="connsiteY265" fmla="*/ 2161309 h 5899724"/>
              <a:gd name="connsiteX266" fmla="*/ 8443356 w 8811491"/>
              <a:gd name="connsiteY266" fmla="*/ 2220685 h 5899724"/>
              <a:gd name="connsiteX267" fmla="*/ 8514608 w 8811491"/>
              <a:gd name="connsiteY267" fmla="*/ 2291937 h 5899724"/>
              <a:gd name="connsiteX268" fmla="*/ 8621486 w 8811491"/>
              <a:gd name="connsiteY268" fmla="*/ 2280062 h 5899724"/>
              <a:gd name="connsiteX269" fmla="*/ 8609610 w 8811491"/>
              <a:gd name="connsiteY269" fmla="*/ 2386940 h 5899724"/>
              <a:gd name="connsiteX270" fmla="*/ 8573984 w 8811491"/>
              <a:gd name="connsiteY270" fmla="*/ 2422566 h 5899724"/>
              <a:gd name="connsiteX271" fmla="*/ 8550234 w 8811491"/>
              <a:gd name="connsiteY271" fmla="*/ 2458192 h 5899724"/>
              <a:gd name="connsiteX272" fmla="*/ 8573984 w 8811491"/>
              <a:gd name="connsiteY272" fmla="*/ 2517569 h 5899724"/>
              <a:gd name="connsiteX273" fmla="*/ 8597735 w 8811491"/>
              <a:gd name="connsiteY273" fmla="*/ 2553195 h 5899724"/>
              <a:gd name="connsiteX274" fmla="*/ 8562109 w 8811491"/>
              <a:gd name="connsiteY274" fmla="*/ 2576945 h 5899724"/>
              <a:gd name="connsiteX275" fmla="*/ 8538358 w 8811491"/>
              <a:gd name="connsiteY275" fmla="*/ 2612571 h 5899724"/>
              <a:gd name="connsiteX276" fmla="*/ 8550234 w 8811491"/>
              <a:gd name="connsiteY276" fmla="*/ 2671948 h 5899724"/>
              <a:gd name="connsiteX277" fmla="*/ 8645236 w 8811491"/>
              <a:gd name="connsiteY277" fmla="*/ 2719449 h 5899724"/>
              <a:gd name="connsiteX278" fmla="*/ 8621486 w 8811491"/>
              <a:gd name="connsiteY278" fmla="*/ 2790701 h 5899724"/>
              <a:gd name="connsiteX279" fmla="*/ 8609610 w 8811491"/>
              <a:gd name="connsiteY279" fmla="*/ 2861953 h 5899724"/>
              <a:gd name="connsiteX280" fmla="*/ 8526483 w 8811491"/>
              <a:gd name="connsiteY280" fmla="*/ 2897579 h 5899724"/>
              <a:gd name="connsiteX281" fmla="*/ 8443356 w 8811491"/>
              <a:gd name="connsiteY281" fmla="*/ 2945080 h 5899724"/>
              <a:gd name="connsiteX282" fmla="*/ 8372104 w 8811491"/>
              <a:gd name="connsiteY282" fmla="*/ 2956956 h 5899724"/>
              <a:gd name="connsiteX283" fmla="*/ 8336478 w 8811491"/>
              <a:gd name="connsiteY283" fmla="*/ 2968831 h 5899724"/>
              <a:gd name="connsiteX284" fmla="*/ 8300852 w 8811491"/>
              <a:gd name="connsiteY284" fmla="*/ 2992582 h 5899724"/>
              <a:gd name="connsiteX285" fmla="*/ 8360228 w 8811491"/>
              <a:gd name="connsiteY285" fmla="*/ 3040083 h 5899724"/>
              <a:gd name="connsiteX286" fmla="*/ 8443356 w 8811491"/>
              <a:gd name="connsiteY286" fmla="*/ 3028208 h 5899724"/>
              <a:gd name="connsiteX287" fmla="*/ 8419605 w 8811491"/>
              <a:gd name="connsiteY287" fmla="*/ 3063834 h 5899724"/>
              <a:gd name="connsiteX288" fmla="*/ 8229600 w 8811491"/>
              <a:gd name="connsiteY288" fmla="*/ 3099459 h 5899724"/>
              <a:gd name="connsiteX289" fmla="*/ 8265226 w 8811491"/>
              <a:gd name="connsiteY289" fmla="*/ 3123210 h 5899724"/>
              <a:gd name="connsiteX290" fmla="*/ 8431480 w 8811491"/>
              <a:gd name="connsiteY290" fmla="*/ 3135085 h 5899724"/>
              <a:gd name="connsiteX291" fmla="*/ 8455231 w 8811491"/>
              <a:gd name="connsiteY291" fmla="*/ 3194462 h 5899724"/>
              <a:gd name="connsiteX292" fmla="*/ 8502732 w 8811491"/>
              <a:gd name="connsiteY292" fmla="*/ 3265714 h 5899724"/>
              <a:gd name="connsiteX293" fmla="*/ 8538358 w 8811491"/>
              <a:gd name="connsiteY293" fmla="*/ 3301340 h 5899724"/>
              <a:gd name="connsiteX294" fmla="*/ 8692738 w 8811491"/>
              <a:gd name="connsiteY294" fmla="*/ 3313215 h 5899724"/>
              <a:gd name="connsiteX295" fmla="*/ 8763990 w 8811491"/>
              <a:gd name="connsiteY295" fmla="*/ 3372592 h 5899724"/>
              <a:gd name="connsiteX296" fmla="*/ 8811491 w 8811491"/>
              <a:gd name="connsiteY296" fmla="*/ 3443844 h 5899724"/>
              <a:gd name="connsiteX297" fmla="*/ 8799616 w 8811491"/>
              <a:gd name="connsiteY297" fmla="*/ 3491345 h 5899724"/>
              <a:gd name="connsiteX298" fmla="*/ 8787740 w 8811491"/>
              <a:gd name="connsiteY298" fmla="*/ 3550722 h 5899724"/>
              <a:gd name="connsiteX299" fmla="*/ 8740239 w 8811491"/>
              <a:gd name="connsiteY299" fmla="*/ 3574472 h 5899724"/>
              <a:gd name="connsiteX300" fmla="*/ 8728364 w 8811491"/>
              <a:gd name="connsiteY300" fmla="*/ 3669475 h 5899724"/>
              <a:gd name="connsiteX301" fmla="*/ 8752114 w 8811491"/>
              <a:gd name="connsiteY301" fmla="*/ 3740727 h 5899724"/>
              <a:gd name="connsiteX302" fmla="*/ 8716488 w 8811491"/>
              <a:gd name="connsiteY302" fmla="*/ 3776353 h 5899724"/>
              <a:gd name="connsiteX303" fmla="*/ 8704613 w 8811491"/>
              <a:gd name="connsiteY303" fmla="*/ 3871356 h 5899724"/>
              <a:gd name="connsiteX304" fmla="*/ 8692738 w 8811491"/>
              <a:gd name="connsiteY304" fmla="*/ 3930732 h 5899724"/>
              <a:gd name="connsiteX305" fmla="*/ 8657112 w 8811491"/>
              <a:gd name="connsiteY305" fmla="*/ 3942608 h 5899724"/>
              <a:gd name="connsiteX306" fmla="*/ 8609610 w 8811491"/>
              <a:gd name="connsiteY306" fmla="*/ 3954483 h 5899724"/>
              <a:gd name="connsiteX307" fmla="*/ 8526483 w 8811491"/>
              <a:gd name="connsiteY307" fmla="*/ 3942608 h 5899724"/>
              <a:gd name="connsiteX308" fmla="*/ 8478982 w 8811491"/>
              <a:gd name="connsiteY308" fmla="*/ 3930732 h 5899724"/>
              <a:gd name="connsiteX309" fmla="*/ 8455231 w 8811491"/>
              <a:gd name="connsiteY309" fmla="*/ 3895106 h 5899724"/>
              <a:gd name="connsiteX310" fmla="*/ 8383979 w 8811491"/>
              <a:gd name="connsiteY310" fmla="*/ 3835730 h 5899724"/>
              <a:gd name="connsiteX311" fmla="*/ 8372104 w 8811491"/>
              <a:gd name="connsiteY311" fmla="*/ 3966358 h 5899724"/>
              <a:gd name="connsiteX312" fmla="*/ 8324603 w 8811491"/>
              <a:gd name="connsiteY312" fmla="*/ 4037610 h 5899724"/>
              <a:gd name="connsiteX313" fmla="*/ 8253351 w 8811491"/>
              <a:gd name="connsiteY313" fmla="*/ 4096987 h 5899724"/>
              <a:gd name="connsiteX314" fmla="*/ 8170223 w 8811491"/>
              <a:gd name="connsiteY314" fmla="*/ 4073236 h 5899724"/>
              <a:gd name="connsiteX315" fmla="*/ 8122722 w 8811491"/>
              <a:gd name="connsiteY315" fmla="*/ 4061361 h 5899724"/>
              <a:gd name="connsiteX316" fmla="*/ 8110847 w 8811491"/>
              <a:gd name="connsiteY316" fmla="*/ 4025735 h 5899724"/>
              <a:gd name="connsiteX317" fmla="*/ 8015844 w 8811491"/>
              <a:gd name="connsiteY317" fmla="*/ 4013859 h 5899724"/>
              <a:gd name="connsiteX318" fmla="*/ 7944592 w 8811491"/>
              <a:gd name="connsiteY318" fmla="*/ 4037610 h 5899724"/>
              <a:gd name="connsiteX319" fmla="*/ 7897091 w 8811491"/>
              <a:gd name="connsiteY319" fmla="*/ 4049485 h 5899724"/>
              <a:gd name="connsiteX320" fmla="*/ 7861465 w 8811491"/>
              <a:gd name="connsiteY320" fmla="*/ 4001984 h 5899724"/>
              <a:gd name="connsiteX321" fmla="*/ 7837714 w 8811491"/>
              <a:gd name="connsiteY321" fmla="*/ 3966358 h 5899724"/>
              <a:gd name="connsiteX322" fmla="*/ 7897091 w 8811491"/>
              <a:gd name="connsiteY322" fmla="*/ 3906982 h 5899724"/>
              <a:gd name="connsiteX323" fmla="*/ 7790213 w 8811491"/>
              <a:gd name="connsiteY323" fmla="*/ 3918857 h 5899724"/>
              <a:gd name="connsiteX324" fmla="*/ 7754587 w 8811491"/>
              <a:gd name="connsiteY324" fmla="*/ 3942608 h 5899724"/>
              <a:gd name="connsiteX325" fmla="*/ 7671460 w 8811491"/>
              <a:gd name="connsiteY325" fmla="*/ 3954483 h 5899724"/>
              <a:gd name="connsiteX326" fmla="*/ 7754587 w 8811491"/>
              <a:gd name="connsiteY326" fmla="*/ 4037610 h 5899724"/>
              <a:gd name="connsiteX327" fmla="*/ 7647709 w 8811491"/>
              <a:gd name="connsiteY327" fmla="*/ 4132613 h 5899724"/>
              <a:gd name="connsiteX328" fmla="*/ 7564582 w 8811491"/>
              <a:gd name="connsiteY328" fmla="*/ 4120737 h 5899724"/>
              <a:gd name="connsiteX329" fmla="*/ 7457704 w 8811491"/>
              <a:gd name="connsiteY329" fmla="*/ 4073236 h 5899724"/>
              <a:gd name="connsiteX330" fmla="*/ 7422078 w 8811491"/>
              <a:gd name="connsiteY330" fmla="*/ 4061361 h 5899724"/>
              <a:gd name="connsiteX331" fmla="*/ 7338951 w 8811491"/>
              <a:gd name="connsiteY331" fmla="*/ 4120737 h 5899724"/>
              <a:gd name="connsiteX332" fmla="*/ 7362701 w 8811491"/>
              <a:gd name="connsiteY332" fmla="*/ 4156363 h 5899724"/>
              <a:gd name="connsiteX333" fmla="*/ 7338951 w 8811491"/>
              <a:gd name="connsiteY333" fmla="*/ 4191989 h 5899724"/>
              <a:gd name="connsiteX334" fmla="*/ 7279574 w 8811491"/>
              <a:gd name="connsiteY334" fmla="*/ 4203865 h 5899724"/>
              <a:gd name="connsiteX335" fmla="*/ 7184571 w 8811491"/>
              <a:gd name="connsiteY335" fmla="*/ 4215740 h 5899724"/>
              <a:gd name="connsiteX336" fmla="*/ 7137070 w 8811491"/>
              <a:gd name="connsiteY336" fmla="*/ 4132613 h 5899724"/>
              <a:gd name="connsiteX337" fmla="*/ 7065818 w 8811491"/>
              <a:gd name="connsiteY337" fmla="*/ 4085111 h 5899724"/>
              <a:gd name="connsiteX338" fmla="*/ 6899564 w 8811491"/>
              <a:gd name="connsiteY338" fmla="*/ 4108862 h 5899724"/>
              <a:gd name="connsiteX339" fmla="*/ 6828312 w 8811491"/>
              <a:gd name="connsiteY339" fmla="*/ 4132613 h 5899724"/>
              <a:gd name="connsiteX340" fmla="*/ 6792686 w 8811491"/>
              <a:gd name="connsiteY340" fmla="*/ 4263241 h 5899724"/>
              <a:gd name="connsiteX341" fmla="*/ 6780810 w 8811491"/>
              <a:gd name="connsiteY341" fmla="*/ 4381995 h 5899724"/>
              <a:gd name="connsiteX342" fmla="*/ 6768935 w 8811491"/>
              <a:gd name="connsiteY342" fmla="*/ 4417621 h 5899724"/>
              <a:gd name="connsiteX343" fmla="*/ 6733309 w 8811491"/>
              <a:gd name="connsiteY343" fmla="*/ 4441371 h 5899724"/>
              <a:gd name="connsiteX344" fmla="*/ 6709558 w 8811491"/>
              <a:gd name="connsiteY344" fmla="*/ 4476997 h 5899724"/>
              <a:gd name="connsiteX345" fmla="*/ 6638306 w 8811491"/>
              <a:gd name="connsiteY345" fmla="*/ 4500748 h 5899724"/>
              <a:gd name="connsiteX346" fmla="*/ 6543304 w 8811491"/>
              <a:gd name="connsiteY346" fmla="*/ 4548249 h 5899724"/>
              <a:gd name="connsiteX347" fmla="*/ 6377049 w 8811491"/>
              <a:gd name="connsiteY347" fmla="*/ 4560124 h 5899724"/>
              <a:gd name="connsiteX348" fmla="*/ 6365174 w 8811491"/>
              <a:gd name="connsiteY348" fmla="*/ 4595750 h 5899724"/>
              <a:gd name="connsiteX349" fmla="*/ 6377049 w 8811491"/>
              <a:gd name="connsiteY349" fmla="*/ 4643252 h 5899724"/>
              <a:gd name="connsiteX350" fmla="*/ 6246421 w 8811491"/>
              <a:gd name="connsiteY350" fmla="*/ 4702628 h 5899724"/>
              <a:gd name="connsiteX351" fmla="*/ 6187044 w 8811491"/>
              <a:gd name="connsiteY351" fmla="*/ 4785756 h 5899724"/>
              <a:gd name="connsiteX352" fmla="*/ 6175169 w 8811491"/>
              <a:gd name="connsiteY352" fmla="*/ 4821382 h 5899724"/>
              <a:gd name="connsiteX353" fmla="*/ 6127667 w 8811491"/>
              <a:gd name="connsiteY353" fmla="*/ 4892634 h 5899724"/>
              <a:gd name="connsiteX354" fmla="*/ 6115792 w 8811491"/>
              <a:gd name="connsiteY354" fmla="*/ 4963885 h 5899724"/>
              <a:gd name="connsiteX355" fmla="*/ 6032665 w 8811491"/>
              <a:gd name="connsiteY355" fmla="*/ 4975761 h 5899724"/>
              <a:gd name="connsiteX356" fmla="*/ 5997039 w 8811491"/>
              <a:gd name="connsiteY356" fmla="*/ 4987636 h 5899724"/>
              <a:gd name="connsiteX357" fmla="*/ 5913912 w 8811491"/>
              <a:gd name="connsiteY357" fmla="*/ 5023262 h 5899724"/>
              <a:gd name="connsiteX358" fmla="*/ 5878286 w 8811491"/>
              <a:gd name="connsiteY358" fmla="*/ 4999511 h 5899724"/>
              <a:gd name="connsiteX359" fmla="*/ 5830784 w 8811491"/>
              <a:gd name="connsiteY359" fmla="*/ 4963885 h 5899724"/>
              <a:gd name="connsiteX360" fmla="*/ 5747657 w 8811491"/>
              <a:gd name="connsiteY360" fmla="*/ 4940135 h 5899724"/>
              <a:gd name="connsiteX361" fmla="*/ 5688280 w 8811491"/>
              <a:gd name="connsiteY361" fmla="*/ 4999511 h 5899724"/>
              <a:gd name="connsiteX362" fmla="*/ 5712031 w 8811491"/>
              <a:gd name="connsiteY362" fmla="*/ 5035137 h 5899724"/>
              <a:gd name="connsiteX363" fmla="*/ 5783283 w 8811491"/>
              <a:gd name="connsiteY363" fmla="*/ 5058888 h 5899724"/>
              <a:gd name="connsiteX364" fmla="*/ 5818909 w 8811491"/>
              <a:gd name="connsiteY364" fmla="*/ 5082639 h 5899724"/>
              <a:gd name="connsiteX365" fmla="*/ 5842660 w 8811491"/>
              <a:gd name="connsiteY365" fmla="*/ 5118265 h 5899724"/>
              <a:gd name="connsiteX366" fmla="*/ 5830784 w 8811491"/>
              <a:gd name="connsiteY366" fmla="*/ 5153891 h 5899724"/>
              <a:gd name="connsiteX367" fmla="*/ 5795158 w 8811491"/>
              <a:gd name="connsiteY367" fmla="*/ 5177641 h 5899724"/>
              <a:gd name="connsiteX368" fmla="*/ 5664530 w 8811491"/>
              <a:gd name="connsiteY368" fmla="*/ 5201392 h 5899724"/>
              <a:gd name="connsiteX369" fmla="*/ 5628904 w 8811491"/>
              <a:gd name="connsiteY369" fmla="*/ 5213267 h 5899724"/>
              <a:gd name="connsiteX370" fmla="*/ 5593278 w 8811491"/>
              <a:gd name="connsiteY370" fmla="*/ 5201392 h 5899724"/>
              <a:gd name="connsiteX371" fmla="*/ 5557652 w 8811491"/>
              <a:gd name="connsiteY371" fmla="*/ 5225143 h 5899724"/>
              <a:gd name="connsiteX372" fmla="*/ 5474525 w 8811491"/>
              <a:gd name="connsiteY372" fmla="*/ 5260769 h 5899724"/>
              <a:gd name="connsiteX373" fmla="*/ 5427023 w 8811491"/>
              <a:gd name="connsiteY373" fmla="*/ 5189517 h 5899724"/>
              <a:gd name="connsiteX374" fmla="*/ 5415148 w 8811491"/>
              <a:gd name="connsiteY374" fmla="*/ 5142015 h 5899724"/>
              <a:gd name="connsiteX375" fmla="*/ 5403273 w 8811491"/>
              <a:gd name="connsiteY375" fmla="*/ 5106389 h 5899724"/>
              <a:gd name="connsiteX376" fmla="*/ 5391397 w 8811491"/>
              <a:gd name="connsiteY376" fmla="*/ 5047013 h 5899724"/>
              <a:gd name="connsiteX377" fmla="*/ 5355771 w 8811491"/>
              <a:gd name="connsiteY377" fmla="*/ 5011387 h 5899724"/>
              <a:gd name="connsiteX378" fmla="*/ 5177641 w 8811491"/>
              <a:gd name="connsiteY378" fmla="*/ 5023262 h 5899724"/>
              <a:gd name="connsiteX379" fmla="*/ 5153891 w 8811491"/>
              <a:gd name="connsiteY379" fmla="*/ 5058888 h 5899724"/>
              <a:gd name="connsiteX380" fmla="*/ 5118265 w 8811491"/>
              <a:gd name="connsiteY380" fmla="*/ 5035137 h 5899724"/>
              <a:gd name="connsiteX381" fmla="*/ 5035138 w 8811491"/>
              <a:gd name="connsiteY381" fmla="*/ 4987636 h 5899724"/>
              <a:gd name="connsiteX382" fmla="*/ 4999512 w 8811491"/>
              <a:gd name="connsiteY382" fmla="*/ 4940135 h 5899724"/>
              <a:gd name="connsiteX383" fmla="*/ 4773880 w 8811491"/>
              <a:gd name="connsiteY383" fmla="*/ 4904509 h 5899724"/>
              <a:gd name="connsiteX384" fmla="*/ 4750130 w 8811491"/>
              <a:gd name="connsiteY384" fmla="*/ 4857008 h 5899724"/>
              <a:gd name="connsiteX385" fmla="*/ 4714504 w 8811491"/>
              <a:gd name="connsiteY385" fmla="*/ 4845132 h 5899724"/>
              <a:gd name="connsiteX386" fmla="*/ 4643252 w 8811491"/>
              <a:gd name="connsiteY386" fmla="*/ 4857008 h 5899724"/>
              <a:gd name="connsiteX387" fmla="*/ 4548249 w 8811491"/>
              <a:gd name="connsiteY387" fmla="*/ 4868883 h 5899724"/>
              <a:gd name="connsiteX388" fmla="*/ 4548249 w 8811491"/>
              <a:gd name="connsiteY388" fmla="*/ 4952010 h 5899724"/>
              <a:gd name="connsiteX389" fmla="*/ 4583875 w 8811491"/>
              <a:gd name="connsiteY389" fmla="*/ 4963885 h 5899724"/>
              <a:gd name="connsiteX390" fmla="*/ 4619501 w 8811491"/>
              <a:gd name="connsiteY390" fmla="*/ 4952010 h 5899724"/>
              <a:gd name="connsiteX391" fmla="*/ 4702628 w 8811491"/>
              <a:gd name="connsiteY391" fmla="*/ 4963885 h 5899724"/>
              <a:gd name="connsiteX392" fmla="*/ 4762005 w 8811491"/>
              <a:gd name="connsiteY392" fmla="*/ 4963885 h 5899724"/>
              <a:gd name="connsiteX393" fmla="*/ 4738254 w 8811491"/>
              <a:gd name="connsiteY393" fmla="*/ 5082639 h 5899724"/>
              <a:gd name="connsiteX394" fmla="*/ 4643252 w 8811491"/>
              <a:gd name="connsiteY394" fmla="*/ 5118265 h 5899724"/>
              <a:gd name="connsiteX395" fmla="*/ 4607626 w 8811491"/>
              <a:gd name="connsiteY395" fmla="*/ 5142015 h 5899724"/>
              <a:gd name="connsiteX396" fmla="*/ 4536374 w 8811491"/>
              <a:gd name="connsiteY396" fmla="*/ 5177641 h 5899724"/>
              <a:gd name="connsiteX397" fmla="*/ 4441371 w 8811491"/>
              <a:gd name="connsiteY397" fmla="*/ 5165766 h 5899724"/>
              <a:gd name="connsiteX398" fmla="*/ 4417621 w 8811491"/>
              <a:gd name="connsiteY398" fmla="*/ 5118265 h 5899724"/>
              <a:gd name="connsiteX399" fmla="*/ 4370119 w 8811491"/>
              <a:gd name="connsiteY399" fmla="*/ 5035137 h 5899724"/>
              <a:gd name="connsiteX400" fmla="*/ 4381995 w 8811491"/>
              <a:gd name="connsiteY400" fmla="*/ 4999511 h 5899724"/>
              <a:gd name="connsiteX401" fmla="*/ 4251366 w 8811491"/>
              <a:gd name="connsiteY401" fmla="*/ 4987636 h 5899724"/>
              <a:gd name="connsiteX402" fmla="*/ 4227616 w 8811491"/>
              <a:gd name="connsiteY402" fmla="*/ 4952010 h 5899724"/>
              <a:gd name="connsiteX403" fmla="*/ 4191990 w 8811491"/>
              <a:gd name="connsiteY403" fmla="*/ 4928259 h 5899724"/>
              <a:gd name="connsiteX404" fmla="*/ 4156364 w 8811491"/>
              <a:gd name="connsiteY404" fmla="*/ 4892634 h 5899724"/>
              <a:gd name="connsiteX405" fmla="*/ 4144488 w 8811491"/>
              <a:gd name="connsiteY405" fmla="*/ 4762005 h 5899724"/>
              <a:gd name="connsiteX406" fmla="*/ 4025735 w 8811491"/>
              <a:gd name="connsiteY406" fmla="*/ 4833257 h 5899724"/>
              <a:gd name="connsiteX407" fmla="*/ 3906982 w 8811491"/>
              <a:gd name="connsiteY407" fmla="*/ 4773880 h 5899724"/>
              <a:gd name="connsiteX408" fmla="*/ 3847605 w 8811491"/>
              <a:gd name="connsiteY408" fmla="*/ 4857008 h 5899724"/>
              <a:gd name="connsiteX409" fmla="*/ 3811979 w 8811491"/>
              <a:gd name="connsiteY409" fmla="*/ 4845132 h 5899724"/>
              <a:gd name="connsiteX410" fmla="*/ 3800104 w 8811491"/>
              <a:gd name="connsiteY410" fmla="*/ 4880758 h 5899724"/>
              <a:gd name="connsiteX411" fmla="*/ 3788228 w 8811491"/>
              <a:gd name="connsiteY411" fmla="*/ 4928259 h 5899724"/>
              <a:gd name="connsiteX412" fmla="*/ 3752603 w 8811491"/>
              <a:gd name="connsiteY412" fmla="*/ 4940135 h 5899724"/>
              <a:gd name="connsiteX413" fmla="*/ 3657600 w 8811491"/>
              <a:gd name="connsiteY413" fmla="*/ 4916384 h 5899724"/>
              <a:gd name="connsiteX414" fmla="*/ 3633849 w 8811491"/>
              <a:gd name="connsiteY414" fmla="*/ 4987636 h 5899724"/>
              <a:gd name="connsiteX415" fmla="*/ 3598223 w 8811491"/>
              <a:gd name="connsiteY415" fmla="*/ 5058888 h 5899724"/>
              <a:gd name="connsiteX416" fmla="*/ 3562597 w 8811491"/>
              <a:gd name="connsiteY416" fmla="*/ 5023262 h 5899724"/>
              <a:gd name="connsiteX417" fmla="*/ 3431969 w 8811491"/>
              <a:gd name="connsiteY417" fmla="*/ 4999511 h 5899724"/>
              <a:gd name="connsiteX418" fmla="*/ 3360717 w 8811491"/>
              <a:gd name="connsiteY418" fmla="*/ 5035137 h 5899724"/>
              <a:gd name="connsiteX419" fmla="*/ 3336966 w 8811491"/>
              <a:gd name="connsiteY419" fmla="*/ 5106389 h 5899724"/>
              <a:gd name="connsiteX420" fmla="*/ 3253839 w 8811491"/>
              <a:gd name="connsiteY420" fmla="*/ 5142015 h 5899724"/>
              <a:gd name="connsiteX421" fmla="*/ 3218213 w 8811491"/>
              <a:gd name="connsiteY421" fmla="*/ 5118265 h 5899724"/>
              <a:gd name="connsiteX422" fmla="*/ 3146961 w 8811491"/>
              <a:gd name="connsiteY422" fmla="*/ 5094514 h 5899724"/>
              <a:gd name="connsiteX423" fmla="*/ 3051958 w 8811491"/>
              <a:gd name="connsiteY423" fmla="*/ 5106389 h 5899724"/>
              <a:gd name="connsiteX424" fmla="*/ 3016332 w 8811491"/>
              <a:gd name="connsiteY424" fmla="*/ 5118265 h 5899724"/>
              <a:gd name="connsiteX425" fmla="*/ 2980706 w 8811491"/>
              <a:gd name="connsiteY425" fmla="*/ 5189517 h 5899724"/>
              <a:gd name="connsiteX426" fmla="*/ 2968831 w 8811491"/>
              <a:gd name="connsiteY426" fmla="*/ 5177641 h 5899724"/>
              <a:gd name="connsiteX427" fmla="*/ 2885704 w 8811491"/>
              <a:gd name="connsiteY427" fmla="*/ 5201392 h 5899724"/>
              <a:gd name="connsiteX428" fmla="*/ 2861953 w 8811491"/>
              <a:gd name="connsiteY428" fmla="*/ 5094514 h 5899724"/>
              <a:gd name="connsiteX429" fmla="*/ 2850078 w 8811491"/>
              <a:gd name="connsiteY429" fmla="*/ 5058888 h 5899724"/>
              <a:gd name="connsiteX430" fmla="*/ 2766951 w 8811491"/>
              <a:gd name="connsiteY430" fmla="*/ 5070763 h 5899724"/>
              <a:gd name="connsiteX431" fmla="*/ 2731325 w 8811491"/>
              <a:gd name="connsiteY431" fmla="*/ 5082639 h 5899724"/>
              <a:gd name="connsiteX432" fmla="*/ 2683823 w 8811491"/>
              <a:gd name="connsiteY432" fmla="*/ 5118265 h 5899724"/>
              <a:gd name="connsiteX433" fmla="*/ 2600696 w 8811491"/>
              <a:gd name="connsiteY433" fmla="*/ 5142015 h 5899724"/>
              <a:gd name="connsiteX434" fmla="*/ 2624447 w 8811491"/>
              <a:gd name="connsiteY434" fmla="*/ 5177641 h 5899724"/>
              <a:gd name="connsiteX435" fmla="*/ 2671948 w 8811491"/>
              <a:gd name="connsiteY435" fmla="*/ 5225143 h 5899724"/>
              <a:gd name="connsiteX436" fmla="*/ 2755075 w 8811491"/>
              <a:gd name="connsiteY436" fmla="*/ 5201392 h 5899724"/>
              <a:gd name="connsiteX437" fmla="*/ 2731325 w 8811491"/>
              <a:gd name="connsiteY437" fmla="*/ 5284519 h 5899724"/>
              <a:gd name="connsiteX438" fmla="*/ 2648197 w 8811491"/>
              <a:gd name="connsiteY438" fmla="*/ 5391397 h 5899724"/>
              <a:gd name="connsiteX439" fmla="*/ 2612571 w 8811491"/>
              <a:gd name="connsiteY439" fmla="*/ 5403272 h 5899724"/>
              <a:gd name="connsiteX440" fmla="*/ 2576945 w 8811491"/>
              <a:gd name="connsiteY440" fmla="*/ 5427023 h 5899724"/>
              <a:gd name="connsiteX441" fmla="*/ 2410691 w 8811491"/>
              <a:gd name="connsiteY441" fmla="*/ 5450774 h 5899724"/>
              <a:gd name="connsiteX442" fmla="*/ 2303813 w 8811491"/>
              <a:gd name="connsiteY442" fmla="*/ 5498275 h 5899724"/>
              <a:gd name="connsiteX443" fmla="*/ 2268187 w 8811491"/>
              <a:gd name="connsiteY443" fmla="*/ 5510150 h 5899724"/>
              <a:gd name="connsiteX444" fmla="*/ 2173184 w 8811491"/>
              <a:gd name="connsiteY444" fmla="*/ 5593278 h 5899724"/>
              <a:gd name="connsiteX445" fmla="*/ 2149434 w 8811491"/>
              <a:gd name="connsiteY445" fmla="*/ 5676405 h 5899724"/>
              <a:gd name="connsiteX446" fmla="*/ 2125683 w 8811491"/>
              <a:gd name="connsiteY446" fmla="*/ 5712031 h 5899724"/>
              <a:gd name="connsiteX447" fmla="*/ 2090057 w 8811491"/>
              <a:gd name="connsiteY447" fmla="*/ 5723906 h 5899724"/>
              <a:gd name="connsiteX448" fmla="*/ 2054431 w 8811491"/>
              <a:gd name="connsiteY448" fmla="*/ 5747657 h 5899724"/>
              <a:gd name="connsiteX449" fmla="*/ 2006930 w 8811491"/>
              <a:gd name="connsiteY449" fmla="*/ 5759532 h 5899724"/>
              <a:gd name="connsiteX450" fmla="*/ 1971304 w 8811491"/>
              <a:gd name="connsiteY450" fmla="*/ 5771408 h 5899724"/>
              <a:gd name="connsiteX451" fmla="*/ 1935678 w 8811491"/>
              <a:gd name="connsiteY451" fmla="*/ 5807034 h 5899724"/>
              <a:gd name="connsiteX452" fmla="*/ 1911927 w 8811491"/>
              <a:gd name="connsiteY452" fmla="*/ 5854535 h 5899724"/>
              <a:gd name="connsiteX453" fmla="*/ 1876301 w 8811491"/>
              <a:gd name="connsiteY453" fmla="*/ 5866410 h 5899724"/>
              <a:gd name="connsiteX454" fmla="*/ 1840675 w 8811491"/>
              <a:gd name="connsiteY454" fmla="*/ 5890161 h 5899724"/>
              <a:gd name="connsiteX455" fmla="*/ 1769423 w 8811491"/>
              <a:gd name="connsiteY455" fmla="*/ 5830784 h 5899724"/>
              <a:gd name="connsiteX456" fmla="*/ 1721922 w 8811491"/>
              <a:gd name="connsiteY456" fmla="*/ 5747657 h 5899724"/>
              <a:gd name="connsiteX457" fmla="*/ 1650670 w 8811491"/>
              <a:gd name="connsiteY457" fmla="*/ 5818909 h 5899724"/>
              <a:gd name="connsiteX458" fmla="*/ 1579418 w 8811491"/>
              <a:gd name="connsiteY458" fmla="*/ 5807034 h 5899724"/>
              <a:gd name="connsiteX459" fmla="*/ 1484416 w 8811491"/>
              <a:gd name="connsiteY459" fmla="*/ 5795158 h 5899724"/>
              <a:gd name="connsiteX460" fmla="*/ 1377538 w 8811491"/>
              <a:gd name="connsiteY460" fmla="*/ 5771408 h 5899724"/>
              <a:gd name="connsiteX461" fmla="*/ 1330036 w 8811491"/>
              <a:gd name="connsiteY461" fmla="*/ 5759532 h 5899724"/>
              <a:gd name="connsiteX462" fmla="*/ 1294410 w 8811491"/>
              <a:gd name="connsiteY462" fmla="*/ 5735782 h 5899724"/>
              <a:gd name="connsiteX463" fmla="*/ 1246909 w 8811491"/>
              <a:gd name="connsiteY463" fmla="*/ 5652654 h 5899724"/>
              <a:gd name="connsiteX464" fmla="*/ 1223158 w 8811491"/>
              <a:gd name="connsiteY464" fmla="*/ 5617028 h 5899724"/>
              <a:gd name="connsiteX465" fmla="*/ 1211283 w 8811491"/>
              <a:gd name="connsiteY465" fmla="*/ 5581402 h 5899724"/>
              <a:gd name="connsiteX466" fmla="*/ 1175657 w 8811491"/>
              <a:gd name="connsiteY466" fmla="*/ 5593278 h 5899724"/>
              <a:gd name="connsiteX467" fmla="*/ 1128156 w 8811491"/>
              <a:gd name="connsiteY467" fmla="*/ 5605153 h 5899724"/>
              <a:gd name="connsiteX468" fmla="*/ 1009403 w 8811491"/>
              <a:gd name="connsiteY468" fmla="*/ 5676405 h 5899724"/>
              <a:gd name="connsiteX469" fmla="*/ 950026 w 8811491"/>
              <a:gd name="connsiteY469" fmla="*/ 5652654 h 5899724"/>
              <a:gd name="connsiteX470" fmla="*/ 914400 w 8811491"/>
              <a:gd name="connsiteY470" fmla="*/ 5628904 h 5899724"/>
              <a:gd name="connsiteX471" fmla="*/ 831273 w 8811491"/>
              <a:gd name="connsiteY471" fmla="*/ 5640779 h 5899724"/>
              <a:gd name="connsiteX472" fmla="*/ 771896 w 8811491"/>
              <a:gd name="connsiteY472" fmla="*/ 5712031 h 5899724"/>
              <a:gd name="connsiteX473" fmla="*/ 736270 w 8811491"/>
              <a:gd name="connsiteY473" fmla="*/ 5688280 h 5899724"/>
              <a:gd name="connsiteX474" fmla="*/ 712519 w 8811491"/>
              <a:gd name="connsiteY474" fmla="*/ 5617028 h 5899724"/>
              <a:gd name="connsiteX475" fmla="*/ 641267 w 8811491"/>
              <a:gd name="connsiteY475" fmla="*/ 5533901 h 5899724"/>
              <a:gd name="connsiteX476" fmla="*/ 617517 w 8811491"/>
              <a:gd name="connsiteY476" fmla="*/ 5652654 h 5899724"/>
              <a:gd name="connsiteX477" fmla="*/ 605641 w 8811491"/>
              <a:gd name="connsiteY477" fmla="*/ 5688280 h 5899724"/>
              <a:gd name="connsiteX478" fmla="*/ 581891 w 8811491"/>
              <a:gd name="connsiteY478" fmla="*/ 5723906 h 5899724"/>
              <a:gd name="connsiteX479" fmla="*/ 463138 w 8811491"/>
              <a:gd name="connsiteY479" fmla="*/ 5676405 h 5899724"/>
              <a:gd name="connsiteX480" fmla="*/ 368135 w 8811491"/>
              <a:gd name="connsiteY480" fmla="*/ 5533901 h 5899724"/>
              <a:gd name="connsiteX481" fmla="*/ 427512 w 8811491"/>
              <a:gd name="connsiteY481" fmla="*/ 5498275 h 5899724"/>
              <a:gd name="connsiteX482" fmla="*/ 320634 w 8811491"/>
              <a:gd name="connsiteY482" fmla="*/ 5260769 h 5899724"/>
              <a:gd name="connsiteX483" fmla="*/ 166254 w 8811491"/>
              <a:gd name="connsiteY483" fmla="*/ 5296395 h 5899724"/>
              <a:gd name="connsiteX484" fmla="*/ 166254 w 8811491"/>
              <a:gd name="connsiteY484" fmla="*/ 5248893 h 5899724"/>
              <a:gd name="connsiteX485" fmla="*/ 35626 w 8811491"/>
              <a:gd name="connsiteY485" fmla="*/ 5260769 h 5899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</a:cxnLst>
            <a:rect l="l" t="t" r="r" b="b"/>
            <a:pathLst>
              <a:path w="8811491" h="5899724">
                <a:moveTo>
                  <a:pt x="35626" y="5260769"/>
                </a:moveTo>
                <a:lnTo>
                  <a:pt x="35626" y="5260769"/>
                </a:lnTo>
                <a:cubicBezTo>
                  <a:pt x="67293" y="5233060"/>
                  <a:pt x="102479" y="5208918"/>
                  <a:pt x="130628" y="5177641"/>
                </a:cubicBezTo>
                <a:cubicBezTo>
                  <a:pt x="139002" y="5168337"/>
                  <a:pt x="136293" y="5152883"/>
                  <a:pt x="142504" y="5142015"/>
                </a:cubicBezTo>
                <a:cubicBezTo>
                  <a:pt x="152324" y="5124831"/>
                  <a:pt x="166626" y="5110620"/>
                  <a:pt x="178130" y="5094514"/>
                </a:cubicBezTo>
                <a:cubicBezTo>
                  <a:pt x="186426" y="5082900"/>
                  <a:pt x="193963" y="5070763"/>
                  <a:pt x="201880" y="5058888"/>
                </a:cubicBezTo>
                <a:cubicBezTo>
                  <a:pt x="205839" y="5074722"/>
                  <a:pt x="209272" y="5090696"/>
                  <a:pt x="213756" y="5106389"/>
                </a:cubicBezTo>
                <a:cubicBezTo>
                  <a:pt x="217195" y="5118425"/>
                  <a:pt x="214435" y="5136417"/>
                  <a:pt x="225631" y="5142015"/>
                </a:cubicBezTo>
                <a:cubicBezTo>
                  <a:pt x="236827" y="5147613"/>
                  <a:pt x="249382" y="5134098"/>
                  <a:pt x="261257" y="5130140"/>
                </a:cubicBezTo>
                <a:cubicBezTo>
                  <a:pt x="291105" y="5040593"/>
                  <a:pt x="250842" y="5150971"/>
                  <a:pt x="296883" y="5058888"/>
                </a:cubicBezTo>
                <a:cubicBezTo>
                  <a:pt x="302481" y="5047692"/>
                  <a:pt x="299907" y="5032113"/>
                  <a:pt x="308758" y="5023262"/>
                </a:cubicBezTo>
                <a:cubicBezTo>
                  <a:pt x="317609" y="5014411"/>
                  <a:pt x="332509" y="5015345"/>
                  <a:pt x="344384" y="5011387"/>
                </a:cubicBezTo>
                <a:cubicBezTo>
                  <a:pt x="352301" y="4999512"/>
                  <a:pt x="361752" y="4988527"/>
                  <a:pt x="368135" y="4975761"/>
                </a:cubicBezTo>
                <a:cubicBezTo>
                  <a:pt x="383369" y="4945292"/>
                  <a:pt x="395130" y="4858078"/>
                  <a:pt x="403761" y="4845132"/>
                </a:cubicBezTo>
                <a:lnTo>
                  <a:pt x="427512" y="4809506"/>
                </a:lnTo>
                <a:cubicBezTo>
                  <a:pt x="443346" y="4813465"/>
                  <a:pt x="467714" y="4806784"/>
                  <a:pt x="475013" y="4821382"/>
                </a:cubicBezTo>
                <a:cubicBezTo>
                  <a:pt x="559083" y="4989524"/>
                  <a:pt x="428945" y="4889630"/>
                  <a:pt x="522514" y="4952010"/>
                </a:cubicBezTo>
                <a:cubicBezTo>
                  <a:pt x="551491" y="4942351"/>
                  <a:pt x="570744" y="4939406"/>
                  <a:pt x="593766" y="4916384"/>
                </a:cubicBezTo>
                <a:cubicBezTo>
                  <a:pt x="603858" y="4906292"/>
                  <a:pt x="609600" y="4892633"/>
                  <a:pt x="617517" y="4880758"/>
                </a:cubicBezTo>
                <a:cubicBezTo>
                  <a:pt x="660825" y="4750831"/>
                  <a:pt x="591755" y="4947630"/>
                  <a:pt x="653143" y="4809506"/>
                </a:cubicBezTo>
                <a:cubicBezTo>
                  <a:pt x="663311" y="4786628"/>
                  <a:pt x="659190" y="4755957"/>
                  <a:pt x="676893" y="4738254"/>
                </a:cubicBezTo>
                <a:cubicBezTo>
                  <a:pt x="758237" y="4656910"/>
                  <a:pt x="729513" y="4694949"/>
                  <a:pt x="771896" y="4631376"/>
                </a:cubicBezTo>
                <a:cubicBezTo>
                  <a:pt x="775702" y="4616150"/>
                  <a:pt x="787127" y="4565290"/>
                  <a:pt x="795647" y="4548249"/>
                </a:cubicBezTo>
                <a:cubicBezTo>
                  <a:pt x="802030" y="4535484"/>
                  <a:pt x="811480" y="4524498"/>
                  <a:pt x="819397" y="4512623"/>
                </a:cubicBezTo>
                <a:cubicBezTo>
                  <a:pt x="815439" y="4484914"/>
                  <a:pt x="818890" y="4455074"/>
                  <a:pt x="807522" y="4429496"/>
                </a:cubicBezTo>
                <a:cubicBezTo>
                  <a:pt x="791672" y="4393833"/>
                  <a:pt x="682461" y="4394566"/>
                  <a:pt x="676893" y="4393870"/>
                </a:cubicBezTo>
                <a:cubicBezTo>
                  <a:pt x="528399" y="4430993"/>
                  <a:pt x="713021" y="4383548"/>
                  <a:pt x="593766" y="4417621"/>
                </a:cubicBezTo>
                <a:cubicBezTo>
                  <a:pt x="489361" y="4447452"/>
                  <a:pt x="596078" y="4412892"/>
                  <a:pt x="510639" y="4441371"/>
                </a:cubicBezTo>
                <a:cubicBezTo>
                  <a:pt x="502722" y="4429496"/>
                  <a:pt x="488906" y="4419874"/>
                  <a:pt x="486888" y="4405745"/>
                </a:cubicBezTo>
                <a:cubicBezTo>
                  <a:pt x="481396" y="4367302"/>
                  <a:pt x="507926" y="4351795"/>
                  <a:pt x="522514" y="4322618"/>
                </a:cubicBezTo>
                <a:cubicBezTo>
                  <a:pt x="528112" y="4311422"/>
                  <a:pt x="530431" y="4298867"/>
                  <a:pt x="534390" y="4286992"/>
                </a:cubicBezTo>
                <a:cubicBezTo>
                  <a:pt x="541865" y="4234666"/>
                  <a:pt x="534011" y="4204244"/>
                  <a:pt x="570016" y="4168239"/>
                </a:cubicBezTo>
                <a:cubicBezTo>
                  <a:pt x="580108" y="4158147"/>
                  <a:pt x="593766" y="4152405"/>
                  <a:pt x="605641" y="4144488"/>
                </a:cubicBezTo>
                <a:cubicBezTo>
                  <a:pt x="613558" y="4132613"/>
                  <a:pt x="617289" y="4116426"/>
                  <a:pt x="629392" y="4108862"/>
                </a:cubicBezTo>
                <a:cubicBezTo>
                  <a:pt x="650622" y="4095593"/>
                  <a:pt x="679813" y="4098998"/>
                  <a:pt x="700644" y="4085111"/>
                </a:cubicBezTo>
                <a:cubicBezTo>
                  <a:pt x="736420" y="4061261"/>
                  <a:pt x="741588" y="4055688"/>
                  <a:pt x="783771" y="4037610"/>
                </a:cubicBezTo>
                <a:cubicBezTo>
                  <a:pt x="795277" y="4032679"/>
                  <a:pt x="807522" y="4029693"/>
                  <a:pt x="819397" y="4025735"/>
                </a:cubicBezTo>
                <a:cubicBezTo>
                  <a:pt x="955774" y="4059828"/>
                  <a:pt x="792237" y="4007628"/>
                  <a:pt x="890649" y="4073236"/>
                </a:cubicBezTo>
                <a:cubicBezTo>
                  <a:pt x="902457" y="4081108"/>
                  <a:pt x="1009172" y="4096949"/>
                  <a:pt x="1009403" y="4096987"/>
                </a:cubicBezTo>
                <a:cubicBezTo>
                  <a:pt x="1033153" y="4093028"/>
                  <a:pt x="1056576" y="4085111"/>
                  <a:pt x="1080654" y="4085111"/>
                </a:cubicBezTo>
                <a:cubicBezTo>
                  <a:pt x="1093172" y="4085111"/>
                  <a:pt x="1103762" y="4096987"/>
                  <a:pt x="1116280" y="4096987"/>
                </a:cubicBezTo>
                <a:cubicBezTo>
                  <a:pt x="1140358" y="4096987"/>
                  <a:pt x="1118259" y="4126675"/>
                  <a:pt x="1187532" y="4085111"/>
                </a:cubicBezTo>
                <a:lnTo>
                  <a:pt x="1318161" y="3823854"/>
                </a:lnTo>
                <a:lnTo>
                  <a:pt x="1353787" y="3693226"/>
                </a:lnTo>
                <a:lnTo>
                  <a:pt x="1413164" y="3645724"/>
                </a:lnTo>
                <a:lnTo>
                  <a:pt x="1413164" y="3645724"/>
                </a:lnTo>
                <a:lnTo>
                  <a:pt x="1472540" y="3669475"/>
                </a:lnTo>
                <a:cubicBezTo>
                  <a:pt x="1492332" y="3641766"/>
                  <a:pt x="1509294" y="3611799"/>
                  <a:pt x="1531917" y="3586348"/>
                </a:cubicBezTo>
                <a:cubicBezTo>
                  <a:pt x="1541399" y="3575681"/>
                  <a:pt x="1559626" y="3574472"/>
                  <a:pt x="1567543" y="3562597"/>
                </a:cubicBezTo>
                <a:cubicBezTo>
                  <a:pt x="1576596" y="3549017"/>
                  <a:pt x="1574934" y="3530789"/>
                  <a:pt x="1579418" y="3515096"/>
                </a:cubicBezTo>
                <a:cubicBezTo>
                  <a:pt x="1582857" y="3503060"/>
                  <a:pt x="1587335" y="3491345"/>
                  <a:pt x="1591293" y="3479470"/>
                </a:cubicBezTo>
                <a:lnTo>
                  <a:pt x="1603169" y="3396343"/>
                </a:lnTo>
                <a:lnTo>
                  <a:pt x="1531917" y="3431969"/>
                </a:lnTo>
                <a:lnTo>
                  <a:pt x="1531917" y="3431969"/>
                </a:lnTo>
                <a:lnTo>
                  <a:pt x="1460665" y="3443844"/>
                </a:lnTo>
                <a:cubicBezTo>
                  <a:pt x="1464623" y="3408218"/>
                  <a:pt x="1453296" y="3367207"/>
                  <a:pt x="1472540" y="3336966"/>
                </a:cubicBezTo>
                <a:cubicBezTo>
                  <a:pt x="1485981" y="3315845"/>
                  <a:pt x="1543792" y="3313215"/>
                  <a:pt x="1543792" y="3313215"/>
                </a:cubicBezTo>
                <a:lnTo>
                  <a:pt x="1555667" y="3277589"/>
                </a:lnTo>
                <a:lnTo>
                  <a:pt x="1567543" y="3099459"/>
                </a:lnTo>
                <a:lnTo>
                  <a:pt x="1484416" y="3028208"/>
                </a:lnTo>
                <a:lnTo>
                  <a:pt x="1531917" y="2850078"/>
                </a:lnTo>
                <a:lnTo>
                  <a:pt x="1377538" y="2885704"/>
                </a:lnTo>
                <a:cubicBezTo>
                  <a:pt x="1349829" y="2909455"/>
                  <a:pt x="1329291" y="2946223"/>
                  <a:pt x="1294410" y="2956956"/>
                </a:cubicBezTo>
                <a:cubicBezTo>
                  <a:pt x="1270482" y="2964318"/>
                  <a:pt x="1223158" y="2933205"/>
                  <a:pt x="1223158" y="2933205"/>
                </a:cubicBezTo>
                <a:cubicBezTo>
                  <a:pt x="1215241" y="2921330"/>
                  <a:pt x="1205204" y="2910621"/>
                  <a:pt x="1199408" y="2897579"/>
                </a:cubicBezTo>
                <a:cubicBezTo>
                  <a:pt x="1189240" y="2874701"/>
                  <a:pt x="1175657" y="2826327"/>
                  <a:pt x="1175657" y="2826327"/>
                </a:cubicBezTo>
                <a:cubicBezTo>
                  <a:pt x="1183574" y="2814452"/>
                  <a:pt x="1188263" y="2799617"/>
                  <a:pt x="1199408" y="2790701"/>
                </a:cubicBezTo>
                <a:cubicBezTo>
                  <a:pt x="1209183" y="2782881"/>
                  <a:pt x="1223838" y="2784424"/>
                  <a:pt x="1235034" y="2778826"/>
                </a:cubicBezTo>
                <a:cubicBezTo>
                  <a:pt x="1247800" y="2772443"/>
                  <a:pt x="1256605" y="2757555"/>
                  <a:pt x="1270660" y="2755075"/>
                </a:cubicBezTo>
                <a:cubicBezTo>
                  <a:pt x="1339550" y="2742918"/>
                  <a:pt x="1388573" y="2743200"/>
                  <a:pt x="1448790" y="2743200"/>
                </a:cubicBezTo>
                <a:lnTo>
                  <a:pt x="1270660" y="2588821"/>
                </a:lnTo>
                <a:lnTo>
                  <a:pt x="1163782" y="2493818"/>
                </a:lnTo>
                <a:lnTo>
                  <a:pt x="1068779" y="2553195"/>
                </a:lnTo>
                <a:lnTo>
                  <a:pt x="1068779" y="2446317"/>
                </a:lnTo>
                <a:lnTo>
                  <a:pt x="1068779" y="2386940"/>
                </a:lnTo>
                <a:lnTo>
                  <a:pt x="1199408" y="2351314"/>
                </a:lnTo>
                <a:lnTo>
                  <a:pt x="1294410" y="2375065"/>
                </a:lnTo>
                <a:lnTo>
                  <a:pt x="1282535" y="2173184"/>
                </a:lnTo>
                <a:lnTo>
                  <a:pt x="1401288" y="2149434"/>
                </a:lnTo>
                <a:lnTo>
                  <a:pt x="1508166" y="2030680"/>
                </a:lnTo>
                <a:lnTo>
                  <a:pt x="1330036" y="2066306"/>
                </a:lnTo>
                <a:lnTo>
                  <a:pt x="1258784" y="1959428"/>
                </a:lnTo>
                <a:lnTo>
                  <a:pt x="1223158" y="1805049"/>
                </a:lnTo>
                <a:cubicBezTo>
                  <a:pt x="1187532" y="1797132"/>
                  <a:pt x="1152625" y="1777994"/>
                  <a:pt x="1116280" y="1781298"/>
                </a:cubicBezTo>
                <a:cubicBezTo>
                  <a:pt x="1102066" y="1782590"/>
                  <a:pt x="1090184" y="1802846"/>
                  <a:pt x="1092530" y="1816924"/>
                </a:cubicBezTo>
                <a:cubicBezTo>
                  <a:pt x="1095291" y="1833490"/>
                  <a:pt x="1113475" y="1844394"/>
                  <a:pt x="1128156" y="1852550"/>
                </a:cubicBezTo>
                <a:cubicBezTo>
                  <a:pt x="1150041" y="1864708"/>
                  <a:pt x="1199408" y="1876301"/>
                  <a:pt x="1199408" y="1876301"/>
                </a:cubicBezTo>
                <a:cubicBezTo>
                  <a:pt x="1214613" y="1921917"/>
                  <a:pt x="1225399" y="1936574"/>
                  <a:pt x="1199408" y="1995054"/>
                </a:cubicBezTo>
                <a:cubicBezTo>
                  <a:pt x="1191400" y="2013071"/>
                  <a:pt x="1143964" y="2025411"/>
                  <a:pt x="1128156" y="2030680"/>
                </a:cubicBezTo>
                <a:cubicBezTo>
                  <a:pt x="1116281" y="2038597"/>
                  <a:pt x="1101928" y="2043690"/>
                  <a:pt x="1092530" y="2054431"/>
                </a:cubicBezTo>
                <a:cubicBezTo>
                  <a:pt x="995546" y="2165269"/>
                  <a:pt x="1089561" y="2095993"/>
                  <a:pt x="1009403" y="2149434"/>
                </a:cubicBezTo>
                <a:cubicBezTo>
                  <a:pt x="981694" y="2145475"/>
                  <a:pt x="953722" y="2143047"/>
                  <a:pt x="926275" y="2137558"/>
                </a:cubicBezTo>
                <a:cubicBezTo>
                  <a:pt x="863722" y="2125047"/>
                  <a:pt x="916328" y="2128205"/>
                  <a:pt x="855023" y="2101932"/>
                </a:cubicBezTo>
                <a:cubicBezTo>
                  <a:pt x="840022" y="2095503"/>
                  <a:pt x="823215" y="2094541"/>
                  <a:pt x="807522" y="2090057"/>
                </a:cubicBezTo>
                <a:cubicBezTo>
                  <a:pt x="722313" y="2065712"/>
                  <a:pt x="833246" y="2090453"/>
                  <a:pt x="712519" y="2066306"/>
                </a:cubicBezTo>
                <a:cubicBezTo>
                  <a:pt x="700512" y="2048295"/>
                  <a:pt x="676893" y="2019635"/>
                  <a:pt x="676893" y="1995054"/>
                </a:cubicBezTo>
                <a:cubicBezTo>
                  <a:pt x="676893" y="1978733"/>
                  <a:pt x="676231" y="1958001"/>
                  <a:pt x="688769" y="1947553"/>
                </a:cubicBezTo>
                <a:cubicBezTo>
                  <a:pt x="704275" y="1934632"/>
                  <a:pt x="728353" y="1939636"/>
                  <a:pt x="748145" y="1935678"/>
                </a:cubicBezTo>
                <a:cubicBezTo>
                  <a:pt x="640059" y="1899647"/>
                  <a:pt x="810756" y="1954912"/>
                  <a:pt x="653143" y="1911927"/>
                </a:cubicBezTo>
                <a:cubicBezTo>
                  <a:pt x="628990" y="1905340"/>
                  <a:pt x="581891" y="1888176"/>
                  <a:pt x="581891" y="1888176"/>
                </a:cubicBezTo>
                <a:cubicBezTo>
                  <a:pt x="577933" y="1876301"/>
                  <a:pt x="573455" y="1864586"/>
                  <a:pt x="570016" y="1852550"/>
                </a:cubicBezTo>
                <a:cubicBezTo>
                  <a:pt x="565532" y="1836857"/>
                  <a:pt x="573422" y="1810780"/>
                  <a:pt x="558140" y="1805049"/>
                </a:cubicBezTo>
                <a:cubicBezTo>
                  <a:pt x="531932" y="1795221"/>
                  <a:pt x="502722" y="1812966"/>
                  <a:pt x="475013" y="1816924"/>
                </a:cubicBezTo>
                <a:cubicBezTo>
                  <a:pt x="451262" y="1832758"/>
                  <a:pt x="412788" y="1891506"/>
                  <a:pt x="403761" y="1864426"/>
                </a:cubicBezTo>
                <a:cubicBezTo>
                  <a:pt x="392003" y="1829153"/>
                  <a:pt x="384487" y="1785775"/>
                  <a:pt x="356260" y="1757548"/>
                </a:cubicBezTo>
                <a:cubicBezTo>
                  <a:pt x="346168" y="1747456"/>
                  <a:pt x="332509" y="1741714"/>
                  <a:pt x="320634" y="1733797"/>
                </a:cubicBezTo>
                <a:cubicBezTo>
                  <a:pt x="274990" y="1665332"/>
                  <a:pt x="296454" y="1722351"/>
                  <a:pt x="332509" y="1686296"/>
                </a:cubicBezTo>
                <a:cubicBezTo>
                  <a:pt x="341360" y="1677445"/>
                  <a:pt x="340426" y="1662545"/>
                  <a:pt x="344384" y="1650670"/>
                </a:cubicBezTo>
                <a:cubicBezTo>
                  <a:pt x="260437" y="1566723"/>
                  <a:pt x="374485" y="1665935"/>
                  <a:pt x="201880" y="1603169"/>
                </a:cubicBezTo>
                <a:cubicBezTo>
                  <a:pt x="177217" y="1594201"/>
                  <a:pt x="177354" y="1548567"/>
                  <a:pt x="166254" y="1531917"/>
                </a:cubicBezTo>
                <a:cubicBezTo>
                  <a:pt x="82495" y="1406280"/>
                  <a:pt x="160208" y="1555454"/>
                  <a:pt x="118753" y="1472540"/>
                </a:cubicBezTo>
                <a:lnTo>
                  <a:pt x="106878" y="1353787"/>
                </a:lnTo>
                <a:lnTo>
                  <a:pt x="0" y="1258784"/>
                </a:lnTo>
                <a:cubicBezTo>
                  <a:pt x="6356" y="1250309"/>
                  <a:pt x="75070" y="1149362"/>
                  <a:pt x="106878" y="1128156"/>
                </a:cubicBezTo>
                <a:cubicBezTo>
                  <a:pt x="117293" y="1121212"/>
                  <a:pt x="131308" y="1121878"/>
                  <a:pt x="142504" y="1116280"/>
                </a:cubicBezTo>
                <a:cubicBezTo>
                  <a:pt x="155269" y="1109897"/>
                  <a:pt x="166255" y="1100447"/>
                  <a:pt x="178130" y="1092530"/>
                </a:cubicBezTo>
                <a:cubicBezTo>
                  <a:pt x="212120" y="990556"/>
                  <a:pt x="176879" y="1127530"/>
                  <a:pt x="166254" y="1021278"/>
                </a:cubicBezTo>
                <a:cubicBezTo>
                  <a:pt x="160148" y="960213"/>
                  <a:pt x="191063" y="907973"/>
                  <a:pt x="213756" y="855023"/>
                </a:cubicBezTo>
                <a:cubicBezTo>
                  <a:pt x="209797" y="831272"/>
                  <a:pt x="220001" y="799627"/>
                  <a:pt x="201880" y="783771"/>
                </a:cubicBezTo>
                <a:cubicBezTo>
                  <a:pt x="164238" y="750834"/>
                  <a:pt x="66316" y="789375"/>
                  <a:pt x="154379" y="760021"/>
                </a:cubicBezTo>
                <a:cubicBezTo>
                  <a:pt x="193299" y="734074"/>
                  <a:pt x="175733" y="736270"/>
                  <a:pt x="201880" y="736270"/>
                </a:cubicBezTo>
                <a:lnTo>
                  <a:pt x="296883" y="629392"/>
                </a:lnTo>
                <a:lnTo>
                  <a:pt x="558140" y="475013"/>
                </a:lnTo>
                <a:cubicBezTo>
                  <a:pt x="562099" y="518556"/>
                  <a:pt x="557158" y="563852"/>
                  <a:pt x="570016" y="605641"/>
                </a:cubicBezTo>
                <a:cubicBezTo>
                  <a:pt x="585813" y="656981"/>
                  <a:pt x="605153" y="629880"/>
                  <a:pt x="617517" y="617517"/>
                </a:cubicBezTo>
                <a:lnTo>
                  <a:pt x="688769" y="498763"/>
                </a:lnTo>
                <a:lnTo>
                  <a:pt x="771896" y="463137"/>
                </a:lnTo>
                <a:cubicBezTo>
                  <a:pt x="807522" y="455220"/>
                  <a:pt x="842360" y="441815"/>
                  <a:pt x="878774" y="439387"/>
                </a:cubicBezTo>
                <a:cubicBezTo>
                  <a:pt x="902799" y="437785"/>
                  <a:pt x="926415" y="446540"/>
                  <a:pt x="950026" y="451262"/>
                </a:cubicBezTo>
                <a:cubicBezTo>
                  <a:pt x="987308" y="458718"/>
                  <a:pt x="999195" y="463693"/>
                  <a:pt x="1033153" y="475013"/>
                </a:cubicBezTo>
                <a:cubicBezTo>
                  <a:pt x="1084613" y="471054"/>
                  <a:pt x="1135920" y="463137"/>
                  <a:pt x="1187532" y="463137"/>
                </a:cubicBezTo>
                <a:cubicBezTo>
                  <a:pt x="1254669" y="463137"/>
                  <a:pt x="1268060" y="470188"/>
                  <a:pt x="1318161" y="486888"/>
                </a:cubicBezTo>
                <a:cubicBezTo>
                  <a:pt x="1326078" y="498763"/>
                  <a:pt x="1336901" y="509150"/>
                  <a:pt x="1341912" y="522514"/>
                </a:cubicBezTo>
                <a:cubicBezTo>
                  <a:pt x="1363999" y="581414"/>
                  <a:pt x="1331751" y="580928"/>
                  <a:pt x="1389413" y="605641"/>
                </a:cubicBezTo>
                <a:cubicBezTo>
                  <a:pt x="1404414" y="612070"/>
                  <a:pt x="1421281" y="612827"/>
                  <a:pt x="1436914" y="617517"/>
                </a:cubicBezTo>
                <a:cubicBezTo>
                  <a:pt x="1460893" y="624711"/>
                  <a:pt x="1508166" y="641267"/>
                  <a:pt x="1508166" y="641267"/>
                </a:cubicBezTo>
                <a:cubicBezTo>
                  <a:pt x="1600252" y="702658"/>
                  <a:pt x="1552335" y="679741"/>
                  <a:pt x="1650670" y="712519"/>
                </a:cubicBezTo>
                <a:lnTo>
                  <a:pt x="1686296" y="724395"/>
                </a:lnTo>
                <a:lnTo>
                  <a:pt x="1721922" y="736270"/>
                </a:lnTo>
                <a:cubicBezTo>
                  <a:pt x="1733797" y="744187"/>
                  <a:pt x="1744506" y="754224"/>
                  <a:pt x="1757548" y="760021"/>
                </a:cubicBezTo>
                <a:cubicBezTo>
                  <a:pt x="1780426" y="770189"/>
                  <a:pt x="1805049" y="775854"/>
                  <a:pt x="1828800" y="783771"/>
                </a:cubicBezTo>
                <a:cubicBezTo>
                  <a:pt x="1840675" y="787729"/>
                  <a:pt x="1852151" y="793192"/>
                  <a:pt x="1864426" y="795647"/>
                </a:cubicBezTo>
                <a:cubicBezTo>
                  <a:pt x="2069869" y="836734"/>
                  <a:pt x="1886237" y="803499"/>
                  <a:pt x="2363190" y="819397"/>
                </a:cubicBezTo>
                <a:cubicBezTo>
                  <a:pt x="2454269" y="822433"/>
                  <a:pt x="2545278" y="827314"/>
                  <a:pt x="2636322" y="831272"/>
                </a:cubicBezTo>
                <a:cubicBezTo>
                  <a:pt x="2671948" y="835231"/>
                  <a:pt x="2707842" y="837255"/>
                  <a:pt x="2743200" y="843148"/>
                </a:cubicBezTo>
                <a:cubicBezTo>
                  <a:pt x="2755547" y="845206"/>
                  <a:pt x="2766510" y="852784"/>
                  <a:pt x="2778826" y="855023"/>
                </a:cubicBezTo>
                <a:cubicBezTo>
                  <a:pt x="2810225" y="860732"/>
                  <a:pt x="2842161" y="862940"/>
                  <a:pt x="2873828" y="866898"/>
                </a:cubicBezTo>
                <a:cubicBezTo>
                  <a:pt x="2877787" y="886690"/>
                  <a:pt x="2873972" y="909850"/>
                  <a:pt x="2885704" y="926275"/>
                </a:cubicBezTo>
                <a:cubicBezTo>
                  <a:pt x="2895993" y="940680"/>
                  <a:pt x="2915611" y="948071"/>
                  <a:pt x="2933205" y="950026"/>
                </a:cubicBezTo>
                <a:cubicBezTo>
                  <a:pt x="2953266" y="952255"/>
                  <a:pt x="2972878" y="942529"/>
                  <a:pt x="2992582" y="938150"/>
                </a:cubicBezTo>
                <a:cubicBezTo>
                  <a:pt x="3037319" y="928208"/>
                  <a:pt x="3036034" y="927625"/>
                  <a:pt x="3075709" y="914400"/>
                </a:cubicBezTo>
                <a:cubicBezTo>
                  <a:pt x="3087584" y="906483"/>
                  <a:pt x="3100371" y="899786"/>
                  <a:pt x="3111335" y="890649"/>
                </a:cubicBezTo>
                <a:cubicBezTo>
                  <a:pt x="3124237" y="879898"/>
                  <a:pt x="3134322" y="866082"/>
                  <a:pt x="3146961" y="855023"/>
                </a:cubicBezTo>
                <a:cubicBezTo>
                  <a:pt x="3166036" y="838332"/>
                  <a:pt x="3129148" y="821377"/>
                  <a:pt x="3206338" y="807522"/>
                </a:cubicBezTo>
                <a:lnTo>
                  <a:pt x="3621974" y="831272"/>
                </a:lnTo>
                <a:cubicBezTo>
                  <a:pt x="3657600" y="823355"/>
                  <a:pt x="3692464" y="810321"/>
                  <a:pt x="3728852" y="807522"/>
                </a:cubicBezTo>
                <a:cubicBezTo>
                  <a:pt x="3740967" y="806590"/>
                  <a:pt x="3797323" y="826387"/>
                  <a:pt x="3811979" y="831272"/>
                </a:cubicBezTo>
                <a:cubicBezTo>
                  <a:pt x="3873962" y="872595"/>
                  <a:pt x="3822859" y="845565"/>
                  <a:pt x="3918857" y="866898"/>
                </a:cubicBezTo>
                <a:cubicBezTo>
                  <a:pt x="3931077" y="869614"/>
                  <a:pt x="3942136" y="876716"/>
                  <a:pt x="3954483" y="878774"/>
                </a:cubicBezTo>
                <a:cubicBezTo>
                  <a:pt x="3989841" y="884667"/>
                  <a:pt x="4025735" y="886691"/>
                  <a:pt x="4061361" y="890649"/>
                </a:cubicBezTo>
                <a:cubicBezTo>
                  <a:pt x="4077195" y="894607"/>
                  <a:pt x="4093861" y="896095"/>
                  <a:pt x="4108862" y="902524"/>
                </a:cubicBezTo>
                <a:cubicBezTo>
                  <a:pt x="4121980" y="908146"/>
                  <a:pt x="4131722" y="919892"/>
                  <a:pt x="4144488" y="926275"/>
                </a:cubicBezTo>
                <a:cubicBezTo>
                  <a:pt x="4155684" y="931873"/>
                  <a:pt x="4168239" y="934192"/>
                  <a:pt x="4180114" y="938150"/>
                </a:cubicBezTo>
                <a:cubicBezTo>
                  <a:pt x="4191989" y="946067"/>
                  <a:pt x="4202698" y="956104"/>
                  <a:pt x="4215740" y="961901"/>
                </a:cubicBezTo>
                <a:cubicBezTo>
                  <a:pt x="4238618" y="972069"/>
                  <a:pt x="4266161" y="971765"/>
                  <a:pt x="4286992" y="985652"/>
                </a:cubicBezTo>
                <a:cubicBezTo>
                  <a:pt x="4298867" y="993569"/>
                  <a:pt x="4310226" y="1002321"/>
                  <a:pt x="4322618" y="1009402"/>
                </a:cubicBezTo>
                <a:cubicBezTo>
                  <a:pt x="4345725" y="1022606"/>
                  <a:pt x="4378491" y="1038971"/>
                  <a:pt x="4405745" y="1045028"/>
                </a:cubicBezTo>
                <a:cubicBezTo>
                  <a:pt x="4429250" y="1050251"/>
                  <a:pt x="4453246" y="1052945"/>
                  <a:pt x="4476997" y="1056904"/>
                </a:cubicBezTo>
                <a:cubicBezTo>
                  <a:pt x="4492831" y="1064821"/>
                  <a:pt x="4508062" y="1074079"/>
                  <a:pt x="4524499" y="1080654"/>
                </a:cubicBezTo>
                <a:cubicBezTo>
                  <a:pt x="4547744" y="1089952"/>
                  <a:pt x="4595751" y="1104405"/>
                  <a:pt x="4595751" y="1104405"/>
                </a:cubicBezTo>
                <a:cubicBezTo>
                  <a:pt x="4607626" y="1116280"/>
                  <a:pt x="4617711" y="1130269"/>
                  <a:pt x="4631377" y="1140031"/>
                </a:cubicBezTo>
                <a:cubicBezTo>
                  <a:pt x="4668273" y="1166386"/>
                  <a:pt x="4684939" y="1163817"/>
                  <a:pt x="4726379" y="1175657"/>
                </a:cubicBezTo>
                <a:cubicBezTo>
                  <a:pt x="4779190" y="1190745"/>
                  <a:pt x="4747643" y="1187035"/>
                  <a:pt x="4809506" y="1199408"/>
                </a:cubicBezTo>
                <a:cubicBezTo>
                  <a:pt x="4894100" y="1216327"/>
                  <a:pt x="4880906" y="1208565"/>
                  <a:pt x="4975761" y="1223158"/>
                </a:cubicBezTo>
                <a:cubicBezTo>
                  <a:pt x="4995711" y="1226227"/>
                  <a:pt x="5015346" y="1231075"/>
                  <a:pt x="5035138" y="1235034"/>
                </a:cubicBezTo>
                <a:lnTo>
                  <a:pt x="5011387" y="1306285"/>
                </a:lnTo>
                <a:cubicBezTo>
                  <a:pt x="4995553" y="1353787"/>
                  <a:pt x="4987637" y="1345869"/>
                  <a:pt x="5035138" y="1330036"/>
                </a:cubicBezTo>
                <a:cubicBezTo>
                  <a:pt x="5047013" y="1318161"/>
                  <a:pt x="5056083" y="1302566"/>
                  <a:pt x="5070764" y="1294410"/>
                </a:cubicBezTo>
                <a:cubicBezTo>
                  <a:pt x="5157650" y="1246140"/>
                  <a:pt x="5350543" y="1261181"/>
                  <a:pt x="5403273" y="1258784"/>
                </a:cubicBezTo>
                <a:cubicBezTo>
                  <a:pt x="5477958" y="1208996"/>
                  <a:pt x="5397839" y="1256638"/>
                  <a:pt x="5533901" y="1211283"/>
                </a:cubicBezTo>
                <a:lnTo>
                  <a:pt x="5605153" y="1187532"/>
                </a:lnTo>
                <a:cubicBezTo>
                  <a:pt x="5636821" y="1191491"/>
                  <a:pt x="5671611" y="1185135"/>
                  <a:pt x="5700156" y="1199408"/>
                </a:cubicBezTo>
                <a:cubicBezTo>
                  <a:pt x="5782332" y="1240496"/>
                  <a:pt x="5669757" y="1264958"/>
                  <a:pt x="5759532" y="1235034"/>
                </a:cubicBezTo>
                <a:lnTo>
                  <a:pt x="5866410" y="1163782"/>
                </a:lnTo>
                <a:cubicBezTo>
                  <a:pt x="5878285" y="1155865"/>
                  <a:pt x="5891944" y="1150123"/>
                  <a:pt x="5902036" y="1140031"/>
                </a:cubicBezTo>
                <a:cubicBezTo>
                  <a:pt x="5965008" y="1077059"/>
                  <a:pt x="5907011" y="1127546"/>
                  <a:pt x="5985164" y="1080654"/>
                </a:cubicBezTo>
                <a:cubicBezTo>
                  <a:pt x="6087248" y="1019404"/>
                  <a:pt x="6020383" y="1045164"/>
                  <a:pt x="6092041" y="1021278"/>
                </a:cubicBezTo>
                <a:cubicBezTo>
                  <a:pt x="6103916" y="1013361"/>
                  <a:pt x="6114625" y="1003324"/>
                  <a:pt x="6127667" y="997527"/>
                </a:cubicBezTo>
                <a:cubicBezTo>
                  <a:pt x="6150545" y="987359"/>
                  <a:pt x="6198919" y="973776"/>
                  <a:pt x="6198919" y="973776"/>
                </a:cubicBezTo>
                <a:cubicBezTo>
                  <a:pt x="6210794" y="961901"/>
                  <a:pt x="6220571" y="947466"/>
                  <a:pt x="6234545" y="938150"/>
                </a:cubicBezTo>
                <a:cubicBezTo>
                  <a:pt x="6244960" y="931206"/>
                  <a:pt x="6258665" y="931206"/>
                  <a:pt x="6270171" y="926275"/>
                </a:cubicBezTo>
                <a:cubicBezTo>
                  <a:pt x="6372892" y="882252"/>
                  <a:pt x="6269750" y="918498"/>
                  <a:pt x="6353299" y="890649"/>
                </a:cubicBezTo>
                <a:cubicBezTo>
                  <a:pt x="6369133" y="878774"/>
                  <a:pt x="6383097" y="863874"/>
                  <a:pt x="6400800" y="855023"/>
                </a:cubicBezTo>
                <a:cubicBezTo>
                  <a:pt x="6554165" y="778340"/>
                  <a:pt x="6354253" y="905848"/>
                  <a:pt x="6483927" y="819397"/>
                </a:cubicBezTo>
                <a:cubicBezTo>
                  <a:pt x="6547266" y="724390"/>
                  <a:pt x="6464132" y="839193"/>
                  <a:pt x="6543304" y="760021"/>
                </a:cubicBezTo>
                <a:cubicBezTo>
                  <a:pt x="6558035" y="745290"/>
                  <a:pt x="6589194" y="697123"/>
                  <a:pt x="6602680" y="676893"/>
                </a:cubicBezTo>
                <a:cubicBezTo>
                  <a:pt x="6605902" y="657564"/>
                  <a:pt x="6612511" y="595071"/>
                  <a:pt x="6626431" y="570015"/>
                </a:cubicBezTo>
                <a:cubicBezTo>
                  <a:pt x="6626437" y="570005"/>
                  <a:pt x="6685804" y="480955"/>
                  <a:pt x="6697683" y="463137"/>
                </a:cubicBezTo>
                <a:lnTo>
                  <a:pt x="6721434" y="427511"/>
                </a:lnTo>
                <a:cubicBezTo>
                  <a:pt x="6729351" y="415636"/>
                  <a:pt x="6736621" y="403303"/>
                  <a:pt x="6745184" y="391885"/>
                </a:cubicBezTo>
                <a:cubicBezTo>
                  <a:pt x="6757059" y="376051"/>
                  <a:pt x="6766815" y="358379"/>
                  <a:pt x="6780810" y="344384"/>
                </a:cubicBezTo>
                <a:cubicBezTo>
                  <a:pt x="6815740" y="309454"/>
                  <a:pt x="6840657" y="320398"/>
                  <a:pt x="6887688" y="296883"/>
                </a:cubicBezTo>
                <a:cubicBezTo>
                  <a:pt x="6957582" y="261936"/>
                  <a:pt x="6918395" y="278730"/>
                  <a:pt x="7006441" y="249382"/>
                </a:cubicBezTo>
                <a:cubicBezTo>
                  <a:pt x="7062964" y="211700"/>
                  <a:pt x="7019854" y="234670"/>
                  <a:pt x="7089569" y="213756"/>
                </a:cubicBezTo>
                <a:cubicBezTo>
                  <a:pt x="7113549" y="206562"/>
                  <a:pt x="7160821" y="190005"/>
                  <a:pt x="7160821" y="190005"/>
                </a:cubicBezTo>
                <a:cubicBezTo>
                  <a:pt x="7196329" y="166333"/>
                  <a:pt x="7237844" y="134402"/>
                  <a:pt x="7279574" y="118753"/>
                </a:cubicBezTo>
                <a:cubicBezTo>
                  <a:pt x="7298505" y="111654"/>
                  <a:pt x="7342818" y="106048"/>
                  <a:pt x="7362701" y="95002"/>
                </a:cubicBezTo>
                <a:cubicBezTo>
                  <a:pt x="7387654" y="81139"/>
                  <a:pt x="7406261" y="54424"/>
                  <a:pt x="7433953" y="47501"/>
                </a:cubicBezTo>
                <a:cubicBezTo>
                  <a:pt x="7543442" y="20129"/>
                  <a:pt x="7408140" y="55245"/>
                  <a:pt x="7552706" y="11875"/>
                </a:cubicBezTo>
                <a:cubicBezTo>
                  <a:pt x="7568339" y="7185"/>
                  <a:pt x="7584374" y="3958"/>
                  <a:pt x="7600208" y="0"/>
                </a:cubicBezTo>
                <a:cubicBezTo>
                  <a:pt x="7639792" y="3958"/>
                  <a:pt x="7680990" y="9"/>
                  <a:pt x="7718961" y="11875"/>
                </a:cubicBezTo>
                <a:cubicBezTo>
                  <a:pt x="7746206" y="20389"/>
                  <a:pt x="7790213" y="59376"/>
                  <a:pt x="7790213" y="59376"/>
                </a:cubicBezTo>
                <a:cubicBezTo>
                  <a:pt x="7817447" y="141079"/>
                  <a:pt x="7787108" y="42297"/>
                  <a:pt x="7813964" y="190005"/>
                </a:cubicBezTo>
                <a:cubicBezTo>
                  <a:pt x="7816203" y="202321"/>
                  <a:pt x="7822803" y="213487"/>
                  <a:pt x="7825839" y="225631"/>
                </a:cubicBezTo>
                <a:cubicBezTo>
                  <a:pt x="7830734" y="245213"/>
                  <a:pt x="7831331" y="265860"/>
                  <a:pt x="7837714" y="285008"/>
                </a:cubicBezTo>
                <a:cubicBezTo>
                  <a:pt x="7847758" y="315140"/>
                  <a:pt x="7867842" y="342075"/>
                  <a:pt x="7885216" y="368135"/>
                </a:cubicBezTo>
                <a:cubicBezTo>
                  <a:pt x="7889174" y="391886"/>
                  <a:pt x="7893686" y="415551"/>
                  <a:pt x="7897091" y="439387"/>
                </a:cubicBezTo>
                <a:cubicBezTo>
                  <a:pt x="7901604" y="470980"/>
                  <a:pt x="7902279" y="503184"/>
                  <a:pt x="7908966" y="534389"/>
                </a:cubicBezTo>
                <a:cubicBezTo>
                  <a:pt x="7914212" y="558869"/>
                  <a:pt x="7927807" y="581092"/>
                  <a:pt x="7932717" y="605641"/>
                </a:cubicBezTo>
                <a:cubicBezTo>
                  <a:pt x="7936675" y="625433"/>
                  <a:pt x="7941274" y="645108"/>
                  <a:pt x="7944592" y="665018"/>
                </a:cubicBezTo>
                <a:cubicBezTo>
                  <a:pt x="7949193" y="692627"/>
                  <a:pt x="7950978" y="720698"/>
                  <a:pt x="7956467" y="748145"/>
                </a:cubicBezTo>
                <a:cubicBezTo>
                  <a:pt x="7958922" y="760420"/>
                  <a:pt x="7964384" y="771896"/>
                  <a:pt x="7968343" y="783771"/>
                </a:cubicBezTo>
                <a:cubicBezTo>
                  <a:pt x="7938223" y="934363"/>
                  <a:pt x="7978584" y="771751"/>
                  <a:pt x="7932717" y="878774"/>
                </a:cubicBezTo>
                <a:cubicBezTo>
                  <a:pt x="7926288" y="893775"/>
                  <a:pt x="7928938" y="912104"/>
                  <a:pt x="7920841" y="926275"/>
                </a:cubicBezTo>
                <a:cubicBezTo>
                  <a:pt x="7898022" y="966209"/>
                  <a:pt x="7877848" y="964857"/>
                  <a:pt x="7837714" y="973776"/>
                </a:cubicBezTo>
                <a:cubicBezTo>
                  <a:pt x="7818011" y="978155"/>
                  <a:pt x="7798196" y="982041"/>
                  <a:pt x="7778338" y="985652"/>
                </a:cubicBezTo>
                <a:cubicBezTo>
                  <a:pt x="7754648" y="989959"/>
                  <a:pt x="7683008" y="997527"/>
                  <a:pt x="7707086" y="997527"/>
                </a:cubicBezTo>
                <a:cubicBezTo>
                  <a:pt x="7770545" y="997527"/>
                  <a:pt x="7833756" y="989610"/>
                  <a:pt x="7897091" y="985652"/>
                </a:cubicBezTo>
                <a:cubicBezTo>
                  <a:pt x="7908966" y="973777"/>
                  <a:pt x="7919460" y="960337"/>
                  <a:pt x="7932717" y="950026"/>
                </a:cubicBezTo>
                <a:cubicBezTo>
                  <a:pt x="7955249" y="932501"/>
                  <a:pt x="8003969" y="902524"/>
                  <a:pt x="8003969" y="902524"/>
                </a:cubicBezTo>
                <a:cubicBezTo>
                  <a:pt x="8015844" y="910441"/>
                  <a:pt x="8030679" y="915130"/>
                  <a:pt x="8039595" y="926275"/>
                </a:cubicBezTo>
                <a:cubicBezTo>
                  <a:pt x="8067854" y="961599"/>
                  <a:pt x="8073242" y="1047007"/>
                  <a:pt x="8039595" y="1080654"/>
                </a:cubicBezTo>
                <a:lnTo>
                  <a:pt x="7790213" y="1128156"/>
                </a:lnTo>
                <a:cubicBezTo>
                  <a:pt x="7821881" y="1151907"/>
                  <a:pt x="7859875" y="1168998"/>
                  <a:pt x="7885216" y="1199408"/>
                </a:cubicBezTo>
                <a:cubicBezTo>
                  <a:pt x="7901243" y="1218640"/>
                  <a:pt x="7908966" y="1270659"/>
                  <a:pt x="7908966" y="1270659"/>
                </a:cubicBezTo>
                <a:cubicBezTo>
                  <a:pt x="7920841" y="1266701"/>
                  <a:pt x="7934817" y="1266604"/>
                  <a:pt x="7944592" y="1258784"/>
                </a:cubicBezTo>
                <a:cubicBezTo>
                  <a:pt x="7972954" y="1236094"/>
                  <a:pt x="7965875" y="1216217"/>
                  <a:pt x="7980218" y="1187532"/>
                </a:cubicBezTo>
                <a:cubicBezTo>
                  <a:pt x="7986601" y="1174766"/>
                  <a:pt x="7993877" y="1161998"/>
                  <a:pt x="8003969" y="1151906"/>
                </a:cubicBezTo>
                <a:cubicBezTo>
                  <a:pt x="8014061" y="1141814"/>
                  <a:pt x="8026553" y="1133952"/>
                  <a:pt x="8039595" y="1128156"/>
                </a:cubicBezTo>
                <a:cubicBezTo>
                  <a:pt x="8062473" y="1117988"/>
                  <a:pt x="8110847" y="1104405"/>
                  <a:pt x="8110847" y="1104405"/>
                </a:cubicBezTo>
                <a:cubicBezTo>
                  <a:pt x="8146628" y="1080550"/>
                  <a:pt x="8151784" y="1074986"/>
                  <a:pt x="8193974" y="1056904"/>
                </a:cubicBezTo>
                <a:cubicBezTo>
                  <a:pt x="8205480" y="1051973"/>
                  <a:pt x="8217725" y="1048987"/>
                  <a:pt x="8229600" y="1045028"/>
                </a:cubicBezTo>
                <a:cubicBezTo>
                  <a:pt x="8244814" y="1048832"/>
                  <a:pt x="8295695" y="1060263"/>
                  <a:pt x="8312727" y="1068779"/>
                </a:cubicBezTo>
                <a:cubicBezTo>
                  <a:pt x="8325493" y="1075162"/>
                  <a:pt x="8336478" y="1084613"/>
                  <a:pt x="8348353" y="1092530"/>
                </a:cubicBezTo>
                <a:cubicBezTo>
                  <a:pt x="8356270" y="1104405"/>
                  <a:pt x="8365721" y="1115390"/>
                  <a:pt x="8372104" y="1128156"/>
                </a:cubicBezTo>
                <a:cubicBezTo>
                  <a:pt x="8385676" y="1155300"/>
                  <a:pt x="8389079" y="1196059"/>
                  <a:pt x="8395854" y="1223158"/>
                </a:cubicBezTo>
                <a:cubicBezTo>
                  <a:pt x="8398890" y="1235302"/>
                  <a:pt x="8403771" y="1246909"/>
                  <a:pt x="8407730" y="1258784"/>
                </a:cubicBezTo>
                <a:cubicBezTo>
                  <a:pt x="8399813" y="1270659"/>
                  <a:pt x="8394071" y="1284318"/>
                  <a:pt x="8383979" y="1294410"/>
                </a:cubicBezTo>
                <a:cubicBezTo>
                  <a:pt x="8347212" y="1331177"/>
                  <a:pt x="8319046" y="1321066"/>
                  <a:pt x="8265226" y="1330036"/>
                </a:cubicBezTo>
                <a:cubicBezTo>
                  <a:pt x="8245316" y="1333354"/>
                  <a:pt x="8225641" y="1337953"/>
                  <a:pt x="8205849" y="1341911"/>
                </a:cubicBezTo>
                <a:cubicBezTo>
                  <a:pt x="8193974" y="1353786"/>
                  <a:pt x="8184197" y="1368221"/>
                  <a:pt x="8170223" y="1377537"/>
                </a:cubicBezTo>
                <a:cubicBezTo>
                  <a:pt x="8159808" y="1384481"/>
                  <a:pt x="8145793" y="1383815"/>
                  <a:pt x="8134597" y="1389413"/>
                </a:cubicBezTo>
                <a:cubicBezTo>
                  <a:pt x="8121832" y="1395796"/>
                  <a:pt x="8110846" y="1405246"/>
                  <a:pt x="8098971" y="1413163"/>
                </a:cubicBezTo>
                <a:cubicBezTo>
                  <a:pt x="8095013" y="1440872"/>
                  <a:pt x="8092585" y="1468844"/>
                  <a:pt x="8087096" y="1496291"/>
                </a:cubicBezTo>
                <a:cubicBezTo>
                  <a:pt x="8080763" y="1527958"/>
                  <a:pt x="8061762" y="1535876"/>
                  <a:pt x="8087096" y="1567543"/>
                </a:cubicBezTo>
                <a:cubicBezTo>
                  <a:pt x="8103837" y="1588469"/>
                  <a:pt x="8134881" y="1595346"/>
                  <a:pt x="8158348" y="1603169"/>
                </a:cubicBezTo>
                <a:cubicBezTo>
                  <a:pt x="8186197" y="1686718"/>
                  <a:pt x="8144353" y="1589174"/>
                  <a:pt x="8217725" y="1662545"/>
                </a:cubicBezTo>
                <a:cubicBezTo>
                  <a:pt x="8226576" y="1671396"/>
                  <a:pt x="8217456" y="1695135"/>
                  <a:pt x="8229600" y="1698171"/>
                </a:cubicBezTo>
                <a:cubicBezTo>
                  <a:pt x="8287332" y="1712604"/>
                  <a:pt x="8348353" y="1706088"/>
                  <a:pt x="8407730" y="1710047"/>
                </a:cubicBezTo>
                <a:cubicBezTo>
                  <a:pt x="8439398" y="1720603"/>
                  <a:pt x="8467106" y="1720508"/>
                  <a:pt x="8467106" y="1769423"/>
                </a:cubicBezTo>
                <a:cubicBezTo>
                  <a:pt x="8467106" y="1794458"/>
                  <a:pt x="8443356" y="1840675"/>
                  <a:pt x="8443356" y="1840675"/>
                </a:cubicBezTo>
                <a:cubicBezTo>
                  <a:pt x="8448831" y="1879003"/>
                  <a:pt x="8455270" y="1959486"/>
                  <a:pt x="8478982" y="1995054"/>
                </a:cubicBezTo>
                <a:lnTo>
                  <a:pt x="8502732" y="2030680"/>
                </a:lnTo>
                <a:cubicBezTo>
                  <a:pt x="8498774" y="2054431"/>
                  <a:pt x="8502803" y="2081026"/>
                  <a:pt x="8490857" y="2101932"/>
                </a:cubicBezTo>
                <a:cubicBezTo>
                  <a:pt x="8484647" y="2112801"/>
                  <a:pt x="8464082" y="2104957"/>
                  <a:pt x="8455231" y="2113808"/>
                </a:cubicBezTo>
                <a:cubicBezTo>
                  <a:pt x="8442713" y="2126326"/>
                  <a:pt x="8439397" y="2145475"/>
                  <a:pt x="8431480" y="2161309"/>
                </a:cubicBezTo>
                <a:cubicBezTo>
                  <a:pt x="8435439" y="2181101"/>
                  <a:pt x="8432520" y="2203657"/>
                  <a:pt x="8443356" y="2220685"/>
                </a:cubicBezTo>
                <a:cubicBezTo>
                  <a:pt x="8461389" y="2249022"/>
                  <a:pt x="8514608" y="2280062"/>
                  <a:pt x="8514608" y="2291937"/>
                </a:cubicBezTo>
                <a:lnTo>
                  <a:pt x="8621486" y="2280062"/>
                </a:lnTo>
                <a:cubicBezTo>
                  <a:pt x="8617527" y="2315688"/>
                  <a:pt x="8620945" y="2352934"/>
                  <a:pt x="8609610" y="2386940"/>
                </a:cubicBezTo>
                <a:cubicBezTo>
                  <a:pt x="8604299" y="2402872"/>
                  <a:pt x="8584735" y="2409664"/>
                  <a:pt x="8573984" y="2422566"/>
                </a:cubicBezTo>
                <a:cubicBezTo>
                  <a:pt x="8564847" y="2433530"/>
                  <a:pt x="8558151" y="2446317"/>
                  <a:pt x="8550234" y="2458192"/>
                </a:cubicBezTo>
                <a:cubicBezTo>
                  <a:pt x="8558151" y="2477984"/>
                  <a:pt x="8564451" y="2498503"/>
                  <a:pt x="8573984" y="2517569"/>
                </a:cubicBezTo>
                <a:cubicBezTo>
                  <a:pt x="8580367" y="2530335"/>
                  <a:pt x="8600534" y="2539200"/>
                  <a:pt x="8597735" y="2553195"/>
                </a:cubicBezTo>
                <a:cubicBezTo>
                  <a:pt x="8594936" y="2567190"/>
                  <a:pt x="8573984" y="2569028"/>
                  <a:pt x="8562109" y="2576945"/>
                </a:cubicBezTo>
                <a:cubicBezTo>
                  <a:pt x="8554192" y="2588820"/>
                  <a:pt x="8540128" y="2598409"/>
                  <a:pt x="8538358" y="2612571"/>
                </a:cubicBezTo>
                <a:cubicBezTo>
                  <a:pt x="8535855" y="2632599"/>
                  <a:pt x="8540220" y="2654423"/>
                  <a:pt x="8550234" y="2671948"/>
                </a:cubicBezTo>
                <a:cubicBezTo>
                  <a:pt x="8560774" y="2690393"/>
                  <a:pt x="8636568" y="2715982"/>
                  <a:pt x="8645236" y="2719449"/>
                </a:cubicBezTo>
                <a:cubicBezTo>
                  <a:pt x="8637319" y="2743200"/>
                  <a:pt x="8625602" y="2766006"/>
                  <a:pt x="8621486" y="2790701"/>
                </a:cubicBezTo>
                <a:cubicBezTo>
                  <a:pt x="8617527" y="2814452"/>
                  <a:pt x="8622372" y="2841535"/>
                  <a:pt x="8609610" y="2861953"/>
                </a:cubicBezTo>
                <a:cubicBezTo>
                  <a:pt x="8601886" y="2874312"/>
                  <a:pt x="8542860" y="2892120"/>
                  <a:pt x="8526483" y="2897579"/>
                </a:cubicBezTo>
                <a:cubicBezTo>
                  <a:pt x="8502629" y="2913482"/>
                  <a:pt x="8470753" y="2936861"/>
                  <a:pt x="8443356" y="2945080"/>
                </a:cubicBezTo>
                <a:cubicBezTo>
                  <a:pt x="8420293" y="2951999"/>
                  <a:pt x="8395609" y="2951733"/>
                  <a:pt x="8372104" y="2956956"/>
                </a:cubicBezTo>
                <a:cubicBezTo>
                  <a:pt x="8359884" y="2959671"/>
                  <a:pt x="8348353" y="2964873"/>
                  <a:pt x="8336478" y="2968831"/>
                </a:cubicBezTo>
                <a:cubicBezTo>
                  <a:pt x="8324603" y="2976748"/>
                  <a:pt x="8303651" y="2978587"/>
                  <a:pt x="8300852" y="2992582"/>
                </a:cubicBezTo>
                <a:cubicBezTo>
                  <a:pt x="8294138" y="3026154"/>
                  <a:pt x="8343871" y="3034631"/>
                  <a:pt x="8360228" y="3040083"/>
                </a:cubicBezTo>
                <a:cubicBezTo>
                  <a:pt x="8441895" y="2985638"/>
                  <a:pt x="8422453" y="2965502"/>
                  <a:pt x="8443356" y="3028208"/>
                </a:cubicBezTo>
                <a:cubicBezTo>
                  <a:pt x="8435439" y="3040083"/>
                  <a:pt x="8432081" y="3056903"/>
                  <a:pt x="8419605" y="3063834"/>
                </a:cubicBezTo>
                <a:cubicBezTo>
                  <a:pt x="8373408" y="3089499"/>
                  <a:pt x="8276312" y="3094269"/>
                  <a:pt x="8229600" y="3099459"/>
                </a:cubicBezTo>
                <a:cubicBezTo>
                  <a:pt x="8241475" y="3107376"/>
                  <a:pt x="8251171" y="3120730"/>
                  <a:pt x="8265226" y="3123210"/>
                </a:cubicBezTo>
                <a:cubicBezTo>
                  <a:pt x="8319940" y="3132865"/>
                  <a:pt x="8379458" y="3115577"/>
                  <a:pt x="8431480" y="3135085"/>
                </a:cubicBezTo>
                <a:cubicBezTo>
                  <a:pt x="8451440" y="3142570"/>
                  <a:pt x="8445023" y="3175748"/>
                  <a:pt x="8455231" y="3194462"/>
                </a:cubicBezTo>
                <a:cubicBezTo>
                  <a:pt x="8468900" y="3219521"/>
                  <a:pt x="8482548" y="3245530"/>
                  <a:pt x="8502732" y="3265714"/>
                </a:cubicBezTo>
                <a:cubicBezTo>
                  <a:pt x="8514607" y="3277589"/>
                  <a:pt x="8522065" y="3297267"/>
                  <a:pt x="8538358" y="3301340"/>
                </a:cubicBezTo>
                <a:cubicBezTo>
                  <a:pt x="8588429" y="3313858"/>
                  <a:pt x="8641278" y="3309257"/>
                  <a:pt x="8692738" y="3313215"/>
                </a:cubicBezTo>
                <a:cubicBezTo>
                  <a:pt x="8724405" y="3334327"/>
                  <a:pt x="8739373" y="3340942"/>
                  <a:pt x="8763990" y="3372592"/>
                </a:cubicBezTo>
                <a:cubicBezTo>
                  <a:pt x="8781515" y="3395124"/>
                  <a:pt x="8811491" y="3443844"/>
                  <a:pt x="8811491" y="3443844"/>
                </a:cubicBezTo>
                <a:cubicBezTo>
                  <a:pt x="8807533" y="3459678"/>
                  <a:pt x="8803157" y="3475413"/>
                  <a:pt x="8799616" y="3491345"/>
                </a:cubicBezTo>
                <a:cubicBezTo>
                  <a:pt x="8795237" y="3511049"/>
                  <a:pt x="8799472" y="3534297"/>
                  <a:pt x="8787740" y="3550722"/>
                </a:cubicBezTo>
                <a:cubicBezTo>
                  <a:pt x="8777451" y="3565127"/>
                  <a:pt x="8756073" y="3566555"/>
                  <a:pt x="8740239" y="3574472"/>
                </a:cubicBezTo>
                <a:cubicBezTo>
                  <a:pt x="8707969" y="3622876"/>
                  <a:pt x="8709902" y="3601782"/>
                  <a:pt x="8728364" y="3669475"/>
                </a:cubicBezTo>
                <a:cubicBezTo>
                  <a:pt x="8734951" y="3693628"/>
                  <a:pt x="8752114" y="3740727"/>
                  <a:pt x="8752114" y="3740727"/>
                </a:cubicBezTo>
                <a:cubicBezTo>
                  <a:pt x="8740239" y="3752602"/>
                  <a:pt x="8722227" y="3760570"/>
                  <a:pt x="8716488" y="3776353"/>
                </a:cubicBezTo>
                <a:cubicBezTo>
                  <a:pt x="8705582" y="3806346"/>
                  <a:pt x="8709466" y="3839813"/>
                  <a:pt x="8704613" y="3871356"/>
                </a:cubicBezTo>
                <a:cubicBezTo>
                  <a:pt x="8701544" y="3891305"/>
                  <a:pt x="8703934" y="3913938"/>
                  <a:pt x="8692738" y="3930732"/>
                </a:cubicBezTo>
                <a:cubicBezTo>
                  <a:pt x="8685794" y="3941147"/>
                  <a:pt x="8669148" y="3939169"/>
                  <a:pt x="8657112" y="3942608"/>
                </a:cubicBezTo>
                <a:cubicBezTo>
                  <a:pt x="8641419" y="3947092"/>
                  <a:pt x="8625444" y="3950525"/>
                  <a:pt x="8609610" y="3954483"/>
                </a:cubicBezTo>
                <a:cubicBezTo>
                  <a:pt x="8581901" y="3950525"/>
                  <a:pt x="8554022" y="3947615"/>
                  <a:pt x="8526483" y="3942608"/>
                </a:cubicBezTo>
                <a:cubicBezTo>
                  <a:pt x="8510425" y="3939688"/>
                  <a:pt x="8492562" y="3939785"/>
                  <a:pt x="8478982" y="3930732"/>
                </a:cubicBezTo>
                <a:cubicBezTo>
                  <a:pt x="8467107" y="3922815"/>
                  <a:pt x="8464368" y="3906070"/>
                  <a:pt x="8455231" y="3895106"/>
                </a:cubicBezTo>
                <a:cubicBezTo>
                  <a:pt x="8426656" y="3860817"/>
                  <a:pt x="8419010" y="3859083"/>
                  <a:pt x="8383979" y="3835730"/>
                </a:cubicBezTo>
                <a:cubicBezTo>
                  <a:pt x="8380021" y="3879273"/>
                  <a:pt x="8384441" y="3924412"/>
                  <a:pt x="8372104" y="3966358"/>
                </a:cubicBezTo>
                <a:cubicBezTo>
                  <a:pt x="8364050" y="3993743"/>
                  <a:pt x="8340437" y="4013859"/>
                  <a:pt x="8324603" y="4037610"/>
                </a:cubicBezTo>
                <a:cubicBezTo>
                  <a:pt x="8291033" y="4087965"/>
                  <a:pt x="8313617" y="4066854"/>
                  <a:pt x="8253351" y="4096987"/>
                </a:cubicBezTo>
                <a:cubicBezTo>
                  <a:pt x="8104813" y="4059851"/>
                  <a:pt x="8289509" y="4107317"/>
                  <a:pt x="8170223" y="4073236"/>
                </a:cubicBezTo>
                <a:cubicBezTo>
                  <a:pt x="8154530" y="4068752"/>
                  <a:pt x="8138556" y="4065319"/>
                  <a:pt x="8122722" y="4061361"/>
                </a:cubicBezTo>
                <a:cubicBezTo>
                  <a:pt x="8118764" y="4049486"/>
                  <a:pt x="8118667" y="4035510"/>
                  <a:pt x="8110847" y="4025735"/>
                </a:cubicBezTo>
                <a:cubicBezTo>
                  <a:pt x="8080986" y="3988409"/>
                  <a:pt x="8057312" y="4002549"/>
                  <a:pt x="8015844" y="4013859"/>
                </a:cubicBezTo>
                <a:cubicBezTo>
                  <a:pt x="7991691" y="4020446"/>
                  <a:pt x="7968880" y="4031538"/>
                  <a:pt x="7944592" y="4037610"/>
                </a:cubicBezTo>
                <a:lnTo>
                  <a:pt x="7897091" y="4049485"/>
                </a:lnTo>
                <a:cubicBezTo>
                  <a:pt x="7885216" y="4033651"/>
                  <a:pt x="7872969" y="4018089"/>
                  <a:pt x="7861465" y="4001984"/>
                </a:cubicBezTo>
                <a:cubicBezTo>
                  <a:pt x="7853169" y="3990370"/>
                  <a:pt x="7851569" y="3982192"/>
                  <a:pt x="7837714" y="3966358"/>
                </a:cubicBezTo>
                <a:lnTo>
                  <a:pt x="7897091" y="3906982"/>
                </a:lnTo>
                <a:cubicBezTo>
                  <a:pt x="7861465" y="3910940"/>
                  <a:pt x="7824988" y="3910163"/>
                  <a:pt x="7790213" y="3918857"/>
                </a:cubicBezTo>
                <a:cubicBezTo>
                  <a:pt x="7776367" y="3922319"/>
                  <a:pt x="7767353" y="3936225"/>
                  <a:pt x="7754587" y="3942608"/>
                </a:cubicBezTo>
                <a:cubicBezTo>
                  <a:pt x="7720823" y="3959490"/>
                  <a:pt x="7710123" y="3954483"/>
                  <a:pt x="7671460" y="3954483"/>
                </a:cubicBezTo>
                <a:lnTo>
                  <a:pt x="7754587" y="4037610"/>
                </a:lnTo>
                <a:cubicBezTo>
                  <a:pt x="7733708" y="4061969"/>
                  <a:pt x="7697885" y="4132613"/>
                  <a:pt x="7647709" y="4132613"/>
                </a:cubicBezTo>
                <a:cubicBezTo>
                  <a:pt x="7619719" y="4132613"/>
                  <a:pt x="7592291" y="4124696"/>
                  <a:pt x="7564582" y="4120737"/>
                </a:cubicBezTo>
                <a:cubicBezTo>
                  <a:pt x="7508126" y="4083101"/>
                  <a:pt x="7542495" y="4101500"/>
                  <a:pt x="7457704" y="4073236"/>
                </a:cubicBezTo>
                <a:lnTo>
                  <a:pt x="7422078" y="4061361"/>
                </a:lnTo>
                <a:cubicBezTo>
                  <a:pt x="7338951" y="4089069"/>
                  <a:pt x="7358743" y="4061360"/>
                  <a:pt x="7338951" y="4120737"/>
                </a:cubicBezTo>
                <a:cubicBezTo>
                  <a:pt x="7346868" y="4132612"/>
                  <a:pt x="7362701" y="4142091"/>
                  <a:pt x="7362701" y="4156363"/>
                </a:cubicBezTo>
                <a:cubicBezTo>
                  <a:pt x="7362701" y="4170635"/>
                  <a:pt x="7351343" y="4184908"/>
                  <a:pt x="7338951" y="4191989"/>
                </a:cubicBezTo>
                <a:cubicBezTo>
                  <a:pt x="7321426" y="4202003"/>
                  <a:pt x="7299524" y="4200796"/>
                  <a:pt x="7279574" y="4203865"/>
                </a:cubicBezTo>
                <a:cubicBezTo>
                  <a:pt x="7248031" y="4208718"/>
                  <a:pt x="7216239" y="4211782"/>
                  <a:pt x="7184571" y="4215740"/>
                </a:cubicBezTo>
                <a:cubicBezTo>
                  <a:pt x="7108804" y="4165228"/>
                  <a:pt x="7184762" y="4227996"/>
                  <a:pt x="7137070" y="4132613"/>
                </a:cubicBezTo>
                <a:cubicBezTo>
                  <a:pt x="7119279" y="4097032"/>
                  <a:pt x="7097485" y="4095667"/>
                  <a:pt x="7065818" y="4085111"/>
                </a:cubicBezTo>
                <a:cubicBezTo>
                  <a:pt x="6966369" y="4118262"/>
                  <a:pt x="7120703" y="4069837"/>
                  <a:pt x="6899564" y="4108862"/>
                </a:cubicBezTo>
                <a:cubicBezTo>
                  <a:pt x="6874910" y="4113213"/>
                  <a:pt x="6852063" y="4124696"/>
                  <a:pt x="6828312" y="4132613"/>
                </a:cubicBezTo>
                <a:cubicBezTo>
                  <a:pt x="6769614" y="4220659"/>
                  <a:pt x="6775212" y="4175875"/>
                  <a:pt x="6792686" y="4263241"/>
                </a:cubicBezTo>
                <a:cubicBezTo>
                  <a:pt x="6788727" y="4302826"/>
                  <a:pt x="6786859" y="4342675"/>
                  <a:pt x="6780810" y="4381995"/>
                </a:cubicBezTo>
                <a:cubicBezTo>
                  <a:pt x="6778907" y="4394367"/>
                  <a:pt x="6776755" y="4407846"/>
                  <a:pt x="6768935" y="4417621"/>
                </a:cubicBezTo>
                <a:cubicBezTo>
                  <a:pt x="6760019" y="4428766"/>
                  <a:pt x="6745184" y="4433454"/>
                  <a:pt x="6733309" y="4441371"/>
                </a:cubicBezTo>
                <a:cubicBezTo>
                  <a:pt x="6725392" y="4453246"/>
                  <a:pt x="6721661" y="4469433"/>
                  <a:pt x="6709558" y="4476997"/>
                </a:cubicBezTo>
                <a:cubicBezTo>
                  <a:pt x="6688328" y="4490266"/>
                  <a:pt x="6660698" y="4489552"/>
                  <a:pt x="6638306" y="4500748"/>
                </a:cubicBezTo>
                <a:lnTo>
                  <a:pt x="6543304" y="4548249"/>
                </a:lnTo>
                <a:cubicBezTo>
                  <a:pt x="6491805" y="4543099"/>
                  <a:pt x="6422367" y="4514807"/>
                  <a:pt x="6377049" y="4560124"/>
                </a:cubicBezTo>
                <a:cubicBezTo>
                  <a:pt x="6368198" y="4568975"/>
                  <a:pt x="6369132" y="4583875"/>
                  <a:pt x="6365174" y="4595750"/>
                </a:cubicBezTo>
                <a:cubicBezTo>
                  <a:pt x="6378301" y="4635132"/>
                  <a:pt x="6377049" y="4618858"/>
                  <a:pt x="6377049" y="4643252"/>
                </a:cubicBezTo>
                <a:lnTo>
                  <a:pt x="6246421" y="4702628"/>
                </a:lnTo>
                <a:cubicBezTo>
                  <a:pt x="6226629" y="4730337"/>
                  <a:pt x="6204564" y="4756557"/>
                  <a:pt x="6187044" y="4785756"/>
                </a:cubicBezTo>
                <a:cubicBezTo>
                  <a:pt x="6180604" y="4796490"/>
                  <a:pt x="6181248" y="4810440"/>
                  <a:pt x="6175169" y="4821382"/>
                </a:cubicBezTo>
                <a:cubicBezTo>
                  <a:pt x="6161306" y="4846335"/>
                  <a:pt x="6127667" y="4892634"/>
                  <a:pt x="6127667" y="4892634"/>
                </a:cubicBezTo>
                <a:cubicBezTo>
                  <a:pt x="6123709" y="4916384"/>
                  <a:pt x="6133912" y="4948030"/>
                  <a:pt x="6115792" y="4963885"/>
                </a:cubicBezTo>
                <a:cubicBezTo>
                  <a:pt x="6094727" y="4982317"/>
                  <a:pt x="6060112" y="4970272"/>
                  <a:pt x="6032665" y="4975761"/>
                </a:cubicBezTo>
                <a:cubicBezTo>
                  <a:pt x="6020390" y="4978216"/>
                  <a:pt x="6008914" y="4983678"/>
                  <a:pt x="5997039" y="4987636"/>
                </a:cubicBezTo>
                <a:cubicBezTo>
                  <a:pt x="5973868" y="5003084"/>
                  <a:pt x="5945488" y="5027773"/>
                  <a:pt x="5913912" y="5023262"/>
                </a:cubicBezTo>
                <a:cubicBezTo>
                  <a:pt x="5899783" y="5021243"/>
                  <a:pt x="5889900" y="5007807"/>
                  <a:pt x="5878286" y="4999511"/>
                </a:cubicBezTo>
                <a:cubicBezTo>
                  <a:pt x="5862180" y="4988007"/>
                  <a:pt x="5847969" y="4973705"/>
                  <a:pt x="5830784" y="4963885"/>
                </a:cubicBezTo>
                <a:cubicBezTo>
                  <a:pt x="5817534" y="4956314"/>
                  <a:pt x="5757940" y="4942706"/>
                  <a:pt x="5747657" y="4940135"/>
                </a:cubicBezTo>
                <a:cubicBezTo>
                  <a:pt x="5723175" y="4952376"/>
                  <a:pt x="5681560" y="4959188"/>
                  <a:pt x="5688280" y="4999511"/>
                </a:cubicBezTo>
                <a:cubicBezTo>
                  <a:pt x="5690626" y="5013589"/>
                  <a:pt x="5699928" y="5027573"/>
                  <a:pt x="5712031" y="5035137"/>
                </a:cubicBezTo>
                <a:cubicBezTo>
                  <a:pt x="5733261" y="5048406"/>
                  <a:pt x="5783283" y="5058888"/>
                  <a:pt x="5783283" y="5058888"/>
                </a:cubicBezTo>
                <a:cubicBezTo>
                  <a:pt x="5795158" y="5066805"/>
                  <a:pt x="5808817" y="5072547"/>
                  <a:pt x="5818909" y="5082639"/>
                </a:cubicBezTo>
                <a:cubicBezTo>
                  <a:pt x="5829001" y="5092731"/>
                  <a:pt x="5840314" y="5104187"/>
                  <a:pt x="5842660" y="5118265"/>
                </a:cubicBezTo>
                <a:cubicBezTo>
                  <a:pt x="5844718" y="5130612"/>
                  <a:pt x="5838604" y="5144116"/>
                  <a:pt x="5830784" y="5153891"/>
                </a:cubicBezTo>
                <a:cubicBezTo>
                  <a:pt x="5821868" y="5165036"/>
                  <a:pt x="5807923" y="5171258"/>
                  <a:pt x="5795158" y="5177641"/>
                </a:cubicBezTo>
                <a:cubicBezTo>
                  <a:pt x="5758542" y="5195949"/>
                  <a:pt x="5697289" y="5197297"/>
                  <a:pt x="5664530" y="5201392"/>
                </a:cubicBezTo>
                <a:cubicBezTo>
                  <a:pt x="5652655" y="5205350"/>
                  <a:pt x="5641422" y="5213267"/>
                  <a:pt x="5628904" y="5213267"/>
                </a:cubicBezTo>
                <a:cubicBezTo>
                  <a:pt x="5616386" y="5213267"/>
                  <a:pt x="5605625" y="5199334"/>
                  <a:pt x="5593278" y="5201392"/>
                </a:cubicBezTo>
                <a:cubicBezTo>
                  <a:pt x="5579200" y="5203739"/>
                  <a:pt x="5570044" y="5218062"/>
                  <a:pt x="5557652" y="5225143"/>
                </a:cubicBezTo>
                <a:cubicBezTo>
                  <a:pt x="5516568" y="5248620"/>
                  <a:pt x="5514491" y="5247446"/>
                  <a:pt x="5474525" y="5260769"/>
                </a:cubicBezTo>
                <a:cubicBezTo>
                  <a:pt x="5458691" y="5237018"/>
                  <a:pt x="5433946" y="5217210"/>
                  <a:pt x="5427023" y="5189517"/>
                </a:cubicBezTo>
                <a:cubicBezTo>
                  <a:pt x="5423065" y="5173683"/>
                  <a:pt x="5419632" y="5157708"/>
                  <a:pt x="5415148" y="5142015"/>
                </a:cubicBezTo>
                <a:cubicBezTo>
                  <a:pt x="5411709" y="5129979"/>
                  <a:pt x="5406309" y="5118533"/>
                  <a:pt x="5403273" y="5106389"/>
                </a:cubicBezTo>
                <a:cubicBezTo>
                  <a:pt x="5398378" y="5086808"/>
                  <a:pt x="5400424" y="5065066"/>
                  <a:pt x="5391397" y="5047013"/>
                </a:cubicBezTo>
                <a:cubicBezTo>
                  <a:pt x="5383886" y="5031992"/>
                  <a:pt x="5367646" y="5023262"/>
                  <a:pt x="5355771" y="5011387"/>
                </a:cubicBezTo>
                <a:cubicBezTo>
                  <a:pt x="5296394" y="5015345"/>
                  <a:pt x="5235568" y="5009632"/>
                  <a:pt x="5177641" y="5023262"/>
                </a:cubicBezTo>
                <a:cubicBezTo>
                  <a:pt x="5163748" y="5026531"/>
                  <a:pt x="5167886" y="5056089"/>
                  <a:pt x="5153891" y="5058888"/>
                </a:cubicBezTo>
                <a:cubicBezTo>
                  <a:pt x="5139896" y="5061687"/>
                  <a:pt x="5130657" y="5042218"/>
                  <a:pt x="5118265" y="5035137"/>
                </a:cubicBezTo>
                <a:cubicBezTo>
                  <a:pt x="5096529" y="5022716"/>
                  <a:pt x="5054429" y="5006927"/>
                  <a:pt x="5035138" y="4987636"/>
                </a:cubicBezTo>
                <a:cubicBezTo>
                  <a:pt x="5021143" y="4973641"/>
                  <a:pt x="5014539" y="4953015"/>
                  <a:pt x="4999512" y="4940135"/>
                </a:cubicBezTo>
                <a:cubicBezTo>
                  <a:pt x="4944293" y="4892805"/>
                  <a:pt x="4816695" y="4907363"/>
                  <a:pt x="4773880" y="4904509"/>
                </a:cubicBezTo>
                <a:cubicBezTo>
                  <a:pt x="4765963" y="4888675"/>
                  <a:pt x="4762647" y="4869526"/>
                  <a:pt x="4750130" y="4857008"/>
                </a:cubicBezTo>
                <a:cubicBezTo>
                  <a:pt x="4741279" y="4848157"/>
                  <a:pt x="4727022" y="4845132"/>
                  <a:pt x="4714504" y="4845132"/>
                </a:cubicBezTo>
                <a:cubicBezTo>
                  <a:pt x="4690426" y="4845132"/>
                  <a:pt x="4667088" y="4853603"/>
                  <a:pt x="4643252" y="4857008"/>
                </a:cubicBezTo>
                <a:cubicBezTo>
                  <a:pt x="4611659" y="4861521"/>
                  <a:pt x="4579917" y="4864925"/>
                  <a:pt x="4548249" y="4868883"/>
                </a:cubicBezTo>
                <a:cubicBezTo>
                  <a:pt x="4542223" y="4892987"/>
                  <a:pt x="4524398" y="4928159"/>
                  <a:pt x="4548249" y="4952010"/>
                </a:cubicBezTo>
                <a:cubicBezTo>
                  <a:pt x="4557100" y="4960861"/>
                  <a:pt x="4572000" y="4959927"/>
                  <a:pt x="4583875" y="4963885"/>
                </a:cubicBezTo>
                <a:cubicBezTo>
                  <a:pt x="4595750" y="4959927"/>
                  <a:pt x="4606983" y="4952010"/>
                  <a:pt x="4619501" y="4952010"/>
                </a:cubicBezTo>
                <a:cubicBezTo>
                  <a:pt x="4647491" y="4952010"/>
                  <a:pt x="4674734" y="4961561"/>
                  <a:pt x="4702628" y="4963885"/>
                </a:cubicBezTo>
                <a:cubicBezTo>
                  <a:pt x="4722352" y="4965529"/>
                  <a:pt x="4742213" y="4963885"/>
                  <a:pt x="4762005" y="4963885"/>
                </a:cubicBezTo>
                <a:lnTo>
                  <a:pt x="4738254" y="5082639"/>
                </a:lnTo>
                <a:cubicBezTo>
                  <a:pt x="4706587" y="5094514"/>
                  <a:pt x="4674041" y="5104270"/>
                  <a:pt x="4643252" y="5118265"/>
                </a:cubicBezTo>
                <a:cubicBezTo>
                  <a:pt x="4630259" y="5124171"/>
                  <a:pt x="4620391" y="5135632"/>
                  <a:pt x="4607626" y="5142015"/>
                </a:cubicBezTo>
                <a:cubicBezTo>
                  <a:pt x="4509294" y="5191181"/>
                  <a:pt x="4638472" y="5109577"/>
                  <a:pt x="4536374" y="5177641"/>
                </a:cubicBezTo>
                <a:cubicBezTo>
                  <a:pt x="4504706" y="5173683"/>
                  <a:pt x="4469916" y="5180038"/>
                  <a:pt x="4441371" y="5165766"/>
                </a:cubicBezTo>
                <a:cubicBezTo>
                  <a:pt x="4425537" y="5157849"/>
                  <a:pt x="4426404" y="5133635"/>
                  <a:pt x="4417621" y="5118265"/>
                </a:cubicBezTo>
                <a:cubicBezTo>
                  <a:pt x="4350475" y="5000759"/>
                  <a:pt x="4441898" y="5178695"/>
                  <a:pt x="4370119" y="5035137"/>
                </a:cubicBezTo>
                <a:cubicBezTo>
                  <a:pt x="4374078" y="5023262"/>
                  <a:pt x="4389815" y="5009286"/>
                  <a:pt x="4381995" y="4999511"/>
                </a:cubicBezTo>
                <a:cubicBezTo>
                  <a:pt x="4349303" y="4958646"/>
                  <a:pt x="4288251" y="4981489"/>
                  <a:pt x="4251366" y="4987636"/>
                </a:cubicBezTo>
                <a:cubicBezTo>
                  <a:pt x="4243449" y="4975761"/>
                  <a:pt x="4237708" y="4962102"/>
                  <a:pt x="4227616" y="4952010"/>
                </a:cubicBezTo>
                <a:cubicBezTo>
                  <a:pt x="4217524" y="4941918"/>
                  <a:pt x="4202954" y="4937396"/>
                  <a:pt x="4191990" y="4928259"/>
                </a:cubicBezTo>
                <a:cubicBezTo>
                  <a:pt x="4179088" y="4917508"/>
                  <a:pt x="4168239" y="4904509"/>
                  <a:pt x="4156364" y="4892634"/>
                </a:cubicBezTo>
                <a:cubicBezTo>
                  <a:pt x="4137767" y="4818250"/>
                  <a:pt x="4144488" y="4861453"/>
                  <a:pt x="4144488" y="4762005"/>
                </a:cubicBezTo>
                <a:lnTo>
                  <a:pt x="4025735" y="4833257"/>
                </a:lnTo>
                <a:lnTo>
                  <a:pt x="3906982" y="4773880"/>
                </a:lnTo>
                <a:cubicBezTo>
                  <a:pt x="3887190" y="4801589"/>
                  <a:pt x="3874847" y="4836577"/>
                  <a:pt x="3847605" y="4857008"/>
                </a:cubicBezTo>
                <a:cubicBezTo>
                  <a:pt x="3837591" y="4864519"/>
                  <a:pt x="3823175" y="4839534"/>
                  <a:pt x="3811979" y="4845132"/>
                </a:cubicBezTo>
                <a:cubicBezTo>
                  <a:pt x="3800783" y="4850730"/>
                  <a:pt x="3803543" y="4868722"/>
                  <a:pt x="3800104" y="4880758"/>
                </a:cubicBezTo>
                <a:cubicBezTo>
                  <a:pt x="3795620" y="4896451"/>
                  <a:pt x="3798424" y="4915514"/>
                  <a:pt x="3788228" y="4928259"/>
                </a:cubicBezTo>
                <a:cubicBezTo>
                  <a:pt x="3780408" y="4938034"/>
                  <a:pt x="3764478" y="4936176"/>
                  <a:pt x="3752603" y="4940135"/>
                </a:cubicBezTo>
                <a:cubicBezTo>
                  <a:pt x="3720935" y="4932218"/>
                  <a:pt x="3687908" y="4904261"/>
                  <a:pt x="3657600" y="4916384"/>
                </a:cubicBezTo>
                <a:cubicBezTo>
                  <a:pt x="3634355" y="4925682"/>
                  <a:pt x="3647736" y="4966805"/>
                  <a:pt x="3633849" y="4987636"/>
                </a:cubicBezTo>
                <a:cubicBezTo>
                  <a:pt x="3603156" y="5033678"/>
                  <a:pt x="3614613" y="5009722"/>
                  <a:pt x="3598223" y="5058888"/>
                </a:cubicBezTo>
                <a:cubicBezTo>
                  <a:pt x="3586348" y="5047013"/>
                  <a:pt x="3576571" y="5032578"/>
                  <a:pt x="3562597" y="5023262"/>
                </a:cubicBezTo>
                <a:cubicBezTo>
                  <a:pt x="3537252" y="5006365"/>
                  <a:pt x="3435993" y="5000014"/>
                  <a:pt x="3431969" y="4999511"/>
                </a:cubicBezTo>
                <a:cubicBezTo>
                  <a:pt x="3412559" y="5005981"/>
                  <a:pt x="3372832" y="5015753"/>
                  <a:pt x="3360717" y="5035137"/>
                </a:cubicBezTo>
                <a:cubicBezTo>
                  <a:pt x="3347448" y="5056367"/>
                  <a:pt x="3357797" y="5092502"/>
                  <a:pt x="3336966" y="5106389"/>
                </a:cubicBezTo>
                <a:cubicBezTo>
                  <a:pt x="3287760" y="5139193"/>
                  <a:pt x="3315186" y="5126678"/>
                  <a:pt x="3253839" y="5142015"/>
                </a:cubicBezTo>
                <a:cubicBezTo>
                  <a:pt x="3241964" y="5134098"/>
                  <a:pt x="3231255" y="5124061"/>
                  <a:pt x="3218213" y="5118265"/>
                </a:cubicBezTo>
                <a:cubicBezTo>
                  <a:pt x="3195335" y="5108097"/>
                  <a:pt x="3146961" y="5094514"/>
                  <a:pt x="3146961" y="5094514"/>
                </a:cubicBezTo>
                <a:cubicBezTo>
                  <a:pt x="3115293" y="5098472"/>
                  <a:pt x="3083357" y="5100680"/>
                  <a:pt x="3051958" y="5106389"/>
                </a:cubicBezTo>
                <a:cubicBezTo>
                  <a:pt x="3039642" y="5108628"/>
                  <a:pt x="3025183" y="5109414"/>
                  <a:pt x="3016332" y="5118265"/>
                </a:cubicBezTo>
                <a:cubicBezTo>
                  <a:pt x="2968917" y="5165681"/>
                  <a:pt x="3046777" y="5145471"/>
                  <a:pt x="2980706" y="5189517"/>
                </a:cubicBezTo>
                <a:cubicBezTo>
                  <a:pt x="2976048" y="5192622"/>
                  <a:pt x="2972789" y="5181600"/>
                  <a:pt x="2968831" y="5177641"/>
                </a:cubicBezTo>
                <a:lnTo>
                  <a:pt x="2885704" y="5201392"/>
                </a:lnTo>
                <a:cubicBezTo>
                  <a:pt x="2877787" y="5165766"/>
                  <a:pt x="2870804" y="5129919"/>
                  <a:pt x="2861953" y="5094514"/>
                </a:cubicBezTo>
                <a:cubicBezTo>
                  <a:pt x="2858917" y="5082370"/>
                  <a:pt x="2862222" y="5061924"/>
                  <a:pt x="2850078" y="5058888"/>
                </a:cubicBezTo>
                <a:cubicBezTo>
                  <a:pt x="2822923" y="5052099"/>
                  <a:pt x="2794660" y="5066805"/>
                  <a:pt x="2766951" y="5070763"/>
                </a:cubicBezTo>
                <a:cubicBezTo>
                  <a:pt x="2755076" y="5074722"/>
                  <a:pt x="2742193" y="5076428"/>
                  <a:pt x="2731325" y="5082639"/>
                </a:cubicBezTo>
                <a:cubicBezTo>
                  <a:pt x="2714140" y="5092459"/>
                  <a:pt x="2701841" y="5110075"/>
                  <a:pt x="2683823" y="5118265"/>
                </a:cubicBezTo>
                <a:cubicBezTo>
                  <a:pt x="2657588" y="5130190"/>
                  <a:pt x="2628405" y="5134098"/>
                  <a:pt x="2600696" y="5142015"/>
                </a:cubicBezTo>
                <a:cubicBezTo>
                  <a:pt x="2608613" y="5153890"/>
                  <a:pt x="2613302" y="5168725"/>
                  <a:pt x="2624447" y="5177641"/>
                </a:cubicBezTo>
                <a:cubicBezTo>
                  <a:pt x="2682024" y="5223703"/>
                  <a:pt x="2646039" y="5147415"/>
                  <a:pt x="2671948" y="5225143"/>
                </a:cubicBezTo>
                <a:cubicBezTo>
                  <a:pt x="2699657" y="5217226"/>
                  <a:pt x="2727736" y="5192279"/>
                  <a:pt x="2755075" y="5201392"/>
                </a:cubicBezTo>
                <a:cubicBezTo>
                  <a:pt x="2757957" y="5202353"/>
                  <a:pt x="2734714" y="5278419"/>
                  <a:pt x="2731325" y="5284519"/>
                </a:cubicBezTo>
                <a:cubicBezTo>
                  <a:pt x="2717448" y="5309497"/>
                  <a:pt x="2678743" y="5371033"/>
                  <a:pt x="2648197" y="5391397"/>
                </a:cubicBezTo>
                <a:cubicBezTo>
                  <a:pt x="2637782" y="5398341"/>
                  <a:pt x="2624446" y="5399314"/>
                  <a:pt x="2612571" y="5403272"/>
                </a:cubicBezTo>
                <a:cubicBezTo>
                  <a:pt x="2600696" y="5411189"/>
                  <a:pt x="2590063" y="5421401"/>
                  <a:pt x="2576945" y="5427023"/>
                </a:cubicBezTo>
                <a:cubicBezTo>
                  <a:pt x="2537643" y="5443867"/>
                  <a:pt x="2431627" y="5448680"/>
                  <a:pt x="2410691" y="5450774"/>
                </a:cubicBezTo>
                <a:cubicBezTo>
                  <a:pt x="2354235" y="5488410"/>
                  <a:pt x="2388604" y="5470011"/>
                  <a:pt x="2303813" y="5498275"/>
                </a:cubicBezTo>
                <a:lnTo>
                  <a:pt x="2268187" y="5510150"/>
                </a:lnTo>
                <a:cubicBezTo>
                  <a:pt x="2185060" y="5565569"/>
                  <a:pt x="2212769" y="5533901"/>
                  <a:pt x="2173184" y="5593278"/>
                </a:cubicBezTo>
                <a:cubicBezTo>
                  <a:pt x="2169380" y="5608496"/>
                  <a:pt x="2157952" y="5659370"/>
                  <a:pt x="2149434" y="5676405"/>
                </a:cubicBezTo>
                <a:cubicBezTo>
                  <a:pt x="2143051" y="5689171"/>
                  <a:pt x="2136828" y="5703115"/>
                  <a:pt x="2125683" y="5712031"/>
                </a:cubicBezTo>
                <a:cubicBezTo>
                  <a:pt x="2115908" y="5719851"/>
                  <a:pt x="2101932" y="5719948"/>
                  <a:pt x="2090057" y="5723906"/>
                </a:cubicBezTo>
                <a:cubicBezTo>
                  <a:pt x="2078182" y="5731823"/>
                  <a:pt x="2067549" y="5742035"/>
                  <a:pt x="2054431" y="5747657"/>
                </a:cubicBezTo>
                <a:cubicBezTo>
                  <a:pt x="2039430" y="5754086"/>
                  <a:pt x="2022623" y="5755048"/>
                  <a:pt x="2006930" y="5759532"/>
                </a:cubicBezTo>
                <a:cubicBezTo>
                  <a:pt x="1994894" y="5762971"/>
                  <a:pt x="1983179" y="5767449"/>
                  <a:pt x="1971304" y="5771408"/>
                </a:cubicBezTo>
                <a:cubicBezTo>
                  <a:pt x="1959429" y="5783283"/>
                  <a:pt x="1945440" y="5793368"/>
                  <a:pt x="1935678" y="5807034"/>
                </a:cubicBezTo>
                <a:cubicBezTo>
                  <a:pt x="1925388" y="5821439"/>
                  <a:pt x="1924445" y="5842017"/>
                  <a:pt x="1911927" y="5854535"/>
                </a:cubicBezTo>
                <a:cubicBezTo>
                  <a:pt x="1903076" y="5863386"/>
                  <a:pt x="1888176" y="5862452"/>
                  <a:pt x="1876301" y="5866410"/>
                </a:cubicBezTo>
                <a:cubicBezTo>
                  <a:pt x="1864426" y="5874327"/>
                  <a:pt x="1854837" y="5888391"/>
                  <a:pt x="1840675" y="5890161"/>
                </a:cubicBezTo>
                <a:cubicBezTo>
                  <a:pt x="1764166" y="5899724"/>
                  <a:pt x="1787107" y="5877942"/>
                  <a:pt x="1769423" y="5830784"/>
                </a:cubicBezTo>
                <a:cubicBezTo>
                  <a:pt x="1756507" y="5796343"/>
                  <a:pt x="1741612" y="5777191"/>
                  <a:pt x="1721922" y="5747657"/>
                </a:cubicBezTo>
                <a:cubicBezTo>
                  <a:pt x="1710570" y="5762793"/>
                  <a:pt x="1679084" y="5815752"/>
                  <a:pt x="1650670" y="5818909"/>
                </a:cubicBezTo>
                <a:cubicBezTo>
                  <a:pt x="1626739" y="5821568"/>
                  <a:pt x="1603254" y="5810439"/>
                  <a:pt x="1579418" y="5807034"/>
                </a:cubicBezTo>
                <a:cubicBezTo>
                  <a:pt x="1547825" y="5802521"/>
                  <a:pt x="1516083" y="5799117"/>
                  <a:pt x="1484416" y="5795158"/>
                </a:cubicBezTo>
                <a:cubicBezTo>
                  <a:pt x="1462360" y="5706942"/>
                  <a:pt x="1492898" y="5761795"/>
                  <a:pt x="1377538" y="5771408"/>
                </a:cubicBezTo>
                <a:cubicBezTo>
                  <a:pt x="1361273" y="5772763"/>
                  <a:pt x="1345870" y="5763491"/>
                  <a:pt x="1330036" y="5759532"/>
                </a:cubicBezTo>
                <a:cubicBezTo>
                  <a:pt x="1318161" y="5751615"/>
                  <a:pt x="1304502" y="5745874"/>
                  <a:pt x="1294410" y="5735782"/>
                </a:cubicBezTo>
                <a:cubicBezTo>
                  <a:pt x="1275124" y="5716496"/>
                  <a:pt x="1259326" y="5674383"/>
                  <a:pt x="1246909" y="5652654"/>
                </a:cubicBezTo>
                <a:cubicBezTo>
                  <a:pt x="1239828" y="5640262"/>
                  <a:pt x="1231075" y="5628903"/>
                  <a:pt x="1223158" y="5617028"/>
                </a:cubicBezTo>
                <a:cubicBezTo>
                  <a:pt x="1219200" y="5605153"/>
                  <a:pt x="1222479" y="5587000"/>
                  <a:pt x="1211283" y="5581402"/>
                </a:cubicBezTo>
                <a:cubicBezTo>
                  <a:pt x="1200087" y="5575804"/>
                  <a:pt x="1187693" y="5589839"/>
                  <a:pt x="1175657" y="5593278"/>
                </a:cubicBezTo>
                <a:cubicBezTo>
                  <a:pt x="1159964" y="5597762"/>
                  <a:pt x="1143990" y="5601195"/>
                  <a:pt x="1128156" y="5605153"/>
                </a:cubicBezTo>
                <a:cubicBezTo>
                  <a:pt x="1042174" y="5662474"/>
                  <a:pt x="1082435" y="5639888"/>
                  <a:pt x="1009403" y="5676405"/>
                </a:cubicBezTo>
                <a:cubicBezTo>
                  <a:pt x="989611" y="5668488"/>
                  <a:pt x="969093" y="5662187"/>
                  <a:pt x="950026" y="5652654"/>
                </a:cubicBezTo>
                <a:cubicBezTo>
                  <a:pt x="937260" y="5646271"/>
                  <a:pt x="928601" y="5630324"/>
                  <a:pt x="914400" y="5628904"/>
                </a:cubicBezTo>
                <a:cubicBezTo>
                  <a:pt x="886549" y="5626119"/>
                  <a:pt x="858982" y="5636821"/>
                  <a:pt x="831273" y="5640779"/>
                </a:cubicBezTo>
                <a:cubicBezTo>
                  <a:pt x="821959" y="5659406"/>
                  <a:pt x="805466" y="5712031"/>
                  <a:pt x="771896" y="5712031"/>
                </a:cubicBezTo>
                <a:cubicBezTo>
                  <a:pt x="757624" y="5712031"/>
                  <a:pt x="748145" y="5696197"/>
                  <a:pt x="736270" y="5688280"/>
                </a:cubicBezTo>
                <a:cubicBezTo>
                  <a:pt x="728353" y="5664529"/>
                  <a:pt x="727540" y="5637056"/>
                  <a:pt x="712519" y="5617028"/>
                </a:cubicBezTo>
                <a:cubicBezTo>
                  <a:pt x="666816" y="5556092"/>
                  <a:pt x="690888" y="5583522"/>
                  <a:pt x="641267" y="5533901"/>
                </a:cubicBezTo>
                <a:cubicBezTo>
                  <a:pt x="614437" y="5614392"/>
                  <a:pt x="644810" y="5516190"/>
                  <a:pt x="617517" y="5652654"/>
                </a:cubicBezTo>
                <a:cubicBezTo>
                  <a:pt x="615062" y="5664929"/>
                  <a:pt x="611239" y="5677084"/>
                  <a:pt x="605641" y="5688280"/>
                </a:cubicBezTo>
                <a:cubicBezTo>
                  <a:pt x="599258" y="5701045"/>
                  <a:pt x="581891" y="5723906"/>
                  <a:pt x="581891" y="5723906"/>
                </a:cubicBezTo>
                <a:lnTo>
                  <a:pt x="463138" y="5676405"/>
                </a:lnTo>
                <a:lnTo>
                  <a:pt x="368135" y="5533901"/>
                </a:lnTo>
                <a:lnTo>
                  <a:pt x="427512" y="5498275"/>
                </a:lnTo>
                <a:lnTo>
                  <a:pt x="320634" y="5260769"/>
                </a:lnTo>
                <a:lnTo>
                  <a:pt x="166254" y="5296395"/>
                </a:lnTo>
                <a:lnTo>
                  <a:pt x="166254" y="5248893"/>
                </a:lnTo>
                <a:lnTo>
                  <a:pt x="35626" y="5260769"/>
                </a:lnTo>
                <a:close/>
              </a:path>
            </a:pathLst>
          </a:custGeom>
          <a:blipFill>
            <a:blip r:embed="rId6" cstate="print"/>
            <a:stretch>
              <a:fillRect/>
            </a:stretch>
          </a:blipFill>
          <a:ln>
            <a:noFill/>
          </a:ln>
          <a:effectLst>
            <a:outerShdw blurRad="165100" dist="177800" dir="13500000" algn="br" rotWithShape="0">
              <a:schemeClr val="accent3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" name="Forme libre 4"/>
          <p:cNvSpPr/>
          <p:nvPr/>
        </p:nvSpPr>
        <p:spPr>
          <a:xfrm>
            <a:off x="2077322" y="1515942"/>
            <a:ext cx="2196000" cy="4071966"/>
          </a:xfrm>
          <a:custGeom>
            <a:avLst/>
            <a:gdLst>
              <a:gd name="connsiteX0" fmla="*/ 593766 w 3586348"/>
              <a:gd name="connsiteY0" fmla="*/ 5844967 h 6842495"/>
              <a:gd name="connsiteX1" fmla="*/ 593766 w 3586348"/>
              <a:gd name="connsiteY1" fmla="*/ 5844967 h 6842495"/>
              <a:gd name="connsiteX2" fmla="*/ 700644 w 3586348"/>
              <a:gd name="connsiteY2" fmla="*/ 5880593 h 6842495"/>
              <a:gd name="connsiteX3" fmla="*/ 878774 w 3586348"/>
              <a:gd name="connsiteY3" fmla="*/ 5928095 h 6842495"/>
              <a:gd name="connsiteX4" fmla="*/ 926275 w 3586348"/>
              <a:gd name="connsiteY4" fmla="*/ 5916219 h 6842495"/>
              <a:gd name="connsiteX5" fmla="*/ 950026 w 3586348"/>
              <a:gd name="connsiteY5" fmla="*/ 5880593 h 6842495"/>
              <a:gd name="connsiteX6" fmla="*/ 985652 w 3586348"/>
              <a:gd name="connsiteY6" fmla="*/ 5856843 h 6842495"/>
              <a:gd name="connsiteX7" fmla="*/ 1116280 w 3586348"/>
              <a:gd name="connsiteY7" fmla="*/ 5856843 h 6842495"/>
              <a:gd name="connsiteX8" fmla="*/ 1211283 w 3586348"/>
              <a:gd name="connsiteY8" fmla="*/ 5868718 h 6842495"/>
              <a:gd name="connsiteX9" fmla="*/ 1294410 w 3586348"/>
              <a:gd name="connsiteY9" fmla="*/ 5892469 h 6842495"/>
              <a:gd name="connsiteX10" fmla="*/ 1377538 w 3586348"/>
              <a:gd name="connsiteY10" fmla="*/ 5951845 h 6842495"/>
              <a:gd name="connsiteX11" fmla="*/ 1413164 w 3586348"/>
              <a:gd name="connsiteY11" fmla="*/ 5963721 h 6842495"/>
              <a:gd name="connsiteX12" fmla="*/ 1401288 w 3586348"/>
              <a:gd name="connsiteY12" fmla="*/ 5880593 h 6842495"/>
              <a:gd name="connsiteX13" fmla="*/ 1353787 w 3586348"/>
              <a:gd name="connsiteY13" fmla="*/ 5868718 h 6842495"/>
              <a:gd name="connsiteX14" fmla="*/ 1306286 w 3586348"/>
              <a:gd name="connsiteY14" fmla="*/ 5844967 h 6842495"/>
              <a:gd name="connsiteX15" fmla="*/ 1270660 w 3586348"/>
              <a:gd name="connsiteY15" fmla="*/ 5809341 h 6842495"/>
              <a:gd name="connsiteX16" fmla="*/ 1235034 w 3586348"/>
              <a:gd name="connsiteY16" fmla="*/ 5785591 h 6842495"/>
              <a:gd name="connsiteX17" fmla="*/ 1223158 w 3586348"/>
              <a:gd name="connsiteY17" fmla="*/ 5749965 h 6842495"/>
              <a:gd name="connsiteX18" fmla="*/ 1104405 w 3586348"/>
              <a:gd name="connsiteY18" fmla="*/ 5714339 h 6842495"/>
              <a:gd name="connsiteX19" fmla="*/ 1068779 w 3586348"/>
              <a:gd name="connsiteY19" fmla="*/ 5702463 h 6842495"/>
              <a:gd name="connsiteX20" fmla="*/ 1009403 w 3586348"/>
              <a:gd name="connsiteY20" fmla="*/ 5678713 h 6842495"/>
              <a:gd name="connsiteX21" fmla="*/ 961901 w 3586348"/>
              <a:gd name="connsiteY21" fmla="*/ 5666838 h 6842495"/>
              <a:gd name="connsiteX22" fmla="*/ 914400 w 3586348"/>
              <a:gd name="connsiteY22" fmla="*/ 5595586 h 6842495"/>
              <a:gd name="connsiteX23" fmla="*/ 890649 w 3586348"/>
              <a:gd name="connsiteY23" fmla="*/ 5500583 h 6842495"/>
              <a:gd name="connsiteX24" fmla="*/ 819397 w 3586348"/>
              <a:gd name="connsiteY24" fmla="*/ 5417456 h 6842495"/>
              <a:gd name="connsiteX25" fmla="*/ 783771 w 3586348"/>
              <a:gd name="connsiteY25" fmla="*/ 5381830 h 6842495"/>
              <a:gd name="connsiteX26" fmla="*/ 700644 w 3586348"/>
              <a:gd name="connsiteY26" fmla="*/ 5263076 h 6842495"/>
              <a:gd name="connsiteX27" fmla="*/ 688769 w 3586348"/>
              <a:gd name="connsiteY27" fmla="*/ 5227451 h 6842495"/>
              <a:gd name="connsiteX28" fmla="*/ 712519 w 3586348"/>
              <a:gd name="connsiteY28" fmla="*/ 4883066 h 6842495"/>
              <a:gd name="connsiteX29" fmla="*/ 676893 w 3586348"/>
              <a:gd name="connsiteY29" fmla="*/ 4776188 h 6842495"/>
              <a:gd name="connsiteX30" fmla="*/ 558140 w 3586348"/>
              <a:gd name="connsiteY30" fmla="*/ 4728687 h 6842495"/>
              <a:gd name="connsiteX31" fmla="*/ 724395 w 3586348"/>
              <a:gd name="connsiteY31" fmla="*/ 4645560 h 6842495"/>
              <a:gd name="connsiteX32" fmla="*/ 831273 w 3586348"/>
              <a:gd name="connsiteY32" fmla="*/ 4289300 h 6842495"/>
              <a:gd name="connsiteX33" fmla="*/ 902525 w 3586348"/>
              <a:gd name="connsiteY33" fmla="*/ 4277425 h 6842495"/>
              <a:gd name="connsiteX34" fmla="*/ 866899 w 3586348"/>
              <a:gd name="connsiteY34" fmla="*/ 4206173 h 6842495"/>
              <a:gd name="connsiteX35" fmla="*/ 855023 w 3586348"/>
              <a:gd name="connsiteY35" fmla="*/ 3921165 h 6842495"/>
              <a:gd name="connsiteX36" fmla="*/ 866899 w 3586348"/>
              <a:gd name="connsiteY36" fmla="*/ 3814287 h 6842495"/>
              <a:gd name="connsiteX37" fmla="*/ 878774 w 3586348"/>
              <a:gd name="connsiteY37" fmla="*/ 3778661 h 6842495"/>
              <a:gd name="connsiteX38" fmla="*/ 843148 w 3586348"/>
              <a:gd name="connsiteY38" fmla="*/ 3766786 h 6842495"/>
              <a:gd name="connsiteX39" fmla="*/ 736270 w 3586348"/>
              <a:gd name="connsiteY39" fmla="*/ 3754910 h 6842495"/>
              <a:gd name="connsiteX40" fmla="*/ 760021 w 3586348"/>
              <a:gd name="connsiteY40" fmla="*/ 3671783 h 6842495"/>
              <a:gd name="connsiteX41" fmla="*/ 783771 w 3586348"/>
              <a:gd name="connsiteY41" fmla="*/ 3588656 h 6842495"/>
              <a:gd name="connsiteX42" fmla="*/ 771896 w 3586348"/>
              <a:gd name="connsiteY42" fmla="*/ 3541154 h 6842495"/>
              <a:gd name="connsiteX43" fmla="*/ 783771 w 3586348"/>
              <a:gd name="connsiteY43" fmla="*/ 3505528 h 6842495"/>
              <a:gd name="connsiteX44" fmla="*/ 760021 w 3586348"/>
              <a:gd name="connsiteY44" fmla="*/ 3434276 h 6842495"/>
              <a:gd name="connsiteX45" fmla="*/ 795647 w 3586348"/>
              <a:gd name="connsiteY45" fmla="*/ 3410526 h 6842495"/>
              <a:gd name="connsiteX46" fmla="*/ 831273 w 3586348"/>
              <a:gd name="connsiteY46" fmla="*/ 3339274 h 6842495"/>
              <a:gd name="connsiteX47" fmla="*/ 843148 w 3586348"/>
              <a:gd name="connsiteY47" fmla="*/ 3256147 h 6842495"/>
              <a:gd name="connsiteX48" fmla="*/ 855023 w 3586348"/>
              <a:gd name="connsiteY48" fmla="*/ 3149269 h 6842495"/>
              <a:gd name="connsiteX49" fmla="*/ 866899 w 3586348"/>
              <a:gd name="connsiteY49" fmla="*/ 3089892 h 6842495"/>
              <a:gd name="connsiteX50" fmla="*/ 878774 w 3586348"/>
              <a:gd name="connsiteY50" fmla="*/ 2994889 h 6842495"/>
              <a:gd name="connsiteX51" fmla="*/ 890649 w 3586348"/>
              <a:gd name="connsiteY51" fmla="*/ 2733632 h 6842495"/>
              <a:gd name="connsiteX52" fmla="*/ 938151 w 3586348"/>
              <a:gd name="connsiteY52" fmla="*/ 2709882 h 6842495"/>
              <a:gd name="connsiteX53" fmla="*/ 878774 w 3586348"/>
              <a:gd name="connsiteY53" fmla="*/ 2662380 h 6842495"/>
              <a:gd name="connsiteX54" fmla="*/ 843148 w 3586348"/>
              <a:gd name="connsiteY54" fmla="*/ 2686131 h 6842495"/>
              <a:gd name="connsiteX55" fmla="*/ 795647 w 3586348"/>
              <a:gd name="connsiteY55" fmla="*/ 2733632 h 6842495"/>
              <a:gd name="connsiteX56" fmla="*/ 748145 w 3586348"/>
              <a:gd name="connsiteY56" fmla="*/ 2721757 h 6842495"/>
              <a:gd name="connsiteX57" fmla="*/ 724395 w 3586348"/>
              <a:gd name="connsiteY57" fmla="*/ 2591128 h 6842495"/>
              <a:gd name="connsiteX58" fmla="*/ 688769 w 3586348"/>
              <a:gd name="connsiteY58" fmla="*/ 2496126 h 6842495"/>
              <a:gd name="connsiteX59" fmla="*/ 653143 w 3586348"/>
              <a:gd name="connsiteY59" fmla="*/ 2329871 h 6842495"/>
              <a:gd name="connsiteX60" fmla="*/ 641267 w 3586348"/>
              <a:gd name="connsiteY60" fmla="*/ 2294245 h 6842495"/>
              <a:gd name="connsiteX61" fmla="*/ 605642 w 3586348"/>
              <a:gd name="connsiteY61" fmla="*/ 2258619 h 6842495"/>
              <a:gd name="connsiteX62" fmla="*/ 558140 w 3586348"/>
              <a:gd name="connsiteY62" fmla="*/ 2151741 h 6842495"/>
              <a:gd name="connsiteX63" fmla="*/ 570016 w 3586348"/>
              <a:gd name="connsiteY63" fmla="*/ 2092365 h 6842495"/>
              <a:gd name="connsiteX64" fmla="*/ 534390 w 3586348"/>
              <a:gd name="connsiteY64" fmla="*/ 2068614 h 6842495"/>
              <a:gd name="connsiteX65" fmla="*/ 522514 w 3586348"/>
              <a:gd name="connsiteY65" fmla="*/ 2021113 h 6842495"/>
              <a:gd name="connsiteX66" fmla="*/ 463138 w 3586348"/>
              <a:gd name="connsiteY66" fmla="*/ 1949861 h 6842495"/>
              <a:gd name="connsiteX67" fmla="*/ 439387 w 3586348"/>
              <a:gd name="connsiteY67" fmla="*/ 1914235 h 6842495"/>
              <a:gd name="connsiteX68" fmla="*/ 427512 w 3586348"/>
              <a:gd name="connsiteY68" fmla="*/ 1831108 h 6842495"/>
              <a:gd name="connsiteX69" fmla="*/ 391886 w 3586348"/>
              <a:gd name="connsiteY69" fmla="*/ 1807357 h 6842495"/>
              <a:gd name="connsiteX70" fmla="*/ 285008 w 3586348"/>
              <a:gd name="connsiteY70" fmla="*/ 1795482 h 6842495"/>
              <a:gd name="connsiteX71" fmla="*/ 249382 w 3586348"/>
              <a:gd name="connsiteY71" fmla="*/ 1605476 h 6842495"/>
              <a:gd name="connsiteX72" fmla="*/ 285008 w 3586348"/>
              <a:gd name="connsiteY72" fmla="*/ 1356095 h 6842495"/>
              <a:gd name="connsiteX73" fmla="*/ 249382 w 3586348"/>
              <a:gd name="connsiteY73" fmla="*/ 1332344 h 6842495"/>
              <a:gd name="connsiteX74" fmla="*/ 213756 w 3586348"/>
              <a:gd name="connsiteY74" fmla="*/ 1154214 h 6842495"/>
              <a:gd name="connsiteX75" fmla="*/ 178130 w 3586348"/>
              <a:gd name="connsiteY75" fmla="*/ 1142339 h 6842495"/>
              <a:gd name="connsiteX76" fmla="*/ 166254 w 3586348"/>
              <a:gd name="connsiteY76" fmla="*/ 1106713 h 6842495"/>
              <a:gd name="connsiteX77" fmla="*/ 118753 w 3586348"/>
              <a:gd name="connsiteY77" fmla="*/ 1023586 h 6842495"/>
              <a:gd name="connsiteX78" fmla="*/ 130629 w 3586348"/>
              <a:gd name="connsiteY78" fmla="*/ 928583 h 6842495"/>
              <a:gd name="connsiteX79" fmla="*/ 178130 w 3586348"/>
              <a:gd name="connsiteY79" fmla="*/ 857331 h 6842495"/>
              <a:gd name="connsiteX80" fmla="*/ 273132 w 3586348"/>
              <a:gd name="connsiteY80" fmla="*/ 869206 h 6842495"/>
              <a:gd name="connsiteX81" fmla="*/ 320634 w 3586348"/>
              <a:gd name="connsiteY81" fmla="*/ 797954 h 6842495"/>
              <a:gd name="connsiteX82" fmla="*/ 332509 w 3586348"/>
              <a:gd name="connsiteY82" fmla="*/ 762328 h 6842495"/>
              <a:gd name="connsiteX83" fmla="*/ 308758 w 3586348"/>
              <a:gd name="connsiteY83" fmla="*/ 607949 h 6842495"/>
              <a:gd name="connsiteX84" fmla="*/ 296883 w 3586348"/>
              <a:gd name="connsiteY84" fmla="*/ 572323 h 6842495"/>
              <a:gd name="connsiteX85" fmla="*/ 285008 w 3586348"/>
              <a:gd name="connsiteY85" fmla="*/ 417944 h 6842495"/>
              <a:gd name="connsiteX86" fmla="*/ 273132 w 3586348"/>
              <a:gd name="connsiteY86" fmla="*/ 382318 h 6842495"/>
              <a:gd name="connsiteX87" fmla="*/ 201880 w 3586348"/>
              <a:gd name="connsiteY87" fmla="*/ 346692 h 6842495"/>
              <a:gd name="connsiteX88" fmla="*/ 166254 w 3586348"/>
              <a:gd name="connsiteY88" fmla="*/ 322941 h 6842495"/>
              <a:gd name="connsiteX89" fmla="*/ 47501 w 3586348"/>
              <a:gd name="connsiteY89" fmla="*/ 287315 h 6842495"/>
              <a:gd name="connsiteX90" fmla="*/ 59377 w 3586348"/>
              <a:gd name="connsiteY90" fmla="*/ 216063 h 6842495"/>
              <a:gd name="connsiteX91" fmla="*/ 35626 w 3586348"/>
              <a:gd name="connsiteY91" fmla="*/ 204188 h 6842495"/>
              <a:gd name="connsiteX92" fmla="*/ 0 w 3586348"/>
              <a:gd name="connsiteY92" fmla="*/ 121061 h 6842495"/>
              <a:gd name="connsiteX93" fmla="*/ 71252 w 3586348"/>
              <a:gd name="connsiteY93" fmla="*/ 2308 h 6842495"/>
              <a:gd name="connsiteX94" fmla="*/ 118753 w 3586348"/>
              <a:gd name="connsiteY94" fmla="*/ 14183 h 6842495"/>
              <a:gd name="connsiteX95" fmla="*/ 154379 w 3586348"/>
              <a:gd name="connsiteY95" fmla="*/ 37934 h 6842495"/>
              <a:gd name="connsiteX96" fmla="*/ 190005 w 3586348"/>
              <a:gd name="connsiteY96" fmla="*/ 49809 h 6842495"/>
              <a:gd name="connsiteX97" fmla="*/ 225631 w 3586348"/>
              <a:gd name="connsiteY97" fmla="*/ 85435 h 6842495"/>
              <a:gd name="connsiteX98" fmla="*/ 296883 w 3586348"/>
              <a:gd name="connsiteY98" fmla="*/ 109186 h 6842495"/>
              <a:gd name="connsiteX99" fmla="*/ 308758 w 3586348"/>
              <a:gd name="connsiteY99" fmla="*/ 61684 h 6842495"/>
              <a:gd name="connsiteX100" fmla="*/ 415636 w 3586348"/>
              <a:gd name="connsiteY100" fmla="*/ 85435 h 6842495"/>
              <a:gd name="connsiteX101" fmla="*/ 427512 w 3586348"/>
              <a:gd name="connsiteY101" fmla="*/ 192313 h 6842495"/>
              <a:gd name="connsiteX102" fmla="*/ 439387 w 3586348"/>
              <a:gd name="connsiteY102" fmla="*/ 239814 h 6842495"/>
              <a:gd name="connsiteX103" fmla="*/ 486888 w 3586348"/>
              <a:gd name="connsiteY103" fmla="*/ 251689 h 6842495"/>
              <a:gd name="connsiteX104" fmla="*/ 581891 w 3586348"/>
              <a:gd name="connsiteY104" fmla="*/ 275440 h 6842495"/>
              <a:gd name="connsiteX105" fmla="*/ 641267 w 3586348"/>
              <a:gd name="connsiteY105" fmla="*/ 263565 h 6842495"/>
              <a:gd name="connsiteX106" fmla="*/ 676893 w 3586348"/>
              <a:gd name="connsiteY106" fmla="*/ 239814 h 6842495"/>
              <a:gd name="connsiteX107" fmla="*/ 712519 w 3586348"/>
              <a:gd name="connsiteY107" fmla="*/ 263565 h 6842495"/>
              <a:gd name="connsiteX108" fmla="*/ 783771 w 3586348"/>
              <a:gd name="connsiteY108" fmla="*/ 275440 h 6842495"/>
              <a:gd name="connsiteX109" fmla="*/ 819397 w 3586348"/>
              <a:gd name="connsiteY109" fmla="*/ 346692 h 6842495"/>
              <a:gd name="connsiteX110" fmla="*/ 855023 w 3586348"/>
              <a:gd name="connsiteY110" fmla="*/ 382318 h 6842495"/>
              <a:gd name="connsiteX111" fmla="*/ 914400 w 3586348"/>
              <a:gd name="connsiteY111" fmla="*/ 394193 h 6842495"/>
              <a:gd name="connsiteX112" fmla="*/ 973777 w 3586348"/>
              <a:gd name="connsiteY112" fmla="*/ 382318 h 6842495"/>
              <a:gd name="connsiteX113" fmla="*/ 1009403 w 3586348"/>
              <a:gd name="connsiteY113" fmla="*/ 370443 h 6842495"/>
              <a:gd name="connsiteX114" fmla="*/ 1140031 w 3586348"/>
              <a:gd name="connsiteY114" fmla="*/ 417944 h 6842495"/>
              <a:gd name="connsiteX115" fmla="*/ 1282535 w 3586348"/>
              <a:gd name="connsiteY115" fmla="*/ 429819 h 6842495"/>
              <a:gd name="connsiteX116" fmla="*/ 1401288 w 3586348"/>
              <a:gd name="connsiteY116" fmla="*/ 465445 h 6842495"/>
              <a:gd name="connsiteX117" fmla="*/ 1436914 w 3586348"/>
              <a:gd name="connsiteY117" fmla="*/ 453570 h 6842495"/>
              <a:gd name="connsiteX118" fmla="*/ 1508166 w 3586348"/>
              <a:gd name="connsiteY118" fmla="*/ 394193 h 6842495"/>
              <a:gd name="connsiteX119" fmla="*/ 1591293 w 3586348"/>
              <a:gd name="connsiteY119" fmla="*/ 382318 h 6842495"/>
              <a:gd name="connsiteX120" fmla="*/ 1603169 w 3586348"/>
              <a:gd name="connsiteY120" fmla="*/ 346692 h 6842495"/>
              <a:gd name="connsiteX121" fmla="*/ 1615044 w 3586348"/>
              <a:gd name="connsiteY121" fmla="*/ 299191 h 6842495"/>
              <a:gd name="connsiteX122" fmla="*/ 1662545 w 3586348"/>
              <a:gd name="connsiteY122" fmla="*/ 275440 h 6842495"/>
              <a:gd name="connsiteX123" fmla="*/ 1733797 w 3586348"/>
              <a:gd name="connsiteY123" fmla="*/ 239814 h 6842495"/>
              <a:gd name="connsiteX124" fmla="*/ 2006930 w 3586348"/>
              <a:gd name="connsiteY124" fmla="*/ 251689 h 6842495"/>
              <a:gd name="connsiteX125" fmla="*/ 2078182 w 3586348"/>
              <a:gd name="connsiteY125" fmla="*/ 299191 h 6842495"/>
              <a:gd name="connsiteX126" fmla="*/ 2149434 w 3586348"/>
              <a:gd name="connsiteY126" fmla="*/ 322941 h 6842495"/>
              <a:gd name="connsiteX127" fmla="*/ 2244436 w 3586348"/>
              <a:gd name="connsiteY127" fmla="*/ 311066 h 6842495"/>
              <a:gd name="connsiteX128" fmla="*/ 2280062 w 3586348"/>
              <a:gd name="connsiteY128" fmla="*/ 299191 h 6842495"/>
              <a:gd name="connsiteX129" fmla="*/ 2303813 w 3586348"/>
              <a:gd name="connsiteY129" fmla="*/ 334817 h 6842495"/>
              <a:gd name="connsiteX130" fmla="*/ 2398816 w 3586348"/>
              <a:gd name="connsiteY130" fmla="*/ 358567 h 6842495"/>
              <a:gd name="connsiteX131" fmla="*/ 2375065 w 3586348"/>
              <a:gd name="connsiteY131" fmla="*/ 453570 h 6842495"/>
              <a:gd name="connsiteX132" fmla="*/ 2410691 w 3586348"/>
              <a:gd name="connsiteY132" fmla="*/ 619825 h 6842495"/>
              <a:gd name="connsiteX133" fmla="*/ 2434442 w 3586348"/>
              <a:gd name="connsiteY133" fmla="*/ 702952 h 6842495"/>
              <a:gd name="connsiteX134" fmla="*/ 2422566 w 3586348"/>
              <a:gd name="connsiteY134" fmla="*/ 869206 h 6842495"/>
              <a:gd name="connsiteX135" fmla="*/ 2339439 w 3586348"/>
              <a:gd name="connsiteY135" fmla="*/ 833580 h 6842495"/>
              <a:gd name="connsiteX136" fmla="*/ 2315688 w 3586348"/>
              <a:gd name="connsiteY136" fmla="*/ 869206 h 6842495"/>
              <a:gd name="connsiteX137" fmla="*/ 2291938 w 3586348"/>
              <a:gd name="connsiteY137" fmla="*/ 952334 h 6842495"/>
              <a:gd name="connsiteX138" fmla="*/ 2232561 w 3586348"/>
              <a:gd name="connsiteY138" fmla="*/ 1011710 h 6842495"/>
              <a:gd name="connsiteX139" fmla="*/ 2137558 w 3586348"/>
              <a:gd name="connsiteY139" fmla="*/ 987960 h 6842495"/>
              <a:gd name="connsiteX140" fmla="*/ 2137558 w 3586348"/>
              <a:gd name="connsiteY140" fmla="*/ 1106713 h 6842495"/>
              <a:gd name="connsiteX141" fmla="*/ 2125683 w 3586348"/>
              <a:gd name="connsiteY141" fmla="*/ 1213591 h 6842495"/>
              <a:gd name="connsiteX142" fmla="*/ 2517569 w 3586348"/>
              <a:gd name="connsiteY142" fmla="*/ 1890484 h 6842495"/>
              <a:gd name="connsiteX143" fmla="*/ 2505693 w 3586348"/>
              <a:gd name="connsiteY143" fmla="*/ 2009238 h 6842495"/>
              <a:gd name="connsiteX144" fmla="*/ 2446317 w 3586348"/>
              <a:gd name="connsiteY144" fmla="*/ 2021113 h 6842495"/>
              <a:gd name="connsiteX145" fmla="*/ 2434442 w 3586348"/>
              <a:gd name="connsiteY145" fmla="*/ 2056739 h 6842495"/>
              <a:gd name="connsiteX146" fmla="*/ 2541319 w 3586348"/>
              <a:gd name="connsiteY146" fmla="*/ 2139866 h 6842495"/>
              <a:gd name="connsiteX147" fmla="*/ 2612571 w 3586348"/>
              <a:gd name="connsiteY147" fmla="*/ 2187367 h 6842495"/>
              <a:gd name="connsiteX148" fmla="*/ 2576945 w 3586348"/>
              <a:gd name="connsiteY148" fmla="*/ 2222993 h 6842495"/>
              <a:gd name="connsiteX149" fmla="*/ 2541319 w 3586348"/>
              <a:gd name="connsiteY149" fmla="*/ 2246744 h 6842495"/>
              <a:gd name="connsiteX150" fmla="*/ 2648197 w 3586348"/>
              <a:gd name="connsiteY150" fmla="*/ 2282370 h 6842495"/>
              <a:gd name="connsiteX151" fmla="*/ 2636322 w 3586348"/>
              <a:gd name="connsiteY151" fmla="*/ 2389248 h 6842495"/>
              <a:gd name="connsiteX152" fmla="*/ 2600696 w 3586348"/>
              <a:gd name="connsiteY152" fmla="*/ 2401123 h 6842495"/>
              <a:gd name="connsiteX153" fmla="*/ 2553195 w 3586348"/>
              <a:gd name="connsiteY153" fmla="*/ 2412999 h 6842495"/>
              <a:gd name="connsiteX154" fmla="*/ 2529444 w 3586348"/>
              <a:gd name="connsiteY154" fmla="*/ 2460500 h 6842495"/>
              <a:gd name="connsiteX155" fmla="*/ 2541319 w 3586348"/>
              <a:gd name="connsiteY155" fmla="*/ 2508001 h 6842495"/>
              <a:gd name="connsiteX156" fmla="*/ 2565070 w 3586348"/>
              <a:gd name="connsiteY156" fmla="*/ 2555502 h 6842495"/>
              <a:gd name="connsiteX157" fmla="*/ 2600696 w 3586348"/>
              <a:gd name="connsiteY157" fmla="*/ 2626754 h 6842495"/>
              <a:gd name="connsiteX158" fmla="*/ 2648197 w 3586348"/>
              <a:gd name="connsiteY158" fmla="*/ 2709882 h 6842495"/>
              <a:gd name="connsiteX159" fmla="*/ 2695699 w 3586348"/>
              <a:gd name="connsiteY159" fmla="*/ 2781134 h 6842495"/>
              <a:gd name="connsiteX160" fmla="*/ 2695699 w 3586348"/>
              <a:gd name="connsiteY160" fmla="*/ 2864261 h 6842495"/>
              <a:gd name="connsiteX161" fmla="*/ 2778826 w 3586348"/>
              <a:gd name="connsiteY161" fmla="*/ 2864261 h 6842495"/>
              <a:gd name="connsiteX162" fmla="*/ 2850078 w 3586348"/>
              <a:gd name="connsiteY162" fmla="*/ 2911762 h 6842495"/>
              <a:gd name="connsiteX163" fmla="*/ 2873829 w 3586348"/>
              <a:gd name="connsiteY163" fmla="*/ 2994889 h 6842495"/>
              <a:gd name="connsiteX164" fmla="*/ 3016332 w 3586348"/>
              <a:gd name="connsiteY164" fmla="*/ 3018640 h 6842495"/>
              <a:gd name="connsiteX165" fmla="*/ 3158836 w 3586348"/>
              <a:gd name="connsiteY165" fmla="*/ 2911762 h 6842495"/>
              <a:gd name="connsiteX166" fmla="*/ 3158836 w 3586348"/>
              <a:gd name="connsiteY166" fmla="*/ 2911762 h 6842495"/>
              <a:gd name="connsiteX167" fmla="*/ 3253839 w 3586348"/>
              <a:gd name="connsiteY167" fmla="*/ 2911762 h 6842495"/>
              <a:gd name="connsiteX168" fmla="*/ 3265714 w 3586348"/>
              <a:gd name="connsiteY168" fmla="*/ 3030515 h 6842495"/>
              <a:gd name="connsiteX169" fmla="*/ 3301340 w 3586348"/>
              <a:gd name="connsiteY169" fmla="*/ 3042391 h 6842495"/>
              <a:gd name="connsiteX170" fmla="*/ 3348842 w 3586348"/>
              <a:gd name="connsiteY170" fmla="*/ 3054266 h 6842495"/>
              <a:gd name="connsiteX171" fmla="*/ 3325091 w 3586348"/>
              <a:gd name="connsiteY171" fmla="*/ 3089892 h 6842495"/>
              <a:gd name="connsiteX172" fmla="*/ 3289465 w 3586348"/>
              <a:gd name="connsiteY172" fmla="*/ 3113643 h 6842495"/>
              <a:gd name="connsiteX173" fmla="*/ 3241964 w 3586348"/>
              <a:gd name="connsiteY173" fmla="*/ 3173019 h 6842495"/>
              <a:gd name="connsiteX174" fmla="*/ 3230088 w 3586348"/>
              <a:gd name="connsiteY174" fmla="*/ 3208645 h 6842495"/>
              <a:gd name="connsiteX175" fmla="*/ 3087584 w 3586348"/>
              <a:gd name="connsiteY175" fmla="*/ 3268022 h 6842495"/>
              <a:gd name="connsiteX176" fmla="*/ 3111335 w 3586348"/>
              <a:gd name="connsiteY176" fmla="*/ 3303648 h 6842495"/>
              <a:gd name="connsiteX177" fmla="*/ 3146961 w 3586348"/>
              <a:gd name="connsiteY177" fmla="*/ 3327399 h 6842495"/>
              <a:gd name="connsiteX178" fmla="*/ 3194462 w 3586348"/>
              <a:gd name="connsiteY178" fmla="*/ 3398651 h 6842495"/>
              <a:gd name="connsiteX179" fmla="*/ 3265714 w 3586348"/>
              <a:gd name="connsiteY179" fmla="*/ 3446152 h 6842495"/>
              <a:gd name="connsiteX180" fmla="*/ 3289465 w 3586348"/>
              <a:gd name="connsiteY180" fmla="*/ 3481778 h 6842495"/>
              <a:gd name="connsiteX181" fmla="*/ 3325091 w 3586348"/>
              <a:gd name="connsiteY181" fmla="*/ 3553030 h 6842495"/>
              <a:gd name="connsiteX182" fmla="*/ 3289465 w 3586348"/>
              <a:gd name="connsiteY182" fmla="*/ 3564905 h 6842495"/>
              <a:gd name="connsiteX183" fmla="*/ 3313216 w 3586348"/>
              <a:gd name="connsiteY183" fmla="*/ 3636157 h 6842495"/>
              <a:gd name="connsiteX184" fmla="*/ 3325091 w 3586348"/>
              <a:gd name="connsiteY184" fmla="*/ 3695534 h 6842495"/>
              <a:gd name="connsiteX185" fmla="*/ 3336966 w 3586348"/>
              <a:gd name="connsiteY185" fmla="*/ 3743035 h 6842495"/>
              <a:gd name="connsiteX186" fmla="*/ 3241964 w 3586348"/>
              <a:gd name="connsiteY186" fmla="*/ 3909289 h 6842495"/>
              <a:gd name="connsiteX187" fmla="*/ 3336966 w 3586348"/>
              <a:gd name="connsiteY187" fmla="*/ 3956791 h 6842495"/>
              <a:gd name="connsiteX188" fmla="*/ 3253839 w 3586348"/>
              <a:gd name="connsiteY188" fmla="*/ 4039918 h 6842495"/>
              <a:gd name="connsiteX189" fmla="*/ 3194462 w 3586348"/>
              <a:gd name="connsiteY189" fmla="*/ 4075544 h 6842495"/>
              <a:gd name="connsiteX190" fmla="*/ 3146961 w 3586348"/>
              <a:gd name="connsiteY190" fmla="*/ 4123045 h 6842495"/>
              <a:gd name="connsiteX191" fmla="*/ 3135086 w 3586348"/>
              <a:gd name="connsiteY191" fmla="*/ 4229923 h 6842495"/>
              <a:gd name="connsiteX192" fmla="*/ 3075709 w 3586348"/>
              <a:gd name="connsiteY192" fmla="*/ 4229923 h 6842495"/>
              <a:gd name="connsiteX193" fmla="*/ 2968831 w 3586348"/>
              <a:gd name="connsiteY193" fmla="*/ 4324926 h 6842495"/>
              <a:gd name="connsiteX194" fmla="*/ 2861953 w 3586348"/>
              <a:gd name="connsiteY194" fmla="*/ 4408053 h 6842495"/>
              <a:gd name="connsiteX195" fmla="*/ 2671948 w 3586348"/>
              <a:gd name="connsiteY195" fmla="*/ 4265549 h 6842495"/>
              <a:gd name="connsiteX196" fmla="*/ 2565070 w 3586348"/>
              <a:gd name="connsiteY196" fmla="*/ 4419928 h 6842495"/>
              <a:gd name="connsiteX197" fmla="*/ 2660073 w 3586348"/>
              <a:gd name="connsiteY197" fmla="*/ 4443679 h 6842495"/>
              <a:gd name="connsiteX198" fmla="*/ 2743200 w 3586348"/>
              <a:gd name="connsiteY198" fmla="*/ 4514931 h 6842495"/>
              <a:gd name="connsiteX199" fmla="*/ 2660073 w 3586348"/>
              <a:gd name="connsiteY199" fmla="*/ 4657435 h 6842495"/>
              <a:gd name="connsiteX200" fmla="*/ 2600696 w 3586348"/>
              <a:gd name="connsiteY200" fmla="*/ 4645560 h 6842495"/>
              <a:gd name="connsiteX201" fmla="*/ 2553195 w 3586348"/>
              <a:gd name="connsiteY201" fmla="*/ 4811814 h 6842495"/>
              <a:gd name="connsiteX202" fmla="*/ 2446317 w 3586348"/>
              <a:gd name="connsiteY202" fmla="*/ 4764313 h 6842495"/>
              <a:gd name="connsiteX203" fmla="*/ 2339439 w 3586348"/>
              <a:gd name="connsiteY203" fmla="*/ 4847440 h 6842495"/>
              <a:gd name="connsiteX204" fmla="*/ 2327564 w 3586348"/>
              <a:gd name="connsiteY204" fmla="*/ 4894941 h 6842495"/>
              <a:gd name="connsiteX205" fmla="*/ 2303813 w 3586348"/>
              <a:gd name="connsiteY205" fmla="*/ 4894941 h 6842495"/>
              <a:gd name="connsiteX206" fmla="*/ 2244436 w 3586348"/>
              <a:gd name="connsiteY206" fmla="*/ 4859315 h 6842495"/>
              <a:gd name="connsiteX207" fmla="*/ 2220686 w 3586348"/>
              <a:gd name="connsiteY207" fmla="*/ 4966193 h 6842495"/>
              <a:gd name="connsiteX208" fmla="*/ 2375065 w 3586348"/>
              <a:gd name="connsiteY208" fmla="*/ 5037445 h 6842495"/>
              <a:gd name="connsiteX209" fmla="*/ 2386940 w 3586348"/>
              <a:gd name="connsiteY209" fmla="*/ 5215575 h 6842495"/>
              <a:gd name="connsiteX210" fmla="*/ 2434442 w 3586348"/>
              <a:gd name="connsiteY210" fmla="*/ 5251201 h 6842495"/>
              <a:gd name="connsiteX211" fmla="*/ 2529444 w 3586348"/>
              <a:gd name="connsiteY211" fmla="*/ 5215575 h 6842495"/>
              <a:gd name="connsiteX212" fmla="*/ 2648197 w 3586348"/>
              <a:gd name="connsiteY212" fmla="*/ 5239326 h 6842495"/>
              <a:gd name="connsiteX213" fmla="*/ 2719449 w 3586348"/>
              <a:gd name="connsiteY213" fmla="*/ 5274952 h 6842495"/>
              <a:gd name="connsiteX214" fmla="*/ 2743200 w 3586348"/>
              <a:gd name="connsiteY214" fmla="*/ 5203700 h 6842495"/>
              <a:gd name="connsiteX215" fmla="*/ 2861953 w 3586348"/>
              <a:gd name="connsiteY215" fmla="*/ 5179949 h 6842495"/>
              <a:gd name="connsiteX216" fmla="*/ 2885704 w 3586348"/>
              <a:gd name="connsiteY216" fmla="*/ 5215575 h 6842495"/>
              <a:gd name="connsiteX217" fmla="*/ 2921330 w 3586348"/>
              <a:gd name="connsiteY217" fmla="*/ 5286827 h 6842495"/>
              <a:gd name="connsiteX218" fmla="*/ 2945080 w 3586348"/>
              <a:gd name="connsiteY218" fmla="*/ 5358079 h 6842495"/>
              <a:gd name="connsiteX219" fmla="*/ 2980706 w 3586348"/>
              <a:gd name="connsiteY219" fmla="*/ 5369954 h 6842495"/>
              <a:gd name="connsiteX220" fmla="*/ 3028208 w 3586348"/>
              <a:gd name="connsiteY220" fmla="*/ 5393705 h 6842495"/>
              <a:gd name="connsiteX221" fmla="*/ 3099460 w 3586348"/>
              <a:gd name="connsiteY221" fmla="*/ 5417456 h 6842495"/>
              <a:gd name="connsiteX222" fmla="*/ 3111335 w 3586348"/>
              <a:gd name="connsiteY222" fmla="*/ 5369954 h 6842495"/>
              <a:gd name="connsiteX223" fmla="*/ 3230088 w 3586348"/>
              <a:gd name="connsiteY223" fmla="*/ 5346204 h 6842495"/>
              <a:gd name="connsiteX224" fmla="*/ 3325091 w 3586348"/>
              <a:gd name="connsiteY224" fmla="*/ 5393705 h 6842495"/>
              <a:gd name="connsiteX225" fmla="*/ 3360717 w 3586348"/>
              <a:gd name="connsiteY225" fmla="*/ 5393705 h 6842495"/>
              <a:gd name="connsiteX226" fmla="*/ 3206338 w 3586348"/>
              <a:gd name="connsiteY226" fmla="*/ 5548084 h 6842495"/>
              <a:gd name="connsiteX227" fmla="*/ 3301340 w 3586348"/>
              <a:gd name="connsiteY227" fmla="*/ 5595586 h 6842495"/>
              <a:gd name="connsiteX228" fmla="*/ 3348842 w 3586348"/>
              <a:gd name="connsiteY228" fmla="*/ 5607461 h 6842495"/>
              <a:gd name="connsiteX229" fmla="*/ 3360717 w 3586348"/>
              <a:gd name="connsiteY229" fmla="*/ 5738089 h 6842495"/>
              <a:gd name="connsiteX230" fmla="*/ 3479470 w 3586348"/>
              <a:gd name="connsiteY230" fmla="*/ 5773715 h 6842495"/>
              <a:gd name="connsiteX231" fmla="*/ 3467595 w 3586348"/>
              <a:gd name="connsiteY231" fmla="*/ 5809341 h 6842495"/>
              <a:gd name="connsiteX232" fmla="*/ 3586348 w 3586348"/>
              <a:gd name="connsiteY232" fmla="*/ 5844967 h 6842495"/>
              <a:gd name="connsiteX233" fmla="*/ 3550722 w 3586348"/>
              <a:gd name="connsiteY233" fmla="*/ 5951845 h 6842495"/>
              <a:gd name="connsiteX234" fmla="*/ 3443844 w 3586348"/>
              <a:gd name="connsiteY234" fmla="*/ 6011222 h 6842495"/>
              <a:gd name="connsiteX235" fmla="*/ 3479470 w 3586348"/>
              <a:gd name="connsiteY235" fmla="*/ 6106225 h 6842495"/>
              <a:gd name="connsiteX236" fmla="*/ 3538847 w 3586348"/>
              <a:gd name="connsiteY236" fmla="*/ 6153726 h 6842495"/>
              <a:gd name="connsiteX237" fmla="*/ 3443844 w 3586348"/>
              <a:gd name="connsiteY237" fmla="*/ 6379357 h 6842495"/>
              <a:gd name="connsiteX238" fmla="*/ 3372592 w 3586348"/>
              <a:gd name="connsiteY238" fmla="*/ 6379357 h 6842495"/>
              <a:gd name="connsiteX239" fmla="*/ 3384467 w 3586348"/>
              <a:gd name="connsiteY239" fmla="*/ 6545612 h 6842495"/>
              <a:gd name="connsiteX240" fmla="*/ 3265714 w 3586348"/>
              <a:gd name="connsiteY240" fmla="*/ 6593113 h 6842495"/>
              <a:gd name="connsiteX241" fmla="*/ 3230088 w 3586348"/>
              <a:gd name="connsiteY241" fmla="*/ 6628739 h 6842495"/>
              <a:gd name="connsiteX242" fmla="*/ 3170712 w 3586348"/>
              <a:gd name="connsiteY242" fmla="*/ 6640614 h 6842495"/>
              <a:gd name="connsiteX243" fmla="*/ 3087584 w 3586348"/>
              <a:gd name="connsiteY243" fmla="*/ 6711866 h 6842495"/>
              <a:gd name="connsiteX244" fmla="*/ 3004457 w 3586348"/>
              <a:gd name="connsiteY244" fmla="*/ 6842495 h 6842495"/>
              <a:gd name="connsiteX245" fmla="*/ 2814452 w 3586348"/>
              <a:gd name="connsiteY245" fmla="*/ 6771243 h 6842495"/>
              <a:gd name="connsiteX246" fmla="*/ 2802577 w 3586348"/>
              <a:gd name="connsiteY246" fmla="*/ 6688115 h 6842495"/>
              <a:gd name="connsiteX247" fmla="*/ 2802577 w 3586348"/>
              <a:gd name="connsiteY247" fmla="*/ 6688115 h 6842495"/>
              <a:gd name="connsiteX248" fmla="*/ 2695699 w 3586348"/>
              <a:gd name="connsiteY248" fmla="*/ 6711866 h 6842495"/>
              <a:gd name="connsiteX249" fmla="*/ 2636322 w 3586348"/>
              <a:gd name="connsiteY249" fmla="*/ 6806869 h 6842495"/>
              <a:gd name="connsiteX250" fmla="*/ 2493818 w 3586348"/>
              <a:gd name="connsiteY250" fmla="*/ 6771243 h 6842495"/>
              <a:gd name="connsiteX251" fmla="*/ 2398816 w 3586348"/>
              <a:gd name="connsiteY251" fmla="*/ 6664365 h 6842495"/>
              <a:gd name="connsiteX252" fmla="*/ 2220686 w 3586348"/>
              <a:gd name="connsiteY252" fmla="*/ 6699991 h 6842495"/>
              <a:gd name="connsiteX253" fmla="*/ 2161309 w 3586348"/>
              <a:gd name="connsiteY253" fmla="*/ 6616863 h 6842495"/>
              <a:gd name="connsiteX254" fmla="*/ 2090057 w 3586348"/>
              <a:gd name="connsiteY254" fmla="*/ 6640614 h 6842495"/>
              <a:gd name="connsiteX255" fmla="*/ 1995054 w 3586348"/>
              <a:gd name="connsiteY255" fmla="*/ 6545612 h 6842495"/>
              <a:gd name="connsiteX256" fmla="*/ 1911927 w 3586348"/>
              <a:gd name="connsiteY256" fmla="*/ 6581238 h 6842495"/>
              <a:gd name="connsiteX257" fmla="*/ 1876301 w 3586348"/>
              <a:gd name="connsiteY257" fmla="*/ 6462484 h 6842495"/>
              <a:gd name="connsiteX258" fmla="*/ 1781299 w 3586348"/>
              <a:gd name="connsiteY258" fmla="*/ 6509986 h 6842495"/>
              <a:gd name="connsiteX259" fmla="*/ 1710047 w 3586348"/>
              <a:gd name="connsiteY259" fmla="*/ 6450609 h 6842495"/>
              <a:gd name="connsiteX260" fmla="*/ 1638795 w 3586348"/>
              <a:gd name="connsiteY260" fmla="*/ 6474360 h 6842495"/>
              <a:gd name="connsiteX261" fmla="*/ 1603169 w 3586348"/>
              <a:gd name="connsiteY261" fmla="*/ 6604988 h 6842495"/>
              <a:gd name="connsiteX262" fmla="*/ 1508166 w 3586348"/>
              <a:gd name="connsiteY262" fmla="*/ 6676240 h 6842495"/>
              <a:gd name="connsiteX263" fmla="*/ 1425039 w 3586348"/>
              <a:gd name="connsiteY263" fmla="*/ 6688115 h 6842495"/>
              <a:gd name="connsiteX264" fmla="*/ 1318161 w 3586348"/>
              <a:gd name="connsiteY264" fmla="*/ 6794993 h 6842495"/>
              <a:gd name="connsiteX265" fmla="*/ 1187532 w 3586348"/>
              <a:gd name="connsiteY265" fmla="*/ 6759367 h 6842495"/>
              <a:gd name="connsiteX266" fmla="*/ 1080654 w 3586348"/>
              <a:gd name="connsiteY266" fmla="*/ 6771243 h 6842495"/>
              <a:gd name="connsiteX267" fmla="*/ 985652 w 3586348"/>
              <a:gd name="connsiteY267" fmla="*/ 6676240 h 6842495"/>
              <a:gd name="connsiteX268" fmla="*/ 807522 w 3586348"/>
              <a:gd name="connsiteY268" fmla="*/ 6640614 h 6842495"/>
              <a:gd name="connsiteX269" fmla="*/ 795647 w 3586348"/>
              <a:gd name="connsiteY269" fmla="*/ 6521861 h 6842495"/>
              <a:gd name="connsiteX270" fmla="*/ 748145 w 3586348"/>
              <a:gd name="connsiteY270" fmla="*/ 6426858 h 6842495"/>
              <a:gd name="connsiteX271" fmla="*/ 736270 w 3586348"/>
              <a:gd name="connsiteY271" fmla="*/ 6367482 h 6842495"/>
              <a:gd name="connsiteX272" fmla="*/ 700644 w 3586348"/>
              <a:gd name="connsiteY272" fmla="*/ 6355606 h 6842495"/>
              <a:gd name="connsiteX273" fmla="*/ 712519 w 3586348"/>
              <a:gd name="connsiteY273" fmla="*/ 6272479 h 6842495"/>
              <a:gd name="connsiteX274" fmla="*/ 771896 w 3586348"/>
              <a:gd name="connsiteY274" fmla="*/ 6260604 h 6842495"/>
              <a:gd name="connsiteX275" fmla="*/ 724395 w 3586348"/>
              <a:gd name="connsiteY275" fmla="*/ 6153726 h 6842495"/>
              <a:gd name="connsiteX276" fmla="*/ 712519 w 3586348"/>
              <a:gd name="connsiteY276" fmla="*/ 6118100 h 6842495"/>
              <a:gd name="connsiteX277" fmla="*/ 700644 w 3586348"/>
              <a:gd name="connsiteY277" fmla="*/ 6058723 h 6842495"/>
              <a:gd name="connsiteX278" fmla="*/ 653143 w 3586348"/>
              <a:gd name="connsiteY278" fmla="*/ 5975596 h 6842495"/>
              <a:gd name="connsiteX279" fmla="*/ 629392 w 3586348"/>
              <a:gd name="connsiteY279" fmla="*/ 5928095 h 6842495"/>
              <a:gd name="connsiteX280" fmla="*/ 593766 w 3586348"/>
              <a:gd name="connsiteY280" fmla="*/ 5844967 h 68424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</a:cxnLst>
            <a:rect l="l" t="t" r="r" b="b"/>
            <a:pathLst>
              <a:path w="3586348" h="6842495">
                <a:moveTo>
                  <a:pt x="593766" y="5844967"/>
                </a:moveTo>
                <a:lnTo>
                  <a:pt x="593766" y="5844967"/>
                </a:lnTo>
                <a:cubicBezTo>
                  <a:pt x="629392" y="5856842"/>
                  <a:pt x="663754" y="5873566"/>
                  <a:pt x="700644" y="5880593"/>
                </a:cubicBezTo>
                <a:cubicBezTo>
                  <a:pt x="880960" y="5914939"/>
                  <a:pt x="802017" y="5851338"/>
                  <a:pt x="878774" y="5928095"/>
                </a:cubicBezTo>
                <a:cubicBezTo>
                  <a:pt x="894608" y="5924136"/>
                  <a:pt x="912695" y="5925272"/>
                  <a:pt x="926275" y="5916219"/>
                </a:cubicBezTo>
                <a:cubicBezTo>
                  <a:pt x="938150" y="5908302"/>
                  <a:pt x="939934" y="5890685"/>
                  <a:pt x="950026" y="5880593"/>
                </a:cubicBezTo>
                <a:cubicBezTo>
                  <a:pt x="960118" y="5870501"/>
                  <a:pt x="973777" y="5864760"/>
                  <a:pt x="985652" y="5856843"/>
                </a:cubicBezTo>
                <a:cubicBezTo>
                  <a:pt x="1093389" y="5883777"/>
                  <a:pt x="960263" y="5856843"/>
                  <a:pt x="1116280" y="5856843"/>
                </a:cubicBezTo>
                <a:cubicBezTo>
                  <a:pt x="1148194" y="5856843"/>
                  <a:pt x="1179615" y="5864760"/>
                  <a:pt x="1211283" y="5868718"/>
                </a:cubicBezTo>
                <a:cubicBezTo>
                  <a:pt x="1221571" y="5871290"/>
                  <a:pt x="1281156" y="5884895"/>
                  <a:pt x="1294410" y="5892469"/>
                </a:cubicBezTo>
                <a:cubicBezTo>
                  <a:pt x="1332070" y="5913989"/>
                  <a:pt x="1340774" y="5933463"/>
                  <a:pt x="1377538" y="5951845"/>
                </a:cubicBezTo>
                <a:cubicBezTo>
                  <a:pt x="1388734" y="5957443"/>
                  <a:pt x="1401289" y="5959762"/>
                  <a:pt x="1413164" y="5963721"/>
                </a:cubicBezTo>
                <a:cubicBezTo>
                  <a:pt x="1424321" y="5930248"/>
                  <a:pt x="1439569" y="5912494"/>
                  <a:pt x="1401288" y="5880593"/>
                </a:cubicBezTo>
                <a:cubicBezTo>
                  <a:pt x="1388750" y="5870145"/>
                  <a:pt x="1369621" y="5872676"/>
                  <a:pt x="1353787" y="5868718"/>
                </a:cubicBezTo>
                <a:cubicBezTo>
                  <a:pt x="1337953" y="5860801"/>
                  <a:pt x="1320691" y="5855257"/>
                  <a:pt x="1306286" y="5844967"/>
                </a:cubicBezTo>
                <a:cubicBezTo>
                  <a:pt x="1292620" y="5835205"/>
                  <a:pt x="1283562" y="5820092"/>
                  <a:pt x="1270660" y="5809341"/>
                </a:cubicBezTo>
                <a:cubicBezTo>
                  <a:pt x="1259696" y="5800204"/>
                  <a:pt x="1246909" y="5793508"/>
                  <a:pt x="1235034" y="5785591"/>
                </a:cubicBezTo>
                <a:cubicBezTo>
                  <a:pt x="1231075" y="5773716"/>
                  <a:pt x="1230978" y="5759740"/>
                  <a:pt x="1223158" y="5749965"/>
                </a:cubicBezTo>
                <a:cubicBezTo>
                  <a:pt x="1195283" y="5715122"/>
                  <a:pt x="1140786" y="5719536"/>
                  <a:pt x="1104405" y="5714339"/>
                </a:cubicBezTo>
                <a:cubicBezTo>
                  <a:pt x="1092530" y="5710380"/>
                  <a:pt x="1080500" y="5706858"/>
                  <a:pt x="1068779" y="5702463"/>
                </a:cubicBezTo>
                <a:cubicBezTo>
                  <a:pt x="1048820" y="5694978"/>
                  <a:pt x="1029626" y="5685454"/>
                  <a:pt x="1009403" y="5678713"/>
                </a:cubicBezTo>
                <a:cubicBezTo>
                  <a:pt x="993919" y="5673552"/>
                  <a:pt x="977735" y="5670796"/>
                  <a:pt x="961901" y="5666838"/>
                </a:cubicBezTo>
                <a:cubicBezTo>
                  <a:pt x="946067" y="5643087"/>
                  <a:pt x="921323" y="5623278"/>
                  <a:pt x="914400" y="5595586"/>
                </a:cubicBezTo>
                <a:cubicBezTo>
                  <a:pt x="906483" y="5563918"/>
                  <a:pt x="913731" y="5523665"/>
                  <a:pt x="890649" y="5500583"/>
                </a:cubicBezTo>
                <a:cubicBezTo>
                  <a:pt x="802248" y="5412182"/>
                  <a:pt x="910802" y="5524095"/>
                  <a:pt x="819397" y="5417456"/>
                </a:cubicBezTo>
                <a:cubicBezTo>
                  <a:pt x="808467" y="5404705"/>
                  <a:pt x="795646" y="5393705"/>
                  <a:pt x="783771" y="5381830"/>
                </a:cubicBezTo>
                <a:cubicBezTo>
                  <a:pt x="729887" y="5274061"/>
                  <a:pt x="765729" y="5306467"/>
                  <a:pt x="700644" y="5263076"/>
                </a:cubicBezTo>
                <a:cubicBezTo>
                  <a:pt x="696686" y="5251201"/>
                  <a:pt x="688769" y="5239968"/>
                  <a:pt x="688769" y="5227451"/>
                </a:cubicBezTo>
                <a:cubicBezTo>
                  <a:pt x="688769" y="5030255"/>
                  <a:pt x="692537" y="5022946"/>
                  <a:pt x="712519" y="4883066"/>
                </a:cubicBezTo>
                <a:cubicBezTo>
                  <a:pt x="694615" y="4775639"/>
                  <a:pt x="710540" y="4801918"/>
                  <a:pt x="676893" y="4776188"/>
                </a:cubicBezTo>
                <a:lnTo>
                  <a:pt x="558140" y="4728687"/>
                </a:lnTo>
                <a:lnTo>
                  <a:pt x="724395" y="4645560"/>
                </a:lnTo>
                <a:lnTo>
                  <a:pt x="831273" y="4289300"/>
                </a:lnTo>
                <a:lnTo>
                  <a:pt x="902525" y="4277425"/>
                </a:lnTo>
                <a:lnTo>
                  <a:pt x="866899" y="4206173"/>
                </a:lnTo>
                <a:lnTo>
                  <a:pt x="855023" y="3921165"/>
                </a:lnTo>
                <a:cubicBezTo>
                  <a:pt x="858982" y="3885539"/>
                  <a:pt x="861006" y="3849645"/>
                  <a:pt x="866899" y="3814287"/>
                </a:cubicBezTo>
                <a:cubicBezTo>
                  <a:pt x="868957" y="3801940"/>
                  <a:pt x="884372" y="3789857"/>
                  <a:pt x="878774" y="3778661"/>
                </a:cubicBezTo>
                <a:cubicBezTo>
                  <a:pt x="873176" y="3767465"/>
                  <a:pt x="855495" y="3768844"/>
                  <a:pt x="843148" y="3766786"/>
                </a:cubicBezTo>
                <a:cubicBezTo>
                  <a:pt x="807790" y="3760893"/>
                  <a:pt x="771896" y="3758869"/>
                  <a:pt x="736270" y="3754910"/>
                </a:cubicBezTo>
                <a:cubicBezTo>
                  <a:pt x="773393" y="3606416"/>
                  <a:pt x="725948" y="3791038"/>
                  <a:pt x="760021" y="3671783"/>
                </a:cubicBezTo>
                <a:cubicBezTo>
                  <a:pt x="789852" y="3567378"/>
                  <a:pt x="755292" y="3674095"/>
                  <a:pt x="783771" y="3588656"/>
                </a:cubicBezTo>
                <a:cubicBezTo>
                  <a:pt x="779813" y="3572822"/>
                  <a:pt x="771896" y="3557475"/>
                  <a:pt x="771896" y="3541154"/>
                </a:cubicBezTo>
                <a:cubicBezTo>
                  <a:pt x="771896" y="3528636"/>
                  <a:pt x="785153" y="3517969"/>
                  <a:pt x="783771" y="3505528"/>
                </a:cubicBezTo>
                <a:cubicBezTo>
                  <a:pt x="781006" y="3480646"/>
                  <a:pt x="760021" y="3434276"/>
                  <a:pt x="760021" y="3434276"/>
                </a:cubicBezTo>
                <a:cubicBezTo>
                  <a:pt x="771896" y="3426359"/>
                  <a:pt x="785555" y="3420618"/>
                  <a:pt x="795647" y="3410526"/>
                </a:cubicBezTo>
                <a:cubicBezTo>
                  <a:pt x="818666" y="3387507"/>
                  <a:pt x="821615" y="3368247"/>
                  <a:pt x="831273" y="3339274"/>
                </a:cubicBezTo>
                <a:cubicBezTo>
                  <a:pt x="835231" y="3311565"/>
                  <a:pt x="839676" y="3283921"/>
                  <a:pt x="843148" y="3256147"/>
                </a:cubicBezTo>
                <a:cubicBezTo>
                  <a:pt x="847594" y="3220579"/>
                  <a:pt x="849954" y="3184754"/>
                  <a:pt x="855023" y="3149269"/>
                </a:cubicBezTo>
                <a:cubicBezTo>
                  <a:pt x="857878" y="3129288"/>
                  <a:pt x="863830" y="3109842"/>
                  <a:pt x="866899" y="3089892"/>
                </a:cubicBezTo>
                <a:cubicBezTo>
                  <a:pt x="871752" y="3058349"/>
                  <a:pt x="874816" y="3026557"/>
                  <a:pt x="878774" y="2994889"/>
                </a:cubicBezTo>
                <a:cubicBezTo>
                  <a:pt x="882732" y="2907803"/>
                  <a:pt x="872869" y="2818975"/>
                  <a:pt x="890649" y="2733632"/>
                </a:cubicBezTo>
                <a:cubicBezTo>
                  <a:pt x="894260" y="2716301"/>
                  <a:pt x="931576" y="2726319"/>
                  <a:pt x="938151" y="2709882"/>
                </a:cubicBezTo>
                <a:cubicBezTo>
                  <a:pt x="950790" y="2678286"/>
                  <a:pt x="889934" y="2666100"/>
                  <a:pt x="878774" y="2662380"/>
                </a:cubicBezTo>
                <a:cubicBezTo>
                  <a:pt x="866899" y="2670297"/>
                  <a:pt x="852064" y="2674986"/>
                  <a:pt x="843148" y="2686131"/>
                </a:cubicBezTo>
                <a:cubicBezTo>
                  <a:pt x="797087" y="2743708"/>
                  <a:pt x="873376" y="2707723"/>
                  <a:pt x="795647" y="2733632"/>
                </a:cubicBezTo>
                <a:cubicBezTo>
                  <a:pt x="779813" y="2729674"/>
                  <a:pt x="755444" y="2736355"/>
                  <a:pt x="748145" y="2721757"/>
                </a:cubicBezTo>
                <a:cubicBezTo>
                  <a:pt x="728353" y="2682172"/>
                  <a:pt x="733668" y="2634402"/>
                  <a:pt x="724395" y="2591128"/>
                </a:cubicBezTo>
                <a:cubicBezTo>
                  <a:pt x="720100" y="2571087"/>
                  <a:pt x="692778" y="2506148"/>
                  <a:pt x="688769" y="2496126"/>
                </a:cubicBezTo>
                <a:cubicBezTo>
                  <a:pt x="673788" y="2376287"/>
                  <a:pt x="686984" y="2431395"/>
                  <a:pt x="653143" y="2329871"/>
                </a:cubicBezTo>
                <a:cubicBezTo>
                  <a:pt x="649185" y="2317996"/>
                  <a:pt x="650118" y="2303097"/>
                  <a:pt x="641267" y="2294245"/>
                </a:cubicBezTo>
                <a:lnTo>
                  <a:pt x="605642" y="2258619"/>
                </a:lnTo>
                <a:cubicBezTo>
                  <a:pt x="577378" y="2173827"/>
                  <a:pt x="595778" y="2208198"/>
                  <a:pt x="558140" y="2151741"/>
                </a:cubicBezTo>
                <a:cubicBezTo>
                  <a:pt x="562099" y="2131949"/>
                  <a:pt x="575561" y="2111772"/>
                  <a:pt x="570016" y="2092365"/>
                </a:cubicBezTo>
                <a:cubicBezTo>
                  <a:pt x="566095" y="2078642"/>
                  <a:pt x="542307" y="2080489"/>
                  <a:pt x="534390" y="2068614"/>
                </a:cubicBezTo>
                <a:cubicBezTo>
                  <a:pt x="525337" y="2055034"/>
                  <a:pt x="528943" y="2036114"/>
                  <a:pt x="522514" y="2021113"/>
                </a:cubicBezTo>
                <a:cubicBezTo>
                  <a:pt x="506904" y="1984689"/>
                  <a:pt x="488316" y="1980075"/>
                  <a:pt x="463138" y="1949861"/>
                </a:cubicBezTo>
                <a:cubicBezTo>
                  <a:pt x="454001" y="1938897"/>
                  <a:pt x="447304" y="1926110"/>
                  <a:pt x="439387" y="1914235"/>
                </a:cubicBezTo>
                <a:cubicBezTo>
                  <a:pt x="435429" y="1886526"/>
                  <a:pt x="438880" y="1856686"/>
                  <a:pt x="427512" y="1831108"/>
                </a:cubicBezTo>
                <a:cubicBezTo>
                  <a:pt x="421715" y="1818066"/>
                  <a:pt x="404652" y="1813740"/>
                  <a:pt x="391886" y="1807357"/>
                </a:cubicBezTo>
                <a:cubicBezTo>
                  <a:pt x="353115" y="1787972"/>
                  <a:pt x="331993" y="1795482"/>
                  <a:pt x="285008" y="1795482"/>
                </a:cubicBezTo>
                <a:lnTo>
                  <a:pt x="249382" y="1605476"/>
                </a:lnTo>
                <a:cubicBezTo>
                  <a:pt x="303863" y="1496514"/>
                  <a:pt x="323071" y="1498831"/>
                  <a:pt x="285008" y="1356095"/>
                </a:cubicBezTo>
                <a:cubicBezTo>
                  <a:pt x="281331" y="1342304"/>
                  <a:pt x="261257" y="1340261"/>
                  <a:pt x="249382" y="1332344"/>
                </a:cubicBezTo>
                <a:cubicBezTo>
                  <a:pt x="246798" y="1301341"/>
                  <a:pt x="260809" y="1191856"/>
                  <a:pt x="213756" y="1154214"/>
                </a:cubicBezTo>
                <a:cubicBezTo>
                  <a:pt x="203981" y="1146394"/>
                  <a:pt x="190005" y="1146297"/>
                  <a:pt x="178130" y="1142339"/>
                </a:cubicBezTo>
                <a:cubicBezTo>
                  <a:pt x="174171" y="1130464"/>
                  <a:pt x="172465" y="1117581"/>
                  <a:pt x="166254" y="1106713"/>
                </a:cubicBezTo>
                <a:cubicBezTo>
                  <a:pt x="108739" y="1006061"/>
                  <a:pt x="145983" y="1105271"/>
                  <a:pt x="118753" y="1023586"/>
                </a:cubicBezTo>
                <a:cubicBezTo>
                  <a:pt x="122712" y="991918"/>
                  <a:pt x="119895" y="958638"/>
                  <a:pt x="130629" y="928583"/>
                </a:cubicBezTo>
                <a:cubicBezTo>
                  <a:pt x="140230" y="901701"/>
                  <a:pt x="178130" y="857331"/>
                  <a:pt x="178130" y="857331"/>
                </a:cubicBezTo>
                <a:cubicBezTo>
                  <a:pt x="209797" y="861289"/>
                  <a:pt x="243673" y="881481"/>
                  <a:pt x="273132" y="869206"/>
                </a:cubicBezTo>
                <a:cubicBezTo>
                  <a:pt x="299481" y="858227"/>
                  <a:pt x="320634" y="797954"/>
                  <a:pt x="320634" y="797954"/>
                </a:cubicBezTo>
                <a:cubicBezTo>
                  <a:pt x="324592" y="786079"/>
                  <a:pt x="332509" y="774846"/>
                  <a:pt x="332509" y="762328"/>
                </a:cubicBezTo>
                <a:cubicBezTo>
                  <a:pt x="332509" y="709681"/>
                  <a:pt x="323100" y="658147"/>
                  <a:pt x="308758" y="607949"/>
                </a:cubicBezTo>
                <a:cubicBezTo>
                  <a:pt x="305319" y="595913"/>
                  <a:pt x="300841" y="584198"/>
                  <a:pt x="296883" y="572323"/>
                </a:cubicBezTo>
                <a:cubicBezTo>
                  <a:pt x="292925" y="520863"/>
                  <a:pt x="291410" y="469157"/>
                  <a:pt x="285008" y="417944"/>
                </a:cubicBezTo>
                <a:cubicBezTo>
                  <a:pt x="283455" y="405523"/>
                  <a:pt x="280952" y="392093"/>
                  <a:pt x="273132" y="382318"/>
                </a:cubicBezTo>
                <a:cubicBezTo>
                  <a:pt x="256389" y="361389"/>
                  <a:pt x="225350" y="354515"/>
                  <a:pt x="201880" y="346692"/>
                </a:cubicBezTo>
                <a:cubicBezTo>
                  <a:pt x="190005" y="338775"/>
                  <a:pt x="179296" y="328738"/>
                  <a:pt x="166254" y="322941"/>
                </a:cubicBezTo>
                <a:cubicBezTo>
                  <a:pt x="129087" y="306422"/>
                  <a:pt x="86975" y="297184"/>
                  <a:pt x="47501" y="287315"/>
                </a:cubicBezTo>
                <a:cubicBezTo>
                  <a:pt x="67203" y="257762"/>
                  <a:pt x="85406" y="250768"/>
                  <a:pt x="59377" y="216063"/>
                </a:cubicBezTo>
                <a:cubicBezTo>
                  <a:pt x="54066" y="208982"/>
                  <a:pt x="43543" y="208146"/>
                  <a:pt x="35626" y="204188"/>
                </a:cubicBezTo>
                <a:lnTo>
                  <a:pt x="0" y="121061"/>
                </a:lnTo>
                <a:cubicBezTo>
                  <a:pt x="9276" y="96325"/>
                  <a:pt x="20719" y="9527"/>
                  <a:pt x="71252" y="2308"/>
                </a:cubicBezTo>
                <a:cubicBezTo>
                  <a:pt x="87409" y="0"/>
                  <a:pt x="102919" y="10225"/>
                  <a:pt x="118753" y="14183"/>
                </a:cubicBezTo>
                <a:cubicBezTo>
                  <a:pt x="130628" y="22100"/>
                  <a:pt x="141613" y="31551"/>
                  <a:pt x="154379" y="37934"/>
                </a:cubicBezTo>
                <a:cubicBezTo>
                  <a:pt x="165575" y="43532"/>
                  <a:pt x="179590" y="42865"/>
                  <a:pt x="190005" y="49809"/>
                </a:cubicBezTo>
                <a:cubicBezTo>
                  <a:pt x="203979" y="59125"/>
                  <a:pt x="210950" y="77279"/>
                  <a:pt x="225631" y="85435"/>
                </a:cubicBezTo>
                <a:cubicBezTo>
                  <a:pt x="247516" y="97593"/>
                  <a:pt x="296883" y="109186"/>
                  <a:pt x="296883" y="109186"/>
                </a:cubicBezTo>
                <a:cubicBezTo>
                  <a:pt x="300841" y="93352"/>
                  <a:pt x="223652" y="328"/>
                  <a:pt x="308758" y="61684"/>
                </a:cubicBezTo>
                <a:lnTo>
                  <a:pt x="415636" y="85435"/>
                </a:lnTo>
                <a:cubicBezTo>
                  <a:pt x="419595" y="121061"/>
                  <a:pt x="422061" y="156885"/>
                  <a:pt x="427512" y="192313"/>
                </a:cubicBezTo>
                <a:cubicBezTo>
                  <a:pt x="429994" y="208444"/>
                  <a:pt x="427846" y="228273"/>
                  <a:pt x="439387" y="239814"/>
                </a:cubicBezTo>
                <a:cubicBezTo>
                  <a:pt x="450928" y="251355"/>
                  <a:pt x="471195" y="247205"/>
                  <a:pt x="486888" y="251689"/>
                </a:cubicBezTo>
                <a:cubicBezTo>
                  <a:pt x="572097" y="276035"/>
                  <a:pt x="461165" y="251296"/>
                  <a:pt x="581891" y="275440"/>
                </a:cubicBezTo>
                <a:cubicBezTo>
                  <a:pt x="601683" y="271482"/>
                  <a:pt x="622368" y="270652"/>
                  <a:pt x="641267" y="263565"/>
                </a:cubicBezTo>
                <a:cubicBezTo>
                  <a:pt x="654631" y="258554"/>
                  <a:pt x="662621" y="239814"/>
                  <a:pt x="676893" y="239814"/>
                </a:cubicBezTo>
                <a:cubicBezTo>
                  <a:pt x="691165" y="239814"/>
                  <a:pt x="698979" y="259052"/>
                  <a:pt x="712519" y="263565"/>
                </a:cubicBezTo>
                <a:cubicBezTo>
                  <a:pt x="735362" y="271179"/>
                  <a:pt x="760020" y="271482"/>
                  <a:pt x="783771" y="275440"/>
                </a:cubicBezTo>
                <a:cubicBezTo>
                  <a:pt x="795673" y="311144"/>
                  <a:pt x="793820" y="315999"/>
                  <a:pt x="819397" y="346692"/>
                </a:cubicBezTo>
                <a:cubicBezTo>
                  <a:pt x="830148" y="359594"/>
                  <a:pt x="840002" y="374807"/>
                  <a:pt x="855023" y="382318"/>
                </a:cubicBezTo>
                <a:cubicBezTo>
                  <a:pt x="873076" y="391345"/>
                  <a:pt x="894608" y="390235"/>
                  <a:pt x="914400" y="394193"/>
                </a:cubicBezTo>
                <a:cubicBezTo>
                  <a:pt x="934192" y="390235"/>
                  <a:pt x="954195" y="387213"/>
                  <a:pt x="973777" y="382318"/>
                </a:cubicBezTo>
                <a:cubicBezTo>
                  <a:pt x="985921" y="379282"/>
                  <a:pt x="996962" y="369061"/>
                  <a:pt x="1009403" y="370443"/>
                </a:cubicBezTo>
                <a:cubicBezTo>
                  <a:pt x="1121722" y="382923"/>
                  <a:pt x="1039660" y="400232"/>
                  <a:pt x="1140031" y="417944"/>
                </a:cubicBezTo>
                <a:cubicBezTo>
                  <a:pt x="1186972" y="426228"/>
                  <a:pt x="1235034" y="425861"/>
                  <a:pt x="1282535" y="429819"/>
                </a:cubicBezTo>
                <a:cubicBezTo>
                  <a:pt x="1362437" y="483088"/>
                  <a:pt x="1328913" y="486124"/>
                  <a:pt x="1401288" y="465445"/>
                </a:cubicBezTo>
                <a:cubicBezTo>
                  <a:pt x="1413324" y="462006"/>
                  <a:pt x="1425039" y="457528"/>
                  <a:pt x="1436914" y="453570"/>
                </a:cubicBezTo>
                <a:cubicBezTo>
                  <a:pt x="1452060" y="438424"/>
                  <a:pt x="1484548" y="401278"/>
                  <a:pt x="1508166" y="394193"/>
                </a:cubicBezTo>
                <a:cubicBezTo>
                  <a:pt x="1534976" y="386150"/>
                  <a:pt x="1563584" y="386276"/>
                  <a:pt x="1591293" y="382318"/>
                </a:cubicBezTo>
                <a:cubicBezTo>
                  <a:pt x="1595252" y="370443"/>
                  <a:pt x="1599730" y="358728"/>
                  <a:pt x="1603169" y="346692"/>
                </a:cubicBezTo>
                <a:cubicBezTo>
                  <a:pt x="1607653" y="330999"/>
                  <a:pt x="1604596" y="311729"/>
                  <a:pt x="1615044" y="299191"/>
                </a:cubicBezTo>
                <a:cubicBezTo>
                  <a:pt x="1626377" y="285591"/>
                  <a:pt x="1647175" y="284223"/>
                  <a:pt x="1662545" y="275440"/>
                </a:cubicBezTo>
                <a:cubicBezTo>
                  <a:pt x="1727001" y="238607"/>
                  <a:pt x="1668480" y="261586"/>
                  <a:pt x="1733797" y="239814"/>
                </a:cubicBezTo>
                <a:cubicBezTo>
                  <a:pt x="1824841" y="243772"/>
                  <a:pt x="1916068" y="244700"/>
                  <a:pt x="2006930" y="251689"/>
                </a:cubicBezTo>
                <a:cubicBezTo>
                  <a:pt x="2061650" y="255898"/>
                  <a:pt x="2029463" y="272125"/>
                  <a:pt x="2078182" y="299191"/>
                </a:cubicBezTo>
                <a:cubicBezTo>
                  <a:pt x="2100067" y="311349"/>
                  <a:pt x="2149434" y="322941"/>
                  <a:pt x="2149434" y="322941"/>
                </a:cubicBezTo>
                <a:cubicBezTo>
                  <a:pt x="2181101" y="318983"/>
                  <a:pt x="2213037" y="316775"/>
                  <a:pt x="2244436" y="311066"/>
                </a:cubicBezTo>
                <a:cubicBezTo>
                  <a:pt x="2256752" y="308827"/>
                  <a:pt x="2268440" y="294542"/>
                  <a:pt x="2280062" y="299191"/>
                </a:cubicBezTo>
                <a:cubicBezTo>
                  <a:pt x="2293314" y="304492"/>
                  <a:pt x="2292668" y="325901"/>
                  <a:pt x="2303813" y="334817"/>
                </a:cubicBezTo>
                <a:cubicBezTo>
                  <a:pt x="2315985" y="344554"/>
                  <a:pt x="2395860" y="357976"/>
                  <a:pt x="2398816" y="358567"/>
                </a:cubicBezTo>
                <a:cubicBezTo>
                  <a:pt x="2389444" y="386682"/>
                  <a:pt x="2375065" y="424905"/>
                  <a:pt x="2375065" y="453570"/>
                </a:cubicBezTo>
                <a:cubicBezTo>
                  <a:pt x="2375065" y="556641"/>
                  <a:pt x="2388599" y="531456"/>
                  <a:pt x="2410691" y="619825"/>
                </a:cubicBezTo>
                <a:cubicBezTo>
                  <a:pt x="2425602" y="679470"/>
                  <a:pt x="2417405" y="651843"/>
                  <a:pt x="2434442" y="702952"/>
                </a:cubicBezTo>
                <a:cubicBezTo>
                  <a:pt x="2430483" y="758370"/>
                  <a:pt x="2455245" y="824273"/>
                  <a:pt x="2422566" y="869206"/>
                </a:cubicBezTo>
                <a:cubicBezTo>
                  <a:pt x="2404835" y="893586"/>
                  <a:pt x="2369586" y="833580"/>
                  <a:pt x="2339439" y="833580"/>
                </a:cubicBezTo>
                <a:cubicBezTo>
                  <a:pt x="2325167" y="833580"/>
                  <a:pt x="2323605" y="857331"/>
                  <a:pt x="2315688" y="869206"/>
                </a:cubicBezTo>
                <a:cubicBezTo>
                  <a:pt x="2307771" y="896915"/>
                  <a:pt x="2274125" y="892957"/>
                  <a:pt x="2291938" y="952334"/>
                </a:cubicBezTo>
                <a:lnTo>
                  <a:pt x="2232561" y="1011710"/>
                </a:lnTo>
                <a:lnTo>
                  <a:pt x="2137558" y="987960"/>
                </a:lnTo>
                <a:lnTo>
                  <a:pt x="2137558" y="1106713"/>
                </a:lnTo>
                <a:lnTo>
                  <a:pt x="2125683" y="1213591"/>
                </a:lnTo>
                <a:lnTo>
                  <a:pt x="2517569" y="1890484"/>
                </a:lnTo>
                <a:cubicBezTo>
                  <a:pt x="2513610" y="1930069"/>
                  <a:pt x="2524743" y="1974313"/>
                  <a:pt x="2505693" y="2009238"/>
                </a:cubicBezTo>
                <a:cubicBezTo>
                  <a:pt x="2496028" y="2026957"/>
                  <a:pt x="2463111" y="2009917"/>
                  <a:pt x="2446317" y="2021113"/>
                </a:cubicBezTo>
                <a:cubicBezTo>
                  <a:pt x="2435902" y="2028057"/>
                  <a:pt x="2438400" y="2044864"/>
                  <a:pt x="2434442" y="2056739"/>
                </a:cubicBezTo>
                <a:cubicBezTo>
                  <a:pt x="2475965" y="2181310"/>
                  <a:pt x="2423434" y="2094526"/>
                  <a:pt x="2541319" y="2139866"/>
                </a:cubicBezTo>
                <a:cubicBezTo>
                  <a:pt x="2567961" y="2150113"/>
                  <a:pt x="2612571" y="2187367"/>
                  <a:pt x="2612571" y="2187367"/>
                </a:cubicBezTo>
                <a:cubicBezTo>
                  <a:pt x="2600696" y="2199242"/>
                  <a:pt x="2589847" y="2212242"/>
                  <a:pt x="2576945" y="2222993"/>
                </a:cubicBezTo>
                <a:cubicBezTo>
                  <a:pt x="2565981" y="2232130"/>
                  <a:pt x="2530355" y="2237607"/>
                  <a:pt x="2541319" y="2246744"/>
                </a:cubicBezTo>
                <a:cubicBezTo>
                  <a:pt x="2570168" y="2270785"/>
                  <a:pt x="2648197" y="2282370"/>
                  <a:pt x="2648197" y="2282370"/>
                </a:cubicBezTo>
                <a:cubicBezTo>
                  <a:pt x="2644239" y="2317996"/>
                  <a:pt x="2649635" y="2355967"/>
                  <a:pt x="2636322" y="2389248"/>
                </a:cubicBezTo>
                <a:cubicBezTo>
                  <a:pt x="2631673" y="2400870"/>
                  <a:pt x="2612732" y="2397684"/>
                  <a:pt x="2600696" y="2401123"/>
                </a:cubicBezTo>
                <a:cubicBezTo>
                  <a:pt x="2585003" y="2405607"/>
                  <a:pt x="2569029" y="2409040"/>
                  <a:pt x="2553195" y="2412999"/>
                </a:cubicBezTo>
                <a:cubicBezTo>
                  <a:pt x="2545278" y="2428833"/>
                  <a:pt x="2531640" y="2442934"/>
                  <a:pt x="2529444" y="2460500"/>
                </a:cubicBezTo>
                <a:cubicBezTo>
                  <a:pt x="2527420" y="2476695"/>
                  <a:pt x="2535588" y="2492719"/>
                  <a:pt x="2541319" y="2508001"/>
                </a:cubicBezTo>
                <a:cubicBezTo>
                  <a:pt x="2547535" y="2524576"/>
                  <a:pt x="2558097" y="2539231"/>
                  <a:pt x="2565070" y="2555502"/>
                </a:cubicBezTo>
                <a:cubicBezTo>
                  <a:pt x="2594570" y="2624336"/>
                  <a:pt x="2555051" y="2558287"/>
                  <a:pt x="2600696" y="2626754"/>
                </a:cubicBezTo>
                <a:cubicBezTo>
                  <a:pt x="2621469" y="2709848"/>
                  <a:pt x="2596066" y="2642857"/>
                  <a:pt x="2648197" y="2709882"/>
                </a:cubicBezTo>
                <a:cubicBezTo>
                  <a:pt x="2665722" y="2732414"/>
                  <a:pt x="2695699" y="2781134"/>
                  <a:pt x="2695699" y="2781134"/>
                </a:cubicBezTo>
                <a:cubicBezTo>
                  <a:pt x="2724171" y="2866553"/>
                  <a:pt x="2650177" y="2832594"/>
                  <a:pt x="2695699" y="2864261"/>
                </a:cubicBezTo>
                <a:lnTo>
                  <a:pt x="2778826" y="2864261"/>
                </a:lnTo>
                <a:lnTo>
                  <a:pt x="2850078" y="2911762"/>
                </a:lnTo>
                <a:lnTo>
                  <a:pt x="2873829" y="2994889"/>
                </a:lnTo>
                <a:lnTo>
                  <a:pt x="3016332" y="3018640"/>
                </a:lnTo>
                <a:lnTo>
                  <a:pt x="3158836" y="2911762"/>
                </a:lnTo>
                <a:lnTo>
                  <a:pt x="3158836" y="2911762"/>
                </a:lnTo>
                <a:lnTo>
                  <a:pt x="3253839" y="2911762"/>
                </a:lnTo>
                <a:cubicBezTo>
                  <a:pt x="3257797" y="2951346"/>
                  <a:pt x="3252119" y="2993128"/>
                  <a:pt x="3265714" y="3030515"/>
                </a:cubicBezTo>
                <a:cubicBezTo>
                  <a:pt x="3269992" y="3042279"/>
                  <a:pt x="3289304" y="3038952"/>
                  <a:pt x="3301340" y="3042391"/>
                </a:cubicBezTo>
                <a:cubicBezTo>
                  <a:pt x="3317033" y="3046875"/>
                  <a:pt x="3333008" y="3050308"/>
                  <a:pt x="3348842" y="3054266"/>
                </a:cubicBezTo>
                <a:cubicBezTo>
                  <a:pt x="3340925" y="3066141"/>
                  <a:pt x="3335183" y="3079800"/>
                  <a:pt x="3325091" y="3089892"/>
                </a:cubicBezTo>
                <a:cubicBezTo>
                  <a:pt x="3314999" y="3099984"/>
                  <a:pt x="3298381" y="3102498"/>
                  <a:pt x="3289465" y="3113643"/>
                </a:cubicBezTo>
                <a:cubicBezTo>
                  <a:pt x="3223913" y="3195584"/>
                  <a:pt x="3344060" y="3104957"/>
                  <a:pt x="3241964" y="3173019"/>
                </a:cubicBezTo>
                <a:cubicBezTo>
                  <a:pt x="3238005" y="3184894"/>
                  <a:pt x="3238102" y="3199029"/>
                  <a:pt x="3230088" y="3208645"/>
                </a:cubicBezTo>
                <a:cubicBezTo>
                  <a:pt x="3191343" y="3255139"/>
                  <a:pt x="3144279" y="3253848"/>
                  <a:pt x="3087584" y="3268022"/>
                </a:cubicBezTo>
                <a:cubicBezTo>
                  <a:pt x="3095501" y="3279897"/>
                  <a:pt x="3101243" y="3293556"/>
                  <a:pt x="3111335" y="3303648"/>
                </a:cubicBezTo>
                <a:cubicBezTo>
                  <a:pt x="3121427" y="3313740"/>
                  <a:pt x="3138045" y="3316254"/>
                  <a:pt x="3146961" y="3327399"/>
                </a:cubicBezTo>
                <a:cubicBezTo>
                  <a:pt x="3212234" y="3408992"/>
                  <a:pt x="3085468" y="3313878"/>
                  <a:pt x="3194462" y="3398651"/>
                </a:cubicBezTo>
                <a:cubicBezTo>
                  <a:pt x="3216994" y="3416176"/>
                  <a:pt x="3265714" y="3446152"/>
                  <a:pt x="3265714" y="3446152"/>
                </a:cubicBezTo>
                <a:cubicBezTo>
                  <a:pt x="3273631" y="3458027"/>
                  <a:pt x="3283082" y="3469012"/>
                  <a:pt x="3289465" y="3481778"/>
                </a:cubicBezTo>
                <a:cubicBezTo>
                  <a:pt x="3338631" y="3580110"/>
                  <a:pt x="3257024" y="3450930"/>
                  <a:pt x="3325091" y="3553030"/>
                </a:cubicBezTo>
                <a:cubicBezTo>
                  <a:pt x="3313216" y="3556988"/>
                  <a:pt x="3291235" y="3552513"/>
                  <a:pt x="3289465" y="3564905"/>
                </a:cubicBezTo>
                <a:cubicBezTo>
                  <a:pt x="3285925" y="3589689"/>
                  <a:pt x="3308306" y="3611608"/>
                  <a:pt x="3313216" y="3636157"/>
                </a:cubicBezTo>
                <a:cubicBezTo>
                  <a:pt x="3317174" y="3655949"/>
                  <a:pt x="3320713" y="3675830"/>
                  <a:pt x="3325091" y="3695534"/>
                </a:cubicBezTo>
                <a:cubicBezTo>
                  <a:pt x="3328631" y="3711466"/>
                  <a:pt x="3336966" y="3743035"/>
                  <a:pt x="3336966" y="3743035"/>
                </a:cubicBezTo>
                <a:lnTo>
                  <a:pt x="3241964" y="3909289"/>
                </a:lnTo>
                <a:lnTo>
                  <a:pt x="3336966" y="3956791"/>
                </a:lnTo>
                <a:lnTo>
                  <a:pt x="3253839" y="4039918"/>
                </a:lnTo>
                <a:lnTo>
                  <a:pt x="3194462" y="4075544"/>
                </a:lnTo>
                <a:lnTo>
                  <a:pt x="3146961" y="4123045"/>
                </a:lnTo>
                <a:lnTo>
                  <a:pt x="3135086" y="4229923"/>
                </a:lnTo>
                <a:lnTo>
                  <a:pt x="3075709" y="4229923"/>
                </a:lnTo>
                <a:lnTo>
                  <a:pt x="2968831" y="4324926"/>
                </a:lnTo>
                <a:lnTo>
                  <a:pt x="2861953" y="4408053"/>
                </a:lnTo>
                <a:lnTo>
                  <a:pt x="2671948" y="4265549"/>
                </a:lnTo>
                <a:lnTo>
                  <a:pt x="2565070" y="4419928"/>
                </a:lnTo>
                <a:lnTo>
                  <a:pt x="2660073" y="4443679"/>
                </a:lnTo>
                <a:lnTo>
                  <a:pt x="2743200" y="4514931"/>
                </a:lnTo>
                <a:lnTo>
                  <a:pt x="2660073" y="4657435"/>
                </a:lnTo>
                <a:lnTo>
                  <a:pt x="2600696" y="4645560"/>
                </a:lnTo>
                <a:lnTo>
                  <a:pt x="2553195" y="4811814"/>
                </a:lnTo>
                <a:lnTo>
                  <a:pt x="2446317" y="4764313"/>
                </a:lnTo>
                <a:lnTo>
                  <a:pt x="2339439" y="4847440"/>
                </a:lnTo>
                <a:lnTo>
                  <a:pt x="2327564" y="4894941"/>
                </a:lnTo>
                <a:lnTo>
                  <a:pt x="2303813" y="4894941"/>
                </a:lnTo>
                <a:lnTo>
                  <a:pt x="2244436" y="4859315"/>
                </a:lnTo>
                <a:lnTo>
                  <a:pt x="2220686" y="4966193"/>
                </a:lnTo>
                <a:lnTo>
                  <a:pt x="2375065" y="5037445"/>
                </a:lnTo>
                <a:lnTo>
                  <a:pt x="2386940" y="5215575"/>
                </a:lnTo>
                <a:lnTo>
                  <a:pt x="2434442" y="5251201"/>
                </a:lnTo>
                <a:cubicBezTo>
                  <a:pt x="2466109" y="5239326"/>
                  <a:pt x="2495963" y="5220358"/>
                  <a:pt x="2529444" y="5215575"/>
                </a:cubicBezTo>
                <a:cubicBezTo>
                  <a:pt x="2547970" y="5212928"/>
                  <a:pt x="2623988" y="5233274"/>
                  <a:pt x="2648197" y="5239326"/>
                </a:cubicBezTo>
                <a:cubicBezTo>
                  <a:pt x="2649392" y="5240123"/>
                  <a:pt x="2709617" y="5284784"/>
                  <a:pt x="2719449" y="5274952"/>
                </a:cubicBezTo>
                <a:cubicBezTo>
                  <a:pt x="2737152" y="5257249"/>
                  <a:pt x="2718505" y="5207816"/>
                  <a:pt x="2743200" y="5203700"/>
                </a:cubicBezTo>
                <a:cubicBezTo>
                  <a:pt x="2830551" y="5189142"/>
                  <a:pt x="2791093" y="5197665"/>
                  <a:pt x="2861953" y="5179949"/>
                </a:cubicBezTo>
                <a:cubicBezTo>
                  <a:pt x="2869870" y="5191824"/>
                  <a:pt x="2879321" y="5202809"/>
                  <a:pt x="2885704" y="5215575"/>
                </a:cubicBezTo>
                <a:cubicBezTo>
                  <a:pt x="2934870" y="5313907"/>
                  <a:pt x="2853263" y="5184727"/>
                  <a:pt x="2921330" y="5286827"/>
                </a:cubicBezTo>
                <a:cubicBezTo>
                  <a:pt x="2929247" y="5310578"/>
                  <a:pt x="2930529" y="5337707"/>
                  <a:pt x="2945080" y="5358079"/>
                </a:cubicBezTo>
                <a:cubicBezTo>
                  <a:pt x="2952356" y="5368265"/>
                  <a:pt x="2969200" y="5365023"/>
                  <a:pt x="2980706" y="5369954"/>
                </a:cubicBezTo>
                <a:cubicBezTo>
                  <a:pt x="2996978" y="5376927"/>
                  <a:pt x="3011632" y="5387489"/>
                  <a:pt x="3028208" y="5393705"/>
                </a:cubicBezTo>
                <a:cubicBezTo>
                  <a:pt x="3140376" y="5435768"/>
                  <a:pt x="3030697" y="5383073"/>
                  <a:pt x="3099460" y="5417456"/>
                </a:cubicBezTo>
                <a:lnTo>
                  <a:pt x="3111335" y="5369954"/>
                </a:lnTo>
                <a:cubicBezTo>
                  <a:pt x="3150919" y="5362037"/>
                  <a:pt x="3189822" y="5349080"/>
                  <a:pt x="3230088" y="5346204"/>
                </a:cubicBezTo>
                <a:cubicBezTo>
                  <a:pt x="3286016" y="5342209"/>
                  <a:pt x="3277600" y="5373352"/>
                  <a:pt x="3325091" y="5393705"/>
                </a:cubicBezTo>
                <a:cubicBezTo>
                  <a:pt x="3336006" y="5398383"/>
                  <a:pt x="3348842" y="5393705"/>
                  <a:pt x="3360717" y="5393705"/>
                </a:cubicBezTo>
                <a:lnTo>
                  <a:pt x="3206338" y="5548084"/>
                </a:lnTo>
                <a:cubicBezTo>
                  <a:pt x="3238005" y="5563918"/>
                  <a:pt x="3268658" y="5581969"/>
                  <a:pt x="3301340" y="5595586"/>
                </a:cubicBezTo>
                <a:cubicBezTo>
                  <a:pt x="3316406" y="5601863"/>
                  <a:pt x="3342565" y="5592395"/>
                  <a:pt x="3348842" y="5607461"/>
                </a:cubicBezTo>
                <a:cubicBezTo>
                  <a:pt x="3365658" y="5647820"/>
                  <a:pt x="3345022" y="5697281"/>
                  <a:pt x="3360717" y="5738089"/>
                </a:cubicBezTo>
                <a:cubicBezTo>
                  <a:pt x="3370174" y="5762679"/>
                  <a:pt x="3471794" y="5772436"/>
                  <a:pt x="3479470" y="5773715"/>
                </a:cubicBezTo>
                <a:lnTo>
                  <a:pt x="3467595" y="5809341"/>
                </a:lnTo>
                <a:lnTo>
                  <a:pt x="3586348" y="5844967"/>
                </a:lnTo>
                <a:lnTo>
                  <a:pt x="3550722" y="5951845"/>
                </a:lnTo>
                <a:lnTo>
                  <a:pt x="3443844" y="6011222"/>
                </a:lnTo>
                <a:lnTo>
                  <a:pt x="3479470" y="6106225"/>
                </a:lnTo>
                <a:lnTo>
                  <a:pt x="3538847" y="6153726"/>
                </a:lnTo>
                <a:lnTo>
                  <a:pt x="3443844" y="6379357"/>
                </a:lnTo>
                <a:lnTo>
                  <a:pt x="3372592" y="6379357"/>
                </a:lnTo>
                <a:lnTo>
                  <a:pt x="3384467" y="6545612"/>
                </a:lnTo>
                <a:lnTo>
                  <a:pt x="3265714" y="6593113"/>
                </a:lnTo>
                <a:lnTo>
                  <a:pt x="3230088" y="6628739"/>
                </a:lnTo>
                <a:lnTo>
                  <a:pt x="3170712" y="6640614"/>
                </a:lnTo>
                <a:lnTo>
                  <a:pt x="3087584" y="6711866"/>
                </a:lnTo>
                <a:lnTo>
                  <a:pt x="3004457" y="6842495"/>
                </a:lnTo>
                <a:lnTo>
                  <a:pt x="2814452" y="6771243"/>
                </a:lnTo>
                <a:lnTo>
                  <a:pt x="2802577" y="6688115"/>
                </a:lnTo>
                <a:lnTo>
                  <a:pt x="2802577" y="6688115"/>
                </a:lnTo>
                <a:lnTo>
                  <a:pt x="2695699" y="6711866"/>
                </a:lnTo>
                <a:lnTo>
                  <a:pt x="2636322" y="6806869"/>
                </a:lnTo>
                <a:lnTo>
                  <a:pt x="2493818" y="6771243"/>
                </a:lnTo>
                <a:lnTo>
                  <a:pt x="2398816" y="6664365"/>
                </a:lnTo>
                <a:lnTo>
                  <a:pt x="2220686" y="6699991"/>
                </a:lnTo>
                <a:lnTo>
                  <a:pt x="2161309" y="6616863"/>
                </a:lnTo>
                <a:lnTo>
                  <a:pt x="2090057" y="6640614"/>
                </a:lnTo>
                <a:lnTo>
                  <a:pt x="1995054" y="6545612"/>
                </a:lnTo>
                <a:lnTo>
                  <a:pt x="1911927" y="6581238"/>
                </a:lnTo>
                <a:lnTo>
                  <a:pt x="1876301" y="6462484"/>
                </a:lnTo>
                <a:lnTo>
                  <a:pt x="1781299" y="6509986"/>
                </a:lnTo>
                <a:lnTo>
                  <a:pt x="1710047" y="6450609"/>
                </a:lnTo>
                <a:lnTo>
                  <a:pt x="1638795" y="6474360"/>
                </a:lnTo>
                <a:lnTo>
                  <a:pt x="1603169" y="6604988"/>
                </a:lnTo>
                <a:lnTo>
                  <a:pt x="1508166" y="6676240"/>
                </a:lnTo>
                <a:lnTo>
                  <a:pt x="1425039" y="6688115"/>
                </a:lnTo>
                <a:lnTo>
                  <a:pt x="1318161" y="6794993"/>
                </a:lnTo>
                <a:lnTo>
                  <a:pt x="1187532" y="6759367"/>
                </a:lnTo>
                <a:lnTo>
                  <a:pt x="1080654" y="6771243"/>
                </a:lnTo>
                <a:lnTo>
                  <a:pt x="985652" y="6676240"/>
                </a:lnTo>
                <a:lnTo>
                  <a:pt x="807522" y="6640614"/>
                </a:lnTo>
                <a:lnTo>
                  <a:pt x="795647" y="6521861"/>
                </a:lnTo>
                <a:cubicBezTo>
                  <a:pt x="779813" y="6490193"/>
                  <a:pt x="760855" y="6459904"/>
                  <a:pt x="748145" y="6426858"/>
                </a:cubicBezTo>
                <a:cubicBezTo>
                  <a:pt x="740899" y="6408019"/>
                  <a:pt x="747466" y="6384276"/>
                  <a:pt x="736270" y="6367482"/>
                </a:cubicBezTo>
                <a:cubicBezTo>
                  <a:pt x="729326" y="6357067"/>
                  <a:pt x="712519" y="6359565"/>
                  <a:pt x="700644" y="6355606"/>
                </a:cubicBezTo>
                <a:cubicBezTo>
                  <a:pt x="704602" y="6327897"/>
                  <a:pt x="695725" y="6294871"/>
                  <a:pt x="712519" y="6272479"/>
                </a:cubicBezTo>
                <a:cubicBezTo>
                  <a:pt x="724630" y="6256332"/>
                  <a:pt x="762869" y="6278657"/>
                  <a:pt x="771896" y="6260604"/>
                </a:cubicBezTo>
                <a:cubicBezTo>
                  <a:pt x="804895" y="6194608"/>
                  <a:pt x="759401" y="6177063"/>
                  <a:pt x="724395" y="6153726"/>
                </a:cubicBezTo>
                <a:cubicBezTo>
                  <a:pt x="720436" y="6141851"/>
                  <a:pt x="710461" y="6130447"/>
                  <a:pt x="712519" y="6118100"/>
                </a:cubicBezTo>
                <a:cubicBezTo>
                  <a:pt x="722811" y="6056348"/>
                  <a:pt x="769522" y="6104642"/>
                  <a:pt x="700644" y="6058723"/>
                </a:cubicBezTo>
                <a:cubicBezTo>
                  <a:pt x="642778" y="5971925"/>
                  <a:pt x="713410" y="6081063"/>
                  <a:pt x="653143" y="5975596"/>
                </a:cubicBezTo>
                <a:cubicBezTo>
                  <a:pt x="627196" y="5930189"/>
                  <a:pt x="629392" y="5956042"/>
                  <a:pt x="629392" y="5928095"/>
                </a:cubicBezTo>
                <a:lnTo>
                  <a:pt x="593766" y="5844967"/>
                </a:lnTo>
                <a:close/>
              </a:path>
            </a:pathLst>
          </a:custGeom>
          <a:blipFill>
            <a:blip r:embed="rId7" cstate="print"/>
            <a:stretch>
              <a:fillRect/>
            </a:stretch>
          </a:blipFill>
          <a:ln>
            <a:noFill/>
          </a:ln>
          <a:effectLst>
            <a:outerShdw blurRad="241300" dist="177800" dir="8100000" algn="tr" rotWithShape="0">
              <a:schemeClr val="accent6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7595564" y="2786058"/>
            <a:ext cx="154843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800" dirty="0" smtClean="0">
                <a:blipFill>
                  <a:blip r:embed="rId8"/>
                  <a:stretch>
                    <a:fillRect/>
                  </a:stretch>
                </a:blipFill>
                <a:latin typeface="Algerian" pitchFamily="82" charset="0"/>
              </a:rPr>
              <a:t>2</a:t>
            </a:r>
            <a:endParaRPr lang="fr-FR" sz="13800" dirty="0">
              <a:blipFill>
                <a:blip r:embed="rId8"/>
                <a:stretch>
                  <a:fillRect/>
                </a:stretch>
              </a:blipFill>
              <a:latin typeface="Algerian" pitchFamily="82" charset="0"/>
            </a:endParaRPr>
          </a:p>
        </p:txBody>
      </p:sp>
    </p:spTree>
  </p:cSld>
  <p:clrMapOvr>
    <a:masterClrMapping/>
  </p:clrMapOvr>
  <p:transition advTm="8000">
    <p:sndAc>
      <p:stSnd loop="1">
        <p:snd r:embed="rId2" name="Stone et Charden il y a du soleil sur la franc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1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600"/>
                            </p:stCondLst>
                            <p:childTnLst>
                              <p:par>
                                <p:cTn id="2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600"/>
                            </p:stCondLst>
                            <p:childTnLst>
                              <p:par>
                                <p:cTn id="3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600"/>
                            </p:stCondLst>
                            <p:childTnLst>
                              <p:par>
                                <p:cTn id="40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-360000">
            <a:off x="647108" y="748364"/>
            <a:ext cx="7725337" cy="458576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accent5">
                    <a:lumMod val="75000"/>
                  </a:schemeClr>
                </a:solidFill>
              </a:rPr>
              <a:t>                                               Château du </a:t>
            </a:r>
            <a:r>
              <a:rPr lang="fr-FR" sz="2800" dirty="0" err="1" smtClean="0">
                <a:solidFill>
                  <a:schemeClr val="accent5">
                    <a:lumMod val="75000"/>
                  </a:schemeClr>
                </a:solidFill>
              </a:rPr>
              <a:t>Rosel</a:t>
            </a:r>
            <a:endParaRPr lang="fr-FR" sz="2800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 rot="-360000">
            <a:off x="647108" y="748364"/>
            <a:ext cx="7725337" cy="458576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accent5">
                    <a:lumMod val="75000"/>
                  </a:schemeClr>
                </a:solidFill>
              </a:rPr>
              <a:t>Château de </a:t>
            </a:r>
            <a:r>
              <a:rPr lang="fr-FR" sz="2800" dirty="0" err="1" smtClean="0">
                <a:solidFill>
                  <a:schemeClr val="accent5">
                    <a:lumMod val="75000"/>
                  </a:schemeClr>
                </a:solidFill>
              </a:rPr>
              <a:t>Vauville</a:t>
            </a:r>
            <a:endParaRPr lang="fr-FR" sz="2800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 rot="-360000">
            <a:off x="647108" y="748364"/>
            <a:ext cx="7725337" cy="458576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de </a:t>
            </a:r>
            <a:r>
              <a:rPr lang="fr-FR" sz="2800" dirty="0" err="1" smtClean="0"/>
              <a:t>Brisette</a:t>
            </a:r>
            <a:r>
              <a:rPr lang="fr-FR" sz="2800" dirty="0" smtClean="0"/>
              <a:t> </a:t>
            </a:r>
            <a:endParaRPr lang="fr-FR" sz="2800" dirty="0"/>
          </a:p>
        </p:txBody>
      </p:sp>
      <p:sp>
        <p:nvSpPr>
          <p:cNvPr id="12" name="Rectangle 11"/>
          <p:cNvSpPr/>
          <p:nvPr/>
        </p:nvSpPr>
        <p:spPr>
          <a:xfrm rot="-360000">
            <a:off x="647108" y="748364"/>
            <a:ext cx="7725337" cy="458576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de </a:t>
            </a:r>
            <a:r>
              <a:rPr lang="fr-FR" sz="2800" dirty="0" err="1" smtClean="0"/>
              <a:t>Brisette</a:t>
            </a:r>
            <a:r>
              <a:rPr lang="fr-FR" sz="2800" dirty="0" smtClean="0"/>
              <a:t> </a:t>
            </a:r>
            <a:endParaRPr lang="fr-FR" sz="2800" dirty="0"/>
          </a:p>
        </p:txBody>
      </p:sp>
      <p:sp>
        <p:nvSpPr>
          <p:cNvPr id="13" name="Rectangle 12"/>
          <p:cNvSpPr/>
          <p:nvPr/>
        </p:nvSpPr>
        <p:spPr>
          <a:xfrm rot="-360000">
            <a:off x="647108" y="748364"/>
            <a:ext cx="7725337" cy="458576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                          Château de Beuzeville</a:t>
            </a:r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</p:txBody>
      </p:sp>
      <p:sp>
        <p:nvSpPr>
          <p:cNvPr id="14" name="Rectangle 13"/>
          <p:cNvSpPr/>
          <p:nvPr/>
        </p:nvSpPr>
        <p:spPr>
          <a:xfrm rot="-360000">
            <a:off x="647108" y="748364"/>
            <a:ext cx="7725337" cy="4585765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accent5">
                    <a:lumMod val="75000"/>
                  </a:schemeClr>
                </a:solidFill>
              </a:rPr>
              <a:t>Château de Beuzeville</a:t>
            </a:r>
          </a:p>
          <a:p>
            <a:pPr algn="ctr"/>
            <a:endParaRPr lang="fr-FR" sz="3200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endParaRPr lang="fr-FR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 rot="-360000">
            <a:off x="647108" y="748364"/>
            <a:ext cx="7725337" cy="4585765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rgbClr val="00B050"/>
                </a:solidFill>
              </a:rPr>
              <a:t>                                       Château d'</a:t>
            </a:r>
            <a:r>
              <a:rPr lang="fr-FR" sz="2800" dirty="0" err="1" smtClean="0">
                <a:solidFill>
                  <a:srgbClr val="00B050"/>
                </a:solidFill>
              </a:rPr>
              <a:t>Anneville</a:t>
            </a:r>
            <a:r>
              <a:rPr lang="fr-FR" sz="2800" dirty="0" smtClean="0">
                <a:solidFill>
                  <a:srgbClr val="00B050"/>
                </a:solidFill>
              </a:rPr>
              <a:t> en Saire0</a:t>
            </a:r>
          </a:p>
          <a:p>
            <a:pPr algn="ctr"/>
            <a:endParaRPr lang="fr-FR" sz="2800" dirty="0" smtClean="0">
              <a:solidFill>
                <a:srgbClr val="00B050"/>
              </a:solidFill>
            </a:endParaRPr>
          </a:p>
          <a:p>
            <a:pPr algn="ctr"/>
            <a:endParaRPr lang="fr-FR" sz="2800" dirty="0" smtClean="0">
              <a:solidFill>
                <a:srgbClr val="00B050"/>
              </a:solidFill>
            </a:endParaRPr>
          </a:p>
          <a:p>
            <a:pPr algn="ctr"/>
            <a:endParaRPr lang="fr-FR" sz="2800" dirty="0" smtClean="0">
              <a:solidFill>
                <a:srgbClr val="00B050"/>
              </a:solidFill>
            </a:endParaRPr>
          </a:p>
          <a:p>
            <a:pPr algn="ctr"/>
            <a:endParaRPr lang="fr-FR" sz="2800" dirty="0" smtClean="0">
              <a:solidFill>
                <a:srgbClr val="00B050"/>
              </a:solidFill>
            </a:endParaRPr>
          </a:p>
          <a:p>
            <a:pPr algn="ctr"/>
            <a:endParaRPr lang="fr-FR" sz="2800" dirty="0" smtClean="0">
              <a:solidFill>
                <a:srgbClr val="00B050"/>
              </a:solidFill>
            </a:endParaRPr>
          </a:p>
          <a:p>
            <a:pPr algn="ctr"/>
            <a:endParaRPr lang="fr-FR" sz="2800" dirty="0" smtClean="0">
              <a:solidFill>
                <a:srgbClr val="00B050"/>
              </a:solidFill>
            </a:endParaRPr>
          </a:p>
          <a:p>
            <a:pPr algn="ctr"/>
            <a:endParaRPr lang="fr-FR" sz="2800" dirty="0" smtClean="0">
              <a:solidFill>
                <a:srgbClr val="00B050"/>
              </a:solidFill>
            </a:endParaRPr>
          </a:p>
          <a:p>
            <a:pPr algn="ctr"/>
            <a:endParaRPr lang="fr-FR" sz="2800" dirty="0">
              <a:solidFill>
                <a:srgbClr val="00B05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 rot="-360000">
            <a:off x="647108" y="748364"/>
            <a:ext cx="7725337" cy="4585765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                    </a:t>
            </a:r>
          </a:p>
          <a:p>
            <a:pPr algn="ctr"/>
            <a:r>
              <a:rPr lang="fr-FR" sz="2800" dirty="0" smtClean="0"/>
              <a:t>                                         Château d‘</a:t>
            </a:r>
            <a:r>
              <a:rPr lang="fr-FR" sz="2800" dirty="0" err="1" smtClean="0"/>
              <a:t>Amfreville</a:t>
            </a:r>
            <a:endParaRPr lang="fr-FR" sz="2800" dirty="0"/>
          </a:p>
        </p:txBody>
      </p:sp>
      <p:sp>
        <p:nvSpPr>
          <p:cNvPr id="18" name="Rectangle 17"/>
          <p:cNvSpPr/>
          <p:nvPr/>
        </p:nvSpPr>
        <p:spPr>
          <a:xfrm rot="-360000">
            <a:off x="647108" y="748364"/>
            <a:ext cx="7725337" cy="4585765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accent2">
                    <a:lumMod val="50000"/>
                  </a:schemeClr>
                </a:solidFill>
              </a:rPr>
              <a:t>                                        </a:t>
            </a:r>
          </a:p>
          <a:p>
            <a:pPr algn="ctr"/>
            <a:endParaRPr lang="fr-FR" sz="28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r>
              <a:rPr lang="fr-FR" sz="2800" dirty="0" smtClean="0">
                <a:solidFill>
                  <a:schemeClr val="accent2">
                    <a:lumMod val="50000"/>
                  </a:schemeClr>
                </a:solidFill>
              </a:rPr>
              <a:t>                                  Château d‘</a:t>
            </a:r>
            <a:r>
              <a:rPr lang="fr-FR" sz="2800" dirty="0" err="1" smtClean="0">
                <a:solidFill>
                  <a:schemeClr val="accent2">
                    <a:lumMod val="50000"/>
                  </a:schemeClr>
                </a:solidFill>
              </a:rPr>
              <a:t>Amfreville</a:t>
            </a:r>
            <a:endParaRPr lang="fr-FR" sz="28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 rot="-360000">
            <a:off x="647108" y="748364"/>
            <a:ext cx="7725337" cy="4585765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              </a:t>
            </a:r>
            <a:r>
              <a:rPr lang="fr-FR" sz="2800" dirty="0" err="1" smtClean="0"/>
              <a:t>Chatea</a:t>
            </a:r>
            <a:r>
              <a:rPr lang="fr-FR" sz="2800" dirty="0" smtClean="0"/>
              <a:t> u d‘</a:t>
            </a:r>
            <a:r>
              <a:rPr lang="fr-FR" sz="2800" dirty="0" err="1" smtClean="0"/>
              <a:t>Amfreville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     </a:t>
            </a:r>
            <a:endParaRPr lang="fr-FR" sz="2800" dirty="0"/>
          </a:p>
        </p:txBody>
      </p:sp>
      <p:sp>
        <p:nvSpPr>
          <p:cNvPr id="20" name="Rectangle 19"/>
          <p:cNvSpPr/>
          <p:nvPr/>
        </p:nvSpPr>
        <p:spPr>
          <a:xfrm rot="-360000">
            <a:off x="647108" y="748364"/>
            <a:ext cx="7725337" cy="4585765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r>
              <a:rPr lang="fr-FR" sz="3200" dirty="0" smtClean="0"/>
              <a:t>Château  de </a:t>
            </a:r>
            <a:r>
              <a:rPr lang="fr-FR" sz="3200" dirty="0" err="1" smtClean="0"/>
              <a:t>Crosville</a:t>
            </a:r>
            <a:endParaRPr lang="fr-FR" sz="3200" dirty="0"/>
          </a:p>
        </p:txBody>
      </p:sp>
      <p:sp>
        <p:nvSpPr>
          <p:cNvPr id="21" name="Rectangle 20"/>
          <p:cNvSpPr/>
          <p:nvPr/>
        </p:nvSpPr>
        <p:spPr>
          <a:xfrm rot="-360000">
            <a:off x="647108" y="748364"/>
            <a:ext cx="7725337" cy="4585765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de  </a:t>
            </a:r>
            <a:r>
              <a:rPr lang="fr-FR" sz="2800" dirty="0" err="1" smtClean="0"/>
              <a:t>Crosville</a:t>
            </a:r>
            <a:endParaRPr lang="fr-FR" sz="2800" dirty="0"/>
          </a:p>
        </p:txBody>
      </p:sp>
      <p:sp>
        <p:nvSpPr>
          <p:cNvPr id="22" name="Rectangle 21"/>
          <p:cNvSpPr/>
          <p:nvPr/>
        </p:nvSpPr>
        <p:spPr>
          <a:xfrm rot="-360000">
            <a:off x="647108" y="748364"/>
            <a:ext cx="7725337" cy="4585765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                         Château de </a:t>
            </a:r>
            <a:r>
              <a:rPr lang="fr-FR" sz="2800" dirty="0" err="1" smtClean="0"/>
              <a:t>CerisyLaForet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23" name="Rectangle 22"/>
          <p:cNvSpPr/>
          <p:nvPr/>
        </p:nvSpPr>
        <p:spPr>
          <a:xfrm rot="-360000">
            <a:off x="647108" y="748364"/>
            <a:ext cx="7725337" cy="4585765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tx2">
                    <a:lumMod val="25000"/>
                  </a:schemeClr>
                </a:solidFill>
              </a:rPr>
              <a:t>                                            Château de Bricquebec</a:t>
            </a:r>
          </a:p>
          <a:p>
            <a:pPr algn="ctr"/>
            <a:endParaRPr lang="fr-FR" sz="2800" dirty="0" smtClean="0">
              <a:solidFill>
                <a:schemeClr val="tx2">
                  <a:lumMod val="2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2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2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2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2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25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tx2">
                  <a:lumMod val="25000"/>
                </a:schemeClr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 rot="-360000">
            <a:off x="647108" y="748364"/>
            <a:ext cx="7725337" cy="4585765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tx2">
                    <a:lumMod val="25000"/>
                  </a:schemeClr>
                </a:solidFill>
              </a:rPr>
              <a:t>                                       Château de Bricquebec</a:t>
            </a:r>
          </a:p>
          <a:p>
            <a:pPr algn="ctr"/>
            <a:endParaRPr lang="fr-FR" sz="2800" dirty="0" smtClean="0">
              <a:solidFill>
                <a:schemeClr val="tx2">
                  <a:lumMod val="2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2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2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2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2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25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tx2">
                  <a:lumMod val="25000"/>
                </a:schemeClr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 rot="-360000">
            <a:off x="647108" y="748364"/>
            <a:ext cx="7725337" cy="4585765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                                                              Saint Sauveur</a:t>
            </a:r>
            <a:endParaRPr lang="fr-FR" sz="2800" dirty="0"/>
          </a:p>
        </p:txBody>
      </p:sp>
      <p:sp>
        <p:nvSpPr>
          <p:cNvPr id="26" name="Rectangle 25"/>
          <p:cNvSpPr/>
          <p:nvPr/>
        </p:nvSpPr>
        <p:spPr>
          <a:xfrm rot="-360000">
            <a:off x="647108" y="748364"/>
            <a:ext cx="7725337" cy="4585765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/>
          <p:cNvSpPr/>
          <p:nvPr/>
        </p:nvSpPr>
        <p:spPr>
          <a:xfrm rot="-360000">
            <a:off x="647108" y="748364"/>
            <a:ext cx="7725337" cy="4585765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                                         Château de </a:t>
            </a:r>
            <a:r>
              <a:rPr lang="fr-FR" sz="2800" dirty="0" err="1" smtClean="0"/>
              <a:t>Caillemont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       </a:t>
            </a:r>
            <a:endParaRPr lang="fr-FR" sz="2800" dirty="0"/>
          </a:p>
        </p:txBody>
      </p:sp>
      <p:sp>
        <p:nvSpPr>
          <p:cNvPr id="28" name="Rectangle 27"/>
          <p:cNvSpPr/>
          <p:nvPr/>
        </p:nvSpPr>
        <p:spPr>
          <a:xfrm rot="-360000">
            <a:off x="647108" y="748364"/>
            <a:ext cx="7725337" cy="4585765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r>
              <a:rPr lang="fr-FR" sz="2800" dirty="0" smtClean="0">
                <a:solidFill>
                  <a:srgbClr val="FF0000"/>
                </a:solidFill>
              </a:rPr>
              <a:t>Château de </a:t>
            </a:r>
            <a:r>
              <a:rPr lang="fr-FR" sz="2800" dirty="0" err="1" smtClean="0">
                <a:solidFill>
                  <a:srgbClr val="FF0000"/>
                </a:solidFill>
              </a:rPr>
              <a:t>Caillemont</a:t>
            </a:r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 rot="-360000">
            <a:off x="647108" y="748364"/>
            <a:ext cx="7725337" cy="4585765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err="1" smtClean="0"/>
              <a:t>Chateau</a:t>
            </a:r>
            <a:r>
              <a:rPr lang="fr-FR" sz="2800" dirty="0" smtClean="0"/>
              <a:t>  de Ducey</a:t>
            </a:r>
            <a:endParaRPr lang="fr-FR" sz="2800" dirty="0"/>
          </a:p>
        </p:txBody>
      </p:sp>
      <p:grpSp>
        <p:nvGrpSpPr>
          <p:cNvPr id="33" name="Groupe 32"/>
          <p:cNvGrpSpPr/>
          <p:nvPr/>
        </p:nvGrpSpPr>
        <p:grpSpPr>
          <a:xfrm>
            <a:off x="-11876" y="0"/>
            <a:ext cx="9180000" cy="6875813"/>
            <a:chOff x="-11876" y="0"/>
            <a:chExt cx="9180000" cy="6875813"/>
          </a:xfrm>
        </p:grpSpPr>
        <p:sp>
          <p:nvSpPr>
            <p:cNvPr id="9" name="Forme libre 8"/>
            <p:cNvSpPr/>
            <p:nvPr/>
          </p:nvSpPr>
          <p:spPr>
            <a:xfrm>
              <a:off x="-11876" y="0"/>
              <a:ext cx="9144000" cy="6875813"/>
            </a:xfrm>
            <a:custGeom>
              <a:avLst/>
              <a:gdLst>
                <a:gd name="connsiteX0" fmla="*/ 1401288 w 9155875"/>
                <a:gd name="connsiteY0" fmla="*/ 5533901 h 6875813"/>
                <a:gd name="connsiteX1" fmla="*/ 8775865 w 9155875"/>
                <a:gd name="connsiteY1" fmla="*/ 5201392 h 6875813"/>
                <a:gd name="connsiteX2" fmla="*/ 8217724 w 9155875"/>
                <a:gd name="connsiteY2" fmla="*/ 118753 h 6875813"/>
                <a:gd name="connsiteX3" fmla="*/ 973776 w 9155875"/>
                <a:gd name="connsiteY3" fmla="*/ 1318161 h 6875813"/>
                <a:gd name="connsiteX4" fmla="*/ 1555667 w 9155875"/>
                <a:gd name="connsiteY4" fmla="*/ 6852062 h 6875813"/>
                <a:gd name="connsiteX5" fmla="*/ 9155875 w 9155875"/>
                <a:gd name="connsiteY5" fmla="*/ 6852062 h 6875813"/>
                <a:gd name="connsiteX6" fmla="*/ 9155875 w 9155875"/>
                <a:gd name="connsiteY6" fmla="*/ 11875 h 6875813"/>
                <a:gd name="connsiteX7" fmla="*/ 0 w 9155875"/>
                <a:gd name="connsiteY7" fmla="*/ 0 h 6875813"/>
                <a:gd name="connsiteX8" fmla="*/ 11875 w 9155875"/>
                <a:gd name="connsiteY8" fmla="*/ 6852062 h 6875813"/>
                <a:gd name="connsiteX9" fmla="*/ 1567543 w 9155875"/>
                <a:gd name="connsiteY9" fmla="*/ 6875813 h 6875813"/>
                <a:gd name="connsiteX10" fmla="*/ 1567543 w 9155875"/>
                <a:gd name="connsiteY10" fmla="*/ 6875813 h 68758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55875" h="6875813">
                  <a:moveTo>
                    <a:pt x="1401288" y="5533901"/>
                  </a:moveTo>
                  <a:lnTo>
                    <a:pt x="8775865" y="5201392"/>
                  </a:lnTo>
                  <a:lnTo>
                    <a:pt x="8217724" y="118753"/>
                  </a:lnTo>
                  <a:lnTo>
                    <a:pt x="973776" y="1318161"/>
                  </a:lnTo>
                  <a:lnTo>
                    <a:pt x="1555667" y="6852062"/>
                  </a:lnTo>
                  <a:lnTo>
                    <a:pt x="9155875" y="6852062"/>
                  </a:lnTo>
                  <a:lnTo>
                    <a:pt x="9155875" y="11875"/>
                  </a:lnTo>
                  <a:lnTo>
                    <a:pt x="0" y="0"/>
                  </a:lnTo>
                  <a:cubicBezTo>
                    <a:pt x="3958" y="2284021"/>
                    <a:pt x="7917" y="4568041"/>
                    <a:pt x="11875" y="6852062"/>
                  </a:cubicBezTo>
                  <a:lnTo>
                    <a:pt x="1567543" y="6875813"/>
                  </a:lnTo>
                  <a:lnTo>
                    <a:pt x="1567543" y="6875813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7" name="Cadre 16"/>
            <p:cNvSpPr/>
            <p:nvPr/>
          </p:nvSpPr>
          <p:spPr>
            <a:xfrm rot="21240000">
              <a:off x="334699" y="605893"/>
              <a:ext cx="8252505" cy="4929222"/>
            </a:xfrm>
            <a:prstGeom prst="frame">
              <a:avLst>
                <a:gd name="adj1" fmla="val 7200"/>
              </a:avLst>
            </a:prstGeom>
            <a:blipFill>
              <a:blip r:embed="rId23" cstate="print"/>
              <a:stretch>
                <a:fillRect/>
              </a:stretch>
            </a:blipFill>
            <a:ln>
              <a:noFill/>
            </a:ln>
            <a:scene3d>
              <a:camera prst="perspectiveLef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  <p:sp>
          <p:nvSpPr>
            <p:cNvPr id="6" name="Forme libre 5"/>
            <p:cNvSpPr/>
            <p:nvPr/>
          </p:nvSpPr>
          <p:spPr>
            <a:xfrm>
              <a:off x="-11876" y="5072074"/>
              <a:ext cx="9180000" cy="1785926"/>
            </a:xfrm>
            <a:custGeom>
              <a:avLst/>
              <a:gdLst>
                <a:gd name="connsiteX0" fmla="*/ 9155875 w 9155875"/>
                <a:gd name="connsiteY0" fmla="*/ 0 h 2256312"/>
                <a:gd name="connsiteX1" fmla="*/ 3990109 w 9155875"/>
                <a:gd name="connsiteY1" fmla="*/ 261257 h 2256312"/>
                <a:gd name="connsiteX2" fmla="*/ 3705101 w 9155875"/>
                <a:gd name="connsiteY2" fmla="*/ 273133 h 2256312"/>
                <a:gd name="connsiteX3" fmla="*/ 11875 w 9155875"/>
                <a:gd name="connsiteY3" fmla="*/ 712520 h 2256312"/>
                <a:gd name="connsiteX4" fmla="*/ 0 w 9155875"/>
                <a:gd name="connsiteY4" fmla="*/ 2256312 h 2256312"/>
                <a:gd name="connsiteX5" fmla="*/ 9144000 w 9155875"/>
                <a:gd name="connsiteY5" fmla="*/ 2256312 h 2256312"/>
                <a:gd name="connsiteX6" fmla="*/ 9155875 w 9155875"/>
                <a:gd name="connsiteY6" fmla="*/ 0 h 22563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55875" h="2256312">
                  <a:moveTo>
                    <a:pt x="9155875" y="0"/>
                  </a:moveTo>
                  <a:lnTo>
                    <a:pt x="3990109" y="261257"/>
                  </a:lnTo>
                  <a:lnTo>
                    <a:pt x="3705101" y="273133"/>
                  </a:lnTo>
                  <a:lnTo>
                    <a:pt x="11875" y="712520"/>
                  </a:lnTo>
                  <a:cubicBezTo>
                    <a:pt x="7917" y="1227117"/>
                    <a:pt x="3958" y="1741715"/>
                    <a:pt x="0" y="2256312"/>
                  </a:cubicBezTo>
                  <a:lnTo>
                    <a:pt x="9144000" y="2256312"/>
                  </a:lnTo>
                  <a:cubicBezTo>
                    <a:pt x="9147958" y="1504208"/>
                    <a:pt x="9151917" y="752104"/>
                    <a:pt x="9155875" y="0"/>
                  </a:cubicBezTo>
                  <a:close/>
                </a:path>
              </a:pathLst>
            </a:custGeom>
            <a:blipFill>
              <a:blip r:embed="rId24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</p:cSld>
  <p:clrMapOvr>
    <a:masterClrMapping/>
  </p:clrMapOvr>
  <p:transition advTm="1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6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8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40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0"/>
                            </p:stCondLst>
                            <p:childTnLst>
                              <p:par>
                                <p:cTn id="4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6000"/>
                            </p:stCondLst>
                            <p:childTnLst>
                              <p:par>
                                <p:cTn id="5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2000"/>
                            </p:stCondLst>
                            <p:childTnLst>
                              <p:par>
                                <p:cTn id="5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4000"/>
                            </p:stCondLst>
                            <p:childTnLst>
                              <p:par>
                                <p:cTn id="6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0000"/>
                            </p:stCondLst>
                            <p:childTnLst>
                              <p:par>
                                <p:cTn id="6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6000"/>
                            </p:stCondLst>
                            <p:childTnLst>
                              <p:par>
                                <p:cTn id="7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5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2000"/>
                            </p:stCondLst>
                            <p:childTnLst>
                              <p:par>
                                <p:cTn id="7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8000"/>
                            </p:stCondLst>
                            <p:childTnLst>
                              <p:par>
                                <p:cTn id="8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3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rot="-540000">
            <a:off x="610625" y="677994"/>
            <a:ext cx="8134725" cy="4824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                                                       Château de la </a:t>
            </a:r>
            <a:r>
              <a:rPr lang="fr-FR" sz="2800" dirty="0" err="1" smtClean="0"/>
              <a:t>Pommeraye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10" name="Rectangle 9"/>
          <p:cNvSpPr/>
          <p:nvPr/>
        </p:nvSpPr>
        <p:spPr>
          <a:xfrm rot="-540000">
            <a:off x="610625" y="677994"/>
            <a:ext cx="8134725" cy="4824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rgbClr val="C00000"/>
                </a:solidFill>
              </a:rPr>
              <a:t>Château de la </a:t>
            </a:r>
            <a:r>
              <a:rPr lang="fr-FR" sz="2800" dirty="0" err="1" smtClean="0">
                <a:solidFill>
                  <a:srgbClr val="C00000"/>
                </a:solidFill>
              </a:rPr>
              <a:t>Pommeraye</a:t>
            </a:r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>
              <a:solidFill>
                <a:srgbClr val="C0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 rot="-540000">
            <a:off x="610625" y="677994"/>
            <a:ext cx="8134725" cy="4824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de </a:t>
            </a:r>
            <a:r>
              <a:rPr lang="fr-FR" sz="2800" dirty="0" err="1" smtClean="0"/>
              <a:t>Chanteloup</a:t>
            </a:r>
            <a:endParaRPr lang="fr-FR" sz="2800" dirty="0"/>
          </a:p>
        </p:txBody>
      </p:sp>
      <p:sp>
        <p:nvSpPr>
          <p:cNvPr id="12" name="Rectangle 11"/>
          <p:cNvSpPr/>
          <p:nvPr/>
        </p:nvSpPr>
        <p:spPr>
          <a:xfrm rot="-540000">
            <a:off x="610625" y="677994"/>
            <a:ext cx="8134725" cy="4824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r>
              <a:rPr lang="fr-FR" sz="2800" dirty="0" smtClean="0">
                <a:solidFill>
                  <a:srgbClr val="C00000"/>
                </a:solidFill>
              </a:rPr>
              <a:t>Château de </a:t>
            </a:r>
            <a:r>
              <a:rPr lang="fr-FR" sz="2800" dirty="0" err="1" smtClean="0">
                <a:solidFill>
                  <a:srgbClr val="C00000"/>
                </a:solidFill>
              </a:rPr>
              <a:t>Canisy</a:t>
            </a:r>
            <a:endParaRPr lang="fr-FR" sz="2800" dirty="0">
              <a:solidFill>
                <a:srgbClr val="C0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 rot="-540000">
            <a:off x="610625" y="677994"/>
            <a:ext cx="8134725" cy="4824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de Beaulieu</a:t>
            </a:r>
          </a:p>
        </p:txBody>
      </p:sp>
      <p:sp>
        <p:nvSpPr>
          <p:cNvPr id="14" name="Rectangle 13"/>
          <p:cNvSpPr/>
          <p:nvPr/>
        </p:nvSpPr>
        <p:spPr>
          <a:xfrm rot="-540000">
            <a:off x="610625" y="677994"/>
            <a:ext cx="8134725" cy="4824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de Beaulieu</a:t>
            </a:r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15" name="Rectangle 14"/>
          <p:cNvSpPr/>
          <p:nvPr/>
        </p:nvSpPr>
        <p:spPr>
          <a:xfrm rot="-540000">
            <a:off x="610625" y="677994"/>
            <a:ext cx="8134725" cy="4824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de </a:t>
            </a:r>
            <a:r>
              <a:rPr lang="fr-FR" sz="2800" dirty="0" err="1" smtClean="0"/>
              <a:t>Versainville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16" name="Rectangle 15"/>
          <p:cNvSpPr/>
          <p:nvPr/>
        </p:nvSpPr>
        <p:spPr>
          <a:xfrm rot="-540000">
            <a:off x="610625" y="677994"/>
            <a:ext cx="8134725" cy="4824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</a:rPr>
              <a:t>Château St Germain de Livet</a:t>
            </a: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 rot="-540000">
            <a:off x="610625" y="677994"/>
            <a:ext cx="8134725" cy="4824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St Germain de Livet</a:t>
            </a:r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18" name="Rectangle 17"/>
          <p:cNvSpPr/>
          <p:nvPr/>
        </p:nvSpPr>
        <p:spPr>
          <a:xfrm rot="-540000">
            <a:off x="610625" y="677994"/>
            <a:ext cx="8134725" cy="4824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de Pirou</a:t>
            </a:r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19" name="Rectangle 18"/>
          <p:cNvSpPr/>
          <p:nvPr/>
        </p:nvSpPr>
        <p:spPr>
          <a:xfrm rot="-540000">
            <a:off x="610625" y="677994"/>
            <a:ext cx="8134725" cy="4824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de  Ducey</a:t>
            </a:r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20" name="Rectangle 19"/>
          <p:cNvSpPr/>
          <p:nvPr/>
        </p:nvSpPr>
        <p:spPr>
          <a:xfrm rot="-540000">
            <a:off x="610625" y="677994"/>
            <a:ext cx="8134725" cy="4824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                  Château  d’</a:t>
            </a:r>
            <a:r>
              <a:rPr lang="fr-FR" sz="2800" dirty="0" err="1" smtClean="0"/>
              <a:t>Agon</a:t>
            </a:r>
            <a:r>
              <a:rPr lang="fr-FR" sz="2800" dirty="0" smtClean="0"/>
              <a:t>  </a:t>
            </a:r>
            <a:r>
              <a:rPr lang="fr-FR" sz="2800" dirty="0" err="1" smtClean="0"/>
              <a:t>Coutainville</a:t>
            </a:r>
            <a:endParaRPr lang="fr-FR" sz="2800" dirty="0"/>
          </a:p>
        </p:txBody>
      </p:sp>
      <p:sp>
        <p:nvSpPr>
          <p:cNvPr id="21" name="Rectangle 20"/>
          <p:cNvSpPr/>
          <p:nvPr/>
        </p:nvSpPr>
        <p:spPr>
          <a:xfrm rot="-540000">
            <a:off x="610625" y="677994"/>
            <a:ext cx="8134725" cy="4824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de Vire</a:t>
            </a:r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22" name="Rectangle 21"/>
          <p:cNvSpPr/>
          <p:nvPr/>
        </p:nvSpPr>
        <p:spPr>
          <a:xfrm rot="-540000">
            <a:off x="610625" y="677994"/>
            <a:ext cx="8134725" cy="48240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de Vire</a:t>
            </a:r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23" name="Rectangle 22"/>
          <p:cNvSpPr/>
          <p:nvPr/>
        </p:nvSpPr>
        <p:spPr>
          <a:xfrm rot="-540000">
            <a:off x="610625" y="677994"/>
            <a:ext cx="8134725" cy="4824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de </a:t>
            </a:r>
            <a:r>
              <a:rPr lang="fr-FR" sz="2800" dirty="0" err="1" smtClean="0"/>
              <a:t>Vendeuvre</a:t>
            </a:r>
            <a:endParaRPr lang="fr-FR" sz="2800" dirty="0"/>
          </a:p>
        </p:txBody>
      </p:sp>
      <p:sp>
        <p:nvSpPr>
          <p:cNvPr id="24" name="Rectangle 23"/>
          <p:cNvSpPr/>
          <p:nvPr/>
        </p:nvSpPr>
        <p:spPr>
          <a:xfrm rot="-540000">
            <a:off x="610625" y="677994"/>
            <a:ext cx="8134725" cy="482400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de </a:t>
            </a:r>
            <a:r>
              <a:rPr lang="fr-FR" sz="2800" dirty="0" err="1" smtClean="0"/>
              <a:t>Vendeuvre</a:t>
            </a:r>
            <a:endParaRPr lang="fr-FR" sz="2800" dirty="0"/>
          </a:p>
        </p:txBody>
      </p:sp>
      <p:sp>
        <p:nvSpPr>
          <p:cNvPr id="25" name="Rectangle 24"/>
          <p:cNvSpPr/>
          <p:nvPr/>
        </p:nvSpPr>
        <p:spPr>
          <a:xfrm rot="-540000">
            <a:off x="610625" y="677994"/>
            <a:ext cx="8134725" cy="482400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accent6">
                    <a:lumMod val="75000"/>
                  </a:schemeClr>
                </a:solidFill>
              </a:rPr>
              <a:t>                                     Château de  </a:t>
            </a:r>
            <a:r>
              <a:rPr lang="fr-FR" sz="2800" dirty="0" err="1" smtClean="0">
                <a:solidFill>
                  <a:schemeClr val="accent6">
                    <a:lumMod val="75000"/>
                  </a:schemeClr>
                </a:solidFill>
              </a:rPr>
              <a:t>tourlaville</a:t>
            </a:r>
            <a:endParaRPr lang="fr-FR" sz="28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 rot="-540000">
            <a:off x="610625" y="677994"/>
            <a:ext cx="8134725" cy="4824000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de </a:t>
            </a:r>
            <a:r>
              <a:rPr lang="fr-FR" sz="2800" dirty="0" err="1" smtClean="0"/>
              <a:t>tourlaville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27" name="Rectangle 26"/>
          <p:cNvSpPr/>
          <p:nvPr/>
        </p:nvSpPr>
        <p:spPr>
          <a:xfrm rot="-540000">
            <a:off x="610625" y="677994"/>
            <a:ext cx="8134725" cy="4824000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                             Château de Pont </a:t>
            </a:r>
            <a:r>
              <a:rPr lang="fr-FR" sz="2800" dirty="0" err="1" smtClean="0"/>
              <a:t>Rilly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28" name="Rectangle 27"/>
          <p:cNvSpPr/>
          <p:nvPr/>
        </p:nvSpPr>
        <p:spPr>
          <a:xfrm rot="-540000">
            <a:off x="610625" y="677994"/>
            <a:ext cx="8134725" cy="4824000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de  </a:t>
            </a:r>
            <a:r>
              <a:rPr lang="fr-FR" sz="2800" dirty="0" err="1" smtClean="0"/>
              <a:t>Flottemanville</a:t>
            </a:r>
            <a:endParaRPr lang="fr-FR" sz="2800" dirty="0"/>
          </a:p>
        </p:txBody>
      </p:sp>
      <p:grpSp>
        <p:nvGrpSpPr>
          <p:cNvPr id="29" name="Groupe 28"/>
          <p:cNvGrpSpPr/>
          <p:nvPr/>
        </p:nvGrpSpPr>
        <p:grpSpPr>
          <a:xfrm>
            <a:off x="-31531" y="0"/>
            <a:ext cx="9175531" cy="6905297"/>
            <a:chOff x="0" y="0"/>
            <a:chExt cx="9175531" cy="6905297"/>
          </a:xfrm>
        </p:grpSpPr>
        <p:sp>
          <p:nvSpPr>
            <p:cNvPr id="8" name="Forme libre 7"/>
            <p:cNvSpPr/>
            <p:nvPr/>
          </p:nvSpPr>
          <p:spPr>
            <a:xfrm>
              <a:off x="0" y="0"/>
              <a:ext cx="9175531" cy="6905297"/>
            </a:xfrm>
            <a:custGeom>
              <a:avLst/>
              <a:gdLst>
                <a:gd name="connsiteX0" fmla="*/ 1292772 w 9175531"/>
                <a:gd name="connsiteY0" fmla="*/ 5328745 h 6905297"/>
                <a:gd name="connsiteX1" fmla="*/ 8607972 w 9175531"/>
                <a:gd name="connsiteY1" fmla="*/ 5265683 h 6905297"/>
                <a:gd name="connsiteX2" fmla="*/ 8718331 w 9175531"/>
                <a:gd name="connsiteY2" fmla="*/ 5281448 h 6905297"/>
                <a:gd name="connsiteX3" fmla="*/ 8008883 w 9175531"/>
                <a:gd name="connsiteY3" fmla="*/ 709448 h 6905297"/>
                <a:gd name="connsiteX4" fmla="*/ 583324 w 9175531"/>
                <a:gd name="connsiteY4" fmla="*/ 788276 h 6905297"/>
                <a:gd name="connsiteX5" fmla="*/ 1529255 w 9175531"/>
                <a:gd name="connsiteY5" fmla="*/ 6905297 h 6905297"/>
                <a:gd name="connsiteX6" fmla="*/ 9175531 w 9175531"/>
                <a:gd name="connsiteY6" fmla="*/ 6889531 h 6905297"/>
                <a:gd name="connsiteX7" fmla="*/ 9144000 w 9175531"/>
                <a:gd name="connsiteY7" fmla="*/ 0 h 6905297"/>
                <a:gd name="connsiteX8" fmla="*/ 0 w 9175531"/>
                <a:gd name="connsiteY8" fmla="*/ 0 h 6905297"/>
                <a:gd name="connsiteX9" fmla="*/ 15766 w 9175531"/>
                <a:gd name="connsiteY9" fmla="*/ 6873766 h 6905297"/>
                <a:gd name="connsiteX10" fmla="*/ 1560786 w 9175531"/>
                <a:gd name="connsiteY10" fmla="*/ 6905297 h 6905297"/>
                <a:gd name="connsiteX11" fmla="*/ 1560786 w 9175531"/>
                <a:gd name="connsiteY11" fmla="*/ 6905297 h 6905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9175531" h="6905297">
                  <a:moveTo>
                    <a:pt x="1292772" y="5328745"/>
                  </a:moveTo>
                  <a:lnTo>
                    <a:pt x="8607972" y="5265683"/>
                  </a:lnTo>
                  <a:lnTo>
                    <a:pt x="8718331" y="5281448"/>
                  </a:lnTo>
                  <a:lnTo>
                    <a:pt x="8008883" y="709448"/>
                  </a:lnTo>
                  <a:lnTo>
                    <a:pt x="583324" y="788276"/>
                  </a:lnTo>
                  <a:lnTo>
                    <a:pt x="1529255" y="6905297"/>
                  </a:lnTo>
                  <a:lnTo>
                    <a:pt x="9175531" y="6889531"/>
                  </a:lnTo>
                  <a:lnTo>
                    <a:pt x="9144000" y="0"/>
                  </a:lnTo>
                  <a:lnTo>
                    <a:pt x="0" y="0"/>
                  </a:lnTo>
                  <a:cubicBezTo>
                    <a:pt x="5255" y="2291255"/>
                    <a:pt x="10511" y="4582511"/>
                    <a:pt x="15766" y="6873766"/>
                  </a:cubicBezTo>
                  <a:lnTo>
                    <a:pt x="1560786" y="6905297"/>
                  </a:lnTo>
                  <a:lnTo>
                    <a:pt x="1560786" y="6905297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" name="Cadre 6"/>
            <p:cNvSpPr/>
            <p:nvPr/>
          </p:nvSpPr>
          <p:spPr>
            <a:xfrm rot="-540000">
              <a:off x="231932" y="328033"/>
              <a:ext cx="8820000" cy="5486432"/>
            </a:xfrm>
            <a:prstGeom prst="frame">
              <a:avLst>
                <a:gd name="adj1" fmla="val 8392"/>
              </a:avLst>
            </a:prstGeom>
            <a:blipFill>
              <a:blip r:embed="rId23" cstate="print"/>
              <a:stretch>
                <a:fillRect/>
              </a:stretch>
            </a:blipFill>
            <a:ln>
              <a:noFill/>
            </a:ln>
            <a:scene3d>
              <a:camera prst="isometricOffAxis2Lef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  <p:sp>
          <p:nvSpPr>
            <p:cNvPr id="5" name="Forme libre 4"/>
            <p:cNvSpPr/>
            <p:nvPr/>
          </p:nvSpPr>
          <p:spPr>
            <a:xfrm>
              <a:off x="0" y="4887310"/>
              <a:ext cx="9175531" cy="2002221"/>
            </a:xfrm>
            <a:custGeom>
              <a:avLst/>
              <a:gdLst>
                <a:gd name="connsiteX0" fmla="*/ 15766 w 9175531"/>
                <a:gd name="connsiteY0" fmla="*/ 819807 h 2002221"/>
                <a:gd name="connsiteX1" fmla="*/ 1655379 w 9175531"/>
                <a:gd name="connsiteY1" fmla="*/ 567559 h 2002221"/>
                <a:gd name="connsiteX2" fmla="*/ 2617076 w 9175531"/>
                <a:gd name="connsiteY2" fmla="*/ 425669 h 2002221"/>
                <a:gd name="connsiteX3" fmla="*/ 4051738 w 9175531"/>
                <a:gd name="connsiteY3" fmla="*/ 378373 h 2002221"/>
                <a:gd name="connsiteX4" fmla="*/ 5896303 w 9175531"/>
                <a:gd name="connsiteY4" fmla="*/ 614856 h 2002221"/>
                <a:gd name="connsiteX5" fmla="*/ 5990897 w 9175531"/>
                <a:gd name="connsiteY5" fmla="*/ 425669 h 2002221"/>
                <a:gd name="connsiteX6" fmla="*/ 6085490 w 9175531"/>
                <a:gd name="connsiteY6" fmla="*/ 394138 h 2002221"/>
                <a:gd name="connsiteX7" fmla="*/ 6117021 w 9175531"/>
                <a:gd name="connsiteY7" fmla="*/ 346842 h 2002221"/>
                <a:gd name="connsiteX8" fmla="*/ 6211614 w 9175531"/>
                <a:gd name="connsiteY8" fmla="*/ 299545 h 2002221"/>
                <a:gd name="connsiteX9" fmla="*/ 6258910 w 9175531"/>
                <a:gd name="connsiteY9" fmla="*/ 268014 h 2002221"/>
                <a:gd name="connsiteX10" fmla="*/ 6432331 w 9175531"/>
                <a:gd name="connsiteY10" fmla="*/ 220718 h 2002221"/>
                <a:gd name="connsiteX11" fmla="*/ 6542690 w 9175531"/>
                <a:gd name="connsiteY11" fmla="*/ 189187 h 2002221"/>
                <a:gd name="connsiteX12" fmla="*/ 6653048 w 9175531"/>
                <a:gd name="connsiteY12" fmla="*/ 141890 h 2002221"/>
                <a:gd name="connsiteX13" fmla="*/ 6747641 w 9175531"/>
                <a:gd name="connsiteY13" fmla="*/ 110359 h 2002221"/>
                <a:gd name="connsiteX14" fmla="*/ 6794938 w 9175531"/>
                <a:gd name="connsiteY14" fmla="*/ 78828 h 2002221"/>
                <a:gd name="connsiteX15" fmla="*/ 6889531 w 9175531"/>
                <a:gd name="connsiteY15" fmla="*/ 47297 h 2002221"/>
                <a:gd name="connsiteX16" fmla="*/ 6936828 w 9175531"/>
                <a:gd name="connsiteY16" fmla="*/ 31531 h 2002221"/>
                <a:gd name="connsiteX17" fmla="*/ 7062952 w 9175531"/>
                <a:gd name="connsiteY17" fmla="*/ 0 h 2002221"/>
                <a:gd name="connsiteX18" fmla="*/ 7110248 w 9175531"/>
                <a:gd name="connsiteY18" fmla="*/ 47297 h 2002221"/>
                <a:gd name="connsiteX19" fmla="*/ 7220607 w 9175531"/>
                <a:gd name="connsiteY19" fmla="*/ 110359 h 2002221"/>
                <a:gd name="connsiteX20" fmla="*/ 7236372 w 9175531"/>
                <a:gd name="connsiteY20" fmla="*/ 189187 h 2002221"/>
                <a:gd name="connsiteX21" fmla="*/ 7283669 w 9175531"/>
                <a:gd name="connsiteY21" fmla="*/ 204952 h 2002221"/>
                <a:gd name="connsiteX22" fmla="*/ 7330966 w 9175531"/>
                <a:gd name="connsiteY22" fmla="*/ 299545 h 2002221"/>
                <a:gd name="connsiteX23" fmla="*/ 7378262 w 9175531"/>
                <a:gd name="connsiteY23" fmla="*/ 331076 h 2002221"/>
                <a:gd name="connsiteX24" fmla="*/ 7425559 w 9175531"/>
                <a:gd name="connsiteY24" fmla="*/ 346842 h 2002221"/>
                <a:gd name="connsiteX25" fmla="*/ 7520152 w 9175531"/>
                <a:gd name="connsiteY25" fmla="*/ 409904 h 2002221"/>
                <a:gd name="connsiteX26" fmla="*/ 7646276 w 9175531"/>
                <a:gd name="connsiteY26" fmla="*/ 425669 h 2002221"/>
                <a:gd name="connsiteX27" fmla="*/ 7693572 w 9175531"/>
                <a:gd name="connsiteY27" fmla="*/ 472966 h 2002221"/>
                <a:gd name="connsiteX28" fmla="*/ 7788166 w 9175531"/>
                <a:gd name="connsiteY28" fmla="*/ 488731 h 2002221"/>
                <a:gd name="connsiteX29" fmla="*/ 7945821 w 9175531"/>
                <a:gd name="connsiteY29" fmla="*/ 472966 h 2002221"/>
                <a:gd name="connsiteX30" fmla="*/ 7993117 w 9175531"/>
                <a:gd name="connsiteY30" fmla="*/ 504497 h 2002221"/>
                <a:gd name="connsiteX31" fmla="*/ 8087710 w 9175531"/>
                <a:gd name="connsiteY31" fmla="*/ 536028 h 2002221"/>
                <a:gd name="connsiteX32" fmla="*/ 8182303 w 9175531"/>
                <a:gd name="connsiteY32" fmla="*/ 583324 h 2002221"/>
                <a:gd name="connsiteX33" fmla="*/ 8229600 w 9175531"/>
                <a:gd name="connsiteY33" fmla="*/ 614856 h 2002221"/>
                <a:gd name="connsiteX34" fmla="*/ 8276897 w 9175531"/>
                <a:gd name="connsiteY34" fmla="*/ 630621 h 2002221"/>
                <a:gd name="connsiteX35" fmla="*/ 8292662 w 9175531"/>
                <a:gd name="connsiteY35" fmla="*/ 677918 h 2002221"/>
                <a:gd name="connsiteX36" fmla="*/ 8324193 w 9175531"/>
                <a:gd name="connsiteY36" fmla="*/ 772511 h 2002221"/>
                <a:gd name="connsiteX37" fmla="*/ 9159766 w 9175531"/>
                <a:gd name="connsiteY37" fmla="*/ 725214 h 2002221"/>
                <a:gd name="connsiteX38" fmla="*/ 9175531 w 9175531"/>
                <a:gd name="connsiteY38" fmla="*/ 1986456 h 2002221"/>
                <a:gd name="connsiteX39" fmla="*/ 0 w 9175531"/>
                <a:gd name="connsiteY39" fmla="*/ 2002221 h 2002221"/>
                <a:gd name="connsiteX40" fmla="*/ 15766 w 9175531"/>
                <a:gd name="connsiteY40" fmla="*/ 819807 h 2002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9175531" h="2002221">
                  <a:moveTo>
                    <a:pt x="15766" y="819807"/>
                  </a:moveTo>
                  <a:lnTo>
                    <a:pt x="1655379" y="567559"/>
                  </a:lnTo>
                  <a:lnTo>
                    <a:pt x="2617076" y="425669"/>
                  </a:lnTo>
                  <a:lnTo>
                    <a:pt x="4051738" y="378373"/>
                  </a:lnTo>
                  <a:lnTo>
                    <a:pt x="5896303" y="614856"/>
                  </a:lnTo>
                  <a:cubicBezTo>
                    <a:pt x="5917089" y="552497"/>
                    <a:pt x="5923356" y="463192"/>
                    <a:pt x="5990897" y="425669"/>
                  </a:cubicBezTo>
                  <a:cubicBezTo>
                    <a:pt x="6019951" y="409528"/>
                    <a:pt x="6085490" y="394138"/>
                    <a:pt x="6085490" y="394138"/>
                  </a:cubicBezTo>
                  <a:cubicBezTo>
                    <a:pt x="6096000" y="378373"/>
                    <a:pt x="6103623" y="360240"/>
                    <a:pt x="6117021" y="346842"/>
                  </a:cubicBezTo>
                  <a:cubicBezTo>
                    <a:pt x="6162203" y="301660"/>
                    <a:pt x="6160324" y="325190"/>
                    <a:pt x="6211614" y="299545"/>
                  </a:cubicBezTo>
                  <a:cubicBezTo>
                    <a:pt x="6228561" y="291071"/>
                    <a:pt x="6241595" y="275709"/>
                    <a:pt x="6258910" y="268014"/>
                  </a:cubicBezTo>
                  <a:cubicBezTo>
                    <a:pt x="6332741" y="235200"/>
                    <a:pt x="6358146" y="237203"/>
                    <a:pt x="6432331" y="220718"/>
                  </a:cubicBezTo>
                  <a:cubicBezTo>
                    <a:pt x="6491711" y="207523"/>
                    <a:pt x="6490027" y="206741"/>
                    <a:pt x="6542690" y="189187"/>
                  </a:cubicBezTo>
                  <a:cubicBezTo>
                    <a:pt x="6617725" y="139163"/>
                    <a:pt x="6560499" y="169655"/>
                    <a:pt x="6653048" y="141890"/>
                  </a:cubicBezTo>
                  <a:cubicBezTo>
                    <a:pt x="6684883" y="132339"/>
                    <a:pt x="6747641" y="110359"/>
                    <a:pt x="6747641" y="110359"/>
                  </a:cubicBezTo>
                  <a:cubicBezTo>
                    <a:pt x="6763407" y="99849"/>
                    <a:pt x="6777623" y="86523"/>
                    <a:pt x="6794938" y="78828"/>
                  </a:cubicBezTo>
                  <a:cubicBezTo>
                    <a:pt x="6825310" y="65329"/>
                    <a:pt x="6858000" y="57807"/>
                    <a:pt x="6889531" y="47297"/>
                  </a:cubicBezTo>
                  <a:cubicBezTo>
                    <a:pt x="6905297" y="42042"/>
                    <a:pt x="6920532" y="34790"/>
                    <a:pt x="6936828" y="31531"/>
                  </a:cubicBezTo>
                  <a:cubicBezTo>
                    <a:pt x="7031951" y="12507"/>
                    <a:pt x="6990234" y="24240"/>
                    <a:pt x="7062952" y="0"/>
                  </a:cubicBezTo>
                  <a:cubicBezTo>
                    <a:pt x="7078717" y="15766"/>
                    <a:pt x="7090306" y="37326"/>
                    <a:pt x="7110248" y="47297"/>
                  </a:cubicBezTo>
                  <a:cubicBezTo>
                    <a:pt x="7236879" y="110612"/>
                    <a:pt x="7153549" y="9770"/>
                    <a:pt x="7220607" y="110359"/>
                  </a:cubicBezTo>
                  <a:cubicBezTo>
                    <a:pt x="7225862" y="136635"/>
                    <a:pt x="7221508" y="166891"/>
                    <a:pt x="7236372" y="189187"/>
                  </a:cubicBezTo>
                  <a:cubicBezTo>
                    <a:pt x="7245590" y="203014"/>
                    <a:pt x="7270692" y="194571"/>
                    <a:pt x="7283669" y="204952"/>
                  </a:cubicBezTo>
                  <a:cubicBezTo>
                    <a:pt x="7357499" y="264016"/>
                    <a:pt x="7280194" y="236080"/>
                    <a:pt x="7330966" y="299545"/>
                  </a:cubicBezTo>
                  <a:cubicBezTo>
                    <a:pt x="7342803" y="314341"/>
                    <a:pt x="7361315" y="322602"/>
                    <a:pt x="7378262" y="331076"/>
                  </a:cubicBezTo>
                  <a:cubicBezTo>
                    <a:pt x="7393126" y="338508"/>
                    <a:pt x="7411032" y="338771"/>
                    <a:pt x="7425559" y="346842"/>
                  </a:cubicBezTo>
                  <a:cubicBezTo>
                    <a:pt x="7458686" y="365246"/>
                    <a:pt x="7520152" y="409904"/>
                    <a:pt x="7520152" y="409904"/>
                  </a:cubicBezTo>
                  <a:cubicBezTo>
                    <a:pt x="7581301" y="389520"/>
                    <a:pt x="7574149" y="380589"/>
                    <a:pt x="7646276" y="425669"/>
                  </a:cubicBezTo>
                  <a:cubicBezTo>
                    <a:pt x="7665183" y="437486"/>
                    <a:pt x="7673198" y="463911"/>
                    <a:pt x="7693572" y="472966"/>
                  </a:cubicBezTo>
                  <a:cubicBezTo>
                    <a:pt x="7722783" y="485949"/>
                    <a:pt x="7756635" y="483476"/>
                    <a:pt x="7788166" y="488731"/>
                  </a:cubicBezTo>
                  <a:cubicBezTo>
                    <a:pt x="7918792" y="532275"/>
                    <a:pt x="7711199" y="472966"/>
                    <a:pt x="7945821" y="472966"/>
                  </a:cubicBezTo>
                  <a:cubicBezTo>
                    <a:pt x="7964769" y="472966"/>
                    <a:pt x="7975802" y="496802"/>
                    <a:pt x="7993117" y="504497"/>
                  </a:cubicBezTo>
                  <a:cubicBezTo>
                    <a:pt x="8023489" y="517996"/>
                    <a:pt x="8060055" y="517592"/>
                    <a:pt x="8087710" y="536028"/>
                  </a:cubicBezTo>
                  <a:cubicBezTo>
                    <a:pt x="8148834" y="576777"/>
                    <a:pt x="8117031" y="561567"/>
                    <a:pt x="8182303" y="583324"/>
                  </a:cubicBezTo>
                  <a:cubicBezTo>
                    <a:pt x="8198069" y="593835"/>
                    <a:pt x="8212652" y="606382"/>
                    <a:pt x="8229600" y="614856"/>
                  </a:cubicBezTo>
                  <a:cubicBezTo>
                    <a:pt x="8244464" y="622288"/>
                    <a:pt x="8265146" y="618870"/>
                    <a:pt x="8276897" y="630621"/>
                  </a:cubicBezTo>
                  <a:cubicBezTo>
                    <a:pt x="8288648" y="642372"/>
                    <a:pt x="8285230" y="663054"/>
                    <a:pt x="8292662" y="677918"/>
                  </a:cubicBezTo>
                  <a:cubicBezTo>
                    <a:pt x="8332938" y="758471"/>
                    <a:pt x="8324193" y="689509"/>
                    <a:pt x="8324193" y="772511"/>
                  </a:cubicBezTo>
                  <a:lnTo>
                    <a:pt x="9159766" y="725214"/>
                  </a:lnTo>
                  <a:lnTo>
                    <a:pt x="9175531" y="1986456"/>
                  </a:lnTo>
                  <a:lnTo>
                    <a:pt x="0" y="2002221"/>
                  </a:lnTo>
                  <a:lnTo>
                    <a:pt x="15766" y="819807"/>
                  </a:lnTo>
                  <a:close/>
                </a:path>
              </a:pathLst>
            </a:custGeom>
            <a:blipFill>
              <a:blip r:embed="rId24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</p:cSld>
  <p:clrMapOvr>
    <a:masterClrMapping/>
  </p:clrMapOvr>
  <p:transition advTm="1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6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8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40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0"/>
                            </p:stCondLst>
                            <p:childTnLst>
                              <p:par>
                                <p:cTn id="4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6000"/>
                            </p:stCondLst>
                            <p:childTnLst>
                              <p:par>
                                <p:cTn id="5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2000"/>
                            </p:stCondLst>
                            <p:childTnLst>
                              <p:par>
                                <p:cTn id="5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4000"/>
                            </p:stCondLst>
                            <p:childTnLst>
                              <p:par>
                                <p:cTn id="6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0000"/>
                            </p:stCondLst>
                            <p:childTnLst>
                              <p:par>
                                <p:cTn id="6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6000"/>
                            </p:stCondLst>
                            <p:childTnLst>
                              <p:par>
                                <p:cTn id="7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5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2000"/>
                            </p:stCondLst>
                            <p:childTnLst>
                              <p:par>
                                <p:cTn id="7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8000"/>
                            </p:stCondLst>
                            <p:childTnLst>
                              <p:par>
                                <p:cTn id="8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3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785786" y="715512"/>
            <a:ext cx="7992000" cy="442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de Villers Bocage</a:t>
            </a:r>
            <a:endParaRPr lang="fr-FR" sz="2800" dirty="0"/>
          </a:p>
        </p:txBody>
      </p:sp>
      <p:sp>
        <p:nvSpPr>
          <p:cNvPr id="10" name="Rectangle 9"/>
          <p:cNvSpPr/>
          <p:nvPr/>
        </p:nvSpPr>
        <p:spPr>
          <a:xfrm>
            <a:off x="785786" y="715512"/>
            <a:ext cx="7992000" cy="442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1" name="Rectangle 10"/>
          <p:cNvSpPr/>
          <p:nvPr/>
        </p:nvSpPr>
        <p:spPr>
          <a:xfrm>
            <a:off x="785786" y="715512"/>
            <a:ext cx="7992000" cy="442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tx2">
                    <a:lumMod val="10000"/>
                  </a:schemeClr>
                </a:solidFill>
              </a:rPr>
              <a:t>                         </a:t>
            </a:r>
            <a:r>
              <a:rPr lang="fr-FR" sz="2800" dirty="0" smtClean="0">
                <a:solidFill>
                  <a:schemeClr val="tx1"/>
                </a:solidFill>
              </a:rPr>
              <a:t>C</a:t>
            </a:r>
            <a:r>
              <a:rPr lang="fr-FR" sz="2800" dirty="0" smtClean="0">
                <a:solidFill>
                  <a:schemeClr val="tx2">
                    <a:lumMod val="10000"/>
                  </a:schemeClr>
                </a:solidFill>
              </a:rPr>
              <a:t>hâteau de Saint Aquilin de </a:t>
            </a:r>
            <a:r>
              <a:rPr lang="fr-FR" sz="2800" dirty="0" err="1" smtClean="0">
                <a:solidFill>
                  <a:schemeClr val="tx2">
                    <a:lumMod val="10000"/>
                  </a:schemeClr>
                </a:solidFill>
              </a:rPr>
              <a:t>Pacy</a:t>
            </a:r>
            <a:endParaRPr lang="fr-FR" sz="2800" dirty="0" smtClean="0">
              <a:solidFill>
                <a:schemeClr val="tx2">
                  <a:lumMod val="1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1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1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1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1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1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1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10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85786" y="715512"/>
            <a:ext cx="7992000" cy="442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de Saint Come du Mont</a:t>
            </a:r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13" name="Rectangle 12"/>
          <p:cNvSpPr/>
          <p:nvPr/>
        </p:nvSpPr>
        <p:spPr>
          <a:xfrm>
            <a:off x="785786" y="715512"/>
            <a:ext cx="7992000" cy="442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de Saint Come du Mont</a:t>
            </a:r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14" name="Rectangle 13"/>
          <p:cNvSpPr/>
          <p:nvPr/>
        </p:nvSpPr>
        <p:spPr>
          <a:xfrm>
            <a:off x="785786" y="715512"/>
            <a:ext cx="7992000" cy="4428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Tour de </a:t>
            </a:r>
            <a:r>
              <a:rPr lang="fr-FR" sz="2800" dirty="0" err="1" smtClean="0"/>
              <a:t>Sacey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15" name="Rectangle 14"/>
          <p:cNvSpPr/>
          <p:nvPr/>
        </p:nvSpPr>
        <p:spPr>
          <a:xfrm>
            <a:off x="785786" y="714356"/>
            <a:ext cx="7992000" cy="4428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r>
              <a:rPr lang="fr-FR" dirty="0" smtClean="0"/>
              <a:t>Tour de </a:t>
            </a:r>
            <a:r>
              <a:rPr lang="fr-FR" dirty="0" err="1" smtClean="0"/>
              <a:t>Sacey</a:t>
            </a:r>
            <a:endParaRPr lang="fr-FR" dirty="0"/>
          </a:p>
        </p:txBody>
      </p:sp>
      <p:sp>
        <p:nvSpPr>
          <p:cNvPr id="16" name="Rectangle 15"/>
          <p:cNvSpPr/>
          <p:nvPr/>
        </p:nvSpPr>
        <p:spPr>
          <a:xfrm>
            <a:off x="785786" y="715512"/>
            <a:ext cx="7992000" cy="4428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Rectangle 16"/>
          <p:cNvSpPr/>
          <p:nvPr/>
        </p:nvSpPr>
        <p:spPr>
          <a:xfrm>
            <a:off x="785786" y="715512"/>
            <a:ext cx="7992000" cy="4428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                          </a:t>
            </a:r>
          </a:p>
          <a:p>
            <a:pPr algn="ctr"/>
            <a:r>
              <a:rPr lang="fr-FR" sz="2800" dirty="0" smtClean="0"/>
              <a:t>            Château de Lion sur mer </a:t>
            </a:r>
            <a:endParaRPr lang="fr-FR" sz="2800" dirty="0"/>
          </a:p>
        </p:txBody>
      </p:sp>
      <p:sp>
        <p:nvSpPr>
          <p:cNvPr id="18" name="Rectangle 17"/>
          <p:cNvSpPr/>
          <p:nvPr/>
        </p:nvSpPr>
        <p:spPr>
          <a:xfrm>
            <a:off x="785786" y="715512"/>
            <a:ext cx="7992000" cy="4428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de lion sur mer </a:t>
            </a:r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 </a:t>
            </a:r>
            <a:endParaRPr lang="fr-FR" sz="2800" dirty="0"/>
          </a:p>
        </p:txBody>
      </p:sp>
      <p:sp>
        <p:nvSpPr>
          <p:cNvPr id="19" name="Rectangle 18"/>
          <p:cNvSpPr/>
          <p:nvPr/>
        </p:nvSpPr>
        <p:spPr>
          <a:xfrm>
            <a:off x="785786" y="715512"/>
            <a:ext cx="7992000" cy="4428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de </a:t>
            </a:r>
            <a:r>
              <a:rPr lang="fr-FR" sz="2800" dirty="0" err="1" smtClean="0"/>
              <a:t>Vaucelle</a:t>
            </a:r>
            <a:r>
              <a:rPr lang="fr-FR" sz="2800" dirty="0" smtClean="0"/>
              <a:t> a </a:t>
            </a:r>
            <a:r>
              <a:rPr lang="fr-FR" sz="2800" dirty="0" err="1" smtClean="0"/>
              <a:t>saint-lo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20" name="Rectangle 19"/>
          <p:cNvSpPr/>
          <p:nvPr/>
        </p:nvSpPr>
        <p:spPr>
          <a:xfrm>
            <a:off x="785786" y="715512"/>
            <a:ext cx="7992000" cy="4428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tx2">
                    <a:lumMod val="10000"/>
                  </a:schemeClr>
                </a:solidFill>
              </a:rPr>
              <a:t>                   Château de Flamanville</a:t>
            </a:r>
          </a:p>
          <a:p>
            <a:pPr algn="ctr"/>
            <a:endParaRPr lang="fr-FR" sz="2800" dirty="0" smtClean="0">
              <a:solidFill>
                <a:schemeClr val="tx2">
                  <a:lumMod val="1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1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1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1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10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85786" y="715512"/>
            <a:ext cx="7992000" cy="4428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de </a:t>
            </a:r>
            <a:r>
              <a:rPr lang="fr-FR" sz="2800" dirty="0" err="1" smtClean="0"/>
              <a:t>Dragey</a:t>
            </a:r>
            <a:r>
              <a:rPr lang="fr-FR" sz="2800" dirty="0" smtClean="0"/>
              <a:t> </a:t>
            </a:r>
            <a:r>
              <a:rPr lang="fr-FR" sz="2800" dirty="0" err="1" smtClean="0"/>
              <a:t>Ronton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22" name="Rectangle 21"/>
          <p:cNvSpPr/>
          <p:nvPr/>
        </p:nvSpPr>
        <p:spPr>
          <a:xfrm>
            <a:off x="785786" y="715512"/>
            <a:ext cx="7992000" cy="44280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rgbClr val="C00000"/>
                </a:solidFill>
              </a:rPr>
              <a:t>Château </a:t>
            </a:r>
            <a:r>
              <a:rPr lang="fr-FR" sz="2800" dirty="0" err="1" smtClean="0">
                <a:solidFill>
                  <a:srgbClr val="C00000"/>
                </a:solidFill>
              </a:rPr>
              <a:t>Pontecoulant</a:t>
            </a:r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>
              <a:solidFill>
                <a:srgbClr val="C00000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785786" y="715512"/>
            <a:ext cx="7992000" cy="4428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du </a:t>
            </a:r>
            <a:r>
              <a:rPr lang="fr-FR" sz="2800" dirty="0" err="1" smtClean="0"/>
              <a:t>Rozel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24" name="Rectangle 23"/>
          <p:cNvSpPr/>
          <p:nvPr/>
        </p:nvSpPr>
        <p:spPr>
          <a:xfrm>
            <a:off x="785786" y="715512"/>
            <a:ext cx="7992000" cy="442800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de Sully</a:t>
            </a:r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25" name="Rectangle 24"/>
          <p:cNvSpPr/>
          <p:nvPr/>
        </p:nvSpPr>
        <p:spPr>
          <a:xfrm>
            <a:off x="785786" y="715512"/>
            <a:ext cx="7992000" cy="442800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de Sully</a:t>
            </a:r>
            <a:endParaRPr lang="fr-FR" sz="2800" dirty="0"/>
          </a:p>
        </p:txBody>
      </p:sp>
      <p:sp>
        <p:nvSpPr>
          <p:cNvPr id="26" name="Rectangle 25"/>
          <p:cNvSpPr/>
          <p:nvPr/>
        </p:nvSpPr>
        <p:spPr>
          <a:xfrm>
            <a:off x="785786" y="715512"/>
            <a:ext cx="7992000" cy="4428000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de Pirou</a:t>
            </a:r>
            <a:endParaRPr lang="fr-FR" sz="2800" dirty="0"/>
          </a:p>
        </p:txBody>
      </p:sp>
      <p:sp>
        <p:nvSpPr>
          <p:cNvPr id="27" name="Rectangle 26"/>
          <p:cNvSpPr/>
          <p:nvPr/>
        </p:nvSpPr>
        <p:spPr>
          <a:xfrm>
            <a:off x="785786" y="715512"/>
            <a:ext cx="7992000" cy="4428000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de Pirou</a:t>
            </a:r>
            <a:endParaRPr lang="fr-FR" sz="2800" dirty="0"/>
          </a:p>
        </p:txBody>
      </p:sp>
      <p:grpSp>
        <p:nvGrpSpPr>
          <p:cNvPr id="28" name="Groupe 27"/>
          <p:cNvGrpSpPr/>
          <p:nvPr/>
        </p:nvGrpSpPr>
        <p:grpSpPr>
          <a:xfrm>
            <a:off x="0" y="13648"/>
            <a:ext cx="9144000" cy="7020000"/>
            <a:chOff x="0" y="13648"/>
            <a:chExt cx="9144000" cy="7020000"/>
          </a:xfrm>
        </p:grpSpPr>
        <p:sp>
          <p:nvSpPr>
            <p:cNvPr id="8" name="Forme libre 7"/>
            <p:cNvSpPr/>
            <p:nvPr/>
          </p:nvSpPr>
          <p:spPr>
            <a:xfrm>
              <a:off x="0" y="13648"/>
              <a:ext cx="9144000" cy="7020000"/>
            </a:xfrm>
            <a:custGeom>
              <a:avLst/>
              <a:gdLst>
                <a:gd name="connsiteX0" fmla="*/ 627797 w 9144000"/>
                <a:gd name="connsiteY0" fmla="*/ 5445456 h 6864824"/>
                <a:gd name="connsiteX1" fmla="*/ 8284191 w 9144000"/>
                <a:gd name="connsiteY1" fmla="*/ 5076967 h 6864824"/>
                <a:gd name="connsiteX2" fmla="*/ 8270543 w 9144000"/>
                <a:gd name="connsiteY2" fmla="*/ 846161 h 6864824"/>
                <a:gd name="connsiteX3" fmla="*/ 586854 w 9144000"/>
                <a:gd name="connsiteY3" fmla="*/ 354842 h 6864824"/>
                <a:gd name="connsiteX4" fmla="*/ 641445 w 9144000"/>
                <a:gd name="connsiteY4" fmla="*/ 6851176 h 6864824"/>
                <a:gd name="connsiteX5" fmla="*/ 9144000 w 9144000"/>
                <a:gd name="connsiteY5" fmla="*/ 6851176 h 6864824"/>
                <a:gd name="connsiteX6" fmla="*/ 9130352 w 9144000"/>
                <a:gd name="connsiteY6" fmla="*/ 0 h 6864824"/>
                <a:gd name="connsiteX7" fmla="*/ 0 w 9144000"/>
                <a:gd name="connsiteY7" fmla="*/ 0 h 6864824"/>
                <a:gd name="connsiteX8" fmla="*/ 0 w 9144000"/>
                <a:gd name="connsiteY8" fmla="*/ 6851176 h 6864824"/>
                <a:gd name="connsiteX9" fmla="*/ 641445 w 9144000"/>
                <a:gd name="connsiteY9" fmla="*/ 6864824 h 6864824"/>
                <a:gd name="connsiteX10" fmla="*/ 641445 w 9144000"/>
                <a:gd name="connsiteY10" fmla="*/ 6864824 h 68648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44000" h="6864824">
                  <a:moveTo>
                    <a:pt x="627797" y="5445456"/>
                  </a:moveTo>
                  <a:lnTo>
                    <a:pt x="8284191" y="5076967"/>
                  </a:lnTo>
                  <a:cubicBezTo>
                    <a:pt x="8279642" y="3666698"/>
                    <a:pt x="8275092" y="2256430"/>
                    <a:pt x="8270543" y="846161"/>
                  </a:cubicBezTo>
                  <a:lnTo>
                    <a:pt x="586854" y="354842"/>
                  </a:lnTo>
                  <a:lnTo>
                    <a:pt x="641445" y="6851176"/>
                  </a:lnTo>
                  <a:lnTo>
                    <a:pt x="9144000" y="6851176"/>
                  </a:lnTo>
                  <a:cubicBezTo>
                    <a:pt x="9139451" y="4567451"/>
                    <a:pt x="9134901" y="2283725"/>
                    <a:pt x="9130352" y="0"/>
                  </a:cubicBezTo>
                  <a:lnTo>
                    <a:pt x="0" y="0"/>
                  </a:lnTo>
                  <a:lnTo>
                    <a:pt x="0" y="6851176"/>
                  </a:lnTo>
                  <a:lnTo>
                    <a:pt x="641445" y="6864824"/>
                  </a:lnTo>
                  <a:lnTo>
                    <a:pt x="641445" y="6864824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Cadre 4"/>
            <p:cNvSpPr/>
            <p:nvPr/>
          </p:nvSpPr>
          <p:spPr>
            <a:xfrm>
              <a:off x="500034" y="357166"/>
              <a:ext cx="8643966" cy="5143536"/>
            </a:xfrm>
            <a:prstGeom prst="frame">
              <a:avLst>
                <a:gd name="adj1" fmla="val 7685"/>
              </a:avLst>
            </a:prstGeom>
            <a:blipFill>
              <a:blip r:embed="rId22" cstate="print"/>
              <a:stretch>
                <a:fillRect/>
              </a:stretch>
            </a:blipFill>
            <a:ln>
              <a:noFill/>
            </a:ln>
            <a:scene3d>
              <a:camera prst="perspectiveRigh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  <p:sp>
          <p:nvSpPr>
            <p:cNvPr id="3" name="Forme libre 2"/>
            <p:cNvSpPr/>
            <p:nvPr/>
          </p:nvSpPr>
          <p:spPr>
            <a:xfrm>
              <a:off x="0" y="4714884"/>
              <a:ext cx="9144000" cy="2143116"/>
            </a:xfrm>
            <a:custGeom>
              <a:avLst/>
              <a:gdLst>
                <a:gd name="connsiteX0" fmla="*/ 8934450 w 8934450"/>
                <a:gd name="connsiteY0" fmla="*/ 704850 h 2647950"/>
                <a:gd name="connsiteX1" fmla="*/ 8934450 w 8934450"/>
                <a:gd name="connsiteY1" fmla="*/ 704850 h 2647950"/>
                <a:gd name="connsiteX2" fmla="*/ 8667750 w 8934450"/>
                <a:gd name="connsiteY2" fmla="*/ 609600 h 2647950"/>
                <a:gd name="connsiteX3" fmla="*/ 8629650 w 8934450"/>
                <a:gd name="connsiteY3" fmla="*/ 533400 h 2647950"/>
                <a:gd name="connsiteX4" fmla="*/ 8610600 w 8934450"/>
                <a:gd name="connsiteY4" fmla="*/ 457200 h 2647950"/>
                <a:gd name="connsiteX5" fmla="*/ 8553450 w 8934450"/>
                <a:gd name="connsiteY5" fmla="*/ 419100 h 2647950"/>
                <a:gd name="connsiteX6" fmla="*/ 8382000 w 8934450"/>
                <a:gd name="connsiteY6" fmla="*/ 285750 h 2647950"/>
                <a:gd name="connsiteX7" fmla="*/ 8229600 w 8934450"/>
                <a:gd name="connsiteY7" fmla="*/ 228600 h 2647950"/>
                <a:gd name="connsiteX8" fmla="*/ 8172450 w 8934450"/>
                <a:gd name="connsiteY8" fmla="*/ 209550 h 2647950"/>
                <a:gd name="connsiteX9" fmla="*/ 8058150 w 8934450"/>
                <a:gd name="connsiteY9" fmla="*/ 152400 h 2647950"/>
                <a:gd name="connsiteX10" fmla="*/ 7848600 w 8934450"/>
                <a:gd name="connsiteY10" fmla="*/ 76200 h 2647950"/>
                <a:gd name="connsiteX11" fmla="*/ 7658100 w 8934450"/>
                <a:gd name="connsiteY11" fmla="*/ 38100 h 2647950"/>
                <a:gd name="connsiteX12" fmla="*/ 7334250 w 8934450"/>
                <a:gd name="connsiteY12" fmla="*/ 19050 h 2647950"/>
                <a:gd name="connsiteX13" fmla="*/ 7239000 w 8934450"/>
                <a:gd name="connsiteY13" fmla="*/ 0 h 2647950"/>
                <a:gd name="connsiteX14" fmla="*/ 7010400 w 8934450"/>
                <a:gd name="connsiteY14" fmla="*/ 38100 h 2647950"/>
                <a:gd name="connsiteX15" fmla="*/ 6953250 w 8934450"/>
                <a:gd name="connsiteY15" fmla="*/ 76200 h 2647950"/>
                <a:gd name="connsiteX16" fmla="*/ 6667500 w 8934450"/>
                <a:gd name="connsiteY16" fmla="*/ 114300 h 2647950"/>
                <a:gd name="connsiteX17" fmla="*/ 6553200 w 8934450"/>
                <a:gd name="connsiteY17" fmla="*/ 152400 h 2647950"/>
                <a:gd name="connsiteX18" fmla="*/ 6496050 w 8934450"/>
                <a:gd name="connsiteY18" fmla="*/ 171450 h 2647950"/>
                <a:gd name="connsiteX19" fmla="*/ 6438900 w 8934450"/>
                <a:gd name="connsiteY19" fmla="*/ 190500 h 2647950"/>
                <a:gd name="connsiteX20" fmla="*/ 6305550 w 8934450"/>
                <a:gd name="connsiteY20" fmla="*/ 247650 h 2647950"/>
                <a:gd name="connsiteX21" fmla="*/ 5695950 w 8934450"/>
                <a:gd name="connsiteY21" fmla="*/ 266700 h 2647950"/>
                <a:gd name="connsiteX22" fmla="*/ 5600700 w 8934450"/>
                <a:gd name="connsiteY22" fmla="*/ 304800 h 2647950"/>
                <a:gd name="connsiteX23" fmla="*/ 5429250 w 8934450"/>
                <a:gd name="connsiteY23" fmla="*/ 342900 h 2647950"/>
                <a:gd name="connsiteX24" fmla="*/ 5314950 w 8934450"/>
                <a:gd name="connsiteY24" fmla="*/ 400050 h 2647950"/>
                <a:gd name="connsiteX25" fmla="*/ 5010150 w 8934450"/>
                <a:gd name="connsiteY25" fmla="*/ 438150 h 2647950"/>
                <a:gd name="connsiteX26" fmla="*/ 4953000 w 8934450"/>
                <a:gd name="connsiteY26" fmla="*/ 457200 h 2647950"/>
                <a:gd name="connsiteX27" fmla="*/ 4838700 w 8934450"/>
                <a:gd name="connsiteY27" fmla="*/ 533400 h 2647950"/>
                <a:gd name="connsiteX28" fmla="*/ 4724400 w 8934450"/>
                <a:gd name="connsiteY28" fmla="*/ 590550 h 2647950"/>
                <a:gd name="connsiteX29" fmla="*/ 4686300 w 8934450"/>
                <a:gd name="connsiteY29" fmla="*/ 704850 h 2647950"/>
                <a:gd name="connsiteX30" fmla="*/ 4629150 w 8934450"/>
                <a:gd name="connsiteY30" fmla="*/ 742950 h 2647950"/>
                <a:gd name="connsiteX31" fmla="*/ 4381500 w 8934450"/>
                <a:gd name="connsiteY31" fmla="*/ 781050 h 2647950"/>
                <a:gd name="connsiteX32" fmla="*/ 4095750 w 8934450"/>
                <a:gd name="connsiteY32" fmla="*/ 819150 h 2647950"/>
                <a:gd name="connsiteX33" fmla="*/ 3886200 w 8934450"/>
                <a:gd name="connsiteY33" fmla="*/ 857250 h 2647950"/>
                <a:gd name="connsiteX34" fmla="*/ 3771900 w 8934450"/>
                <a:gd name="connsiteY34" fmla="*/ 800100 h 2647950"/>
                <a:gd name="connsiteX35" fmla="*/ 3714750 w 8934450"/>
                <a:gd name="connsiteY35" fmla="*/ 781050 h 2647950"/>
                <a:gd name="connsiteX36" fmla="*/ 3543300 w 8934450"/>
                <a:gd name="connsiteY36" fmla="*/ 704850 h 2647950"/>
                <a:gd name="connsiteX37" fmla="*/ 3314700 w 8934450"/>
                <a:gd name="connsiteY37" fmla="*/ 685800 h 2647950"/>
                <a:gd name="connsiteX38" fmla="*/ 3257550 w 8934450"/>
                <a:gd name="connsiteY38" fmla="*/ 647700 h 2647950"/>
                <a:gd name="connsiteX39" fmla="*/ 3143250 w 8934450"/>
                <a:gd name="connsiteY39" fmla="*/ 552450 h 2647950"/>
                <a:gd name="connsiteX40" fmla="*/ 2590800 w 8934450"/>
                <a:gd name="connsiteY40" fmla="*/ 495300 h 2647950"/>
                <a:gd name="connsiteX41" fmla="*/ 2133600 w 8934450"/>
                <a:gd name="connsiteY41" fmla="*/ 457200 h 2647950"/>
                <a:gd name="connsiteX42" fmla="*/ 1847850 w 8934450"/>
                <a:gd name="connsiteY42" fmla="*/ 457200 h 2647950"/>
                <a:gd name="connsiteX43" fmla="*/ 819150 w 8934450"/>
                <a:gd name="connsiteY43" fmla="*/ 438150 h 2647950"/>
                <a:gd name="connsiteX44" fmla="*/ 438150 w 8934450"/>
                <a:gd name="connsiteY44" fmla="*/ 438150 h 2647950"/>
                <a:gd name="connsiteX45" fmla="*/ 19050 w 8934450"/>
                <a:gd name="connsiteY45" fmla="*/ 457200 h 2647950"/>
                <a:gd name="connsiteX46" fmla="*/ 0 w 8934450"/>
                <a:gd name="connsiteY46" fmla="*/ 2647950 h 2647950"/>
                <a:gd name="connsiteX47" fmla="*/ 8896350 w 8934450"/>
                <a:gd name="connsiteY47" fmla="*/ 2628900 h 2647950"/>
                <a:gd name="connsiteX48" fmla="*/ 8934450 w 8934450"/>
                <a:gd name="connsiteY48" fmla="*/ 704850 h 2647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8934450" h="2647950">
                  <a:moveTo>
                    <a:pt x="8934450" y="704850"/>
                  </a:moveTo>
                  <a:lnTo>
                    <a:pt x="8934450" y="704850"/>
                  </a:lnTo>
                  <a:cubicBezTo>
                    <a:pt x="8726393" y="670174"/>
                    <a:pt x="8735919" y="728896"/>
                    <a:pt x="8667750" y="609600"/>
                  </a:cubicBezTo>
                  <a:cubicBezTo>
                    <a:pt x="8653661" y="584944"/>
                    <a:pt x="8639621" y="559990"/>
                    <a:pt x="8629650" y="533400"/>
                  </a:cubicBezTo>
                  <a:cubicBezTo>
                    <a:pt x="8620457" y="508885"/>
                    <a:pt x="8625123" y="478985"/>
                    <a:pt x="8610600" y="457200"/>
                  </a:cubicBezTo>
                  <a:cubicBezTo>
                    <a:pt x="8597900" y="438150"/>
                    <a:pt x="8571039" y="433757"/>
                    <a:pt x="8553450" y="419100"/>
                  </a:cubicBezTo>
                  <a:cubicBezTo>
                    <a:pt x="8495796" y="371055"/>
                    <a:pt x="8464539" y="306385"/>
                    <a:pt x="8382000" y="285750"/>
                  </a:cubicBezTo>
                  <a:cubicBezTo>
                    <a:pt x="8241513" y="250628"/>
                    <a:pt x="8369065" y="288371"/>
                    <a:pt x="8229600" y="228600"/>
                  </a:cubicBezTo>
                  <a:cubicBezTo>
                    <a:pt x="8211143" y="220690"/>
                    <a:pt x="8190411" y="218530"/>
                    <a:pt x="8172450" y="209550"/>
                  </a:cubicBezTo>
                  <a:cubicBezTo>
                    <a:pt x="8024734" y="135692"/>
                    <a:pt x="8201798" y="200283"/>
                    <a:pt x="8058150" y="152400"/>
                  </a:cubicBezTo>
                  <a:cubicBezTo>
                    <a:pt x="7960086" y="54336"/>
                    <a:pt x="8036689" y="107548"/>
                    <a:pt x="7848600" y="76200"/>
                  </a:cubicBezTo>
                  <a:cubicBezTo>
                    <a:pt x="7711070" y="53278"/>
                    <a:pt x="7833422" y="53345"/>
                    <a:pt x="7658100" y="38100"/>
                  </a:cubicBezTo>
                  <a:cubicBezTo>
                    <a:pt x="7550370" y="28732"/>
                    <a:pt x="7442200" y="25400"/>
                    <a:pt x="7334250" y="19050"/>
                  </a:cubicBezTo>
                  <a:cubicBezTo>
                    <a:pt x="7302500" y="12700"/>
                    <a:pt x="7271379" y="0"/>
                    <a:pt x="7239000" y="0"/>
                  </a:cubicBezTo>
                  <a:cubicBezTo>
                    <a:pt x="7149810" y="0"/>
                    <a:pt x="7090654" y="18036"/>
                    <a:pt x="7010400" y="38100"/>
                  </a:cubicBezTo>
                  <a:cubicBezTo>
                    <a:pt x="6991350" y="50800"/>
                    <a:pt x="6975559" y="71052"/>
                    <a:pt x="6953250" y="76200"/>
                  </a:cubicBezTo>
                  <a:cubicBezTo>
                    <a:pt x="6575580" y="163355"/>
                    <a:pt x="6903946" y="49815"/>
                    <a:pt x="6667500" y="114300"/>
                  </a:cubicBezTo>
                  <a:cubicBezTo>
                    <a:pt x="6628754" y="124867"/>
                    <a:pt x="6591300" y="139700"/>
                    <a:pt x="6553200" y="152400"/>
                  </a:cubicBezTo>
                  <a:lnTo>
                    <a:pt x="6496050" y="171450"/>
                  </a:lnTo>
                  <a:cubicBezTo>
                    <a:pt x="6477000" y="177800"/>
                    <a:pt x="6455608" y="179361"/>
                    <a:pt x="6438900" y="190500"/>
                  </a:cubicBezTo>
                  <a:cubicBezTo>
                    <a:pt x="6387348" y="224868"/>
                    <a:pt x="6372649" y="243922"/>
                    <a:pt x="6305550" y="247650"/>
                  </a:cubicBezTo>
                  <a:cubicBezTo>
                    <a:pt x="6102564" y="258927"/>
                    <a:pt x="5899150" y="260350"/>
                    <a:pt x="5695950" y="266700"/>
                  </a:cubicBezTo>
                  <a:cubicBezTo>
                    <a:pt x="5664200" y="279400"/>
                    <a:pt x="5633141" y="293986"/>
                    <a:pt x="5600700" y="304800"/>
                  </a:cubicBezTo>
                  <a:cubicBezTo>
                    <a:pt x="5542032" y="324356"/>
                    <a:pt x="5489644" y="327801"/>
                    <a:pt x="5429250" y="342900"/>
                  </a:cubicBezTo>
                  <a:cubicBezTo>
                    <a:pt x="5300816" y="375009"/>
                    <a:pt x="5445320" y="344177"/>
                    <a:pt x="5314950" y="400050"/>
                  </a:cubicBezTo>
                  <a:cubicBezTo>
                    <a:pt x="5242352" y="431163"/>
                    <a:pt x="5037674" y="435856"/>
                    <a:pt x="5010150" y="438150"/>
                  </a:cubicBezTo>
                  <a:cubicBezTo>
                    <a:pt x="4991100" y="444500"/>
                    <a:pt x="4970553" y="447448"/>
                    <a:pt x="4953000" y="457200"/>
                  </a:cubicBezTo>
                  <a:cubicBezTo>
                    <a:pt x="4912972" y="479438"/>
                    <a:pt x="4882141" y="518920"/>
                    <a:pt x="4838700" y="533400"/>
                  </a:cubicBezTo>
                  <a:cubicBezTo>
                    <a:pt x="4759830" y="559690"/>
                    <a:pt x="4798258" y="541311"/>
                    <a:pt x="4724400" y="590550"/>
                  </a:cubicBezTo>
                  <a:cubicBezTo>
                    <a:pt x="4711700" y="628650"/>
                    <a:pt x="4719716" y="682573"/>
                    <a:pt x="4686300" y="704850"/>
                  </a:cubicBezTo>
                  <a:cubicBezTo>
                    <a:pt x="4667250" y="717550"/>
                    <a:pt x="4650870" y="735710"/>
                    <a:pt x="4629150" y="742950"/>
                  </a:cubicBezTo>
                  <a:cubicBezTo>
                    <a:pt x="4609326" y="749558"/>
                    <a:pt x="4391774" y="779582"/>
                    <a:pt x="4381500" y="781050"/>
                  </a:cubicBezTo>
                  <a:cubicBezTo>
                    <a:pt x="4245532" y="826373"/>
                    <a:pt x="4368266" y="790464"/>
                    <a:pt x="4095750" y="819150"/>
                  </a:cubicBezTo>
                  <a:cubicBezTo>
                    <a:pt x="3977850" y="831561"/>
                    <a:pt x="3981839" y="833340"/>
                    <a:pt x="3886200" y="857250"/>
                  </a:cubicBezTo>
                  <a:cubicBezTo>
                    <a:pt x="3742552" y="809367"/>
                    <a:pt x="3919616" y="873958"/>
                    <a:pt x="3771900" y="800100"/>
                  </a:cubicBezTo>
                  <a:cubicBezTo>
                    <a:pt x="3753939" y="791120"/>
                    <a:pt x="3732711" y="790030"/>
                    <a:pt x="3714750" y="781050"/>
                  </a:cubicBezTo>
                  <a:cubicBezTo>
                    <a:pt x="3634484" y="740917"/>
                    <a:pt x="3661253" y="714679"/>
                    <a:pt x="3543300" y="704850"/>
                  </a:cubicBezTo>
                  <a:lnTo>
                    <a:pt x="3314700" y="685800"/>
                  </a:lnTo>
                  <a:cubicBezTo>
                    <a:pt x="3295650" y="673100"/>
                    <a:pt x="3275139" y="662357"/>
                    <a:pt x="3257550" y="647700"/>
                  </a:cubicBezTo>
                  <a:cubicBezTo>
                    <a:pt x="3218590" y="615234"/>
                    <a:pt x="3193599" y="570759"/>
                    <a:pt x="3143250" y="552450"/>
                  </a:cubicBezTo>
                  <a:cubicBezTo>
                    <a:pt x="2961128" y="486224"/>
                    <a:pt x="2788732" y="505999"/>
                    <a:pt x="2590800" y="495300"/>
                  </a:cubicBezTo>
                  <a:cubicBezTo>
                    <a:pt x="2277273" y="478353"/>
                    <a:pt x="2365705" y="486213"/>
                    <a:pt x="2133600" y="457200"/>
                  </a:cubicBezTo>
                  <a:cubicBezTo>
                    <a:pt x="1987588" y="408529"/>
                    <a:pt x="2158614" y="457200"/>
                    <a:pt x="1847850" y="457200"/>
                  </a:cubicBezTo>
                  <a:cubicBezTo>
                    <a:pt x="1504891" y="457200"/>
                    <a:pt x="962025" y="469900"/>
                    <a:pt x="819150" y="438150"/>
                  </a:cubicBezTo>
                  <a:lnTo>
                    <a:pt x="438150" y="438150"/>
                  </a:lnTo>
                  <a:cubicBezTo>
                    <a:pt x="184655" y="466316"/>
                    <a:pt x="324202" y="457200"/>
                    <a:pt x="19050" y="457200"/>
                  </a:cubicBezTo>
                  <a:lnTo>
                    <a:pt x="0" y="2647950"/>
                  </a:lnTo>
                  <a:lnTo>
                    <a:pt x="8896350" y="2628900"/>
                  </a:lnTo>
                  <a:lnTo>
                    <a:pt x="8934450" y="704850"/>
                  </a:lnTo>
                  <a:close/>
                </a:path>
              </a:pathLst>
            </a:custGeom>
            <a:blipFill>
              <a:blip r:embed="rId2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29" name="Rectangle 28"/>
          <p:cNvSpPr/>
          <p:nvPr/>
        </p:nvSpPr>
        <p:spPr>
          <a:xfrm>
            <a:off x="6357950" y="4572008"/>
            <a:ext cx="2214578" cy="1785950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dirty="0" smtClean="0">
                <a:blipFill>
                  <a:blip r:embed="rId25"/>
                  <a:stretch>
                    <a:fillRect/>
                  </a:stretch>
                </a:blipFill>
                <a:latin typeface="Edwardian Script ITC" pitchFamily="66" charset="0"/>
              </a:rPr>
              <a:t>                </a:t>
            </a:r>
          </a:p>
          <a:p>
            <a:pPr algn="ctr"/>
            <a:endParaRPr lang="fr-FR" sz="4800" dirty="0">
              <a:blipFill>
                <a:blip r:embed="rId25"/>
                <a:stretch>
                  <a:fillRect/>
                </a:stretch>
              </a:blipFill>
              <a:latin typeface="Edwardian Script ITC" pitchFamily="66" charset="0"/>
            </a:endParaRPr>
          </a:p>
          <a:p>
            <a:pPr algn="ctr"/>
            <a:endParaRPr lang="fr-FR" sz="4800" dirty="0" smtClean="0">
              <a:blipFill>
                <a:blip r:embed="rId25"/>
                <a:stretch>
                  <a:fillRect/>
                </a:stretch>
              </a:blipFill>
              <a:latin typeface="Edwardian Script ITC" pitchFamily="66" charset="0"/>
            </a:endParaRPr>
          </a:p>
          <a:p>
            <a:pPr algn="ctr"/>
            <a:endParaRPr lang="fr-FR" sz="4800" dirty="0">
              <a:blipFill>
                <a:blip r:embed="rId25"/>
                <a:stretch>
                  <a:fillRect/>
                </a:stretch>
              </a:blipFill>
              <a:latin typeface="Edwardian Script ITC" pitchFamily="66" charset="0"/>
            </a:endParaRPr>
          </a:p>
          <a:p>
            <a:pPr algn="ctr"/>
            <a:endParaRPr lang="fr-FR" sz="4800" dirty="0" smtClean="0">
              <a:blipFill>
                <a:blip r:embed="rId25"/>
                <a:stretch>
                  <a:fillRect/>
                </a:stretch>
              </a:blipFill>
              <a:latin typeface="Edwardian Script ITC" pitchFamily="66" charset="0"/>
            </a:endParaRPr>
          </a:p>
          <a:p>
            <a:pPr algn="ctr"/>
            <a:r>
              <a:rPr lang="fr-FR" sz="4800" dirty="0" smtClean="0">
                <a:blipFill>
                  <a:blip r:embed="rId25"/>
                  <a:stretch>
                    <a:fillRect/>
                  </a:stretch>
                </a:blipFill>
                <a:latin typeface="Edwardian Script ITC" pitchFamily="66" charset="0"/>
              </a:rPr>
              <a:t>Mireille</a:t>
            </a:r>
          </a:p>
          <a:p>
            <a:pPr algn="ctr"/>
            <a:endParaRPr lang="fr-FR" sz="4800" dirty="0" smtClean="0">
              <a:blipFill>
                <a:blip r:embed="rId25"/>
                <a:stretch>
                  <a:fillRect/>
                </a:stretch>
              </a:blipFill>
              <a:latin typeface="Edwardian Script ITC" pitchFamily="66" charset="0"/>
            </a:endParaRPr>
          </a:p>
          <a:p>
            <a:pPr algn="ctr"/>
            <a:r>
              <a:rPr lang="fr-FR" sz="4800" dirty="0" smtClean="0">
                <a:blipFill>
                  <a:blip r:embed="rId25"/>
                  <a:stretch>
                    <a:fillRect/>
                  </a:stretch>
                </a:blipFill>
                <a:latin typeface="Edwardian Script ITC" pitchFamily="66" charset="0"/>
              </a:rPr>
              <a:t>       </a:t>
            </a:r>
            <a:endParaRPr lang="fr-FR" sz="4800" dirty="0">
              <a:blipFill>
                <a:blip r:embed="rId25"/>
                <a:stretch>
                  <a:fillRect/>
                </a:stretch>
              </a:blipFill>
              <a:latin typeface="Edwardian Script ITC" pitchFamily="66" charset="0"/>
            </a:endParaRPr>
          </a:p>
        </p:txBody>
      </p:sp>
    </p:spTree>
  </p:cSld>
  <p:clrMapOvr>
    <a:masterClrMapping/>
  </p:clrMapOvr>
  <p:transition advTm="14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6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8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40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0"/>
                            </p:stCondLst>
                            <p:childTnLst>
                              <p:par>
                                <p:cTn id="4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6000"/>
                            </p:stCondLst>
                            <p:childTnLst>
                              <p:par>
                                <p:cTn id="5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2000"/>
                            </p:stCondLst>
                            <p:childTnLst>
                              <p:par>
                                <p:cTn id="5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4000"/>
                            </p:stCondLst>
                            <p:childTnLst>
                              <p:par>
                                <p:cTn id="6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0000"/>
                            </p:stCondLst>
                            <p:childTnLst>
                              <p:par>
                                <p:cTn id="6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6000"/>
                            </p:stCondLst>
                            <p:childTnLst>
                              <p:par>
                                <p:cTn id="7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5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2000"/>
                            </p:stCondLst>
                            <p:childTnLst>
                              <p:par>
                                <p:cTn id="7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8000"/>
                            </p:stCondLst>
                            <p:childTnLst>
                              <p:par>
                                <p:cTn id="81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e 10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>
                <a:latin typeface="Calibri" pitchFamily="34" charset="0"/>
              </a:endParaRPr>
            </a:p>
          </p:txBody>
        </p:sp>
        <p:sp>
          <p:nvSpPr>
            <p:cNvPr id="5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>
                <a:latin typeface="Calibri" pitchFamily="34" charset="0"/>
              </a:endParaRPr>
            </a:p>
          </p:txBody>
        </p:sp>
        <p:pic>
          <p:nvPicPr>
            <p:cNvPr id="6" name="Image 8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Image 9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023938"/>
              <a:r>
                <a:rPr lang="fr-CA" sz="3000" dirty="0">
                  <a:solidFill>
                    <a:schemeClr val="accent5">
                      <a:lumMod val="75000"/>
                    </a:schemeClr>
                  </a:solidFill>
                  <a:latin typeface="Calibri" pitchFamily="34" charset="0"/>
                </a:rPr>
                <a:t> </a:t>
              </a:r>
              <a:r>
                <a:rPr lang="fr-CA" sz="3300" b="1" dirty="0">
                  <a:solidFill>
                    <a:schemeClr val="accent5">
                      <a:lumMod val="75000"/>
                    </a:schemeClr>
                  </a:solidFill>
                  <a:latin typeface="Arial Rounded MT Bold" pitchFamily="34" charset="0"/>
                </a:rPr>
                <a:t>http://</a:t>
              </a:r>
              <a:r>
                <a:rPr lang="fr-CA" sz="3300" b="1" dirty="0" smtClean="0">
                  <a:solidFill>
                    <a:schemeClr val="accent5">
                      <a:lumMod val="75000"/>
                    </a:schemeClr>
                  </a:solidFill>
                  <a:latin typeface="Arial Rounded MT Bold" pitchFamily="34" charset="0"/>
                </a:rPr>
                <a:t>ppsmania.fr</a:t>
              </a:r>
            </a:p>
          </p:txBody>
        </p:sp>
        <p:sp>
          <p:nvSpPr>
            <p:cNvPr id="9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441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023938">
                <a:spcBef>
                  <a:spcPct val="50000"/>
                </a:spcBef>
              </a:pPr>
              <a:r>
                <a:rPr lang="fr-FR" sz="22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0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381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023938">
                <a:spcBef>
                  <a:spcPct val="50000"/>
                </a:spcBef>
              </a:pPr>
              <a:r>
                <a:rPr lang="fr-FR" sz="21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5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PSMANIA logo fin">
  <a:themeElements>
    <a:clrScheme name="Mé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é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é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PPSMANIA logo fin</Template>
  <TotalTime>753</TotalTime>
  <Words>236</Words>
  <Application>Microsoft Office PowerPoint</Application>
  <PresentationFormat>Affichage à l'écran (4:3)</PresentationFormat>
  <Paragraphs>467</Paragraphs>
  <Slides>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PPSMANIA logo fin</vt:lpstr>
      <vt:lpstr>Diapositive 1</vt:lpstr>
      <vt:lpstr>Diapositive 2</vt:lpstr>
      <vt:lpstr>Diapositive 3</vt:lpstr>
      <vt:lpstr>Diapositive 4</vt:lpstr>
      <vt:lpstr>Diapositive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83</cp:revision>
  <dcterms:created xsi:type="dcterms:W3CDTF">2013-10-02T18:17:33Z</dcterms:created>
  <dcterms:modified xsi:type="dcterms:W3CDTF">2013-10-15T13:31:49Z</dcterms:modified>
</cp:coreProperties>
</file>