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7"/>
  </p:notesMasterIdLst>
  <p:sldIdLst>
    <p:sldId id="259" r:id="rId2"/>
    <p:sldId id="261" r:id="rId3"/>
    <p:sldId id="265" r:id="rId4"/>
    <p:sldId id="266" r:id="rId5"/>
    <p:sldId id="258" r:id="rId6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66FF"/>
    <a:srgbClr val="D1A375"/>
    <a:srgbClr val="FFFFFF"/>
    <a:srgbClr val="FFCC00"/>
    <a:srgbClr val="FFE7AB"/>
    <a:srgbClr val="FFFFCC"/>
    <a:srgbClr val="647C38"/>
    <a:srgbClr val="6666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-1530" y="-72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814088-B47D-4BBD-81C8-D9E53A371AA6}" type="datetimeFigureOut">
              <a:rPr lang="fr-FR" smtClean="0"/>
              <a:pPr/>
              <a:t>07/10/2013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DF6308-C157-473B-AC19-89179248503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DF6308-C157-473B-AC19-891792485032}" type="slidenum">
              <a:rPr lang="fr-FR" smtClean="0"/>
              <a:pPr/>
              <a:t>3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Espace réservé de la date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D4C3AB7-8E0A-4289-91DE-E3E29948B30D}" type="datetimeFigureOut">
              <a:rPr lang="fr-FR" smtClean="0"/>
              <a:pPr/>
              <a:t>07/10/2013</a:t>
            </a:fld>
            <a:endParaRPr lang="fr-FR" dirty="0"/>
          </a:p>
        </p:txBody>
      </p:sp>
      <p:sp>
        <p:nvSpPr>
          <p:cNvPr id="17" name="Espace réservé du pied de page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 dirty="0"/>
          </a:p>
        </p:txBody>
      </p:sp>
      <p:sp>
        <p:nvSpPr>
          <p:cNvPr id="29" name="Espace réservé du numéro de diapositive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96B8A9B-6AC4-4BC7-8CB6-92479AB2CD7F}" type="slidenum">
              <a:rPr lang="fr-FR" smtClean="0"/>
              <a:pPr/>
              <a:t>‹N°›</a:t>
            </a:fld>
            <a:endParaRPr lang="fr-FR" dirty="0"/>
          </a:p>
        </p:txBody>
      </p:sp>
      <p:sp>
        <p:nvSpPr>
          <p:cNvPr id="32" name="Rectangle 31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9" name="Rectangle 38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0" name="Rectangle 39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1" name="Rectangle 40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2" name="Rectangle 41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Titre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9" name="Sous-titre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fr-FR" smtClean="0"/>
              <a:t>Cliquez pour modifier le style des sous-titres du masque</a:t>
            </a:r>
            <a:endParaRPr kumimoji="0" lang="en-US"/>
          </a:p>
        </p:txBody>
      </p:sp>
      <p:sp>
        <p:nvSpPr>
          <p:cNvPr id="56" name="Rectangle 55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65" name="Rectangle 64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66" name="Rectangle 65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67" name="Rectangle 66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D4C3AB7-8E0A-4289-91DE-E3E29948B30D}" type="datetimeFigureOut">
              <a:rPr lang="fr-FR" smtClean="0"/>
              <a:pPr/>
              <a:t>07/10/2013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96B8A9B-6AC4-4BC7-8CB6-92479AB2CD7F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orme libre 13"/>
          <p:cNvSpPr>
            <a:spLocks/>
          </p:cNvSpPr>
          <p:nvPr/>
        </p:nvSpPr>
        <p:spPr bwMode="auto">
          <a:xfrm>
            <a:off x="4828952" y="1073888"/>
            <a:ext cx="4322136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5" name="Forme libre 14"/>
          <p:cNvSpPr>
            <a:spLocks/>
          </p:cNvSpPr>
          <p:nvPr/>
        </p:nvSpPr>
        <p:spPr bwMode="auto">
          <a:xfrm>
            <a:off x="373966" y="0"/>
            <a:ext cx="5514536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3" name="Forme libre 12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6" name="Forme libre 15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7" name="Forme libre 16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8" name="Forme libre 17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9" name="Forme libre 18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20" name="Forme libre 19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21" name="Forme libre 20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22" name="Forme libre 21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23" name="Forme libre 22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24" name="Forme libre 23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25" name="Forme libre 24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26" name="Forme libre 25"/>
          <p:cNvSpPr>
            <a:spLocks/>
          </p:cNvSpPr>
          <p:nvPr/>
        </p:nvSpPr>
        <p:spPr bwMode="auto">
          <a:xfrm>
            <a:off x="366824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27" name="Forme libre 26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D4C3AB7-8E0A-4289-91DE-E3E29948B30D}" type="datetimeFigureOut">
              <a:rPr lang="fr-FR" smtClean="0"/>
              <a:pPr/>
              <a:t>07/10/2013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96B8A9B-6AC4-4BC7-8CB6-92479AB2CD7F}" type="slidenum">
              <a:rPr lang="fr-FR" smtClean="0"/>
              <a:pPr/>
              <a:t>‹N°›</a:t>
            </a:fld>
            <a:endParaRPr lang="fr-FR" dirty="0"/>
          </a:p>
        </p:txBody>
      </p:sp>
      <p:sp>
        <p:nvSpPr>
          <p:cNvPr id="7" name="Rectangle 6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Rectangle 8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Rectangle 9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1" name="Rectangle 10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D4C3AB7-8E0A-4289-91DE-E3E29948B30D}" type="datetimeFigureOut">
              <a:rPr lang="fr-FR" smtClean="0"/>
              <a:pPr/>
              <a:t>07/10/2013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96B8A9B-6AC4-4BC7-8CB6-92479AB2CD7F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0" y="402265"/>
            <a:ext cx="886708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D4C3AB7-8E0A-4289-91DE-E3E29948B30D}" type="datetimeFigureOut">
              <a:rPr lang="fr-FR" smtClean="0"/>
              <a:pPr/>
              <a:t>07/10/2013</a:t>
            </a:fld>
            <a:endParaRPr lang="fr-FR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96B8A9B-6AC4-4BC7-8CB6-92479AB2CD7F}" type="slidenum">
              <a:rPr lang="fr-FR" smtClean="0"/>
              <a:pPr/>
              <a:t>‹N°›</a:t>
            </a:fld>
            <a:endParaRPr lang="fr-FR" dirty="0"/>
          </a:p>
        </p:txBody>
      </p:sp>
      <p:sp>
        <p:nvSpPr>
          <p:cNvPr id="16" name="Rectangle 15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7" name="Rectangle 16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8" name="Rectangle 17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9" name="Rectangle 18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0" name="Rectangle 19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1" name="Rectangle 20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Rectangle 21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9" name="Rectangle 28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0" name="Rectangle 29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D4C3AB7-8E0A-4289-91DE-E3E29948B30D}" type="datetimeFigureOut">
              <a:rPr lang="fr-FR" smtClean="0"/>
              <a:pPr/>
              <a:t>07/10/2013</a:t>
            </a:fld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96B8A9B-6AC4-4BC7-8CB6-92479AB2CD7F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D4C3AB7-8E0A-4289-91DE-E3E29948B30D}" type="datetimeFigureOut">
              <a:rPr lang="fr-FR" smtClean="0"/>
              <a:pPr/>
              <a:t>07/10/2013</a:t>
            </a:fld>
            <a:endParaRPr lang="fr-FR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96B8A9B-6AC4-4BC7-8CB6-92479AB2CD7F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D4C3AB7-8E0A-4289-91DE-E3E29948B30D}" type="datetimeFigureOut">
              <a:rPr lang="fr-FR" smtClean="0"/>
              <a:pPr/>
              <a:t>07/10/2013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96B8A9B-6AC4-4BC7-8CB6-92479AB2CD7F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cxnSp>
        <p:nvCxnSpPr>
          <p:cNvPr id="9" name="Connecteur droit 8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Groupe 9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Connecteur droit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Connecteur droit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Connecteur droit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re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fr-FR" dirty="0" smtClean="0"/>
              <a:t>Cliquez sur l'icône pour ajouter une image</a:t>
            </a:r>
            <a:endParaRPr kumimoji="0" lang="en-US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grpSp>
        <p:nvGrpSpPr>
          <p:cNvPr id="14" name="Groupe 13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Connecteur droit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Connecteur droit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Connecteur droit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Groupe 17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Connecteur droit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Connecteur droit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Connecteur droit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477000" y="55499"/>
            <a:ext cx="2133600" cy="365125"/>
          </a:xfrm>
        </p:spPr>
        <p:txBody>
          <a:bodyPr/>
          <a:lstStyle>
            <a:extLst/>
          </a:lstStyle>
          <a:p>
            <a:fld id="{5D4C3AB7-8E0A-4289-91DE-E3E29948B30D}" type="datetimeFigureOut">
              <a:rPr lang="fr-FR" smtClean="0"/>
              <a:pPr/>
              <a:t>07/10/2013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4400" y="55499"/>
            <a:ext cx="5562600" cy="365125"/>
          </a:xfrm>
        </p:spPr>
        <p:txBody>
          <a:bodyPr/>
          <a:lstStyle>
            <a:extLst/>
          </a:lstStyle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55499"/>
            <a:ext cx="457200" cy="365125"/>
          </a:xfrm>
        </p:spPr>
        <p:txBody>
          <a:bodyPr/>
          <a:lstStyle>
            <a:extLst/>
          </a:lstStyle>
          <a:p>
            <a:fld id="{A96B8A9B-6AC4-4BC7-8CB6-92479AB2CD7F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D4C3AB7-8E0A-4289-91DE-E3E29948B30D}" type="datetimeFigureOut">
              <a:rPr lang="fr-FR" smtClean="0"/>
              <a:pPr/>
              <a:t>07/10/2013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96B8A9B-6AC4-4BC7-8CB6-92479AB2CD7F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D4C3AB7-8E0A-4289-91DE-E3E29948B30D}" type="datetimeFigureOut">
              <a:rPr lang="fr-FR" smtClean="0"/>
              <a:pPr/>
              <a:t>07/10/2013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96B8A9B-6AC4-4BC7-8CB6-92479AB2CD7F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Rectangle 7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Rectangle 8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Rectangle 9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1" name="Rectangle 10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5" name="Rectangle 14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6" name="Rectangle 15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7" name="Rectangle 16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Espace réservé du titre 2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13" name="Espace réservé du texte 12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  <a:p>
            <a:pPr lvl="1" eaLnBrk="1" latinLnBrk="0" hangingPunct="1"/>
            <a:r>
              <a:rPr kumimoji="0" lang="fr-FR" smtClean="0"/>
              <a:t>Deuxième niveau</a:t>
            </a:r>
          </a:p>
          <a:p>
            <a:pPr lvl="2" eaLnBrk="1" latinLnBrk="0" hangingPunct="1"/>
            <a:r>
              <a:rPr kumimoji="0" lang="fr-FR" smtClean="0"/>
              <a:t>Troisième niveau</a:t>
            </a:r>
          </a:p>
          <a:p>
            <a:pPr lvl="3" eaLnBrk="1" latinLnBrk="0" hangingPunct="1"/>
            <a:r>
              <a:rPr kumimoji="0" lang="fr-FR" smtClean="0"/>
              <a:t>Quatrième niveau</a:t>
            </a:r>
          </a:p>
          <a:p>
            <a:pPr lvl="4" eaLnBrk="1" latinLnBrk="0" hangingPunct="1"/>
            <a:r>
              <a:rPr kumimoji="0" lang="fr-FR" smtClean="0"/>
              <a:t>Cinquième niveau</a:t>
            </a:r>
            <a:endParaRPr kumimoji="0" lang="en-US"/>
          </a:p>
        </p:txBody>
      </p:sp>
      <p:sp>
        <p:nvSpPr>
          <p:cNvPr id="14" name="Espace réservé de la date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5D4C3AB7-8E0A-4289-91DE-E3E29948B30D}" type="datetimeFigureOut">
              <a:rPr lang="fr-FR" smtClean="0"/>
              <a:pPr/>
              <a:t>07/10/2013</a:t>
            </a:fld>
            <a:endParaRPr lang="fr-FR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fr-FR" dirty="0"/>
          </a:p>
        </p:txBody>
      </p:sp>
      <p:sp>
        <p:nvSpPr>
          <p:cNvPr id="23" name="Espace réservé du numéro de diapositive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fld id="{A96B8A9B-6AC4-4BC7-8CB6-92479AB2CD7F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0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13" Type="http://schemas.openxmlformats.org/officeDocument/2006/relationships/image" Target="../media/image18.jpeg"/><Relationship Id="rId18" Type="http://schemas.openxmlformats.org/officeDocument/2006/relationships/image" Target="../media/image23.jpeg"/><Relationship Id="rId3" Type="http://schemas.openxmlformats.org/officeDocument/2006/relationships/image" Target="../media/image9.jpeg"/><Relationship Id="rId21" Type="http://schemas.openxmlformats.org/officeDocument/2006/relationships/image" Target="../media/image26.jpeg"/><Relationship Id="rId7" Type="http://schemas.openxmlformats.org/officeDocument/2006/relationships/image" Target="../media/image13.jpeg"/><Relationship Id="rId12" Type="http://schemas.openxmlformats.org/officeDocument/2006/relationships/image" Target="../media/image17.jpeg"/><Relationship Id="rId17" Type="http://schemas.openxmlformats.org/officeDocument/2006/relationships/image" Target="../media/image22.jpeg"/><Relationship Id="rId2" Type="http://schemas.openxmlformats.org/officeDocument/2006/relationships/image" Target="../media/image8.jpeg"/><Relationship Id="rId16" Type="http://schemas.openxmlformats.org/officeDocument/2006/relationships/image" Target="../media/image21.jpeg"/><Relationship Id="rId20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11" Type="http://schemas.openxmlformats.org/officeDocument/2006/relationships/image" Target="../media/image16.jpeg"/><Relationship Id="rId5" Type="http://schemas.openxmlformats.org/officeDocument/2006/relationships/image" Target="../media/image11.jpeg"/><Relationship Id="rId15" Type="http://schemas.openxmlformats.org/officeDocument/2006/relationships/image" Target="../media/image20.jpeg"/><Relationship Id="rId23" Type="http://schemas.openxmlformats.org/officeDocument/2006/relationships/image" Target="../media/image28.jpeg"/><Relationship Id="rId10" Type="http://schemas.openxmlformats.org/officeDocument/2006/relationships/image" Target="../media/image15.jpeg"/><Relationship Id="rId19" Type="http://schemas.openxmlformats.org/officeDocument/2006/relationships/image" Target="../media/image24.jpeg"/><Relationship Id="rId4" Type="http://schemas.openxmlformats.org/officeDocument/2006/relationships/image" Target="../media/image10.jpeg"/><Relationship Id="rId9" Type="http://schemas.openxmlformats.org/officeDocument/2006/relationships/image" Target="../media/image5.jpeg"/><Relationship Id="rId14" Type="http://schemas.openxmlformats.org/officeDocument/2006/relationships/image" Target="../media/image19.jpeg"/><Relationship Id="rId22" Type="http://schemas.openxmlformats.org/officeDocument/2006/relationships/image" Target="../media/image27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jpeg"/><Relationship Id="rId13" Type="http://schemas.openxmlformats.org/officeDocument/2006/relationships/image" Target="../media/image39.jpeg"/><Relationship Id="rId18" Type="http://schemas.openxmlformats.org/officeDocument/2006/relationships/image" Target="../media/image44.jpeg"/><Relationship Id="rId3" Type="http://schemas.openxmlformats.org/officeDocument/2006/relationships/image" Target="../media/image29.jpeg"/><Relationship Id="rId21" Type="http://schemas.openxmlformats.org/officeDocument/2006/relationships/image" Target="../media/image47.jpeg"/><Relationship Id="rId7" Type="http://schemas.openxmlformats.org/officeDocument/2006/relationships/image" Target="../media/image33.jpeg"/><Relationship Id="rId12" Type="http://schemas.openxmlformats.org/officeDocument/2006/relationships/image" Target="../media/image38.jpeg"/><Relationship Id="rId17" Type="http://schemas.openxmlformats.org/officeDocument/2006/relationships/image" Target="../media/image43.jpeg"/><Relationship Id="rId25" Type="http://schemas.openxmlformats.org/officeDocument/2006/relationships/image" Target="../media/image51.jpe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42.jpeg"/><Relationship Id="rId20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jpeg"/><Relationship Id="rId11" Type="http://schemas.openxmlformats.org/officeDocument/2006/relationships/image" Target="../media/image37.jpeg"/><Relationship Id="rId24" Type="http://schemas.openxmlformats.org/officeDocument/2006/relationships/image" Target="../media/image50.jpeg"/><Relationship Id="rId5" Type="http://schemas.openxmlformats.org/officeDocument/2006/relationships/image" Target="../media/image31.jpeg"/><Relationship Id="rId15" Type="http://schemas.openxmlformats.org/officeDocument/2006/relationships/image" Target="../media/image41.jpeg"/><Relationship Id="rId23" Type="http://schemas.openxmlformats.org/officeDocument/2006/relationships/image" Target="../media/image49.jpeg"/><Relationship Id="rId10" Type="http://schemas.openxmlformats.org/officeDocument/2006/relationships/image" Target="../media/image36.jpeg"/><Relationship Id="rId19" Type="http://schemas.openxmlformats.org/officeDocument/2006/relationships/image" Target="../media/image45.jpeg"/><Relationship Id="rId4" Type="http://schemas.openxmlformats.org/officeDocument/2006/relationships/image" Target="../media/image30.jpeg"/><Relationship Id="rId9" Type="http://schemas.openxmlformats.org/officeDocument/2006/relationships/image" Target="../media/image35.jpeg"/><Relationship Id="rId14" Type="http://schemas.openxmlformats.org/officeDocument/2006/relationships/image" Target="../media/image40.jpeg"/><Relationship Id="rId22" Type="http://schemas.openxmlformats.org/officeDocument/2006/relationships/image" Target="../media/image48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jpeg"/><Relationship Id="rId13" Type="http://schemas.openxmlformats.org/officeDocument/2006/relationships/image" Target="../media/image61.jpeg"/><Relationship Id="rId18" Type="http://schemas.openxmlformats.org/officeDocument/2006/relationships/image" Target="../media/image66.jpeg"/><Relationship Id="rId3" Type="http://schemas.openxmlformats.org/officeDocument/2006/relationships/image" Target="../media/image16.jpeg"/><Relationship Id="rId7" Type="http://schemas.openxmlformats.org/officeDocument/2006/relationships/image" Target="../media/image55.jpeg"/><Relationship Id="rId12" Type="http://schemas.openxmlformats.org/officeDocument/2006/relationships/image" Target="../media/image60.jpeg"/><Relationship Id="rId17" Type="http://schemas.openxmlformats.org/officeDocument/2006/relationships/image" Target="../media/image65.jpeg"/><Relationship Id="rId2" Type="http://schemas.openxmlformats.org/officeDocument/2006/relationships/image" Target="../media/image52.jpeg"/><Relationship Id="rId16" Type="http://schemas.openxmlformats.org/officeDocument/2006/relationships/image" Target="../media/image64.jpeg"/><Relationship Id="rId20" Type="http://schemas.openxmlformats.org/officeDocument/2006/relationships/image" Target="../media/image6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11" Type="http://schemas.openxmlformats.org/officeDocument/2006/relationships/image" Target="../media/image59.jpeg"/><Relationship Id="rId5" Type="http://schemas.openxmlformats.org/officeDocument/2006/relationships/image" Target="../media/image54.jpeg"/><Relationship Id="rId15" Type="http://schemas.openxmlformats.org/officeDocument/2006/relationships/image" Target="../media/image63.jpeg"/><Relationship Id="rId10" Type="http://schemas.openxmlformats.org/officeDocument/2006/relationships/image" Target="../media/image58.jpeg"/><Relationship Id="rId19" Type="http://schemas.openxmlformats.org/officeDocument/2006/relationships/image" Target="../media/image67.png"/><Relationship Id="rId4" Type="http://schemas.openxmlformats.org/officeDocument/2006/relationships/image" Target="../media/image53.jpeg"/><Relationship Id="rId9" Type="http://schemas.openxmlformats.org/officeDocument/2006/relationships/image" Target="../media/image57.jpeg"/><Relationship Id="rId14" Type="http://schemas.openxmlformats.org/officeDocument/2006/relationships/image" Target="../media/image6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gif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2.jpeg"/><Relationship Id="rId5" Type="http://schemas.openxmlformats.org/officeDocument/2006/relationships/image" Target="../media/image71.jpeg"/><Relationship Id="rId4" Type="http://schemas.openxmlformats.org/officeDocument/2006/relationships/hyperlink" Target="http://ppsmania.net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alphaModFix amt="52000"/>
            <a:lum/>
          </a:blip>
          <a:srcRect/>
          <a:stretch>
            <a:fillRect l="-3000" t="-3000" r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ZoneTexte 13"/>
          <p:cNvSpPr txBox="1"/>
          <p:nvPr/>
        </p:nvSpPr>
        <p:spPr>
          <a:xfrm>
            <a:off x="500034" y="142852"/>
            <a:ext cx="8472191" cy="67403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5400" dirty="0" smtClean="0">
                <a:blipFill>
                  <a:blip r:embed="rId4"/>
                  <a:stretch>
                    <a:fillRect/>
                  </a:stretch>
                </a:blipFill>
                <a:latin typeface="Viner Hand ITC" pitchFamily="66" charset="0"/>
              </a:rPr>
              <a:t>Les Châteaux</a:t>
            </a:r>
          </a:p>
          <a:p>
            <a:r>
              <a:rPr lang="fr-FR" sz="5400" dirty="0" smtClean="0">
                <a:blipFill>
                  <a:blip r:embed="rId4"/>
                  <a:stretch>
                    <a:fillRect/>
                  </a:stretch>
                </a:blipFill>
                <a:latin typeface="Viner Hand ITC" pitchFamily="66" charset="0"/>
              </a:rPr>
              <a:t>                      de </a:t>
            </a:r>
          </a:p>
          <a:p>
            <a:r>
              <a:rPr lang="fr-FR" sz="5400" dirty="0" smtClean="0">
                <a:blipFill>
                  <a:blip r:embed="rId4"/>
                  <a:stretch>
                    <a:fillRect/>
                  </a:stretch>
                </a:blipFill>
                <a:latin typeface="Viner Hand ITC" pitchFamily="66" charset="0"/>
              </a:rPr>
              <a:t>                                        Basse </a:t>
            </a:r>
          </a:p>
          <a:p>
            <a:endParaRPr lang="fr-FR" sz="5400" dirty="0" smtClean="0">
              <a:blipFill>
                <a:blip r:embed="rId4"/>
                <a:stretch>
                  <a:fillRect/>
                </a:stretch>
              </a:blipFill>
              <a:latin typeface="Viner Hand ITC" pitchFamily="66" charset="0"/>
            </a:endParaRPr>
          </a:p>
          <a:p>
            <a:endParaRPr lang="fr-FR" sz="5400" dirty="0" smtClean="0">
              <a:blipFill>
                <a:blip r:embed="rId4"/>
                <a:stretch>
                  <a:fillRect/>
                </a:stretch>
              </a:blipFill>
              <a:latin typeface="Viner Hand ITC" pitchFamily="66" charset="0"/>
            </a:endParaRPr>
          </a:p>
          <a:p>
            <a:endParaRPr lang="fr-FR" sz="5400" dirty="0" smtClean="0">
              <a:blipFill>
                <a:blip r:embed="rId4"/>
                <a:stretch>
                  <a:fillRect/>
                </a:stretch>
              </a:blipFill>
              <a:latin typeface="Viner Hand ITC" pitchFamily="66" charset="0"/>
            </a:endParaRPr>
          </a:p>
          <a:p>
            <a:endParaRPr lang="fr-FR" sz="5400" dirty="0" smtClean="0">
              <a:blipFill>
                <a:blip r:embed="rId4"/>
                <a:stretch>
                  <a:fillRect/>
                </a:stretch>
              </a:blipFill>
              <a:latin typeface="Viner Hand ITC" pitchFamily="66" charset="0"/>
            </a:endParaRPr>
          </a:p>
          <a:p>
            <a:r>
              <a:rPr lang="fr-FR" sz="5400" dirty="0" smtClean="0">
                <a:blipFill>
                  <a:blip r:embed="rId4"/>
                  <a:stretch>
                    <a:fillRect/>
                  </a:stretch>
                </a:blipFill>
                <a:latin typeface="Viner Hand ITC" pitchFamily="66" charset="0"/>
              </a:rPr>
              <a:t>      Normandie</a:t>
            </a:r>
            <a:endParaRPr lang="fr-FR" sz="5400" dirty="0">
              <a:blipFill>
                <a:blip r:embed="rId4"/>
                <a:stretch>
                  <a:fillRect/>
                </a:stretch>
              </a:blipFill>
              <a:latin typeface="Viner Hand ITC" pitchFamily="66" charset="0"/>
            </a:endParaRPr>
          </a:p>
        </p:txBody>
      </p:sp>
      <p:sp>
        <p:nvSpPr>
          <p:cNvPr id="7" name="Forme libre 6"/>
          <p:cNvSpPr/>
          <p:nvPr/>
        </p:nvSpPr>
        <p:spPr>
          <a:xfrm>
            <a:off x="4291900" y="4302024"/>
            <a:ext cx="3852000" cy="2556000"/>
          </a:xfrm>
          <a:custGeom>
            <a:avLst/>
            <a:gdLst>
              <a:gd name="connsiteX0" fmla="*/ 0 w 8915546"/>
              <a:gd name="connsiteY0" fmla="*/ 3550722 h 6686706"/>
              <a:gd name="connsiteX1" fmla="*/ 95002 w 8915546"/>
              <a:gd name="connsiteY1" fmla="*/ 3479470 h 6686706"/>
              <a:gd name="connsiteX2" fmla="*/ 142504 w 8915546"/>
              <a:gd name="connsiteY2" fmla="*/ 3396343 h 6686706"/>
              <a:gd name="connsiteX3" fmla="*/ 225631 w 8915546"/>
              <a:gd name="connsiteY3" fmla="*/ 3325091 h 6686706"/>
              <a:gd name="connsiteX4" fmla="*/ 261257 w 8915546"/>
              <a:gd name="connsiteY4" fmla="*/ 3301340 h 6686706"/>
              <a:gd name="connsiteX5" fmla="*/ 273132 w 8915546"/>
              <a:gd name="connsiteY5" fmla="*/ 3253839 h 6686706"/>
              <a:gd name="connsiteX6" fmla="*/ 380010 w 8915546"/>
              <a:gd name="connsiteY6" fmla="*/ 3218213 h 6686706"/>
              <a:gd name="connsiteX7" fmla="*/ 415636 w 8915546"/>
              <a:gd name="connsiteY7" fmla="*/ 3206338 h 6686706"/>
              <a:gd name="connsiteX8" fmla="*/ 439387 w 8915546"/>
              <a:gd name="connsiteY8" fmla="*/ 3170712 h 6686706"/>
              <a:gd name="connsiteX9" fmla="*/ 439387 w 8915546"/>
              <a:gd name="connsiteY9" fmla="*/ 2980706 h 6686706"/>
              <a:gd name="connsiteX10" fmla="*/ 451262 w 8915546"/>
              <a:gd name="connsiteY10" fmla="*/ 2933205 h 6686706"/>
              <a:gd name="connsiteX11" fmla="*/ 522514 w 8915546"/>
              <a:gd name="connsiteY11" fmla="*/ 2909454 h 6686706"/>
              <a:gd name="connsiteX12" fmla="*/ 558140 w 8915546"/>
              <a:gd name="connsiteY12" fmla="*/ 2885704 h 6686706"/>
              <a:gd name="connsiteX13" fmla="*/ 581891 w 8915546"/>
              <a:gd name="connsiteY13" fmla="*/ 2850078 h 6686706"/>
              <a:gd name="connsiteX14" fmla="*/ 581891 w 8915546"/>
              <a:gd name="connsiteY14" fmla="*/ 2695699 h 6686706"/>
              <a:gd name="connsiteX15" fmla="*/ 641267 w 8915546"/>
              <a:gd name="connsiteY15" fmla="*/ 2683823 h 6686706"/>
              <a:gd name="connsiteX16" fmla="*/ 546265 w 8915546"/>
              <a:gd name="connsiteY16" fmla="*/ 2600696 h 6686706"/>
              <a:gd name="connsiteX17" fmla="*/ 522514 w 8915546"/>
              <a:gd name="connsiteY17" fmla="*/ 2529444 h 6686706"/>
              <a:gd name="connsiteX18" fmla="*/ 510639 w 8915546"/>
              <a:gd name="connsiteY18" fmla="*/ 2493818 h 6686706"/>
              <a:gd name="connsiteX19" fmla="*/ 522514 w 8915546"/>
              <a:gd name="connsiteY19" fmla="*/ 2339439 h 6686706"/>
              <a:gd name="connsiteX20" fmla="*/ 593766 w 8915546"/>
              <a:gd name="connsiteY20" fmla="*/ 2315688 h 6686706"/>
              <a:gd name="connsiteX21" fmla="*/ 617517 w 8915546"/>
              <a:gd name="connsiteY21" fmla="*/ 2280062 h 6686706"/>
              <a:gd name="connsiteX22" fmla="*/ 641267 w 8915546"/>
              <a:gd name="connsiteY22" fmla="*/ 2208810 h 6686706"/>
              <a:gd name="connsiteX23" fmla="*/ 629392 w 8915546"/>
              <a:gd name="connsiteY23" fmla="*/ 2161309 h 6686706"/>
              <a:gd name="connsiteX24" fmla="*/ 558140 w 8915546"/>
              <a:gd name="connsiteY24" fmla="*/ 2113808 h 6686706"/>
              <a:gd name="connsiteX25" fmla="*/ 546265 w 8915546"/>
              <a:gd name="connsiteY25" fmla="*/ 2078182 h 6686706"/>
              <a:gd name="connsiteX26" fmla="*/ 498763 w 8915546"/>
              <a:gd name="connsiteY26" fmla="*/ 2054431 h 6686706"/>
              <a:gd name="connsiteX27" fmla="*/ 463137 w 8915546"/>
              <a:gd name="connsiteY27" fmla="*/ 2030680 h 6686706"/>
              <a:gd name="connsiteX28" fmla="*/ 391885 w 8915546"/>
              <a:gd name="connsiteY28" fmla="*/ 1959428 h 6686706"/>
              <a:gd name="connsiteX29" fmla="*/ 380010 w 8915546"/>
              <a:gd name="connsiteY29" fmla="*/ 1923802 h 6686706"/>
              <a:gd name="connsiteX30" fmla="*/ 332509 w 8915546"/>
              <a:gd name="connsiteY30" fmla="*/ 1852551 h 6686706"/>
              <a:gd name="connsiteX31" fmla="*/ 320633 w 8915546"/>
              <a:gd name="connsiteY31" fmla="*/ 1816925 h 6686706"/>
              <a:gd name="connsiteX32" fmla="*/ 225631 w 8915546"/>
              <a:gd name="connsiteY32" fmla="*/ 1805049 h 6686706"/>
              <a:gd name="connsiteX33" fmla="*/ 190005 w 8915546"/>
              <a:gd name="connsiteY33" fmla="*/ 1781299 h 6686706"/>
              <a:gd name="connsiteX34" fmla="*/ 154379 w 8915546"/>
              <a:gd name="connsiteY34" fmla="*/ 1710047 h 6686706"/>
              <a:gd name="connsiteX35" fmla="*/ 130628 w 8915546"/>
              <a:gd name="connsiteY35" fmla="*/ 1662545 h 6686706"/>
              <a:gd name="connsiteX36" fmla="*/ 154379 w 8915546"/>
              <a:gd name="connsiteY36" fmla="*/ 1591293 h 6686706"/>
              <a:gd name="connsiteX37" fmla="*/ 320633 w 8915546"/>
              <a:gd name="connsiteY37" fmla="*/ 1579418 h 6686706"/>
              <a:gd name="connsiteX38" fmla="*/ 439387 w 8915546"/>
              <a:gd name="connsiteY38" fmla="*/ 1436914 h 6686706"/>
              <a:gd name="connsiteX39" fmla="*/ 486888 w 8915546"/>
              <a:gd name="connsiteY39" fmla="*/ 1330036 h 6686706"/>
              <a:gd name="connsiteX40" fmla="*/ 593766 w 8915546"/>
              <a:gd name="connsiteY40" fmla="*/ 1294410 h 6686706"/>
              <a:gd name="connsiteX41" fmla="*/ 629392 w 8915546"/>
              <a:gd name="connsiteY41" fmla="*/ 1270660 h 6686706"/>
              <a:gd name="connsiteX42" fmla="*/ 712519 w 8915546"/>
              <a:gd name="connsiteY42" fmla="*/ 1258784 h 6686706"/>
              <a:gd name="connsiteX43" fmla="*/ 760020 w 8915546"/>
              <a:gd name="connsiteY43" fmla="*/ 1246909 h 6686706"/>
              <a:gd name="connsiteX44" fmla="*/ 795646 w 8915546"/>
              <a:gd name="connsiteY44" fmla="*/ 1211283 h 6686706"/>
              <a:gd name="connsiteX45" fmla="*/ 855023 w 8915546"/>
              <a:gd name="connsiteY45" fmla="*/ 1151906 h 6686706"/>
              <a:gd name="connsiteX46" fmla="*/ 926275 w 8915546"/>
              <a:gd name="connsiteY46" fmla="*/ 1128156 h 6686706"/>
              <a:gd name="connsiteX47" fmla="*/ 938150 w 8915546"/>
              <a:gd name="connsiteY47" fmla="*/ 1080654 h 6686706"/>
              <a:gd name="connsiteX48" fmla="*/ 985652 w 8915546"/>
              <a:gd name="connsiteY48" fmla="*/ 1009402 h 6686706"/>
              <a:gd name="connsiteX49" fmla="*/ 926275 w 8915546"/>
              <a:gd name="connsiteY49" fmla="*/ 961901 h 6686706"/>
              <a:gd name="connsiteX50" fmla="*/ 914400 w 8915546"/>
              <a:gd name="connsiteY50" fmla="*/ 890649 h 6686706"/>
              <a:gd name="connsiteX51" fmla="*/ 1104405 w 8915546"/>
              <a:gd name="connsiteY51" fmla="*/ 855023 h 6686706"/>
              <a:gd name="connsiteX52" fmla="*/ 1140031 w 8915546"/>
              <a:gd name="connsiteY52" fmla="*/ 878774 h 6686706"/>
              <a:gd name="connsiteX53" fmla="*/ 1211283 w 8915546"/>
              <a:gd name="connsiteY53" fmla="*/ 902525 h 6686706"/>
              <a:gd name="connsiteX54" fmla="*/ 1246909 w 8915546"/>
              <a:gd name="connsiteY54" fmla="*/ 914400 h 6686706"/>
              <a:gd name="connsiteX55" fmla="*/ 1282535 w 8915546"/>
              <a:gd name="connsiteY55" fmla="*/ 938151 h 6686706"/>
              <a:gd name="connsiteX56" fmla="*/ 1306285 w 8915546"/>
              <a:gd name="connsiteY56" fmla="*/ 973777 h 6686706"/>
              <a:gd name="connsiteX57" fmla="*/ 1389413 w 8915546"/>
              <a:gd name="connsiteY57" fmla="*/ 961901 h 6686706"/>
              <a:gd name="connsiteX58" fmla="*/ 1436914 w 8915546"/>
              <a:gd name="connsiteY58" fmla="*/ 938151 h 6686706"/>
              <a:gd name="connsiteX59" fmla="*/ 1508166 w 8915546"/>
              <a:gd name="connsiteY59" fmla="*/ 914400 h 6686706"/>
              <a:gd name="connsiteX60" fmla="*/ 1698171 w 8915546"/>
              <a:gd name="connsiteY60" fmla="*/ 914400 h 6686706"/>
              <a:gd name="connsiteX61" fmla="*/ 1733797 w 8915546"/>
              <a:gd name="connsiteY61" fmla="*/ 890649 h 6686706"/>
              <a:gd name="connsiteX62" fmla="*/ 1757548 w 8915546"/>
              <a:gd name="connsiteY62" fmla="*/ 855023 h 6686706"/>
              <a:gd name="connsiteX63" fmla="*/ 1793174 w 8915546"/>
              <a:gd name="connsiteY63" fmla="*/ 843148 h 6686706"/>
              <a:gd name="connsiteX64" fmla="*/ 1900052 w 8915546"/>
              <a:gd name="connsiteY64" fmla="*/ 831273 h 6686706"/>
              <a:gd name="connsiteX65" fmla="*/ 1935678 w 8915546"/>
              <a:gd name="connsiteY65" fmla="*/ 819397 h 6686706"/>
              <a:gd name="connsiteX66" fmla="*/ 1971304 w 8915546"/>
              <a:gd name="connsiteY66" fmla="*/ 783771 h 6686706"/>
              <a:gd name="connsiteX67" fmla="*/ 2030680 w 8915546"/>
              <a:gd name="connsiteY67" fmla="*/ 771896 h 6686706"/>
              <a:gd name="connsiteX68" fmla="*/ 2042555 w 8915546"/>
              <a:gd name="connsiteY68" fmla="*/ 736270 h 6686706"/>
              <a:gd name="connsiteX69" fmla="*/ 2113807 w 8915546"/>
              <a:gd name="connsiteY69" fmla="*/ 712519 h 6686706"/>
              <a:gd name="connsiteX70" fmla="*/ 2256311 w 8915546"/>
              <a:gd name="connsiteY70" fmla="*/ 688769 h 6686706"/>
              <a:gd name="connsiteX71" fmla="*/ 2458192 w 8915546"/>
              <a:gd name="connsiteY71" fmla="*/ 736270 h 6686706"/>
              <a:gd name="connsiteX72" fmla="*/ 2470067 w 8915546"/>
              <a:gd name="connsiteY72" fmla="*/ 795647 h 6686706"/>
              <a:gd name="connsiteX73" fmla="*/ 2541319 w 8915546"/>
              <a:gd name="connsiteY73" fmla="*/ 831273 h 6686706"/>
              <a:gd name="connsiteX74" fmla="*/ 2565070 w 8915546"/>
              <a:gd name="connsiteY74" fmla="*/ 878774 h 6686706"/>
              <a:gd name="connsiteX75" fmla="*/ 2600696 w 8915546"/>
              <a:gd name="connsiteY75" fmla="*/ 890649 h 6686706"/>
              <a:gd name="connsiteX76" fmla="*/ 2624446 w 8915546"/>
              <a:gd name="connsiteY76" fmla="*/ 938151 h 6686706"/>
              <a:gd name="connsiteX77" fmla="*/ 2612571 w 8915546"/>
              <a:gd name="connsiteY77" fmla="*/ 985652 h 6686706"/>
              <a:gd name="connsiteX78" fmla="*/ 2660072 w 8915546"/>
              <a:gd name="connsiteY78" fmla="*/ 1033153 h 6686706"/>
              <a:gd name="connsiteX79" fmla="*/ 2707574 w 8915546"/>
              <a:gd name="connsiteY79" fmla="*/ 1056904 h 6686706"/>
              <a:gd name="connsiteX80" fmla="*/ 2766950 w 8915546"/>
              <a:gd name="connsiteY80" fmla="*/ 1045028 h 6686706"/>
              <a:gd name="connsiteX81" fmla="*/ 2743200 w 8915546"/>
              <a:gd name="connsiteY81" fmla="*/ 973777 h 6686706"/>
              <a:gd name="connsiteX82" fmla="*/ 2766950 w 8915546"/>
              <a:gd name="connsiteY82" fmla="*/ 831273 h 6686706"/>
              <a:gd name="connsiteX83" fmla="*/ 2802576 w 8915546"/>
              <a:gd name="connsiteY83" fmla="*/ 795647 h 6686706"/>
              <a:gd name="connsiteX84" fmla="*/ 2897579 w 8915546"/>
              <a:gd name="connsiteY84" fmla="*/ 807522 h 6686706"/>
              <a:gd name="connsiteX85" fmla="*/ 2945080 w 8915546"/>
              <a:gd name="connsiteY85" fmla="*/ 819397 h 6686706"/>
              <a:gd name="connsiteX86" fmla="*/ 3016332 w 8915546"/>
              <a:gd name="connsiteY86" fmla="*/ 843148 h 6686706"/>
              <a:gd name="connsiteX87" fmla="*/ 3051958 w 8915546"/>
              <a:gd name="connsiteY87" fmla="*/ 866899 h 6686706"/>
              <a:gd name="connsiteX88" fmla="*/ 3194462 w 8915546"/>
              <a:gd name="connsiteY88" fmla="*/ 890649 h 6686706"/>
              <a:gd name="connsiteX89" fmla="*/ 3253839 w 8915546"/>
              <a:gd name="connsiteY89" fmla="*/ 902525 h 6686706"/>
              <a:gd name="connsiteX90" fmla="*/ 3360717 w 8915546"/>
              <a:gd name="connsiteY90" fmla="*/ 938151 h 6686706"/>
              <a:gd name="connsiteX91" fmla="*/ 3467594 w 8915546"/>
              <a:gd name="connsiteY91" fmla="*/ 973777 h 6686706"/>
              <a:gd name="connsiteX92" fmla="*/ 3503220 w 8915546"/>
              <a:gd name="connsiteY92" fmla="*/ 985652 h 6686706"/>
              <a:gd name="connsiteX93" fmla="*/ 3538846 w 8915546"/>
              <a:gd name="connsiteY93" fmla="*/ 997527 h 6686706"/>
              <a:gd name="connsiteX94" fmla="*/ 3562597 w 8915546"/>
              <a:gd name="connsiteY94" fmla="*/ 1033153 h 6686706"/>
              <a:gd name="connsiteX95" fmla="*/ 3586348 w 8915546"/>
              <a:gd name="connsiteY95" fmla="*/ 1104405 h 6686706"/>
              <a:gd name="connsiteX96" fmla="*/ 3657600 w 8915546"/>
              <a:gd name="connsiteY96" fmla="*/ 1163782 h 6686706"/>
              <a:gd name="connsiteX97" fmla="*/ 3645724 w 8915546"/>
              <a:gd name="connsiteY97" fmla="*/ 1128156 h 6686706"/>
              <a:gd name="connsiteX98" fmla="*/ 3669475 w 8915546"/>
              <a:gd name="connsiteY98" fmla="*/ 1021278 h 6686706"/>
              <a:gd name="connsiteX99" fmla="*/ 3740727 w 8915546"/>
              <a:gd name="connsiteY99" fmla="*/ 997527 h 6686706"/>
              <a:gd name="connsiteX100" fmla="*/ 3835729 w 8915546"/>
              <a:gd name="connsiteY100" fmla="*/ 950026 h 6686706"/>
              <a:gd name="connsiteX101" fmla="*/ 4049485 w 8915546"/>
              <a:gd name="connsiteY101" fmla="*/ 926275 h 6686706"/>
              <a:gd name="connsiteX102" fmla="*/ 4096987 w 8915546"/>
              <a:gd name="connsiteY102" fmla="*/ 855023 h 6686706"/>
              <a:gd name="connsiteX103" fmla="*/ 4156363 w 8915546"/>
              <a:gd name="connsiteY103" fmla="*/ 795647 h 6686706"/>
              <a:gd name="connsiteX104" fmla="*/ 4168239 w 8915546"/>
              <a:gd name="connsiteY104" fmla="*/ 748145 h 6686706"/>
              <a:gd name="connsiteX105" fmla="*/ 4203865 w 8915546"/>
              <a:gd name="connsiteY105" fmla="*/ 724395 h 6686706"/>
              <a:gd name="connsiteX106" fmla="*/ 4239491 w 8915546"/>
              <a:gd name="connsiteY106" fmla="*/ 688769 h 6686706"/>
              <a:gd name="connsiteX107" fmla="*/ 4239491 w 8915546"/>
              <a:gd name="connsiteY107" fmla="*/ 688769 h 6686706"/>
              <a:gd name="connsiteX108" fmla="*/ 4322618 w 8915546"/>
              <a:gd name="connsiteY108" fmla="*/ 712519 h 6686706"/>
              <a:gd name="connsiteX109" fmla="*/ 4286992 w 8915546"/>
              <a:gd name="connsiteY109" fmla="*/ 593766 h 6686706"/>
              <a:gd name="connsiteX110" fmla="*/ 4429496 w 8915546"/>
              <a:gd name="connsiteY110" fmla="*/ 546265 h 6686706"/>
              <a:gd name="connsiteX111" fmla="*/ 4512623 w 8915546"/>
              <a:gd name="connsiteY111" fmla="*/ 486888 h 6686706"/>
              <a:gd name="connsiteX112" fmla="*/ 4595750 w 8915546"/>
              <a:gd name="connsiteY112" fmla="*/ 463138 h 6686706"/>
              <a:gd name="connsiteX113" fmla="*/ 4619501 w 8915546"/>
              <a:gd name="connsiteY113" fmla="*/ 356260 h 6686706"/>
              <a:gd name="connsiteX114" fmla="*/ 4631376 w 8915546"/>
              <a:gd name="connsiteY114" fmla="*/ 296883 h 6686706"/>
              <a:gd name="connsiteX115" fmla="*/ 4655127 w 8915546"/>
              <a:gd name="connsiteY115" fmla="*/ 237506 h 6686706"/>
              <a:gd name="connsiteX116" fmla="*/ 4678878 w 8915546"/>
              <a:gd name="connsiteY116" fmla="*/ 237506 h 6686706"/>
              <a:gd name="connsiteX117" fmla="*/ 4738254 w 8915546"/>
              <a:gd name="connsiteY117" fmla="*/ 213756 h 6686706"/>
              <a:gd name="connsiteX118" fmla="*/ 4833257 w 8915546"/>
              <a:gd name="connsiteY118" fmla="*/ 178130 h 6686706"/>
              <a:gd name="connsiteX119" fmla="*/ 4868883 w 8915546"/>
              <a:gd name="connsiteY119" fmla="*/ 166254 h 6686706"/>
              <a:gd name="connsiteX120" fmla="*/ 4952010 w 8915546"/>
              <a:gd name="connsiteY120" fmla="*/ 118753 h 6686706"/>
              <a:gd name="connsiteX121" fmla="*/ 4999511 w 8915546"/>
              <a:gd name="connsiteY121" fmla="*/ 106878 h 6686706"/>
              <a:gd name="connsiteX122" fmla="*/ 5023262 w 8915546"/>
              <a:gd name="connsiteY122" fmla="*/ 178130 h 6686706"/>
              <a:gd name="connsiteX123" fmla="*/ 5082639 w 8915546"/>
              <a:gd name="connsiteY123" fmla="*/ 296883 h 6686706"/>
              <a:gd name="connsiteX124" fmla="*/ 5189517 w 8915546"/>
              <a:gd name="connsiteY124" fmla="*/ 296883 h 6686706"/>
              <a:gd name="connsiteX125" fmla="*/ 5189517 w 8915546"/>
              <a:gd name="connsiteY125" fmla="*/ 296883 h 6686706"/>
              <a:gd name="connsiteX126" fmla="*/ 5296394 w 8915546"/>
              <a:gd name="connsiteY126" fmla="*/ 154379 h 6686706"/>
              <a:gd name="connsiteX127" fmla="*/ 5438898 w 8915546"/>
              <a:gd name="connsiteY127" fmla="*/ 142504 h 6686706"/>
              <a:gd name="connsiteX128" fmla="*/ 5533901 w 8915546"/>
              <a:gd name="connsiteY128" fmla="*/ 225631 h 6686706"/>
              <a:gd name="connsiteX129" fmla="*/ 5533901 w 8915546"/>
              <a:gd name="connsiteY129" fmla="*/ 71252 h 6686706"/>
              <a:gd name="connsiteX130" fmla="*/ 5688280 w 8915546"/>
              <a:gd name="connsiteY130" fmla="*/ 23751 h 6686706"/>
              <a:gd name="connsiteX131" fmla="*/ 5759532 w 8915546"/>
              <a:gd name="connsiteY131" fmla="*/ 190005 h 6686706"/>
              <a:gd name="connsiteX132" fmla="*/ 5866410 w 8915546"/>
              <a:gd name="connsiteY132" fmla="*/ 142504 h 6686706"/>
              <a:gd name="connsiteX133" fmla="*/ 5985163 w 8915546"/>
              <a:gd name="connsiteY133" fmla="*/ 225631 h 6686706"/>
              <a:gd name="connsiteX134" fmla="*/ 6115792 w 8915546"/>
              <a:gd name="connsiteY134" fmla="*/ 166254 h 6686706"/>
              <a:gd name="connsiteX135" fmla="*/ 6175168 w 8915546"/>
              <a:gd name="connsiteY135" fmla="*/ 0 h 6686706"/>
              <a:gd name="connsiteX136" fmla="*/ 6329548 w 8915546"/>
              <a:gd name="connsiteY136" fmla="*/ 71252 h 6686706"/>
              <a:gd name="connsiteX137" fmla="*/ 6305797 w 8915546"/>
              <a:gd name="connsiteY137" fmla="*/ 130628 h 6686706"/>
              <a:gd name="connsiteX138" fmla="*/ 6388924 w 8915546"/>
              <a:gd name="connsiteY138" fmla="*/ 190005 h 6686706"/>
              <a:gd name="connsiteX139" fmla="*/ 6282046 w 8915546"/>
              <a:gd name="connsiteY139" fmla="*/ 273132 h 6686706"/>
              <a:gd name="connsiteX140" fmla="*/ 6234545 w 8915546"/>
              <a:gd name="connsiteY140" fmla="*/ 427512 h 6686706"/>
              <a:gd name="connsiteX141" fmla="*/ 6246420 w 8915546"/>
              <a:gd name="connsiteY141" fmla="*/ 510639 h 6686706"/>
              <a:gd name="connsiteX142" fmla="*/ 6400800 w 8915546"/>
              <a:gd name="connsiteY142" fmla="*/ 617517 h 6686706"/>
              <a:gd name="connsiteX143" fmla="*/ 6436426 w 8915546"/>
              <a:gd name="connsiteY143" fmla="*/ 700644 h 6686706"/>
              <a:gd name="connsiteX144" fmla="*/ 6543304 w 8915546"/>
              <a:gd name="connsiteY144" fmla="*/ 665018 h 6686706"/>
              <a:gd name="connsiteX145" fmla="*/ 6543304 w 8915546"/>
              <a:gd name="connsiteY145" fmla="*/ 712519 h 6686706"/>
              <a:gd name="connsiteX146" fmla="*/ 6602680 w 8915546"/>
              <a:gd name="connsiteY146" fmla="*/ 712519 h 6686706"/>
              <a:gd name="connsiteX147" fmla="*/ 6733309 w 8915546"/>
              <a:gd name="connsiteY147" fmla="*/ 736270 h 6686706"/>
              <a:gd name="connsiteX148" fmla="*/ 6733309 w 8915546"/>
              <a:gd name="connsiteY148" fmla="*/ 736270 h 6686706"/>
              <a:gd name="connsiteX149" fmla="*/ 6935189 w 8915546"/>
              <a:gd name="connsiteY149" fmla="*/ 783771 h 6686706"/>
              <a:gd name="connsiteX150" fmla="*/ 7042067 w 8915546"/>
              <a:gd name="connsiteY150" fmla="*/ 653143 h 6686706"/>
              <a:gd name="connsiteX151" fmla="*/ 7196446 w 8915546"/>
              <a:gd name="connsiteY151" fmla="*/ 712519 h 6686706"/>
              <a:gd name="connsiteX152" fmla="*/ 7184571 w 8915546"/>
              <a:gd name="connsiteY152" fmla="*/ 760021 h 6686706"/>
              <a:gd name="connsiteX153" fmla="*/ 7255823 w 8915546"/>
              <a:gd name="connsiteY153" fmla="*/ 807522 h 6686706"/>
              <a:gd name="connsiteX154" fmla="*/ 7243948 w 8915546"/>
              <a:gd name="connsiteY154" fmla="*/ 926275 h 6686706"/>
              <a:gd name="connsiteX155" fmla="*/ 7362701 w 8915546"/>
              <a:gd name="connsiteY155" fmla="*/ 997527 h 6686706"/>
              <a:gd name="connsiteX156" fmla="*/ 7291449 w 8915546"/>
              <a:gd name="connsiteY156" fmla="*/ 1104405 h 6686706"/>
              <a:gd name="connsiteX157" fmla="*/ 7303324 w 8915546"/>
              <a:gd name="connsiteY157" fmla="*/ 1211283 h 6686706"/>
              <a:gd name="connsiteX158" fmla="*/ 7338950 w 8915546"/>
              <a:gd name="connsiteY158" fmla="*/ 1223158 h 6686706"/>
              <a:gd name="connsiteX159" fmla="*/ 7350826 w 8915546"/>
              <a:gd name="connsiteY159" fmla="*/ 1258784 h 6686706"/>
              <a:gd name="connsiteX160" fmla="*/ 7374576 w 8915546"/>
              <a:gd name="connsiteY160" fmla="*/ 1294410 h 6686706"/>
              <a:gd name="connsiteX161" fmla="*/ 7445828 w 8915546"/>
              <a:gd name="connsiteY161" fmla="*/ 1330036 h 6686706"/>
              <a:gd name="connsiteX162" fmla="*/ 7481454 w 8915546"/>
              <a:gd name="connsiteY162" fmla="*/ 1353787 h 6686706"/>
              <a:gd name="connsiteX163" fmla="*/ 7517080 w 8915546"/>
              <a:gd name="connsiteY163" fmla="*/ 1365662 h 6686706"/>
              <a:gd name="connsiteX164" fmla="*/ 7540831 w 8915546"/>
              <a:gd name="connsiteY164" fmla="*/ 1401288 h 6686706"/>
              <a:gd name="connsiteX165" fmla="*/ 7576457 w 8915546"/>
              <a:gd name="connsiteY165" fmla="*/ 1436914 h 6686706"/>
              <a:gd name="connsiteX166" fmla="*/ 7600207 w 8915546"/>
              <a:gd name="connsiteY166" fmla="*/ 1472540 h 6686706"/>
              <a:gd name="connsiteX167" fmla="*/ 7671459 w 8915546"/>
              <a:gd name="connsiteY167" fmla="*/ 1496291 h 6686706"/>
              <a:gd name="connsiteX168" fmla="*/ 7754587 w 8915546"/>
              <a:gd name="connsiteY168" fmla="*/ 1555667 h 6686706"/>
              <a:gd name="connsiteX169" fmla="*/ 7790213 w 8915546"/>
              <a:gd name="connsiteY169" fmla="*/ 1567543 h 6686706"/>
              <a:gd name="connsiteX170" fmla="*/ 7837714 w 8915546"/>
              <a:gd name="connsiteY170" fmla="*/ 1591293 h 6686706"/>
              <a:gd name="connsiteX171" fmla="*/ 7873340 w 8915546"/>
              <a:gd name="connsiteY171" fmla="*/ 1662545 h 6686706"/>
              <a:gd name="connsiteX172" fmla="*/ 7885215 w 8915546"/>
              <a:gd name="connsiteY172" fmla="*/ 1710047 h 6686706"/>
              <a:gd name="connsiteX173" fmla="*/ 7920841 w 8915546"/>
              <a:gd name="connsiteY173" fmla="*/ 1733797 h 6686706"/>
              <a:gd name="connsiteX174" fmla="*/ 7932717 w 8915546"/>
              <a:gd name="connsiteY174" fmla="*/ 1769423 h 6686706"/>
              <a:gd name="connsiteX175" fmla="*/ 7897091 w 8915546"/>
              <a:gd name="connsiteY175" fmla="*/ 1864426 h 6686706"/>
              <a:gd name="connsiteX176" fmla="*/ 7968342 w 8915546"/>
              <a:gd name="connsiteY176" fmla="*/ 1900052 h 6686706"/>
              <a:gd name="connsiteX177" fmla="*/ 7992093 w 8915546"/>
              <a:gd name="connsiteY177" fmla="*/ 1935678 h 6686706"/>
              <a:gd name="connsiteX178" fmla="*/ 8003968 w 8915546"/>
              <a:gd name="connsiteY178" fmla="*/ 1971304 h 6686706"/>
              <a:gd name="connsiteX179" fmla="*/ 7968342 w 8915546"/>
              <a:gd name="connsiteY179" fmla="*/ 2042556 h 6686706"/>
              <a:gd name="connsiteX180" fmla="*/ 7920841 w 8915546"/>
              <a:gd name="connsiteY180" fmla="*/ 2149434 h 6686706"/>
              <a:gd name="connsiteX181" fmla="*/ 7849589 w 8915546"/>
              <a:gd name="connsiteY181" fmla="*/ 2173184 h 6686706"/>
              <a:gd name="connsiteX182" fmla="*/ 7813963 w 8915546"/>
              <a:gd name="connsiteY182" fmla="*/ 2185060 h 6686706"/>
              <a:gd name="connsiteX183" fmla="*/ 7802088 w 8915546"/>
              <a:gd name="connsiteY183" fmla="*/ 2232561 h 6686706"/>
              <a:gd name="connsiteX184" fmla="*/ 7837714 w 8915546"/>
              <a:gd name="connsiteY184" fmla="*/ 2256312 h 6686706"/>
              <a:gd name="connsiteX185" fmla="*/ 7920841 w 8915546"/>
              <a:gd name="connsiteY185" fmla="*/ 2280062 h 6686706"/>
              <a:gd name="connsiteX186" fmla="*/ 7956467 w 8915546"/>
              <a:gd name="connsiteY186" fmla="*/ 2315688 h 6686706"/>
              <a:gd name="connsiteX187" fmla="*/ 7956467 w 8915546"/>
              <a:gd name="connsiteY187" fmla="*/ 2410691 h 6686706"/>
              <a:gd name="connsiteX188" fmla="*/ 7920841 w 8915546"/>
              <a:gd name="connsiteY188" fmla="*/ 2422566 h 6686706"/>
              <a:gd name="connsiteX189" fmla="*/ 7885215 w 8915546"/>
              <a:gd name="connsiteY189" fmla="*/ 2446317 h 6686706"/>
              <a:gd name="connsiteX190" fmla="*/ 7944592 w 8915546"/>
              <a:gd name="connsiteY190" fmla="*/ 2517569 h 6686706"/>
              <a:gd name="connsiteX191" fmla="*/ 7992093 w 8915546"/>
              <a:gd name="connsiteY191" fmla="*/ 2553195 h 6686706"/>
              <a:gd name="connsiteX192" fmla="*/ 8051470 w 8915546"/>
              <a:gd name="connsiteY192" fmla="*/ 2600696 h 6686706"/>
              <a:gd name="connsiteX193" fmla="*/ 8110846 w 8915546"/>
              <a:gd name="connsiteY193" fmla="*/ 2553195 h 6686706"/>
              <a:gd name="connsiteX194" fmla="*/ 8134597 w 8915546"/>
              <a:gd name="connsiteY194" fmla="*/ 2588821 h 6686706"/>
              <a:gd name="connsiteX195" fmla="*/ 8205849 w 8915546"/>
              <a:gd name="connsiteY195" fmla="*/ 2636322 h 6686706"/>
              <a:gd name="connsiteX196" fmla="*/ 8217724 w 8915546"/>
              <a:gd name="connsiteY196" fmla="*/ 2683823 h 6686706"/>
              <a:gd name="connsiteX197" fmla="*/ 8253350 w 8915546"/>
              <a:gd name="connsiteY197" fmla="*/ 2707574 h 6686706"/>
              <a:gd name="connsiteX198" fmla="*/ 8193974 w 8915546"/>
              <a:gd name="connsiteY198" fmla="*/ 2755075 h 6686706"/>
              <a:gd name="connsiteX199" fmla="*/ 8182098 w 8915546"/>
              <a:gd name="connsiteY199" fmla="*/ 2790701 h 6686706"/>
              <a:gd name="connsiteX200" fmla="*/ 8217724 w 8915546"/>
              <a:gd name="connsiteY200" fmla="*/ 2814452 h 6686706"/>
              <a:gd name="connsiteX201" fmla="*/ 8229600 w 8915546"/>
              <a:gd name="connsiteY201" fmla="*/ 2850078 h 6686706"/>
              <a:gd name="connsiteX202" fmla="*/ 8193974 w 8915546"/>
              <a:gd name="connsiteY202" fmla="*/ 2921330 h 6686706"/>
              <a:gd name="connsiteX203" fmla="*/ 8182098 w 8915546"/>
              <a:gd name="connsiteY203" fmla="*/ 2956956 h 6686706"/>
              <a:gd name="connsiteX204" fmla="*/ 8193974 w 8915546"/>
              <a:gd name="connsiteY204" fmla="*/ 3040083 h 6686706"/>
              <a:gd name="connsiteX205" fmla="*/ 8277101 w 8915546"/>
              <a:gd name="connsiteY205" fmla="*/ 3051958 h 6686706"/>
              <a:gd name="connsiteX206" fmla="*/ 8300852 w 8915546"/>
              <a:gd name="connsiteY206" fmla="*/ 3289465 h 6686706"/>
              <a:gd name="connsiteX207" fmla="*/ 8407729 w 8915546"/>
              <a:gd name="connsiteY207" fmla="*/ 3313215 h 6686706"/>
              <a:gd name="connsiteX208" fmla="*/ 8514607 w 8915546"/>
              <a:gd name="connsiteY208" fmla="*/ 3455719 h 6686706"/>
              <a:gd name="connsiteX209" fmla="*/ 8550233 w 8915546"/>
              <a:gd name="connsiteY209" fmla="*/ 3479470 h 6686706"/>
              <a:gd name="connsiteX210" fmla="*/ 8609610 w 8915546"/>
              <a:gd name="connsiteY210" fmla="*/ 3467595 h 6686706"/>
              <a:gd name="connsiteX211" fmla="*/ 8645236 w 8915546"/>
              <a:gd name="connsiteY211" fmla="*/ 3455719 h 6686706"/>
              <a:gd name="connsiteX212" fmla="*/ 8680862 w 8915546"/>
              <a:gd name="connsiteY212" fmla="*/ 3503221 h 6686706"/>
              <a:gd name="connsiteX213" fmla="*/ 8716488 w 8915546"/>
              <a:gd name="connsiteY213" fmla="*/ 3526971 h 6686706"/>
              <a:gd name="connsiteX214" fmla="*/ 8704613 w 8915546"/>
              <a:gd name="connsiteY214" fmla="*/ 3586348 h 6686706"/>
              <a:gd name="connsiteX215" fmla="*/ 8668987 w 8915546"/>
              <a:gd name="connsiteY215" fmla="*/ 3610099 h 6686706"/>
              <a:gd name="connsiteX216" fmla="*/ 8645236 w 8915546"/>
              <a:gd name="connsiteY216" fmla="*/ 3645725 h 6686706"/>
              <a:gd name="connsiteX217" fmla="*/ 8728363 w 8915546"/>
              <a:gd name="connsiteY217" fmla="*/ 3693226 h 6686706"/>
              <a:gd name="connsiteX218" fmla="*/ 8799615 w 8915546"/>
              <a:gd name="connsiteY218" fmla="*/ 3728852 h 6686706"/>
              <a:gd name="connsiteX219" fmla="*/ 8847117 w 8915546"/>
              <a:gd name="connsiteY219" fmla="*/ 3800104 h 6686706"/>
              <a:gd name="connsiteX220" fmla="*/ 8799615 w 8915546"/>
              <a:gd name="connsiteY220" fmla="*/ 3823854 h 6686706"/>
              <a:gd name="connsiteX221" fmla="*/ 8787740 w 8915546"/>
              <a:gd name="connsiteY221" fmla="*/ 3859480 h 6686706"/>
              <a:gd name="connsiteX222" fmla="*/ 8787740 w 8915546"/>
              <a:gd name="connsiteY222" fmla="*/ 4013860 h 6686706"/>
              <a:gd name="connsiteX223" fmla="*/ 8811491 w 8915546"/>
              <a:gd name="connsiteY223" fmla="*/ 4049486 h 6686706"/>
              <a:gd name="connsiteX224" fmla="*/ 8775865 w 8915546"/>
              <a:gd name="connsiteY224" fmla="*/ 4073236 h 6686706"/>
              <a:gd name="connsiteX225" fmla="*/ 8763989 w 8915546"/>
              <a:gd name="connsiteY225" fmla="*/ 4108862 h 6686706"/>
              <a:gd name="connsiteX226" fmla="*/ 8752114 w 8915546"/>
              <a:gd name="connsiteY226" fmla="*/ 4168239 h 6686706"/>
              <a:gd name="connsiteX227" fmla="*/ 8704613 w 8915546"/>
              <a:gd name="connsiteY227" fmla="*/ 4180114 h 6686706"/>
              <a:gd name="connsiteX228" fmla="*/ 8668987 w 8915546"/>
              <a:gd name="connsiteY228" fmla="*/ 4191990 h 6686706"/>
              <a:gd name="connsiteX229" fmla="*/ 8704613 w 8915546"/>
              <a:gd name="connsiteY229" fmla="*/ 4263241 h 6686706"/>
              <a:gd name="connsiteX230" fmla="*/ 8740239 w 8915546"/>
              <a:gd name="connsiteY230" fmla="*/ 4298867 h 6686706"/>
              <a:gd name="connsiteX231" fmla="*/ 8728363 w 8915546"/>
              <a:gd name="connsiteY231" fmla="*/ 4358244 h 6686706"/>
              <a:gd name="connsiteX232" fmla="*/ 8811491 w 8915546"/>
              <a:gd name="connsiteY232" fmla="*/ 4429496 h 6686706"/>
              <a:gd name="connsiteX233" fmla="*/ 8894618 w 8915546"/>
              <a:gd name="connsiteY233" fmla="*/ 4476997 h 6686706"/>
              <a:gd name="connsiteX234" fmla="*/ 8823366 w 8915546"/>
              <a:gd name="connsiteY234" fmla="*/ 4560125 h 6686706"/>
              <a:gd name="connsiteX235" fmla="*/ 8799615 w 8915546"/>
              <a:gd name="connsiteY235" fmla="*/ 4631377 h 6686706"/>
              <a:gd name="connsiteX236" fmla="*/ 8775865 w 8915546"/>
              <a:gd name="connsiteY236" fmla="*/ 4702628 h 6686706"/>
              <a:gd name="connsiteX237" fmla="*/ 8763989 w 8915546"/>
              <a:gd name="connsiteY237" fmla="*/ 4738254 h 6686706"/>
              <a:gd name="connsiteX238" fmla="*/ 8775865 w 8915546"/>
              <a:gd name="connsiteY238" fmla="*/ 4773880 h 6686706"/>
              <a:gd name="connsiteX239" fmla="*/ 8811491 w 8915546"/>
              <a:gd name="connsiteY239" fmla="*/ 4785756 h 6686706"/>
              <a:gd name="connsiteX240" fmla="*/ 8740239 w 8915546"/>
              <a:gd name="connsiteY240" fmla="*/ 4821382 h 6686706"/>
              <a:gd name="connsiteX241" fmla="*/ 8668987 w 8915546"/>
              <a:gd name="connsiteY241" fmla="*/ 4868883 h 6686706"/>
              <a:gd name="connsiteX242" fmla="*/ 8633361 w 8915546"/>
              <a:gd name="connsiteY242" fmla="*/ 4975761 h 6686706"/>
              <a:gd name="connsiteX243" fmla="*/ 8621485 w 8915546"/>
              <a:gd name="connsiteY243" fmla="*/ 5011387 h 6686706"/>
              <a:gd name="connsiteX244" fmla="*/ 8633361 w 8915546"/>
              <a:gd name="connsiteY244" fmla="*/ 5047013 h 6686706"/>
              <a:gd name="connsiteX245" fmla="*/ 8526483 w 8915546"/>
              <a:gd name="connsiteY245" fmla="*/ 5058888 h 6686706"/>
              <a:gd name="connsiteX246" fmla="*/ 8490857 w 8915546"/>
              <a:gd name="connsiteY246" fmla="*/ 5070764 h 6686706"/>
              <a:gd name="connsiteX247" fmla="*/ 8478981 w 8915546"/>
              <a:gd name="connsiteY247" fmla="*/ 5130140 h 6686706"/>
              <a:gd name="connsiteX248" fmla="*/ 8372104 w 8915546"/>
              <a:gd name="connsiteY248" fmla="*/ 5165766 h 6686706"/>
              <a:gd name="connsiteX249" fmla="*/ 8324602 w 8915546"/>
              <a:gd name="connsiteY249" fmla="*/ 5260769 h 6686706"/>
              <a:gd name="connsiteX250" fmla="*/ 8265226 w 8915546"/>
              <a:gd name="connsiteY250" fmla="*/ 5225143 h 6686706"/>
              <a:gd name="connsiteX251" fmla="*/ 8193974 w 8915546"/>
              <a:gd name="connsiteY251" fmla="*/ 5332021 h 6686706"/>
              <a:gd name="connsiteX252" fmla="*/ 8134597 w 8915546"/>
              <a:gd name="connsiteY252" fmla="*/ 5272644 h 6686706"/>
              <a:gd name="connsiteX253" fmla="*/ 7992093 w 8915546"/>
              <a:gd name="connsiteY253" fmla="*/ 5284519 h 6686706"/>
              <a:gd name="connsiteX254" fmla="*/ 7908966 w 8915546"/>
              <a:gd name="connsiteY254" fmla="*/ 5462649 h 6686706"/>
              <a:gd name="connsiteX255" fmla="*/ 7873340 w 8915546"/>
              <a:gd name="connsiteY255" fmla="*/ 5617028 h 6686706"/>
              <a:gd name="connsiteX256" fmla="*/ 7861465 w 8915546"/>
              <a:gd name="connsiteY256" fmla="*/ 5652654 h 6686706"/>
              <a:gd name="connsiteX257" fmla="*/ 7932717 w 8915546"/>
              <a:gd name="connsiteY257" fmla="*/ 5664530 h 6686706"/>
              <a:gd name="connsiteX258" fmla="*/ 7980218 w 8915546"/>
              <a:gd name="connsiteY258" fmla="*/ 5735782 h 6686706"/>
              <a:gd name="connsiteX259" fmla="*/ 8027719 w 8915546"/>
              <a:gd name="connsiteY259" fmla="*/ 5747657 h 6686706"/>
              <a:gd name="connsiteX260" fmla="*/ 8015844 w 8915546"/>
              <a:gd name="connsiteY260" fmla="*/ 6008914 h 6686706"/>
              <a:gd name="connsiteX261" fmla="*/ 8051470 w 8915546"/>
              <a:gd name="connsiteY261" fmla="*/ 6103917 h 6686706"/>
              <a:gd name="connsiteX262" fmla="*/ 8075220 w 8915546"/>
              <a:gd name="connsiteY262" fmla="*/ 6198919 h 6686706"/>
              <a:gd name="connsiteX263" fmla="*/ 8158348 w 8915546"/>
              <a:gd name="connsiteY263" fmla="*/ 6305797 h 6686706"/>
              <a:gd name="connsiteX264" fmla="*/ 8170223 w 8915546"/>
              <a:gd name="connsiteY264" fmla="*/ 6388925 h 6686706"/>
              <a:gd name="connsiteX265" fmla="*/ 8193974 w 8915546"/>
              <a:gd name="connsiteY265" fmla="*/ 6424551 h 6686706"/>
              <a:gd name="connsiteX266" fmla="*/ 8158348 w 8915546"/>
              <a:gd name="connsiteY266" fmla="*/ 6436426 h 6686706"/>
              <a:gd name="connsiteX267" fmla="*/ 8110846 w 8915546"/>
              <a:gd name="connsiteY267" fmla="*/ 6448301 h 6686706"/>
              <a:gd name="connsiteX268" fmla="*/ 8075220 w 8915546"/>
              <a:gd name="connsiteY268" fmla="*/ 6472052 h 6686706"/>
              <a:gd name="connsiteX269" fmla="*/ 8051470 w 8915546"/>
              <a:gd name="connsiteY269" fmla="*/ 6555179 h 6686706"/>
              <a:gd name="connsiteX270" fmla="*/ 7980218 w 8915546"/>
              <a:gd name="connsiteY270" fmla="*/ 6590805 h 6686706"/>
              <a:gd name="connsiteX271" fmla="*/ 7932717 w 8915546"/>
              <a:gd name="connsiteY271" fmla="*/ 6578930 h 6686706"/>
              <a:gd name="connsiteX272" fmla="*/ 7908966 w 8915546"/>
              <a:gd name="connsiteY272" fmla="*/ 6590805 h 6686706"/>
              <a:gd name="connsiteX273" fmla="*/ 7837714 w 8915546"/>
              <a:gd name="connsiteY273" fmla="*/ 6650182 h 6686706"/>
              <a:gd name="connsiteX274" fmla="*/ 7766462 w 8915546"/>
              <a:gd name="connsiteY274" fmla="*/ 6673932 h 6686706"/>
              <a:gd name="connsiteX275" fmla="*/ 7683335 w 8915546"/>
              <a:gd name="connsiteY275" fmla="*/ 6626431 h 6686706"/>
              <a:gd name="connsiteX276" fmla="*/ 7612083 w 8915546"/>
              <a:gd name="connsiteY276" fmla="*/ 6590805 h 6686706"/>
              <a:gd name="connsiteX277" fmla="*/ 7600207 w 8915546"/>
              <a:gd name="connsiteY277" fmla="*/ 6555179 h 6686706"/>
              <a:gd name="connsiteX278" fmla="*/ 7576457 w 8915546"/>
              <a:gd name="connsiteY278" fmla="*/ 6519553 h 6686706"/>
              <a:gd name="connsiteX279" fmla="*/ 7552706 w 8915546"/>
              <a:gd name="connsiteY279" fmla="*/ 6400800 h 6686706"/>
              <a:gd name="connsiteX280" fmla="*/ 7517080 w 8915546"/>
              <a:gd name="connsiteY280" fmla="*/ 6365174 h 6686706"/>
              <a:gd name="connsiteX281" fmla="*/ 7493329 w 8915546"/>
              <a:gd name="connsiteY281" fmla="*/ 6293922 h 6686706"/>
              <a:gd name="connsiteX282" fmla="*/ 7469579 w 8915546"/>
              <a:gd name="connsiteY282" fmla="*/ 6258296 h 6686706"/>
              <a:gd name="connsiteX283" fmla="*/ 7433953 w 8915546"/>
              <a:gd name="connsiteY283" fmla="*/ 6187044 h 6686706"/>
              <a:gd name="connsiteX284" fmla="*/ 7410202 w 8915546"/>
              <a:gd name="connsiteY284" fmla="*/ 6092041 h 6686706"/>
              <a:gd name="connsiteX285" fmla="*/ 7386452 w 8915546"/>
              <a:gd name="connsiteY285" fmla="*/ 6020790 h 6686706"/>
              <a:gd name="connsiteX286" fmla="*/ 7315200 w 8915546"/>
              <a:gd name="connsiteY286" fmla="*/ 5973288 h 6686706"/>
              <a:gd name="connsiteX287" fmla="*/ 7232072 w 8915546"/>
              <a:gd name="connsiteY287" fmla="*/ 5985164 h 6686706"/>
              <a:gd name="connsiteX288" fmla="*/ 7196446 w 8915546"/>
              <a:gd name="connsiteY288" fmla="*/ 6056415 h 6686706"/>
              <a:gd name="connsiteX289" fmla="*/ 7208322 w 8915546"/>
              <a:gd name="connsiteY289" fmla="*/ 6139543 h 6686706"/>
              <a:gd name="connsiteX290" fmla="*/ 7220197 w 8915546"/>
              <a:gd name="connsiteY290" fmla="*/ 6175169 h 6686706"/>
              <a:gd name="connsiteX291" fmla="*/ 7208322 w 8915546"/>
              <a:gd name="connsiteY291" fmla="*/ 6210795 h 6686706"/>
              <a:gd name="connsiteX292" fmla="*/ 7101444 w 8915546"/>
              <a:gd name="connsiteY292" fmla="*/ 6175169 h 6686706"/>
              <a:gd name="connsiteX293" fmla="*/ 7065818 w 8915546"/>
              <a:gd name="connsiteY293" fmla="*/ 6163293 h 6686706"/>
              <a:gd name="connsiteX294" fmla="*/ 7030192 w 8915546"/>
              <a:gd name="connsiteY294" fmla="*/ 6080166 h 6686706"/>
              <a:gd name="connsiteX295" fmla="*/ 6935189 w 8915546"/>
              <a:gd name="connsiteY295" fmla="*/ 6127667 h 6686706"/>
              <a:gd name="connsiteX296" fmla="*/ 6852062 w 8915546"/>
              <a:gd name="connsiteY296" fmla="*/ 6092041 h 6686706"/>
              <a:gd name="connsiteX297" fmla="*/ 6768935 w 8915546"/>
              <a:gd name="connsiteY297" fmla="*/ 6044540 h 6686706"/>
              <a:gd name="connsiteX298" fmla="*/ 6721433 w 8915546"/>
              <a:gd name="connsiteY298" fmla="*/ 6032665 h 6686706"/>
              <a:gd name="connsiteX299" fmla="*/ 6662057 w 8915546"/>
              <a:gd name="connsiteY299" fmla="*/ 5961413 h 6686706"/>
              <a:gd name="connsiteX300" fmla="*/ 6626431 w 8915546"/>
              <a:gd name="connsiteY300" fmla="*/ 5949538 h 6686706"/>
              <a:gd name="connsiteX301" fmla="*/ 6519553 w 8915546"/>
              <a:gd name="connsiteY301" fmla="*/ 5854535 h 6686706"/>
              <a:gd name="connsiteX302" fmla="*/ 6519553 w 8915546"/>
              <a:gd name="connsiteY302" fmla="*/ 5735782 h 6686706"/>
              <a:gd name="connsiteX303" fmla="*/ 6543304 w 8915546"/>
              <a:gd name="connsiteY303" fmla="*/ 5664530 h 6686706"/>
              <a:gd name="connsiteX304" fmla="*/ 6531428 w 8915546"/>
              <a:gd name="connsiteY304" fmla="*/ 5581402 h 6686706"/>
              <a:gd name="connsiteX305" fmla="*/ 6507678 w 8915546"/>
              <a:gd name="connsiteY305" fmla="*/ 5617028 h 6686706"/>
              <a:gd name="connsiteX306" fmla="*/ 6483927 w 8915546"/>
              <a:gd name="connsiteY306" fmla="*/ 5688280 h 6686706"/>
              <a:gd name="connsiteX307" fmla="*/ 6460176 w 8915546"/>
              <a:gd name="connsiteY307" fmla="*/ 5652654 h 6686706"/>
              <a:gd name="connsiteX308" fmla="*/ 6424550 w 8915546"/>
              <a:gd name="connsiteY308" fmla="*/ 5640779 h 6686706"/>
              <a:gd name="connsiteX309" fmla="*/ 6377049 w 8915546"/>
              <a:gd name="connsiteY309" fmla="*/ 5593278 h 6686706"/>
              <a:gd name="connsiteX310" fmla="*/ 6341423 w 8915546"/>
              <a:gd name="connsiteY310" fmla="*/ 5605153 h 6686706"/>
              <a:gd name="connsiteX311" fmla="*/ 6282046 w 8915546"/>
              <a:gd name="connsiteY311" fmla="*/ 5545777 h 6686706"/>
              <a:gd name="connsiteX312" fmla="*/ 6222670 w 8915546"/>
              <a:gd name="connsiteY312" fmla="*/ 5462649 h 6686706"/>
              <a:gd name="connsiteX313" fmla="*/ 6175168 w 8915546"/>
              <a:gd name="connsiteY313" fmla="*/ 5450774 h 6686706"/>
              <a:gd name="connsiteX314" fmla="*/ 6163293 w 8915546"/>
              <a:gd name="connsiteY314" fmla="*/ 5486400 h 6686706"/>
              <a:gd name="connsiteX315" fmla="*/ 6032665 w 8915546"/>
              <a:gd name="connsiteY315" fmla="*/ 5403273 h 6686706"/>
              <a:gd name="connsiteX316" fmla="*/ 6020789 w 8915546"/>
              <a:gd name="connsiteY316" fmla="*/ 5248893 h 6686706"/>
              <a:gd name="connsiteX317" fmla="*/ 6080166 w 8915546"/>
              <a:gd name="connsiteY317" fmla="*/ 5189517 h 6686706"/>
              <a:gd name="connsiteX318" fmla="*/ 6032665 w 8915546"/>
              <a:gd name="connsiteY318" fmla="*/ 5118265 h 6686706"/>
              <a:gd name="connsiteX319" fmla="*/ 5985163 w 8915546"/>
              <a:gd name="connsiteY319" fmla="*/ 4631377 h 6686706"/>
              <a:gd name="connsiteX320" fmla="*/ 6068291 w 8915546"/>
              <a:gd name="connsiteY320" fmla="*/ 4548249 h 6686706"/>
              <a:gd name="connsiteX321" fmla="*/ 5961413 w 8915546"/>
              <a:gd name="connsiteY321" fmla="*/ 4488873 h 6686706"/>
              <a:gd name="connsiteX322" fmla="*/ 5949537 w 8915546"/>
              <a:gd name="connsiteY322" fmla="*/ 4298867 h 6686706"/>
              <a:gd name="connsiteX323" fmla="*/ 5842659 w 8915546"/>
              <a:gd name="connsiteY323" fmla="*/ 4263241 h 6686706"/>
              <a:gd name="connsiteX324" fmla="*/ 5676405 w 8915546"/>
              <a:gd name="connsiteY324" fmla="*/ 4108862 h 6686706"/>
              <a:gd name="connsiteX325" fmla="*/ 5581402 w 8915546"/>
              <a:gd name="connsiteY325" fmla="*/ 4073236 h 6686706"/>
              <a:gd name="connsiteX326" fmla="*/ 5533901 w 8915546"/>
              <a:gd name="connsiteY326" fmla="*/ 4049486 h 6686706"/>
              <a:gd name="connsiteX327" fmla="*/ 5450774 w 8915546"/>
              <a:gd name="connsiteY327" fmla="*/ 4061361 h 6686706"/>
              <a:gd name="connsiteX328" fmla="*/ 5415148 w 8915546"/>
              <a:gd name="connsiteY328" fmla="*/ 4073236 h 6686706"/>
              <a:gd name="connsiteX329" fmla="*/ 5391397 w 8915546"/>
              <a:gd name="connsiteY329" fmla="*/ 4120738 h 6686706"/>
              <a:gd name="connsiteX330" fmla="*/ 5260768 w 8915546"/>
              <a:gd name="connsiteY330" fmla="*/ 4132613 h 6686706"/>
              <a:gd name="connsiteX331" fmla="*/ 5248893 w 8915546"/>
              <a:gd name="connsiteY331" fmla="*/ 4168239 h 6686706"/>
              <a:gd name="connsiteX332" fmla="*/ 5177641 w 8915546"/>
              <a:gd name="connsiteY332" fmla="*/ 4203865 h 6686706"/>
              <a:gd name="connsiteX333" fmla="*/ 5082639 w 8915546"/>
              <a:gd name="connsiteY333" fmla="*/ 4203865 h 6686706"/>
              <a:gd name="connsiteX334" fmla="*/ 5058888 w 8915546"/>
              <a:gd name="connsiteY334" fmla="*/ 4239491 h 6686706"/>
              <a:gd name="connsiteX335" fmla="*/ 4987636 w 8915546"/>
              <a:gd name="connsiteY335" fmla="*/ 4298867 h 6686706"/>
              <a:gd name="connsiteX336" fmla="*/ 4952010 w 8915546"/>
              <a:gd name="connsiteY336" fmla="*/ 4275117 h 6686706"/>
              <a:gd name="connsiteX337" fmla="*/ 4940135 w 8915546"/>
              <a:gd name="connsiteY337" fmla="*/ 4310743 h 6686706"/>
              <a:gd name="connsiteX338" fmla="*/ 4916384 w 8915546"/>
              <a:gd name="connsiteY338" fmla="*/ 4370119 h 6686706"/>
              <a:gd name="connsiteX339" fmla="*/ 4833257 w 8915546"/>
              <a:gd name="connsiteY339" fmla="*/ 4381995 h 6686706"/>
              <a:gd name="connsiteX340" fmla="*/ 4773880 w 8915546"/>
              <a:gd name="connsiteY340" fmla="*/ 4465122 h 6686706"/>
              <a:gd name="connsiteX341" fmla="*/ 4750129 w 8915546"/>
              <a:gd name="connsiteY341" fmla="*/ 4512623 h 6686706"/>
              <a:gd name="connsiteX342" fmla="*/ 4702628 w 8915546"/>
              <a:gd name="connsiteY342" fmla="*/ 4583875 h 6686706"/>
              <a:gd name="connsiteX343" fmla="*/ 4583875 w 8915546"/>
              <a:gd name="connsiteY343" fmla="*/ 4607626 h 6686706"/>
              <a:gd name="connsiteX344" fmla="*/ 4524498 w 8915546"/>
              <a:gd name="connsiteY344" fmla="*/ 4631377 h 6686706"/>
              <a:gd name="connsiteX345" fmla="*/ 4500748 w 8915546"/>
              <a:gd name="connsiteY345" fmla="*/ 4667002 h 6686706"/>
              <a:gd name="connsiteX346" fmla="*/ 4476997 w 8915546"/>
              <a:gd name="connsiteY346" fmla="*/ 4714504 h 6686706"/>
              <a:gd name="connsiteX347" fmla="*/ 4441371 w 8915546"/>
              <a:gd name="connsiteY347" fmla="*/ 4726379 h 6686706"/>
              <a:gd name="connsiteX348" fmla="*/ 4453246 w 8915546"/>
              <a:gd name="connsiteY348" fmla="*/ 4773880 h 6686706"/>
              <a:gd name="connsiteX349" fmla="*/ 4465122 w 8915546"/>
              <a:gd name="connsiteY349" fmla="*/ 4809506 h 6686706"/>
              <a:gd name="connsiteX350" fmla="*/ 4453246 w 8915546"/>
              <a:gd name="connsiteY350" fmla="*/ 4845132 h 6686706"/>
              <a:gd name="connsiteX351" fmla="*/ 4417620 w 8915546"/>
              <a:gd name="connsiteY351" fmla="*/ 4833257 h 6686706"/>
              <a:gd name="connsiteX352" fmla="*/ 4334493 w 8915546"/>
              <a:gd name="connsiteY352" fmla="*/ 4857008 h 6686706"/>
              <a:gd name="connsiteX353" fmla="*/ 4251366 w 8915546"/>
              <a:gd name="connsiteY353" fmla="*/ 4880758 h 6686706"/>
              <a:gd name="connsiteX354" fmla="*/ 4227615 w 8915546"/>
              <a:gd name="connsiteY354" fmla="*/ 4845132 h 6686706"/>
              <a:gd name="connsiteX355" fmla="*/ 4191989 w 8915546"/>
              <a:gd name="connsiteY355" fmla="*/ 4821382 h 6686706"/>
              <a:gd name="connsiteX356" fmla="*/ 4156363 w 8915546"/>
              <a:gd name="connsiteY356" fmla="*/ 4738254 h 6686706"/>
              <a:gd name="connsiteX357" fmla="*/ 4049485 w 8915546"/>
              <a:gd name="connsiteY357" fmla="*/ 4762005 h 6686706"/>
              <a:gd name="connsiteX358" fmla="*/ 4001984 w 8915546"/>
              <a:gd name="connsiteY358" fmla="*/ 4797631 h 6686706"/>
              <a:gd name="connsiteX359" fmla="*/ 3966358 w 8915546"/>
              <a:gd name="connsiteY359" fmla="*/ 4821382 h 6686706"/>
              <a:gd name="connsiteX360" fmla="*/ 3954483 w 8915546"/>
              <a:gd name="connsiteY360" fmla="*/ 4857008 h 6686706"/>
              <a:gd name="connsiteX361" fmla="*/ 3871355 w 8915546"/>
              <a:gd name="connsiteY361" fmla="*/ 4857008 h 6686706"/>
              <a:gd name="connsiteX362" fmla="*/ 3823854 w 8915546"/>
              <a:gd name="connsiteY362" fmla="*/ 4750130 h 6686706"/>
              <a:gd name="connsiteX363" fmla="*/ 3800104 w 8915546"/>
              <a:gd name="connsiteY363" fmla="*/ 4476997 h 6686706"/>
              <a:gd name="connsiteX364" fmla="*/ 3811979 w 8915546"/>
              <a:gd name="connsiteY364" fmla="*/ 4334493 h 6686706"/>
              <a:gd name="connsiteX365" fmla="*/ 3895106 w 8915546"/>
              <a:gd name="connsiteY365" fmla="*/ 4298867 h 6686706"/>
              <a:gd name="connsiteX366" fmla="*/ 3883231 w 8915546"/>
              <a:gd name="connsiteY366" fmla="*/ 4251366 h 6686706"/>
              <a:gd name="connsiteX367" fmla="*/ 3800104 w 8915546"/>
              <a:gd name="connsiteY367" fmla="*/ 4263241 h 6686706"/>
              <a:gd name="connsiteX368" fmla="*/ 3716976 w 8915546"/>
              <a:gd name="connsiteY368" fmla="*/ 4298867 h 6686706"/>
              <a:gd name="connsiteX369" fmla="*/ 3681350 w 8915546"/>
              <a:gd name="connsiteY369" fmla="*/ 4286992 h 6686706"/>
              <a:gd name="connsiteX370" fmla="*/ 3610098 w 8915546"/>
              <a:gd name="connsiteY370" fmla="*/ 4251366 h 6686706"/>
              <a:gd name="connsiteX371" fmla="*/ 3455719 w 8915546"/>
              <a:gd name="connsiteY371" fmla="*/ 4239491 h 6686706"/>
              <a:gd name="connsiteX372" fmla="*/ 3408218 w 8915546"/>
              <a:gd name="connsiteY372" fmla="*/ 4132613 h 6686706"/>
              <a:gd name="connsiteX373" fmla="*/ 3384467 w 8915546"/>
              <a:gd name="connsiteY373" fmla="*/ 3978234 h 6686706"/>
              <a:gd name="connsiteX374" fmla="*/ 3360717 w 8915546"/>
              <a:gd name="connsiteY374" fmla="*/ 3942608 h 6686706"/>
              <a:gd name="connsiteX375" fmla="*/ 3336966 w 8915546"/>
              <a:gd name="connsiteY375" fmla="*/ 3871356 h 6686706"/>
              <a:gd name="connsiteX376" fmla="*/ 3325091 w 8915546"/>
              <a:gd name="connsiteY376" fmla="*/ 3835730 h 6686706"/>
              <a:gd name="connsiteX377" fmla="*/ 3313215 w 8915546"/>
              <a:gd name="connsiteY377" fmla="*/ 3693226 h 6686706"/>
              <a:gd name="connsiteX378" fmla="*/ 3372592 w 8915546"/>
              <a:gd name="connsiteY378" fmla="*/ 3633849 h 6686706"/>
              <a:gd name="connsiteX379" fmla="*/ 3408218 w 8915546"/>
              <a:gd name="connsiteY379" fmla="*/ 3621974 h 6686706"/>
              <a:gd name="connsiteX380" fmla="*/ 3431968 w 8915546"/>
              <a:gd name="connsiteY380" fmla="*/ 3598223 h 6686706"/>
              <a:gd name="connsiteX381" fmla="*/ 3146961 w 8915546"/>
              <a:gd name="connsiteY381" fmla="*/ 3218213 h 6686706"/>
              <a:gd name="connsiteX382" fmla="*/ 2968831 w 8915546"/>
              <a:gd name="connsiteY382" fmla="*/ 3372592 h 6686706"/>
              <a:gd name="connsiteX383" fmla="*/ 3040083 w 8915546"/>
              <a:gd name="connsiteY383" fmla="*/ 3479470 h 6686706"/>
              <a:gd name="connsiteX384" fmla="*/ 2968831 w 8915546"/>
              <a:gd name="connsiteY384" fmla="*/ 3562597 h 6686706"/>
              <a:gd name="connsiteX385" fmla="*/ 2909454 w 8915546"/>
              <a:gd name="connsiteY385" fmla="*/ 3610099 h 6686706"/>
              <a:gd name="connsiteX386" fmla="*/ 2850078 w 8915546"/>
              <a:gd name="connsiteY386" fmla="*/ 3740727 h 6686706"/>
              <a:gd name="connsiteX387" fmla="*/ 2814452 w 8915546"/>
              <a:gd name="connsiteY387" fmla="*/ 3752602 h 6686706"/>
              <a:gd name="connsiteX388" fmla="*/ 2766950 w 8915546"/>
              <a:gd name="connsiteY388" fmla="*/ 3681351 h 6686706"/>
              <a:gd name="connsiteX389" fmla="*/ 2695698 w 8915546"/>
              <a:gd name="connsiteY389" fmla="*/ 3621974 h 6686706"/>
              <a:gd name="connsiteX390" fmla="*/ 2612571 w 8915546"/>
              <a:gd name="connsiteY390" fmla="*/ 3657600 h 6686706"/>
              <a:gd name="connsiteX391" fmla="*/ 2588820 w 8915546"/>
              <a:gd name="connsiteY391" fmla="*/ 3693226 h 6686706"/>
              <a:gd name="connsiteX392" fmla="*/ 2612571 w 8915546"/>
              <a:gd name="connsiteY392" fmla="*/ 3740727 h 6686706"/>
              <a:gd name="connsiteX393" fmla="*/ 2576945 w 8915546"/>
              <a:gd name="connsiteY393" fmla="*/ 3764478 h 6686706"/>
              <a:gd name="connsiteX394" fmla="*/ 2505693 w 8915546"/>
              <a:gd name="connsiteY394" fmla="*/ 3776353 h 6686706"/>
              <a:gd name="connsiteX395" fmla="*/ 2517568 w 8915546"/>
              <a:gd name="connsiteY395" fmla="*/ 3847605 h 6686706"/>
              <a:gd name="connsiteX396" fmla="*/ 2529444 w 8915546"/>
              <a:gd name="connsiteY396" fmla="*/ 3883231 h 6686706"/>
              <a:gd name="connsiteX397" fmla="*/ 2505693 w 8915546"/>
              <a:gd name="connsiteY397" fmla="*/ 3918857 h 6686706"/>
              <a:gd name="connsiteX398" fmla="*/ 2434441 w 8915546"/>
              <a:gd name="connsiteY398" fmla="*/ 3871356 h 6686706"/>
              <a:gd name="connsiteX399" fmla="*/ 2398815 w 8915546"/>
              <a:gd name="connsiteY399" fmla="*/ 3847605 h 6686706"/>
              <a:gd name="connsiteX400" fmla="*/ 2303813 w 8915546"/>
              <a:gd name="connsiteY400" fmla="*/ 3823854 h 6686706"/>
              <a:gd name="connsiteX401" fmla="*/ 2268187 w 8915546"/>
              <a:gd name="connsiteY401" fmla="*/ 3693226 h 6686706"/>
              <a:gd name="connsiteX402" fmla="*/ 2232561 w 8915546"/>
              <a:gd name="connsiteY402" fmla="*/ 3716977 h 6686706"/>
              <a:gd name="connsiteX403" fmla="*/ 2196935 w 8915546"/>
              <a:gd name="connsiteY403" fmla="*/ 3693226 h 6686706"/>
              <a:gd name="connsiteX404" fmla="*/ 2161309 w 8915546"/>
              <a:gd name="connsiteY404" fmla="*/ 3681351 h 6686706"/>
              <a:gd name="connsiteX405" fmla="*/ 2054431 w 8915546"/>
              <a:gd name="connsiteY405" fmla="*/ 3621974 h 6686706"/>
              <a:gd name="connsiteX406" fmla="*/ 1971304 w 8915546"/>
              <a:gd name="connsiteY406" fmla="*/ 3633849 h 6686706"/>
              <a:gd name="connsiteX407" fmla="*/ 1947553 w 8915546"/>
              <a:gd name="connsiteY407" fmla="*/ 3705101 h 6686706"/>
              <a:gd name="connsiteX408" fmla="*/ 1923802 w 8915546"/>
              <a:gd name="connsiteY408" fmla="*/ 3728852 h 6686706"/>
              <a:gd name="connsiteX409" fmla="*/ 1733797 w 8915546"/>
              <a:gd name="connsiteY409" fmla="*/ 3681351 h 6686706"/>
              <a:gd name="connsiteX410" fmla="*/ 1721922 w 8915546"/>
              <a:gd name="connsiteY410" fmla="*/ 3811979 h 6686706"/>
              <a:gd name="connsiteX411" fmla="*/ 1650670 w 8915546"/>
              <a:gd name="connsiteY411" fmla="*/ 3800104 h 6686706"/>
              <a:gd name="connsiteX412" fmla="*/ 1615044 w 8915546"/>
              <a:gd name="connsiteY412" fmla="*/ 3895106 h 6686706"/>
              <a:gd name="connsiteX413" fmla="*/ 1531917 w 8915546"/>
              <a:gd name="connsiteY413" fmla="*/ 3906982 h 6686706"/>
              <a:gd name="connsiteX414" fmla="*/ 1543792 w 8915546"/>
              <a:gd name="connsiteY414" fmla="*/ 3942608 h 6686706"/>
              <a:gd name="connsiteX415" fmla="*/ 1567542 w 8915546"/>
              <a:gd name="connsiteY415" fmla="*/ 3978234 h 6686706"/>
              <a:gd name="connsiteX416" fmla="*/ 1460665 w 8915546"/>
              <a:gd name="connsiteY416" fmla="*/ 3966358 h 6686706"/>
              <a:gd name="connsiteX417" fmla="*/ 1425039 w 8915546"/>
              <a:gd name="connsiteY417" fmla="*/ 3942608 h 6686706"/>
              <a:gd name="connsiteX418" fmla="*/ 1365662 w 8915546"/>
              <a:gd name="connsiteY418" fmla="*/ 3990109 h 6686706"/>
              <a:gd name="connsiteX419" fmla="*/ 1246909 w 8915546"/>
              <a:gd name="connsiteY419" fmla="*/ 3990109 h 6686706"/>
              <a:gd name="connsiteX420" fmla="*/ 1246909 w 8915546"/>
              <a:gd name="connsiteY420" fmla="*/ 3990109 h 6686706"/>
              <a:gd name="connsiteX421" fmla="*/ 1068779 w 8915546"/>
              <a:gd name="connsiteY421" fmla="*/ 4180114 h 6686706"/>
              <a:gd name="connsiteX422" fmla="*/ 1009402 w 8915546"/>
              <a:gd name="connsiteY422" fmla="*/ 4085112 h 6686706"/>
              <a:gd name="connsiteX423" fmla="*/ 1021278 w 8915546"/>
              <a:gd name="connsiteY423" fmla="*/ 3954483 h 6686706"/>
              <a:gd name="connsiteX424" fmla="*/ 1009402 w 8915546"/>
              <a:gd name="connsiteY424" fmla="*/ 3918857 h 6686706"/>
              <a:gd name="connsiteX425" fmla="*/ 973776 w 8915546"/>
              <a:gd name="connsiteY425" fmla="*/ 3883231 h 6686706"/>
              <a:gd name="connsiteX426" fmla="*/ 831272 w 8915546"/>
              <a:gd name="connsiteY426" fmla="*/ 4001984 h 6686706"/>
              <a:gd name="connsiteX427" fmla="*/ 771896 w 8915546"/>
              <a:gd name="connsiteY427" fmla="*/ 3966358 h 6686706"/>
              <a:gd name="connsiteX428" fmla="*/ 736270 w 8915546"/>
              <a:gd name="connsiteY428" fmla="*/ 3978234 h 6686706"/>
              <a:gd name="connsiteX429" fmla="*/ 676893 w 8915546"/>
              <a:gd name="connsiteY429" fmla="*/ 3906982 h 6686706"/>
              <a:gd name="connsiteX430" fmla="*/ 641267 w 8915546"/>
              <a:gd name="connsiteY430" fmla="*/ 3978234 h 6686706"/>
              <a:gd name="connsiteX431" fmla="*/ 641267 w 8915546"/>
              <a:gd name="connsiteY431" fmla="*/ 3978234 h 6686706"/>
              <a:gd name="connsiteX432" fmla="*/ 712519 w 8915546"/>
              <a:gd name="connsiteY432" fmla="*/ 4061361 h 6686706"/>
              <a:gd name="connsiteX433" fmla="*/ 736270 w 8915546"/>
              <a:gd name="connsiteY433" fmla="*/ 4096987 h 6686706"/>
              <a:gd name="connsiteX434" fmla="*/ 724394 w 8915546"/>
              <a:gd name="connsiteY434" fmla="*/ 4144488 h 6686706"/>
              <a:gd name="connsiteX435" fmla="*/ 676893 w 8915546"/>
              <a:gd name="connsiteY435" fmla="*/ 4156364 h 6686706"/>
              <a:gd name="connsiteX436" fmla="*/ 570015 w 8915546"/>
              <a:gd name="connsiteY436" fmla="*/ 4156364 h 6686706"/>
              <a:gd name="connsiteX437" fmla="*/ 546265 w 8915546"/>
              <a:gd name="connsiteY437" fmla="*/ 4191990 h 6686706"/>
              <a:gd name="connsiteX438" fmla="*/ 510639 w 8915546"/>
              <a:gd name="connsiteY438" fmla="*/ 4215740 h 6686706"/>
              <a:gd name="connsiteX439" fmla="*/ 427511 w 8915546"/>
              <a:gd name="connsiteY439" fmla="*/ 4180114 h 6686706"/>
              <a:gd name="connsiteX440" fmla="*/ 403761 w 8915546"/>
              <a:gd name="connsiteY440" fmla="*/ 4144488 h 6686706"/>
              <a:gd name="connsiteX441" fmla="*/ 415636 w 8915546"/>
              <a:gd name="connsiteY441" fmla="*/ 4096987 h 6686706"/>
              <a:gd name="connsiteX442" fmla="*/ 439387 w 8915546"/>
              <a:gd name="connsiteY442" fmla="*/ 4061361 h 6686706"/>
              <a:gd name="connsiteX443" fmla="*/ 391885 w 8915546"/>
              <a:gd name="connsiteY443" fmla="*/ 4025735 h 6686706"/>
              <a:gd name="connsiteX444" fmla="*/ 332509 w 8915546"/>
              <a:gd name="connsiteY444" fmla="*/ 4037610 h 6686706"/>
              <a:gd name="connsiteX445" fmla="*/ 261257 w 8915546"/>
              <a:gd name="connsiteY445" fmla="*/ 4061361 h 6686706"/>
              <a:gd name="connsiteX446" fmla="*/ 225631 w 8915546"/>
              <a:gd name="connsiteY446" fmla="*/ 4049486 h 6686706"/>
              <a:gd name="connsiteX447" fmla="*/ 201880 w 8915546"/>
              <a:gd name="connsiteY447" fmla="*/ 4013860 h 6686706"/>
              <a:gd name="connsiteX448" fmla="*/ 225631 w 8915546"/>
              <a:gd name="connsiteY448" fmla="*/ 3918857 h 6686706"/>
              <a:gd name="connsiteX449" fmla="*/ 130628 w 8915546"/>
              <a:gd name="connsiteY449" fmla="*/ 3859480 h 6686706"/>
              <a:gd name="connsiteX450" fmla="*/ 118753 w 8915546"/>
              <a:gd name="connsiteY450" fmla="*/ 3740727 h 6686706"/>
              <a:gd name="connsiteX451" fmla="*/ 35626 w 8915546"/>
              <a:gd name="connsiteY451" fmla="*/ 3693226 h 6686706"/>
              <a:gd name="connsiteX452" fmla="*/ 0 w 8915546"/>
              <a:gd name="connsiteY452" fmla="*/ 3550722 h 66867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</a:cxnLst>
            <a:rect l="l" t="t" r="r" b="b"/>
            <a:pathLst>
              <a:path w="8915546" h="6686706">
                <a:moveTo>
                  <a:pt x="0" y="3550722"/>
                </a:moveTo>
                <a:lnTo>
                  <a:pt x="95002" y="3479470"/>
                </a:lnTo>
                <a:lnTo>
                  <a:pt x="142504" y="3396343"/>
                </a:lnTo>
                <a:cubicBezTo>
                  <a:pt x="170213" y="3372592"/>
                  <a:pt x="197133" y="3347889"/>
                  <a:pt x="225631" y="3325091"/>
                </a:cubicBezTo>
                <a:cubicBezTo>
                  <a:pt x="236776" y="3316175"/>
                  <a:pt x="253340" y="3313215"/>
                  <a:pt x="261257" y="3301340"/>
                </a:cubicBezTo>
                <a:cubicBezTo>
                  <a:pt x="270310" y="3287760"/>
                  <a:pt x="260740" y="3264461"/>
                  <a:pt x="273132" y="3253839"/>
                </a:cubicBezTo>
                <a:cubicBezTo>
                  <a:pt x="273134" y="3253837"/>
                  <a:pt x="362196" y="3224151"/>
                  <a:pt x="380010" y="3218213"/>
                </a:cubicBezTo>
                <a:lnTo>
                  <a:pt x="415636" y="3206338"/>
                </a:lnTo>
                <a:cubicBezTo>
                  <a:pt x="423553" y="3194463"/>
                  <a:pt x="433004" y="3183478"/>
                  <a:pt x="439387" y="3170712"/>
                </a:cubicBezTo>
                <a:cubicBezTo>
                  <a:pt x="469463" y="3110561"/>
                  <a:pt x="444471" y="3046804"/>
                  <a:pt x="439387" y="2980706"/>
                </a:cubicBezTo>
                <a:cubicBezTo>
                  <a:pt x="443345" y="2964872"/>
                  <a:pt x="438870" y="2943827"/>
                  <a:pt x="451262" y="2933205"/>
                </a:cubicBezTo>
                <a:cubicBezTo>
                  <a:pt x="470270" y="2916912"/>
                  <a:pt x="501683" y="2923341"/>
                  <a:pt x="522514" y="2909454"/>
                </a:cubicBezTo>
                <a:lnTo>
                  <a:pt x="558140" y="2885704"/>
                </a:lnTo>
                <a:cubicBezTo>
                  <a:pt x="566057" y="2873829"/>
                  <a:pt x="580599" y="2864292"/>
                  <a:pt x="581891" y="2850078"/>
                </a:cubicBezTo>
                <a:cubicBezTo>
                  <a:pt x="583363" y="2833885"/>
                  <a:pt x="553730" y="2723860"/>
                  <a:pt x="581891" y="2695699"/>
                </a:cubicBezTo>
                <a:cubicBezTo>
                  <a:pt x="596163" y="2681427"/>
                  <a:pt x="621475" y="2687782"/>
                  <a:pt x="641267" y="2683823"/>
                </a:cubicBezTo>
                <a:cubicBezTo>
                  <a:pt x="595638" y="2653404"/>
                  <a:pt x="567099" y="2647573"/>
                  <a:pt x="546265" y="2600696"/>
                </a:cubicBezTo>
                <a:cubicBezTo>
                  <a:pt x="536097" y="2577818"/>
                  <a:pt x="530431" y="2553195"/>
                  <a:pt x="522514" y="2529444"/>
                </a:cubicBezTo>
                <a:lnTo>
                  <a:pt x="510639" y="2493818"/>
                </a:lnTo>
                <a:cubicBezTo>
                  <a:pt x="514597" y="2442358"/>
                  <a:pt x="500688" y="2386209"/>
                  <a:pt x="522514" y="2339439"/>
                </a:cubicBezTo>
                <a:cubicBezTo>
                  <a:pt x="533101" y="2316752"/>
                  <a:pt x="593766" y="2315688"/>
                  <a:pt x="593766" y="2315688"/>
                </a:cubicBezTo>
                <a:cubicBezTo>
                  <a:pt x="601683" y="2303813"/>
                  <a:pt x="611720" y="2293104"/>
                  <a:pt x="617517" y="2280062"/>
                </a:cubicBezTo>
                <a:cubicBezTo>
                  <a:pt x="627685" y="2257184"/>
                  <a:pt x="641267" y="2208810"/>
                  <a:pt x="641267" y="2208810"/>
                </a:cubicBezTo>
                <a:cubicBezTo>
                  <a:pt x="637309" y="2192976"/>
                  <a:pt x="640139" y="2173592"/>
                  <a:pt x="629392" y="2161309"/>
                </a:cubicBezTo>
                <a:cubicBezTo>
                  <a:pt x="610595" y="2139827"/>
                  <a:pt x="558140" y="2113808"/>
                  <a:pt x="558140" y="2113808"/>
                </a:cubicBezTo>
                <a:cubicBezTo>
                  <a:pt x="554182" y="2101933"/>
                  <a:pt x="555116" y="2087033"/>
                  <a:pt x="546265" y="2078182"/>
                </a:cubicBezTo>
                <a:cubicBezTo>
                  <a:pt x="533747" y="2065664"/>
                  <a:pt x="514133" y="2063214"/>
                  <a:pt x="498763" y="2054431"/>
                </a:cubicBezTo>
                <a:cubicBezTo>
                  <a:pt x="486371" y="2047350"/>
                  <a:pt x="475012" y="2038597"/>
                  <a:pt x="463137" y="2030680"/>
                </a:cubicBezTo>
                <a:cubicBezTo>
                  <a:pt x="399804" y="1904012"/>
                  <a:pt x="486887" y="2054430"/>
                  <a:pt x="391885" y="1959428"/>
                </a:cubicBezTo>
                <a:cubicBezTo>
                  <a:pt x="383034" y="1950577"/>
                  <a:pt x="386089" y="1934744"/>
                  <a:pt x="380010" y="1923802"/>
                </a:cubicBezTo>
                <a:cubicBezTo>
                  <a:pt x="366148" y="1898850"/>
                  <a:pt x="341536" y="1879630"/>
                  <a:pt x="332509" y="1852551"/>
                </a:cubicBezTo>
                <a:cubicBezTo>
                  <a:pt x="328550" y="1840676"/>
                  <a:pt x="332072" y="1822009"/>
                  <a:pt x="320633" y="1816925"/>
                </a:cubicBezTo>
                <a:cubicBezTo>
                  <a:pt x="291470" y="1803963"/>
                  <a:pt x="257298" y="1809008"/>
                  <a:pt x="225631" y="1805049"/>
                </a:cubicBezTo>
                <a:cubicBezTo>
                  <a:pt x="213756" y="1797132"/>
                  <a:pt x="200097" y="1791391"/>
                  <a:pt x="190005" y="1781299"/>
                </a:cubicBezTo>
                <a:cubicBezTo>
                  <a:pt x="161477" y="1752771"/>
                  <a:pt x="168867" y="1743853"/>
                  <a:pt x="154379" y="1710047"/>
                </a:cubicBezTo>
                <a:cubicBezTo>
                  <a:pt x="147406" y="1693775"/>
                  <a:pt x="138545" y="1678379"/>
                  <a:pt x="130628" y="1662545"/>
                </a:cubicBezTo>
                <a:cubicBezTo>
                  <a:pt x="138545" y="1638794"/>
                  <a:pt x="129407" y="1593077"/>
                  <a:pt x="154379" y="1591293"/>
                </a:cubicBezTo>
                <a:lnTo>
                  <a:pt x="320633" y="1579418"/>
                </a:lnTo>
                <a:lnTo>
                  <a:pt x="439387" y="1436914"/>
                </a:lnTo>
                <a:lnTo>
                  <a:pt x="486888" y="1330036"/>
                </a:lnTo>
                <a:cubicBezTo>
                  <a:pt x="522514" y="1318161"/>
                  <a:pt x="559102" y="1308853"/>
                  <a:pt x="593766" y="1294410"/>
                </a:cubicBezTo>
                <a:cubicBezTo>
                  <a:pt x="606940" y="1288921"/>
                  <a:pt x="615722" y="1274761"/>
                  <a:pt x="629392" y="1270660"/>
                </a:cubicBezTo>
                <a:cubicBezTo>
                  <a:pt x="656202" y="1262617"/>
                  <a:pt x="684980" y="1263791"/>
                  <a:pt x="712519" y="1258784"/>
                </a:cubicBezTo>
                <a:cubicBezTo>
                  <a:pt x="728577" y="1255864"/>
                  <a:pt x="744186" y="1250867"/>
                  <a:pt x="760020" y="1246909"/>
                </a:cubicBezTo>
                <a:cubicBezTo>
                  <a:pt x="771895" y="1235034"/>
                  <a:pt x="784895" y="1224185"/>
                  <a:pt x="795646" y="1211283"/>
                </a:cubicBezTo>
                <a:cubicBezTo>
                  <a:pt x="825916" y="1174960"/>
                  <a:pt x="808920" y="1172396"/>
                  <a:pt x="855023" y="1151906"/>
                </a:cubicBezTo>
                <a:cubicBezTo>
                  <a:pt x="877901" y="1141738"/>
                  <a:pt x="926275" y="1128156"/>
                  <a:pt x="926275" y="1128156"/>
                </a:cubicBezTo>
                <a:cubicBezTo>
                  <a:pt x="930233" y="1112322"/>
                  <a:pt x="930851" y="1095252"/>
                  <a:pt x="938150" y="1080654"/>
                </a:cubicBezTo>
                <a:cubicBezTo>
                  <a:pt x="950916" y="1055123"/>
                  <a:pt x="985652" y="1009402"/>
                  <a:pt x="985652" y="1009402"/>
                </a:cubicBezTo>
                <a:cubicBezTo>
                  <a:pt x="940710" y="979442"/>
                  <a:pt x="960118" y="995744"/>
                  <a:pt x="926275" y="961901"/>
                </a:cubicBezTo>
                <a:lnTo>
                  <a:pt x="914400" y="890649"/>
                </a:lnTo>
                <a:cubicBezTo>
                  <a:pt x="1010346" y="842676"/>
                  <a:pt x="999150" y="826317"/>
                  <a:pt x="1104405" y="855023"/>
                </a:cubicBezTo>
                <a:cubicBezTo>
                  <a:pt x="1118175" y="858778"/>
                  <a:pt x="1126989" y="872977"/>
                  <a:pt x="1140031" y="878774"/>
                </a:cubicBezTo>
                <a:cubicBezTo>
                  <a:pt x="1162909" y="888942"/>
                  <a:pt x="1187532" y="894608"/>
                  <a:pt x="1211283" y="902525"/>
                </a:cubicBezTo>
                <a:lnTo>
                  <a:pt x="1246909" y="914400"/>
                </a:lnTo>
                <a:cubicBezTo>
                  <a:pt x="1258784" y="922317"/>
                  <a:pt x="1272443" y="928059"/>
                  <a:pt x="1282535" y="938151"/>
                </a:cubicBezTo>
                <a:cubicBezTo>
                  <a:pt x="1292627" y="948243"/>
                  <a:pt x="1292353" y="970681"/>
                  <a:pt x="1306285" y="973777"/>
                </a:cubicBezTo>
                <a:cubicBezTo>
                  <a:pt x="1333609" y="979849"/>
                  <a:pt x="1361704" y="965860"/>
                  <a:pt x="1389413" y="961901"/>
                </a:cubicBezTo>
                <a:cubicBezTo>
                  <a:pt x="1405247" y="953984"/>
                  <a:pt x="1420478" y="944726"/>
                  <a:pt x="1436914" y="938151"/>
                </a:cubicBezTo>
                <a:cubicBezTo>
                  <a:pt x="1460159" y="928853"/>
                  <a:pt x="1508166" y="914400"/>
                  <a:pt x="1508166" y="914400"/>
                </a:cubicBezTo>
                <a:cubicBezTo>
                  <a:pt x="1644288" y="937087"/>
                  <a:pt x="1616363" y="961148"/>
                  <a:pt x="1698171" y="914400"/>
                </a:cubicBezTo>
                <a:cubicBezTo>
                  <a:pt x="1710563" y="907319"/>
                  <a:pt x="1721922" y="898566"/>
                  <a:pt x="1733797" y="890649"/>
                </a:cubicBezTo>
                <a:cubicBezTo>
                  <a:pt x="1741714" y="878774"/>
                  <a:pt x="1746403" y="863939"/>
                  <a:pt x="1757548" y="855023"/>
                </a:cubicBezTo>
                <a:cubicBezTo>
                  <a:pt x="1767323" y="847203"/>
                  <a:pt x="1780827" y="845206"/>
                  <a:pt x="1793174" y="843148"/>
                </a:cubicBezTo>
                <a:cubicBezTo>
                  <a:pt x="1828532" y="837255"/>
                  <a:pt x="1864426" y="835231"/>
                  <a:pt x="1900052" y="831273"/>
                </a:cubicBezTo>
                <a:cubicBezTo>
                  <a:pt x="1911927" y="827314"/>
                  <a:pt x="1925263" y="826341"/>
                  <a:pt x="1935678" y="819397"/>
                </a:cubicBezTo>
                <a:cubicBezTo>
                  <a:pt x="1949652" y="810081"/>
                  <a:pt x="1956283" y="791282"/>
                  <a:pt x="1971304" y="783771"/>
                </a:cubicBezTo>
                <a:cubicBezTo>
                  <a:pt x="1989357" y="774744"/>
                  <a:pt x="2010888" y="775854"/>
                  <a:pt x="2030680" y="771896"/>
                </a:cubicBezTo>
                <a:cubicBezTo>
                  <a:pt x="2034638" y="760021"/>
                  <a:pt x="2032369" y="743546"/>
                  <a:pt x="2042555" y="736270"/>
                </a:cubicBezTo>
                <a:cubicBezTo>
                  <a:pt x="2062927" y="721718"/>
                  <a:pt x="2089258" y="717429"/>
                  <a:pt x="2113807" y="712519"/>
                </a:cubicBezTo>
                <a:cubicBezTo>
                  <a:pt x="2200631" y="695155"/>
                  <a:pt x="2153203" y="703498"/>
                  <a:pt x="2256311" y="688769"/>
                </a:cubicBezTo>
                <a:cubicBezTo>
                  <a:pt x="2434806" y="727018"/>
                  <a:pt x="2368798" y="706473"/>
                  <a:pt x="2458192" y="736270"/>
                </a:cubicBezTo>
                <a:cubicBezTo>
                  <a:pt x="2462150" y="756062"/>
                  <a:pt x="2460053" y="778122"/>
                  <a:pt x="2470067" y="795647"/>
                </a:cubicBezTo>
                <a:cubicBezTo>
                  <a:pt x="2480899" y="814603"/>
                  <a:pt x="2523034" y="825178"/>
                  <a:pt x="2541319" y="831273"/>
                </a:cubicBezTo>
                <a:cubicBezTo>
                  <a:pt x="2549236" y="847107"/>
                  <a:pt x="2552552" y="866256"/>
                  <a:pt x="2565070" y="878774"/>
                </a:cubicBezTo>
                <a:cubicBezTo>
                  <a:pt x="2573921" y="887625"/>
                  <a:pt x="2591845" y="881798"/>
                  <a:pt x="2600696" y="890649"/>
                </a:cubicBezTo>
                <a:cubicBezTo>
                  <a:pt x="2613214" y="903167"/>
                  <a:pt x="2616529" y="922317"/>
                  <a:pt x="2624446" y="938151"/>
                </a:cubicBezTo>
                <a:cubicBezTo>
                  <a:pt x="2620488" y="953985"/>
                  <a:pt x="2612571" y="969331"/>
                  <a:pt x="2612571" y="985652"/>
                </a:cubicBezTo>
                <a:cubicBezTo>
                  <a:pt x="2612571" y="1030892"/>
                  <a:pt x="2628404" y="1019581"/>
                  <a:pt x="2660072" y="1033153"/>
                </a:cubicBezTo>
                <a:cubicBezTo>
                  <a:pt x="2676344" y="1040126"/>
                  <a:pt x="2691740" y="1048987"/>
                  <a:pt x="2707574" y="1056904"/>
                </a:cubicBezTo>
                <a:cubicBezTo>
                  <a:pt x="2727366" y="1052945"/>
                  <a:pt x="2758999" y="1063580"/>
                  <a:pt x="2766950" y="1045028"/>
                </a:cubicBezTo>
                <a:cubicBezTo>
                  <a:pt x="2776812" y="1022017"/>
                  <a:pt x="2743200" y="973777"/>
                  <a:pt x="2743200" y="973777"/>
                </a:cubicBezTo>
                <a:cubicBezTo>
                  <a:pt x="2751117" y="926276"/>
                  <a:pt x="2751722" y="876958"/>
                  <a:pt x="2766950" y="831273"/>
                </a:cubicBezTo>
                <a:cubicBezTo>
                  <a:pt x="2772261" y="815341"/>
                  <a:pt x="2786053" y="798651"/>
                  <a:pt x="2802576" y="795647"/>
                </a:cubicBezTo>
                <a:cubicBezTo>
                  <a:pt x="2833975" y="789938"/>
                  <a:pt x="2865911" y="803564"/>
                  <a:pt x="2897579" y="807522"/>
                </a:cubicBezTo>
                <a:cubicBezTo>
                  <a:pt x="2913413" y="811480"/>
                  <a:pt x="2929447" y="814707"/>
                  <a:pt x="2945080" y="819397"/>
                </a:cubicBezTo>
                <a:cubicBezTo>
                  <a:pt x="2969060" y="826591"/>
                  <a:pt x="3016332" y="843148"/>
                  <a:pt x="3016332" y="843148"/>
                </a:cubicBezTo>
                <a:cubicBezTo>
                  <a:pt x="3028207" y="851065"/>
                  <a:pt x="3038594" y="861888"/>
                  <a:pt x="3051958" y="866899"/>
                </a:cubicBezTo>
                <a:cubicBezTo>
                  <a:pt x="3074346" y="875294"/>
                  <a:pt x="3180709" y="888357"/>
                  <a:pt x="3194462" y="890649"/>
                </a:cubicBezTo>
                <a:cubicBezTo>
                  <a:pt x="3214372" y="893967"/>
                  <a:pt x="3234366" y="897214"/>
                  <a:pt x="3253839" y="902525"/>
                </a:cubicBezTo>
                <a:cubicBezTo>
                  <a:pt x="3253883" y="902537"/>
                  <a:pt x="3342883" y="932206"/>
                  <a:pt x="3360717" y="938151"/>
                </a:cubicBezTo>
                <a:lnTo>
                  <a:pt x="3467594" y="973777"/>
                </a:lnTo>
                <a:lnTo>
                  <a:pt x="3503220" y="985652"/>
                </a:lnTo>
                <a:lnTo>
                  <a:pt x="3538846" y="997527"/>
                </a:lnTo>
                <a:cubicBezTo>
                  <a:pt x="3546763" y="1009402"/>
                  <a:pt x="3556800" y="1020111"/>
                  <a:pt x="3562597" y="1033153"/>
                </a:cubicBezTo>
                <a:cubicBezTo>
                  <a:pt x="3572765" y="1056031"/>
                  <a:pt x="3568645" y="1086702"/>
                  <a:pt x="3586348" y="1104405"/>
                </a:cubicBezTo>
                <a:cubicBezTo>
                  <a:pt x="3632066" y="1150123"/>
                  <a:pt x="3608000" y="1130715"/>
                  <a:pt x="3657600" y="1163782"/>
                </a:cubicBezTo>
                <a:cubicBezTo>
                  <a:pt x="3653641" y="1151907"/>
                  <a:pt x="3649682" y="1147948"/>
                  <a:pt x="3645724" y="1128156"/>
                </a:cubicBezTo>
                <a:lnTo>
                  <a:pt x="3669475" y="1021278"/>
                </a:lnTo>
                <a:lnTo>
                  <a:pt x="3740727" y="997527"/>
                </a:lnTo>
                <a:cubicBezTo>
                  <a:pt x="3772394" y="981693"/>
                  <a:pt x="3801231" y="957987"/>
                  <a:pt x="3835729" y="950026"/>
                </a:cubicBezTo>
                <a:cubicBezTo>
                  <a:pt x="3905584" y="933906"/>
                  <a:pt x="3982111" y="950775"/>
                  <a:pt x="4049485" y="926275"/>
                </a:cubicBezTo>
                <a:cubicBezTo>
                  <a:pt x="4076311" y="916520"/>
                  <a:pt x="4096987" y="855023"/>
                  <a:pt x="4096987" y="855023"/>
                </a:cubicBezTo>
                <a:cubicBezTo>
                  <a:pt x="4130600" y="754181"/>
                  <a:pt x="4074840" y="893474"/>
                  <a:pt x="4156363" y="795647"/>
                </a:cubicBezTo>
                <a:cubicBezTo>
                  <a:pt x="4166812" y="783109"/>
                  <a:pt x="4159185" y="761725"/>
                  <a:pt x="4168239" y="748145"/>
                </a:cubicBezTo>
                <a:cubicBezTo>
                  <a:pt x="4176156" y="736270"/>
                  <a:pt x="4192901" y="733532"/>
                  <a:pt x="4203865" y="724395"/>
                </a:cubicBezTo>
                <a:cubicBezTo>
                  <a:pt x="4216767" y="713644"/>
                  <a:pt x="4279076" y="676894"/>
                  <a:pt x="4239491" y="688769"/>
                </a:cubicBezTo>
                <a:lnTo>
                  <a:pt x="4239491" y="688769"/>
                </a:lnTo>
                <a:lnTo>
                  <a:pt x="4322618" y="712519"/>
                </a:lnTo>
                <a:lnTo>
                  <a:pt x="4286992" y="593766"/>
                </a:lnTo>
                <a:lnTo>
                  <a:pt x="4429496" y="546265"/>
                </a:lnTo>
                <a:lnTo>
                  <a:pt x="4512623" y="486888"/>
                </a:lnTo>
                <a:lnTo>
                  <a:pt x="4595750" y="463138"/>
                </a:lnTo>
                <a:cubicBezTo>
                  <a:pt x="4603667" y="427512"/>
                  <a:pt x="4611854" y="391945"/>
                  <a:pt x="4619501" y="356260"/>
                </a:cubicBezTo>
                <a:cubicBezTo>
                  <a:pt x="4623730" y="336524"/>
                  <a:pt x="4625576" y="316216"/>
                  <a:pt x="4631376" y="296883"/>
                </a:cubicBezTo>
                <a:cubicBezTo>
                  <a:pt x="4637501" y="276465"/>
                  <a:pt x="4641810" y="254152"/>
                  <a:pt x="4655127" y="237506"/>
                </a:cubicBezTo>
                <a:cubicBezTo>
                  <a:pt x="4660073" y="231324"/>
                  <a:pt x="4670961" y="237506"/>
                  <a:pt x="4678878" y="237506"/>
                </a:cubicBezTo>
                <a:lnTo>
                  <a:pt x="4738254" y="213756"/>
                </a:lnTo>
                <a:lnTo>
                  <a:pt x="4833257" y="178130"/>
                </a:lnTo>
                <a:cubicBezTo>
                  <a:pt x="4845021" y="173852"/>
                  <a:pt x="4857687" y="171852"/>
                  <a:pt x="4868883" y="166254"/>
                </a:cubicBezTo>
                <a:cubicBezTo>
                  <a:pt x="4897428" y="151982"/>
                  <a:pt x="4922551" y="131027"/>
                  <a:pt x="4952010" y="118753"/>
                </a:cubicBezTo>
                <a:cubicBezTo>
                  <a:pt x="4982374" y="106102"/>
                  <a:pt x="5038023" y="106878"/>
                  <a:pt x="4999511" y="106878"/>
                </a:cubicBezTo>
                <a:lnTo>
                  <a:pt x="5023262" y="178130"/>
                </a:lnTo>
                <a:lnTo>
                  <a:pt x="5082639" y="296883"/>
                </a:lnTo>
                <a:lnTo>
                  <a:pt x="5189517" y="296883"/>
                </a:lnTo>
                <a:lnTo>
                  <a:pt x="5189517" y="296883"/>
                </a:lnTo>
                <a:lnTo>
                  <a:pt x="5296394" y="154379"/>
                </a:lnTo>
                <a:lnTo>
                  <a:pt x="5438898" y="142504"/>
                </a:lnTo>
                <a:lnTo>
                  <a:pt x="5533901" y="225631"/>
                </a:lnTo>
                <a:lnTo>
                  <a:pt x="5533901" y="71252"/>
                </a:lnTo>
                <a:lnTo>
                  <a:pt x="5688280" y="23751"/>
                </a:lnTo>
                <a:lnTo>
                  <a:pt x="5759532" y="190005"/>
                </a:lnTo>
                <a:lnTo>
                  <a:pt x="5866410" y="142504"/>
                </a:lnTo>
                <a:lnTo>
                  <a:pt x="5985163" y="225631"/>
                </a:lnTo>
                <a:lnTo>
                  <a:pt x="6115792" y="166254"/>
                </a:lnTo>
                <a:lnTo>
                  <a:pt x="6175168" y="0"/>
                </a:lnTo>
                <a:lnTo>
                  <a:pt x="6329548" y="71252"/>
                </a:lnTo>
                <a:lnTo>
                  <a:pt x="6305797" y="130628"/>
                </a:lnTo>
                <a:lnTo>
                  <a:pt x="6388924" y="190005"/>
                </a:lnTo>
                <a:lnTo>
                  <a:pt x="6282046" y="273132"/>
                </a:lnTo>
                <a:lnTo>
                  <a:pt x="6234545" y="427512"/>
                </a:lnTo>
                <a:lnTo>
                  <a:pt x="6246420" y="510639"/>
                </a:lnTo>
                <a:lnTo>
                  <a:pt x="6400800" y="617517"/>
                </a:lnTo>
                <a:lnTo>
                  <a:pt x="6436426" y="700644"/>
                </a:lnTo>
                <a:lnTo>
                  <a:pt x="6543304" y="665018"/>
                </a:lnTo>
                <a:lnTo>
                  <a:pt x="6543304" y="712519"/>
                </a:lnTo>
                <a:lnTo>
                  <a:pt x="6602680" y="712519"/>
                </a:lnTo>
                <a:lnTo>
                  <a:pt x="6733309" y="736270"/>
                </a:lnTo>
                <a:lnTo>
                  <a:pt x="6733309" y="736270"/>
                </a:lnTo>
                <a:lnTo>
                  <a:pt x="6935189" y="783771"/>
                </a:lnTo>
                <a:lnTo>
                  <a:pt x="7042067" y="653143"/>
                </a:lnTo>
                <a:lnTo>
                  <a:pt x="7196446" y="712519"/>
                </a:lnTo>
                <a:lnTo>
                  <a:pt x="7184571" y="760021"/>
                </a:lnTo>
                <a:lnTo>
                  <a:pt x="7255823" y="807522"/>
                </a:lnTo>
                <a:lnTo>
                  <a:pt x="7243948" y="926275"/>
                </a:lnTo>
                <a:lnTo>
                  <a:pt x="7362701" y="997527"/>
                </a:lnTo>
                <a:lnTo>
                  <a:pt x="7291449" y="1104405"/>
                </a:lnTo>
                <a:cubicBezTo>
                  <a:pt x="7295407" y="1140031"/>
                  <a:pt x="7290011" y="1178002"/>
                  <a:pt x="7303324" y="1211283"/>
                </a:cubicBezTo>
                <a:cubicBezTo>
                  <a:pt x="7307973" y="1222905"/>
                  <a:pt x="7330099" y="1214307"/>
                  <a:pt x="7338950" y="1223158"/>
                </a:cubicBezTo>
                <a:cubicBezTo>
                  <a:pt x="7347801" y="1232009"/>
                  <a:pt x="7345228" y="1247588"/>
                  <a:pt x="7350826" y="1258784"/>
                </a:cubicBezTo>
                <a:cubicBezTo>
                  <a:pt x="7357209" y="1271549"/>
                  <a:pt x="7364484" y="1284318"/>
                  <a:pt x="7374576" y="1294410"/>
                </a:cubicBezTo>
                <a:cubicBezTo>
                  <a:pt x="7397597" y="1317431"/>
                  <a:pt x="7416852" y="1320378"/>
                  <a:pt x="7445828" y="1330036"/>
                </a:cubicBezTo>
                <a:cubicBezTo>
                  <a:pt x="7457703" y="1337953"/>
                  <a:pt x="7468688" y="1347404"/>
                  <a:pt x="7481454" y="1353787"/>
                </a:cubicBezTo>
                <a:cubicBezTo>
                  <a:pt x="7492650" y="1359385"/>
                  <a:pt x="7507305" y="1357842"/>
                  <a:pt x="7517080" y="1365662"/>
                </a:cubicBezTo>
                <a:cubicBezTo>
                  <a:pt x="7528225" y="1374578"/>
                  <a:pt x="7531694" y="1390324"/>
                  <a:pt x="7540831" y="1401288"/>
                </a:cubicBezTo>
                <a:cubicBezTo>
                  <a:pt x="7551582" y="1414190"/>
                  <a:pt x="7565706" y="1424012"/>
                  <a:pt x="7576457" y="1436914"/>
                </a:cubicBezTo>
                <a:cubicBezTo>
                  <a:pt x="7585594" y="1447878"/>
                  <a:pt x="7588104" y="1464976"/>
                  <a:pt x="7600207" y="1472540"/>
                </a:cubicBezTo>
                <a:cubicBezTo>
                  <a:pt x="7621437" y="1485809"/>
                  <a:pt x="7671459" y="1496291"/>
                  <a:pt x="7671459" y="1496291"/>
                </a:cubicBezTo>
                <a:cubicBezTo>
                  <a:pt x="7682220" y="1504362"/>
                  <a:pt x="7737220" y="1546983"/>
                  <a:pt x="7754587" y="1555667"/>
                </a:cubicBezTo>
                <a:cubicBezTo>
                  <a:pt x="7765783" y="1561265"/>
                  <a:pt x="7778707" y="1562612"/>
                  <a:pt x="7790213" y="1567543"/>
                </a:cubicBezTo>
                <a:cubicBezTo>
                  <a:pt x="7806484" y="1574516"/>
                  <a:pt x="7821880" y="1583376"/>
                  <a:pt x="7837714" y="1591293"/>
                </a:cubicBezTo>
                <a:cubicBezTo>
                  <a:pt x="7863737" y="1630327"/>
                  <a:pt x="7861049" y="1619525"/>
                  <a:pt x="7873340" y="1662545"/>
                </a:cubicBezTo>
                <a:cubicBezTo>
                  <a:pt x="7877824" y="1678238"/>
                  <a:pt x="7876162" y="1696467"/>
                  <a:pt x="7885215" y="1710047"/>
                </a:cubicBezTo>
                <a:cubicBezTo>
                  <a:pt x="7893132" y="1721922"/>
                  <a:pt x="7908966" y="1725880"/>
                  <a:pt x="7920841" y="1733797"/>
                </a:cubicBezTo>
                <a:cubicBezTo>
                  <a:pt x="7924800" y="1745672"/>
                  <a:pt x="7932717" y="1756905"/>
                  <a:pt x="7932717" y="1769423"/>
                </a:cubicBezTo>
                <a:cubicBezTo>
                  <a:pt x="7932717" y="1801759"/>
                  <a:pt x="7910602" y="1837403"/>
                  <a:pt x="7897091" y="1864426"/>
                </a:cubicBezTo>
                <a:cubicBezTo>
                  <a:pt x="7926068" y="1874085"/>
                  <a:pt x="7945320" y="1877030"/>
                  <a:pt x="7968342" y="1900052"/>
                </a:cubicBezTo>
                <a:cubicBezTo>
                  <a:pt x="7978434" y="1910144"/>
                  <a:pt x="7984176" y="1923803"/>
                  <a:pt x="7992093" y="1935678"/>
                </a:cubicBezTo>
                <a:cubicBezTo>
                  <a:pt x="7996051" y="1947553"/>
                  <a:pt x="8003968" y="1958786"/>
                  <a:pt x="8003968" y="1971304"/>
                </a:cubicBezTo>
                <a:cubicBezTo>
                  <a:pt x="8003968" y="1995888"/>
                  <a:pt x="7980351" y="2024543"/>
                  <a:pt x="7968342" y="2042556"/>
                </a:cubicBezTo>
                <a:cubicBezTo>
                  <a:pt x="7964401" y="2054379"/>
                  <a:pt x="7944613" y="2134577"/>
                  <a:pt x="7920841" y="2149434"/>
                </a:cubicBezTo>
                <a:cubicBezTo>
                  <a:pt x="7899611" y="2162703"/>
                  <a:pt x="7873340" y="2165267"/>
                  <a:pt x="7849589" y="2173184"/>
                </a:cubicBezTo>
                <a:lnTo>
                  <a:pt x="7813963" y="2185060"/>
                </a:lnTo>
                <a:cubicBezTo>
                  <a:pt x="7810005" y="2200894"/>
                  <a:pt x="7796927" y="2217078"/>
                  <a:pt x="7802088" y="2232561"/>
                </a:cubicBezTo>
                <a:cubicBezTo>
                  <a:pt x="7806601" y="2246101"/>
                  <a:pt x="7824948" y="2249929"/>
                  <a:pt x="7837714" y="2256312"/>
                </a:cubicBezTo>
                <a:cubicBezTo>
                  <a:pt x="7854749" y="2264830"/>
                  <a:pt x="7905623" y="2276258"/>
                  <a:pt x="7920841" y="2280062"/>
                </a:cubicBezTo>
                <a:cubicBezTo>
                  <a:pt x="7932716" y="2291937"/>
                  <a:pt x="7948956" y="2300667"/>
                  <a:pt x="7956467" y="2315688"/>
                </a:cubicBezTo>
                <a:cubicBezTo>
                  <a:pt x="7965500" y="2333754"/>
                  <a:pt x="7978010" y="2389148"/>
                  <a:pt x="7956467" y="2410691"/>
                </a:cubicBezTo>
                <a:cubicBezTo>
                  <a:pt x="7947616" y="2419542"/>
                  <a:pt x="7932716" y="2418608"/>
                  <a:pt x="7920841" y="2422566"/>
                </a:cubicBezTo>
                <a:cubicBezTo>
                  <a:pt x="7908966" y="2430483"/>
                  <a:pt x="7889728" y="2432777"/>
                  <a:pt x="7885215" y="2446317"/>
                </a:cubicBezTo>
                <a:cubicBezTo>
                  <a:pt x="7868188" y="2497400"/>
                  <a:pt x="7918500" y="2501261"/>
                  <a:pt x="7944592" y="2517569"/>
                </a:cubicBezTo>
                <a:cubicBezTo>
                  <a:pt x="7961376" y="2528059"/>
                  <a:pt x="7978098" y="2539200"/>
                  <a:pt x="7992093" y="2553195"/>
                </a:cubicBezTo>
                <a:cubicBezTo>
                  <a:pt x="8045807" y="2606909"/>
                  <a:pt x="7982114" y="2577578"/>
                  <a:pt x="8051470" y="2600696"/>
                </a:cubicBezTo>
                <a:cubicBezTo>
                  <a:pt x="8060528" y="2587109"/>
                  <a:pt x="8080656" y="2541119"/>
                  <a:pt x="8110846" y="2553195"/>
                </a:cubicBezTo>
                <a:cubicBezTo>
                  <a:pt x="8124098" y="2558496"/>
                  <a:pt x="8123856" y="2579423"/>
                  <a:pt x="8134597" y="2588821"/>
                </a:cubicBezTo>
                <a:cubicBezTo>
                  <a:pt x="8156079" y="2607618"/>
                  <a:pt x="8205849" y="2636322"/>
                  <a:pt x="8205849" y="2636322"/>
                </a:cubicBezTo>
                <a:cubicBezTo>
                  <a:pt x="8209807" y="2652156"/>
                  <a:pt x="8208671" y="2670243"/>
                  <a:pt x="8217724" y="2683823"/>
                </a:cubicBezTo>
                <a:cubicBezTo>
                  <a:pt x="8225641" y="2695698"/>
                  <a:pt x="8250551" y="2693579"/>
                  <a:pt x="8253350" y="2707574"/>
                </a:cubicBezTo>
                <a:cubicBezTo>
                  <a:pt x="8260065" y="2741146"/>
                  <a:pt x="8210331" y="2749623"/>
                  <a:pt x="8193974" y="2755075"/>
                </a:cubicBezTo>
                <a:cubicBezTo>
                  <a:pt x="8190015" y="2766950"/>
                  <a:pt x="8177449" y="2779078"/>
                  <a:pt x="8182098" y="2790701"/>
                </a:cubicBezTo>
                <a:cubicBezTo>
                  <a:pt x="8187398" y="2803953"/>
                  <a:pt x="8208808" y="2803307"/>
                  <a:pt x="8217724" y="2814452"/>
                </a:cubicBezTo>
                <a:cubicBezTo>
                  <a:pt x="8225544" y="2824227"/>
                  <a:pt x="8225641" y="2838203"/>
                  <a:pt x="8229600" y="2850078"/>
                </a:cubicBezTo>
                <a:cubicBezTo>
                  <a:pt x="8199749" y="2939625"/>
                  <a:pt x="8240016" y="2829247"/>
                  <a:pt x="8193974" y="2921330"/>
                </a:cubicBezTo>
                <a:cubicBezTo>
                  <a:pt x="8188376" y="2932526"/>
                  <a:pt x="8186057" y="2945081"/>
                  <a:pt x="8182098" y="2956956"/>
                </a:cubicBezTo>
                <a:cubicBezTo>
                  <a:pt x="8186057" y="2984665"/>
                  <a:pt x="8181456" y="3015048"/>
                  <a:pt x="8193974" y="3040083"/>
                </a:cubicBezTo>
                <a:cubicBezTo>
                  <a:pt x="8202415" y="3056965"/>
                  <a:pt x="8270469" y="3051958"/>
                  <a:pt x="8277101" y="3051958"/>
                </a:cubicBezTo>
                <a:lnTo>
                  <a:pt x="8300852" y="3289465"/>
                </a:lnTo>
                <a:lnTo>
                  <a:pt x="8407729" y="3313215"/>
                </a:lnTo>
                <a:cubicBezTo>
                  <a:pt x="8446293" y="3371061"/>
                  <a:pt x="8465180" y="3414530"/>
                  <a:pt x="8514607" y="3455719"/>
                </a:cubicBezTo>
                <a:cubicBezTo>
                  <a:pt x="8525571" y="3464856"/>
                  <a:pt x="8538358" y="3471553"/>
                  <a:pt x="8550233" y="3479470"/>
                </a:cubicBezTo>
                <a:cubicBezTo>
                  <a:pt x="8570025" y="3475512"/>
                  <a:pt x="8590028" y="3472490"/>
                  <a:pt x="8609610" y="3467595"/>
                </a:cubicBezTo>
                <a:cubicBezTo>
                  <a:pt x="8621754" y="3464559"/>
                  <a:pt x="8634040" y="3450121"/>
                  <a:pt x="8645236" y="3455719"/>
                </a:cubicBezTo>
                <a:cubicBezTo>
                  <a:pt x="8662939" y="3464570"/>
                  <a:pt x="8666867" y="3489226"/>
                  <a:pt x="8680862" y="3503221"/>
                </a:cubicBezTo>
                <a:cubicBezTo>
                  <a:pt x="8690954" y="3513313"/>
                  <a:pt x="8704613" y="3519054"/>
                  <a:pt x="8716488" y="3526971"/>
                </a:cubicBezTo>
                <a:cubicBezTo>
                  <a:pt x="8712530" y="3546763"/>
                  <a:pt x="8714627" y="3568823"/>
                  <a:pt x="8704613" y="3586348"/>
                </a:cubicBezTo>
                <a:cubicBezTo>
                  <a:pt x="8697532" y="3598740"/>
                  <a:pt x="8679079" y="3600007"/>
                  <a:pt x="8668987" y="3610099"/>
                </a:cubicBezTo>
                <a:cubicBezTo>
                  <a:pt x="8658895" y="3620191"/>
                  <a:pt x="8653153" y="3633850"/>
                  <a:pt x="8645236" y="3645725"/>
                </a:cubicBezTo>
                <a:cubicBezTo>
                  <a:pt x="8732044" y="3703595"/>
                  <a:pt x="8622883" y="3632951"/>
                  <a:pt x="8728363" y="3693226"/>
                </a:cubicBezTo>
                <a:cubicBezTo>
                  <a:pt x="8792819" y="3730059"/>
                  <a:pt x="8734298" y="3707080"/>
                  <a:pt x="8799615" y="3728852"/>
                </a:cubicBezTo>
                <a:cubicBezTo>
                  <a:pt x="8803741" y="3732978"/>
                  <a:pt x="8860006" y="3778622"/>
                  <a:pt x="8847117" y="3800104"/>
                </a:cubicBezTo>
                <a:cubicBezTo>
                  <a:pt x="8838009" y="3815284"/>
                  <a:pt x="8815449" y="3815937"/>
                  <a:pt x="8799615" y="3823854"/>
                </a:cubicBezTo>
                <a:cubicBezTo>
                  <a:pt x="8795657" y="3835729"/>
                  <a:pt x="8789979" y="3847164"/>
                  <a:pt x="8787740" y="3859480"/>
                </a:cubicBezTo>
                <a:cubicBezTo>
                  <a:pt x="8777152" y="3917715"/>
                  <a:pt x="8767209" y="3959110"/>
                  <a:pt x="8787740" y="4013860"/>
                </a:cubicBezTo>
                <a:cubicBezTo>
                  <a:pt x="8792751" y="4027224"/>
                  <a:pt x="8803574" y="4037611"/>
                  <a:pt x="8811491" y="4049486"/>
                </a:cubicBezTo>
                <a:cubicBezTo>
                  <a:pt x="8799616" y="4057403"/>
                  <a:pt x="8784781" y="4062091"/>
                  <a:pt x="8775865" y="4073236"/>
                </a:cubicBezTo>
                <a:cubicBezTo>
                  <a:pt x="8768045" y="4083011"/>
                  <a:pt x="8767025" y="4096718"/>
                  <a:pt x="8763989" y="4108862"/>
                </a:cubicBezTo>
                <a:cubicBezTo>
                  <a:pt x="8759094" y="4128444"/>
                  <a:pt x="8765036" y="4152733"/>
                  <a:pt x="8752114" y="4168239"/>
                </a:cubicBezTo>
                <a:cubicBezTo>
                  <a:pt x="8741666" y="4180777"/>
                  <a:pt x="8720306" y="4175630"/>
                  <a:pt x="8704613" y="4180114"/>
                </a:cubicBezTo>
                <a:cubicBezTo>
                  <a:pt x="8692577" y="4183553"/>
                  <a:pt x="8680862" y="4188031"/>
                  <a:pt x="8668987" y="4191990"/>
                </a:cubicBezTo>
                <a:cubicBezTo>
                  <a:pt x="8680889" y="4227696"/>
                  <a:pt x="8679034" y="4232546"/>
                  <a:pt x="8704613" y="4263241"/>
                </a:cubicBezTo>
                <a:cubicBezTo>
                  <a:pt x="8715364" y="4276143"/>
                  <a:pt x="8746177" y="4285012"/>
                  <a:pt x="8740239" y="4298867"/>
                </a:cubicBezTo>
                <a:lnTo>
                  <a:pt x="8728363" y="4358244"/>
                </a:lnTo>
                <a:cubicBezTo>
                  <a:pt x="8756072" y="4381995"/>
                  <a:pt x="8779967" y="4411107"/>
                  <a:pt x="8811491" y="4429496"/>
                </a:cubicBezTo>
                <a:cubicBezTo>
                  <a:pt x="8915546" y="4490194"/>
                  <a:pt x="8837974" y="4392032"/>
                  <a:pt x="8894618" y="4476997"/>
                </a:cubicBezTo>
                <a:cubicBezTo>
                  <a:pt x="8870849" y="4500766"/>
                  <a:pt x="8838601" y="4529655"/>
                  <a:pt x="8823366" y="4560125"/>
                </a:cubicBezTo>
                <a:cubicBezTo>
                  <a:pt x="8812170" y="4582517"/>
                  <a:pt x="8807532" y="4607626"/>
                  <a:pt x="8799615" y="4631377"/>
                </a:cubicBezTo>
                <a:lnTo>
                  <a:pt x="8775865" y="4702628"/>
                </a:lnTo>
                <a:lnTo>
                  <a:pt x="8763989" y="4738254"/>
                </a:lnTo>
                <a:cubicBezTo>
                  <a:pt x="8767948" y="4750129"/>
                  <a:pt x="8767014" y="4765029"/>
                  <a:pt x="8775865" y="4773880"/>
                </a:cubicBezTo>
                <a:cubicBezTo>
                  <a:pt x="8784716" y="4782731"/>
                  <a:pt x="8811491" y="4773238"/>
                  <a:pt x="8811491" y="4785756"/>
                </a:cubicBezTo>
                <a:cubicBezTo>
                  <a:pt x="8811491" y="4803327"/>
                  <a:pt x="8749023" y="4816502"/>
                  <a:pt x="8740239" y="4821382"/>
                </a:cubicBezTo>
                <a:cubicBezTo>
                  <a:pt x="8715286" y="4835245"/>
                  <a:pt x="8668987" y="4868883"/>
                  <a:pt x="8668987" y="4868883"/>
                </a:cubicBezTo>
                <a:lnTo>
                  <a:pt x="8633361" y="4975761"/>
                </a:lnTo>
                <a:lnTo>
                  <a:pt x="8621485" y="5011387"/>
                </a:lnTo>
                <a:cubicBezTo>
                  <a:pt x="8625444" y="5023262"/>
                  <a:pt x="8644557" y="5041415"/>
                  <a:pt x="8633361" y="5047013"/>
                </a:cubicBezTo>
                <a:cubicBezTo>
                  <a:pt x="8601300" y="5063043"/>
                  <a:pt x="8561841" y="5052995"/>
                  <a:pt x="8526483" y="5058888"/>
                </a:cubicBezTo>
                <a:cubicBezTo>
                  <a:pt x="8514136" y="5060946"/>
                  <a:pt x="8502732" y="5066805"/>
                  <a:pt x="8490857" y="5070764"/>
                </a:cubicBezTo>
                <a:cubicBezTo>
                  <a:pt x="8486898" y="5090556"/>
                  <a:pt x="8491373" y="5114208"/>
                  <a:pt x="8478981" y="5130140"/>
                </a:cubicBezTo>
                <a:cubicBezTo>
                  <a:pt x="8410757" y="5217855"/>
                  <a:pt x="8413668" y="5147953"/>
                  <a:pt x="8372104" y="5165766"/>
                </a:cubicBezTo>
                <a:lnTo>
                  <a:pt x="8324602" y="5260769"/>
                </a:lnTo>
                <a:lnTo>
                  <a:pt x="8265226" y="5225143"/>
                </a:lnTo>
                <a:lnTo>
                  <a:pt x="8193974" y="5332021"/>
                </a:lnTo>
                <a:lnTo>
                  <a:pt x="8134597" y="5272644"/>
                </a:lnTo>
                <a:lnTo>
                  <a:pt x="7992093" y="5284519"/>
                </a:lnTo>
                <a:lnTo>
                  <a:pt x="7908966" y="5462649"/>
                </a:lnTo>
                <a:cubicBezTo>
                  <a:pt x="7904851" y="5481168"/>
                  <a:pt x="7883702" y="5580762"/>
                  <a:pt x="7873340" y="5617028"/>
                </a:cubicBezTo>
                <a:cubicBezTo>
                  <a:pt x="7869901" y="5629064"/>
                  <a:pt x="7865423" y="5640779"/>
                  <a:pt x="7861465" y="5652654"/>
                </a:cubicBezTo>
                <a:cubicBezTo>
                  <a:pt x="7885216" y="5656613"/>
                  <a:pt x="7910714" y="5654751"/>
                  <a:pt x="7932717" y="5664530"/>
                </a:cubicBezTo>
                <a:cubicBezTo>
                  <a:pt x="8050364" y="5716819"/>
                  <a:pt x="7908491" y="5678402"/>
                  <a:pt x="7980218" y="5735782"/>
                </a:cubicBezTo>
                <a:cubicBezTo>
                  <a:pt x="7992963" y="5745978"/>
                  <a:pt x="8011885" y="5743699"/>
                  <a:pt x="8027719" y="5747657"/>
                </a:cubicBezTo>
                <a:cubicBezTo>
                  <a:pt x="7986060" y="5872632"/>
                  <a:pt x="7996932" y="5810344"/>
                  <a:pt x="8015844" y="6008914"/>
                </a:cubicBezTo>
                <a:cubicBezTo>
                  <a:pt x="8021551" y="6068836"/>
                  <a:pt x="8022863" y="6061008"/>
                  <a:pt x="8051470" y="6103917"/>
                </a:cubicBezTo>
                <a:cubicBezTo>
                  <a:pt x="8054760" y="6120366"/>
                  <a:pt x="8063809" y="6178380"/>
                  <a:pt x="8075220" y="6198919"/>
                </a:cubicBezTo>
                <a:cubicBezTo>
                  <a:pt x="8110730" y="6262837"/>
                  <a:pt x="8115074" y="6262523"/>
                  <a:pt x="8158348" y="6305797"/>
                </a:cubicBezTo>
                <a:cubicBezTo>
                  <a:pt x="8162306" y="6333506"/>
                  <a:pt x="8162180" y="6362115"/>
                  <a:pt x="8170223" y="6388925"/>
                </a:cubicBezTo>
                <a:cubicBezTo>
                  <a:pt x="8174324" y="6402596"/>
                  <a:pt x="8197436" y="6410705"/>
                  <a:pt x="8193974" y="6424551"/>
                </a:cubicBezTo>
                <a:cubicBezTo>
                  <a:pt x="8190938" y="6436695"/>
                  <a:pt x="8170384" y="6432987"/>
                  <a:pt x="8158348" y="6436426"/>
                </a:cubicBezTo>
                <a:cubicBezTo>
                  <a:pt x="8142655" y="6440910"/>
                  <a:pt x="8126680" y="6444343"/>
                  <a:pt x="8110846" y="6448301"/>
                </a:cubicBezTo>
                <a:cubicBezTo>
                  <a:pt x="8098971" y="6456218"/>
                  <a:pt x="8084136" y="6460907"/>
                  <a:pt x="8075220" y="6472052"/>
                </a:cubicBezTo>
                <a:cubicBezTo>
                  <a:pt x="8063075" y="6487233"/>
                  <a:pt x="8060003" y="6542379"/>
                  <a:pt x="8051470" y="6555179"/>
                </a:cubicBezTo>
                <a:cubicBezTo>
                  <a:pt x="8038315" y="6574912"/>
                  <a:pt x="8000541" y="6584031"/>
                  <a:pt x="7980218" y="6590805"/>
                </a:cubicBezTo>
                <a:cubicBezTo>
                  <a:pt x="7964384" y="6586847"/>
                  <a:pt x="7947718" y="6585359"/>
                  <a:pt x="7932717" y="6578930"/>
                </a:cubicBezTo>
                <a:cubicBezTo>
                  <a:pt x="7890939" y="6561025"/>
                  <a:pt x="7888839" y="6530422"/>
                  <a:pt x="7908966" y="6590805"/>
                </a:cubicBezTo>
                <a:cubicBezTo>
                  <a:pt x="7886594" y="6613177"/>
                  <a:pt x="7867473" y="6636956"/>
                  <a:pt x="7837714" y="6650182"/>
                </a:cubicBezTo>
                <a:cubicBezTo>
                  <a:pt x="7814836" y="6660350"/>
                  <a:pt x="7766462" y="6673932"/>
                  <a:pt x="7766462" y="6673932"/>
                </a:cubicBezTo>
                <a:cubicBezTo>
                  <a:pt x="7679654" y="6616062"/>
                  <a:pt x="7788815" y="6686706"/>
                  <a:pt x="7683335" y="6626431"/>
                </a:cubicBezTo>
                <a:cubicBezTo>
                  <a:pt x="7618879" y="6589598"/>
                  <a:pt x="7677400" y="6612577"/>
                  <a:pt x="7612083" y="6590805"/>
                </a:cubicBezTo>
                <a:cubicBezTo>
                  <a:pt x="7608124" y="6578930"/>
                  <a:pt x="7605805" y="6566375"/>
                  <a:pt x="7600207" y="6555179"/>
                </a:cubicBezTo>
                <a:cubicBezTo>
                  <a:pt x="7593824" y="6542414"/>
                  <a:pt x="7580558" y="6533223"/>
                  <a:pt x="7576457" y="6519553"/>
                </a:cubicBezTo>
                <a:cubicBezTo>
                  <a:pt x="7573442" y="6509502"/>
                  <a:pt x="7568678" y="6424758"/>
                  <a:pt x="7552706" y="6400800"/>
                </a:cubicBezTo>
                <a:cubicBezTo>
                  <a:pt x="7543390" y="6386826"/>
                  <a:pt x="7528955" y="6377049"/>
                  <a:pt x="7517080" y="6365174"/>
                </a:cubicBezTo>
                <a:cubicBezTo>
                  <a:pt x="7509163" y="6341423"/>
                  <a:pt x="7507216" y="6314753"/>
                  <a:pt x="7493329" y="6293922"/>
                </a:cubicBezTo>
                <a:cubicBezTo>
                  <a:pt x="7485412" y="6282047"/>
                  <a:pt x="7475962" y="6271062"/>
                  <a:pt x="7469579" y="6258296"/>
                </a:cubicBezTo>
                <a:cubicBezTo>
                  <a:pt x="7420418" y="6159972"/>
                  <a:pt x="7502014" y="6289134"/>
                  <a:pt x="7433953" y="6187044"/>
                </a:cubicBezTo>
                <a:cubicBezTo>
                  <a:pt x="7397920" y="6078943"/>
                  <a:pt x="7453195" y="6249679"/>
                  <a:pt x="7410202" y="6092041"/>
                </a:cubicBezTo>
                <a:cubicBezTo>
                  <a:pt x="7403615" y="6067888"/>
                  <a:pt x="7407282" y="6034677"/>
                  <a:pt x="7386452" y="6020790"/>
                </a:cubicBezTo>
                <a:lnTo>
                  <a:pt x="7315200" y="5973288"/>
                </a:lnTo>
                <a:cubicBezTo>
                  <a:pt x="7287491" y="5977247"/>
                  <a:pt x="7257650" y="5973796"/>
                  <a:pt x="7232072" y="5985164"/>
                </a:cubicBezTo>
                <a:cubicBezTo>
                  <a:pt x="7214058" y="5993170"/>
                  <a:pt x="7201715" y="6040609"/>
                  <a:pt x="7196446" y="6056415"/>
                </a:cubicBezTo>
                <a:cubicBezTo>
                  <a:pt x="7200405" y="6084124"/>
                  <a:pt x="7202833" y="6112096"/>
                  <a:pt x="7208322" y="6139543"/>
                </a:cubicBezTo>
                <a:cubicBezTo>
                  <a:pt x="7210777" y="6151818"/>
                  <a:pt x="7220197" y="6162651"/>
                  <a:pt x="7220197" y="6175169"/>
                </a:cubicBezTo>
                <a:cubicBezTo>
                  <a:pt x="7220197" y="6187687"/>
                  <a:pt x="7212280" y="6198920"/>
                  <a:pt x="7208322" y="6210795"/>
                </a:cubicBezTo>
                <a:lnTo>
                  <a:pt x="7101444" y="6175169"/>
                </a:lnTo>
                <a:cubicBezTo>
                  <a:pt x="7089569" y="6171210"/>
                  <a:pt x="7055922" y="6151418"/>
                  <a:pt x="7065818" y="6163293"/>
                </a:cubicBezTo>
                <a:lnTo>
                  <a:pt x="7030192" y="6080166"/>
                </a:lnTo>
                <a:cubicBezTo>
                  <a:pt x="6998524" y="6096000"/>
                  <a:pt x="6969347" y="6118351"/>
                  <a:pt x="6935189" y="6127667"/>
                </a:cubicBezTo>
                <a:cubicBezTo>
                  <a:pt x="6923915" y="6130742"/>
                  <a:pt x="6852570" y="6092331"/>
                  <a:pt x="6852062" y="6092041"/>
                </a:cubicBezTo>
                <a:cubicBezTo>
                  <a:pt x="6808219" y="6066988"/>
                  <a:pt x="6821124" y="6064111"/>
                  <a:pt x="6768935" y="6044540"/>
                </a:cubicBezTo>
                <a:cubicBezTo>
                  <a:pt x="6753653" y="6038809"/>
                  <a:pt x="6737267" y="6036623"/>
                  <a:pt x="6721433" y="6032665"/>
                </a:cubicBezTo>
                <a:cubicBezTo>
                  <a:pt x="6703908" y="6006376"/>
                  <a:pt x="6689489" y="5979701"/>
                  <a:pt x="6662057" y="5961413"/>
                </a:cubicBezTo>
                <a:cubicBezTo>
                  <a:pt x="6651642" y="5954469"/>
                  <a:pt x="6638306" y="5953496"/>
                  <a:pt x="6626431" y="5949538"/>
                </a:cubicBezTo>
                <a:cubicBezTo>
                  <a:pt x="6545087" y="5868194"/>
                  <a:pt x="6583126" y="5896918"/>
                  <a:pt x="6519553" y="5854535"/>
                </a:cubicBezTo>
                <a:cubicBezTo>
                  <a:pt x="6501046" y="5799013"/>
                  <a:pt x="6500946" y="5816414"/>
                  <a:pt x="6519553" y="5735782"/>
                </a:cubicBezTo>
                <a:cubicBezTo>
                  <a:pt x="6525182" y="5711388"/>
                  <a:pt x="6543304" y="5664530"/>
                  <a:pt x="6543304" y="5664530"/>
                </a:cubicBezTo>
                <a:cubicBezTo>
                  <a:pt x="6539345" y="5636821"/>
                  <a:pt x="6548222" y="5603795"/>
                  <a:pt x="6531428" y="5581402"/>
                </a:cubicBezTo>
                <a:cubicBezTo>
                  <a:pt x="6522865" y="5569984"/>
                  <a:pt x="6513474" y="5603986"/>
                  <a:pt x="6507678" y="5617028"/>
                </a:cubicBezTo>
                <a:cubicBezTo>
                  <a:pt x="6497510" y="5639906"/>
                  <a:pt x="6483927" y="5688280"/>
                  <a:pt x="6483927" y="5688280"/>
                </a:cubicBezTo>
                <a:cubicBezTo>
                  <a:pt x="6476010" y="5676405"/>
                  <a:pt x="6471321" y="5661570"/>
                  <a:pt x="6460176" y="5652654"/>
                </a:cubicBezTo>
                <a:cubicBezTo>
                  <a:pt x="6450401" y="5644834"/>
                  <a:pt x="6433401" y="5649630"/>
                  <a:pt x="6424550" y="5640779"/>
                </a:cubicBezTo>
                <a:cubicBezTo>
                  <a:pt x="6361215" y="5577444"/>
                  <a:pt x="6472052" y="5624945"/>
                  <a:pt x="6377049" y="5593278"/>
                </a:cubicBezTo>
                <a:cubicBezTo>
                  <a:pt x="6365174" y="5597236"/>
                  <a:pt x="6353770" y="5607211"/>
                  <a:pt x="6341423" y="5605153"/>
                </a:cubicBezTo>
                <a:cubicBezTo>
                  <a:pt x="6311736" y="5600205"/>
                  <a:pt x="6295901" y="5566558"/>
                  <a:pt x="6282046" y="5545777"/>
                </a:cubicBezTo>
                <a:cubicBezTo>
                  <a:pt x="6256422" y="5468902"/>
                  <a:pt x="6281004" y="5479316"/>
                  <a:pt x="6222670" y="5462649"/>
                </a:cubicBezTo>
                <a:cubicBezTo>
                  <a:pt x="6206977" y="5458165"/>
                  <a:pt x="6191002" y="5454732"/>
                  <a:pt x="6175168" y="5450774"/>
                </a:cubicBezTo>
                <a:lnTo>
                  <a:pt x="6163293" y="5486400"/>
                </a:lnTo>
                <a:lnTo>
                  <a:pt x="6032665" y="5403273"/>
                </a:lnTo>
                <a:lnTo>
                  <a:pt x="6020789" y="5248893"/>
                </a:lnTo>
                <a:lnTo>
                  <a:pt x="6080166" y="5189517"/>
                </a:lnTo>
                <a:lnTo>
                  <a:pt x="6032665" y="5118265"/>
                </a:lnTo>
                <a:lnTo>
                  <a:pt x="5985163" y="4631377"/>
                </a:lnTo>
                <a:lnTo>
                  <a:pt x="6068291" y="4548249"/>
                </a:lnTo>
                <a:lnTo>
                  <a:pt x="5961413" y="4488873"/>
                </a:lnTo>
                <a:lnTo>
                  <a:pt x="5949537" y="4298867"/>
                </a:lnTo>
                <a:cubicBezTo>
                  <a:pt x="5913911" y="4286992"/>
                  <a:pt x="5870368" y="4227615"/>
                  <a:pt x="5842659" y="4263241"/>
                </a:cubicBezTo>
                <a:lnTo>
                  <a:pt x="5676405" y="4108862"/>
                </a:lnTo>
                <a:cubicBezTo>
                  <a:pt x="5644737" y="4096987"/>
                  <a:pt x="5612621" y="4086244"/>
                  <a:pt x="5581402" y="4073236"/>
                </a:cubicBezTo>
                <a:cubicBezTo>
                  <a:pt x="5565061" y="4066427"/>
                  <a:pt x="5551531" y="4051089"/>
                  <a:pt x="5533901" y="4049486"/>
                </a:cubicBezTo>
                <a:cubicBezTo>
                  <a:pt x="5506026" y="4046952"/>
                  <a:pt x="5478483" y="4057403"/>
                  <a:pt x="5450774" y="4061361"/>
                </a:cubicBezTo>
                <a:cubicBezTo>
                  <a:pt x="5438899" y="4065319"/>
                  <a:pt x="5423999" y="4064385"/>
                  <a:pt x="5415148" y="4073236"/>
                </a:cubicBezTo>
                <a:cubicBezTo>
                  <a:pt x="5402630" y="4085754"/>
                  <a:pt x="5407920" y="4114383"/>
                  <a:pt x="5391397" y="4120738"/>
                </a:cubicBezTo>
                <a:cubicBezTo>
                  <a:pt x="5350589" y="4136433"/>
                  <a:pt x="5304311" y="4128655"/>
                  <a:pt x="5260768" y="4132613"/>
                </a:cubicBezTo>
                <a:cubicBezTo>
                  <a:pt x="5256810" y="4144488"/>
                  <a:pt x="5256713" y="4158464"/>
                  <a:pt x="5248893" y="4168239"/>
                </a:cubicBezTo>
                <a:cubicBezTo>
                  <a:pt x="5232150" y="4189168"/>
                  <a:pt x="5201111" y="4196042"/>
                  <a:pt x="5177641" y="4203865"/>
                </a:cubicBezTo>
                <a:cubicBezTo>
                  <a:pt x="5143095" y="4195229"/>
                  <a:pt x="5117185" y="4180835"/>
                  <a:pt x="5082639" y="4203865"/>
                </a:cubicBezTo>
                <a:cubicBezTo>
                  <a:pt x="5070764" y="4211782"/>
                  <a:pt x="5066805" y="4227616"/>
                  <a:pt x="5058888" y="4239491"/>
                </a:cubicBezTo>
                <a:cubicBezTo>
                  <a:pt x="5029976" y="4326226"/>
                  <a:pt x="5059425" y="4316815"/>
                  <a:pt x="4987636" y="4298867"/>
                </a:cubicBezTo>
                <a:cubicBezTo>
                  <a:pt x="4975761" y="4290950"/>
                  <a:pt x="4965856" y="4271655"/>
                  <a:pt x="4952010" y="4275117"/>
                </a:cubicBezTo>
                <a:cubicBezTo>
                  <a:pt x="4939866" y="4278153"/>
                  <a:pt x="4944530" y="4299022"/>
                  <a:pt x="4940135" y="4310743"/>
                </a:cubicBezTo>
                <a:cubicBezTo>
                  <a:pt x="4932650" y="4330702"/>
                  <a:pt x="4934121" y="4358295"/>
                  <a:pt x="4916384" y="4370119"/>
                </a:cubicBezTo>
                <a:cubicBezTo>
                  <a:pt x="4893095" y="4385645"/>
                  <a:pt x="4860966" y="4378036"/>
                  <a:pt x="4833257" y="4381995"/>
                </a:cubicBezTo>
                <a:cubicBezTo>
                  <a:pt x="4817965" y="4402385"/>
                  <a:pt x="4787772" y="4440812"/>
                  <a:pt x="4773880" y="4465122"/>
                </a:cubicBezTo>
                <a:cubicBezTo>
                  <a:pt x="4765097" y="4480492"/>
                  <a:pt x="4759237" y="4497443"/>
                  <a:pt x="4750129" y="4512623"/>
                </a:cubicBezTo>
                <a:cubicBezTo>
                  <a:pt x="4735443" y="4537100"/>
                  <a:pt x="4702628" y="4583875"/>
                  <a:pt x="4702628" y="4583875"/>
                </a:cubicBezTo>
                <a:cubicBezTo>
                  <a:pt x="4676821" y="4661298"/>
                  <a:pt x="4710631" y="4598571"/>
                  <a:pt x="4583875" y="4607626"/>
                </a:cubicBezTo>
                <a:cubicBezTo>
                  <a:pt x="4562612" y="4609145"/>
                  <a:pt x="4544290" y="4623460"/>
                  <a:pt x="4524498" y="4631377"/>
                </a:cubicBezTo>
                <a:cubicBezTo>
                  <a:pt x="4516581" y="4643252"/>
                  <a:pt x="4507829" y="4654610"/>
                  <a:pt x="4500748" y="4667002"/>
                </a:cubicBezTo>
                <a:cubicBezTo>
                  <a:pt x="4491965" y="4682372"/>
                  <a:pt x="4489515" y="4701986"/>
                  <a:pt x="4476997" y="4714504"/>
                </a:cubicBezTo>
                <a:cubicBezTo>
                  <a:pt x="4468146" y="4723355"/>
                  <a:pt x="4453246" y="4722421"/>
                  <a:pt x="4441371" y="4726379"/>
                </a:cubicBezTo>
                <a:cubicBezTo>
                  <a:pt x="4395728" y="4794843"/>
                  <a:pt x="4417191" y="4737826"/>
                  <a:pt x="4453246" y="4773880"/>
                </a:cubicBezTo>
                <a:cubicBezTo>
                  <a:pt x="4462097" y="4782731"/>
                  <a:pt x="4461163" y="4797631"/>
                  <a:pt x="4465122" y="4809506"/>
                </a:cubicBezTo>
                <a:cubicBezTo>
                  <a:pt x="4487770" y="4945398"/>
                  <a:pt x="4485358" y="4870822"/>
                  <a:pt x="4453246" y="4845132"/>
                </a:cubicBezTo>
                <a:cubicBezTo>
                  <a:pt x="4443471" y="4837312"/>
                  <a:pt x="4429495" y="4837215"/>
                  <a:pt x="4417620" y="4833257"/>
                </a:cubicBezTo>
                <a:cubicBezTo>
                  <a:pt x="4269126" y="4870380"/>
                  <a:pt x="4453748" y="4822935"/>
                  <a:pt x="4334493" y="4857008"/>
                </a:cubicBezTo>
                <a:cubicBezTo>
                  <a:pt x="4230088" y="4886839"/>
                  <a:pt x="4336805" y="4852279"/>
                  <a:pt x="4251366" y="4880758"/>
                </a:cubicBezTo>
                <a:cubicBezTo>
                  <a:pt x="4243449" y="4868883"/>
                  <a:pt x="4237707" y="4855224"/>
                  <a:pt x="4227615" y="4845132"/>
                </a:cubicBezTo>
                <a:cubicBezTo>
                  <a:pt x="4217523" y="4835040"/>
                  <a:pt x="4201126" y="4832346"/>
                  <a:pt x="4191989" y="4821382"/>
                </a:cubicBezTo>
                <a:cubicBezTo>
                  <a:pt x="4175687" y="4801819"/>
                  <a:pt x="4164612" y="4763001"/>
                  <a:pt x="4156363" y="4738254"/>
                </a:cubicBezTo>
                <a:cubicBezTo>
                  <a:pt x="4138925" y="4741161"/>
                  <a:pt x="4073558" y="4748249"/>
                  <a:pt x="4049485" y="4762005"/>
                </a:cubicBezTo>
                <a:cubicBezTo>
                  <a:pt x="4032301" y="4771825"/>
                  <a:pt x="4018089" y="4786127"/>
                  <a:pt x="4001984" y="4797631"/>
                </a:cubicBezTo>
                <a:cubicBezTo>
                  <a:pt x="3990370" y="4805927"/>
                  <a:pt x="3978233" y="4813465"/>
                  <a:pt x="3966358" y="4821382"/>
                </a:cubicBezTo>
                <a:cubicBezTo>
                  <a:pt x="3962400" y="4833257"/>
                  <a:pt x="3963334" y="4848157"/>
                  <a:pt x="3954483" y="4857008"/>
                </a:cubicBezTo>
                <a:cubicBezTo>
                  <a:pt x="3930632" y="4880859"/>
                  <a:pt x="3895459" y="4863034"/>
                  <a:pt x="3871355" y="4857008"/>
                </a:cubicBezTo>
                <a:cubicBezTo>
                  <a:pt x="3843092" y="4772216"/>
                  <a:pt x="3861492" y="4806587"/>
                  <a:pt x="3823854" y="4750130"/>
                </a:cubicBezTo>
                <a:cubicBezTo>
                  <a:pt x="3788887" y="4645226"/>
                  <a:pt x="3800104" y="4689505"/>
                  <a:pt x="3800104" y="4476997"/>
                </a:cubicBezTo>
                <a:cubicBezTo>
                  <a:pt x="3800104" y="4429331"/>
                  <a:pt x="3798884" y="4380325"/>
                  <a:pt x="3811979" y="4334493"/>
                </a:cubicBezTo>
                <a:cubicBezTo>
                  <a:pt x="3818287" y="4312415"/>
                  <a:pt x="3882815" y="4301940"/>
                  <a:pt x="3895106" y="4298867"/>
                </a:cubicBezTo>
                <a:cubicBezTo>
                  <a:pt x="3891148" y="4283033"/>
                  <a:pt x="3898513" y="4257097"/>
                  <a:pt x="3883231" y="4251366"/>
                </a:cubicBezTo>
                <a:cubicBezTo>
                  <a:pt x="3857023" y="4241538"/>
                  <a:pt x="3827551" y="4257752"/>
                  <a:pt x="3800104" y="4263241"/>
                </a:cubicBezTo>
                <a:cubicBezTo>
                  <a:pt x="3770986" y="4269065"/>
                  <a:pt x="3742720" y="4285996"/>
                  <a:pt x="3716976" y="4298867"/>
                </a:cubicBezTo>
                <a:cubicBezTo>
                  <a:pt x="3705101" y="4294909"/>
                  <a:pt x="3692546" y="4292590"/>
                  <a:pt x="3681350" y="4286992"/>
                </a:cubicBezTo>
                <a:cubicBezTo>
                  <a:pt x="3645987" y="4269311"/>
                  <a:pt x="3649898" y="4256341"/>
                  <a:pt x="3610098" y="4251366"/>
                </a:cubicBezTo>
                <a:cubicBezTo>
                  <a:pt x="3558885" y="4244965"/>
                  <a:pt x="3507179" y="4243449"/>
                  <a:pt x="3455719" y="4239491"/>
                </a:cubicBezTo>
                <a:cubicBezTo>
                  <a:pt x="3427455" y="4154699"/>
                  <a:pt x="3445855" y="4189070"/>
                  <a:pt x="3408218" y="4132613"/>
                </a:cubicBezTo>
                <a:cubicBezTo>
                  <a:pt x="3404812" y="4098558"/>
                  <a:pt x="3405865" y="4021030"/>
                  <a:pt x="3384467" y="3978234"/>
                </a:cubicBezTo>
                <a:cubicBezTo>
                  <a:pt x="3378084" y="3965468"/>
                  <a:pt x="3366513" y="3955650"/>
                  <a:pt x="3360717" y="3942608"/>
                </a:cubicBezTo>
                <a:cubicBezTo>
                  <a:pt x="3350549" y="3919730"/>
                  <a:pt x="3344883" y="3895107"/>
                  <a:pt x="3336966" y="3871356"/>
                </a:cubicBezTo>
                <a:lnTo>
                  <a:pt x="3325091" y="3835730"/>
                </a:lnTo>
                <a:cubicBezTo>
                  <a:pt x="3321132" y="3788229"/>
                  <a:pt x="3310044" y="3740786"/>
                  <a:pt x="3313215" y="3693226"/>
                </a:cubicBezTo>
                <a:cubicBezTo>
                  <a:pt x="3314853" y="3668657"/>
                  <a:pt x="3355121" y="3642585"/>
                  <a:pt x="3372592" y="3633849"/>
                </a:cubicBezTo>
                <a:cubicBezTo>
                  <a:pt x="3383788" y="3628251"/>
                  <a:pt x="3397484" y="3628414"/>
                  <a:pt x="3408218" y="3621974"/>
                </a:cubicBezTo>
                <a:cubicBezTo>
                  <a:pt x="3417819" y="3616214"/>
                  <a:pt x="3424051" y="3606140"/>
                  <a:pt x="3431968" y="3598223"/>
                </a:cubicBezTo>
                <a:lnTo>
                  <a:pt x="3146961" y="3218213"/>
                </a:lnTo>
                <a:lnTo>
                  <a:pt x="2968831" y="3372592"/>
                </a:lnTo>
                <a:lnTo>
                  <a:pt x="3040083" y="3479470"/>
                </a:lnTo>
                <a:cubicBezTo>
                  <a:pt x="3016332" y="3507179"/>
                  <a:pt x="2996108" y="3538351"/>
                  <a:pt x="2968831" y="3562597"/>
                </a:cubicBezTo>
                <a:cubicBezTo>
                  <a:pt x="2874968" y="3646031"/>
                  <a:pt x="2991111" y="3487615"/>
                  <a:pt x="2909454" y="3610099"/>
                </a:cubicBezTo>
                <a:cubicBezTo>
                  <a:pt x="2896967" y="3722489"/>
                  <a:pt x="2928977" y="3706914"/>
                  <a:pt x="2850078" y="3740727"/>
                </a:cubicBezTo>
                <a:cubicBezTo>
                  <a:pt x="2838572" y="3745658"/>
                  <a:pt x="2826327" y="3748644"/>
                  <a:pt x="2814452" y="3752602"/>
                </a:cubicBezTo>
                <a:cubicBezTo>
                  <a:pt x="2700807" y="3638960"/>
                  <a:pt x="2835692" y="3784463"/>
                  <a:pt x="2766950" y="3681351"/>
                </a:cubicBezTo>
                <a:cubicBezTo>
                  <a:pt x="2748663" y="3653920"/>
                  <a:pt x="2721986" y="3639499"/>
                  <a:pt x="2695698" y="3621974"/>
                </a:cubicBezTo>
                <a:cubicBezTo>
                  <a:pt x="2659358" y="3631059"/>
                  <a:pt x="2639908" y="3630263"/>
                  <a:pt x="2612571" y="3657600"/>
                </a:cubicBezTo>
                <a:cubicBezTo>
                  <a:pt x="2602479" y="3667692"/>
                  <a:pt x="2596737" y="3681351"/>
                  <a:pt x="2588820" y="3693226"/>
                </a:cubicBezTo>
                <a:cubicBezTo>
                  <a:pt x="2596737" y="3709060"/>
                  <a:pt x="2615481" y="3723265"/>
                  <a:pt x="2612571" y="3740727"/>
                </a:cubicBezTo>
                <a:cubicBezTo>
                  <a:pt x="2610225" y="3754805"/>
                  <a:pt x="2590485" y="3759965"/>
                  <a:pt x="2576945" y="3764478"/>
                </a:cubicBezTo>
                <a:cubicBezTo>
                  <a:pt x="2554102" y="3772092"/>
                  <a:pt x="2529444" y="3772395"/>
                  <a:pt x="2505693" y="3776353"/>
                </a:cubicBezTo>
                <a:cubicBezTo>
                  <a:pt x="2509651" y="3800104"/>
                  <a:pt x="2512345" y="3824100"/>
                  <a:pt x="2517568" y="3847605"/>
                </a:cubicBezTo>
                <a:cubicBezTo>
                  <a:pt x="2520284" y="3859825"/>
                  <a:pt x="2531502" y="3870884"/>
                  <a:pt x="2529444" y="3883231"/>
                </a:cubicBezTo>
                <a:cubicBezTo>
                  <a:pt x="2527098" y="3897309"/>
                  <a:pt x="2513610" y="3906982"/>
                  <a:pt x="2505693" y="3918857"/>
                </a:cubicBezTo>
                <a:lnTo>
                  <a:pt x="2434441" y="3871356"/>
                </a:lnTo>
                <a:cubicBezTo>
                  <a:pt x="2422566" y="3863439"/>
                  <a:pt x="2412661" y="3851067"/>
                  <a:pt x="2398815" y="3847605"/>
                </a:cubicBezTo>
                <a:lnTo>
                  <a:pt x="2303813" y="3823854"/>
                </a:lnTo>
                <a:cubicBezTo>
                  <a:pt x="2291938" y="3780311"/>
                  <a:pt x="2293222" y="3730779"/>
                  <a:pt x="2268187" y="3693226"/>
                </a:cubicBezTo>
                <a:cubicBezTo>
                  <a:pt x="2260270" y="3681351"/>
                  <a:pt x="2246833" y="3716977"/>
                  <a:pt x="2232561" y="3716977"/>
                </a:cubicBezTo>
                <a:cubicBezTo>
                  <a:pt x="2218289" y="3716977"/>
                  <a:pt x="2209701" y="3699609"/>
                  <a:pt x="2196935" y="3693226"/>
                </a:cubicBezTo>
                <a:cubicBezTo>
                  <a:pt x="2185739" y="3687628"/>
                  <a:pt x="2173184" y="3685309"/>
                  <a:pt x="2161309" y="3681351"/>
                </a:cubicBezTo>
                <a:cubicBezTo>
                  <a:pt x="2079642" y="3626905"/>
                  <a:pt x="2117137" y="3642875"/>
                  <a:pt x="2054431" y="3621974"/>
                </a:cubicBezTo>
                <a:cubicBezTo>
                  <a:pt x="2026722" y="3625932"/>
                  <a:pt x="1993398" y="3616665"/>
                  <a:pt x="1971304" y="3633849"/>
                </a:cubicBezTo>
                <a:cubicBezTo>
                  <a:pt x="1951542" y="3649219"/>
                  <a:pt x="1965256" y="3687398"/>
                  <a:pt x="1947553" y="3705101"/>
                </a:cubicBezTo>
                <a:lnTo>
                  <a:pt x="1923802" y="3728852"/>
                </a:lnTo>
                <a:lnTo>
                  <a:pt x="1733797" y="3681351"/>
                </a:lnTo>
                <a:lnTo>
                  <a:pt x="1721922" y="3811979"/>
                </a:lnTo>
                <a:lnTo>
                  <a:pt x="1650670" y="3800104"/>
                </a:lnTo>
                <a:cubicBezTo>
                  <a:pt x="1638795" y="3831771"/>
                  <a:pt x="1640183" y="3872481"/>
                  <a:pt x="1615044" y="3895106"/>
                </a:cubicBezTo>
                <a:cubicBezTo>
                  <a:pt x="1594239" y="3913831"/>
                  <a:pt x="1555206" y="3891456"/>
                  <a:pt x="1531917" y="3906982"/>
                </a:cubicBezTo>
                <a:cubicBezTo>
                  <a:pt x="1521502" y="3913926"/>
                  <a:pt x="1538194" y="3931412"/>
                  <a:pt x="1543792" y="3942608"/>
                </a:cubicBezTo>
                <a:cubicBezTo>
                  <a:pt x="1550175" y="3955374"/>
                  <a:pt x="1559625" y="3966359"/>
                  <a:pt x="1567542" y="3978234"/>
                </a:cubicBezTo>
                <a:cubicBezTo>
                  <a:pt x="1469001" y="4011080"/>
                  <a:pt x="1521612" y="4017147"/>
                  <a:pt x="1460665" y="3966358"/>
                </a:cubicBezTo>
                <a:cubicBezTo>
                  <a:pt x="1449701" y="3957221"/>
                  <a:pt x="1436914" y="3950525"/>
                  <a:pt x="1425039" y="3942608"/>
                </a:cubicBezTo>
                <a:cubicBezTo>
                  <a:pt x="1380672" y="4075708"/>
                  <a:pt x="1431299" y="4000207"/>
                  <a:pt x="1365662" y="3990109"/>
                </a:cubicBezTo>
                <a:cubicBezTo>
                  <a:pt x="1326538" y="3984090"/>
                  <a:pt x="1286493" y="3990109"/>
                  <a:pt x="1246909" y="3990109"/>
                </a:cubicBezTo>
                <a:lnTo>
                  <a:pt x="1246909" y="3990109"/>
                </a:lnTo>
                <a:lnTo>
                  <a:pt x="1068779" y="4180114"/>
                </a:lnTo>
                <a:lnTo>
                  <a:pt x="1009402" y="4085112"/>
                </a:lnTo>
                <a:cubicBezTo>
                  <a:pt x="1013361" y="4041569"/>
                  <a:pt x="1021278" y="3998206"/>
                  <a:pt x="1021278" y="3954483"/>
                </a:cubicBezTo>
                <a:cubicBezTo>
                  <a:pt x="1021278" y="3941965"/>
                  <a:pt x="1017222" y="3928632"/>
                  <a:pt x="1009402" y="3918857"/>
                </a:cubicBezTo>
                <a:cubicBezTo>
                  <a:pt x="970482" y="3870208"/>
                  <a:pt x="973776" y="3915675"/>
                  <a:pt x="973776" y="3883231"/>
                </a:cubicBezTo>
                <a:lnTo>
                  <a:pt x="831272" y="4001984"/>
                </a:lnTo>
                <a:lnTo>
                  <a:pt x="771896" y="3966358"/>
                </a:lnTo>
                <a:lnTo>
                  <a:pt x="736270" y="3978234"/>
                </a:lnTo>
                <a:lnTo>
                  <a:pt x="676893" y="3906982"/>
                </a:lnTo>
                <a:lnTo>
                  <a:pt x="641267" y="3978234"/>
                </a:lnTo>
                <a:lnTo>
                  <a:pt x="641267" y="3978234"/>
                </a:lnTo>
                <a:cubicBezTo>
                  <a:pt x="665018" y="4005943"/>
                  <a:pt x="689721" y="4032863"/>
                  <a:pt x="712519" y="4061361"/>
                </a:cubicBezTo>
                <a:cubicBezTo>
                  <a:pt x="721435" y="4072506"/>
                  <a:pt x="734252" y="4082858"/>
                  <a:pt x="736270" y="4096987"/>
                </a:cubicBezTo>
                <a:cubicBezTo>
                  <a:pt x="738578" y="4113144"/>
                  <a:pt x="735935" y="4132947"/>
                  <a:pt x="724394" y="4144488"/>
                </a:cubicBezTo>
                <a:cubicBezTo>
                  <a:pt x="712853" y="4156029"/>
                  <a:pt x="692727" y="4152405"/>
                  <a:pt x="676893" y="4156364"/>
                </a:cubicBezTo>
                <a:cubicBezTo>
                  <a:pt x="635808" y="4142668"/>
                  <a:pt x="620176" y="4131283"/>
                  <a:pt x="570015" y="4156364"/>
                </a:cubicBezTo>
                <a:cubicBezTo>
                  <a:pt x="557250" y="4162747"/>
                  <a:pt x="556357" y="4181898"/>
                  <a:pt x="546265" y="4191990"/>
                </a:cubicBezTo>
                <a:cubicBezTo>
                  <a:pt x="536173" y="4202082"/>
                  <a:pt x="522514" y="4207823"/>
                  <a:pt x="510639" y="4215740"/>
                </a:cubicBezTo>
                <a:cubicBezTo>
                  <a:pt x="474299" y="4206655"/>
                  <a:pt x="454848" y="4207451"/>
                  <a:pt x="427511" y="4180114"/>
                </a:cubicBezTo>
                <a:cubicBezTo>
                  <a:pt x="417419" y="4170022"/>
                  <a:pt x="411678" y="4156363"/>
                  <a:pt x="403761" y="4144488"/>
                </a:cubicBezTo>
                <a:cubicBezTo>
                  <a:pt x="407719" y="4128654"/>
                  <a:pt x="409207" y="4111988"/>
                  <a:pt x="415636" y="4096987"/>
                </a:cubicBezTo>
                <a:cubicBezTo>
                  <a:pt x="421258" y="4083869"/>
                  <a:pt x="443900" y="4074901"/>
                  <a:pt x="439387" y="4061361"/>
                </a:cubicBezTo>
                <a:cubicBezTo>
                  <a:pt x="433128" y="4042584"/>
                  <a:pt x="407719" y="4037610"/>
                  <a:pt x="391885" y="4025735"/>
                </a:cubicBezTo>
                <a:cubicBezTo>
                  <a:pt x="372093" y="4029693"/>
                  <a:pt x="351982" y="4032299"/>
                  <a:pt x="332509" y="4037610"/>
                </a:cubicBezTo>
                <a:cubicBezTo>
                  <a:pt x="308356" y="4044197"/>
                  <a:pt x="261257" y="4061361"/>
                  <a:pt x="261257" y="4061361"/>
                </a:cubicBezTo>
                <a:cubicBezTo>
                  <a:pt x="249382" y="4057403"/>
                  <a:pt x="235406" y="4057306"/>
                  <a:pt x="225631" y="4049486"/>
                </a:cubicBezTo>
                <a:cubicBezTo>
                  <a:pt x="214486" y="4040570"/>
                  <a:pt x="201880" y="4013860"/>
                  <a:pt x="201880" y="4013860"/>
                </a:cubicBezTo>
                <a:lnTo>
                  <a:pt x="225631" y="3918857"/>
                </a:lnTo>
                <a:lnTo>
                  <a:pt x="130628" y="3859480"/>
                </a:lnTo>
                <a:lnTo>
                  <a:pt x="118753" y="3740727"/>
                </a:lnTo>
                <a:lnTo>
                  <a:pt x="35626" y="3693226"/>
                </a:lnTo>
                <a:lnTo>
                  <a:pt x="0" y="3550722"/>
                </a:lnTo>
                <a:close/>
              </a:path>
            </a:pathLst>
          </a:custGeom>
          <a:blipFill>
            <a:blip r:embed="rId5" cstate="print"/>
            <a:stretch>
              <a:fillRect/>
            </a:stretch>
          </a:blipFill>
          <a:ln>
            <a:noFill/>
          </a:ln>
          <a:effectLst>
            <a:outerShdw blurRad="139700" dist="177800" dir="13500000" algn="br" rotWithShape="0">
              <a:schemeClr val="tx2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" name="Forme libre 5"/>
          <p:cNvSpPr/>
          <p:nvPr/>
        </p:nvSpPr>
        <p:spPr>
          <a:xfrm>
            <a:off x="3791834" y="2230322"/>
            <a:ext cx="3422099" cy="2484000"/>
          </a:xfrm>
          <a:custGeom>
            <a:avLst/>
            <a:gdLst>
              <a:gd name="connsiteX0" fmla="*/ 35626 w 8811491"/>
              <a:gd name="connsiteY0" fmla="*/ 5260769 h 5899724"/>
              <a:gd name="connsiteX1" fmla="*/ 35626 w 8811491"/>
              <a:gd name="connsiteY1" fmla="*/ 5260769 h 5899724"/>
              <a:gd name="connsiteX2" fmla="*/ 130628 w 8811491"/>
              <a:gd name="connsiteY2" fmla="*/ 5177641 h 5899724"/>
              <a:gd name="connsiteX3" fmla="*/ 142504 w 8811491"/>
              <a:gd name="connsiteY3" fmla="*/ 5142015 h 5899724"/>
              <a:gd name="connsiteX4" fmla="*/ 178130 w 8811491"/>
              <a:gd name="connsiteY4" fmla="*/ 5094514 h 5899724"/>
              <a:gd name="connsiteX5" fmla="*/ 201880 w 8811491"/>
              <a:gd name="connsiteY5" fmla="*/ 5058888 h 5899724"/>
              <a:gd name="connsiteX6" fmla="*/ 213756 w 8811491"/>
              <a:gd name="connsiteY6" fmla="*/ 5106389 h 5899724"/>
              <a:gd name="connsiteX7" fmla="*/ 225631 w 8811491"/>
              <a:gd name="connsiteY7" fmla="*/ 5142015 h 5899724"/>
              <a:gd name="connsiteX8" fmla="*/ 261257 w 8811491"/>
              <a:gd name="connsiteY8" fmla="*/ 5130140 h 5899724"/>
              <a:gd name="connsiteX9" fmla="*/ 296883 w 8811491"/>
              <a:gd name="connsiteY9" fmla="*/ 5058888 h 5899724"/>
              <a:gd name="connsiteX10" fmla="*/ 308758 w 8811491"/>
              <a:gd name="connsiteY10" fmla="*/ 5023262 h 5899724"/>
              <a:gd name="connsiteX11" fmla="*/ 344384 w 8811491"/>
              <a:gd name="connsiteY11" fmla="*/ 5011387 h 5899724"/>
              <a:gd name="connsiteX12" fmla="*/ 368135 w 8811491"/>
              <a:gd name="connsiteY12" fmla="*/ 4975761 h 5899724"/>
              <a:gd name="connsiteX13" fmla="*/ 403761 w 8811491"/>
              <a:gd name="connsiteY13" fmla="*/ 4845132 h 5899724"/>
              <a:gd name="connsiteX14" fmla="*/ 427512 w 8811491"/>
              <a:gd name="connsiteY14" fmla="*/ 4809506 h 5899724"/>
              <a:gd name="connsiteX15" fmla="*/ 475013 w 8811491"/>
              <a:gd name="connsiteY15" fmla="*/ 4821382 h 5899724"/>
              <a:gd name="connsiteX16" fmla="*/ 522514 w 8811491"/>
              <a:gd name="connsiteY16" fmla="*/ 4952010 h 5899724"/>
              <a:gd name="connsiteX17" fmla="*/ 593766 w 8811491"/>
              <a:gd name="connsiteY17" fmla="*/ 4916384 h 5899724"/>
              <a:gd name="connsiteX18" fmla="*/ 617517 w 8811491"/>
              <a:gd name="connsiteY18" fmla="*/ 4880758 h 5899724"/>
              <a:gd name="connsiteX19" fmla="*/ 653143 w 8811491"/>
              <a:gd name="connsiteY19" fmla="*/ 4809506 h 5899724"/>
              <a:gd name="connsiteX20" fmla="*/ 676893 w 8811491"/>
              <a:gd name="connsiteY20" fmla="*/ 4738254 h 5899724"/>
              <a:gd name="connsiteX21" fmla="*/ 771896 w 8811491"/>
              <a:gd name="connsiteY21" fmla="*/ 4631376 h 5899724"/>
              <a:gd name="connsiteX22" fmla="*/ 795647 w 8811491"/>
              <a:gd name="connsiteY22" fmla="*/ 4548249 h 5899724"/>
              <a:gd name="connsiteX23" fmla="*/ 819397 w 8811491"/>
              <a:gd name="connsiteY23" fmla="*/ 4512623 h 5899724"/>
              <a:gd name="connsiteX24" fmla="*/ 807522 w 8811491"/>
              <a:gd name="connsiteY24" fmla="*/ 4429496 h 5899724"/>
              <a:gd name="connsiteX25" fmla="*/ 676893 w 8811491"/>
              <a:gd name="connsiteY25" fmla="*/ 4393870 h 5899724"/>
              <a:gd name="connsiteX26" fmla="*/ 593766 w 8811491"/>
              <a:gd name="connsiteY26" fmla="*/ 4417621 h 5899724"/>
              <a:gd name="connsiteX27" fmla="*/ 510639 w 8811491"/>
              <a:gd name="connsiteY27" fmla="*/ 4441371 h 5899724"/>
              <a:gd name="connsiteX28" fmla="*/ 486888 w 8811491"/>
              <a:gd name="connsiteY28" fmla="*/ 4405745 h 5899724"/>
              <a:gd name="connsiteX29" fmla="*/ 522514 w 8811491"/>
              <a:gd name="connsiteY29" fmla="*/ 4322618 h 5899724"/>
              <a:gd name="connsiteX30" fmla="*/ 534390 w 8811491"/>
              <a:gd name="connsiteY30" fmla="*/ 4286992 h 5899724"/>
              <a:gd name="connsiteX31" fmla="*/ 570016 w 8811491"/>
              <a:gd name="connsiteY31" fmla="*/ 4168239 h 5899724"/>
              <a:gd name="connsiteX32" fmla="*/ 605641 w 8811491"/>
              <a:gd name="connsiteY32" fmla="*/ 4144488 h 5899724"/>
              <a:gd name="connsiteX33" fmla="*/ 629392 w 8811491"/>
              <a:gd name="connsiteY33" fmla="*/ 4108862 h 5899724"/>
              <a:gd name="connsiteX34" fmla="*/ 700644 w 8811491"/>
              <a:gd name="connsiteY34" fmla="*/ 4085111 h 5899724"/>
              <a:gd name="connsiteX35" fmla="*/ 783771 w 8811491"/>
              <a:gd name="connsiteY35" fmla="*/ 4037610 h 5899724"/>
              <a:gd name="connsiteX36" fmla="*/ 819397 w 8811491"/>
              <a:gd name="connsiteY36" fmla="*/ 4025735 h 5899724"/>
              <a:gd name="connsiteX37" fmla="*/ 890649 w 8811491"/>
              <a:gd name="connsiteY37" fmla="*/ 4073236 h 5899724"/>
              <a:gd name="connsiteX38" fmla="*/ 1009403 w 8811491"/>
              <a:gd name="connsiteY38" fmla="*/ 4096987 h 5899724"/>
              <a:gd name="connsiteX39" fmla="*/ 1080654 w 8811491"/>
              <a:gd name="connsiteY39" fmla="*/ 4085111 h 5899724"/>
              <a:gd name="connsiteX40" fmla="*/ 1116280 w 8811491"/>
              <a:gd name="connsiteY40" fmla="*/ 4096987 h 5899724"/>
              <a:gd name="connsiteX41" fmla="*/ 1187532 w 8811491"/>
              <a:gd name="connsiteY41" fmla="*/ 4085111 h 5899724"/>
              <a:gd name="connsiteX42" fmla="*/ 1318161 w 8811491"/>
              <a:gd name="connsiteY42" fmla="*/ 3823854 h 5899724"/>
              <a:gd name="connsiteX43" fmla="*/ 1353787 w 8811491"/>
              <a:gd name="connsiteY43" fmla="*/ 3693226 h 5899724"/>
              <a:gd name="connsiteX44" fmla="*/ 1413164 w 8811491"/>
              <a:gd name="connsiteY44" fmla="*/ 3645724 h 5899724"/>
              <a:gd name="connsiteX45" fmla="*/ 1413164 w 8811491"/>
              <a:gd name="connsiteY45" fmla="*/ 3645724 h 5899724"/>
              <a:gd name="connsiteX46" fmla="*/ 1472540 w 8811491"/>
              <a:gd name="connsiteY46" fmla="*/ 3669475 h 5899724"/>
              <a:gd name="connsiteX47" fmla="*/ 1531917 w 8811491"/>
              <a:gd name="connsiteY47" fmla="*/ 3586348 h 5899724"/>
              <a:gd name="connsiteX48" fmla="*/ 1567543 w 8811491"/>
              <a:gd name="connsiteY48" fmla="*/ 3562597 h 5899724"/>
              <a:gd name="connsiteX49" fmla="*/ 1579418 w 8811491"/>
              <a:gd name="connsiteY49" fmla="*/ 3515096 h 5899724"/>
              <a:gd name="connsiteX50" fmla="*/ 1591293 w 8811491"/>
              <a:gd name="connsiteY50" fmla="*/ 3479470 h 5899724"/>
              <a:gd name="connsiteX51" fmla="*/ 1603169 w 8811491"/>
              <a:gd name="connsiteY51" fmla="*/ 3396343 h 5899724"/>
              <a:gd name="connsiteX52" fmla="*/ 1531917 w 8811491"/>
              <a:gd name="connsiteY52" fmla="*/ 3431969 h 5899724"/>
              <a:gd name="connsiteX53" fmla="*/ 1531917 w 8811491"/>
              <a:gd name="connsiteY53" fmla="*/ 3431969 h 5899724"/>
              <a:gd name="connsiteX54" fmla="*/ 1460665 w 8811491"/>
              <a:gd name="connsiteY54" fmla="*/ 3443844 h 5899724"/>
              <a:gd name="connsiteX55" fmla="*/ 1472540 w 8811491"/>
              <a:gd name="connsiteY55" fmla="*/ 3336966 h 5899724"/>
              <a:gd name="connsiteX56" fmla="*/ 1543792 w 8811491"/>
              <a:gd name="connsiteY56" fmla="*/ 3313215 h 5899724"/>
              <a:gd name="connsiteX57" fmla="*/ 1555667 w 8811491"/>
              <a:gd name="connsiteY57" fmla="*/ 3277589 h 5899724"/>
              <a:gd name="connsiteX58" fmla="*/ 1567543 w 8811491"/>
              <a:gd name="connsiteY58" fmla="*/ 3099459 h 5899724"/>
              <a:gd name="connsiteX59" fmla="*/ 1484416 w 8811491"/>
              <a:gd name="connsiteY59" fmla="*/ 3028208 h 5899724"/>
              <a:gd name="connsiteX60" fmla="*/ 1531917 w 8811491"/>
              <a:gd name="connsiteY60" fmla="*/ 2850078 h 5899724"/>
              <a:gd name="connsiteX61" fmla="*/ 1377538 w 8811491"/>
              <a:gd name="connsiteY61" fmla="*/ 2885704 h 5899724"/>
              <a:gd name="connsiteX62" fmla="*/ 1294410 w 8811491"/>
              <a:gd name="connsiteY62" fmla="*/ 2956956 h 5899724"/>
              <a:gd name="connsiteX63" fmla="*/ 1223158 w 8811491"/>
              <a:gd name="connsiteY63" fmla="*/ 2933205 h 5899724"/>
              <a:gd name="connsiteX64" fmla="*/ 1199408 w 8811491"/>
              <a:gd name="connsiteY64" fmla="*/ 2897579 h 5899724"/>
              <a:gd name="connsiteX65" fmla="*/ 1175657 w 8811491"/>
              <a:gd name="connsiteY65" fmla="*/ 2826327 h 5899724"/>
              <a:gd name="connsiteX66" fmla="*/ 1199408 w 8811491"/>
              <a:gd name="connsiteY66" fmla="*/ 2790701 h 5899724"/>
              <a:gd name="connsiteX67" fmla="*/ 1235034 w 8811491"/>
              <a:gd name="connsiteY67" fmla="*/ 2778826 h 5899724"/>
              <a:gd name="connsiteX68" fmla="*/ 1270660 w 8811491"/>
              <a:gd name="connsiteY68" fmla="*/ 2755075 h 5899724"/>
              <a:gd name="connsiteX69" fmla="*/ 1448790 w 8811491"/>
              <a:gd name="connsiteY69" fmla="*/ 2743200 h 5899724"/>
              <a:gd name="connsiteX70" fmla="*/ 1270660 w 8811491"/>
              <a:gd name="connsiteY70" fmla="*/ 2588821 h 5899724"/>
              <a:gd name="connsiteX71" fmla="*/ 1163782 w 8811491"/>
              <a:gd name="connsiteY71" fmla="*/ 2493818 h 5899724"/>
              <a:gd name="connsiteX72" fmla="*/ 1068779 w 8811491"/>
              <a:gd name="connsiteY72" fmla="*/ 2553195 h 5899724"/>
              <a:gd name="connsiteX73" fmla="*/ 1068779 w 8811491"/>
              <a:gd name="connsiteY73" fmla="*/ 2446317 h 5899724"/>
              <a:gd name="connsiteX74" fmla="*/ 1068779 w 8811491"/>
              <a:gd name="connsiteY74" fmla="*/ 2386940 h 5899724"/>
              <a:gd name="connsiteX75" fmla="*/ 1199408 w 8811491"/>
              <a:gd name="connsiteY75" fmla="*/ 2351314 h 5899724"/>
              <a:gd name="connsiteX76" fmla="*/ 1294410 w 8811491"/>
              <a:gd name="connsiteY76" fmla="*/ 2375065 h 5899724"/>
              <a:gd name="connsiteX77" fmla="*/ 1282535 w 8811491"/>
              <a:gd name="connsiteY77" fmla="*/ 2173184 h 5899724"/>
              <a:gd name="connsiteX78" fmla="*/ 1401288 w 8811491"/>
              <a:gd name="connsiteY78" fmla="*/ 2149434 h 5899724"/>
              <a:gd name="connsiteX79" fmla="*/ 1508166 w 8811491"/>
              <a:gd name="connsiteY79" fmla="*/ 2030680 h 5899724"/>
              <a:gd name="connsiteX80" fmla="*/ 1330036 w 8811491"/>
              <a:gd name="connsiteY80" fmla="*/ 2066306 h 5899724"/>
              <a:gd name="connsiteX81" fmla="*/ 1258784 w 8811491"/>
              <a:gd name="connsiteY81" fmla="*/ 1959428 h 5899724"/>
              <a:gd name="connsiteX82" fmla="*/ 1223158 w 8811491"/>
              <a:gd name="connsiteY82" fmla="*/ 1805049 h 5899724"/>
              <a:gd name="connsiteX83" fmla="*/ 1116280 w 8811491"/>
              <a:gd name="connsiteY83" fmla="*/ 1781298 h 5899724"/>
              <a:gd name="connsiteX84" fmla="*/ 1092530 w 8811491"/>
              <a:gd name="connsiteY84" fmla="*/ 1816924 h 5899724"/>
              <a:gd name="connsiteX85" fmla="*/ 1128156 w 8811491"/>
              <a:gd name="connsiteY85" fmla="*/ 1852550 h 5899724"/>
              <a:gd name="connsiteX86" fmla="*/ 1199408 w 8811491"/>
              <a:gd name="connsiteY86" fmla="*/ 1876301 h 5899724"/>
              <a:gd name="connsiteX87" fmla="*/ 1199408 w 8811491"/>
              <a:gd name="connsiteY87" fmla="*/ 1995054 h 5899724"/>
              <a:gd name="connsiteX88" fmla="*/ 1128156 w 8811491"/>
              <a:gd name="connsiteY88" fmla="*/ 2030680 h 5899724"/>
              <a:gd name="connsiteX89" fmla="*/ 1092530 w 8811491"/>
              <a:gd name="connsiteY89" fmla="*/ 2054431 h 5899724"/>
              <a:gd name="connsiteX90" fmla="*/ 1009403 w 8811491"/>
              <a:gd name="connsiteY90" fmla="*/ 2149434 h 5899724"/>
              <a:gd name="connsiteX91" fmla="*/ 926275 w 8811491"/>
              <a:gd name="connsiteY91" fmla="*/ 2137558 h 5899724"/>
              <a:gd name="connsiteX92" fmla="*/ 855023 w 8811491"/>
              <a:gd name="connsiteY92" fmla="*/ 2101932 h 5899724"/>
              <a:gd name="connsiteX93" fmla="*/ 807522 w 8811491"/>
              <a:gd name="connsiteY93" fmla="*/ 2090057 h 5899724"/>
              <a:gd name="connsiteX94" fmla="*/ 712519 w 8811491"/>
              <a:gd name="connsiteY94" fmla="*/ 2066306 h 5899724"/>
              <a:gd name="connsiteX95" fmla="*/ 676893 w 8811491"/>
              <a:gd name="connsiteY95" fmla="*/ 1995054 h 5899724"/>
              <a:gd name="connsiteX96" fmla="*/ 688769 w 8811491"/>
              <a:gd name="connsiteY96" fmla="*/ 1947553 h 5899724"/>
              <a:gd name="connsiteX97" fmla="*/ 748145 w 8811491"/>
              <a:gd name="connsiteY97" fmla="*/ 1935678 h 5899724"/>
              <a:gd name="connsiteX98" fmla="*/ 653143 w 8811491"/>
              <a:gd name="connsiteY98" fmla="*/ 1911927 h 5899724"/>
              <a:gd name="connsiteX99" fmla="*/ 581891 w 8811491"/>
              <a:gd name="connsiteY99" fmla="*/ 1888176 h 5899724"/>
              <a:gd name="connsiteX100" fmla="*/ 570016 w 8811491"/>
              <a:gd name="connsiteY100" fmla="*/ 1852550 h 5899724"/>
              <a:gd name="connsiteX101" fmla="*/ 558140 w 8811491"/>
              <a:gd name="connsiteY101" fmla="*/ 1805049 h 5899724"/>
              <a:gd name="connsiteX102" fmla="*/ 475013 w 8811491"/>
              <a:gd name="connsiteY102" fmla="*/ 1816924 h 5899724"/>
              <a:gd name="connsiteX103" fmla="*/ 403761 w 8811491"/>
              <a:gd name="connsiteY103" fmla="*/ 1864426 h 5899724"/>
              <a:gd name="connsiteX104" fmla="*/ 356260 w 8811491"/>
              <a:gd name="connsiteY104" fmla="*/ 1757548 h 5899724"/>
              <a:gd name="connsiteX105" fmla="*/ 320634 w 8811491"/>
              <a:gd name="connsiteY105" fmla="*/ 1733797 h 5899724"/>
              <a:gd name="connsiteX106" fmla="*/ 332509 w 8811491"/>
              <a:gd name="connsiteY106" fmla="*/ 1686296 h 5899724"/>
              <a:gd name="connsiteX107" fmla="*/ 344384 w 8811491"/>
              <a:gd name="connsiteY107" fmla="*/ 1650670 h 5899724"/>
              <a:gd name="connsiteX108" fmla="*/ 201880 w 8811491"/>
              <a:gd name="connsiteY108" fmla="*/ 1603169 h 5899724"/>
              <a:gd name="connsiteX109" fmla="*/ 166254 w 8811491"/>
              <a:gd name="connsiteY109" fmla="*/ 1531917 h 5899724"/>
              <a:gd name="connsiteX110" fmla="*/ 118753 w 8811491"/>
              <a:gd name="connsiteY110" fmla="*/ 1472540 h 5899724"/>
              <a:gd name="connsiteX111" fmla="*/ 106878 w 8811491"/>
              <a:gd name="connsiteY111" fmla="*/ 1353787 h 5899724"/>
              <a:gd name="connsiteX112" fmla="*/ 0 w 8811491"/>
              <a:gd name="connsiteY112" fmla="*/ 1258784 h 5899724"/>
              <a:gd name="connsiteX113" fmla="*/ 106878 w 8811491"/>
              <a:gd name="connsiteY113" fmla="*/ 1128156 h 5899724"/>
              <a:gd name="connsiteX114" fmla="*/ 142504 w 8811491"/>
              <a:gd name="connsiteY114" fmla="*/ 1116280 h 5899724"/>
              <a:gd name="connsiteX115" fmla="*/ 178130 w 8811491"/>
              <a:gd name="connsiteY115" fmla="*/ 1092530 h 5899724"/>
              <a:gd name="connsiteX116" fmla="*/ 166254 w 8811491"/>
              <a:gd name="connsiteY116" fmla="*/ 1021278 h 5899724"/>
              <a:gd name="connsiteX117" fmla="*/ 213756 w 8811491"/>
              <a:gd name="connsiteY117" fmla="*/ 855023 h 5899724"/>
              <a:gd name="connsiteX118" fmla="*/ 201880 w 8811491"/>
              <a:gd name="connsiteY118" fmla="*/ 783771 h 5899724"/>
              <a:gd name="connsiteX119" fmla="*/ 154379 w 8811491"/>
              <a:gd name="connsiteY119" fmla="*/ 760021 h 5899724"/>
              <a:gd name="connsiteX120" fmla="*/ 201880 w 8811491"/>
              <a:gd name="connsiteY120" fmla="*/ 736270 h 5899724"/>
              <a:gd name="connsiteX121" fmla="*/ 296883 w 8811491"/>
              <a:gd name="connsiteY121" fmla="*/ 629392 h 5899724"/>
              <a:gd name="connsiteX122" fmla="*/ 558140 w 8811491"/>
              <a:gd name="connsiteY122" fmla="*/ 475013 h 5899724"/>
              <a:gd name="connsiteX123" fmla="*/ 570016 w 8811491"/>
              <a:gd name="connsiteY123" fmla="*/ 605641 h 5899724"/>
              <a:gd name="connsiteX124" fmla="*/ 617517 w 8811491"/>
              <a:gd name="connsiteY124" fmla="*/ 617517 h 5899724"/>
              <a:gd name="connsiteX125" fmla="*/ 688769 w 8811491"/>
              <a:gd name="connsiteY125" fmla="*/ 498763 h 5899724"/>
              <a:gd name="connsiteX126" fmla="*/ 771896 w 8811491"/>
              <a:gd name="connsiteY126" fmla="*/ 463137 h 5899724"/>
              <a:gd name="connsiteX127" fmla="*/ 878774 w 8811491"/>
              <a:gd name="connsiteY127" fmla="*/ 439387 h 5899724"/>
              <a:gd name="connsiteX128" fmla="*/ 950026 w 8811491"/>
              <a:gd name="connsiteY128" fmla="*/ 451262 h 5899724"/>
              <a:gd name="connsiteX129" fmla="*/ 1033153 w 8811491"/>
              <a:gd name="connsiteY129" fmla="*/ 475013 h 5899724"/>
              <a:gd name="connsiteX130" fmla="*/ 1187532 w 8811491"/>
              <a:gd name="connsiteY130" fmla="*/ 463137 h 5899724"/>
              <a:gd name="connsiteX131" fmla="*/ 1318161 w 8811491"/>
              <a:gd name="connsiteY131" fmla="*/ 486888 h 5899724"/>
              <a:gd name="connsiteX132" fmla="*/ 1341912 w 8811491"/>
              <a:gd name="connsiteY132" fmla="*/ 522514 h 5899724"/>
              <a:gd name="connsiteX133" fmla="*/ 1389413 w 8811491"/>
              <a:gd name="connsiteY133" fmla="*/ 605641 h 5899724"/>
              <a:gd name="connsiteX134" fmla="*/ 1436914 w 8811491"/>
              <a:gd name="connsiteY134" fmla="*/ 617517 h 5899724"/>
              <a:gd name="connsiteX135" fmla="*/ 1508166 w 8811491"/>
              <a:gd name="connsiteY135" fmla="*/ 641267 h 5899724"/>
              <a:gd name="connsiteX136" fmla="*/ 1650670 w 8811491"/>
              <a:gd name="connsiteY136" fmla="*/ 712519 h 5899724"/>
              <a:gd name="connsiteX137" fmla="*/ 1686296 w 8811491"/>
              <a:gd name="connsiteY137" fmla="*/ 724395 h 5899724"/>
              <a:gd name="connsiteX138" fmla="*/ 1721922 w 8811491"/>
              <a:gd name="connsiteY138" fmla="*/ 736270 h 5899724"/>
              <a:gd name="connsiteX139" fmla="*/ 1757548 w 8811491"/>
              <a:gd name="connsiteY139" fmla="*/ 760021 h 5899724"/>
              <a:gd name="connsiteX140" fmla="*/ 1828800 w 8811491"/>
              <a:gd name="connsiteY140" fmla="*/ 783771 h 5899724"/>
              <a:gd name="connsiteX141" fmla="*/ 1864426 w 8811491"/>
              <a:gd name="connsiteY141" fmla="*/ 795647 h 5899724"/>
              <a:gd name="connsiteX142" fmla="*/ 2363190 w 8811491"/>
              <a:gd name="connsiteY142" fmla="*/ 819397 h 5899724"/>
              <a:gd name="connsiteX143" fmla="*/ 2636322 w 8811491"/>
              <a:gd name="connsiteY143" fmla="*/ 831272 h 5899724"/>
              <a:gd name="connsiteX144" fmla="*/ 2743200 w 8811491"/>
              <a:gd name="connsiteY144" fmla="*/ 843148 h 5899724"/>
              <a:gd name="connsiteX145" fmla="*/ 2778826 w 8811491"/>
              <a:gd name="connsiteY145" fmla="*/ 855023 h 5899724"/>
              <a:gd name="connsiteX146" fmla="*/ 2873828 w 8811491"/>
              <a:gd name="connsiteY146" fmla="*/ 866898 h 5899724"/>
              <a:gd name="connsiteX147" fmla="*/ 2885704 w 8811491"/>
              <a:gd name="connsiteY147" fmla="*/ 926275 h 5899724"/>
              <a:gd name="connsiteX148" fmla="*/ 2933205 w 8811491"/>
              <a:gd name="connsiteY148" fmla="*/ 950026 h 5899724"/>
              <a:gd name="connsiteX149" fmla="*/ 2992582 w 8811491"/>
              <a:gd name="connsiteY149" fmla="*/ 938150 h 5899724"/>
              <a:gd name="connsiteX150" fmla="*/ 3075709 w 8811491"/>
              <a:gd name="connsiteY150" fmla="*/ 914400 h 5899724"/>
              <a:gd name="connsiteX151" fmla="*/ 3111335 w 8811491"/>
              <a:gd name="connsiteY151" fmla="*/ 890649 h 5899724"/>
              <a:gd name="connsiteX152" fmla="*/ 3146961 w 8811491"/>
              <a:gd name="connsiteY152" fmla="*/ 855023 h 5899724"/>
              <a:gd name="connsiteX153" fmla="*/ 3206338 w 8811491"/>
              <a:gd name="connsiteY153" fmla="*/ 807522 h 5899724"/>
              <a:gd name="connsiteX154" fmla="*/ 3621974 w 8811491"/>
              <a:gd name="connsiteY154" fmla="*/ 831272 h 5899724"/>
              <a:gd name="connsiteX155" fmla="*/ 3728852 w 8811491"/>
              <a:gd name="connsiteY155" fmla="*/ 807522 h 5899724"/>
              <a:gd name="connsiteX156" fmla="*/ 3811979 w 8811491"/>
              <a:gd name="connsiteY156" fmla="*/ 831272 h 5899724"/>
              <a:gd name="connsiteX157" fmla="*/ 3918857 w 8811491"/>
              <a:gd name="connsiteY157" fmla="*/ 866898 h 5899724"/>
              <a:gd name="connsiteX158" fmla="*/ 3954483 w 8811491"/>
              <a:gd name="connsiteY158" fmla="*/ 878774 h 5899724"/>
              <a:gd name="connsiteX159" fmla="*/ 4061361 w 8811491"/>
              <a:gd name="connsiteY159" fmla="*/ 890649 h 5899724"/>
              <a:gd name="connsiteX160" fmla="*/ 4108862 w 8811491"/>
              <a:gd name="connsiteY160" fmla="*/ 902524 h 5899724"/>
              <a:gd name="connsiteX161" fmla="*/ 4144488 w 8811491"/>
              <a:gd name="connsiteY161" fmla="*/ 926275 h 5899724"/>
              <a:gd name="connsiteX162" fmla="*/ 4180114 w 8811491"/>
              <a:gd name="connsiteY162" fmla="*/ 938150 h 5899724"/>
              <a:gd name="connsiteX163" fmla="*/ 4215740 w 8811491"/>
              <a:gd name="connsiteY163" fmla="*/ 961901 h 5899724"/>
              <a:gd name="connsiteX164" fmla="*/ 4286992 w 8811491"/>
              <a:gd name="connsiteY164" fmla="*/ 985652 h 5899724"/>
              <a:gd name="connsiteX165" fmla="*/ 4322618 w 8811491"/>
              <a:gd name="connsiteY165" fmla="*/ 1009402 h 5899724"/>
              <a:gd name="connsiteX166" fmla="*/ 4405745 w 8811491"/>
              <a:gd name="connsiteY166" fmla="*/ 1045028 h 5899724"/>
              <a:gd name="connsiteX167" fmla="*/ 4476997 w 8811491"/>
              <a:gd name="connsiteY167" fmla="*/ 1056904 h 5899724"/>
              <a:gd name="connsiteX168" fmla="*/ 4524499 w 8811491"/>
              <a:gd name="connsiteY168" fmla="*/ 1080654 h 5899724"/>
              <a:gd name="connsiteX169" fmla="*/ 4595751 w 8811491"/>
              <a:gd name="connsiteY169" fmla="*/ 1104405 h 5899724"/>
              <a:gd name="connsiteX170" fmla="*/ 4631377 w 8811491"/>
              <a:gd name="connsiteY170" fmla="*/ 1140031 h 5899724"/>
              <a:gd name="connsiteX171" fmla="*/ 4726379 w 8811491"/>
              <a:gd name="connsiteY171" fmla="*/ 1175657 h 5899724"/>
              <a:gd name="connsiteX172" fmla="*/ 4809506 w 8811491"/>
              <a:gd name="connsiteY172" fmla="*/ 1199408 h 5899724"/>
              <a:gd name="connsiteX173" fmla="*/ 4975761 w 8811491"/>
              <a:gd name="connsiteY173" fmla="*/ 1223158 h 5899724"/>
              <a:gd name="connsiteX174" fmla="*/ 5035138 w 8811491"/>
              <a:gd name="connsiteY174" fmla="*/ 1235034 h 5899724"/>
              <a:gd name="connsiteX175" fmla="*/ 5011387 w 8811491"/>
              <a:gd name="connsiteY175" fmla="*/ 1306285 h 5899724"/>
              <a:gd name="connsiteX176" fmla="*/ 5035138 w 8811491"/>
              <a:gd name="connsiteY176" fmla="*/ 1330036 h 5899724"/>
              <a:gd name="connsiteX177" fmla="*/ 5070764 w 8811491"/>
              <a:gd name="connsiteY177" fmla="*/ 1294410 h 5899724"/>
              <a:gd name="connsiteX178" fmla="*/ 5403273 w 8811491"/>
              <a:gd name="connsiteY178" fmla="*/ 1258784 h 5899724"/>
              <a:gd name="connsiteX179" fmla="*/ 5533901 w 8811491"/>
              <a:gd name="connsiteY179" fmla="*/ 1211283 h 5899724"/>
              <a:gd name="connsiteX180" fmla="*/ 5605153 w 8811491"/>
              <a:gd name="connsiteY180" fmla="*/ 1187532 h 5899724"/>
              <a:gd name="connsiteX181" fmla="*/ 5700156 w 8811491"/>
              <a:gd name="connsiteY181" fmla="*/ 1199408 h 5899724"/>
              <a:gd name="connsiteX182" fmla="*/ 5759532 w 8811491"/>
              <a:gd name="connsiteY182" fmla="*/ 1235034 h 5899724"/>
              <a:gd name="connsiteX183" fmla="*/ 5866410 w 8811491"/>
              <a:gd name="connsiteY183" fmla="*/ 1163782 h 5899724"/>
              <a:gd name="connsiteX184" fmla="*/ 5902036 w 8811491"/>
              <a:gd name="connsiteY184" fmla="*/ 1140031 h 5899724"/>
              <a:gd name="connsiteX185" fmla="*/ 5985164 w 8811491"/>
              <a:gd name="connsiteY185" fmla="*/ 1080654 h 5899724"/>
              <a:gd name="connsiteX186" fmla="*/ 6092041 w 8811491"/>
              <a:gd name="connsiteY186" fmla="*/ 1021278 h 5899724"/>
              <a:gd name="connsiteX187" fmla="*/ 6127667 w 8811491"/>
              <a:gd name="connsiteY187" fmla="*/ 997527 h 5899724"/>
              <a:gd name="connsiteX188" fmla="*/ 6198919 w 8811491"/>
              <a:gd name="connsiteY188" fmla="*/ 973776 h 5899724"/>
              <a:gd name="connsiteX189" fmla="*/ 6234545 w 8811491"/>
              <a:gd name="connsiteY189" fmla="*/ 938150 h 5899724"/>
              <a:gd name="connsiteX190" fmla="*/ 6270171 w 8811491"/>
              <a:gd name="connsiteY190" fmla="*/ 926275 h 5899724"/>
              <a:gd name="connsiteX191" fmla="*/ 6353299 w 8811491"/>
              <a:gd name="connsiteY191" fmla="*/ 890649 h 5899724"/>
              <a:gd name="connsiteX192" fmla="*/ 6400800 w 8811491"/>
              <a:gd name="connsiteY192" fmla="*/ 855023 h 5899724"/>
              <a:gd name="connsiteX193" fmla="*/ 6483927 w 8811491"/>
              <a:gd name="connsiteY193" fmla="*/ 819397 h 5899724"/>
              <a:gd name="connsiteX194" fmla="*/ 6543304 w 8811491"/>
              <a:gd name="connsiteY194" fmla="*/ 760021 h 5899724"/>
              <a:gd name="connsiteX195" fmla="*/ 6602680 w 8811491"/>
              <a:gd name="connsiteY195" fmla="*/ 676893 h 5899724"/>
              <a:gd name="connsiteX196" fmla="*/ 6626431 w 8811491"/>
              <a:gd name="connsiteY196" fmla="*/ 570015 h 5899724"/>
              <a:gd name="connsiteX197" fmla="*/ 6697683 w 8811491"/>
              <a:gd name="connsiteY197" fmla="*/ 463137 h 5899724"/>
              <a:gd name="connsiteX198" fmla="*/ 6721434 w 8811491"/>
              <a:gd name="connsiteY198" fmla="*/ 427511 h 5899724"/>
              <a:gd name="connsiteX199" fmla="*/ 6745184 w 8811491"/>
              <a:gd name="connsiteY199" fmla="*/ 391885 h 5899724"/>
              <a:gd name="connsiteX200" fmla="*/ 6780810 w 8811491"/>
              <a:gd name="connsiteY200" fmla="*/ 344384 h 5899724"/>
              <a:gd name="connsiteX201" fmla="*/ 6887688 w 8811491"/>
              <a:gd name="connsiteY201" fmla="*/ 296883 h 5899724"/>
              <a:gd name="connsiteX202" fmla="*/ 7006441 w 8811491"/>
              <a:gd name="connsiteY202" fmla="*/ 249382 h 5899724"/>
              <a:gd name="connsiteX203" fmla="*/ 7089569 w 8811491"/>
              <a:gd name="connsiteY203" fmla="*/ 213756 h 5899724"/>
              <a:gd name="connsiteX204" fmla="*/ 7160821 w 8811491"/>
              <a:gd name="connsiteY204" fmla="*/ 190005 h 5899724"/>
              <a:gd name="connsiteX205" fmla="*/ 7279574 w 8811491"/>
              <a:gd name="connsiteY205" fmla="*/ 118753 h 5899724"/>
              <a:gd name="connsiteX206" fmla="*/ 7362701 w 8811491"/>
              <a:gd name="connsiteY206" fmla="*/ 95002 h 5899724"/>
              <a:gd name="connsiteX207" fmla="*/ 7433953 w 8811491"/>
              <a:gd name="connsiteY207" fmla="*/ 47501 h 5899724"/>
              <a:gd name="connsiteX208" fmla="*/ 7552706 w 8811491"/>
              <a:gd name="connsiteY208" fmla="*/ 11875 h 5899724"/>
              <a:gd name="connsiteX209" fmla="*/ 7600208 w 8811491"/>
              <a:gd name="connsiteY209" fmla="*/ 0 h 5899724"/>
              <a:gd name="connsiteX210" fmla="*/ 7718961 w 8811491"/>
              <a:gd name="connsiteY210" fmla="*/ 11875 h 5899724"/>
              <a:gd name="connsiteX211" fmla="*/ 7790213 w 8811491"/>
              <a:gd name="connsiteY211" fmla="*/ 59376 h 5899724"/>
              <a:gd name="connsiteX212" fmla="*/ 7813964 w 8811491"/>
              <a:gd name="connsiteY212" fmla="*/ 190005 h 5899724"/>
              <a:gd name="connsiteX213" fmla="*/ 7825839 w 8811491"/>
              <a:gd name="connsiteY213" fmla="*/ 225631 h 5899724"/>
              <a:gd name="connsiteX214" fmla="*/ 7837714 w 8811491"/>
              <a:gd name="connsiteY214" fmla="*/ 285008 h 5899724"/>
              <a:gd name="connsiteX215" fmla="*/ 7885216 w 8811491"/>
              <a:gd name="connsiteY215" fmla="*/ 368135 h 5899724"/>
              <a:gd name="connsiteX216" fmla="*/ 7897091 w 8811491"/>
              <a:gd name="connsiteY216" fmla="*/ 439387 h 5899724"/>
              <a:gd name="connsiteX217" fmla="*/ 7908966 w 8811491"/>
              <a:gd name="connsiteY217" fmla="*/ 534389 h 5899724"/>
              <a:gd name="connsiteX218" fmla="*/ 7932717 w 8811491"/>
              <a:gd name="connsiteY218" fmla="*/ 605641 h 5899724"/>
              <a:gd name="connsiteX219" fmla="*/ 7944592 w 8811491"/>
              <a:gd name="connsiteY219" fmla="*/ 665018 h 5899724"/>
              <a:gd name="connsiteX220" fmla="*/ 7956467 w 8811491"/>
              <a:gd name="connsiteY220" fmla="*/ 748145 h 5899724"/>
              <a:gd name="connsiteX221" fmla="*/ 7968343 w 8811491"/>
              <a:gd name="connsiteY221" fmla="*/ 783771 h 5899724"/>
              <a:gd name="connsiteX222" fmla="*/ 7932717 w 8811491"/>
              <a:gd name="connsiteY222" fmla="*/ 878774 h 5899724"/>
              <a:gd name="connsiteX223" fmla="*/ 7920841 w 8811491"/>
              <a:gd name="connsiteY223" fmla="*/ 926275 h 5899724"/>
              <a:gd name="connsiteX224" fmla="*/ 7837714 w 8811491"/>
              <a:gd name="connsiteY224" fmla="*/ 973776 h 5899724"/>
              <a:gd name="connsiteX225" fmla="*/ 7778338 w 8811491"/>
              <a:gd name="connsiteY225" fmla="*/ 985652 h 5899724"/>
              <a:gd name="connsiteX226" fmla="*/ 7707086 w 8811491"/>
              <a:gd name="connsiteY226" fmla="*/ 997527 h 5899724"/>
              <a:gd name="connsiteX227" fmla="*/ 7897091 w 8811491"/>
              <a:gd name="connsiteY227" fmla="*/ 985652 h 5899724"/>
              <a:gd name="connsiteX228" fmla="*/ 7932717 w 8811491"/>
              <a:gd name="connsiteY228" fmla="*/ 950026 h 5899724"/>
              <a:gd name="connsiteX229" fmla="*/ 8003969 w 8811491"/>
              <a:gd name="connsiteY229" fmla="*/ 902524 h 5899724"/>
              <a:gd name="connsiteX230" fmla="*/ 8039595 w 8811491"/>
              <a:gd name="connsiteY230" fmla="*/ 926275 h 5899724"/>
              <a:gd name="connsiteX231" fmla="*/ 8039595 w 8811491"/>
              <a:gd name="connsiteY231" fmla="*/ 1080654 h 5899724"/>
              <a:gd name="connsiteX232" fmla="*/ 7790213 w 8811491"/>
              <a:gd name="connsiteY232" fmla="*/ 1128156 h 5899724"/>
              <a:gd name="connsiteX233" fmla="*/ 7885216 w 8811491"/>
              <a:gd name="connsiteY233" fmla="*/ 1199408 h 5899724"/>
              <a:gd name="connsiteX234" fmla="*/ 7908966 w 8811491"/>
              <a:gd name="connsiteY234" fmla="*/ 1270659 h 5899724"/>
              <a:gd name="connsiteX235" fmla="*/ 7944592 w 8811491"/>
              <a:gd name="connsiteY235" fmla="*/ 1258784 h 5899724"/>
              <a:gd name="connsiteX236" fmla="*/ 7980218 w 8811491"/>
              <a:gd name="connsiteY236" fmla="*/ 1187532 h 5899724"/>
              <a:gd name="connsiteX237" fmla="*/ 8003969 w 8811491"/>
              <a:gd name="connsiteY237" fmla="*/ 1151906 h 5899724"/>
              <a:gd name="connsiteX238" fmla="*/ 8039595 w 8811491"/>
              <a:gd name="connsiteY238" fmla="*/ 1128156 h 5899724"/>
              <a:gd name="connsiteX239" fmla="*/ 8110847 w 8811491"/>
              <a:gd name="connsiteY239" fmla="*/ 1104405 h 5899724"/>
              <a:gd name="connsiteX240" fmla="*/ 8193974 w 8811491"/>
              <a:gd name="connsiteY240" fmla="*/ 1056904 h 5899724"/>
              <a:gd name="connsiteX241" fmla="*/ 8229600 w 8811491"/>
              <a:gd name="connsiteY241" fmla="*/ 1045028 h 5899724"/>
              <a:gd name="connsiteX242" fmla="*/ 8312727 w 8811491"/>
              <a:gd name="connsiteY242" fmla="*/ 1068779 h 5899724"/>
              <a:gd name="connsiteX243" fmla="*/ 8348353 w 8811491"/>
              <a:gd name="connsiteY243" fmla="*/ 1092530 h 5899724"/>
              <a:gd name="connsiteX244" fmla="*/ 8372104 w 8811491"/>
              <a:gd name="connsiteY244" fmla="*/ 1128156 h 5899724"/>
              <a:gd name="connsiteX245" fmla="*/ 8395854 w 8811491"/>
              <a:gd name="connsiteY245" fmla="*/ 1223158 h 5899724"/>
              <a:gd name="connsiteX246" fmla="*/ 8407730 w 8811491"/>
              <a:gd name="connsiteY246" fmla="*/ 1258784 h 5899724"/>
              <a:gd name="connsiteX247" fmla="*/ 8383979 w 8811491"/>
              <a:gd name="connsiteY247" fmla="*/ 1294410 h 5899724"/>
              <a:gd name="connsiteX248" fmla="*/ 8265226 w 8811491"/>
              <a:gd name="connsiteY248" fmla="*/ 1330036 h 5899724"/>
              <a:gd name="connsiteX249" fmla="*/ 8205849 w 8811491"/>
              <a:gd name="connsiteY249" fmla="*/ 1341911 h 5899724"/>
              <a:gd name="connsiteX250" fmla="*/ 8170223 w 8811491"/>
              <a:gd name="connsiteY250" fmla="*/ 1377537 h 5899724"/>
              <a:gd name="connsiteX251" fmla="*/ 8134597 w 8811491"/>
              <a:gd name="connsiteY251" fmla="*/ 1389413 h 5899724"/>
              <a:gd name="connsiteX252" fmla="*/ 8098971 w 8811491"/>
              <a:gd name="connsiteY252" fmla="*/ 1413163 h 5899724"/>
              <a:gd name="connsiteX253" fmla="*/ 8087096 w 8811491"/>
              <a:gd name="connsiteY253" fmla="*/ 1496291 h 5899724"/>
              <a:gd name="connsiteX254" fmla="*/ 8087096 w 8811491"/>
              <a:gd name="connsiteY254" fmla="*/ 1567543 h 5899724"/>
              <a:gd name="connsiteX255" fmla="*/ 8158348 w 8811491"/>
              <a:gd name="connsiteY255" fmla="*/ 1603169 h 5899724"/>
              <a:gd name="connsiteX256" fmla="*/ 8217725 w 8811491"/>
              <a:gd name="connsiteY256" fmla="*/ 1662545 h 5899724"/>
              <a:gd name="connsiteX257" fmla="*/ 8229600 w 8811491"/>
              <a:gd name="connsiteY257" fmla="*/ 1698171 h 5899724"/>
              <a:gd name="connsiteX258" fmla="*/ 8407730 w 8811491"/>
              <a:gd name="connsiteY258" fmla="*/ 1710047 h 5899724"/>
              <a:gd name="connsiteX259" fmla="*/ 8467106 w 8811491"/>
              <a:gd name="connsiteY259" fmla="*/ 1769423 h 5899724"/>
              <a:gd name="connsiteX260" fmla="*/ 8443356 w 8811491"/>
              <a:gd name="connsiteY260" fmla="*/ 1840675 h 5899724"/>
              <a:gd name="connsiteX261" fmla="*/ 8478982 w 8811491"/>
              <a:gd name="connsiteY261" fmla="*/ 1995054 h 5899724"/>
              <a:gd name="connsiteX262" fmla="*/ 8502732 w 8811491"/>
              <a:gd name="connsiteY262" fmla="*/ 2030680 h 5899724"/>
              <a:gd name="connsiteX263" fmla="*/ 8490857 w 8811491"/>
              <a:gd name="connsiteY263" fmla="*/ 2101932 h 5899724"/>
              <a:gd name="connsiteX264" fmla="*/ 8455231 w 8811491"/>
              <a:gd name="connsiteY264" fmla="*/ 2113808 h 5899724"/>
              <a:gd name="connsiteX265" fmla="*/ 8431480 w 8811491"/>
              <a:gd name="connsiteY265" fmla="*/ 2161309 h 5899724"/>
              <a:gd name="connsiteX266" fmla="*/ 8443356 w 8811491"/>
              <a:gd name="connsiteY266" fmla="*/ 2220685 h 5899724"/>
              <a:gd name="connsiteX267" fmla="*/ 8514608 w 8811491"/>
              <a:gd name="connsiteY267" fmla="*/ 2291937 h 5899724"/>
              <a:gd name="connsiteX268" fmla="*/ 8621486 w 8811491"/>
              <a:gd name="connsiteY268" fmla="*/ 2280062 h 5899724"/>
              <a:gd name="connsiteX269" fmla="*/ 8609610 w 8811491"/>
              <a:gd name="connsiteY269" fmla="*/ 2386940 h 5899724"/>
              <a:gd name="connsiteX270" fmla="*/ 8573984 w 8811491"/>
              <a:gd name="connsiteY270" fmla="*/ 2422566 h 5899724"/>
              <a:gd name="connsiteX271" fmla="*/ 8550234 w 8811491"/>
              <a:gd name="connsiteY271" fmla="*/ 2458192 h 5899724"/>
              <a:gd name="connsiteX272" fmla="*/ 8573984 w 8811491"/>
              <a:gd name="connsiteY272" fmla="*/ 2517569 h 5899724"/>
              <a:gd name="connsiteX273" fmla="*/ 8597735 w 8811491"/>
              <a:gd name="connsiteY273" fmla="*/ 2553195 h 5899724"/>
              <a:gd name="connsiteX274" fmla="*/ 8562109 w 8811491"/>
              <a:gd name="connsiteY274" fmla="*/ 2576945 h 5899724"/>
              <a:gd name="connsiteX275" fmla="*/ 8538358 w 8811491"/>
              <a:gd name="connsiteY275" fmla="*/ 2612571 h 5899724"/>
              <a:gd name="connsiteX276" fmla="*/ 8550234 w 8811491"/>
              <a:gd name="connsiteY276" fmla="*/ 2671948 h 5899724"/>
              <a:gd name="connsiteX277" fmla="*/ 8645236 w 8811491"/>
              <a:gd name="connsiteY277" fmla="*/ 2719449 h 5899724"/>
              <a:gd name="connsiteX278" fmla="*/ 8621486 w 8811491"/>
              <a:gd name="connsiteY278" fmla="*/ 2790701 h 5899724"/>
              <a:gd name="connsiteX279" fmla="*/ 8609610 w 8811491"/>
              <a:gd name="connsiteY279" fmla="*/ 2861953 h 5899724"/>
              <a:gd name="connsiteX280" fmla="*/ 8526483 w 8811491"/>
              <a:gd name="connsiteY280" fmla="*/ 2897579 h 5899724"/>
              <a:gd name="connsiteX281" fmla="*/ 8443356 w 8811491"/>
              <a:gd name="connsiteY281" fmla="*/ 2945080 h 5899724"/>
              <a:gd name="connsiteX282" fmla="*/ 8372104 w 8811491"/>
              <a:gd name="connsiteY282" fmla="*/ 2956956 h 5899724"/>
              <a:gd name="connsiteX283" fmla="*/ 8336478 w 8811491"/>
              <a:gd name="connsiteY283" fmla="*/ 2968831 h 5899724"/>
              <a:gd name="connsiteX284" fmla="*/ 8300852 w 8811491"/>
              <a:gd name="connsiteY284" fmla="*/ 2992582 h 5899724"/>
              <a:gd name="connsiteX285" fmla="*/ 8360228 w 8811491"/>
              <a:gd name="connsiteY285" fmla="*/ 3040083 h 5899724"/>
              <a:gd name="connsiteX286" fmla="*/ 8443356 w 8811491"/>
              <a:gd name="connsiteY286" fmla="*/ 3028208 h 5899724"/>
              <a:gd name="connsiteX287" fmla="*/ 8419605 w 8811491"/>
              <a:gd name="connsiteY287" fmla="*/ 3063834 h 5899724"/>
              <a:gd name="connsiteX288" fmla="*/ 8229600 w 8811491"/>
              <a:gd name="connsiteY288" fmla="*/ 3099459 h 5899724"/>
              <a:gd name="connsiteX289" fmla="*/ 8265226 w 8811491"/>
              <a:gd name="connsiteY289" fmla="*/ 3123210 h 5899724"/>
              <a:gd name="connsiteX290" fmla="*/ 8431480 w 8811491"/>
              <a:gd name="connsiteY290" fmla="*/ 3135085 h 5899724"/>
              <a:gd name="connsiteX291" fmla="*/ 8455231 w 8811491"/>
              <a:gd name="connsiteY291" fmla="*/ 3194462 h 5899724"/>
              <a:gd name="connsiteX292" fmla="*/ 8502732 w 8811491"/>
              <a:gd name="connsiteY292" fmla="*/ 3265714 h 5899724"/>
              <a:gd name="connsiteX293" fmla="*/ 8538358 w 8811491"/>
              <a:gd name="connsiteY293" fmla="*/ 3301340 h 5899724"/>
              <a:gd name="connsiteX294" fmla="*/ 8692738 w 8811491"/>
              <a:gd name="connsiteY294" fmla="*/ 3313215 h 5899724"/>
              <a:gd name="connsiteX295" fmla="*/ 8763990 w 8811491"/>
              <a:gd name="connsiteY295" fmla="*/ 3372592 h 5899724"/>
              <a:gd name="connsiteX296" fmla="*/ 8811491 w 8811491"/>
              <a:gd name="connsiteY296" fmla="*/ 3443844 h 5899724"/>
              <a:gd name="connsiteX297" fmla="*/ 8799616 w 8811491"/>
              <a:gd name="connsiteY297" fmla="*/ 3491345 h 5899724"/>
              <a:gd name="connsiteX298" fmla="*/ 8787740 w 8811491"/>
              <a:gd name="connsiteY298" fmla="*/ 3550722 h 5899724"/>
              <a:gd name="connsiteX299" fmla="*/ 8740239 w 8811491"/>
              <a:gd name="connsiteY299" fmla="*/ 3574472 h 5899724"/>
              <a:gd name="connsiteX300" fmla="*/ 8728364 w 8811491"/>
              <a:gd name="connsiteY300" fmla="*/ 3669475 h 5899724"/>
              <a:gd name="connsiteX301" fmla="*/ 8752114 w 8811491"/>
              <a:gd name="connsiteY301" fmla="*/ 3740727 h 5899724"/>
              <a:gd name="connsiteX302" fmla="*/ 8716488 w 8811491"/>
              <a:gd name="connsiteY302" fmla="*/ 3776353 h 5899724"/>
              <a:gd name="connsiteX303" fmla="*/ 8704613 w 8811491"/>
              <a:gd name="connsiteY303" fmla="*/ 3871356 h 5899724"/>
              <a:gd name="connsiteX304" fmla="*/ 8692738 w 8811491"/>
              <a:gd name="connsiteY304" fmla="*/ 3930732 h 5899724"/>
              <a:gd name="connsiteX305" fmla="*/ 8657112 w 8811491"/>
              <a:gd name="connsiteY305" fmla="*/ 3942608 h 5899724"/>
              <a:gd name="connsiteX306" fmla="*/ 8609610 w 8811491"/>
              <a:gd name="connsiteY306" fmla="*/ 3954483 h 5899724"/>
              <a:gd name="connsiteX307" fmla="*/ 8526483 w 8811491"/>
              <a:gd name="connsiteY307" fmla="*/ 3942608 h 5899724"/>
              <a:gd name="connsiteX308" fmla="*/ 8478982 w 8811491"/>
              <a:gd name="connsiteY308" fmla="*/ 3930732 h 5899724"/>
              <a:gd name="connsiteX309" fmla="*/ 8455231 w 8811491"/>
              <a:gd name="connsiteY309" fmla="*/ 3895106 h 5899724"/>
              <a:gd name="connsiteX310" fmla="*/ 8383979 w 8811491"/>
              <a:gd name="connsiteY310" fmla="*/ 3835730 h 5899724"/>
              <a:gd name="connsiteX311" fmla="*/ 8372104 w 8811491"/>
              <a:gd name="connsiteY311" fmla="*/ 3966358 h 5899724"/>
              <a:gd name="connsiteX312" fmla="*/ 8324603 w 8811491"/>
              <a:gd name="connsiteY312" fmla="*/ 4037610 h 5899724"/>
              <a:gd name="connsiteX313" fmla="*/ 8253351 w 8811491"/>
              <a:gd name="connsiteY313" fmla="*/ 4096987 h 5899724"/>
              <a:gd name="connsiteX314" fmla="*/ 8170223 w 8811491"/>
              <a:gd name="connsiteY314" fmla="*/ 4073236 h 5899724"/>
              <a:gd name="connsiteX315" fmla="*/ 8122722 w 8811491"/>
              <a:gd name="connsiteY315" fmla="*/ 4061361 h 5899724"/>
              <a:gd name="connsiteX316" fmla="*/ 8110847 w 8811491"/>
              <a:gd name="connsiteY316" fmla="*/ 4025735 h 5899724"/>
              <a:gd name="connsiteX317" fmla="*/ 8015844 w 8811491"/>
              <a:gd name="connsiteY317" fmla="*/ 4013859 h 5899724"/>
              <a:gd name="connsiteX318" fmla="*/ 7944592 w 8811491"/>
              <a:gd name="connsiteY318" fmla="*/ 4037610 h 5899724"/>
              <a:gd name="connsiteX319" fmla="*/ 7897091 w 8811491"/>
              <a:gd name="connsiteY319" fmla="*/ 4049485 h 5899724"/>
              <a:gd name="connsiteX320" fmla="*/ 7861465 w 8811491"/>
              <a:gd name="connsiteY320" fmla="*/ 4001984 h 5899724"/>
              <a:gd name="connsiteX321" fmla="*/ 7837714 w 8811491"/>
              <a:gd name="connsiteY321" fmla="*/ 3966358 h 5899724"/>
              <a:gd name="connsiteX322" fmla="*/ 7897091 w 8811491"/>
              <a:gd name="connsiteY322" fmla="*/ 3906982 h 5899724"/>
              <a:gd name="connsiteX323" fmla="*/ 7790213 w 8811491"/>
              <a:gd name="connsiteY323" fmla="*/ 3918857 h 5899724"/>
              <a:gd name="connsiteX324" fmla="*/ 7754587 w 8811491"/>
              <a:gd name="connsiteY324" fmla="*/ 3942608 h 5899724"/>
              <a:gd name="connsiteX325" fmla="*/ 7671460 w 8811491"/>
              <a:gd name="connsiteY325" fmla="*/ 3954483 h 5899724"/>
              <a:gd name="connsiteX326" fmla="*/ 7754587 w 8811491"/>
              <a:gd name="connsiteY326" fmla="*/ 4037610 h 5899724"/>
              <a:gd name="connsiteX327" fmla="*/ 7647709 w 8811491"/>
              <a:gd name="connsiteY327" fmla="*/ 4132613 h 5899724"/>
              <a:gd name="connsiteX328" fmla="*/ 7564582 w 8811491"/>
              <a:gd name="connsiteY328" fmla="*/ 4120737 h 5899724"/>
              <a:gd name="connsiteX329" fmla="*/ 7457704 w 8811491"/>
              <a:gd name="connsiteY329" fmla="*/ 4073236 h 5899724"/>
              <a:gd name="connsiteX330" fmla="*/ 7422078 w 8811491"/>
              <a:gd name="connsiteY330" fmla="*/ 4061361 h 5899724"/>
              <a:gd name="connsiteX331" fmla="*/ 7338951 w 8811491"/>
              <a:gd name="connsiteY331" fmla="*/ 4120737 h 5899724"/>
              <a:gd name="connsiteX332" fmla="*/ 7362701 w 8811491"/>
              <a:gd name="connsiteY332" fmla="*/ 4156363 h 5899724"/>
              <a:gd name="connsiteX333" fmla="*/ 7338951 w 8811491"/>
              <a:gd name="connsiteY333" fmla="*/ 4191989 h 5899724"/>
              <a:gd name="connsiteX334" fmla="*/ 7279574 w 8811491"/>
              <a:gd name="connsiteY334" fmla="*/ 4203865 h 5899724"/>
              <a:gd name="connsiteX335" fmla="*/ 7184571 w 8811491"/>
              <a:gd name="connsiteY335" fmla="*/ 4215740 h 5899724"/>
              <a:gd name="connsiteX336" fmla="*/ 7137070 w 8811491"/>
              <a:gd name="connsiteY336" fmla="*/ 4132613 h 5899724"/>
              <a:gd name="connsiteX337" fmla="*/ 7065818 w 8811491"/>
              <a:gd name="connsiteY337" fmla="*/ 4085111 h 5899724"/>
              <a:gd name="connsiteX338" fmla="*/ 6899564 w 8811491"/>
              <a:gd name="connsiteY338" fmla="*/ 4108862 h 5899724"/>
              <a:gd name="connsiteX339" fmla="*/ 6828312 w 8811491"/>
              <a:gd name="connsiteY339" fmla="*/ 4132613 h 5899724"/>
              <a:gd name="connsiteX340" fmla="*/ 6792686 w 8811491"/>
              <a:gd name="connsiteY340" fmla="*/ 4263241 h 5899724"/>
              <a:gd name="connsiteX341" fmla="*/ 6780810 w 8811491"/>
              <a:gd name="connsiteY341" fmla="*/ 4381995 h 5899724"/>
              <a:gd name="connsiteX342" fmla="*/ 6768935 w 8811491"/>
              <a:gd name="connsiteY342" fmla="*/ 4417621 h 5899724"/>
              <a:gd name="connsiteX343" fmla="*/ 6733309 w 8811491"/>
              <a:gd name="connsiteY343" fmla="*/ 4441371 h 5899724"/>
              <a:gd name="connsiteX344" fmla="*/ 6709558 w 8811491"/>
              <a:gd name="connsiteY344" fmla="*/ 4476997 h 5899724"/>
              <a:gd name="connsiteX345" fmla="*/ 6638306 w 8811491"/>
              <a:gd name="connsiteY345" fmla="*/ 4500748 h 5899724"/>
              <a:gd name="connsiteX346" fmla="*/ 6543304 w 8811491"/>
              <a:gd name="connsiteY346" fmla="*/ 4548249 h 5899724"/>
              <a:gd name="connsiteX347" fmla="*/ 6377049 w 8811491"/>
              <a:gd name="connsiteY347" fmla="*/ 4560124 h 5899724"/>
              <a:gd name="connsiteX348" fmla="*/ 6365174 w 8811491"/>
              <a:gd name="connsiteY348" fmla="*/ 4595750 h 5899724"/>
              <a:gd name="connsiteX349" fmla="*/ 6377049 w 8811491"/>
              <a:gd name="connsiteY349" fmla="*/ 4643252 h 5899724"/>
              <a:gd name="connsiteX350" fmla="*/ 6246421 w 8811491"/>
              <a:gd name="connsiteY350" fmla="*/ 4702628 h 5899724"/>
              <a:gd name="connsiteX351" fmla="*/ 6187044 w 8811491"/>
              <a:gd name="connsiteY351" fmla="*/ 4785756 h 5899724"/>
              <a:gd name="connsiteX352" fmla="*/ 6175169 w 8811491"/>
              <a:gd name="connsiteY352" fmla="*/ 4821382 h 5899724"/>
              <a:gd name="connsiteX353" fmla="*/ 6127667 w 8811491"/>
              <a:gd name="connsiteY353" fmla="*/ 4892634 h 5899724"/>
              <a:gd name="connsiteX354" fmla="*/ 6115792 w 8811491"/>
              <a:gd name="connsiteY354" fmla="*/ 4963885 h 5899724"/>
              <a:gd name="connsiteX355" fmla="*/ 6032665 w 8811491"/>
              <a:gd name="connsiteY355" fmla="*/ 4975761 h 5899724"/>
              <a:gd name="connsiteX356" fmla="*/ 5997039 w 8811491"/>
              <a:gd name="connsiteY356" fmla="*/ 4987636 h 5899724"/>
              <a:gd name="connsiteX357" fmla="*/ 5913912 w 8811491"/>
              <a:gd name="connsiteY357" fmla="*/ 5023262 h 5899724"/>
              <a:gd name="connsiteX358" fmla="*/ 5878286 w 8811491"/>
              <a:gd name="connsiteY358" fmla="*/ 4999511 h 5899724"/>
              <a:gd name="connsiteX359" fmla="*/ 5830784 w 8811491"/>
              <a:gd name="connsiteY359" fmla="*/ 4963885 h 5899724"/>
              <a:gd name="connsiteX360" fmla="*/ 5747657 w 8811491"/>
              <a:gd name="connsiteY360" fmla="*/ 4940135 h 5899724"/>
              <a:gd name="connsiteX361" fmla="*/ 5688280 w 8811491"/>
              <a:gd name="connsiteY361" fmla="*/ 4999511 h 5899724"/>
              <a:gd name="connsiteX362" fmla="*/ 5712031 w 8811491"/>
              <a:gd name="connsiteY362" fmla="*/ 5035137 h 5899724"/>
              <a:gd name="connsiteX363" fmla="*/ 5783283 w 8811491"/>
              <a:gd name="connsiteY363" fmla="*/ 5058888 h 5899724"/>
              <a:gd name="connsiteX364" fmla="*/ 5818909 w 8811491"/>
              <a:gd name="connsiteY364" fmla="*/ 5082639 h 5899724"/>
              <a:gd name="connsiteX365" fmla="*/ 5842660 w 8811491"/>
              <a:gd name="connsiteY365" fmla="*/ 5118265 h 5899724"/>
              <a:gd name="connsiteX366" fmla="*/ 5830784 w 8811491"/>
              <a:gd name="connsiteY366" fmla="*/ 5153891 h 5899724"/>
              <a:gd name="connsiteX367" fmla="*/ 5795158 w 8811491"/>
              <a:gd name="connsiteY367" fmla="*/ 5177641 h 5899724"/>
              <a:gd name="connsiteX368" fmla="*/ 5664530 w 8811491"/>
              <a:gd name="connsiteY368" fmla="*/ 5201392 h 5899724"/>
              <a:gd name="connsiteX369" fmla="*/ 5628904 w 8811491"/>
              <a:gd name="connsiteY369" fmla="*/ 5213267 h 5899724"/>
              <a:gd name="connsiteX370" fmla="*/ 5593278 w 8811491"/>
              <a:gd name="connsiteY370" fmla="*/ 5201392 h 5899724"/>
              <a:gd name="connsiteX371" fmla="*/ 5557652 w 8811491"/>
              <a:gd name="connsiteY371" fmla="*/ 5225143 h 5899724"/>
              <a:gd name="connsiteX372" fmla="*/ 5474525 w 8811491"/>
              <a:gd name="connsiteY372" fmla="*/ 5260769 h 5899724"/>
              <a:gd name="connsiteX373" fmla="*/ 5427023 w 8811491"/>
              <a:gd name="connsiteY373" fmla="*/ 5189517 h 5899724"/>
              <a:gd name="connsiteX374" fmla="*/ 5415148 w 8811491"/>
              <a:gd name="connsiteY374" fmla="*/ 5142015 h 5899724"/>
              <a:gd name="connsiteX375" fmla="*/ 5403273 w 8811491"/>
              <a:gd name="connsiteY375" fmla="*/ 5106389 h 5899724"/>
              <a:gd name="connsiteX376" fmla="*/ 5391397 w 8811491"/>
              <a:gd name="connsiteY376" fmla="*/ 5047013 h 5899724"/>
              <a:gd name="connsiteX377" fmla="*/ 5355771 w 8811491"/>
              <a:gd name="connsiteY377" fmla="*/ 5011387 h 5899724"/>
              <a:gd name="connsiteX378" fmla="*/ 5177641 w 8811491"/>
              <a:gd name="connsiteY378" fmla="*/ 5023262 h 5899724"/>
              <a:gd name="connsiteX379" fmla="*/ 5153891 w 8811491"/>
              <a:gd name="connsiteY379" fmla="*/ 5058888 h 5899724"/>
              <a:gd name="connsiteX380" fmla="*/ 5118265 w 8811491"/>
              <a:gd name="connsiteY380" fmla="*/ 5035137 h 5899724"/>
              <a:gd name="connsiteX381" fmla="*/ 5035138 w 8811491"/>
              <a:gd name="connsiteY381" fmla="*/ 4987636 h 5899724"/>
              <a:gd name="connsiteX382" fmla="*/ 4999512 w 8811491"/>
              <a:gd name="connsiteY382" fmla="*/ 4940135 h 5899724"/>
              <a:gd name="connsiteX383" fmla="*/ 4773880 w 8811491"/>
              <a:gd name="connsiteY383" fmla="*/ 4904509 h 5899724"/>
              <a:gd name="connsiteX384" fmla="*/ 4750130 w 8811491"/>
              <a:gd name="connsiteY384" fmla="*/ 4857008 h 5899724"/>
              <a:gd name="connsiteX385" fmla="*/ 4714504 w 8811491"/>
              <a:gd name="connsiteY385" fmla="*/ 4845132 h 5899724"/>
              <a:gd name="connsiteX386" fmla="*/ 4643252 w 8811491"/>
              <a:gd name="connsiteY386" fmla="*/ 4857008 h 5899724"/>
              <a:gd name="connsiteX387" fmla="*/ 4548249 w 8811491"/>
              <a:gd name="connsiteY387" fmla="*/ 4868883 h 5899724"/>
              <a:gd name="connsiteX388" fmla="*/ 4548249 w 8811491"/>
              <a:gd name="connsiteY388" fmla="*/ 4952010 h 5899724"/>
              <a:gd name="connsiteX389" fmla="*/ 4583875 w 8811491"/>
              <a:gd name="connsiteY389" fmla="*/ 4963885 h 5899724"/>
              <a:gd name="connsiteX390" fmla="*/ 4619501 w 8811491"/>
              <a:gd name="connsiteY390" fmla="*/ 4952010 h 5899724"/>
              <a:gd name="connsiteX391" fmla="*/ 4702628 w 8811491"/>
              <a:gd name="connsiteY391" fmla="*/ 4963885 h 5899724"/>
              <a:gd name="connsiteX392" fmla="*/ 4762005 w 8811491"/>
              <a:gd name="connsiteY392" fmla="*/ 4963885 h 5899724"/>
              <a:gd name="connsiteX393" fmla="*/ 4738254 w 8811491"/>
              <a:gd name="connsiteY393" fmla="*/ 5082639 h 5899724"/>
              <a:gd name="connsiteX394" fmla="*/ 4643252 w 8811491"/>
              <a:gd name="connsiteY394" fmla="*/ 5118265 h 5899724"/>
              <a:gd name="connsiteX395" fmla="*/ 4607626 w 8811491"/>
              <a:gd name="connsiteY395" fmla="*/ 5142015 h 5899724"/>
              <a:gd name="connsiteX396" fmla="*/ 4536374 w 8811491"/>
              <a:gd name="connsiteY396" fmla="*/ 5177641 h 5899724"/>
              <a:gd name="connsiteX397" fmla="*/ 4441371 w 8811491"/>
              <a:gd name="connsiteY397" fmla="*/ 5165766 h 5899724"/>
              <a:gd name="connsiteX398" fmla="*/ 4417621 w 8811491"/>
              <a:gd name="connsiteY398" fmla="*/ 5118265 h 5899724"/>
              <a:gd name="connsiteX399" fmla="*/ 4370119 w 8811491"/>
              <a:gd name="connsiteY399" fmla="*/ 5035137 h 5899724"/>
              <a:gd name="connsiteX400" fmla="*/ 4381995 w 8811491"/>
              <a:gd name="connsiteY400" fmla="*/ 4999511 h 5899724"/>
              <a:gd name="connsiteX401" fmla="*/ 4251366 w 8811491"/>
              <a:gd name="connsiteY401" fmla="*/ 4987636 h 5899724"/>
              <a:gd name="connsiteX402" fmla="*/ 4227616 w 8811491"/>
              <a:gd name="connsiteY402" fmla="*/ 4952010 h 5899724"/>
              <a:gd name="connsiteX403" fmla="*/ 4191990 w 8811491"/>
              <a:gd name="connsiteY403" fmla="*/ 4928259 h 5899724"/>
              <a:gd name="connsiteX404" fmla="*/ 4156364 w 8811491"/>
              <a:gd name="connsiteY404" fmla="*/ 4892634 h 5899724"/>
              <a:gd name="connsiteX405" fmla="*/ 4144488 w 8811491"/>
              <a:gd name="connsiteY405" fmla="*/ 4762005 h 5899724"/>
              <a:gd name="connsiteX406" fmla="*/ 4025735 w 8811491"/>
              <a:gd name="connsiteY406" fmla="*/ 4833257 h 5899724"/>
              <a:gd name="connsiteX407" fmla="*/ 3906982 w 8811491"/>
              <a:gd name="connsiteY407" fmla="*/ 4773880 h 5899724"/>
              <a:gd name="connsiteX408" fmla="*/ 3847605 w 8811491"/>
              <a:gd name="connsiteY408" fmla="*/ 4857008 h 5899724"/>
              <a:gd name="connsiteX409" fmla="*/ 3811979 w 8811491"/>
              <a:gd name="connsiteY409" fmla="*/ 4845132 h 5899724"/>
              <a:gd name="connsiteX410" fmla="*/ 3800104 w 8811491"/>
              <a:gd name="connsiteY410" fmla="*/ 4880758 h 5899724"/>
              <a:gd name="connsiteX411" fmla="*/ 3788228 w 8811491"/>
              <a:gd name="connsiteY411" fmla="*/ 4928259 h 5899724"/>
              <a:gd name="connsiteX412" fmla="*/ 3752603 w 8811491"/>
              <a:gd name="connsiteY412" fmla="*/ 4940135 h 5899724"/>
              <a:gd name="connsiteX413" fmla="*/ 3657600 w 8811491"/>
              <a:gd name="connsiteY413" fmla="*/ 4916384 h 5899724"/>
              <a:gd name="connsiteX414" fmla="*/ 3633849 w 8811491"/>
              <a:gd name="connsiteY414" fmla="*/ 4987636 h 5899724"/>
              <a:gd name="connsiteX415" fmla="*/ 3598223 w 8811491"/>
              <a:gd name="connsiteY415" fmla="*/ 5058888 h 5899724"/>
              <a:gd name="connsiteX416" fmla="*/ 3562597 w 8811491"/>
              <a:gd name="connsiteY416" fmla="*/ 5023262 h 5899724"/>
              <a:gd name="connsiteX417" fmla="*/ 3431969 w 8811491"/>
              <a:gd name="connsiteY417" fmla="*/ 4999511 h 5899724"/>
              <a:gd name="connsiteX418" fmla="*/ 3360717 w 8811491"/>
              <a:gd name="connsiteY418" fmla="*/ 5035137 h 5899724"/>
              <a:gd name="connsiteX419" fmla="*/ 3336966 w 8811491"/>
              <a:gd name="connsiteY419" fmla="*/ 5106389 h 5899724"/>
              <a:gd name="connsiteX420" fmla="*/ 3253839 w 8811491"/>
              <a:gd name="connsiteY420" fmla="*/ 5142015 h 5899724"/>
              <a:gd name="connsiteX421" fmla="*/ 3218213 w 8811491"/>
              <a:gd name="connsiteY421" fmla="*/ 5118265 h 5899724"/>
              <a:gd name="connsiteX422" fmla="*/ 3146961 w 8811491"/>
              <a:gd name="connsiteY422" fmla="*/ 5094514 h 5899724"/>
              <a:gd name="connsiteX423" fmla="*/ 3051958 w 8811491"/>
              <a:gd name="connsiteY423" fmla="*/ 5106389 h 5899724"/>
              <a:gd name="connsiteX424" fmla="*/ 3016332 w 8811491"/>
              <a:gd name="connsiteY424" fmla="*/ 5118265 h 5899724"/>
              <a:gd name="connsiteX425" fmla="*/ 2980706 w 8811491"/>
              <a:gd name="connsiteY425" fmla="*/ 5189517 h 5899724"/>
              <a:gd name="connsiteX426" fmla="*/ 2968831 w 8811491"/>
              <a:gd name="connsiteY426" fmla="*/ 5177641 h 5899724"/>
              <a:gd name="connsiteX427" fmla="*/ 2885704 w 8811491"/>
              <a:gd name="connsiteY427" fmla="*/ 5201392 h 5899724"/>
              <a:gd name="connsiteX428" fmla="*/ 2861953 w 8811491"/>
              <a:gd name="connsiteY428" fmla="*/ 5094514 h 5899724"/>
              <a:gd name="connsiteX429" fmla="*/ 2850078 w 8811491"/>
              <a:gd name="connsiteY429" fmla="*/ 5058888 h 5899724"/>
              <a:gd name="connsiteX430" fmla="*/ 2766951 w 8811491"/>
              <a:gd name="connsiteY430" fmla="*/ 5070763 h 5899724"/>
              <a:gd name="connsiteX431" fmla="*/ 2731325 w 8811491"/>
              <a:gd name="connsiteY431" fmla="*/ 5082639 h 5899724"/>
              <a:gd name="connsiteX432" fmla="*/ 2683823 w 8811491"/>
              <a:gd name="connsiteY432" fmla="*/ 5118265 h 5899724"/>
              <a:gd name="connsiteX433" fmla="*/ 2600696 w 8811491"/>
              <a:gd name="connsiteY433" fmla="*/ 5142015 h 5899724"/>
              <a:gd name="connsiteX434" fmla="*/ 2624447 w 8811491"/>
              <a:gd name="connsiteY434" fmla="*/ 5177641 h 5899724"/>
              <a:gd name="connsiteX435" fmla="*/ 2671948 w 8811491"/>
              <a:gd name="connsiteY435" fmla="*/ 5225143 h 5899724"/>
              <a:gd name="connsiteX436" fmla="*/ 2755075 w 8811491"/>
              <a:gd name="connsiteY436" fmla="*/ 5201392 h 5899724"/>
              <a:gd name="connsiteX437" fmla="*/ 2731325 w 8811491"/>
              <a:gd name="connsiteY437" fmla="*/ 5284519 h 5899724"/>
              <a:gd name="connsiteX438" fmla="*/ 2648197 w 8811491"/>
              <a:gd name="connsiteY438" fmla="*/ 5391397 h 5899724"/>
              <a:gd name="connsiteX439" fmla="*/ 2612571 w 8811491"/>
              <a:gd name="connsiteY439" fmla="*/ 5403272 h 5899724"/>
              <a:gd name="connsiteX440" fmla="*/ 2576945 w 8811491"/>
              <a:gd name="connsiteY440" fmla="*/ 5427023 h 5899724"/>
              <a:gd name="connsiteX441" fmla="*/ 2410691 w 8811491"/>
              <a:gd name="connsiteY441" fmla="*/ 5450774 h 5899724"/>
              <a:gd name="connsiteX442" fmla="*/ 2303813 w 8811491"/>
              <a:gd name="connsiteY442" fmla="*/ 5498275 h 5899724"/>
              <a:gd name="connsiteX443" fmla="*/ 2268187 w 8811491"/>
              <a:gd name="connsiteY443" fmla="*/ 5510150 h 5899724"/>
              <a:gd name="connsiteX444" fmla="*/ 2173184 w 8811491"/>
              <a:gd name="connsiteY444" fmla="*/ 5593278 h 5899724"/>
              <a:gd name="connsiteX445" fmla="*/ 2149434 w 8811491"/>
              <a:gd name="connsiteY445" fmla="*/ 5676405 h 5899724"/>
              <a:gd name="connsiteX446" fmla="*/ 2125683 w 8811491"/>
              <a:gd name="connsiteY446" fmla="*/ 5712031 h 5899724"/>
              <a:gd name="connsiteX447" fmla="*/ 2090057 w 8811491"/>
              <a:gd name="connsiteY447" fmla="*/ 5723906 h 5899724"/>
              <a:gd name="connsiteX448" fmla="*/ 2054431 w 8811491"/>
              <a:gd name="connsiteY448" fmla="*/ 5747657 h 5899724"/>
              <a:gd name="connsiteX449" fmla="*/ 2006930 w 8811491"/>
              <a:gd name="connsiteY449" fmla="*/ 5759532 h 5899724"/>
              <a:gd name="connsiteX450" fmla="*/ 1971304 w 8811491"/>
              <a:gd name="connsiteY450" fmla="*/ 5771408 h 5899724"/>
              <a:gd name="connsiteX451" fmla="*/ 1935678 w 8811491"/>
              <a:gd name="connsiteY451" fmla="*/ 5807034 h 5899724"/>
              <a:gd name="connsiteX452" fmla="*/ 1911927 w 8811491"/>
              <a:gd name="connsiteY452" fmla="*/ 5854535 h 5899724"/>
              <a:gd name="connsiteX453" fmla="*/ 1876301 w 8811491"/>
              <a:gd name="connsiteY453" fmla="*/ 5866410 h 5899724"/>
              <a:gd name="connsiteX454" fmla="*/ 1840675 w 8811491"/>
              <a:gd name="connsiteY454" fmla="*/ 5890161 h 5899724"/>
              <a:gd name="connsiteX455" fmla="*/ 1769423 w 8811491"/>
              <a:gd name="connsiteY455" fmla="*/ 5830784 h 5899724"/>
              <a:gd name="connsiteX456" fmla="*/ 1721922 w 8811491"/>
              <a:gd name="connsiteY456" fmla="*/ 5747657 h 5899724"/>
              <a:gd name="connsiteX457" fmla="*/ 1650670 w 8811491"/>
              <a:gd name="connsiteY457" fmla="*/ 5818909 h 5899724"/>
              <a:gd name="connsiteX458" fmla="*/ 1579418 w 8811491"/>
              <a:gd name="connsiteY458" fmla="*/ 5807034 h 5899724"/>
              <a:gd name="connsiteX459" fmla="*/ 1484416 w 8811491"/>
              <a:gd name="connsiteY459" fmla="*/ 5795158 h 5899724"/>
              <a:gd name="connsiteX460" fmla="*/ 1377538 w 8811491"/>
              <a:gd name="connsiteY460" fmla="*/ 5771408 h 5899724"/>
              <a:gd name="connsiteX461" fmla="*/ 1330036 w 8811491"/>
              <a:gd name="connsiteY461" fmla="*/ 5759532 h 5899724"/>
              <a:gd name="connsiteX462" fmla="*/ 1294410 w 8811491"/>
              <a:gd name="connsiteY462" fmla="*/ 5735782 h 5899724"/>
              <a:gd name="connsiteX463" fmla="*/ 1246909 w 8811491"/>
              <a:gd name="connsiteY463" fmla="*/ 5652654 h 5899724"/>
              <a:gd name="connsiteX464" fmla="*/ 1223158 w 8811491"/>
              <a:gd name="connsiteY464" fmla="*/ 5617028 h 5899724"/>
              <a:gd name="connsiteX465" fmla="*/ 1211283 w 8811491"/>
              <a:gd name="connsiteY465" fmla="*/ 5581402 h 5899724"/>
              <a:gd name="connsiteX466" fmla="*/ 1175657 w 8811491"/>
              <a:gd name="connsiteY466" fmla="*/ 5593278 h 5899724"/>
              <a:gd name="connsiteX467" fmla="*/ 1128156 w 8811491"/>
              <a:gd name="connsiteY467" fmla="*/ 5605153 h 5899724"/>
              <a:gd name="connsiteX468" fmla="*/ 1009403 w 8811491"/>
              <a:gd name="connsiteY468" fmla="*/ 5676405 h 5899724"/>
              <a:gd name="connsiteX469" fmla="*/ 950026 w 8811491"/>
              <a:gd name="connsiteY469" fmla="*/ 5652654 h 5899724"/>
              <a:gd name="connsiteX470" fmla="*/ 914400 w 8811491"/>
              <a:gd name="connsiteY470" fmla="*/ 5628904 h 5899724"/>
              <a:gd name="connsiteX471" fmla="*/ 831273 w 8811491"/>
              <a:gd name="connsiteY471" fmla="*/ 5640779 h 5899724"/>
              <a:gd name="connsiteX472" fmla="*/ 771896 w 8811491"/>
              <a:gd name="connsiteY472" fmla="*/ 5712031 h 5899724"/>
              <a:gd name="connsiteX473" fmla="*/ 736270 w 8811491"/>
              <a:gd name="connsiteY473" fmla="*/ 5688280 h 5899724"/>
              <a:gd name="connsiteX474" fmla="*/ 712519 w 8811491"/>
              <a:gd name="connsiteY474" fmla="*/ 5617028 h 5899724"/>
              <a:gd name="connsiteX475" fmla="*/ 641267 w 8811491"/>
              <a:gd name="connsiteY475" fmla="*/ 5533901 h 5899724"/>
              <a:gd name="connsiteX476" fmla="*/ 617517 w 8811491"/>
              <a:gd name="connsiteY476" fmla="*/ 5652654 h 5899724"/>
              <a:gd name="connsiteX477" fmla="*/ 605641 w 8811491"/>
              <a:gd name="connsiteY477" fmla="*/ 5688280 h 5899724"/>
              <a:gd name="connsiteX478" fmla="*/ 581891 w 8811491"/>
              <a:gd name="connsiteY478" fmla="*/ 5723906 h 5899724"/>
              <a:gd name="connsiteX479" fmla="*/ 463138 w 8811491"/>
              <a:gd name="connsiteY479" fmla="*/ 5676405 h 5899724"/>
              <a:gd name="connsiteX480" fmla="*/ 368135 w 8811491"/>
              <a:gd name="connsiteY480" fmla="*/ 5533901 h 5899724"/>
              <a:gd name="connsiteX481" fmla="*/ 427512 w 8811491"/>
              <a:gd name="connsiteY481" fmla="*/ 5498275 h 5899724"/>
              <a:gd name="connsiteX482" fmla="*/ 320634 w 8811491"/>
              <a:gd name="connsiteY482" fmla="*/ 5260769 h 5899724"/>
              <a:gd name="connsiteX483" fmla="*/ 166254 w 8811491"/>
              <a:gd name="connsiteY483" fmla="*/ 5296395 h 5899724"/>
              <a:gd name="connsiteX484" fmla="*/ 166254 w 8811491"/>
              <a:gd name="connsiteY484" fmla="*/ 5248893 h 5899724"/>
              <a:gd name="connsiteX485" fmla="*/ 35626 w 8811491"/>
              <a:gd name="connsiteY485" fmla="*/ 5260769 h 5899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</a:cxnLst>
            <a:rect l="l" t="t" r="r" b="b"/>
            <a:pathLst>
              <a:path w="8811491" h="5899724">
                <a:moveTo>
                  <a:pt x="35626" y="5260769"/>
                </a:moveTo>
                <a:lnTo>
                  <a:pt x="35626" y="5260769"/>
                </a:lnTo>
                <a:cubicBezTo>
                  <a:pt x="67293" y="5233060"/>
                  <a:pt x="102479" y="5208918"/>
                  <a:pt x="130628" y="5177641"/>
                </a:cubicBezTo>
                <a:cubicBezTo>
                  <a:pt x="139002" y="5168337"/>
                  <a:pt x="136293" y="5152883"/>
                  <a:pt x="142504" y="5142015"/>
                </a:cubicBezTo>
                <a:cubicBezTo>
                  <a:pt x="152324" y="5124831"/>
                  <a:pt x="166626" y="5110620"/>
                  <a:pt x="178130" y="5094514"/>
                </a:cubicBezTo>
                <a:cubicBezTo>
                  <a:pt x="186426" y="5082900"/>
                  <a:pt x="193963" y="5070763"/>
                  <a:pt x="201880" y="5058888"/>
                </a:cubicBezTo>
                <a:cubicBezTo>
                  <a:pt x="205839" y="5074722"/>
                  <a:pt x="209272" y="5090696"/>
                  <a:pt x="213756" y="5106389"/>
                </a:cubicBezTo>
                <a:cubicBezTo>
                  <a:pt x="217195" y="5118425"/>
                  <a:pt x="214435" y="5136417"/>
                  <a:pt x="225631" y="5142015"/>
                </a:cubicBezTo>
                <a:cubicBezTo>
                  <a:pt x="236827" y="5147613"/>
                  <a:pt x="249382" y="5134098"/>
                  <a:pt x="261257" y="5130140"/>
                </a:cubicBezTo>
                <a:cubicBezTo>
                  <a:pt x="291105" y="5040593"/>
                  <a:pt x="250842" y="5150971"/>
                  <a:pt x="296883" y="5058888"/>
                </a:cubicBezTo>
                <a:cubicBezTo>
                  <a:pt x="302481" y="5047692"/>
                  <a:pt x="299907" y="5032113"/>
                  <a:pt x="308758" y="5023262"/>
                </a:cubicBezTo>
                <a:cubicBezTo>
                  <a:pt x="317609" y="5014411"/>
                  <a:pt x="332509" y="5015345"/>
                  <a:pt x="344384" y="5011387"/>
                </a:cubicBezTo>
                <a:cubicBezTo>
                  <a:pt x="352301" y="4999512"/>
                  <a:pt x="361752" y="4988527"/>
                  <a:pt x="368135" y="4975761"/>
                </a:cubicBezTo>
                <a:cubicBezTo>
                  <a:pt x="383369" y="4945292"/>
                  <a:pt x="395130" y="4858078"/>
                  <a:pt x="403761" y="4845132"/>
                </a:cubicBezTo>
                <a:lnTo>
                  <a:pt x="427512" y="4809506"/>
                </a:lnTo>
                <a:cubicBezTo>
                  <a:pt x="443346" y="4813465"/>
                  <a:pt x="467714" y="4806784"/>
                  <a:pt x="475013" y="4821382"/>
                </a:cubicBezTo>
                <a:cubicBezTo>
                  <a:pt x="559083" y="4989524"/>
                  <a:pt x="428945" y="4889630"/>
                  <a:pt x="522514" y="4952010"/>
                </a:cubicBezTo>
                <a:cubicBezTo>
                  <a:pt x="551491" y="4942351"/>
                  <a:pt x="570744" y="4939406"/>
                  <a:pt x="593766" y="4916384"/>
                </a:cubicBezTo>
                <a:cubicBezTo>
                  <a:pt x="603858" y="4906292"/>
                  <a:pt x="609600" y="4892633"/>
                  <a:pt x="617517" y="4880758"/>
                </a:cubicBezTo>
                <a:cubicBezTo>
                  <a:pt x="660825" y="4750831"/>
                  <a:pt x="591755" y="4947630"/>
                  <a:pt x="653143" y="4809506"/>
                </a:cubicBezTo>
                <a:cubicBezTo>
                  <a:pt x="663311" y="4786628"/>
                  <a:pt x="659190" y="4755957"/>
                  <a:pt x="676893" y="4738254"/>
                </a:cubicBezTo>
                <a:cubicBezTo>
                  <a:pt x="758237" y="4656910"/>
                  <a:pt x="729513" y="4694949"/>
                  <a:pt x="771896" y="4631376"/>
                </a:cubicBezTo>
                <a:cubicBezTo>
                  <a:pt x="775702" y="4616150"/>
                  <a:pt x="787127" y="4565290"/>
                  <a:pt x="795647" y="4548249"/>
                </a:cubicBezTo>
                <a:cubicBezTo>
                  <a:pt x="802030" y="4535484"/>
                  <a:pt x="811480" y="4524498"/>
                  <a:pt x="819397" y="4512623"/>
                </a:cubicBezTo>
                <a:cubicBezTo>
                  <a:pt x="815439" y="4484914"/>
                  <a:pt x="818890" y="4455074"/>
                  <a:pt x="807522" y="4429496"/>
                </a:cubicBezTo>
                <a:cubicBezTo>
                  <a:pt x="791672" y="4393833"/>
                  <a:pt x="682461" y="4394566"/>
                  <a:pt x="676893" y="4393870"/>
                </a:cubicBezTo>
                <a:cubicBezTo>
                  <a:pt x="528399" y="4430993"/>
                  <a:pt x="713021" y="4383548"/>
                  <a:pt x="593766" y="4417621"/>
                </a:cubicBezTo>
                <a:cubicBezTo>
                  <a:pt x="489361" y="4447452"/>
                  <a:pt x="596078" y="4412892"/>
                  <a:pt x="510639" y="4441371"/>
                </a:cubicBezTo>
                <a:cubicBezTo>
                  <a:pt x="502722" y="4429496"/>
                  <a:pt x="488906" y="4419874"/>
                  <a:pt x="486888" y="4405745"/>
                </a:cubicBezTo>
                <a:cubicBezTo>
                  <a:pt x="481396" y="4367302"/>
                  <a:pt x="507926" y="4351795"/>
                  <a:pt x="522514" y="4322618"/>
                </a:cubicBezTo>
                <a:cubicBezTo>
                  <a:pt x="528112" y="4311422"/>
                  <a:pt x="530431" y="4298867"/>
                  <a:pt x="534390" y="4286992"/>
                </a:cubicBezTo>
                <a:cubicBezTo>
                  <a:pt x="541865" y="4234666"/>
                  <a:pt x="534011" y="4204244"/>
                  <a:pt x="570016" y="4168239"/>
                </a:cubicBezTo>
                <a:cubicBezTo>
                  <a:pt x="580108" y="4158147"/>
                  <a:pt x="593766" y="4152405"/>
                  <a:pt x="605641" y="4144488"/>
                </a:cubicBezTo>
                <a:cubicBezTo>
                  <a:pt x="613558" y="4132613"/>
                  <a:pt x="617289" y="4116426"/>
                  <a:pt x="629392" y="4108862"/>
                </a:cubicBezTo>
                <a:cubicBezTo>
                  <a:pt x="650622" y="4095593"/>
                  <a:pt x="679813" y="4098998"/>
                  <a:pt x="700644" y="4085111"/>
                </a:cubicBezTo>
                <a:cubicBezTo>
                  <a:pt x="736420" y="4061261"/>
                  <a:pt x="741588" y="4055688"/>
                  <a:pt x="783771" y="4037610"/>
                </a:cubicBezTo>
                <a:cubicBezTo>
                  <a:pt x="795277" y="4032679"/>
                  <a:pt x="807522" y="4029693"/>
                  <a:pt x="819397" y="4025735"/>
                </a:cubicBezTo>
                <a:cubicBezTo>
                  <a:pt x="955774" y="4059828"/>
                  <a:pt x="792237" y="4007628"/>
                  <a:pt x="890649" y="4073236"/>
                </a:cubicBezTo>
                <a:cubicBezTo>
                  <a:pt x="902457" y="4081108"/>
                  <a:pt x="1009172" y="4096949"/>
                  <a:pt x="1009403" y="4096987"/>
                </a:cubicBezTo>
                <a:cubicBezTo>
                  <a:pt x="1033153" y="4093028"/>
                  <a:pt x="1056576" y="4085111"/>
                  <a:pt x="1080654" y="4085111"/>
                </a:cubicBezTo>
                <a:cubicBezTo>
                  <a:pt x="1093172" y="4085111"/>
                  <a:pt x="1103762" y="4096987"/>
                  <a:pt x="1116280" y="4096987"/>
                </a:cubicBezTo>
                <a:cubicBezTo>
                  <a:pt x="1140358" y="4096987"/>
                  <a:pt x="1118259" y="4126675"/>
                  <a:pt x="1187532" y="4085111"/>
                </a:cubicBezTo>
                <a:lnTo>
                  <a:pt x="1318161" y="3823854"/>
                </a:lnTo>
                <a:lnTo>
                  <a:pt x="1353787" y="3693226"/>
                </a:lnTo>
                <a:lnTo>
                  <a:pt x="1413164" y="3645724"/>
                </a:lnTo>
                <a:lnTo>
                  <a:pt x="1413164" y="3645724"/>
                </a:lnTo>
                <a:lnTo>
                  <a:pt x="1472540" y="3669475"/>
                </a:lnTo>
                <a:cubicBezTo>
                  <a:pt x="1492332" y="3641766"/>
                  <a:pt x="1509294" y="3611799"/>
                  <a:pt x="1531917" y="3586348"/>
                </a:cubicBezTo>
                <a:cubicBezTo>
                  <a:pt x="1541399" y="3575681"/>
                  <a:pt x="1559626" y="3574472"/>
                  <a:pt x="1567543" y="3562597"/>
                </a:cubicBezTo>
                <a:cubicBezTo>
                  <a:pt x="1576596" y="3549017"/>
                  <a:pt x="1574934" y="3530789"/>
                  <a:pt x="1579418" y="3515096"/>
                </a:cubicBezTo>
                <a:cubicBezTo>
                  <a:pt x="1582857" y="3503060"/>
                  <a:pt x="1587335" y="3491345"/>
                  <a:pt x="1591293" y="3479470"/>
                </a:cubicBezTo>
                <a:lnTo>
                  <a:pt x="1603169" y="3396343"/>
                </a:lnTo>
                <a:lnTo>
                  <a:pt x="1531917" y="3431969"/>
                </a:lnTo>
                <a:lnTo>
                  <a:pt x="1531917" y="3431969"/>
                </a:lnTo>
                <a:lnTo>
                  <a:pt x="1460665" y="3443844"/>
                </a:lnTo>
                <a:cubicBezTo>
                  <a:pt x="1464623" y="3408218"/>
                  <a:pt x="1453296" y="3367207"/>
                  <a:pt x="1472540" y="3336966"/>
                </a:cubicBezTo>
                <a:cubicBezTo>
                  <a:pt x="1485981" y="3315845"/>
                  <a:pt x="1543792" y="3313215"/>
                  <a:pt x="1543792" y="3313215"/>
                </a:cubicBezTo>
                <a:lnTo>
                  <a:pt x="1555667" y="3277589"/>
                </a:lnTo>
                <a:lnTo>
                  <a:pt x="1567543" y="3099459"/>
                </a:lnTo>
                <a:lnTo>
                  <a:pt x="1484416" y="3028208"/>
                </a:lnTo>
                <a:lnTo>
                  <a:pt x="1531917" y="2850078"/>
                </a:lnTo>
                <a:lnTo>
                  <a:pt x="1377538" y="2885704"/>
                </a:lnTo>
                <a:cubicBezTo>
                  <a:pt x="1349829" y="2909455"/>
                  <a:pt x="1329291" y="2946223"/>
                  <a:pt x="1294410" y="2956956"/>
                </a:cubicBezTo>
                <a:cubicBezTo>
                  <a:pt x="1270482" y="2964318"/>
                  <a:pt x="1223158" y="2933205"/>
                  <a:pt x="1223158" y="2933205"/>
                </a:cubicBezTo>
                <a:cubicBezTo>
                  <a:pt x="1215241" y="2921330"/>
                  <a:pt x="1205204" y="2910621"/>
                  <a:pt x="1199408" y="2897579"/>
                </a:cubicBezTo>
                <a:cubicBezTo>
                  <a:pt x="1189240" y="2874701"/>
                  <a:pt x="1175657" y="2826327"/>
                  <a:pt x="1175657" y="2826327"/>
                </a:cubicBezTo>
                <a:cubicBezTo>
                  <a:pt x="1183574" y="2814452"/>
                  <a:pt x="1188263" y="2799617"/>
                  <a:pt x="1199408" y="2790701"/>
                </a:cubicBezTo>
                <a:cubicBezTo>
                  <a:pt x="1209183" y="2782881"/>
                  <a:pt x="1223838" y="2784424"/>
                  <a:pt x="1235034" y="2778826"/>
                </a:cubicBezTo>
                <a:cubicBezTo>
                  <a:pt x="1247800" y="2772443"/>
                  <a:pt x="1256605" y="2757555"/>
                  <a:pt x="1270660" y="2755075"/>
                </a:cubicBezTo>
                <a:cubicBezTo>
                  <a:pt x="1339550" y="2742918"/>
                  <a:pt x="1388573" y="2743200"/>
                  <a:pt x="1448790" y="2743200"/>
                </a:cubicBezTo>
                <a:lnTo>
                  <a:pt x="1270660" y="2588821"/>
                </a:lnTo>
                <a:lnTo>
                  <a:pt x="1163782" y="2493818"/>
                </a:lnTo>
                <a:lnTo>
                  <a:pt x="1068779" y="2553195"/>
                </a:lnTo>
                <a:lnTo>
                  <a:pt x="1068779" y="2446317"/>
                </a:lnTo>
                <a:lnTo>
                  <a:pt x="1068779" y="2386940"/>
                </a:lnTo>
                <a:lnTo>
                  <a:pt x="1199408" y="2351314"/>
                </a:lnTo>
                <a:lnTo>
                  <a:pt x="1294410" y="2375065"/>
                </a:lnTo>
                <a:lnTo>
                  <a:pt x="1282535" y="2173184"/>
                </a:lnTo>
                <a:lnTo>
                  <a:pt x="1401288" y="2149434"/>
                </a:lnTo>
                <a:lnTo>
                  <a:pt x="1508166" y="2030680"/>
                </a:lnTo>
                <a:lnTo>
                  <a:pt x="1330036" y="2066306"/>
                </a:lnTo>
                <a:lnTo>
                  <a:pt x="1258784" y="1959428"/>
                </a:lnTo>
                <a:lnTo>
                  <a:pt x="1223158" y="1805049"/>
                </a:lnTo>
                <a:cubicBezTo>
                  <a:pt x="1187532" y="1797132"/>
                  <a:pt x="1152625" y="1777994"/>
                  <a:pt x="1116280" y="1781298"/>
                </a:cubicBezTo>
                <a:cubicBezTo>
                  <a:pt x="1102066" y="1782590"/>
                  <a:pt x="1090184" y="1802846"/>
                  <a:pt x="1092530" y="1816924"/>
                </a:cubicBezTo>
                <a:cubicBezTo>
                  <a:pt x="1095291" y="1833490"/>
                  <a:pt x="1113475" y="1844394"/>
                  <a:pt x="1128156" y="1852550"/>
                </a:cubicBezTo>
                <a:cubicBezTo>
                  <a:pt x="1150041" y="1864708"/>
                  <a:pt x="1199408" y="1876301"/>
                  <a:pt x="1199408" y="1876301"/>
                </a:cubicBezTo>
                <a:cubicBezTo>
                  <a:pt x="1214613" y="1921917"/>
                  <a:pt x="1225399" y="1936574"/>
                  <a:pt x="1199408" y="1995054"/>
                </a:cubicBezTo>
                <a:cubicBezTo>
                  <a:pt x="1191400" y="2013071"/>
                  <a:pt x="1143964" y="2025411"/>
                  <a:pt x="1128156" y="2030680"/>
                </a:cubicBezTo>
                <a:cubicBezTo>
                  <a:pt x="1116281" y="2038597"/>
                  <a:pt x="1101928" y="2043690"/>
                  <a:pt x="1092530" y="2054431"/>
                </a:cubicBezTo>
                <a:cubicBezTo>
                  <a:pt x="995546" y="2165269"/>
                  <a:pt x="1089561" y="2095993"/>
                  <a:pt x="1009403" y="2149434"/>
                </a:cubicBezTo>
                <a:cubicBezTo>
                  <a:pt x="981694" y="2145475"/>
                  <a:pt x="953722" y="2143047"/>
                  <a:pt x="926275" y="2137558"/>
                </a:cubicBezTo>
                <a:cubicBezTo>
                  <a:pt x="863722" y="2125047"/>
                  <a:pt x="916328" y="2128205"/>
                  <a:pt x="855023" y="2101932"/>
                </a:cubicBezTo>
                <a:cubicBezTo>
                  <a:pt x="840022" y="2095503"/>
                  <a:pt x="823215" y="2094541"/>
                  <a:pt x="807522" y="2090057"/>
                </a:cubicBezTo>
                <a:cubicBezTo>
                  <a:pt x="722313" y="2065712"/>
                  <a:pt x="833246" y="2090453"/>
                  <a:pt x="712519" y="2066306"/>
                </a:cubicBezTo>
                <a:cubicBezTo>
                  <a:pt x="700512" y="2048295"/>
                  <a:pt x="676893" y="2019635"/>
                  <a:pt x="676893" y="1995054"/>
                </a:cubicBezTo>
                <a:cubicBezTo>
                  <a:pt x="676893" y="1978733"/>
                  <a:pt x="676231" y="1958001"/>
                  <a:pt x="688769" y="1947553"/>
                </a:cubicBezTo>
                <a:cubicBezTo>
                  <a:pt x="704275" y="1934632"/>
                  <a:pt x="728353" y="1939636"/>
                  <a:pt x="748145" y="1935678"/>
                </a:cubicBezTo>
                <a:cubicBezTo>
                  <a:pt x="640059" y="1899647"/>
                  <a:pt x="810756" y="1954912"/>
                  <a:pt x="653143" y="1911927"/>
                </a:cubicBezTo>
                <a:cubicBezTo>
                  <a:pt x="628990" y="1905340"/>
                  <a:pt x="581891" y="1888176"/>
                  <a:pt x="581891" y="1888176"/>
                </a:cubicBezTo>
                <a:cubicBezTo>
                  <a:pt x="577933" y="1876301"/>
                  <a:pt x="573455" y="1864586"/>
                  <a:pt x="570016" y="1852550"/>
                </a:cubicBezTo>
                <a:cubicBezTo>
                  <a:pt x="565532" y="1836857"/>
                  <a:pt x="573422" y="1810780"/>
                  <a:pt x="558140" y="1805049"/>
                </a:cubicBezTo>
                <a:cubicBezTo>
                  <a:pt x="531932" y="1795221"/>
                  <a:pt x="502722" y="1812966"/>
                  <a:pt x="475013" y="1816924"/>
                </a:cubicBezTo>
                <a:cubicBezTo>
                  <a:pt x="451262" y="1832758"/>
                  <a:pt x="412788" y="1891506"/>
                  <a:pt x="403761" y="1864426"/>
                </a:cubicBezTo>
                <a:cubicBezTo>
                  <a:pt x="392003" y="1829153"/>
                  <a:pt x="384487" y="1785775"/>
                  <a:pt x="356260" y="1757548"/>
                </a:cubicBezTo>
                <a:cubicBezTo>
                  <a:pt x="346168" y="1747456"/>
                  <a:pt x="332509" y="1741714"/>
                  <a:pt x="320634" y="1733797"/>
                </a:cubicBezTo>
                <a:cubicBezTo>
                  <a:pt x="274990" y="1665332"/>
                  <a:pt x="296454" y="1722351"/>
                  <a:pt x="332509" y="1686296"/>
                </a:cubicBezTo>
                <a:cubicBezTo>
                  <a:pt x="341360" y="1677445"/>
                  <a:pt x="340426" y="1662545"/>
                  <a:pt x="344384" y="1650670"/>
                </a:cubicBezTo>
                <a:cubicBezTo>
                  <a:pt x="260437" y="1566723"/>
                  <a:pt x="374485" y="1665935"/>
                  <a:pt x="201880" y="1603169"/>
                </a:cubicBezTo>
                <a:cubicBezTo>
                  <a:pt x="177217" y="1594201"/>
                  <a:pt x="177354" y="1548567"/>
                  <a:pt x="166254" y="1531917"/>
                </a:cubicBezTo>
                <a:cubicBezTo>
                  <a:pt x="82495" y="1406280"/>
                  <a:pt x="160208" y="1555454"/>
                  <a:pt x="118753" y="1472540"/>
                </a:cubicBezTo>
                <a:lnTo>
                  <a:pt x="106878" y="1353787"/>
                </a:lnTo>
                <a:lnTo>
                  <a:pt x="0" y="1258784"/>
                </a:lnTo>
                <a:cubicBezTo>
                  <a:pt x="6356" y="1250309"/>
                  <a:pt x="75070" y="1149362"/>
                  <a:pt x="106878" y="1128156"/>
                </a:cubicBezTo>
                <a:cubicBezTo>
                  <a:pt x="117293" y="1121212"/>
                  <a:pt x="131308" y="1121878"/>
                  <a:pt x="142504" y="1116280"/>
                </a:cubicBezTo>
                <a:cubicBezTo>
                  <a:pt x="155269" y="1109897"/>
                  <a:pt x="166255" y="1100447"/>
                  <a:pt x="178130" y="1092530"/>
                </a:cubicBezTo>
                <a:cubicBezTo>
                  <a:pt x="212120" y="990556"/>
                  <a:pt x="176879" y="1127530"/>
                  <a:pt x="166254" y="1021278"/>
                </a:cubicBezTo>
                <a:cubicBezTo>
                  <a:pt x="160148" y="960213"/>
                  <a:pt x="191063" y="907973"/>
                  <a:pt x="213756" y="855023"/>
                </a:cubicBezTo>
                <a:cubicBezTo>
                  <a:pt x="209797" y="831272"/>
                  <a:pt x="220001" y="799627"/>
                  <a:pt x="201880" y="783771"/>
                </a:cubicBezTo>
                <a:cubicBezTo>
                  <a:pt x="164238" y="750834"/>
                  <a:pt x="66316" y="789375"/>
                  <a:pt x="154379" y="760021"/>
                </a:cubicBezTo>
                <a:cubicBezTo>
                  <a:pt x="193299" y="734074"/>
                  <a:pt x="175733" y="736270"/>
                  <a:pt x="201880" y="736270"/>
                </a:cubicBezTo>
                <a:lnTo>
                  <a:pt x="296883" y="629392"/>
                </a:lnTo>
                <a:lnTo>
                  <a:pt x="558140" y="475013"/>
                </a:lnTo>
                <a:cubicBezTo>
                  <a:pt x="562099" y="518556"/>
                  <a:pt x="557158" y="563852"/>
                  <a:pt x="570016" y="605641"/>
                </a:cubicBezTo>
                <a:cubicBezTo>
                  <a:pt x="585813" y="656981"/>
                  <a:pt x="605153" y="629880"/>
                  <a:pt x="617517" y="617517"/>
                </a:cubicBezTo>
                <a:lnTo>
                  <a:pt x="688769" y="498763"/>
                </a:lnTo>
                <a:lnTo>
                  <a:pt x="771896" y="463137"/>
                </a:lnTo>
                <a:cubicBezTo>
                  <a:pt x="807522" y="455220"/>
                  <a:pt x="842360" y="441815"/>
                  <a:pt x="878774" y="439387"/>
                </a:cubicBezTo>
                <a:cubicBezTo>
                  <a:pt x="902799" y="437785"/>
                  <a:pt x="926415" y="446540"/>
                  <a:pt x="950026" y="451262"/>
                </a:cubicBezTo>
                <a:cubicBezTo>
                  <a:pt x="987308" y="458718"/>
                  <a:pt x="999195" y="463693"/>
                  <a:pt x="1033153" y="475013"/>
                </a:cubicBezTo>
                <a:cubicBezTo>
                  <a:pt x="1084613" y="471054"/>
                  <a:pt x="1135920" y="463137"/>
                  <a:pt x="1187532" y="463137"/>
                </a:cubicBezTo>
                <a:cubicBezTo>
                  <a:pt x="1254669" y="463137"/>
                  <a:pt x="1268060" y="470188"/>
                  <a:pt x="1318161" y="486888"/>
                </a:cubicBezTo>
                <a:cubicBezTo>
                  <a:pt x="1326078" y="498763"/>
                  <a:pt x="1336901" y="509150"/>
                  <a:pt x="1341912" y="522514"/>
                </a:cubicBezTo>
                <a:cubicBezTo>
                  <a:pt x="1363999" y="581414"/>
                  <a:pt x="1331751" y="580928"/>
                  <a:pt x="1389413" y="605641"/>
                </a:cubicBezTo>
                <a:cubicBezTo>
                  <a:pt x="1404414" y="612070"/>
                  <a:pt x="1421281" y="612827"/>
                  <a:pt x="1436914" y="617517"/>
                </a:cubicBezTo>
                <a:cubicBezTo>
                  <a:pt x="1460893" y="624711"/>
                  <a:pt x="1508166" y="641267"/>
                  <a:pt x="1508166" y="641267"/>
                </a:cubicBezTo>
                <a:cubicBezTo>
                  <a:pt x="1600252" y="702658"/>
                  <a:pt x="1552335" y="679741"/>
                  <a:pt x="1650670" y="712519"/>
                </a:cubicBezTo>
                <a:lnTo>
                  <a:pt x="1686296" y="724395"/>
                </a:lnTo>
                <a:lnTo>
                  <a:pt x="1721922" y="736270"/>
                </a:lnTo>
                <a:cubicBezTo>
                  <a:pt x="1733797" y="744187"/>
                  <a:pt x="1744506" y="754224"/>
                  <a:pt x="1757548" y="760021"/>
                </a:cubicBezTo>
                <a:cubicBezTo>
                  <a:pt x="1780426" y="770189"/>
                  <a:pt x="1805049" y="775854"/>
                  <a:pt x="1828800" y="783771"/>
                </a:cubicBezTo>
                <a:cubicBezTo>
                  <a:pt x="1840675" y="787729"/>
                  <a:pt x="1852151" y="793192"/>
                  <a:pt x="1864426" y="795647"/>
                </a:cubicBezTo>
                <a:cubicBezTo>
                  <a:pt x="2069869" y="836734"/>
                  <a:pt x="1886237" y="803499"/>
                  <a:pt x="2363190" y="819397"/>
                </a:cubicBezTo>
                <a:cubicBezTo>
                  <a:pt x="2454269" y="822433"/>
                  <a:pt x="2545278" y="827314"/>
                  <a:pt x="2636322" y="831272"/>
                </a:cubicBezTo>
                <a:cubicBezTo>
                  <a:pt x="2671948" y="835231"/>
                  <a:pt x="2707842" y="837255"/>
                  <a:pt x="2743200" y="843148"/>
                </a:cubicBezTo>
                <a:cubicBezTo>
                  <a:pt x="2755547" y="845206"/>
                  <a:pt x="2766510" y="852784"/>
                  <a:pt x="2778826" y="855023"/>
                </a:cubicBezTo>
                <a:cubicBezTo>
                  <a:pt x="2810225" y="860732"/>
                  <a:pt x="2842161" y="862940"/>
                  <a:pt x="2873828" y="866898"/>
                </a:cubicBezTo>
                <a:cubicBezTo>
                  <a:pt x="2877787" y="886690"/>
                  <a:pt x="2873972" y="909850"/>
                  <a:pt x="2885704" y="926275"/>
                </a:cubicBezTo>
                <a:cubicBezTo>
                  <a:pt x="2895993" y="940680"/>
                  <a:pt x="2915611" y="948071"/>
                  <a:pt x="2933205" y="950026"/>
                </a:cubicBezTo>
                <a:cubicBezTo>
                  <a:pt x="2953266" y="952255"/>
                  <a:pt x="2972878" y="942529"/>
                  <a:pt x="2992582" y="938150"/>
                </a:cubicBezTo>
                <a:cubicBezTo>
                  <a:pt x="3037319" y="928208"/>
                  <a:pt x="3036034" y="927625"/>
                  <a:pt x="3075709" y="914400"/>
                </a:cubicBezTo>
                <a:cubicBezTo>
                  <a:pt x="3087584" y="906483"/>
                  <a:pt x="3100371" y="899786"/>
                  <a:pt x="3111335" y="890649"/>
                </a:cubicBezTo>
                <a:cubicBezTo>
                  <a:pt x="3124237" y="879898"/>
                  <a:pt x="3134322" y="866082"/>
                  <a:pt x="3146961" y="855023"/>
                </a:cubicBezTo>
                <a:cubicBezTo>
                  <a:pt x="3166036" y="838332"/>
                  <a:pt x="3129148" y="821377"/>
                  <a:pt x="3206338" y="807522"/>
                </a:cubicBezTo>
                <a:lnTo>
                  <a:pt x="3621974" y="831272"/>
                </a:lnTo>
                <a:cubicBezTo>
                  <a:pt x="3657600" y="823355"/>
                  <a:pt x="3692464" y="810321"/>
                  <a:pt x="3728852" y="807522"/>
                </a:cubicBezTo>
                <a:cubicBezTo>
                  <a:pt x="3740967" y="806590"/>
                  <a:pt x="3797323" y="826387"/>
                  <a:pt x="3811979" y="831272"/>
                </a:cubicBezTo>
                <a:cubicBezTo>
                  <a:pt x="3873962" y="872595"/>
                  <a:pt x="3822859" y="845565"/>
                  <a:pt x="3918857" y="866898"/>
                </a:cubicBezTo>
                <a:cubicBezTo>
                  <a:pt x="3931077" y="869614"/>
                  <a:pt x="3942136" y="876716"/>
                  <a:pt x="3954483" y="878774"/>
                </a:cubicBezTo>
                <a:cubicBezTo>
                  <a:pt x="3989841" y="884667"/>
                  <a:pt x="4025735" y="886691"/>
                  <a:pt x="4061361" y="890649"/>
                </a:cubicBezTo>
                <a:cubicBezTo>
                  <a:pt x="4077195" y="894607"/>
                  <a:pt x="4093861" y="896095"/>
                  <a:pt x="4108862" y="902524"/>
                </a:cubicBezTo>
                <a:cubicBezTo>
                  <a:pt x="4121980" y="908146"/>
                  <a:pt x="4131722" y="919892"/>
                  <a:pt x="4144488" y="926275"/>
                </a:cubicBezTo>
                <a:cubicBezTo>
                  <a:pt x="4155684" y="931873"/>
                  <a:pt x="4168239" y="934192"/>
                  <a:pt x="4180114" y="938150"/>
                </a:cubicBezTo>
                <a:cubicBezTo>
                  <a:pt x="4191989" y="946067"/>
                  <a:pt x="4202698" y="956104"/>
                  <a:pt x="4215740" y="961901"/>
                </a:cubicBezTo>
                <a:cubicBezTo>
                  <a:pt x="4238618" y="972069"/>
                  <a:pt x="4266161" y="971765"/>
                  <a:pt x="4286992" y="985652"/>
                </a:cubicBezTo>
                <a:cubicBezTo>
                  <a:pt x="4298867" y="993569"/>
                  <a:pt x="4310226" y="1002321"/>
                  <a:pt x="4322618" y="1009402"/>
                </a:cubicBezTo>
                <a:cubicBezTo>
                  <a:pt x="4345725" y="1022606"/>
                  <a:pt x="4378491" y="1038971"/>
                  <a:pt x="4405745" y="1045028"/>
                </a:cubicBezTo>
                <a:cubicBezTo>
                  <a:pt x="4429250" y="1050251"/>
                  <a:pt x="4453246" y="1052945"/>
                  <a:pt x="4476997" y="1056904"/>
                </a:cubicBezTo>
                <a:cubicBezTo>
                  <a:pt x="4492831" y="1064821"/>
                  <a:pt x="4508062" y="1074079"/>
                  <a:pt x="4524499" y="1080654"/>
                </a:cubicBezTo>
                <a:cubicBezTo>
                  <a:pt x="4547744" y="1089952"/>
                  <a:pt x="4595751" y="1104405"/>
                  <a:pt x="4595751" y="1104405"/>
                </a:cubicBezTo>
                <a:cubicBezTo>
                  <a:pt x="4607626" y="1116280"/>
                  <a:pt x="4617711" y="1130269"/>
                  <a:pt x="4631377" y="1140031"/>
                </a:cubicBezTo>
                <a:cubicBezTo>
                  <a:pt x="4668273" y="1166386"/>
                  <a:pt x="4684939" y="1163817"/>
                  <a:pt x="4726379" y="1175657"/>
                </a:cubicBezTo>
                <a:cubicBezTo>
                  <a:pt x="4779190" y="1190745"/>
                  <a:pt x="4747643" y="1187035"/>
                  <a:pt x="4809506" y="1199408"/>
                </a:cubicBezTo>
                <a:cubicBezTo>
                  <a:pt x="4894100" y="1216327"/>
                  <a:pt x="4880906" y="1208565"/>
                  <a:pt x="4975761" y="1223158"/>
                </a:cubicBezTo>
                <a:cubicBezTo>
                  <a:pt x="4995711" y="1226227"/>
                  <a:pt x="5015346" y="1231075"/>
                  <a:pt x="5035138" y="1235034"/>
                </a:cubicBezTo>
                <a:lnTo>
                  <a:pt x="5011387" y="1306285"/>
                </a:lnTo>
                <a:cubicBezTo>
                  <a:pt x="4995553" y="1353787"/>
                  <a:pt x="4987637" y="1345869"/>
                  <a:pt x="5035138" y="1330036"/>
                </a:cubicBezTo>
                <a:cubicBezTo>
                  <a:pt x="5047013" y="1318161"/>
                  <a:pt x="5056083" y="1302566"/>
                  <a:pt x="5070764" y="1294410"/>
                </a:cubicBezTo>
                <a:cubicBezTo>
                  <a:pt x="5157650" y="1246140"/>
                  <a:pt x="5350543" y="1261181"/>
                  <a:pt x="5403273" y="1258784"/>
                </a:cubicBezTo>
                <a:cubicBezTo>
                  <a:pt x="5477958" y="1208996"/>
                  <a:pt x="5397839" y="1256638"/>
                  <a:pt x="5533901" y="1211283"/>
                </a:cubicBezTo>
                <a:lnTo>
                  <a:pt x="5605153" y="1187532"/>
                </a:lnTo>
                <a:cubicBezTo>
                  <a:pt x="5636821" y="1191491"/>
                  <a:pt x="5671611" y="1185135"/>
                  <a:pt x="5700156" y="1199408"/>
                </a:cubicBezTo>
                <a:cubicBezTo>
                  <a:pt x="5782332" y="1240496"/>
                  <a:pt x="5669757" y="1264958"/>
                  <a:pt x="5759532" y="1235034"/>
                </a:cubicBezTo>
                <a:lnTo>
                  <a:pt x="5866410" y="1163782"/>
                </a:lnTo>
                <a:cubicBezTo>
                  <a:pt x="5878285" y="1155865"/>
                  <a:pt x="5891944" y="1150123"/>
                  <a:pt x="5902036" y="1140031"/>
                </a:cubicBezTo>
                <a:cubicBezTo>
                  <a:pt x="5965008" y="1077059"/>
                  <a:pt x="5907011" y="1127546"/>
                  <a:pt x="5985164" y="1080654"/>
                </a:cubicBezTo>
                <a:cubicBezTo>
                  <a:pt x="6087248" y="1019404"/>
                  <a:pt x="6020383" y="1045164"/>
                  <a:pt x="6092041" y="1021278"/>
                </a:cubicBezTo>
                <a:cubicBezTo>
                  <a:pt x="6103916" y="1013361"/>
                  <a:pt x="6114625" y="1003324"/>
                  <a:pt x="6127667" y="997527"/>
                </a:cubicBezTo>
                <a:cubicBezTo>
                  <a:pt x="6150545" y="987359"/>
                  <a:pt x="6198919" y="973776"/>
                  <a:pt x="6198919" y="973776"/>
                </a:cubicBezTo>
                <a:cubicBezTo>
                  <a:pt x="6210794" y="961901"/>
                  <a:pt x="6220571" y="947466"/>
                  <a:pt x="6234545" y="938150"/>
                </a:cubicBezTo>
                <a:cubicBezTo>
                  <a:pt x="6244960" y="931206"/>
                  <a:pt x="6258665" y="931206"/>
                  <a:pt x="6270171" y="926275"/>
                </a:cubicBezTo>
                <a:cubicBezTo>
                  <a:pt x="6372892" y="882252"/>
                  <a:pt x="6269750" y="918498"/>
                  <a:pt x="6353299" y="890649"/>
                </a:cubicBezTo>
                <a:cubicBezTo>
                  <a:pt x="6369133" y="878774"/>
                  <a:pt x="6383097" y="863874"/>
                  <a:pt x="6400800" y="855023"/>
                </a:cubicBezTo>
                <a:cubicBezTo>
                  <a:pt x="6554165" y="778340"/>
                  <a:pt x="6354253" y="905848"/>
                  <a:pt x="6483927" y="819397"/>
                </a:cubicBezTo>
                <a:cubicBezTo>
                  <a:pt x="6547266" y="724390"/>
                  <a:pt x="6464132" y="839193"/>
                  <a:pt x="6543304" y="760021"/>
                </a:cubicBezTo>
                <a:cubicBezTo>
                  <a:pt x="6558035" y="745290"/>
                  <a:pt x="6589194" y="697123"/>
                  <a:pt x="6602680" y="676893"/>
                </a:cubicBezTo>
                <a:cubicBezTo>
                  <a:pt x="6605902" y="657564"/>
                  <a:pt x="6612511" y="595071"/>
                  <a:pt x="6626431" y="570015"/>
                </a:cubicBezTo>
                <a:cubicBezTo>
                  <a:pt x="6626437" y="570005"/>
                  <a:pt x="6685804" y="480955"/>
                  <a:pt x="6697683" y="463137"/>
                </a:cubicBezTo>
                <a:lnTo>
                  <a:pt x="6721434" y="427511"/>
                </a:lnTo>
                <a:cubicBezTo>
                  <a:pt x="6729351" y="415636"/>
                  <a:pt x="6736621" y="403303"/>
                  <a:pt x="6745184" y="391885"/>
                </a:cubicBezTo>
                <a:cubicBezTo>
                  <a:pt x="6757059" y="376051"/>
                  <a:pt x="6766815" y="358379"/>
                  <a:pt x="6780810" y="344384"/>
                </a:cubicBezTo>
                <a:cubicBezTo>
                  <a:pt x="6815740" y="309454"/>
                  <a:pt x="6840657" y="320398"/>
                  <a:pt x="6887688" y="296883"/>
                </a:cubicBezTo>
                <a:cubicBezTo>
                  <a:pt x="6957582" y="261936"/>
                  <a:pt x="6918395" y="278730"/>
                  <a:pt x="7006441" y="249382"/>
                </a:cubicBezTo>
                <a:cubicBezTo>
                  <a:pt x="7062964" y="211700"/>
                  <a:pt x="7019854" y="234670"/>
                  <a:pt x="7089569" y="213756"/>
                </a:cubicBezTo>
                <a:cubicBezTo>
                  <a:pt x="7113549" y="206562"/>
                  <a:pt x="7160821" y="190005"/>
                  <a:pt x="7160821" y="190005"/>
                </a:cubicBezTo>
                <a:cubicBezTo>
                  <a:pt x="7196329" y="166333"/>
                  <a:pt x="7237844" y="134402"/>
                  <a:pt x="7279574" y="118753"/>
                </a:cubicBezTo>
                <a:cubicBezTo>
                  <a:pt x="7298505" y="111654"/>
                  <a:pt x="7342818" y="106048"/>
                  <a:pt x="7362701" y="95002"/>
                </a:cubicBezTo>
                <a:cubicBezTo>
                  <a:pt x="7387654" y="81139"/>
                  <a:pt x="7406261" y="54424"/>
                  <a:pt x="7433953" y="47501"/>
                </a:cubicBezTo>
                <a:cubicBezTo>
                  <a:pt x="7543442" y="20129"/>
                  <a:pt x="7408140" y="55245"/>
                  <a:pt x="7552706" y="11875"/>
                </a:cubicBezTo>
                <a:cubicBezTo>
                  <a:pt x="7568339" y="7185"/>
                  <a:pt x="7584374" y="3958"/>
                  <a:pt x="7600208" y="0"/>
                </a:cubicBezTo>
                <a:cubicBezTo>
                  <a:pt x="7639792" y="3958"/>
                  <a:pt x="7680990" y="9"/>
                  <a:pt x="7718961" y="11875"/>
                </a:cubicBezTo>
                <a:cubicBezTo>
                  <a:pt x="7746206" y="20389"/>
                  <a:pt x="7790213" y="59376"/>
                  <a:pt x="7790213" y="59376"/>
                </a:cubicBezTo>
                <a:cubicBezTo>
                  <a:pt x="7817447" y="141079"/>
                  <a:pt x="7787108" y="42297"/>
                  <a:pt x="7813964" y="190005"/>
                </a:cubicBezTo>
                <a:cubicBezTo>
                  <a:pt x="7816203" y="202321"/>
                  <a:pt x="7822803" y="213487"/>
                  <a:pt x="7825839" y="225631"/>
                </a:cubicBezTo>
                <a:cubicBezTo>
                  <a:pt x="7830734" y="245213"/>
                  <a:pt x="7831331" y="265860"/>
                  <a:pt x="7837714" y="285008"/>
                </a:cubicBezTo>
                <a:cubicBezTo>
                  <a:pt x="7847758" y="315140"/>
                  <a:pt x="7867842" y="342075"/>
                  <a:pt x="7885216" y="368135"/>
                </a:cubicBezTo>
                <a:cubicBezTo>
                  <a:pt x="7889174" y="391886"/>
                  <a:pt x="7893686" y="415551"/>
                  <a:pt x="7897091" y="439387"/>
                </a:cubicBezTo>
                <a:cubicBezTo>
                  <a:pt x="7901604" y="470980"/>
                  <a:pt x="7902279" y="503184"/>
                  <a:pt x="7908966" y="534389"/>
                </a:cubicBezTo>
                <a:cubicBezTo>
                  <a:pt x="7914212" y="558869"/>
                  <a:pt x="7927807" y="581092"/>
                  <a:pt x="7932717" y="605641"/>
                </a:cubicBezTo>
                <a:cubicBezTo>
                  <a:pt x="7936675" y="625433"/>
                  <a:pt x="7941274" y="645108"/>
                  <a:pt x="7944592" y="665018"/>
                </a:cubicBezTo>
                <a:cubicBezTo>
                  <a:pt x="7949193" y="692627"/>
                  <a:pt x="7950978" y="720698"/>
                  <a:pt x="7956467" y="748145"/>
                </a:cubicBezTo>
                <a:cubicBezTo>
                  <a:pt x="7958922" y="760420"/>
                  <a:pt x="7964384" y="771896"/>
                  <a:pt x="7968343" y="783771"/>
                </a:cubicBezTo>
                <a:cubicBezTo>
                  <a:pt x="7938223" y="934363"/>
                  <a:pt x="7978584" y="771751"/>
                  <a:pt x="7932717" y="878774"/>
                </a:cubicBezTo>
                <a:cubicBezTo>
                  <a:pt x="7926288" y="893775"/>
                  <a:pt x="7928938" y="912104"/>
                  <a:pt x="7920841" y="926275"/>
                </a:cubicBezTo>
                <a:cubicBezTo>
                  <a:pt x="7898022" y="966209"/>
                  <a:pt x="7877848" y="964857"/>
                  <a:pt x="7837714" y="973776"/>
                </a:cubicBezTo>
                <a:cubicBezTo>
                  <a:pt x="7818011" y="978155"/>
                  <a:pt x="7798196" y="982041"/>
                  <a:pt x="7778338" y="985652"/>
                </a:cubicBezTo>
                <a:cubicBezTo>
                  <a:pt x="7754648" y="989959"/>
                  <a:pt x="7683008" y="997527"/>
                  <a:pt x="7707086" y="997527"/>
                </a:cubicBezTo>
                <a:cubicBezTo>
                  <a:pt x="7770545" y="997527"/>
                  <a:pt x="7833756" y="989610"/>
                  <a:pt x="7897091" y="985652"/>
                </a:cubicBezTo>
                <a:cubicBezTo>
                  <a:pt x="7908966" y="973777"/>
                  <a:pt x="7919460" y="960337"/>
                  <a:pt x="7932717" y="950026"/>
                </a:cubicBezTo>
                <a:cubicBezTo>
                  <a:pt x="7955249" y="932501"/>
                  <a:pt x="8003969" y="902524"/>
                  <a:pt x="8003969" y="902524"/>
                </a:cubicBezTo>
                <a:cubicBezTo>
                  <a:pt x="8015844" y="910441"/>
                  <a:pt x="8030679" y="915130"/>
                  <a:pt x="8039595" y="926275"/>
                </a:cubicBezTo>
                <a:cubicBezTo>
                  <a:pt x="8067854" y="961599"/>
                  <a:pt x="8073242" y="1047007"/>
                  <a:pt x="8039595" y="1080654"/>
                </a:cubicBezTo>
                <a:lnTo>
                  <a:pt x="7790213" y="1128156"/>
                </a:lnTo>
                <a:cubicBezTo>
                  <a:pt x="7821881" y="1151907"/>
                  <a:pt x="7859875" y="1168998"/>
                  <a:pt x="7885216" y="1199408"/>
                </a:cubicBezTo>
                <a:cubicBezTo>
                  <a:pt x="7901243" y="1218640"/>
                  <a:pt x="7908966" y="1270659"/>
                  <a:pt x="7908966" y="1270659"/>
                </a:cubicBezTo>
                <a:cubicBezTo>
                  <a:pt x="7920841" y="1266701"/>
                  <a:pt x="7934817" y="1266604"/>
                  <a:pt x="7944592" y="1258784"/>
                </a:cubicBezTo>
                <a:cubicBezTo>
                  <a:pt x="7972954" y="1236094"/>
                  <a:pt x="7965875" y="1216217"/>
                  <a:pt x="7980218" y="1187532"/>
                </a:cubicBezTo>
                <a:cubicBezTo>
                  <a:pt x="7986601" y="1174766"/>
                  <a:pt x="7993877" y="1161998"/>
                  <a:pt x="8003969" y="1151906"/>
                </a:cubicBezTo>
                <a:cubicBezTo>
                  <a:pt x="8014061" y="1141814"/>
                  <a:pt x="8026553" y="1133952"/>
                  <a:pt x="8039595" y="1128156"/>
                </a:cubicBezTo>
                <a:cubicBezTo>
                  <a:pt x="8062473" y="1117988"/>
                  <a:pt x="8110847" y="1104405"/>
                  <a:pt x="8110847" y="1104405"/>
                </a:cubicBezTo>
                <a:cubicBezTo>
                  <a:pt x="8146628" y="1080550"/>
                  <a:pt x="8151784" y="1074986"/>
                  <a:pt x="8193974" y="1056904"/>
                </a:cubicBezTo>
                <a:cubicBezTo>
                  <a:pt x="8205480" y="1051973"/>
                  <a:pt x="8217725" y="1048987"/>
                  <a:pt x="8229600" y="1045028"/>
                </a:cubicBezTo>
                <a:cubicBezTo>
                  <a:pt x="8244814" y="1048832"/>
                  <a:pt x="8295695" y="1060263"/>
                  <a:pt x="8312727" y="1068779"/>
                </a:cubicBezTo>
                <a:cubicBezTo>
                  <a:pt x="8325493" y="1075162"/>
                  <a:pt x="8336478" y="1084613"/>
                  <a:pt x="8348353" y="1092530"/>
                </a:cubicBezTo>
                <a:cubicBezTo>
                  <a:pt x="8356270" y="1104405"/>
                  <a:pt x="8365721" y="1115390"/>
                  <a:pt x="8372104" y="1128156"/>
                </a:cubicBezTo>
                <a:cubicBezTo>
                  <a:pt x="8385676" y="1155300"/>
                  <a:pt x="8389079" y="1196059"/>
                  <a:pt x="8395854" y="1223158"/>
                </a:cubicBezTo>
                <a:cubicBezTo>
                  <a:pt x="8398890" y="1235302"/>
                  <a:pt x="8403771" y="1246909"/>
                  <a:pt x="8407730" y="1258784"/>
                </a:cubicBezTo>
                <a:cubicBezTo>
                  <a:pt x="8399813" y="1270659"/>
                  <a:pt x="8394071" y="1284318"/>
                  <a:pt x="8383979" y="1294410"/>
                </a:cubicBezTo>
                <a:cubicBezTo>
                  <a:pt x="8347212" y="1331177"/>
                  <a:pt x="8319046" y="1321066"/>
                  <a:pt x="8265226" y="1330036"/>
                </a:cubicBezTo>
                <a:cubicBezTo>
                  <a:pt x="8245316" y="1333354"/>
                  <a:pt x="8225641" y="1337953"/>
                  <a:pt x="8205849" y="1341911"/>
                </a:cubicBezTo>
                <a:cubicBezTo>
                  <a:pt x="8193974" y="1353786"/>
                  <a:pt x="8184197" y="1368221"/>
                  <a:pt x="8170223" y="1377537"/>
                </a:cubicBezTo>
                <a:cubicBezTo>
                  <a:pt x="8159808" y="1384481"/>
                  <a:pt x="8145793" y="1383815"/>
                  <a:pt x="8134597" y="1389413"/>
                </a:cubicBezTo>
                <a:cubicBezTo>
                  <a:pt x="8121832" y="1395796"/>
                  <a:pt x="8110846" y="1405246"/>
                  <a:pt x="8098971" y="1413163"/>
                </a:cubicBezTo>
                <a:cubicBezTo>
                  <a:pt x="8095013" y="1440872"/>
                  <a:pt x="8092585" y="1468844"/>
                  <a:pt x="8087096" y="1496291"/>
                </a:cubicBezTo>
                <a:cubicBezTo>
                  <a:pt x="8080763" y="1527958"/>
                  <a:pt x="8061762" y="1535876"/>
                  <a:pt x="8087096" y="1567543"/>
                </a:cubicBezTo>
                <a:cubicBezTo>
                  <a:pt x="8103837" y="1588469"/>
                  <a:pt x="8134881" y="1595346"/>
                  <a:pt x="8158348" y="1603169"/>
                </a:cubicBezTo>
                <a:cubicBezTo>
                  <a:pt x="8186197" y="1686718"/>
                  <a:pt x="8144353" y="1589174"/>
                  <a:pt x="8217725" y="1662545"/>
                </a:cubicBezTo>
                <a:cubicBezTo>
                  <a:pt x="8226576" y="1671396"/>
                  <a:pt x="8217456" y="1695135"/>
                  <a:pt x="8229600" y="1698171"/>
                </a:cubicBezTo>
                <a:cubicBezTo>
                  <a:pt x="8287332" y="1712604"/>
                  <a:pt x="8348353" y="1706088"/>
                  <a:pt x="8407730" y="1710047"/>
                </a:cubicBezTo>
                <a:cubicBezTo>
                  <a:pt x="8439398" y="1720603"/>
                  <a:pt x="8467106" y="1720508"/>
                  <a:pt x="8467106" y="1769423"/>
                </a:cubicBezTo>
                <a:cubicBezTo>
                  <a:pt x="8467106" y="1794458"/>
                  <a:pt x="8443356" y="1840675"/>
                  <a:pt x="8443356" y="1840675"/>
                </a:cubicBezTo>
                <a:cubicBezTo>
                  <a:pt x="8448831" y="1879003"/>
                  <a:pt x="8455270" y="1959486"/>
                  <a:pt x="8478982" y="1995054"/>
                </a:cubicBezTo>
                <a:lnTo>
                  <a:pt x="8502732" y="2030680"/>
                </a:lnTo>
                <a:cubicBezTo>
                  <a:pt x="8498774" y="2054431"/>
                  <a:pt x="8502803" y="2081026"/>
                  <a:pt x="8490857" y="2101932"/>
                </a:cubicBezTo>
                <a:cubicBezTo>
                  <a:pt x="8484647" y="2112801"/>
                  <a:pt x="8464082" y="2104957"/>
                  <a:pt x="8455231" y="2113808"/>
                </a:cubicBezTo>
                <a:cubicBezTo>
                  <a:pt x="8442713" y="2126326"/>
                  <a:pt x="8439397" y="2145475"/>
                  <a:pt x="8431480" y="2161309"/>
                </a:cubicBezTo>
                <a:cubicBezTo>
                  <a:pt x="8435439" y="2181101"/>
                  <a:pt x="8432520" y="2203657"/>
                  <a:pt x="8443356" y="2220685"/>
                </a:cubicBezTo>
                <a:cubicBezTo>
                  <a:pt x="8461389" y="2249022"/>
                  <a:pt x="8514608" y="2280062"/>
                  <a:pt x="8514608" y="2291937"/>
                </a:cubicBezTo>
                <a:lnTo>
                  <a:pt x="8621486" y="2280062"/>
                </a:lnTo>
                <a:cubicBezTo>
                  <a:pt x="8617527" y="2315688"/>
                  <a:pt x="8620945" y="2352934"/>
                  <a:pt x="8609610" y="2386940"/>
                </a:cubicBezTo>
                <a:cubicBezTo>
                  <a:pt x="8604299" y="2402872"/>
                  <a:pt x="8584735" y="2409664"/>
                  <a:pt x="8573984" y="2422566"/>
                </a:cubicBezTo>
                <a:cubicBezTo>
                  <a:pt x="8564847" y="2433530"/>
                  <a:pt x="8558151" y="2446317"/>
                  <a:pt x="8550234" y="2458192"/>
                </a:cubicBezTo>
                <a:cubicBezTo>
                  <a:pt x="8558151" y="2477984"/>
                  <a:pt x="8564451" y="2498503"/>
                  <a:pt x="8573984" y="2517569"/>
                </a:cubicBezTo>
                <a:cubicBezTo>
                  <a:pt x="8580367" y="2530335"/>
                  <a:pt x="8600534" y="2539200"/>
                  <a:pt x="8597735" y="2553195"/>
                </a:cubicBezTo>
                <a:cubicBezTo>
                  <a:pt x="8594936" y="2567190"/>
                  <a:pt x="8573984" y="2569028"/>
                  <a:pt x="8562109" y="2576945"/>
                </a:cubicBezTo>
                <a:cubicBezTo>
                  <a:pt x="8554192" y="2588820"/>
                  <a:pt x="8540128" y="2598409"/>
                  <a:pt x="8538358" y="2612571"/>
                </a:cubicBezTo>
                <a:cubicBezTo>
                  <a:pt x="8535855" y="2632599"/>
                  <a:pt x="8540220" y="2654423"/>
                  <a:pt x="8550234" y="2671948"/>
                </a:cubicBezTo>
                <a:cubicBezTo>
                  <a:pt x="8560774" y="2690393"/>
                  <a:pt x="8636568" y="2715982"/>
                  <a:pt x="8645236" y="2719449"/>
                </a:cubicBezTo>
                <a:cubicBezTo>
                  <a:pt x="8637319" y="2743200"/>
                  <a:pt x="8625602" y="2766006"/>
                  <a:pt x="8621486" y="2790701"/>
                </a:cubicBezTo>
                <a:cubicBezTo>
                  <a:pt x="8617527" y="2814452"/>
                  <a:pt x="8622372" y="2841535"/>
                  <a:pt x="8609610" y="2861953"/>
                </a:cubicBezTo>
                <a:cubicBezTo>
                  <a:pt x="8601886" y="2874312"/>
                  <a:pt x="8542860" y="2892120"/>
                  <a:pt x="8526483" y="2897579"/>
                </a:cubicBezTo>
                <a:cubicBezTo>
                  <a:pt x="8502629" y="2913482"/>
                  <a:pt x="8470753" y="2936861"/>
                  <a:pt x="8443356" y="2945080"/>
                </a:cubicBezTo>
                <a:cubicBezTo>
                  <a:pt x="8420293" y="2951999"/>
                  <a:pt x="8395609" y="2951733"/>
                  <a:pt x="8372104" y="2956956"/>
                </a:cubicBezTo>
                <a:cubicBezTo>
                  <a:pt x="8359884" y="2959671"/>
                  <a:pt x="8348353" y="2964873"/>
                  <a:pt x="8336478" y="2968831"/>
                </a:cubicBezTo>
                <a:cubicBezTo>
                  <a:pt x="8324603" y="2976748"/>
                  <a:pt x="8303651" y="2978587"/>
                  <a:pt x="8300852" y="2992582"/>
                </a:cubicBezTo>
                <a:cubicBezTo>
                  <a:pt x="8294138" y="3026154"/>
                  <a:pt x="8343871" y="3034631"/>
                  <a:pt x="8360228" y="3040083"/>
                </a:cubicBezTo>
                <a:cubicBezTo>
                  <a:pt x="8441895" y="2985638"/>
                  <a:pt x="8422453" y="2965502"/>
                  <a:pt x="8443356" y="3028208"/>
                </a:cubicBezTo>
                <a:cubicBezTo>
                  <a:pt x="8435439" y="3040083"/>
                  <a:pt x="8432081" y="3056903"/>
                  <a:pt x="8419605" y="3063834"/>
                </a:cubicBezTo>
                <a:cubicBezTo>
                  <a:pt x="8373408" y="3089499"/>
                  <a:pt x="8276312" y="3094269"/>
                  <a:pt x="8229600" y="3099459"/>
                </a:cubicBezTo>
                <a:cubicBezTo>
                  <a:pt x="8241475" y="3107376"/>
                  <a:pt x="8251171" y="3120730"/>
                  <a:pt x="8265226" y="3123210"/>
                </a:cubicBezTo>
                <a:cubicBezTo>
                  <a:pt x="8319940" y="3132865"/>
                  <a:pt x="8379458" y="3115577"/>
                  <a:pt x="8431480" y="3135085"/>
                </a:cubicBezTo>
                <a:cubicBezTo>
                  <a:pt x="8451440" y="3142570"/>
                  <a:pt x="8445023" y="3175748"/>
                  <a:pt x="8455231" y="3194462"/>
                </a:cubicBezTo>
                <a:cubicBezTo>
                  <a:pt x="8468900" y="3219521"/>
                  <a:pt x="8482548" y="3245530"/>
                  <a:pt x="8502732" y="3265714"/>
                </a:cubicBezTo>
                <a:cubicBezTo>
                  <a:pt x="8514607" y="3277589"/>
                  <a:pt x="8522065" y="3297267"/>
                  <a:pt x="8538358" y="3301340"/>
                </a:cubicBezTo>
                <a:cubicBezTo>
                  <a:pt x="8588429" y="3313858"/>
                  <a:pt x="8641278" y="3309257"/>
                  <a:pt x="8692738" y="3313215"/>
                </a:cubicBezTo>
                <a:cubicBezTo>
                  <a:pt x="8724405" y="3334327"/>
                  <a:pt x="8739373" y="3340942"/>
                  <a:pt x="8763990" y="3372592"/>
                </a:cubicBezTo>
                <a:cubicBezTo>
                  <a:pt x="8781515" y="3395124"/>
                  <a:pt x="8811491" y="3443844"/>
                  <a:pt x="8811491" y="3443844"/>
                </a:cubicBezTo>
                <a:cubicBezTo>
                  <a:pt x="8807533" y="3459678"/>
                  <a:pt x="8803157" y="3475413"/>
                  <a:pt x="8799616" y="3491345"/>
                </a:cubicBezTo>
                <a:cubicBezTo>
                  <a:pt x="8795237" y="3511049"/>
                  <a:pt x="8799472" y="3534297"/>
                  <a:pt x="8787740" y="3550722"/>
                </a:cubicBezTo>
                <a:cubicBezTo>
                  <a:pt x="8777451" y="3565127"/>
                  <a:pt x="8756073" y="3566555"/>
                  <a:pt x="8740239" y="3574472"/>
                </a:cubicBezTo>
                <a:cubicBezTo>
                  <a:pt x="8707969" y="3622876"/>
                  <a:pt x="8709902" y="3601782"/>
                  <a:pt x="8728364" y="3669475"/>
                </a:cubicBezTo>
                <a:cubicBezTo>
                  <a:pt x="8734951" y="3693628"/>
                  <a:pt x="8752114" y="3740727"/>
                  <a:pt x="8752114" y="3740727"/>
                </a:cubicBezTo>
                <a:cubicBezTo>
                  <a:pt x="8740239" y="3752602"/>
                  <a:pt x="8722227" y="3760570"/>
                  <a:pt x="8716488" y="3776353"/>
                </a:cubicBezTo>
                <a:cubicBezTo>
                  <a:pt x="8705582" y="3806346"/>
                  <a:pt x="8709466" y="3839813"/>
                  <a:pt x="8704613" y="3871356"/>
                </a:cubicBezTo>
                <a:cubicBezTo>
                  <a:pt x="8701544" y="3891305"/>
                  <a:pt x="8703934" y="3913938"/>
                  <a:pt x="8692738" y="3930732"/>
                </a:cubicBezTo>
                <a:cubicBezTo>
                  <a:pt x="8685794" y="3941147"/>
                  <a:pt x="8669148" y="3939169"/>
                  <a:pt x="8657112" y="3942608"/>
                </a:cubicBezTo>
                <a:cubicBezTo>
                  <a:pt x="8641419" y="3947092"/>
                  <a:pt x="8625444" y="3950525"/>
                  <a:pt x="8609610" y="3954483"/>
                </a:cubicBezTo>
                <a:cubicBezTo>
                  <a:pt x="8581901" y="3950525"/>
                  <a:pt x="8554022" y="3947615"/>
                  <a:pt x="8526483" y="3942608"/>
                </a:cubicBezTo>
                <a:cubicBezTo>
                  <a:pt x="8510425" y="3939688"/>
                  <a:pt x="8492562" y="3939785"/>
                  <a:pt x="8478982" y="3930732"/>
                </a:cubicBezTo>
                <a:cubicBezTo>
                  <a:pt x="8467107" y="3922815"/>
                  <a:pt x="8464368" y="3906070"/>
                  <a:pt x="8455231" y="3895106"/>
                </a:cubicBezTo>
                <a:cubicBezTo>
                  <a:pt x="8426656" y="3860817"/>
                  <a:pt x="8419010" y="3859083"/>
                  <a:pt x="8383979" y="3835730"/>
                </a:cubicBezTo>
                <a:cubicBezTo>
                  <a:pt x="8380021" y="3879273"/>
                  <a:pt x="8384441" y="3924412"/>
                  <a:pt x="8372104" y="3966358"/>
                </a:cubicBezTo>
                <a:cubicBezTo>
                  <a:pt x="8364050" y="3993743"/>
                  <a:pt x="8340437" y="4013859"/>
                  <a:pt x="8324603" y="4037610"/>
                </a:cubicBezTo>
                <a:cubicBezTo>
                  <a:pt x="8291033" y="4087965"/>
                  <a:pt x="8313617" y="4066854"/>
                  <a:pt x="8253351" y="4096987"/>
                </a:cubicBezTo>
                <a:cubicBezTo>
                  <a:pt x="8104813" y="4059851"/>
                  <a:pt x="8289509" y="4107317"/>
                  <a:pt x="8170223" y="4073236"/>
                </a:cubicBezTo>
                <a:cubicBezTo>
                  <a:pt x="8154530" y="4068752"/>
                  <a:pt x="8138556" y="4065319"/>
                  <a:pt x="8122722" y="4061361"/>
                </a:cubicBezTo>
                <a:cubicBezTo>
                  <a:pt x="8118764" y="4049486"/>
                  <a:pt x="8118667" y="4035510"/>
                  <a:pt x="8110847" y="4025735"/>
                </a:cubicBezTo>
                <a:cubicBezTo>
                  <a:pt x="8080986" y="3988409"/>
                  <a:pt x="8057312" y="4002549"/>
                  <a:pt x="8015844" y="4013859"/>
                </a:cubicBezTo>
                <a:cubicBezTo>
                  <a:pt x="7991691" y="4020446"/>
                  <a:pt x="7968880" y="4031538"/>
                  <a:pt x="7944592" y="4037610"/>
                </a:cubicBezTo>
                <a:lnTo>
                  <a:pt x="7897091" y="4049485"/>
                </a:lnTo>
                <a:cubicBezTo>
                  <a:pt x="7885216" y="4033651"/>
                  <a:pt x="7872969" y="4018089"/>
                  <a:pt x="7861465" y="4001984"/>
                </a:cubicBezTo>
                <a:cubicBezTo>
                  <a:pt x="7853169" y="3990370"/>
                  <a:pt x="7851569" y="3982192"/>
                  <a:pt x="7837714" y="3966358"/>
                </a:cubicBezTo>
                <a:lnTo>
                  <a:pt x="7897091" y="3906982"/>
                </a:lnTo>
                <a:cubicBezTo>
                  <a:pt x="7861465" y="3910940"/>
                  <a:pt x="7824988" y="3910163"/>
                  <a:pt x="7790213" y="3918857"/>
                </a:cubicBezTo>
                <a:cubicBezTo>
                  <a:pt x="7776367" y="3922319"/>
                  <a:pt x="7767353" y="3936225"/>
                  <a:pt x="7754587" y="3942608"/>
                </a:cubicBezTo>
                <a:cubicBezTo>
                  <a:pt x="7720823" y="3959490"/>
                  <a:pt x="7710123" y="3954483"/>
                  <a:pt x="7671460" y="3954483"/>
                </a:cubicBezTo>
                <a:lnTo>
                  <a:pt x="7754587" y="4037610"/>
                </a:lnTo>
                <a:cubicBezTo>
                  <a:pt x="7733708" y="4061969"/>
                  <a:pt x="7697885" y="4132613"/>
                  <a:pt x="7647709" y="4132613"/>
                </a:cubicBezTo>
                <a:cubicBezTo>
                  <a:pt x="7619719" y="4132613"/>
                  <a:pt x="7592291" y="4124696"/>
                  <a:pt x="7564582" y="4120737"/>
                </a:cubicBezTo>
                <a:cubicBezTo>
                  <a:pt x="7508126" y="4083101"/>
                  <a:pt x="7542495" y="4101500"/>
                  <a:pt x="7457704" y="4073236"/>
                </a:cubicBezTo>
                <a:lnTo>
                  <a:pt x="7422078" y="4061361"/>
                </a:lnTo>
                <a:cubicBezTo>
                  <a:pt x="7338951" y="4089069"/>
                  <a:pt x="7358743" y="4061360"/>
                  <a:pt x="7338951" y="4120737"/>
                </a:cubicBezTo>
                <a:cubicBezTo>
                  <a:pt x="7346868" y="4132612"/>
                  <a:pt x="7362701" y="4142091"/>
                  <a:pt x="7362701" y="4156363"/>
                </a:cubicBezTo>
                <a:cubicBezTo>
                  <a:pt x="7362701" y="4170635"/>
                  <a:pt x="7351343" y="4184908"/>
                  <a:pt x="7338951" y="4191989"/>
                </a:cubicBezTo>
                <a:cubicBezTo>
                  <a:pt x="7321426" y="4202003"/>
                  <a:pt x="7299524" y="4200796"/>
                  <a:pt x="7279574" y="4203865"/>
                </a:cubicBezTo>
                <a:cubicBezTo>
                  <a:pt x="7248031" y="4208718"/>
                  <a:pt x="7216239" y="4211782"/>
                  <a:pt x="7184571" y="4215740"/>
                </a:cubicBezTo>
                <a:cubicBezTo>
                  <a:pt x="7108804" y="4165228"/>
                  <a:pt x="7184762" y="4227996"/>
                  <a:pt x="7137070" y="4132613"/>
                </a:cubicBezTo>
                <a:cubicBezTo>
                  <a:pt x="7119279" y="4097032"/>
                  <a:pt x="7097485" y="4095667"/>
                  <a:pt x="7065818" y="4085111"/>
                </a:cubicBezTo>
                <a:cubicBezTo>
                  <a:pt x="6966369" y="4118262"/>
                  <a:pt x="7120703" y="4069837"/>
                  <a:pt x="6899564" y="4108862"/>
                </a:cubicBezTo>
                <a:cubicBezTo>
                  <a:pt x="6874910" y="4113213"/>
                  <a:pt x="6852063" y="4124696"/>
                  <a:pt x="6828312" y="4132613"/>
                </a:cubicBezTo>
                <a:cubicBezTo>
                  <a:pt x="6769614" y="4220659"/>
                  <a:pt x="6775212" y="4175875"/>
                  <a:pt x="6792686" y="4263241"/>
                </a:cubicBezTo>
                <a:cubicBezTo>
                  <a:pt x="6788727" y="4302826"/>
                  <a:pt x="6786859" y="4342675"/>
                  <a:pt x="6780810" y="4381995"/>
                </a:cubicBezTo>
                <a:cubicBezTo>
                  <a:pt x="6778907" y="4394367"/>
                  <a:pt x="6776755" y="4407846"/>
                  <a:pt x="6768935" y="4417621"/>
                </a:cubicBezTo>
                <a:cubicBezTo>
                  <a:pt x="6760019" y="4428766"/>
                  <a:pt x="6745184" y="4433454"/>
                  <a:pt x="6733309" y="4441371"/>
                </a:cubicBezTo>
                <a:cubicBezTo>
                  <a:pt x="6725392" y="4453246"/>
                  <a:pt x="6721661" y="4469433"/>
                  <a:pt x="6709558" y="4476997"/>
                </a:cubicBezTo>
                <a:cubicBezTo>
                  <a:pt x="6688328" y="4490266"/>
                  <a:pt x="6660698" y="4489552"/>
                  <a:pt x="6638306" y="4500748"/>
                </a:cubicBezTo>
                <a:lnTo>
                  <a:pt x="6543304" y="4548249"/>
                </a:lnTo>
                <a:cubicBezTo>
                  <a:pt x="6491805" y="4543099"/>
                  <a:pt x="6422367" y="4514807"/>
                  <a:pt x="6377049" y="4560124"/>
                </a:cubicBezTo>
                <a:cubicBezTo>
                  <a:pt x="6368198" y="4568975"/>
                  <a:pt x="6369132" y="4583875"/>
                  <a:pt x="6365174" y="4595750"/>
                </a:cubicBezTo>
                <a:cubicBezTo>
                  <a:pt x="6378301" y="4635132"/>
                  <a:pt x="6377049" y="4618858"/>
                  <a:pt x="6377049" y="4643252"/>
                </a:cubicBezTo>
                <a:lnTo>
                  <a:pt x="6246421" y="4702628"/>
                </a:lnTo>
                <a:cubicBezTo>
                  <a:pt x="6226629" y="4730337"/>
                  <a:pt x="6204564" y="4756557"/>
                  <a:pt x="6187044" y="4785756"/>
                </a:cubicBezTo>
                <a:cubicBezTo>
                  <a:pt x="6180604" y="4796490"/>
                  <a:pt x="6181248" y="4810440"/>
                  <a:pt x="6175169" y="4821382"/>
                </a:cubicBezTo>
                <a:cubicBezTo>
                  <a:pt x="6161306" y="4846335"/>
                  <a:pt x="6127667" y="4892634"/>
                  <a:pt x="6127667" y="4892634"/>
                </a:cubicBezTo>
                <a:cubicBezTo>
                  <a:pt x="6123709" y="4916384"/>
                  <a:pt x="6133912" y="4948030"/>
                  <a:pt x="6115792" y="4963885"/>
                </a:cubicBezTo>
                <a:cubicBezTo>
                  <a:pt x="6094727" y="4982317"/>
                  <a:pt x="6060112" y="4970272"/>
                  <a:pt x="6032665" y="4975761"/>
                </a:cubicBezTo>
                <a:cubicBezTo>
                  <a:pt x="6020390" y="4978216"/>
                  <a:pt x="6008914" y="4983678"/>
                  <a:pt x="5997039" y="4987636"/>
                </a:cubicBezTo>
                <a:cubicBezTo>
                  <a:pt x="5973868" y="5003084"/>
                  <a:pt x="5945488" y="5027773"/>
                  <a:pt x="5913912" y="5023262"/>
                </a:cubicBezTo>
                <a:cubicBezTo>
                  <a:pt x="5899783" y="5021243"/>
                  <a:pt x="5889900" y="5007807"/>
                  <a:pt x="5878286" y="4999511"/>
                </a:cubicBezTo>
                <a:cubicBezTo>
                  <a:pt x="5862180" y="4988007"/>
                  <a:pt x="5847969" y="4973705"/>
                  <a:pt x="5830784" y="4963885"/>
                </a:cubicBezTo>
                <a:cubicBezTo>
                  <a:pt x="5817534" y="4956314"/>
                  <a:pt x="5757940" y="4942706"/>
                  <a:pt x="5747657" y="4940135"/>
                </a:cubicBezTo>
                <a:cubicBezTo>
                  <a:pt x="5723175" y="4952376"/>
                  <a:pt x="5681560" y="4959188"/>
                  <a:pt x="5688280" y="4999511"/>
                </a:cubicBezTo>
                <a:cubicBezTo>
                  <a:pt x="5690626" y="5013589"/>
                  <a:pt x="5699928" y="5027573"/>
                  <a:pt x="5712031" y="5035137"/>
                </a:cubicBezTo>
                <a:cubicBezTo>
                  <a:pt x="5733261" y="5048406"/>
                  <a:pt x="5783283" y="5058888"/>
                  <a:pt x="5783283" y="5058888"/>
                </a:cubicBezTo>
                <a:cubicBezTo>
                  <a:pt x="5795158" y="5066805"/>
                  <a:pt x="5808817" y="5072547"/>
                  <a:pt x="5818909" y="5082639"/>
                </a:cubicBezTo>
                <a:cubicBezTo>
                  <a:pt x="5829001" y="5092731"/>
                  <a:pt x="5840314" y="5104187"/>
                  <a:pt x="5842660" y="5118265"/>
                </a:cubicBezTo>
                <a:cubicBezTo>
                  <a:pt x="5844718" y="5130612"/>
                  <a:pt x="5838604" y="5144116"/>
                  <a:pt x="5830784" y="5153891"/>
                </a:cubicBezTo>
                <a:cubicBezTo>
                  <a:pt x="5821868" y="5165036"/>
                  <a:pt x="5807923" y="5171258"/>
                  <a:pt x="5795158" y="5177641"/>
                </a:cubicBezTo>
                <a:cubicBezTo>
                  <a:pt x="5758542" y="5195949"/>
                  <a:pt x="5697289" y="5197297"/>
                  <a:pt x="5664530" y="5201392"/>
                </a:cubicBezTo>
                <a:cubicBezTo>
                  <a:pt x="5652655" y="5205350"/>
                  <a:pt x="5641422" y="5213267"/>
                  <a:pt x="5628904" y="5213267"/>
                </a:cubicBezTo>
                <a:cubicBezTo>
                  <a:pt x="5616386" y="5213267"/>
                  <a:pt x="5605625" y="5199334"/>
                  <a:pt x="5593278" y="5201392"/>
                </a:cubicBezTo>
                <a:cubicBezTo>
                  <a:pt x="5579200" y="5203739"/>
                  <a:pt x="5570044" y="5218062"/>
                  <a:pt x="5557652" y="5225143"/>
                </a:cubicBezTo>
                <a:cubicBezTo>
                  <a:pt x="5516568" y="5248620"/>
                  <a:pt x="5514491" y="5247446"/>
                  <a:pt x="5474525" y="5260769"/>
                </a:cubicBezTo>
                <a:cubicBezTo>
                  <a:pt x="5458691" y="5237018"/>
                  <a:pt x="5433946" y="5217210"/>
                  <a:pt x="5427023" y="5189517"/>
                </a:cubicBezTo>
                <a:cubicBezTo>
                  <a:pt x="5423065" y="5173683"/>
                  <a:pt x="5419632" y="5157708"/>
                  <a:pt x="5415148" y="5142015"/>
                </a:cubicBezTo>
                <a:cubicBezTo>
                  <a:pt x="5411709" y="5129979"/>
                  <a:pt x="5406309" y="5118533"/>
                  <a:pt x="5403273" y="5106389"/>
                </a:cubicBezTo>
                <a:cubicBezTo>
                  <a:pt x="5398378" y="5086808"/>
                  <a:pt x="5400424" y="5065066"/>
                  <a:pt x="5391397" y="5047013"/>
                </a:cubicBezTo>
                <a:cubicBezTo>
                  <a:pt x="5383886" y="5031992"/>
                  <a:pt x="5367646" y="5023262"/>
                  <a:pt x="5355771" y="5011387"/>
                </a:cubicBezTo>
                <a:cubicBezTo>
                  <a:pt x="5296394" y="5015345"/>
                  <a:pt x="5235568" y="5009632"/>
                  <a:pt x="5177641" y="5023262"/>
                </a:cubicBezTo>
                <a:cubicBezTo>
                  <a:pt x="5163748" y="5026531"/>
                  <a:pt x="5167886" y="5056089"/>
                  <a:pt x="5153891" y="5058888"/>
                </a:cubicBezTo>
                <a:cubicBezTo>
                  <a:pt x="5139896" y="5061687"/>
                  <a:pt x="5130657" y="5042218"/>
                  <a:pt x="5118265" y="5035137"/>
                </a:cubicBezTo>
                <a:cubicBezTo>
                  <a:pt x="5096529" y="5022716"/>
                  <a:pt x="5054429" y="5006927"/>
                  <a:pt x="5035138" y="4987636"/>
                </a:cubicBezTo>
                <a:cubicBezTo>
                  <a:pt x="5021143" y="4973641"/>
                  <a:pt x="5014539" y="4953015"/>
                  <a:pt x="4999512" y="4940135"/>
                </a:cubicBezTo>
                <a:cubicBezTo>
                  <a:pt x="4944293" y="4892805"/>
                  <a:pt x="4816695" y="4907363"/>
                  <a:pt x="4773880" y="4904509"/>
                </a:cubicBezTo>
                <a:cubicBezTo>
                  <a:pt x="4765963" y="4888675"/>
                  <a:pt x="4762647" y="4869526"/>
                  <a:pt x="4750130" y="4857008"/>
                </a:cubicBezTo>
                <a:cubicBezTo>
                  <a:pt x="4741279" y="4848157"/>
                  <a:pt x="4727022" y="4845132"/>
                  <a:pt x="4714504" y="4845132"/>
                </a:cubicBezTo>
                <a:cubicBezTo>
                  <a:pt x="4690426" y="4845132"/>
                  <a:pt x="4667088" y="4853603"/>
                  <a:pt x="4643252" y="4857008"/>
                </a:cubicBezTo>
                <a:cubicBezTo>
                  <a:pt x="4611659" y="4861521"/>
                  <a:pt x="4579917" y="4864925"/>
                  <a:pt x="4548249" y="4868883"/>
                </a:cubicBezTo>
                <a:cubicBezTo>
                  <a:pt x="4542223" y="4892987"/>
                  <a:pt x="4524398" y="4928159"/>
                  <a:pt x="4548249" y="4952010"/>
                </a:cubicBezTo>
                <a:cubicBezTo>
                  <a:pt x="4557100" y="4960861"/>
                  <a:pt x="4572000" y="4959927"/>
                  <a:pt x="4583875" y="4963885"/>
                </a:cubicBezTo>
                <a:cubicBezTo>
                  <a:pt x="4595750" y="4959927"/>
                  <a:pt x="4606983" y="4952010"/>
                  <a:pt x="4619501" y="4952010"/>
                </a:cubicBezTo>
                <a:cubicBezTo>
                  <a:pt x="4647491" y="4952010"/>
                  <a:pt x="4674734" y="4961561"/>
                  <a:pt x="4702628" y="4963885"/>
                </a:cubicBezTo>
                <a:cubicBezTo>
                  <a:pt x="4722352" y="4965529"/>
                  <a:pt x="4742213" y="4963885"/>
                  <a:pt x="4762005" y="4963885"/>
                </a:cubicBezTo>
                <a:lnTo>
                  <a:pt x="4738254" y="5082639"/>
                </a:lnTo>
                <a:cubicBezTo>
                  <a:pt x="4706587" y="5094514"/>
                  <a:pt x="4674041" y="5104270"/>
                  <a:pt x="4643252" y="5118265"/>
                </a:cubicBezTo>
                <a:cubicBezTo>
                  <a:pt x="4630259" y="5124171"/>
                  <a:pt x="4620391" y="5135632"/>
                  <a:pt x="4607626" y="5142015"/>
                </a:cubicBezTo>
                <a:cubicBezTo>
                  <a:pt x="4509294" y="5191181"/>
                  <a:pt x="4638472" y="5109577"/>
                  <a:pt x="4536374" y="5177641"/>
                </a:cubicBezTo>
                <a:cubicBezTo>
                  <a:pt x="4504706" y="5173683"/>
                  <a:pt x="4469916" y="5180038"/>
                  <a:pt x="4441371" y="5165766"/>
                </a:cubicBezTo>
                <a:cubicBezTo>
                  <a:pt x="4425537" y="5157849"/>
                  <a:pt x="4426404" y="5133635"/>
                  <a:pt x="4417621" y="5118265"/>
                </a:cubicBezTo>
                <a:cubicBezTo>
                  <a:pt x="4350475" y="5000759"/>
                  <a:pt x="4441898" y="5178695"/>
                  <a:pt x="4370119" y="5035137"/>
                </a:cubicBezTo>
                <a:cubicBezTo>
                  <a:pt x="4374078" y="5023262"/>
                  <a:pt x="4389815" y="5009286"/>
                  <a:pt x="4381995" y="4999511"/>
                </a:cubicBezTo>
                <a:cubicBezTo>
                  <a:pt x="4349303" y="4958646"/>
                  <a:pt x="4288251" y="4981489"/>
                  <a:pt x="4251366" y="4987636"/>
                </a:cubicBezTo>
                <a:cubicBezTo>
                  <a:pt x="4243449" y="4975761"/>
                  <a:pt x="4237708" y="4962102"/>
                  <a:pt x="4227616" y="4952010"/>
                </a:cubicBezTo>
                <a:cubicBezTo>
                  <a:pt x="4217524" y="4941918"/>
                  <a:pt x="4202954" y="4937396"/>
                  <a:pt x="4191990" y="4928259"/>
                </a:cubicBezTo>
                <a:cubicBezTo>
                  <a:pt x="4179088" y="4917508"/>
                  <a:pt x="4168239" y="4904509"/>
                  <a:pt x="4156364" y="4892634"/>
                </a:cubicBezTo>
                <a:cubicBezTo>
                  <a:pt x="4137767" y="4818250"/>
                  <a:pt x="4144488" y="4861453"/>
                  <a:pt x="4144488" y="4762005"/>
                </a:cubicBezTo>
                <a:lnTo>
                  <a:pt x="4025735" y="4833257"/>
                </a:lnTo>
                <a:lnTo>
                  <a:pt x="3906982" y="4773880"/>
                </a:lnTo>
                <a:cubicBezTo>
                  <a:pt x="3887190" y="4801589"/>
                  <a:pt x="3874847" y="4836577"/>
                  <a:pt x="3847605" y="4857008"/>
                </a:cubicBezTo>
                <a:cubicBezTo>
                  <a:pt x="3837591" y="4864519"/>
                  <a:pt x="3823175" y="4839534"/>
                  <a:pt x="3811979" y="4845132"/>
                </a:cubicBezTo>
                <a:cubicBezTo>
                  <a:pt x="3800783" y="4850730"/>
                  <a:pt x="3803543" y="4868722"/>
                  <a:pt x="3800104" y="4880758"/>
                </a:cubicBezTo>
                <a:cubicBezTo>
                  <a:pt x="3795620" y="4896451"/>
                  <a:pt x="3798424" y="4915514"/>
                  <a:pt x="3788228" y="4928259"/>
                </a:cubicBezTo>
                <a:cubicBezTo>
                  <a:pt x="3780408" y="4938034"/>
                  <a:pt x="3764478" y="4936176"/>
                  <a:pt x="3752603" y="4940135"/>
                </a:cubicBezTo>
                <a:cubicBezTo>
                  <a:pt x="3720935" y="4932218"/>
                  <a:pt x="3687908" y="4904261"/>
                  <a:pt x="3657600" y="4916384"/>
                </a:cubicBezTo>
                <a:cubicBezTo>
                  <a:pt x="3634355" y="4925682"/>
                  <a:pt x="3647736" y="4966805"/>
                  <a:pt x="3633849" y="4987636"/>
                </a:cubicBezTo>
                <a:cubicBezTo>
                  <a:pt x="3603156" y="5033678"/>
                  <a:pt x="3614613" y="5009722"/>
                  <a:pt x="3598223" y="5058888"/>
                </a:cubicBezTo>
                <a:cubicBezTo>
                  <a:pt x="3586348" y="5047013"/>
                  <a:pt x="3576571" y="5032578"/>
                  <a:pt x="3562597" y="5023262"/>
                </a:cubicBezTo>
                <a:cubicBezTo>
                  <a:pt x="3537252" y="5006365"/>
                  <a:pt x="3435993" y="5000014"/>
                  <a:pt x="3431969" y="4999511"/>
                </a:cubicBezTo>
                <a:cubicBezTo>
                  <a:pt x="3412559" y="5005981"/>
                  <a:pt x="3372832" y="5015753"/>
                  <a:pt x="3360717" y="5035137"/>
                </a:cubicBezTo>
                <a:cubicBezTo>
                  <a:pt x="3347448" y="5056367"/>
                  <a:pt x="3357797" y="5092502"/>
                  <a:pt x="3336966" y="5106389"/>
                </a:cubicBezTo>
                <a:cubicBezTo>
                  <a:pt x="3287760" y="5139193"/>
                  <a:pt x="3315186" y="5126678"/>
                  <a:pt x="3253839" y="5142015"/>
                </a:cubicBezTo>
                <a:cubicBezTo>
                  <a:pt x="3241964" y="5134098"/>
                  <a:pt x="3231255" y="5124061"/>
                  <a:pt x="3218213" y="5118265"/>
                </a:cubicBezTo>
                <a:cubicBezTo>
                  <a:pt x="3195335" y="5108097"/>
                  <a:pt x="3146961" y="5094514"/>
                  <a:pt x="3146961" y="5094514"/>
                </a:cubicBezTo>
                <a:cubicBezTo>
                  <a:pt x="3115293" y="5098472"/>
                  <a:pt x="3083357" y="5100680"/>
                  <a:pt x="3051958" y="5106389"/>
                </a:cubicBezTo>
                <a:cubicBezTo>
                  <a:pt x="3039642" y="5108628"/>
                  <a:pt x="3025183" y="5109414"/>
                  <a:pt x="3016332" y="5118265"/>
                </a:cubicBezTo>
                <a:cubicBezTo>
                  <a:pt x="2968917" y="5165681"/>
                  <a:pt x="3046777" y="5145471"/>
                  <a:pt x="2980706" y="5189517"/>
                </a:cubicBezTo>
                <a:cubicBezTo>
                  <a:pt x="2976048" y="5192622"/>
                  <a:pt x="2972789" y="5181600"/>
                  <a:pt x="2968831" y="5177641"/>
                </a:cubicBezTo>
                <a:lnTo>
                  <a:pt x="2885704" y="5201392"/>
                </a:lnTo>
                <a:cubicBezTo>
                  <a:pt x="2877787" y="5165766"/>
                  <a:pt x="2870804" y="5129919"/>
                  <a:pt x="2861953" y="5094514"/>
                </a:cubicBezTo>
                <a:cubicBezTo>
                  <a:pt x="2858917" y="5082370"/>
                  <a:pt x="2862222" y="5061924"/>
                  <a:pt x="2850078" y="5058888"/>
                </a:cubicBezTo>
                <a:cubicBezTo>
                  <a:pt x="2822923" y="5052099"/>
                  <a:pt x="2794660" y="5066805"/>
                  <a:pt x="2766951" y="5070763"/>
                </a:cubicBezTo>
                <a:cubicBezTo>
                  <a:pt x="2755076" y="5074722"/>
                  <a:pt x="2742193" y="5076428"/>
                  <a:pt x="2731325" y="5082639"/>
                </a:cubicBezTo>
                <a:cubicBezTo>
                  <a:pt x="2714140" y="5092459"/>
                  <a:pt x="2701841" y="5110075"/>
                  <a:pt x="2683823" y="5118265"/>
                </a:cubicBezTo>
                <a:cubicBezTo>
                  <a:pt x="2657588" y="5130190"/>
                  <a:pt x="2628405" y="5134098"/>
                  <a:pt x="2600696" y="5142015"/>
                </a:cubicBezTo>
                <a:cubicBezTo>
                  <a:pt x="2608613" y="5153890"/>
                  <a:pt x="2613302" y="5168725"/>
                  <a:pt x="2624447" y="5177641"/>
                </a:cubicBezTo>
                <a:cubicBezTo>
                  <a:pt x="2682024" y="5223703"/>
                  <a:pt x="2646039" y="5147415"/>
                  <a:pt x="2671948" y="5225143"/>
                </a:cubicBezTo>
                <a:cubicBezTo>
                  <a:pt x="2699657" y="5217226"/>
                  <a:pt x="2727736" y="5192279"/>
                  <a:pt x="2755075" y="5201392"/>
                </a:cubicBezTo>
                <a:cubicBezTo>
                  <a:pt x="2757957" y="5202353"/>
                  <a:pt x="2734714" y="5278419"/>
                  <a:pt x="2731325" y="5284519"/>
                </a:cubicBezTo>
                <a:cubicBezTo>
                  <a:pt x="2717448" y="5309497"/>
                  <a:pt x="2678743" y="5371033"/>
                  <a:pt x="2648197" y="5391397"/>
                </a:cubicBezTo>
                <a:cubicBezTo>
                  <a:pt x="2637782" y="5398341"/>
                  <a:pt x="2624446" y="5399314"/>
                  <a:pt x="2612571" y="5403272"/>
                </a:cubicBezTo>
                <a:cubicBezTo>
                  <a:pt x="2600696" y="5411189"/>
                  <a:pt x="2590063" y="5421401"/>
                  <a:pt x="2576945" y="5427023"/>
                </a:cubicBezTo>
                <a:cubicBezTo>
                  <a:pt x="2537643" y="5443867"/>
                  <a:pt x="2431627" y="5448680"/>
                  <a:pt x="2410691" y="5450774"/>
                </a:cubicBezTo>
                <a:cubicBezTo>
                  <a:pt x="2354235" y="5488410"/>
                  <a:pt x="2388604" y="5470011"/>
                  <a:pt x="2303813" y="5498275"/>
                </a:cubicBezTo>
                <a:lnTo>
                  <a:pt x="2268187" y="5510150"/>
                </a:lnTo>
                <a:cubicBezTo>
                  <a:pt x="2185060" y="5565569"/>
                  <a:pt x="2212769" y="5533901"/>
                  <a:pt x="2173184" y="5593278"/>
                </a:cubicBezTo>
                <a:cubicBezTo>
                  <a:pt x="2169380" y="5608496"/>
                  <a:pt x="2157952" y="5659370"/>
                  <a:pt x="2149434" y="5676405"/>
                </a:cubicBezTo>
                <a:cubicBezTo>
                  <a:pt x="2143051" y="5689171"/>
                  <a:pt x="2136828" y="5703115"/>
                  <a:pt x="2125683" y="5712031"/>
                </a:cubicBezTo>
                <a:cubicBezTo>
                  <a:pt x="2115908" y="5719851"/>
                  <a:pt x="2101932" y="5719948"/>
                  <a:pt x="2090057" y="5723906"/>
                </a:cubicBezTo>
                <a:cubicBezTo>
                  <a:pt x="2078182" y="5731823"/>
                  <a:pt x="2067549" y="5742035"/>
                  <a:pt x="2054431" y="5747657"/>
                </a:cubicBezTo>
                <a:cubicBezTo>
                  <a:pt x="2039430" y="5754086"/>
                  <a:pt x="2022623" y="5755048"/>
                  <a:pt x="2006930" y="5759532"/>
                </a:cubicBezTo>
                <a:cubicBezTo>
                  <a:pt x="1994894" y="5762971"/>
                  <a:pt x="1983179" y="5767449"/>
                  <a:pt x="1971304" y="5771408"/>
                </a:cubicBezTo>
                <a:cubicBezTo>
                  <a:pt x="1959429" y="5783283"/>
                  <a:pt x="1945440" y="5793368"/>
                  <a:pt x="1935678" y="5807034"/>
                </a:cubicBezTo>
                <a:cubicBezTo>
                  <a:pt x="1925388" y="5821439"/>
                  <a:pt x="1924445" y="5842017"/>
                  <a:pt x="1911927" y="5854535"/>
                </a:cubicBezTo>
                <a:cubicBezTo>
                  <a:pt x="1903076" y="5863386"/>
                  <a:pt x="1888176" y="5862452"/>
                  <a:pt x="1876301" y="5866410"/>
                </a:cubicBezTo>
                <a:cubicBezTo>
                  <a:pt x="1864426" y="5874327"/>
                  <a:pt x="1854837" y="5888391"/>
                  <a:pt x="1840675" y="5890161"/>
                </a:cubicBezTo>
                <a:cubicBezTo>
                  <a:pt x="1764166" y="5899724"/>
                  <a:pt x="1787107" y="5877942"/>
                  <a:pt x="1769423" y="5830784"/>
                </a:cubicBezTo>
                <a:cubicBezTo>
                  <a:pt x="1756507" y="5796343"/>
                  <a:pt x="1741612" y="5777191"/>
                  <a:pt x="1721922" y="5747657"/>
                </a:cubicBezTo>
                <a:cubicBezTo>
                  <a:pt x="1710570" y="5762793"/>
                  <a:pt x="1679084" y="5815752"/>
                  <a:pt x="1650670" y="5818909"/>
                </a:cubicBezTo>
                <a:cubicBezTo>
                  <a:pt x="1626739" y="5821568"/>
                  <a:pt x="1603254" y="5810439"/>
                  <a:pt x="1579418" y="5807034"/>
                </a:cubicBezTo>
                <a:cubicBezTo>
                  <a:pt x="1547825" y="5802521"/>
                  <a:pt x="1516083" y="5799117"/>
                  <a:pt x="1484416" y="5795158"/>
                </a:cubicBezTo>
                <a:cubicBezTo>
                  <a:pt x="1462360" y="5706942"/>
                  <a:pt x="1492898" y="5761795"/>
                  <a:pt x="1377538" y="5771408"/>
                </a:cubicBezTo>
                <a:cubicBezTo>
                  <a:pt x="1361273" y="5772763"/>
                  <a:pt x="1345870" y="5763491"/>
                  <a:pt x="1330036" y="5759532"/>
                </a:cubicBezTo>
                <a:cubicBezTo>
                  <a:pt x="1318161" y="5751615"/>
                  <a:pt x="1304502" y="5745874"/>
                  <a:pt x="1294410" y="5735782"/>
                </a:cubicBezTo>
                <a:cubicBezTo>
                  <a:pt x="1275124" y="5716496"/>
                  <a:pt x="1259326" y="5674383"/>
                  <a:pt x="1246909" y="5652654"/>
                </a:cubicBezTo>
                <a:cubicBezTo>
                  <a:pt x="1239828" y="5640262"/>
                  <a:pt x="1231075" y="5628903"/>
                  <a:pt x="1223158" y="5617028"/>
                </a:cubicBezTo>
                <a:cubicBezTo>
                  <a:pt x="1219200" y="5605153"/>
                  <a:pt x="1222479" y="5587000"/>
                  <a:pt x="1211283" y="5581402"/>
                </a:cubicBezTo>
                <a:cubicBezTo>
                  <a:pt x="1200087" y="5575804"/>
                  <a:pt x="1187693" y="5589839"/>
                  <a:pt x="1175657" y="5593278"/>
                </a:cubicBezTo>
                <a:cubicBezTo>
                  <a:pt x="1159964" y="5597762"/>
                  <a:pt x="1143990" y="5601195"/>
                  <a:pt x="1128156" y="5605153"/>
                </a:cubicBezTo>
                <a:cubicBezTo>
                  <a:pt x="1042174" y="5662474"/>
                  <a:pt x="1082435" y="5639888"/>
                  <a:pt x="1009403" y="5676405"/>
                </a:cubicBezTo>
                <a:cubicBezTo>
                  <a:pt x="989611" y="5668488"/>
                  <a:pt x="969093" y="5662187"/>
                  <a:pt x="950026" y="5652654"/>
                </a:cubicBezTo>
                <a:cubicBezTo>
                  <a:pt x="937260" y="5646271"/>
                  <a:pt x="928601" y="5630324"/>
                  <a:pt x="914400" y="5628904"/>
                </a:cubicBezTo>
                <a:cubicBezTo>
                  <a:pt x="886549" y="5626119"/>
                  <a:pt x="858982" y="5636821"/>
                  <a:pt x="831273" y="5640779"/>
                </a:cubicBezTo>
                <a:cubicBezTo>
                  <a:pt x="821959" y="5659406"/>
                  <a:pt x="805466" y="5712031"/>
                  <a:pt x="771896" y="5712031"/>
                </a:cubicBezTo>
                <a:cubicBezTo>
                  <a:pt x="757624" y="5712031"/>
                  <a:pt x="748145" y="5696197"/>
                  <a:pt x="736270" y="5688280"/>
                </a:cubicBezTo>
                <a:cubicBezTo>
                  <a:pt x="728353" y="5664529"/>
                  <a:pt x="727540" y="5637056"/>
                  <a:pt x="712519" y="5617028"/>
                </a:cubicBezTo>
                <a:cubicBezTo>
                  <a:pt x="666816" y="5556092"/>
                  <a:pt x="690888" y="5583522"/>
                  <a:pt x="641267" y="5533901"/>
                </a:cubicBezTo>
                <a:cubicBezTo>
                  <a:pt x="614437" y="5614392"/>
                  <a:pt x="644810" y="5516190"/>
                  <a:pt x="617517" y="5652654"/>
                </a:cubicBezTo>
                <a:cubicBezTo>
                  <a:pt x="615062" y="5664929"/>
                  <a:pt x="611239" y="5677084"/>
                  <a:pt x="605641" y="5688280"/>
                </a:cubicBezTo>
                <a:cubicBezTo>
                  <a:pt x="599258" y="5701045"/>
                  <a:pt x="581891" y="5723906"/>
                  <a:pt x="581891" y="5723906"/>
                </a:cubicBezTo>
                <a:lnTo>
                  <a:pt x="463138" y="5676405"/>
                </a:lnTo>
                <a:lnTo>
                  <a:pt x="368135" y="5533901"/>
                </a:lnTo>
                <a:lnTo>
                  <a:pt x="427512" y="5498275"/>
                </a:lnTo>
                <a:lnTo>
                  <a:pt x="320634" y="5260769"/>
                </a:lnTo>
                <a:lnTo>
                  <a:pt x="166254" y="5296395"/>
                </a:lnTo>
                <a:lnTo>
                  <a:pt x="166254" y="5248893"/>
                </a:lnTo>
                <a:lnTo>
                  <a:pt x="35626" y="5260769"/>
                </a:lnTo>
                <a:close/>
              </a:path>
            </a:pathLst>
          </a:custGeom>
          <a:blipFill>
            <a:blip r:embed="rId6" cstate="print"/>
            <a:stretch>
              <a:fillRect/>
            </a:stretch>
          </a:blipFill>
          <a:ln>
            <a:noFill/>
          </a:ln>
          <a:effectLst>
            <a:outerShdw blurRad="165100" dist="177800" dir="13500000" algn="br" rotWithShape="0">
              <a:schemeClr val="accent3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4" name="Forme libre 3"/>
          <p:cNvSpPr/>
          <p:nvPr/>
        </p:nvSpPr>
        <p:spPr>
          <a:xfrm>
            <a:off x="2077322" y="1515942"/>
            <a:ext cx="2196000" cy="4071966"/>
          </a:xfrm>
          <a:custGeom>
            <a:avLst/>
            <a:gdLst>
              <a:gd name="connsiteX0" fmla="*/ 593766 w 3586348"/>
              <a:gd name="connsiteY0" fmla="*/ 5844967 h 6842495"/>
              <a:gd name="connsiteX1" fmla="*/ 593766 w 3586348"/>
              <a:gd name="connsiteY1" fmla="*/ 5844967 h 6842495"/>
              <a:gd name="connsiteX2" fmla="*/ 700644 w 3586348"/>
              <a:gd name="connsiteY2" fmla="*/ 5880593 h 6842495"/>
              <a:gd name="connsiteX3" fmla="*/ 878774 w 3586348"/>
              <a:gd name="connsiteY3" fmla="*/ 5928095 h 6842495"/>
              <a:gd name="connsiteX4" fmla="*/ 926275 w 3586348"/>
              <a:gd name="connsiteY4" fmla="*/ 5916219 h 6842495"/>
              <a:gd name="connsiteX5" fmla="*/ 950026 w 3586348"/>
              <a:gd name="connsiteY5" fmla="*/ 5880593 h 6842495"/>
              <a:gd name="connsiteX6" fmla="*/ 985652 w 3586348"/>
              <a:gd name="connsiteY6" fmla="*/ 5856843 h 6842495"/>
              <a:gd name="connsiteX7" fmla="*/ 1116280 w 3586348"/>
              <a:gd name="connsiteY7" fmla="*/ 5856843 h 6842495"/>
              <a:gd name="connsiteX8" fmla="*/ 1211283 w 3586348"/>
              <a:gd name="connsiteY8" fmla="*/ 5868718 h 6842495"/>
              <a:gd name="connsiteX9" fmla="*/ 1294410 w 3586348"/>
              <a:gd name="connsiteY9" fmla="*/ 5892469 h 6842495"/>
              <a:gd name="connsiteX10" fmla="*/ 1377538 w 3586348"/>
              <a:gd name="connsiteY10" fmla="*/ 5951845 h 6842495"/>
              <a:gd name="connsiteX11" fmla="*/ 1413164 w 3586348"/>
              <a:gd name="connsiteY11" fmla="*/ 5963721 h 6842495"/>
              <a:gd name="connsiteX12" fmla="*/ 1401288 w 3586348"/>
              <a:gd name="connsiteY12" fmla="*/ 5880593 h 6842495"/>
              <a:gd name="connsiteX13" fmla="*/ 1353787 w 3586348"/>
              <a:gd name="connsiteY13" fmla="*/ 5868718 h 6842495"/>
              <a:gd name="connsiteX14" fmla="*/ 1306286 w 3586348"/>
              <a:gd name="connsiteY14" fmla="*/ 5844967 h 6842495"/>
              <a:gd name="connsiteX15" fmla="*/ 1270660 w 3586348"/>
              <a:gd name="connsiteY15" fmla="*/ 5809341 h 6842495"/>
              <a:gd name="connsiteX16" fmla="*/ 1235034 w 3586348"/>
              <a:gd name="connsiteY16" fmla="*/ 5785591 h 6842495"/>
              <a:gd name="connsiteX17" fmla="*/ 1223158 w 3586348"/>
              <a:gd name="connsiteY17" fmla="*/ 5749965 h 6842495"/>
              <a:gd name="connsiteX18" fmla="*/ 1104405 w 3586348"/>
              <a:gd name="connsiteY18" fmla="*/ 5714339 h 6842495"/>
              <a:gd name="connsiteX19" fmla="*/ 1068779 w 3586348"/>
              <a:gd name="connsiteY19" fmla="*/ 5702463 h 6842495"/>
              <a:gd name="connsiteX20" fmla="*/ 1009403 w 3586348"/>
              <a:gd name="connsiteY20" fmla="*/ 5678713 h 6842495"/>
              <a:gd name="connsiteX21" fmla="*/ 961901 w 3586348"/>
              <a:gd name="connsiteY21" fmla="*/ 5666838 h 6842495"/>
              <a:gd name="connsiteX22" fmla="*/ 914400 w 3586348"/>
              <a:gd name="connsiteY22" fmla="*/ 5595586 h 6842495"/>
              <a:gd name="connsiteX23" fmla="*/ 890649 w 3586348"/>
              <a:gd name="connsiteY23" fmla="*/ 5500583 h 6842495"/>
              <a:gd name="connsiteX24" fmla="*/ 819397 w 3586348"/>
              <a:gd name="connsiteY24" fmla="*/ 5417456 h 6842495"/>
              <a:gd name="connsiteX25" fmla="*/ 783771 w 3586348"/>
              <a:gd name="connsiteY25" fmla="*/ 5381830 h 6842495"/>
              <a:gd name="connsiteX26" fmla="*/ 700644 w 3586348"/>
              <a:gd name="connsiteY26" fmla="*/ 5263076 h 6842495"/>
              <a:gd name="connsiteX27" fmla="*/ 688769 w 3586348"/>
              <a:gd name="connsiteY27" fmla="*/ 5227451 h 6842495"/>
              <a:gd name="connsiteX28" fmla="*/ 712519 w 3586348"/>
              <a:gd name="connsiteY28" fmla="*/ 4883066 h 6842495"/>
              <a:gd name="connsiteX29" fmla="*/ 676893 w 3586348"/>
              <a:gd name="connsiteY29" fmla="*/ 4776188 h 6842495"/>
              <a:gd name="connsiteX30" fmla="*/ 558140 w 3586348"/>
              <a:gd name="connsiteY30" fmla="*/ 4728687 h 6842495"/>
              <a:gd name="connsiteX31" fmla="*/ 724395 w 3586348"/>
              <a:gd name="connsiteY31" fmla="*/ 4645560 h 6842495"/>
              <a:gd name="connsiteX32" fmla="*/ 831273 w 3586348"/>
              <a:gd name="connsiteY32" fmla="*/ 4289300 h 6842495"/>
              <a:gd name="connsiteX33" fmla="*/ 902525 w 3586348"/>
              <a:gd name="connsiteY33" fmla="*/ 4277425 h 6842495"/>
              <a:gd name="connsiteX34" fmla="*/ 866899 w 3586348"/>
              <a:gd name="connsiteY34" fmla="*/ 4206173 h 6842495"/>
              <a:gd name="connsiteX35" fmla="*/ 855023 w 3586348"/>
              <a:gd name="connsiteY35" fmla="*/ 3921165 h 6842495"/>
              <a:gd name="connsiteX36" fmla="*/ 866899 w 3586348"/>
              <a:gd name="connsiteY36" fmla="*/ 3814287 h 6842495"/>
              <a:gd name="connsiteX37" fmla="*/ 878774 w 3586348"/>
              <a:gd name="connsiteY37" fmla="*/ 3778661 h 6842495"/>
              <a:gd name="connsiteX38" fmla="*/ 843148 w 3586348"/>
              <a:gd name="connsiteY38" fmla="*/ 3766786 h 6842495"/>
              <a:gd name="connsiteX39" fmla="*/ 736270 w 3586348"/>
              <a:gd name="connsiteY39" fmla="*/ 3754910 h 6842495"/>
              <a:gd name="connsiteX40" fmla="*/ 760021 w 3586348"/>
              <a:gd name="connsiteY40" fmla="*/ 3671783 h 6842495"/>
              <a:gd name="connsiteX41" fmla="*/ 783771 w 3586348"/>
              <a:gd name="connsiteY41" fmla="*/ 3588656 h 6842495"/>
              <a:gd name="connsiteX42" fmla="*/ 771896 w 3586348"/>
              <a:gd name="connsiteY42" fmla="*/ 3541154 h 6842495"/>
              <a:gd name="connsiteX43" fmla="*/ 783771 w 3586348"/>
              <a:gd name="connsiteY43" fmla="*/ 3505528 h 6842495"/>
              <a:gd name="connsiteX44" fmla="*/ 760021 w 3586348"/>
              <a:gd name="connsiteY44" fmla="*/ 3434276 h 6842495"/>
              <a:gd name="connsiteX45" fmla="*/ 795647 w 3586348"/>
              <a:gd name="connsiteY45" fmla="*/ 3410526 h 6842495"/>
              <a:gd name="connsiteX46" fmla="*/ 831273 w 3586348"/>
              <a:gd name="connsiteY46" fmla="*/ 3339274 h 6842495"/>
              <a:gd name="connsiteX47" fmla="*/ 843148 w 3586348"/>
              <a:gd name="connsiteY47" fmla="*/ 3256147 h 6842495"/>
              <a:gd name="connsiteX48" fmla="*/ 855023 w 3586348"/>
              <a:gd name="connsiteY48" fmla="*/ 3149269 h 6842495"/>
              <a:gd name="connsiteX49" fmla="*/ 866899 w 3586348"/>
              <a:gd name="connsiteY49" fmla="*/ 3089892 h 6842495"/>
              <a:gd name="connsiteX50" fmla="*/ 878774 w 3586348"/>
              <a:gd name="connsiteY50" fmla="*/ 2994889 h 6842495"/>
              <a:gd name="connsiteX51" fmla="*/ 890649 w 3586348"/>
              <a:gd name="connsiteY51" fmla="*/ 2733632 h 6842495"/>
              <a:gd name="connsiteX52" fmla="*/ 938151 w 3586348"/>
              <a:gd name="connsiteY52" fmla="*/ 2709882 h 6842495"/>
              <a:gd name="connsiteX53" fmla="*/ 878774 w 3586348"/>
              <a:gd name="connsiteY53" fmla="*/ 2662380 h 6842495"/>
              <a:gd name="connsiteX54" fmla="*/ 843148 w 3586348"/>
              <a:gd name="connsiteY54" fmla="*/ 2686131 h 6842495"/>
              <a:gd name="connsiteX55" fmla="*/ 795647 w 3586348"/>
              <a:gd name="connsiteY55" fmla="*/ 2733632 h 6842495"/>
              <a:gd name="connsiteX56" fmla="*/ 748145 w 3586348"/>
              <a:gd name="connsiteY56" fmla="*/ 2721757 h 6842495"/>
              <a:gd name="connsiteX57" fmla="*/ 724395 w 3586348"/>
              <a:gd name="connsiteY57" fmla="*/ 2591128 h 6842495"/>
              <a:gd name="connsiteX58" fmla="*/ 688769 w 3586348"/>
              <a:gd name="connsiteY58" fmla="*/ 2496126 h 6842495"/>
              <a:gd name="connsiteX59" fmla="*/ 653143 w 3586348"/>
              <a:gd name="connsiteY59" fmla="*/ 2329871 h 6842495"/>
              <a:gd name="connsiteX60" fmla="*/ 641267 w 3586348"/>
              <a:gd name="connsiteY60" fmla="*/ 2294245 h 6842495"/>
              <a:gd name="connsiteX61" fmla="*/ 605642 w 3586348"/>
              <a:gd name="connsiteY61" fmla="*/ 2258619 h 6842495"/>
              <a:gd name="connsiteX62" fmla="*/ 558140 w 3586348"/>
              <a:gd name="connsiteY62" fmla="*/ 2151741 h 6842495"/>
              <a:gd name="connsiteX63" fmla="*/ 570016 w 3586348"/>
              <a:gd name="connsiteY63" fmla="*/ 2092365 h 6842495"/>
              <a:gd name="connsiteX64" fmla="*/ 534390 w 3586348"/>
              <a:gd name="connsiteY64" fmla="*/ 2068614 h 6842495"/>
              <a:gd name="connsiteX65" fmla="*/ 522514 w 3586348"/>
              <a:gd name="connsiteY65" fmla="*/ 2021113 h 6842495"/>
              <a:gd name="connsiteX66" fmla="*/ 463138 w 3586348"/>
              <a:gd name="connsiteY66" fmla="*/ 1949861 h 6842495"/>
              <a:gd name="connsiteX67" fmla="*/ 439387 w 3586348"/>
              <a:gd name="connsiteY67" fmla="*/ 1914235 h 6842495"/>
              <a:gd name="connsiteX68" fmla="*/ 427512 w 3586348"/>
              <a:gd name="connsiteY68" fmla="*/ 1831108 h 6842495"/>
              <a:gd name="connsiteX69" fmla="*/ 391886 w 3586348"/>
              <a:gd name="connsiteY69" fmla="*/ 1807357 h 6842495"/>
              <a:gd name="connsiteX70" fmla="*/ 285008 w 3586348"/>
              <a:gd name="connsiteY70" fmla="*/ 1795482 h 6842495"/>
              <a:gd name="connsiteX71" fmla="*/ 249382 w 3586348"/>
              <a:gd name="connsiteY71" fmla="*/ 1605476 h 6842495"/>
              <a:gd name="connsiteX72" fmla="*/ 285008 w 3586348"/>
              <a:gd name="connsiteY72" fmla="*/ 1356095 h 6842495"/>
              <a:gd name="connsiteX73" fmla="*/ 249382 w 3586348"/>
              <a:gd name="connsiteY73" fmla="*/ 1332344 h 6842495"/>
              <a:gd name="connsiteX74" fmla="*/ 213756 w 3586348"/>
              <a:gd name="connsiteY74" fmla="*/ 1154214 h 6842495"/>
              <a:gd name="connsiteX75" fmla="*/ 178130 w 3586348"/>
              <a:gd name="connsiteY75" fmla="*/ 1142339 h 6842495"/>
              <a:gd name="connsiteX76" fmla="*/ 166254 w 3586348"/>
              <a:gd name="connsiteY76" fmla="*/ 1106713 h 6842495"/>
              <a:gd name="connsiteX77" fmla="*/ 118753 w 3586348"/>
              <a:gd name="connsiteY77" fmla="*/ 1023586 h 6842495"/>
              <a:gd name="connsiteX78" fmla="*/ 130629 w 3586348"/>
              <a:gd name="connsiteY78" fmla="*/ 928583 h 6842495"/>
              <a:gd name="connsiteX79" fmla="*/ 178130 w 3586348"/>
              <a:gd name="connsiteY79" fmla="*/ 857331 h 6842495"/>
              <a:gd name="connsiteX80" fmla="*/ 273132 w 3586348"/>
              <a:gd name="connsiteY80" fmla="*/ 869206 h 6842495"/>
              <a:gd name="connsiteX81" fmla="*/ 320634 w 3586348"/>
              <a:gd name="connsiteY81" fmla="*/ 797954 h 6842495"/>
              <a:gd name="connsiteX82" fmla="*/ 332509 w 3586348"/>
              <a:gd name="connsiteY82" fmla="*/ 762328 h 6842495"/>
              <a:gd name="connsiteX83" fmla="*/ 308758 w 3586348"/>
              <a:gd name="connsiteY83" fmla="*/ 607949 h 6842495"/>
              <a:gd name="connsiteX84" fmla="*/ 296883 w 3586348"/>
              <a:gd name="connsiteY84" fmla="*/ 572323 h 6842495"/>
              <a:gd name="connsiteX85" fmla="*/ 285008 w 3586348"/>
              <a:gd name="connsiteY85" fmla="*/ 417944 h 6842495"/>
              <a:gd name="connsiteX86" fmla="*/ 273132 w 3586348"/>
              <a:gd name="connsiteY86" fmla="*/ 382318 h 6842495"/>
              <a:gd name="connsiteX87" fmla="*/ 201880 w 3586348"/>
              <a:gd name="connsiteY87" fmla="*/ 346692 h 6842495"/>
              <a:gd name="connsiteX88" fmla="*/ 166254 w 3586348"/>
              <a:gd name="connsiteY88" fmla="*/ 322941 h 6842495"/>
              <a:gd name="connsiteX89" fmla="*/ 47501 w 3586348"/>
              <a:gd name="connsiteY89" fmla="*/ 287315 h 6842495"/>
              <a:gd name="connsiteX90" fmla="*/ 59377 w 3586348"/>
              <a:gd name="connsiteY90" fmla="*/ 216063 h 6842495"/>
              <a:gd name="connsiteX91" fmla="*/ 35626 w 3586348"/>
              <a:gd name="connsiteY91" fmla="*/ 204188 h 6842495"/>
              <a:gd name="connsiteX92" fmla="*/ 0 w 3586348"/>
              <a:gd name="connsiteY92" fmla="*/ 121061 h 6842495"/>
              <a:gd name="connsiteX93" fmla="*/ 71252 w 3586348"/>
              <a:gd name="connsiteY93" fmla="*/ 2308 h 6842495"/>
              <a:gd name="connsiteX94" fmla="*/ 118753 w 3586348"/>
              <a:gd name="connsiteY94" fmla="*/ 14183 h 6842495"/>
              <a:gd name="connsiteX95" fmla="*/ 154379 w 3586348"/>
              <a:gd name="connsiteY95" fmla="*/ 37934 h 6842495"/>
              <a:gd name="connsiteX96" fmla="*/ 190005 w 3586348"/>
              <a:gd name="connsiteY96" fmla="*/ 49809 h 6842495"/>
              <a:gd name="connsiteX97" fmla="*/ 225631 w 3586348"/>
              <a:gd name="connsiteY97" fmla="*/ 85435 h 6842495"/>
              <a:gd name="connsiteX98" fmla="*/ 296883 w 3586348"/>
              <a:gd name="connsiteY98" fmla="*/ 109186 h 6842495"/>
              <a:gd name="connsiteX99" fmla="*/ 308758 w 3586348"/>
              <a:gd name="connsiteY99" fmla="*/ 61684 h 6842495"/>
              <a:gd name="connsiteX100" fmla="*/ 415636 w 3586348"/>
              <a:gd name="connsiteY100" fmla="*/ 85435 h 6842495"/>
              <a:gd name="connsiteX101" fmla="*/ 427512 w 3586348"/>
              <a:gd name="connsiteY101" fmla="*/ 192313 h 6842495"/>
              <a:gd name="connsiteX102" fmla="*/ 439387 w 3586348"/>
              <a:gd name="connsiteY102" fmla="*/ 239814 h 6842495"/>
              <a:gd name="connsiteX103" fmla="*/ 486888 w 3586348"/>
              <a:gd name="connsiteY103" fmla="*/ 251689 h 6842495"/>
              <a:gd name="connsiteX104" fmla="*/ 581891 w 3586348"/>
              <a:gd name="connsiteY104" fmla="*/ 275440 h 6842495"/>
              <a:gd name="connsiteX105" fmla="*/ 641267 w 3586348"/>
              <a:gd name="connsiteY105" fmla="*/ 263565 h 6842495"/>
              <a:gd name="connsiteX106" fmla="*/ 676893 w 3586348"/>
              <a:gd name="connsiteY106" fmla="*/ 239814 h 6842495"/>
              <a:gd name="connsiteX107" fmla="*/ 712519 w 3586348"/>
              <a:gd name="connsiteY107" fmla="*/ 263565 h 6842495"/>
              <a:gd name="connsiteX108" fmla="*/ 783771 w 3586348"/>
              <a:gd name="connsiteY108" fmla="*/ 275440 h 6842495"/>
              <a:gd name="connsiteX109" fmla="*/ 819397 w 3586348"/>
              <a:gd name="connsiteY109" fmla="*/ 346692 h 6842495"/>
              <a:gd name="connsiteX110" fmla="*/ 855023 w 3586348"/>
              <a:gd name="connsiteY110" fmla="*/ 382318 h 6842495"/>
              <a:gd name="connsiteX111" fmla="*/ 914400 w 3586348"/>
              <a:gd name="connsiteY111" fmla="*/ 394193 h 6842495"/>
              <a:gd name="connsiteX112" fmla="*/ 973777 w 3586348"/>
              <a:gd name="connsiteY112" fmla="*/ 382318 h 6842495"/>
              <a:gd name="connsiteX113" fmla="*/ 1009403 w 3586348"/>
              <a:gd name="connsiteY113" fmla="*/ 370443 h 6842495"/>
              <a:gd name="connsiteX114" fmla="*/ 1140031 w 3586348"/>
              <a:gd name="connsiteY114" fmla="*/ 417944 h 6842495"/>
              <a:gd name="connsiteX115" fmla="*/ 1282535 w 3586348"/>
              <a:gd name="connsiteY115" fmla="*/ 429819 h 6842495"/>
              <a:gd name="connsiteX116" fmla="*/ 1401288 w 3586348"/>
              <a:gd name="connsiteY116" fmla="*/ 465445 h 6842495"/>
              <a:gd name="connsiteX117" fmla="*/ 1436914 w 3586348"/>
              <a:gd name="connsiteY117" fmla="*/ 453570 h 6842495"/>
              <a:gd name="connsiteX118" fmla="*/ 1508166 w 3586348"/>
              <a:gd name="connsiteY118" fmla="*/ 394193 h 6842495"/>
              <a:gd name="connsiteX119" fmla="*/ 1591293 w 3586348"/>
              <a:gd name="connsiteY119" fmla="*/ 382318 h 6842495"/>
              <a:gd name="connsiteX120" fmla="*/ 1603169 w 3586348"/>
              <a:gd name="connsiteY120" fmla="*/ 346692 h 6842495"/>
              <a:gd name="connsiteX121" fmla="*/ 1615044 w 3586348"/>
              <a:gd name="connsiteY121" fmla="*/ 299191 h 6842495"/>
              <a:gd name="connsiteX122" fmla="*/ 1662545 w 3586348"/>
              <a:gd name="connsiteY122" fmla="*/ 275440 h 6842495"/>
              <a:gd name="connsiteX123" fmla="*/ 1733797 w 3586348"/>
              <a:gd name="connsiteY123" fmla="*/ 239814 h 6842495"/>
              <a:gd name="connsiteX124" fmla="*/ 2006930 w 3586348"/>
              <a:gd name="connsiteY124" fmla="*/ 251689 h 6842495"/>
              <a:gd name="connsiteX125" fmla="*/ 2078182 w 3586348"/>
              <a:gd name="connsiteY125" fmla="*/ 299191 h 6842495"/>
              <a:gd name="connsiteX126" fmla="*/ 2149434 w 3586348"/>
              <a:gd name="connsiteY126" fmla="*/ 322941 h 6842495"/>
              <a:gd name="connsiteX127" fmla="*/ 2244436 w 3586348"/>
              <a:gd name="connsiteY127" fmla="*/ 311066 h 6842495"/>
              <a:gd name="connsiteX128" fmla="*/ 2280062 w 3586348"/>
              <a:gd name="connsiteY128" fmla="*/ 299191 h 6842495"/>
              <a:gd name="connsiteX129" fmla="*/ 2303813 w 3586348"/>
              <a:gd name="connsiteY129" fmla="*/ 334817 h 6842495"/>
              <a:gd name="connsiteX130" fmla="*/ 2398816 w 3586348"/>
              <a:gd name="connsiteY130" fmla="*/ 358567 h 6842495"/>
              <a:gd name="connsiteX131" fmla="*/ 2375065 w 3586348"/>
              <a:gd name="connsiteY131" fmla="*/ 453570 h 6842495"/>
              <a:gd name="connsiteX132" fmla="*/ 2410691 w 3586348"/>
              <a:gd name="connsiteY132" fmla="*/ 619825 h 6842495"/>
              <a:gd name="connsiteX133" fmla="*/ 2434442 w 3586348"/>
              <a:gd name="connsiteY133" fmla="*/ 702952 h 6842495"/>
              <a:gd name="connsiteX134" fmla="*/ 2422566 w 3586348"/>
              <a:gd name="connsiteY134" fmla="*/ 869206 h 6842495"/>
              <a:gd name="connsiteX135" fmla="*/ 2339439 w 3586348"/>
              <a:gd name="connsiteY135" fmla="*/ 833580 h 6842495"/>
              <a:gd name="connsiteX136" fmla="*/ 2315688 w 3586348"/>
              <a:gd name="connsiteY136" fmla="*/ 869206 h 6842495"/>
              <a:gd name="connsiteX137" fmla="*/ 2291938 w 3586348"/>
              <a:gd name="connsiteY137" fmla="*/ 952334 h 6842495"/>
              <a:gd name="connsiteX138" fmla="*/ 2232561 w 3586348"/>
              <a:gd name="connsiteY138" fmla="*/ 1011710 h 6842495"/>
              <a:gd name="connsiteX139" fmla="*/ 2137558 w 3586348"/>
              <a:gd name="connsiteY139" fmla="*/ 987960 h 6842495"/>
              <a:gd name="connsiteX140" fmla="*/ 2137558 w 3586348"/>
              <a:gd name="connsiteY140" fmla="*/ 1106713 h 6842495"/>
              <a:gd name="connsiteX141" fmla="*/ 2125683 w 3586348"/>
              <a:gd name="connsiteY141" fmla="*/ 1213591 h 6842495"/>
              <a:gd name="connsiteX142" fmla="*/ 2517569 w 3586348"/>
              <a:gd name="connsiteY142" fmla="*/ 1890484 h 6842495"/>
              <a:gd name="connsiteX143" fmla="*/ 2505693 w 3586348"/>
              <a:gd name="connsiteY143" fmla="*/ 2009238 h 6842495"/>
              <a:gd name="connsiteX144" fmla="*/ 2446317 w 3586348"/>
              <a:gd name="connsiteY144" fmla="*/ 2021113 h 6842495"/>
              <a:gd name="connsiteX145" fmla="*/ 2434442 w 3586348"/>
              <a:gd name="connsiteY145" fmla="*/ 2056739 h 6842495"/>
              <a:gd name="connsiteX146" fmla="*/ 2541319 w 3586348"/>
              <a:gd name="connsiteY146" fmla="*/ 2139866 h 6842495"/>
              <a:gd name="connsiteX147" fmla="*/ 2612571 w 3586348"/>
              <a:gd name="connsiteY147" fmla="*/ 2187367 h 6842495"/>
              <a:gd name="connsiteX148" fmla="*/ 2576945 w 3586348"/>
              <a:gd name="connsiteY148" fmla="*/ 2222993 h 6842495"/>
              <a:gd name="connsiteX149" fmla="*/ 2541319 w 3586348"/>
              <a:gd name="connsiteY149" fmla="*/ 2246744 h 6842495"/>
              <a:gd name="connsiteX150" fmla="*/ 2648197 w 3586348"/>
              <a:gd name="connsiteY150" fmla="*/ 2282370 h 6842495"/>
              <a:gd name="connsiteX151" fmla="*/ 2636322 w 3586348"/>
              <a:gd name="connsiteY151" fmla="*/ 2389248 h 6842495"/>
              <a:gd name="connsiteX152" fmla="*/ 2600696 w 3586348"/>
              <a:gd name="connsiteY152" fmla="*/ 2401123 h 6842495"/>
              <a:gd name="connsiteX153" fmla="*/ 2553195 w 3586348"/>
              <a:gd name="connsiteY153" fmla="*/ 2412999 h 6842495"/>
              <a:gd name="connsiteX154" fmla="*/ 2529444 w 3586348"/>
              <a:gd name="connsiteY154" fmla="*/ 2460500 h 6842495"/>
              <a:gd name="connsiteX155" fmla="*/ 2541319 w 3586348"/>
              <a:gd name="connsiteY155" fmla="*/ 2508001 h 6842495"/>
              <a:gd name="connsiteX156" fmla="*/ 2565070 w 3586348"/>
              <a:gd name="connsiteY156" fmla="*/ 2555502 h 6842495"/>
              <a:gd name="connsiteX157" fmla="*/ 2600696 w 3586348"/>
              <a:gd name="connsiteY157" fmla="*/ 2626754 h 6842495"/>
              <a:gd name="connsiteX158" fmla="*/ 2648197 w 3586348"/>
              <a:gd name="connsiteY158" fmla="*/ 2709882 h 6842495"/>
              <a:gd name="connsiteX159" fmla="*/ 2695699 w 3586348"/>
              <a:gd name="connsiteY159" fmla="*/ 2781134 h 6842495"/>
              <a:gd name="connsiteX160" fmla="*/ 2695699 w 3586348"/>
              <a:gd name="connsiteY160" fmla="*/ 2864261 h 6842495"/>
              <a:gd name="connsiteX161" fmla="*/ 2778826 w 3586348"/>
              <a:gd name="connsiteY161" fmla="*/ 2864261 h 6842495"/>
              <a:gd name="connsiteX162" fmla="*/ 2850078 w 3586348"/>
              <a:gd name="connsiteY162" fmla="*/ 2911762 h 6842495"/>
              <a:gd name="connsiteX163" fmla="*/ 2873829 w 3586348"/>
              <a:gd name="connsiteY163" fmla="*/ 2994889 h 6842495"/>
              <a:gd name="connsiteX164" fmla="*/ 3016332 w 3586348"/>
              <a:gd name="connsiteY164" fmla="*/ 3018640 h 6842495"/>
              <a:gd name="connsiteX165" fmla="*/ 3158836 w 3586348"/>
              <a:gd name="connsiteY165" fmla="*/ 2911762 h 6842495"/>
              <a:gd name="connsiteX166" fmla="*/ 3158836 w 3586348"/>
              <a:gd name="connsiteY166" fmla="*/ 2911762 h 6842495"/>
              <a:gd name="connsiteX167" fmla="*/ 3253839 w 3586348"/>
              <a:gd name="connsiteY167" fmla="*/ 2911762 h 6842495"/>
              <a:gd name="connsiteX168" fmla="*/ 3265714 w 3586348"/>
              <a:gd name="connsiteY168" fmla="*/ 3030515 h 6842495"/>
              <a:gd name="connsiteX169" fmla="*/ 3301340 w 3586348"/>
              <a:gd name="connsiteY169" fmla="*/ 3042391 h 6842495"/>
              <a:gd name="connsiteX170" fmla="*/ 3348842 w 3586348"/>
              <a:gd name="connsiteY170" fmla="*/ 3054266 h 6842495"/>
              <a:gd name="connsiteX171" fmla="*/ 3325091 w 3586348"/>
              <a:gd name="connsiteY171" fmla="*/ 3089892 h 6842495"/>
              <a:gd name="connsiteX172" fmla="*/ 3289465 w 3586348"/>
              <a:gd name="connsiteY172" fmla="*/ 3113643 h 6842495"/>
              <a:gd name="connsiteX173" fmla="*/ 3241964 w 3586348"/>
              <a:gd name="connsiteY173" fmla="*/ 3173019 h 6842495"/>
              <a:gd name="connsiteX174" fmla="*/ 3230088 w 3586348"/>
              <a:gd name="connsiteY174" fmla="*/ 3208645 h 6842495"/>
              <a:gd name="connsiteX175" fmla="*/ 3087584 w 3586348"/>
              <a:gd name="connsiteY175" fmla="*/ 3268022 h 6842495"/>
              <a:gd name="connsiteX176" fmla="*/ 3111335 w 3586348"/>
              <a:gd name="connsiteY176" fmla="*/ 3303648 h 6842495"/>
              <a:gd name="connsiteX177" fmla="*/ 3146961 w 3586348"/>
              <a:gd name="connsiteY177" fmla="*/ 3327399 h 6842495"/>
              <a:gd name="connsiteX178" fmla="*/ 3194462 w 3586348"/>
              <a:gd name="connsiteY178" fmla="*/ 3398651 h 6842495"/>
              <a:gd name="connsiteX179" fmla="*/ 3265714 w 3586348"/>
              <a:gd name="connsiteY179" fmla="*/ 3446152 h 6842495"/>
              <a:gd name="connsiteX180" fmla="*/ 3289465 w 3586348"/>
              <a:gd name="connsiteY180" fmla="*/ 3481778 h 6842495"/>
              <a:gd name="connsiteX181" fmla="*/ 3325091 w 3586348"/>
              <a:gd name="connsiteY181" fmla="*/ 3553030 h 6842495"/>
              <a:gd name="connsiteX182" fmla="*/ 3289465 w 3586348"/>
              <a:gd name="connsiteY182" fmla="*/ 3564905 h 6842495"/>
              <a:gd name="connsiteX183" fmla="*/ 3313216 w 3586348"/>
              <a:gd name="connsiteY183" fmla="*/ 3636157 h 6842495"/>
              <a:gd name="connsiteX184" fmla="*/ 3325091 w 3586348"/>
              <a:gd name="connsiteY184" fmla="*/ 3695534 h 6842495"/>
              <a:gd name="connsiteX185" fmla="*/ 3336966 w 3586348"/>
              <a:gd name="connsiteY185" fmla="*/ 3743035 h 6842495"/>
              <a:gd name="connsiteX186" fmla="*/ 3241964 w 3586348"/>
              <a:gd name="connsiteY186" fmla="*/ 3909289 h 6842495"/>
              <a:gd name="connsiteX187" fmla="*/ 3336966 w 3586348"/>
              <a:gd name="connsiteY187" fmla="*/ 3956791 h 6842495"/>
              <a:gd name="connsiteX188" fmla="*/ 3253839 w 3586348"/>
              <a:gd name="connsiteY188" fmla="*/ 4039918 h 6842495"/>
              <a:gd name="connsiteX189" fmla="*/ 3194462 w 3586348"/>
              <a:gd name="connsiteY189" fmla="*/ 4075544 h 6842495"/>
              <a:gd name="connsiteX190" fmla="*/ 3146961 w 3586348"/>
              <a:gd name="connsiteY190" fmla="*/ 4123045 h 6842495"/>
              <a:gd name="connsiteX191" fmla="*/ 3135086 w 3586348"/>
              <a:gd name="connsiteY191" fmla="*/ 4229923 h 6842495"/>
              <a:gd name="connsiteX192" fmla="*/ 3075709 w 3586348"/>
              <a:gd name="connsiteY192" fmla="*/ 4229923 h 6842495"/>
              <a:gd name="connsiteX193" fmla="*/ 2968831 w 3586348"/>
              <a:gd name="connsiteY193" fmla="*/ 4324926 h 6842495"/>
              <a:gd name="connsiteX194" fmla="*/ 2861953 w 3586348"/>
              <a:gd name="connsiteY194" fmla="*/ 4408053 h 6842495"/>
              <a:gd name="connsiteX195" fmla="*/ 2671948 w 3586348"/>
              <a:gd name="connsiteY195" fmla="*/ 4265549 h 6842495"/>
              <a:gd name="connsiteX196" fmla="*/ 2565070 w 3586348"/>
              <a:gd name="connsiteY196" fmla="*/ 4419928 h 6842495"/>
              <a:gd name="connsiteX197" fmla="*/ 2660073 w 3586348"/>
              <a:gd name="connsiteY197" fmla="*/ 4443679 h 6842495"/>
              <a:gd name="connsiteX198" fmla="*/ 2743200 w 3586348"/>
              <a:gd name="connsiteY198" fmla="*/ 4514931 h 6842495"/>
              <a:gd name="connsiteX199" fmla="*/ 2660073 w 3586348"/>
              <a:gd name="connsiteY199" fmla="*/ 4657435 h 6842495"/>
              <a:gd name="connsiteX200" fmla="*/ 2600696 w 3586348"/>
              <a:gd name="connsiteY200" fmla="*/ 4645560 h 6842495"/>
              <a:gd name="connsiteX201" fmla="*/ 2553195 w 3586348"/>
              <a:gd name="connsiteY201" fmla="*/ 4811814 h 6842495"/>
              <a:gd name="connsiteX202" fmla="*/ 2446317 w 3586348"/>
              <a:gd name="connsiteY202" fmla="*/ 4764313 h 6842495"/>
              <a:gd name="connsiteX203" fmla="*/ 2339439 w 3586348"/>
              <a:gd name="connsiteY203" fmla="*/ 4847440 h 6842495"/>
              <a:gd name="connsiteX204" fmla="*/ 2327564 w 3586348"/>
              <a:gd name="connsiteY204" fmla="*/ 4894941 h 6842495"/>
              <a:gd name="connsiteX205" fmla="*/ 2303813 w 3586348"/>
              <a:gd name="connsiteY205" fmla="*/ 4894941 h 6842495"/>
              <a:gd name="connsiteX206" fmla="*/ 2244436 w 3586348"/>
              <a:gd name="connsiteY206" fmla="*/ 4859315 h 6842495"/>
              <a:gd name="connsiteX207" fmla="*/ 2220686 w 3586348"/>
              <a:gd name="connsiteY207" fmla="*/ 4966193 h 6842495"/>
              <a:gd name="connsiteX208" fmla="*/ 2375065 w 3586348"/>
              <a:gd name="connsiteY208" fmla="*/ 5037445 h 6842495"/>
              <a:gd name="connsiteX209" fmla="*/ 2386940 w 3586348"/>
              <a:gd name="connsiteY209" fmla="*/ 5215575 h 6842495"/>
              <a:gd name="connsiteX210" fmla="*/ 2434442 w 3586348"/>
              <a:gd name="connsiteY210" fmla="*/ 5251201 h 6842495"/>
              <a:gd name="connsiteX211" fmla="*/ 2529444 w 3586348"/>
              <a:gd name="connsiteY211" fmla="*/ 5215575 h 6842495"/>
              <a:gd name="connsiteX212" fmla="*/ 2648197 w 3586348"/>
              <a:gd name="connsiteY212" fmla="*/ 5239326 h 6842495"/>
              <a:gd name="connsiteX213" fmla="*/ 2719449 w 3586348"/>
              <a:gd name="connsiteY213" fmla="*/ 5274952 h 6842495"/>
              <a:gd name="connsiteX214" fmla="*/ 2743200 w 3586348"/>
              <a:gd name="connsiteY214" fmla="*/ 5203700 h 6842495"/>
              <a:gd name="connsiteX215" fmla="*/ 2861953 w 3586348"/>
              <a:gd name="connsiteY215" fmla="*/ 5179949 h 6842495"/>
              <a:gd name="connsiteX216" fmla="*/ 2885704 w 3586348"/>
              <a:gd name="connsiteY216" fmla="*/ 5215575 h 6842495"/>
              <a:gd name="connsiteX217" fmla="*/ 2921330 w 3586348"/>
              <a:gd name="connsiteY217" fmla="*/ 5286827 h 6842495"/>
              <a:gd name="connsiteX218" fmla="*/ 2945080 w 3586348"/>
              <a:gd name="connsiteY218" fmla="*/ 5358079 h 6842495"/>
              <a:gd name="connsiteX219" fmla="*/ 2980706 w 3586348"/>
              <a:gd name="connsiteY219" fmla="*/ 5369954 h 6842495"/>
              <a:gd name="connsiteX220" fmla="*/ 3028208 w 3586348"/>
              <a:gd name="connsiteY220" fmla="*/ 5393705 h 6842495"/>
              <a:gd name="connsiteX221" fmla="*/ 3099460 w 3586348"/>
              <a:gd name="connsiteY221" fmla="*/ 5417456 h 6842495"/>
              <a:gd name="connsiteX222" fmla="*/ 3111335 w 3586348"/>
              <a:gd name="connsiteY222" fmla="*/ 5369954 h 6842495"/>
              <a:gd name="connsiteX223" fmla="*/ 3230088 w 3586348"/>
              <a:gd name="connsiteY223" fmla="*/ 5346204 h 6842495"/>
              <a:gd name="connsiteX224" fmla="*/ 3325091 w 3586348"/>
              <a:gd name="connsiteY224" fmla="*/ 5393705 h 6842495"/>
              <a:gd name="connsiteX225" fmla="*/ 3360717 w 3586348"/>
              <a:gd name="connsiteY225" fmla="*/ 5393705 h 6842495"/>
              <a:gd name="connsiteX226" fmla="*/ 3206338 w 3586348"/>
              <a:gd name="connsiteY226" fmla="*/ 5548084 h 6842495"/>
              <a:gd name="connsiteX227" fmla="*/ 3301340 w 3586348"/>
              <a:gd name="connsiteY227" fmla="*/ 5595586 h 6842495"/>
              <a:gd name="connsiteX228" fmla="*/ 3348842 w 3586348"/>
              <a:gd name="connsiteY228" fmla="*/ 5607461 h 6842495"/>
              <a:gd name="connsiteX229" fmla="*/ 3360717 w 3586348"/>
              <a:gd name="connsiteY229" fmla="*/ 5738089 h 6842495"/>
              <a:gd name="connsiteX230" fmla="*/ 3479470 w 3586348"/>
              <a:gd name="connsiteY230" fmla="*/ 5773715 h 6842495"/>
              <a:gd name="connsiteX231" fmla="*/ 3467595 w 3586348"/>
              <a:gd name="connsiteY231" fmla="*/ 5809341 h 6842495"/>
              <a:gd name="connsiteX232" fmla="*/ 3586348 w 3586348"/>
              <a:gd name="connsiteY232" fmla="*/ 5844967 h 6842495"/>
              <a:gd name="connsiteX233" fmla="*/ 3550722 w 3586348"/>
              <a:gd name="connsiteY233" fmla="*/ 5951845 h 6842495"/>
              <a:gd name="connsiteX234" fmla="*/ 3443844 w 3586348"/>
              <a:gd name="connsiteY234" fmla="*/ 6011222 h 6842495"/>
              <a:gd name="connsiteX235" fmla="*/ 3479470 w 3586348"/>
              <a:gd name="connsiteY235" fmla="*/ 6106225 h 6842495"/>
              <a:gd name="connsiteX236" fmla="*/ 3538847 w 3586348"/>
              <a:gd name="connsiteY236" fmla="*/ 6153726 h 6842495"/>
              <a:gd name="connsiteX237" fmla="*/ 3443844 w 3586348"/>
              <a:gd name="connsiteY237" fmla="*/ 6379357 h 6842495"/>
              <a:gd name="connsiteX238" fmla="*/ 3372592 w 3586348"/>
              <a:gd name="connsiteY238" fmla="*/ 6379357 h 6842495"/>
              <a:gd name="connsiteX239" fmla="*/ 3384467 w 3586348"/>
              <a:gd name="connsiteY239" fmla="*/ 6545612 h 6842495"/>
              <a:gd name="connsiteX240" fmla="*/ 3265714 w 3586348"/>
              <a:gd name="connsiteY240" fmla="*/ 6593113 h 6842495"/>
              <a:gd name="connsiteX241" fmla="*/ 3230088 w 3586348"/>
              <a:gd name="connsiteY241" fmla="*/ 6628739 h 6842495"/>
              <a:gd name="connsiteX242" fmla="*/ 3170712 w 3586348"/>
              <a:gd name="connsiteY242" fmla="*/ 6640614 h 6842495"/>
              <a:gd name="connsiteX243" fmla="*/ 3087584 w 3586348"/>
              <a:gd name="connsiteY243" fmla="*/ 6711866 h 6842495"/>
              <a:gd name="connsiteX244" fmla="*/ 3004457 w 3586348"/>
              <a:gd name="connsiteY244" fmla="*/ 6842495 h 6842495"/>
              <a:gd name="connsiteX245" fmla="*/ 2814452 w 3586348"/>
              <a:gd name="connsiteY245" fmla="*/ 6771243 h 6842495"/>
              <a:gd name="connsiteX246" fmla="*/ 2802577 w 3586348"/>
              <a:gd name="connsiteY246" fmla="*/ 6688115 h 6842495"/>
              <a:gd name="connsiteX247" fmla="*/ 2802577 w 3586348"/>
              <a:gd name="connsiteY247" fmla="*/ 6688115 h 6842495"/>
              <a:gd name="connsiteX248" fmla="*/ 2695699 w 3586348"/>
              <a:gd name="connsiteY248" fmla="*/ 6711866 h 6842495"/>
              <a:gd name="connsiteX249" fmla="*/ 2636322 w 3586348"/>
              <a:gd name="connsiteY249" fmla="*/ 6806869 h 6842495"/>
              <a:gd name="connsiteX250" fmla="*/ 2493818 w 3586348"/>
              <a:gd name="connsiteY250" fmla="*/ 6771243 h 6842495"/>
              <a:gd name="connsiteX251" fmla="*/ 2398816 w 3586348"/>
              <a:gd name="connsiteY251" fmla="*/ 6664365 h 6842495"/>
              <a:gd name="connsiteX252" fmla="*/ 2220686 w 3586348"/>
              <a:gd name="connsiteY252" fmla="*/ 6699991 h 6842495"/>
              <a:gd name="connsiteX253" fmla="*/ 2161309 w 3586348"/>
              <a:gd name="connsiteY253" fmla="*/ 6616863 h 6842495"/>
              <a:gd name="connsiteX254" fmla="*/ 2090057 w 3586348"/>
              <a:gd name="connsiteY254" fmla="*/ 6640614 h 6842495"/>
              <a:gd name="connsiteX255" fmla="*/ 1995054 w 3586348"/>
              <a:gd name="connsiteY255" fmla="*/ 6545612 h 6842495"/>
              <a:gd name="connsiteX256" fmla="*/ 1911927 w 3586348"/>
              <a:gd name="connsiteY256" fmla="*/ 6581238 h 6842495"/>
              <a:gd name="connsiteX257" fmla="*/ 1876301 w 3586348"/>
              <a:gd name="connsiteY257" fmla="*/ 6462484 h 6842495"/>
              <a:gd name="connsiteX258" fmla="*/ 1781299 w 3586348"/>
              <a:gd name="connsiteY258" fmla="*/ 6509986 h 6842495"/>
              <a:gd name="connsiteX259" fmla="*/ 1710047 w 3586348"/>
              <a:gd name="connsiteY259" fmla="*/ 6450609 h 6842495"/>
              <a:gd name="connsiteX260" fmla="*/ 1638795 w 3586348"/>
              <a:gd name="connsiteY260" fmla="*/ 6474360 h 6842495"/>
              <a:gd name="connsiteX261" fmla="*/ 1603169 w 3586348"/>
              <a:gd name="connsiteY261" fmla="*/ 6604988 h 6842495"/>
              <a:gd name="connsiteX262" fmla="*/ 1508166 w 3586348"/>
              <a:gd name="connsiteY262" fmla="*/ 6676240 h 6842495"/>
              <a:gd name="connsiteX263" fmla="*/ 1425039 w 3586348"/>
              <a:gd name="connsiteY263" fmla="*/ 6688115 h 6842495"/>
              <a:gd name="connsiteX264" fmla="*/ 1318161 w 3586348"/>
              <a:gd name="connsiteY264" fmla="*/ 6794993 h 6842495"/>
              <a:gd name="connsiteX265" fmla="*/ 1187532 w 3586348"/>
              <a:gd name="connsiteY265" fmla="*/ 6759367 h 6842495"/>
              <a:gd name="connsiteX266" fmla="*/ 1080654 w 3586348"/>
              <a:gd name="connsiteY266" fmla="*/ 6771243 h 6842495"/>
              <a:gd name="connsiteX267" fmla="*/ 985652 w 3586348"/>
              <a:gd name="connsiteY267" fmla="*/ 6676240 h 6842495"/>
              <a:gd name="connsiteX268" fmla="*/ 807522 w 3586348"/>
              <a:gd name="connsiteY268" fmla="*/ 6640614 h 6842495"/>
              <a:gd name="connsiteX269" fmla="*/ 795647 w 3586348"/>
              <a:gd name="connsiteY269" fmla="*/ 6521861 h 6842495"/>
              <a:gd name="connsiteX270" fmla="*/ 748145 w 3586348"/>
              <a:gd name="connsiteY270" fmla="*/ 6426858 h 6842495"/>
              <a:gd name="connsiteX271" fmla="*/ 736270 w 3586348"/>
              <a:gd name="connsiteY271" fmla="*/ 6367482 h 6842495"/>
              <a:gd name="connsiteX272" fmla="*/ 700644 w 3586348"/>
              <a:gd name="connsiteY272" fmla="*/ 6355606 h 6842495"/>
              <a:gd name="connsiteX273" fmla="*/ 712519 w 3586348"/>
              <a:gd name="connsiteY273" fmla="*/ 6272479 h 6842495"/>
              <a:gd name="connsiteX274" fmla="*/ 771896 w 3586348"/>
              <a:gd name="connsiteY274" fmla="*/ 6260604 h 6842495"/>
              <a:gd name="connsiteX275" fmla="*/ 724395 w 3586348"/>
              <a:gd name="connsiteY275" fmla="*/ 6153726 h 6842495"/>
              <a:gd name="connsiteX276" fmla="*/ 712519 w 3586348"/>
              <a:gd name="connsiteY276" fmla="*/ 6118100 h 6842495"/>
              <a:gd name="connsiteX277" fmla="*/ 700644 w 3586348"/>
              <a:gd name="connsiteY277" fmla="*/ 6058723 h 6842495"/>
              <a:gd name="connsiteX278" fmla="*/ 653143 w 3586348"/>
              <a:gd name="connsiteY278" fmla="*/ 5975596 h 6842495"/>
              <a:gd name="connsiteX279" fmla="*/ 629392 w 3586348"/>
              <a:gd name="connsiteY279" fmla="*/ 5928095 h 6842495"/>
              <a:gd name="connsiteX280" fmla="*/ 593766 w 3586348"/>
              <a:gd name="connsiteY280" fmla="*/ 5844967 h 68424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</a:cxnLst>
            <a:rect l="l" t="t" r="r" b="b"/>
            <a:pathLst>
              <a:path w="3586348" h="6842495">
                <a:moveTo>
                  <a:pt x="593766" y="5844967"/>
                </a:moveTo>
                <a:lnTo>
                  <a:pt x="593766" y="5844967"/>
                </a:lnTo>
                <a:cubicBezTo>
                  <a:pt x="629392" y="5856842"/>
                  <a:pt x="663754" y="5873566"/>
                  <a:pt x="700644" y="5880593"/>
                </a:cubicBezTo>
                <a:cubicBezTo>
                  <a:pt x="880960" y="5914939"/>
                  <a:pt x="802017" y="5851338"/>
                  <a:pt x="878774" y="5928095"/>
                </a:cubicBezTo>
                <a:cubicBezTo>
                  <a:pt x="894608" y="5924136"/>
                  <a:pt x="912695" y="5925272"/>
                  <a:pt x="926275" y="5916219"/>
                </a:cubicBezTo>
                <a:cubicBezTo>
                  <a:pt x="938150" y="5908302"/>
                  <a:pt x="939934" y="5890685"/>
                  <a:pt x="950026" y="5880593"/>
                </a:cubicBezTo>
                <a:cubicBezTo>
                  <a:pt x="960118" y="5870501"/>
                  <a:pt x="973777" y="5864760"/>
                  <a:pt x="985652" y="5856843"/>
                </a:cubicBezTo>
                <a:cubicBezTo>
                  <a:pt x="1093389" y="5883777"/>
                  <a:pt x="960263" y="5856843"/>
                  <a:pt x="1116280" y="5856843"/>
                </a:cubicBezTo>
                <a:cubicBezTo>
                  <a:pt x="1148194" y="5856843"/>
                  <a:pt x="1179615" y="5864760"/>
                  <a:pt x="1211283" y="5868718"/>
                </a:cubicBezTo>
                <a:cubicBezTo>
                  <a:pt x="1221571" y="5871290"/>
                  <a:pt x="1281156" y="5884895"/>
                  <a:pt x="1294410" y="5892469"/>
                </a:cubicBezTo>
                <a:cubicBezTo>
                  <a:pt x="1332070" y="5913989"/>
                  <a:pt x="1340774" y="5933463"/>
                  <a:pt x="1377538" y="5951845"/>
                </a:cubicBezTo>
                <a:cubicBezTo>
                  <a:pt x="1388734" y="5957443"/>
                  <a:pt x="1401289" y="5959762"/>
                  <a:pt x="1413164" y="5963721"/>
                </a:cubicBezTo>
                <a:cubicBezTo>
                  <a:pt x="1424321" y="5930248"/>
                  <a:pt x="1439569" y="5912494"/>
                  <a:pt x="1401288" y="5880593"/>
                </a:cubicBezTo>
                <a:cubicBezTo>
                  <a:pt x="1388750" y="5870145"/>
                  <a:pt x="1369621" y="5872676"/>
                  <a:pt x="1353787" y="5868718"/>
                </a:cubicBezTo>
                <a:cubicBezTo>
                  <a:pt x="1337953" y="5860801"/>
                  <a:pt x="1320691" y="5855257"/>
                  <a:pt x="1306286" y="5844967"/>
                </a:cubicBezTo>
                <a:cubicBezTo>
                  <a:pt x="1292620" y="5835205"/>
                  <a:pt x="1283562" y="5820092"/>
                  <a:pt x="1270660" y="5809341"/>
                </a:cubicBezTo>
                <a:cubicBezTo>
                  <a:pt x="1259696" y="5800204"/>
                  <a:pt x="1246909" y="5793508"/>
                  <a:pt x="1235034" y="5785591"/>
                </a:cubicBezTo>
                <a:cubicBezTo>
                  <a:pt x="1231075" y="5773716"/>
                  <a:pt x="1230978" y="5759740"/>
                  <a:pt x="1223158" y="5749965"/>
                </a:cubicBezTo>
                <a:cubicBezTo>
                  <a:pt x="1195283" y="5715122"/>
                  <a:pt x="1140786" y="5719536"/>
                  <a:pt x="1104405" y="5714339"/>
                </a:cubicBezTo>
                <a:cubicBezTo>
                  <a:pt x="1092530" y="5710380"/>
                  <a:pt x="1080500" y="5706858"/>
                  <a:pt x="1068779" y="5702463"/>
                </a:cubicBezTo>
                <a:cubicBezTo>
                  <a:pt x="1048820" y="5694978"/>
                  <a:pt x="1029626" y="5685454"/>
                  <a:pt x="1009403" y="5678713"/>
                </a:cubicBezTo>
                <a:cubicBezTo>
                  <a:pt x="993919" y="5673552"/>
                  <a:pt x="977735" y="5670796"/>
                  <a:pt x="961901" y="5666838"/>
                </a:cubicBezTo>
                <a:cubicBezTo>
                  <a:pt x="946067" y="5643087"/>
                  <a:pt x="921323" y="5623278"/>
                  <a:pt x="914400" y="5595586"/>
                </a:cubicBezTo>
                <a:cubicBezTo>
                  <a:pt x="906483" y="5563918"/>
                  <a:pt x="913731" y="5523665"/>
                  <a:pt x="890649" y="5500583"/>
                </a:cubicBezTo>
                <a:cubicBezTo>
                  <a:pt x="802248" y="5412182"/>
                  <a:pt x="910802" y="5524095"/>
                  <a:pt x="819397" y="5417456"/>
                </a:cubicBezTo>
                <a:cubicBezTo>
                  <a:pt x="808467" y="5404705"/>
                  <a:pt x="795646" y="5393705"/>
                  <a:pt x="783771" y="5381830"/>
                </a:cubicBezTo>
                <a:cubicBezTo>
                  <a:pt x="729887" y="5274061"/>
                  <a:pt x="765729" y="5306467"/>
                  <a:pt x="700644" y="5263076"/>
                </a:cubicBezTo>
                <a:cubicBezTo>
                  <a:pt x="696686" y="5251201"/>
                  <a:pt x="688769" y="5239968"/>
                  <a:pt x="688769" y="5227451"/>
                </a:cubicBezTo>
                <a:cubicBezTo>
                  <a:pt x="688769" y="5030255"/>
                  <a:pt x="692537" y="5022946"/>
                  <a:pt x="712519" y="4883066"/>
                </a:cubicBezTo>
                <a:cubicBezTo>
                  <a:pt x="694615" y="4775639"/>
                  <a:pt x="710540" y="4801918"/>
                  <a:pt x="676893" y="4776188"/>
                </a:cubicBezTo>
                <a:lnTo>
                  <a:pt x="558140" y="4728687"/>
                </a:lnTo>
                <a:lnTo>
                  <a:pt x="724395" y="4645560"/>
                </a:lnTo>
                <a:lnTo>
                  <a:pt x="831273" y="4289300"/>
                </a:lnTo>
                <a:lnTo>
                  <a:pt x="902525" y="4277425"/>
                </a:lnTo>
                <a:lnTo>
                  <a:pt x="866899" y="4206173"/>
                </a:lnTo>
                <a:lnTo>
                  <a:pt x="855023" y="3921165"/>
                </a:lnTo>
                <a:cubicBezTo>
                  <a:pt x="858982" y="3885539"/>
                  <a:pt x="861006" y="3849645"/>
                  <a:pt x="866899" y="3814287"/>
                </a:cubicBezTo>
                <a:cubicBezTo>
                  <a:pt x="868957" y="3801940"/>
                  <a:pt x="884372" y="3789857"/>
                  <a:pt x="878774" y="3778661"/>
                </a:cubicBezTo>
                <a:cubicBezTo>
                  <a:pt x="873176" y="3767465"/>
                  <a:pt x="855495" y="3768844"/>
                  <a:pt x="843148" y="3766786"/>
                </a:cubicBezTo>
                <a:cubicBezTo>
                  <a:pt x="807790" y="3760893"/>
                  <a:pt x="771896" y="3758869"/>
                  <a:pt x="736270" y="3754910"/>
                </a:cubicBezTo>
                <a:cubicBezTo>
                  <a:pt x="773393" y="3606416"/>
                  <a:pt x="725948" y="3791038"/>
                  <a:pt x="760021" y="3671783"/>
                </a:cubicBezTo>
                <a:cubicBezTo>
                  <a:pt x="789852" y="3567378"/>
                  <a:pt x="755292" y="3674095"/>
                  <a:pt x="783771" y="3588656"/>
                </a:cubicBezTo>
                <a:cubicBezTo>
                  <a:pt x="779813" y="3572822"/>
                  <a:pt x="771896" y="3557475"/>
                  <a:pt x="771896" y="3541154"/>
                </a:cubicBezTo>
                <a:cubicBezTo>
                  <a:pt x="771896" y="3528636"/>
                  <a:pt x="785153" y="3517969"/>
                  <a:pt x="783771" y="3505528"/>
                </a:cubicBezTo>
                <a:cubicBezTo>
                  <a:pt x="781006" y="3480646"/>
                  <a:pt x="760021" y="3434276"/>
                  <a:pt x="760021" y="3434276"/>
                </a:cubicBezTo>
                <a:cubicBezTo>
                  <a:pt x="771896" y="3426359"/>
                  <a:pt x="785555" y="3420618"/>
                  <a:pt x="795647" y="3410526"/>
                </a:cubicBezTo>
                <a:cubicBezTo>
                  <a:pt x="818666" y="3387507"/>
                  <a:pt x="821615" y="3368247"/>
                  <a:pt x="831273" y="3339274"/>
                </a:cubicBezTo>
                <a:cubicBezTo>
                  <a:pt x="835231" y="3311565"/>
                  <a:pt x="839676" y="3283921"/>
                  <a:pt x="843148" y="3256147"/>
                </a:cubicBezTo>
                <a:cubicBezTo>
                  <a:pt x="847594" y="3220579"/>
                  <a:pt x="849954" y="3184754"/>
                  <a:pt x="855023" y="3149269"/>
                </a:cubicBezTo>
                <a:cubicBezTo>
                  <a:pt x="857878" y="3129288"/>
                  <a:pt x="863830" y="3109842"/>
                  <a:pt x="866899" y="3089892"/>
                </a:cubicBezTo>
                <a:cubicBezTo>
                  <a:pt x="871752" y="3058349"/>
                  <a:pt x="874816" y="3026557"/>
                  <a:pt x="878774" y="2994889"/>
                </a:cubicBezTo>
                <a:cubicBezTo>
                  <a:pt x="882732" y="2907803"/>
                  <a:pt x="872869" y="2818975"/>
                  <a:pt x="890649" y="2733632"/>
                </a:cubicBezTo>
                <a:cubicBezTo>
                  <a:pt x="894260" y="2716301"/>
                  <a:pt x="931576" y="2726319"/>
                  <a:pt x="938151" y="2709882"/>
                </a:cubicBezTo>
                <a:cubicBezTo>
                  <a:pt x="950790" y="2678286"/>
                  <a:pt x="889934" y="2666100"/>
                  <a:pt x="878774" y="2662380"/>
                </a:cubicBezTo>
                <a:cubicBezTo>
                  <a:pt x="866899" y="2670297"/>
                  <a:pt x="852064" y="2674986"/>
                  <a:pt x="843148" y="2686131"/>
                </a:cubicBezTo>
                <a:cubicBezTo>
                  <a:pt x="797087" y="2743708"/>
                  <a:pt x="873376" y="2707723"/>
                  <a:pt x="795647" y="2733632"/>
                </a:cubicBezTo>
                <a:cubicBezTo>
                  <a:pt x="779813" y="2729674"/>
                  <a:pt x="755444" y="2736355"/>
                  <a:pt x="748145" y="2721757"/>
                </a:cubicBezTo>
                <a:cubicBezTo>
                  <a:pt x="728353" y="2682172"/>
                  <a:pt x="733668" y="2634402"/>
                  <a:pt x="724395" y="2591128"/>
                </a:cubicBezTo>
                <a:cubicBezTo>
                  <a:pt x="720100" y="2571087"/>
                  <a:pt x="692778" y="2506148"/>
                  <a:pt x="688769" y="2496126"/>
                </a:cubicBezTo>
                <a:cubicBezTo>
                  <a:pt x="673788" y="2376287"/>
                  <a:pt x="686984" y="2431395"/>
                  <a:pt x="653143" y="2329871"/>
                </a:cubicBezTo>
                <a:cubicBezTo>
                  <a:pt x="649185" y="2317996"/>
                  <a:pt x="650118" y="2303097"/>
                  <a:pt x="641267" y="2294245"/>
                </a:cubicBezTo>
                <a:lnTo>
                  <a:pt x="605642" y="2258619"/>
                </a:lnTo>
                <a:cubicBezTo>
                  <a:pt x="577378" y="2173827"/>
                  <a:pt x="595778" y="2208198"/>
                  <a:pt x="558140" y="2151741"/>
                </a:cubicBezTo>
                <a:cubicBezTo>
                  <a:pt x="562099" y="2131949"/>
                  <a:pt x="575561" y="2111772"/>
                  <a:pt x="570016" y="2092365"/>
                </a:cubicBezTo>
                <a:cubicBezTo>
                  <a:pt x="566095" y="2078642"/>
                  <a:pt x="542307" y="2080489"/>
                  <a:pt x="534390" y="2068614"/>
                </a:cubicBezTo>
                <a:cubicBezTo>
                  <a:pt x="525337" y="2055034"/>
                  <a:pt x="528943" y="2036114"/>
                  <a:pt x="522514" y="2021113"/>
                </a:cubicBezTo>
                <a:cubicBezTo>
                  <a:pt x="506904" y="1984689"/>
                  <a:pt x="488316" y="1980075"/>
                  <a:pt x="463138" y="1949861"/>
                </a:cubicBezTo>
                <a:cubicBezTo>
                  <a:pt x="454001" y="1938897"/>
                  <a:pt x="447304" y="1926110"/>
                  <a:pt x="439387" y="1914235"/>
                </a:cubicBezTo>
                <a:cubicBezTo>
                  <a:pt x="435429" y="1886526"/>
                  <a:pt x="438880" y="1856686"/>
                  <a:pt x="427512" y="1831108"/>
                </a:cubicBezTo>
                <a:cubicBezTo>
                  <a:pt x="421715" y="1818066"/>
                  <a:pt x="404652" y="1813740"/>
                  <a:pt x="391886" y="1807357"/>
                </a:cubicBezTo>
                <a:cubicBezTo>
                  <a:pt x="353115" y="1787972"/>
                  <a:pt x="331993" y="1795482"/>
                  <a:pt x="285008" y="1795482"/>
                </a:cubicBezTo>
                <a:lnTo>
                  <a:pt x="249382" y="1605476"/>
                </a:lnTo>
                <a:cubicBezTo>
                  <a:pt x="303863" y="1496514"/>
                  <a:pt x="323071" y="1498831"/>
                  <a:pt x="285008" y="1356095"/>
                </a:cubicBezTo>
                <a:cubicBezTo>
                  <a:pt x="281331" y="1342304"/>
                  <a:pt x="261257" y="1340261"/>
                  <a:pt x="249382" y="1332344"/>
                </a:cubicBezTo>
                <a:cubicBezTo>
                  <a:pt x="246798" y="1301341"/>
                  <a:pt x="260809" y="1191856"/>
                  <a:pt x="213756" y="1154214"/>
                </a:cubicBezTo>
                <a:cubicBezTo>
                  <a:pt x="203981" y="1146394"/>
                  <a:pt x="190005" y="1146297"/>
                  <a:pt x="178130" y="1142339"/>
                </a:cubicBezTo>
                <a:cubicBezTo>
                  <a:pt x="174171" y="1130464"/>
                  <a:pt x="172465" y="1117581"/>
                  <a:pt x="166254" y="1106713"/>
                </a:cubicBezTo>
                <a:cubicBezTo>
                  <a:pt x="108739" y="1006061"/>
                  <a:pt x="145983" y="1105271"/>
                  <a:pt x="118753" y="1023586"/>
                </a:cubicBezTo>
                <a:cubicBezTo>
                  <a:pt x="122712" y="991918"/>
                  <a:pt x="119895" y="958638"/>
                  <a:pt x="130629" y="928583"/>
                </a:cubicBezTo>
                <a:cubicBezTo>
                  <a:pt x="140230" y="901701"/>
                  <a:pt x="178130" y="857331"/>
                  <a:pt x="178130" y="857331"/>
                </a:cubicBezTo>
                <a:cubicBezTo>
                  <a:pt x="209797" y="861289"/>
                  <a:pt x="243673" y="881481"/>
                  <a:pt x="273132" y="869206"/>
                </a:cubicBezTo>
                <a:cubicBezTo>
                  <a:pt x="299481" y="858227"/>
                  <a:pt x="320634" y="797954"/>
                  <a:pt x="320634" y="797954"/>
                </a:cubicBezTo>
                <a:cubicBezTo>
                  <a:pt x="324592" y="786079"/>
                  <a:pt x="332509" y="774846"/>
                  <a:pt x="332509" y="762328"/>
                </a:cubicBezTo>
                <a:cubicBezTo>
                  <a:pt x="332509" y="709681"/>
                  <a:pt x="323100" y="658147"/>
                  <a:pt x="308758" y="607949"/>
                </a:cubicBezTo>
                <a:cubicBezTo>
                  <a:pt x="305319" y="595913"/>
                  <a:pt x="300841" y="584198"/>
                  <a:pt x="296883" y="572323"/>
                </a:cubicBezTo>
                <a:cubicBezTo>
                  <a:pt x="292925" y="520863"/>
                  <a:pt x="291410" y="469157"/>
                  <a:pt x="285008" y="417944"/>
                </a:cubicBezTo>
                <a:cubicBezTo>
                  <a:pt x="283455" y="405523"/>
                  <a:pt x="280952" y="392093"/>
                  <a:pt x="273132" y="382318"/>
                </a:cubicBezTo>
                <a:cubicBezTo>
                  <a:pt x="256389" y="361389"/>
                  <a:pt x="225350" y="354515"/>
                  <a:pt x="201880" y="346692"/>
                </a:cubicBezTo>
                <a:cubicBezTo>
                  <a:pt x="190005" y="338775"/>
                  <a:pt x="179296" y="328738"/>
                  <a:pt x="166254" y="322941"/>
                </a:cubicBezTo>
                <a:cubicBezTo>
                  <a:pt x="129087" y="306422"/>
                  <a:pt x="86975" y="297184"/>
                  <a:pt x="47501" y="287315"/>
                </a:cubicBezTo>
                <a:cubicBezTo>
                  <a:pt x="67203" y="257762"/>
                  <a:pt x="85406" y="250768"/>
                  <a:pt x="59377" y="216063"/>
                </a:cubicBezTo>
                <a:cubicBezTo>
                  <a:pt x="54066" y="208982"/>
                  <a:pt x="43543" y="208146"/>
                  <a:pt x="35626" y="204188"/>
                </a:cubicBezTo>
                <a:lnTo>
                  <a:pt x="0" y="121061"/>
                </a:lnTo>
                <a:cubicBezTo>
                  <a:pt x="9276" y="96325"/>
                  <a:pt x="20719" y="9527"/>
                  <a:pt x="71252" y="2308"/>
                </a:cubicBezTo>
                <a:cubicBezTo>
                  <a:pt x="87409" y="0"/>
                  <a:pt x="102919" y="10225"/>
                  <a:pt x="118753" y="14183"/>
                </a:cubicBezTo>
                <a:cubicBezTo>
                  <a:pt x="130628" y="22100"/>
                  <a:pt x="141613" y="31551"/>
                  <a:pt x="154379" y="37934"/>
                </a:cubicBezTo>
                <a:cubicBezTo>
                  <a:pt x="165575" y="43532"/>
                  <a:pt x="179590" y="42865"/>
                  <a:pt x="190005" y="49809"/>
                </a:cubicBezTo>
                <a:cubicBezTo>
                  <a:pt x="203979" y="59125"/>
                  <a:pt x="210950" y="77279"/>
                  <a:pt x="225631" y="85435"/>
                </a:cubicBezTo>
                <a:cubicBezTo>
                  <a:pt x="247516" y="97593"/>
                  <a:pt x="296883" y="109186"/>
                  <a:pt x="296883" y="109186"/>
                </a:cubicBezTo>
                <a:cubicBezTo>
                  <a:pt x="300841" y="93352"/>
                  <a:pt x="223652" y="328"/>
                  <a:pt x="308758" y="61684"/>
                </a:cubicBezTo>
                <a:lnTo>
                  <a:pt x="415636" y="85435"/>
                </a:lnTo>
                <a:cubicBezTo>
                  <a:pt x="419595" y="121061"/>
                  <a:pt x="422061" y="156885"/>
                  <a:pt x="427512" y="192313"/>
                </a:cubicBezTo>
                <a:cubicBezTo>
                  <a:pt x="429994" y="208444"/>
                  <a:pt x="427846" y="228273"/>
                  <a:pt x="439387" y="239814"/>
                </a:cubicBezTo>
                <a:cubicBezTo>
                  <a:pt x="450928" y="251355"/>
                  <a:pt x="471195" y="247205"/>
                  <a:pt x="486888" y="251689"/>
                </a:cubicBezTo>
                <a:cubicBezTo>
                  <a:pt x="572097" y="276035"/>
                  <a:pt x="461165" y="251296"/>
                  <a:pt x="581891" y="275440"/>
                </a:cubicBezTo>
                <a:cubicBezTo>
                  <a:pt x="601683" y="271482"/>
                  <a:pt x="622368" y="270652"/>
                  <a:pt x="641267" y="263565"/>
                </a:cubicBezTo>
                <a:cubicBezTo>
                  <a:pt x="654631" y="258554"/>
                  <a:pt x="662621" y="239814"/>
                  <a:pt x="676893" y="239814"/>
                </a:cubicBezTo>
                <a:cubicBezTo>
                  <a:pt x="691165" y="239814"/>
                  <a:pt x="698979" y="259052"/>
                  <a:pt x="712519" y="263565"/>
                </a:cubicBezTo>
                <a:cubicBezTo>
                  <a:pt x="735362" y="271179"/>
                  <a:pt x="760020" y="271482"/>
                  <a:pt x="783771" y="275440"/>
                </a:cubicBezTo>
                <a:cubicBezTo>
                  <a:pt x="795673" y="311144"/>
                  <a:pt x="793820" y="315999"/>
                  <a:pt x="819397" y="346692"/>
                </a:cubicBezTo>
                <a:cubicBezTo>
                  <a:pt x="830148" y="359594"/>
                  <a:pt x="840002" y="374807"/>
                  <a:pt x="855023" y="382318"/>
                </a:cubicBezTo>
                <a:cubicBezTo>
                  <a:pt x="873076" y="391345"/>
                  <a:pt x="894608" y="390235"/>
                  <a:pt x="914400" y="394193"/>
                </a:cubicBezTo>
                <a:cubicBezTo>
                  <a:pt x="934192" y="390235"/>
                  <a:pt x="954195" y="387213"/>
                  <a:pt x="973777" y="382318"/>
                </a:cubicBezTo>
                <a:cubicBezTo>
                  <a:pt x="985921" y="379282"/>
                  <a:pt x="996962" y="369061"/>
                  <a:pt x="1009403" y="370443"/>
                </a:cubicBezTo>
                <a:cubicBezTo>
                  <a:pt x="1121722" y="382923"/>
                  <a:pt x="1039660" y="400232"/>
                  <a:pt x="1140031" y="417944"/>
                </a:cubicBezTo>
                <a:cubicBezTo>
                  <a:pt x="1186972" y="426228"/>
                  <a:pt x="1235034" y="425861"/>
                  <a:pt x="1282535" y="429819"/>
                </a:cubicBezTo>
                <a:cubicBezTo>
                  <a:pt x="1362437" y="483088"/>
                  <a:pt x="1328913" y="486124"/>
                  <a:pt x="1401288" y="465445"/>
                </a:cubicBezTo>
                <a:cubicBezTo>
                  <a:pt x="1413324" y="462006"/>
                  <a:pt x="1425039" y="457528"/>
                  <a:pt x="1436914" y="453570"/>
                </a:cubicBezTo>
                <a:cubicBezTo>
                  <a:pt x="1452060" y="438424"/>
                  <a:pt x="1484548" y="401278"/>
                  <a:pt x="1508166" y="394193"/>
                </a:cubicBezTo>
                <a:cubicBezTo>
                  <a:pt x="1534976" y="386150"/>
                  <a:pt x="1563584" y="386276"/>
                  <a:pt x="1591293" y="382318"/>
                </a:cubicBezTo>
                <a:cubicBezTo>
                  <a:pt x="1595252" y="370443"/>
                  <a:pt x="1599730" y="358728"/>
                  <a:pt x="1603169" y="346692"/>
                </a:cubicBezTo>
                <a:cubicBezTo>
                  <a:pt x="1607653" y="330999"/>
                  <a:pt x="1604596" y="311729"/>
                  <a:pt x="1615044" y="299191"/>
                </a:cubicBezTo>
                <a:cubicBezTo>
                  <a:pt x="1626377" y="285591"/>
                  <a:pt x="1647175" y="284223"/>
                  <a:pt x="1662545" y="275440"/>
                </a:cubicBezTo>
                <a:cubicBezTo>
                  <a:pt x="1727001" y="238607"/>
                  <a:pt x="1668480" y="261586"/>
                  <a:pt x="1733797" y="239814"/>
                </a:cubicBezTo>
                <a:cubicBezTo>
                  <a:pt x="1824841" y="243772"/>
                  <a:pt x="1916068" y="244700"/>
                  <a:pt x="2006930" y="251689"/>
                </a:cubicBezTo>
                <a:cubicBezTo>
                  <a:pt x="2061650" y="255898"/>
                  <a:pt x="2029463" y="272125"/>
                  <a:pt x="2078182" y="299191"/>
                </a:cubicBezTo>
                <a:cubicBezTo>
                  <a:pt x="2100067" y="311349"/>
                  <a:pt x="2149434" y="322941"/>
                  <a:pt x="2149434" y="322941"/>
                </a:cubicBezTo>
                <a:cubicBezTo>
                  <a:pt x="2181101" y="318983"/>
                  <a:pt x="2213037" y="316775"/>
                  <a:pt x="2244436" y="311066"/>
                </a:cubicBezTo>
                <a:cubicBezTo>
                  <a:pt x="2256752" y="308827"/>
                  <a:pt x="2268440" y="294542"/>
                  <a:pt x="2280062" y="299191"/>
                </a:cubicBezTo>
                <a:cubicBezTo>
                  <a:pt x="2293314" y="304492"/>
                  <a:pt x="2292668" y="325901"/>
                  <a:pt x="2303813" y="334817"/>
                </a:cubicBezTo>
                <a:cubicBezTo>
                  <a:pt x="2315985" y="344554"/>
                  <a:pt x="2395860" y="357976"/>
                  <a:pt x="2398816" y="358567"/>
                </a:cubicBezTo>
                <a:cubicBezTo>
                  <a:pt x="2389444" y="386682"/>
                  <a:pt x="2375065" y="424905"/>
                  <a:pt x="2375065" y="453570"/>
                </a:cubicBezTo>
                <a:cubicBezTo>
                  <a:pt x="2375065" y="556641"/>
                  <a:pt x="2388599" y="531456"/>
                  <a:pt x="2410691" y="619825"/>
                </a:cubicBezTo>
                <a:cubicBezTo>
                  <a:pt x="2425602" y="679470"/>
                  <a:pt x="2417405" y="651843"/>
                  <a:pt x="2434442" y="702952"/>
                </a:cubicBezTo>
                <a:cubicBezTo>
                  <a:pt x="2430483" y="758370"/>
                  <a:pt x="2455245" y="824273"/>
                  <a:pt x="2422566" y="869206"/>
                </a:cubicBezTo>
                <a:cubicBezTo>
                  <a:pt x="2404835" y="893586"/>
                  <a:pt x="2369586" y="833580"/>
                  <a:pt x="2339439" y="833580"/>
                </a:cubicBezTo>
                <a:cubicBezTo>
                  <a:pt x="2325167" y="833580"/>
                  <a:pt x="2323605" y="857331"/>
                  <a:pt x="2315688" y="869206"/>
                </a:cubicBezTo>
                <a:cubicBezTo>
                  <a:pt x="2307771" y="896915"/>
                  <a:pt x="2274125" y="892957"/>
                  <a:pt x="2291938" y="952334"/>
                </a:cubicBezTo>
                <a:lnTo>
                  <a:pt x="2232561" y="1011710"/>
                </a:lnTo>
                <a:lnTo>
                  <a:pt x="2137558" y="987960"/>
                </a:lnTo>
                <a:lnTo>
                  <a:pt x="2137558" y="1106713"/>
                </a:lnTo>
                <a:lnTo>
                  <a:pt x="2125683" y="1213591"/>
                </a:lnTo>
                <a:lnTo>
                  <a:pt x="2517569" y="1890484"/>
                </a:lnTo>
                <a:cubicBezTo>
                  <a:pt x="2513610" y="1930069"/>
                  <a:pt x="2524743" y="1974313"/>
                  <a:pt x="2505693" y="2009238"/>
                </a:cubicBezTo>
                <a:cubicBezTo>
                  <a:pt x="2496028" y="2026957"/>
                  <a:pt x="2463111" y="2009917"/>
                  <a:pt x="2446317" y="2021113"/>
                </a:cubicBezTo>
                <a:cubicBezTo>
                  <a:pt x="2435902" y="2028057"/>
                  <a:pt x="2438400" y="2044864"/>
                  <a:pt x="2434442" y="2056739"/>
                </a:cubicBezTo>
                <a:cubicBezTo>
                  <a:pt x="2475965" y="2181310"/>
                  <a:pt x="2423434" y="2094526"/>
                  <a:pt x="2541319" y="2139866"/>
                </a:cubicBezTo>
                <a:cubicBezTo>
                  <a:pt x="2567961" y="2150113"/>
                  <a:pt x="2612571" y="2187367"/>
                  <a:pt x="2612571" y="2187367"/>
                </a:cubicBezTo>
                <a:cubicBezTo>
                  <a:pt x="2600696" y="2199242"/>
                  <a:pt x="2589847" y="2212242"/>
                  <a:pt x="2576945" y="2222993"/>
                </a:cubicBezTo>
                <a:cubicBezTo>
                  <a:pt x="2565981" y="2232130"/>
                  <a:pt x="2530355" y="2237607"/>
                  <a:pt x="2541319" y="2246744"/>
                </a:cubicBezTo>
                <a:cubicBezTo>
                  <a:pt x="2570168" y="2270785"/>
                  <a:pt x="2648197" y="2282370"/>
                  <a:pt x="2648197" y="2282370"/>
                </a:cubicBezTo>
                <a:cubicBezTo>
                  <a:pt x="2644239" y="2317996"/>
                  <a:pt x="2649635" y="2355967"/>
                  <a:pt x="2636322" y="2389248"/>
                </a:cubicBezTo>
                <a:cubicBezTo>
                  <a:pt x="2631673" y="2400870"/>
                  <a:pt x="2612732" y="2397684"/>
                  <a:pt x="2600696" y="2401123"/>
                </a:cubicBezTo>
                <a:cubicBezTo>
                  <a:pt x="2585003" y="2405607"/>
                  <a:pt x="2569029" y="2409040"/>
                  <a:pt x="2553195" y="2412999"/>
                </a:cubicBezTo>
                <a:cubicBezTo>
                  <a:pt x="2545278" y="2428833"/>
                  <a:pt x="2531640" y="2442934"/>
                  <a:pt x="2529444" y="2460500"/>
                </a:cubicBezTo>
                <a:cubicBezTo>
                  <a:pt x="2527420" y="2476695"/>
                  <a:pt x="2535588" y="2492719"/>
                  <a:pt x="2541319" y="2508001"/>
                </a:cubicBezTo>
                <a:cubicBezTo>
                  <a:pt x="2547535" y="2524576"/>
                  <a:pt x="2558097" y="2539231"/>
                  <a:pt x="2565070" y="2555502"/>
                </a:cubicBezTo>
                <a:cubicBezTo>
                  <a:pt x="2594570" y="2624336"/>
                  <a:pt x="2555051" y="2558287"/>
                  <a:pt x="2600696" y="2626754"/>
                </a:cubicBezTo>
                <a:cubicBezTo>
                  <a:pt x="2621469" y="2709848"/>
                  <a:pt x="2596066" y="2642857"/>
                  <a:pt x="2648197" y="2709882"/>
                </a:cubicBezTo>
                <a:cubicBezTo>
                  <a:pt x="2665722" y="2732414"/>
                  <a:pt x="2695699" y="2781134"/>
                  <a:pt x="2695699" y="2781134"/>
                </a:cubicBezTo>
                <a:cubicBezTo>
                  <a:pt x="2724171" y="2866553"/>
                  <a:pt x="2650177" y="2832594"/>
                  <a:pt x="2695699" y="2864261"/>
                </a:cubicBezTo>
                <a:lnTo>
                  <a:pt x="2778826" y="2864261"/>
                </a:lnTo>
                <a:lnTo>
                  <a:pt x="2850078" y="2911762"/>
                </a:lnTo>
                <a:lnTo>
                  <a:pt x="2873829" y="2994889"/>
                </a:lnTo>
                <a:lnTo>
                  <a:pt x="3016332" y="3018640"/>
                </a:lnTo>
                <a:lnTo>
                  <a:pt x="3158836" y="2911762"/>
                </a:lnTo>
                <a:lnTo>
                  <a:pt x="3158836" y="2911762"/>
                </a:lnTo>
                <a:lnTo>
                  <a:pt x="3253839" y="2911762"/>
                </a:lnTo>
                <a:cubicBezTo>
                  <a:pt x="3257797" y="2951346"/>
                  <a:pt x="3252119" y="2993128"/>
                  <a:pt x="3265714" y="3030515"/>
                </a:cubicBezTo>
                <a:cubicBezTo>
                  <a:pt x="3269992" y="3042279"/>
                  <a:pt x="3289304" y="3038952"/>
                  <a:pt x="3301340" y="3042391"/>
                </a:cubicBezTo>
                <a:cubicBezTo>
                  <a:pt x="3317033" y="3046875"/>
                  <a:pt x="3333008" y="3050308"/>
                  <a:pt x="3348842" y="3054266"/>
                </a:cubicBezTo>
                <a:cubicBezTo>
                  <a:pt x="3340925" y="3066141"/>
                  <a:pt x="3335183" y="3079800"/>
                  <a:pt x="3325091" y="3089892"/>
                </a:cubicBezTo>
                <a:cubicBezTo>
                  <a:pt x="3314999" y="3099984"/>
                  <a:pt x="3298381" y="3102498"/>
                  <a:pt x="3289465" y="3113643"/>
                </a:cubicBezTo>
                <a:cubicBezTo>
                  <a:pt x="3223913" y="3195584"/>
                  <a:pt x="3344060" y="3104957"/>
                  <a:pt x="3241964" y="3173019"/>
                </a:cubicBezTo>
                <a:cubicBezTo>
                  <a:pt x="3238005" y="3184894"/>
                  <a:pt x="3238102" y="3199029"/>
                  <a:pt x="3230088" y="3208645"/>
                </a:cubicBezTo>
                <a:cubicBezTo>
                  <a:pt x="3191343" y="3255139"/>
                  <a:pt x="3144279" y="3253848"/>
                  <a:pt x="3087584" y="3268022"/>
                </a:cubicBezTo>
                <a:cubicBezTo>
                  <a:pt x="3095501" y="3279897"/>
                  <a:pt x="3101243" y="3293556"/>
                  <a:pt x="3111335" y="3303648"/>
                </a:cubicBezTo>
                <a:cubicBezTo>
                  <a:pt x="3121427" y="3313740"/>
                  <a:pt x="3138045" y="3316254"/>
                  <a:pt x="3146961" y="3327399"/>
                </a:cubicBezTo>
                <a:cubicBezTo>
                  <a:pt x="3212234" y="3408992"/>
                  <a:pt x="3085468" y="3313878"/>
                  <a:pt x="3194462" y="3398651"/>
                </a:cubicBezTo>
                <a:cubicBezTo>
                  <a:pt x="3216994" y="3416176"/>
                  <a:pt x="3265714" y="3446152"/>
                  <a:pt x="3265714" y="3446152"/>
                </a:cubicBezTo>
                <a:cubicBezTo>
                  <a:pt x="3273631" y="3458027"/>
                  <a:pt x="3283082" y="3469012"/>
                  <a:pt x="3289465" y="3481778"/>
                </a:cubicBezTo>
                <a:cubicBezTo>
                  <a:pt x="3338631" y="3580110"/>
                  <a:pt x="3257024" y="3450930"/>
                  <a:pt x="3325091" y="3553030"/>
                </a:cubicBezTo>
                <a:cubicBezTo>
                  <a:pt x="3313216" y="3556988"/>
                  <a:pt x="3291235" y="3552513"/>
                  <a:pt x="3289465" y="3564905"/>
                </a:cubicBezTo>
                <a:cubicBezTo>
                  <a:pt x="3285925" y="3589689"/>
                  <a:pt x="3308306" y="3611608"/>
                  <a:pt x="3313216" y="3636157"/>
                </a:cubicBezTo>
                <a:cubicBezTo>
                  <a:pt x="3317174" y="3655949"/>
                  <a:pt x="3320713" y="3675830"/>
                  <a:pt x="3325091" y="3695534"/>
                </a:cubicBezTo>
                <a:cubicBezTo>
                  <a:pt x="3328631" y="3711466"/>
                  <a:pt x="3336966" y="3743035"/>
                  <a:pt x="3336966" y="3743035"/>
                </a:cubicBezTo>
                <a:lnTo>
                  <a:pt x="3241964" y="3909289"/>
                </a:lnTo>
                <a:lnTo>
                  <a:pt x="3336966" y="3956791"/>
                </a:lnTo>
                <a:lnTo>
                  <a:pt x="3253839" y="4039918"/>
                </a:lnTo>
                <a:lnTo>
                  <a:pt x="3194462" y="4075544"/>
                </a:lnTo>
                <a:lnTo>
                  <a:pt x="3146961" y="4123045"/>
                </a:lnTo>
                <a:lnTo>
                  <a:pt x="3135086" y="4229923"/>
                </a:lnTo>
                <a:lnTo>
                  <a:pt x="3075709" y="4229923"/>
                </a:lnTo>
                <a:lnTo>
                  <a:pt x="2968831" y="4324926"/>
                </a:lnTo>
                <a:lnTo>
                  <a:pt x="2861953" y="4408053"/>
                </a:lnTo>
                <a:lnTo>
                  <a:pt x="2671948" y="4265549"/>
                </a:lnTo>
                <a:lnTo>
                  <a:pt x="2565070" y="4419928"/>
                </a:lnTo>
                <a:lnTo>
                  <a:pt x="2660073" y="4443679"/>
                </a:lnTo>
                <a:lnTo>
                  <a:pt x="2743200" y="4514931"/>
                </a:lnTo>
                <a:lnTo>
                  <a:pt x="2660073" y="4657435"/>
                </a:lnTo>
                <a:lnTo>
                  <a:pt x="2600696" y="4645560"/>
                </a:lnTo>
                <a:lnTo>
                  <a:pt x="2553195" y="4811814"/>
                </a:lnTo>
                <a:lnTo>
                  <a:pt x="2446317" y="4764313"/>
                </a:lnTo>
                <a:lnTo>
                  <a:pt x="2339439" y="4847440"/>
                </a:lnTo>
                <a:lnTo>
                  <a:pt x="2327564" y="4894941"/>
                </a:lnTo>
                <a:lnTo>
                  <a:pt x="2303813" y="4894941"/>
                </a:lnTo>
                <a:lnTo>
                  <a:pt x="2244436" y="4859315"/>
                </a:lnTo>
                <a:lnTo>
                  <a:pt x="2220686" y="4966193"/>
                </a:lnTo>
                <a:lnTo>
                  <a:pt x="2375065" y="5037445"/>
                </a:lnTo>
                <a:lnTo>
                  <a:pt x="2386940" y="5215575"/>
                </a:lnTo>
                <a:lnTo>
                  <a:pt x="2434442" y="5251201"/>
                </a:lnTo>
                <a:cubicBezTo>
                  <a:pt x="2466109" y="5239326"/>
                  <a:pt x="2495963" y="5220358"/>
                  <a:pt x="2529444" y="5215575"/>
                </a:cubicBezTo>
                <a:cubicBezTo>
                  <a:pt x="2547970" y="5212928"/>
                  <a:pt x="2623988" y="5233274"/>
                  <a:pt x="2648197" y="5239326"/>
                </a:cubicBezTo>
                <a:cubicBezTo>
                  <a:pt x="2649392" y="5240123"/>
                  <a:pt x="2709617" y="5284784"/>
                  <a:pt x="2719449" y="5274952"/>
                </a:cubicBezTo>
                <a:cubicBezTo>
                  <a:pt x="2737152" y="5257249"/>
                  <a:pt x="2718505" y="5207816"/>
                  <a:pt x="2743200" y="5203700"/>
                </a:cubicBezTo>
                <a:cubicBezTo>
                  <a:pt x="2830551" y="5189142"/>
                  <a:pt x="2791093" y="5197665"/>
                  <a:pt x="2861953" y="5179949"/>
                </a:cubicBezTo>
                <a:cubicBezTo>
                  <a:pt x="2869870" y="5191824"/>
                  <a:pt x="2879321" y="5202809"/>
                  <a:pt x="2885704" y="5215575"/>
                </a:cubicBezTo>
                <a:cubicBezTo>
                  <a:pt x="2934870" y="5313907"/>
                  <a:pt x="2853263" y="5184727"/>
                  <a:pt x="2921330" y="5286827"/>
                </a:cubicBezTo>
                <a:cubicBezTo>
                  <a:pt x="2929247" y="5310578"/>
                  <a:pt x="2930529" y="5337707"/>
                  <a:pt x="2945080" y="5358079"/>
                </a:cubicBezTo>
                <a:cubicBezTo>
                  <a:pt x="2952356" y="5368265"/>
                  <a:pt x="2969200" y="5365023"/>
                  <a:pt x="2980706" y="5369954"/>
                </a:cubicBezTo>
                <a:cubicBezTo>
                  <a:pt x="2996978" y="5376927"/>
                  <a:pt x="3011632" y="5387489"/>
                  <a:pt x="3028208" y="5393705"/>
                </a:cubicBezTo>
                <a:cubicBezTo>
                  <a:pt x="3140376" y="5435768"/>
                  <a:pt x="3030697" y="5383073"/>
                  <a:pt x="3099460" y="5417456"/>
                </a:cubicBezTo>
                <a:lnTo>
                  <a:pt x="3111335" y="5369954"/>
                </a:lnTo>
                <a:cubicBezTo>
                  <a:pt x="3150919" y="5362037"/>
                  <a:pt x="3189822" y="5349080"/>
                  <a:pt x="3230088" y="5346204"/>
                </a:cubicBezTo>
                <a:cubicBezTo>
                  <a:pt x="3286016" y="5342209"/>
                  <a:pt x="3277600" y="5373352"/>
                  <a:pt x="3325091" y="5393705"/>
                </a:cubicBezTo>
                <a:cubicBezTo>
                  <a:pt x="3336006" y="5398383"/>
                  <a:pt x="3348842" y="5393705"/>
                  <a:pt x="3360717" y="5393705"/>
                </a:cubicBezTo>
                <a:lnTo>
                  <a:pt x="3206338" y="5548084"/>
                </a:lnTo>
                <a:cubicBezTo>
                  <a:pt x="3238005" y="5563918"/>
                  <a:pt x="3268658" y="5581969"/>
                  <a:pt x="3301340" y="5595586"/>
                </a:cubicBezTo>
                <a:cubicBezTo>
                  <a:pt x="3316406" y="5601863"/>
                  <a:pt x="3342565" y="5592395"/>
                  <a:pt x="3348842" y="5607461"/>
                </a:cubicBezTo>
                <a:cubicBezTo>
                  <a:pt x="3365658" y="5647820"/>
                  <a:pt x="3345022" y="5697281"/>
                  <a:pt x="3360717" y="5738089"/>
                </a:cubicBezTo>
                <a:cubicBezTo>
                  <a:pt x="3370174" y="5762679"/>
                  <a:pt x="3471794" y="5772436"/>
                  <a:pt x="3479470" y="5773715"/>
                </a:cubicBezTo>
                <a:lnTo>
                  <a:pt x="3467595" y="5809341"/>
                </a:lnTo>
                <a:lnTo>
                  <a:pt x="3586348" y="5844967"/>
                </a:lnTo>
                <a:lnTo>
                  <a:pt x="3550722" y="5951845"/>
                </a:lnTo>
                <a:lnTo>
                  <a:pt x="3443844" y="6011222"/>
                </a:lnTo>
                <a:lnTo>
                  <a:pt x="3479470" y="6106225"/>
                </a:lnTo>
                <a:lnTo>
                  <a:pt x="3538847" y="6153726"/>
                </a:lnTo>
                <a:lnTo>
                  <a:pt x="3443844" y="6379357"/>
                </a:lnTo>
                <a:lnTo>
                  <a:pt x="3372592" y="6379357"/>
                </a:lnTo>
                <a:lnTo>
                  <a:pt x="3384467" y="6545612"/>
                </a:lnTo>
                <a:lnTo>
                  <a:pt x="3265714" y="6593113"/>
                </a:lnTo>
                <a:lnTo>
                  <a:pt x="3230088" y="6628739"/>
                </a:lnTo>
                <a:lnTo>
                  <a:pt x="3170712" y="6640614"/>
                </a:lnTo>
                <a:lnTo>
                  <a:pt x="3087584" y="6711866"/>
                </a:lnTo>
                <a:lnTo>
                  <a:pt x="3004457" y="6842495"/>
                </a:lnTo>
                <a:lnTo>
                  <a:pt x="2814452" y="6771243"/>
                </a:lnTo>
                <a:lnTo>
                  <a:pt x="2802577" y="6688115"/>
                </a:lnTo>
                <a:lnTo>
                  <a:pt x="2802577" y="6688115"/>
                </a:lnTo>
                <a:lnTo>
                  <a:pt x="2695699" y="6711866"/>
                </a:lnTo>
                <a:lnTo>
                  <a:pt x="2636322" y="6806869"/>
                </a:lnTo>
                <a:lnTo>
                  <a:pt x="2493818" y="6771243"/>
                </a:lnTo>
                <a:lnTo>
                  <a:pt x="2398816" y="6664365"/>
                </a:lnTo>
                <a:lnTo>
                  <a:pt x="2220686" y="6699991"/>
                </a:lnTo>
                <a:lnTo>
                  <a:pt x="2161309" y="6616863"/>
                </a:lnTo>
                <a:lnTo>
                  <a:pt x="2090057" y="6640614"/>
                </a:lnTo>
                <a:lnTo>
                  <a:pt x="1995054" y="6545612"/>
                </a:lnTo>
                <a:lnTo>
                  <a:pt x="1911927" y="6581238"/>
                </a:lnTo>
                <a:lnTo>
                  <a:pt x="1876301" y="6462484"/>
                </a:lnTo>
                <a:lnTo>
                  <a:pt x="1781299" y="6509986"/>
                </a:lnTo>
                <a:lnTo>
                  <a:pt x="1710047" y="6450609"/>
                </a:lnTo>
                <a:lnTo>
                  <a:pt x="1638795" y="6474360"/>
                </a:lnTo>
                <a:lnTo>
                  <a:pt x="1603169" y="6604988"/>
                </a:lnTo>
                <a:lnTo>
                  <a:pt x="1508166" y="6676240"/>
                </a:lnTo>
                <a:lnTo>
                  <a:pt x="1425039" y="6688115"/>
                </a:lnTo>
                <a:lnTo>
                  <a:pt x="1318161" y="6794993"/>
                </a:lnTo>
                <a:lnTo>
                  <a:pt x="1187532" y="6759367"/>
                </a:lnTo>
                <a:lnTo>
                  <a:pt x="1080654" y="6771243"/>
                </a:lnTo>
                <a:lnTo>
                  <a:pt x="985652" y="6676240"/>
                </a:lnTo>
                <a:lnTo>
                  <a:pt x="807522" y="6640614"/>
                </a:lnTo>
                <a:lnTo>
                  <a:pt x="795647" y="6521861"/>
                </a:lnTo>
                <a:cubicBezTo>
                  <a:pt x="779813" y="6490193"/>
                  <a:pt x="760855" y="6459904"/>
                  <a:pt x="748145" y="6426858"/>
                </a:cubicBezTo>
                <a:cubicBezTo>
                  <a:pt x="740899" y="6408019"/>
                  <a:pt x="747466" y="6384276"/>
                  <a:pt x="736270" y="6367482"/>
                </a:cubicBezTo>
                <a:cubicBezTo>
                  <a:pt x="729326" y="6357067"/>
                  <a:pt x="712519" y="6359565"/>
                  <a:pt x="700644" y="6355606"/>
                </a:cubicBezTo>
                <a:cubicBezTo>
                  <a:pt x="704602" y="6327897"/>
                  <a:pt x="695725" y="6294871"/>
                  <a:pt x="712519" y="6272479"/>
                </a:cubicBezTo>
                <a:cubicBezTo>
                  <a:pt x="724630" y="6256332"/>
                  <a:pt x="762869" y="6278657"/>
                  <a:pt x="771896" y="6260604"/>
                </a:cubicBezTo>
                <a:cubicBezTo>
                  <a:pt x="804895" y="6194608"/>
                  <a:pt x="759401" y="6177063"/>
                  <a:pt x="724395" y="6153726"/>
                </a:cubicBezTo>
                <a:cubicBezTo>
                  <a:pt x="720436" y="6141851"/>
                  <a:pt x="710461" y="6130447"/>
                  <a:pt x="712519" y="6118100"/>
                </a:cubicBezTo>
                <a:cubicBezTo>
                  <a:pt x="722811" y="6056348"/>
                  <a:pt x="769522" y="6104642"/>
                  <a:pt x="700644" y="6058723"/>
                </a:cubicBezTo>
                <a:cubicBezTo>
                  <a:pt x="642778" y="5971925"/>
                  <a:pt x="713410" y="6081063"/>
                  <a:pt x="653143" y="5975596"/>
                </a:cubicBezTo>
                <a:cubicBezTo>
                  <a:pt x="627196" y="5930189"/>
                  <a:pt x="629392" y="5956042"/>
                  <a:pt x="629392" y="5928095"/>
                </a:cubicBezTo>
                <a:lnTo>
                  <a:pt x="593766" y="5844967"/>
                </a:lnTo>
                <a:close/>
              </a:path>
            </a:pathLst>
          </a:custGeom>
          <a:blipFill>
            <a:blip r:embed="rId7" cstate="print"/>
            <a:stretch>
              <a:fillRect/>
            </a:stretch>
          </a:blipFill>
          <a:ln>
            <a:noFill/>
          </a:ln>
          <a:effectLst>
            <a:outerShdw blurRad="241300" dist="177800" dir="8100000" algn="tr" rotWithShape="0">
              <a:schemeClr val="accent6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8" name="ZoneTexte 7"/>
          <p:cNvSpPr txBox="1"/>
          <p:nvPr/>
        </p:nvSpPr>
        <p:spPr>
          <a:xfrm>
            <a:off x="7929586" y="3500439"/>
            <a:ext cx="785818" cy="1571635"/>
          </a:xfrm>
          <a:prstGeom prst="rect">
            <a:avLst/>
          </a:prstGeom>
          <a:noFill/>
        </p:spPr>
        <p:txBody>
          <a:bodyPr wrap="none" rtlCol="0">
            <a:prstTxWarp prst="textTriangle">
              <a:avLst/>
            </a:prstTxWarp>
            <a:spAutoFit/>
          </a:bodyPr>
          <a:lstStyle/>
          <a:p>
            <a:r>
              <a:rPr lang="fr-FR" sz="13800" dirty="0" smtClean="0">
                <a:blipFill>
                  <a:blip r:embed="rId8"/>
                  <a:stretch>
                    <a:fillRect/>
                  </a:stretch>
                </a:blipFill>
                <a:latin typeface="Algerian" pitchFamily="82" charset="0"/>
              </a:rPr>
              <a:t>1</a:t>
            </a:r>
            <a:endParaRPr lang="fr-FR" sz="13800" dirty="0">
              <a:blipFill>
                <a:blip r:embed="rId8"/>
                <a:stretch>
                  <a:fillRect/>
                </a:stretch>
              </a:blipFill>
              <a:latin typeface="Algerian" pitchFamily="82" charset="0"/>
            </a:endParaRPr>
          </a:p>
        </p:txBody>
      </p:sp>
    </p:spTree>
  </p:cSld>
  <p:clrMapOvr>
    <a:masterClrMapping/>
  </p:clrMapOvr>
  <p:transition advTm="8000">
    <p:sndAc>
      <p:stSnd loop="1">
        <p:snd r:embed="rId2" name="Stone et Charden médine normandi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100"/>
                            </p:stCondLst>
                            <p:childTnLst>
                              <p:par>
                                <p:cTn id="2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600"/>
                            </p:stCondLst>
                            <p:childTnLst>
                              <p:par>
                                <p:cTn id="27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6600"/>
                            </p:stCondLst>
                            <p:childTnLst>
                              <p:par>
                                <p:cTn id="34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8" dur="1000"/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7600"/>
                            </p:stCondLst>
                            <p:childTnLst>
                              <p:par>
                                <p:cTn id="40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9600"/>
                            </p:stCondLst>
                            <p:childTnLst>
                              <p:par>
                                <p:cTn id="4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6" grpId="0" animBg="1"/>
      <p:bldP spid="4" grpId="0" animBg="1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 rot="-720000">
            <a:off x="472117" y="455767"/>
            <a:ext cx="8388000" cy="5400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Rectangle 12"/>
          <p:cNvSpPr/>
          <p:nvPr/>
        </p:nvSpPr>
        <p:spPr>
          <a:xfrm rot="-720000">
            <a:off x="469711" y="384328"/>
            <a:ext cx="8388000" cy="5400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4800" dirty="0" smtClean="0"/>
          </a:p>
          <a:p>
            <a:pPr algn="ctr"/>
            <a:endParaRPr lang="fr-FR" sz="4800" dirty="0" smtClean="0"/>
          </a:p>
          <a:p>
            <a:pPr algn="ctr"/>
            <a:endParaRPr lang="fr-FR" sz="4800" dirty="0" smtClean="0"/>
          </a:p>
          <a:p>
            <a:pPr algn="ctr"/>
            <a:endParaRPr lang="fr-FR" sz="4800" dirty="0" smtClean="0"/>
          </a:p>
          <a:p>
            <a:pPr algn="ctr"/>
            <a:r>
              <a:rPr lang="fr-FR" sz="4800" dirty="0" smtClean="0"/>
              <a:t>Château d Ailly</a:t>
            </a:r>
            <a:endParaRPr lang="fr-FR" sz="4800" dirty="0"/>
          </a:p>
        </p:txBody>
      </p:sp>
      <p:sp>
        <p:nvSpPr>
          <p:cNvPr id="14" name="Rectangle 13"/>
          <p:cNvSpPr/>
          <p:nvPr/>
        </p:nvSpPr>
        <p:spPr>
          <a:xfrm rot="-720000">
            <a:off x="472117" y="455767"/>
            <a:ext cx="8388000" cy="5400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400" dirty="0" smtClean="0">
                <a:solidFill>
                  <a:schemeClr val="accent5">
                    <a:lumMod val="50000"/>
                  </a:schemeClr>
                </a:solidFill>
              </a:rPr>
              <a:t>         Château de </a:t>
            </a:r>
            <a:r>
              <a:rPr lang="fr-FR" sz="4400" dirty="0" err="1" smtClean="0">
                <a:solidFill>
                  <a:schemeClr val="accent5">
                    <a:lumMod val="50000"/>
                  </a:schemeClr>
                </a:solidFill>
              </a:rPr>
              <a:t>Courcy</a:t>
            </a:r>
            <a:endParaRPr lang="fr-FR" sz="4400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algn="ctr"/>
            <a:endParaRPr lang="fr-FR" sz="4400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algn="ctr"/>
            <a:endParaRPr lang="fr-FR" sz="4400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algn="ctr"/>
            <a:endParaRPr lang="fr-FR" sz="4400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algn="ctr"/>
            <a:endParaRPr lang="fr-FR" sz="4400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algn="ctr"/>
            <a:endParaRPr lang="fr-FR" sz="4400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algn="ctr"/>
            <a:endParaRPr lang="fr-FR" sz="44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 rot="-720000">
            <a:off x="472117" y="455767"/>
            <a:ext cx="8388000" cy="5400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3600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algn="ctr"/>
            <a:endParaRPr lang="fr-FR" sz="3600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algn="ctr"/>
            <a:endParaRPr lang="fr-FR" sz="3600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algn="ctr"/>
            <a:endParaRPr lang="fr-FR" sz="3600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algn="ctr"/>
            <a:endParaRPr lang="fr-FR" sz="3600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algn="ctr"/>
            <a:endParaRPr lang="fr-FR" sz="3600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algn="ctr"/>
            <a:endParaRPr lang="fr-FR" sz="3600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algn="ctr"/>
            <a:endParaRPr lang="fr-FR" sz="3600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algn="ctr"/>
            <a:r>
              <a:rPr lang="fr-FR" sz="3600" dirty="0" smtClean="0">
                <a:solidFill>
                  <a:schemeClr val="accent2">
                    <a:lumMod val="50000"/>
                  </a:schemeClr>
                </a:solidFill>
              </a:rPr>
              <a:t>Château de la Bruyeres</a:t>
            </a:r>
          </a:p>
          <a:p>
            <a:pPr algn="ctr"/>
            <a:endParaRPr lang="fr-FR" sz="3600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algn="ctr"/>
            <a:endParaRPr lang="fr-FR" sz="3600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algn="ctr"/>
            <a:endParaRPr lang="fr-FR" sz="36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 rot="-720000">
            <a:off x="469713" y="312890"/>
            <a:ext cx="8388000" cy="54000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4400" dirty="0" smtClean="0"/>
          </a:p>
          <a:p>
            <a:pPr algn="ctr"/>
            <a:endParaRPr lang="fr-FR" sz="4400" dirty="0" smtClean="0"/>
          </a:p>
          <a:p>
            <a:pPr algn="ctr"/>
            <a:endParaRPr lang="fr-FR" sz="4400" dirty="0" smtClean="0"/>
          </a:p>
          <a:p>
            <a:pPr algn="ctr"/>
            <a:endParaRPr lang="fr-FR" sz="4400" dirty="0" smtClean="0"/>
          </a:p>
          <a:p>
            <a:pPr algn="ctr"/>
            <a:endParaRPr lang="fr-FR" sz="4400" dirty="0" smtClean="0"/>
          </a:p>
          <a:p>
            <a:pPr algn="ctr"/>
            <a:r>
              <a:rPr lang="fr-FR" sz="4400" dirty="0" smtClean="0"/>
              <a:t>Château de Breuil</a:t>
            </a:r>
            <a:endParaRPr lang="fr-FR" sz="4400" dirty="0"/>
          </a:p>
        </p:txBody>
      </p:sp>
      <p:sp>
        <p:nvSpPr>
          <p:cNvPr id="17" name="Rectangle 16"/>
          <p:cNvSpPr/>
          <p:nvPr/>
        </p:nvSpPr>
        <p:spPr>
          <a:xfrm rot="-720000">
            <a:off x="472117" y="455767"/>
            <a:ext cx="8388000" cy="54000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400" dirty="0" smtClean="0"/>
              <a:t>Château de </a:t>
            </a:r>
            <a:r>
              <a:rPr lang="fr-FR" sz="4400" dirty="0" err="1" smtClean="0"/>
              <a:t>Brecy</a:t>
            </a:r>
            <a:endParaRPr lang="fr-FR" sz="4400" dirty="0" smtClean="0"/>
          </a:p>
          <a:p>
            <a:pPr algn="ctr"/>
            <a:endParaRPr lang="fr-FR" sz="4400" dirty="0" smtClean="0"/>
          </a:p>
          <a:p>
            <a:pPr algn="ctr"/>
            <a:endParaRPr lang="fr-FR" sz="4400" dirty="0" smtClean="0"/>
          </a:p>
          <a:p>
            <a:pPr algn="ctr"/>
            <a:endParaRPr lang="fr-FR" sz="4400" dirty="0" smtClean="0"/>
          </a:p>
          <a:p>
            <a:pPr algn="ctr"/>
            <a:endParaRPr lang="fr-FR" sz="4400" dirty="0" smtClean="0"/>
          </a:p>
          <a:p>
            <a:pPr algn="ctr"/>
            <a:endParaRPr lang="fr-FR" sz="4400" dirty="0"/>
          </a:p>
        </p:txBody>
      </p:sp>
      <p:sp>
        <p:nvSpPr>
          <p:cNvPr id="18" name="Rectangle 17"/>
          <p:cNvSpPr/>
          <p:nvPr/>
        </p:nvSpPr>
        <p:spPr>
          <a:xfrm rot="-720000">
            <a:off x="469714" y="384329"/>
            <a:ext cx="8388000" cy="5400000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4000" dirty="0" smtClean="0">
              <a:solidFill>
                <a:schemeClr val="accent2">
                  <a:lumMod val="75000"/>
                </a:schemeClr>
              </a:solidFill>
            </a:endParaRPr>
          </a:p>
          <a:p>
            <a:pPr algn="ctr"/>
            <a:endParaRPr lang="fr-FR" sz="4000" dirty="0" smtClean="0">
              <a:solidFill>
                <a:schemeClr val="accent2">
                  <a:lumMod val="75000"/>
                </a:schemeClr>
              </a:solidFill>
            </a:endParaRPr>
          </a:p>
          <a:p>
            <a:pPr algn="ctr"/>
            <a:endParaRPr lang="fr-FR" sz="4000" dirty="0" smtClean="0">
              <a:solidFill>
                <a:schemeClr val="accent2">
                  <a:lumMod val="75000"/>
                </a:schemeClr>
              </a:solidFill>
            </a:endParaRPr>
          </a:p>
          <a:p>
            <a:pPr algn="ctr"/>
            <a:endParaRPr lang="fr-FR" sz="4000" dirty="0" smtClean="0">
              <a:solidFill>
                <a:schemeClr val="accent2">
                  <a:lumMod val="75000"/>
                </a:schemeClr>
              </a:solidFill>
            </a:endParaRPr>
          </a:p>
          <a:p>
            <a:pPr algn="ctr"/>
            <a:endParaRPr lang="fr-FR" sz="4000" dirty="0" smtClean="0">
              <a:solidFill>
                <a:schemeClr val="accent2">
                  <a:lumMod val="75000"/>
                </a:schemeClr>
              </a:solidFill>
            </a:endParaRPr>
          </a:p>
          <a:p>
            <a:pPr algn="ctr"/>
            <a:r>
              <a:rPr lang="fr-FR" sz="4000" dirty="0" smtClean="0">
                <a:solidFill>
                  <a:schemeClr val="accent2">
                    <a:lumMod val="75000"/>
                  </a:schemeClr>
                </a:solidFill>
              </a:rPr>
              <a:t>Château de </a:t>
            </a:r>
            <a:r>
              <a:rPr lang="fr-FR" sz="4000" dirty="0" err="1" smtClean="0">
                <a:solidFill>
                  <a:schemeClr val="accent2">
                    <a:lumMod val="75000"/>
                  </a:schemeClr>
                </a:solidFill>
              </a:rPr>
              <a:t>Couterne</a:t>
            </a:r>
            <a:endParaRPr lang="fr-FR" sz="4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 rot="-720000">
            <a:off x="472117" y="455767"/>
            <a:ext cx="8388000" cy="5400000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  <a:ln>
            <a:noFill/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3200" dirty="0" smtClean="0"/>
          </a:p>
          <a:p>
            <a:pPr algn="ctr"/>
            <a:endParaRPr lang="fr-FR" sz="3200" dirty="0" smtClean="0"/>
          </a:p>
          <a:p>
            <a:pPr algn="ctr"/>
            <a:endParaRPr lang="fr-FR" sz="3200" dirty="0" smtClean="0"/>
          </a:p>
          <a:p>
            <a:pPr algn="ctr"/>
            <a:endParaRPr lang="fr-FR" sz="3200" dirty="0" smtClean="0"/>
          </a:p>
          <a:p>
            <a:pPr algn="ctr"/>
            <a:endParaRPr lang="fr-FR" sz="3200" dirty="0" smtClean="0"/>
          </a:p>
          <a:p>
            <a:pPr algn="ctr"/>
            <a:endParaRPr lang="fr-FR" sz="3200" dirty="0" smtClean="0"/>
          </a:p>
          <a:p>
            <a:pPr algn="ctr"/>
            <a:r>
              <a:rPr lang="fr-FR" sz="3200" dirty="0" smtClean="0"/>
              <a:t>Château de Guillaume Le Conquérant</a:t>
            </a:r>
            <a:endParaRPr lang="fr-FR" sz="3200" dirty="0"/>
          </a:p>
        </p:txBody>
      </p:sp>
      <p:sp>
        <p:nvSpPr>
          <p:cNvPr id="20" name="Rectangle 19"/>
          <p:cNvSpPr/>
          <p:nvPr/>
        </p:nvSpPr>
        <p:spPr>
          <a:xfrm rot="-720000">
            <a:off x="472117" y="455767"/>
            <a:ext cx="8388000" cy="5400000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  <a:ln>
            <a:noFill/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 smtClean="0">
                <a:solidFill>
                  <a:schemeClr val="accent5">
                    <a:lumMod val="50000"/>
                  </a:schemeClr>
                </a:solidFill>
              </a:rPr>
              <a:t>Château de </a:t>
            </a:r>
            <a:r>
              <a:rPr lang="fr-FR" sz="3200" dirty="0" err="1" smtClean="0">
                <a:solidFill>
                  <a:schemeClr val="accent5">
                    <a:lumMod val="50000"/>
                  </a:schemeClr>
                </a:solidFill>
              </a:rPr>
              <a:t>Colombieres</a:t>
            </a:r>
            <a:endParaRPr lang="fr-FR" sz="3200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algn="ctr"/>
            <a:endParaRPr lang="fr-FR" sz="3200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algn="ctr"/>
            <a:endParaRPr lang="fr-FR" sz="3200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algn="ctr"/>
            <a:endParaRPr lang="fr-FR" sz="3200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algn="ctr"/>
            <a:endParaRPr lang="fr-FR" sz="3200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algn="ctr"/>
            <a:endParaRPr lang="fr-FR" sz="3200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algn="ctr"/>
            <a:endParaRPr lang="fr-FR" sz="3200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algn="ctr"/>
            <a:endParaRPr lang="fr-FR" sz="3200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algn="ctr"/>
            <a:endParaRPr lang="fr-FR" sz="32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 rot="-720000">
            <a:off x="470915" y="455640"/>
            <a:ext cx="8388000" cy="5411557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  <a:ln>
            <a:noFill/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2" name="Rectangle 21"/>
          <p:cNvSpPr/>
          <p:nvPr/>
        </p:nvSpPr>
        <p:spPr>
          <a:xfrm rot="-720000">
            <a:off x="472117" y="455767"/>
            <a:ext cx="8388000" cy="5400000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  <a:ln>
            <a:noFill/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3200" dirty="0" smtClean="0"/>
          </a:p>
          <a:p>
            <a:pPr algn="ctr"/>
            <a:endParaRPr lang="fr-FR" sz="3200" dirty="0" smtClean="0"/>
          </a:p>
          <a:p>
            <a:pPr algn="ctr"/>
            <a:endParaRPr lang="fr-FR" sz="3200" dirty="0" smtClean="0"/>
          </a:p>
          <a:p>
            <a:pPr algn="ctr"/>
            <a:endParaRPr lang="fr-FR" sz="3200" dirty="0" smtClean="0"/>
          </a:p>
          <a:p>
            <a:pPr algn="ctr"/>
            <a:endParaRPr lang="fr-FR" sz="3200" dirty="0" smtClean="0"/>
          </a:p>
          <a:p>
            <a:pPr algn="ctr"/>
            <a:endParaRPr lang="fr-FR" sz="3200" dirty="0" smtClean="0"/>
          </a:p>
          <a:p>
            <a:pPr algn="ctr"/>
            <a:r>
              <a:rPr lang="fr-FR" sz="3200" dirty="0" smtClean="0"/>
              <a:t>Château le bourg Saint Leonard</a:t>
            </a:r>
            <a:endParaRPr lang="fr-FR" sz="3200" dirty="0"/>
          </a:p>
        </p:txBody>
      </p:sp>
      <p:sp>
        <p:nvSpPr>
          <p:cNvPr id="23" name="Rectangle 22"/>
          <p:cNvSpPr/>
          <p:nvPr/>
        </p:nvSpPr>
        <p:spPr>
          <a:xfrm rot="-720000">
            <a:off x="472117" y="455767"/>
            <a:ext cx="8388000" cy="5400000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  <a:ln>
            <a:noFill/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000" dirty="0" smtClean="0"/>
              <a:t>Château de Balleroy</a:t>
            </a:r>
          </a:p>
          <a:p>
            <a:pPr algn="ctr"/>
            <a:endParaRPr lang="fr-FR" sz="4000" dirty="0" smtClean="0"/>
          </a:p>
          <a:p>
            <a:pPr algn="ctr"/>
            <a:endParaRPr lang="fr-FR" sz="4000" dirty="0" smtClean="0"/>
          </a:p>
          <a:p>
            <a:pPr algn="ctr"/>
            <a:endParaRPr lang="fr-FR" sz="4000" dirty="0" smtClean="0"/>
          </a:p>
          <a:p>
            <a:pPr algn="ctr"/>
            <a:endParaRPr lang="fr-FR" sz="4000" dirty="0" smtClean="0"/>
          </a:p>
          <a:p>
            <a:pPr algn="ctr"/>
            <a:endParaRPr lang="fr-FR" sz="4000" dirty="0" smtClean="0"/>
          </a:p>
          <a:p>
            <a:pPr algn="ctr"/>
            <a:endParaRPr lang="fr-FR" sz="4000" dirty="0" smtClean="0"/>
          </a:p>
          <a:p>
            <a:pPr algn="ctr"/>
            <a:endParaRPr lang="fr-FR" sz="4000" dirty="0"/>
          </a:p>
        </p:txBody>
      </p:sp>
      <p:sp>
        <p:nvSpPr>
          <p:cNvPr id="24" name="Rectangle 23"/>
          <p:cNvSpPr/>
          <p:nvPr/>
        </p:nvSpPr>
        <p:spPr>
          <a:xfrm rot="-720000">
            <a:off x="472117" y="455767"/>
            <a:ext cx="8388000" cy="5400000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  <a:ln>
            <a:noFill/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 smtClean="0">
                <a:solidFill>
                  <a:schemeClr val="accent5">
                    <a:lumMod val="50000"/>
                  </a:schemeClr>
                </a:solidFill>
              </a:rPr>
              <a:t>Château de Fontaine Henry</a:t>
            </a:r>
          </a:p>
          <a:p>
            <a:pPr algn="ctr"/>
            <a:endParaRPr lang="fr-FR" sz="3200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algn="ctr"/>
            <a:endParaRPr lang="fr-FR" sz="3200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algn="ctr"/>
            <a:endParaRPr lang="fr-FR" sz="3200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algn="ctr"/>
            <a:endParaRPr lang="fr-FR" sz="3200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algn="ctr"/>
            <a:endParaRPr lang="fr-FR" sz="3200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algn="ctr"/>
            <a:endParaRPr lang="fr-FR" sz="3200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algn="ctr"/>
            <a:endParaRPr lang="fr-FR" sz="3200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algn="ctr"/>
            <a:endParaRPr lang="fr-FR" sz="3200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algn="ctr"/>
            <a:endParaRPr lang="fr-FR" sz="3200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algn="ctr"/>
            <a:endParaRPr lang="fr-FR" sz="3200" dirty="0" smtClean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25" name="Rectangle 24"/>
          <p:cNvSpPr/>
          <p:nvPr/>
        </p:nvSpPr>
        <p:spPr>
          <a:xfrm rot="-720000">
            <a:off x="472117" y="455767"/>
            <a:ext cx="8388000" cy="5400000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  <a:ln>
            <a:noFill/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 smtClean="0"/>
              <a:t>Château de Fontaine Henry</a:t>
            </a:r>
          </a:p>
          <a:p>
            <a:pPr algn="ctr"/>
            <a:endParaRPr lang="fr-FR" sz="3200" dirty="0" smtClean="0"/>
          </a:p>
          <a:p>
            <a:pPr algn="ctr"/>
            <a:endParaRPr lang="fr-FR" sz="3200" dirty="0" smtClean="0"/>
          </a:p>
          <a:p>
            <a:pPr algn="ctr"/>
            <a:endParaRPr lang="fr-FR" sz="3200" dirty="0" smtClean="0"/>
          </a:p>
          <a:p>
            <a:pPr algn="ctr"/>
            <a:endParaRPr lang="fr-FR" sz="3200" dirty="0" smtClean="0"/>
          </a:p>
          <a:p>
            <a:pPr algn="ctr"/>
            <a:endParaRPr lang="fr-FR" sz="3200" dirty="0" smtClean="0"/>
          </a:p>
          <a:p>
            <a:pPr algn="ctr"/>
            <a:endParaRPr lang="fr-FR" sz="3200" dirty="0" smtClean="0"/>
          </a:p>
          <a:p>
            <a:pPr algn="ctr"/>
            <a:endParaRPr lang="fr-FR" sz="3200" dirty="0" smtClean="0"/>
          </a:p>
          <a:p>
            <a:pPr algn="ctr"/>
            <a:endParaRPr lang="fr-FR" sz="3200" dirty="0" smtClean="0"/>
          </a:p>
          <a:p>
            <a:pPr algn="ctr"/>
            <a:r>
              <a:rPr lang="fr-FR" sz="3200" dirty="0" smtClean="0"/>
              <a:t> </a:t>
            </a:r>
            <a:endParaRPr lang="fr-FR" sz="3200" dirty="0"/>
          </a:p>
        </p:txBody>
      </p:sp>
      <p:sp>
        <p:nvSpPr>
          <p:cNvPr id="27" name="Rectangle 26"/>
          <p:cNvSpPr/>
          <p:nvPr/>
        </p:nvSpPr>
        <p:spPr>
          <a:xfrm rot="-720000">
            <a:off x="469713" y="455767"/>
            <a:ext cx="8388000" cy="5400000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  <a:ln>
            <a:noFill/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4000" dirty="0" smtClean="0"/>
          </a:p>
          <a:p>
            <a:pPr algn="ctr"/>
            <a:endParaRPr lang="fr-FR" sz="4000" dirty="0" smtClean="0"/>
          </a:p>
          <a:p>
            <a:pPr algn="ctr"/>
            <a:endParaRPr lang="fr-FR" sz="4000" dirty="0" smtClean="0"/>
          </a:p>
          <a:p>
            <a:pPr algn="ctr"/>
            <a:endParaRPr lang="fr-FR" sz="4000" dirty="0" smtClean="0"/>
          </a:p>
          <a:p>
            <a:pPr algn="ctr"/>
            <a:endParaRPr lang="fr-FR" sz="4000" dirty="0" smtClean="0"/>
          </a:p>
          <a:p>
            <a:pPr algn="ctr"/>
            <a:r>
              <a:rPr lang="fr-FR" sz="4000" dirty="0" smtClean="0"/>
              <a:t>Château de </a:t>
            </a:r>
            <a:r>
              <a:rPr lang="fr-FR" sz="4000" dirty="0" err="1" smtClean="0"/>
              <a:t>Benouville</a:t>
            </a:r>
            <a:endParaRPr lang="fr-FR" sz="4000" dirty="0"/>
          </a:p>
        </p:txBody>
      </p:sp>
      <p:sp>
        <p:nvSpPr>
          <p:cNvPr id="28" name="Rectangle 27"/>
          <p:cNvSpPr/>
          <p:nvPr/>
        </p:nvSpPr>
        <p:spPr>
          <a:xfrm rot="-720000">
            <a:off x="472117" y="455767"/>
            <a:ext cx="8388000" cy="5400000"/>
          </a:xfrm>
          <a:prstGeom prst="rect">
            <a:avLst/>
          </a:prstGeom>
          <a:blipFill>
            <a:blip r:embed="rId18" cstate="print"/>
            <a:stretch>
              <a:fillRect/>
            </a:stretch>
          </a:blipFill>
          <a:ln>
            <a:noFill/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4800" dirty="0" smtClean="0"/>
          </a:p>
          <a:p>
            <a:pPr algn="ctr"/>
            <a:endParaRPr lang="fr-FR" sz="4800" dirty="0" smtClean="0"/>
          </a:p>
          <a:p>
            <a:pPr algn="ctr"/>
            <a:endParaRPr lang="fr-FR" sz="4800" dirty="0" smtClean="0"/>
          </a:p>
          <a:p>
            <a:pPr algn="ctr"/>
            <a:r>
              <a:rPr lang="fr-FR" sz="4800" dirty="0" smtClean="0"/>
              <a:t>Château de </a:t>
            </a:r>
            <a:r>
              <a:rPr lang="fr-FR" sz="4800" dirty="0" err="1" smtClean="0"/>
              <a:t>Courcy</a:t>
            </a:r>
            <a:r>
              <a:rPr lang="fr-FR" sz="4800" dirty="0" smtClean="0"/>
              <a:t> </a:t>
            </a:r>
            <a:endParaRPr lang="fr-FR" sz="4800" dirty="0"/>
          </a:p>
        </p:txBody>
      </p:sp>
      <p:sp>
        <p:nvSpPr>
          <p:cNvPr id="29" name="Rectangle 28"/>
          <p:cNvSpPr/>
          <p:nvPr/>
        </p:nvSpPr>
        <p:spPr>
          <a:xfrm rot="-720000">
            <a:off x="469713" y="455767"/>
            <a:ext cx="8388000" cy="5400000"/>
          </a:xfrm>
          <a:prstGeom prst="rect">
            <a:avLst/>
          </a:prstGeom>
          <a:blipFill>
            <a:blip r:embed="rId19" cstate="print"/>
            <a:stretch>
              <a:fillRect/>
            </a:stretch>
          </a:blipFill>
          <a:ln>
            <a:noFill/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600" dirty="0" smtClean="0"/>
              <a:t>Château l</a:t>
            </a:r>
            <a:r>
              <a:rPr lang="fr-FR" sz="3600" dirty="0" smtClean="0">
                <a:solidFill>
                  <a:srgbClr val="FF0000"/>
                </a:solidFill>
              </a:rPr>
              <a:t>es</a:t>
            </a:r>
            <a:r>
              <a:rPr lang="fr-FR" sz="3600" dirty="0" smtClean="0"/>
              <a:t> </a:t>
            </a:r>
            <a:r>
              <a:rPr lang="fr-FR" sz="3600" dirty="0" err="1" smtClean="0">
                <a:solidFill>
                  <a:srgbClr val="FF0000"/>
                </a:solidFill>
              </a:rPr>
              <a:t>bruyeres</a:t>
            </a:r>
            <a:r>
              <a:rPr lang="fr-FR" sz="3600" dirty="0" smtClean="0">
                <a:solidFill>
                  <a:srgbClr val="FF0000"/>
                </a:solidFill>
              </a:rPr>
              <a:t> Cambremer</a:t>
            </a:r>
          </a:p>
          <a:p>
            <a:pPr algn="ctr"/>
            <a:endParaRPr lang="fr-FR" sz="3600" dirty="0" smtClean="0"/>
          </a:p>
          <a:p>
            <a:pPr algn="ctr"/>
            <a:endParaRPr lang="fr-FR" sz="3600" dirty="0" smtClean="0"/>
          </a:p>
          <a:p>
            <a:pPr algn="ctr"/>
            <a:endParaRPr lang="fr-FR" sz="3600" dirty="0" smtClean="0"/>
          </a:p>
          <a:p>
            <a:pPr algn="ctr"/>
            <a:endParaRPr lang="fr-FR" sz="3600" dirty="0" smtClean="0"/>
          </a:p>
          <a:p>
            <a:pPr algn="ctr"/>
            <a:endParaRPr lang="fr-FR" sz="3600" dirty="0"/>
          </a:p>
        </p:txBody>
      </p:sp>
      <p:sp>
        <p:nvSpPr>
          <p:cNvPr id="30" name="Rectangle 29"/>
          <p:cNvSpPr/>
          <p:nvPr/>
        </p:nvSpPr>
        <p:spPr>
          <a:xfrm rot="-720000">
            <a:off x="472117" y="455767"/>
            <a:ext cx="8388000" cy="5400000"/>
          </a:xfrm>
          <a:prstGeom prst="rect">
            <a:avLst/>
          </a:prstGeom>
          <a:blipFill>
            <a:blip r:embed="rId20" cstate="print"/>
            <a:stretch>
              <a:fillRect/>
            </a:stretch>
          </a:blipFill>
          <a:ln>
            <a:noFill/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3600" dirty="0" smtClean="0"/>
          </a:p>
          <a:p>
            <a:pPr algn="ctr"/>
            <a:endParaRPr lang="fr-FR" sz="3600" dirty="0" smtClean="0"/>
          </a:p>
          <a:p>
            <a:pPr algn="ctr"/>
            <a:endParaRPr lang="fr-FR" sz="3600" dirty="0" smtClean="0"/>
          </a:p>
          <a:p>
            <a:pPr algn="ctr"/>
            <a:endParaRPr lang="fr-FR" sz="3600" dirty="0" smtClean="0"/>
          </a:p>
          <a:p>
            <a:pPr algn="ctr"/>
            <a:endParaRPr lang="fr-FR" sz="3600" dirty="0" smtClean="0"/>
          </a:p>
          <a:p>
            <a:pPr algn="ctr"/>
            <a:endParaRPr lang="fr-FR" sz="3600" dirty="0" smtClean="0"/>
          </a:p>
          <a:p>
            <a:pPr algn="ctr"/>
            <a:r>
              <a:rPr lang="fr-FR" sz="3600" dirty="0" smtClean="0"/>
              <a:t>Château de  Fontaine  </a:t>
            </a:r>
            <a:r>
              <a:rPr lang="fr-FR" sz="3600" dirty="0" err="1" smtClean="0"/>
              <a:t>Enry</a:t>
            </a:r>
            <a:endParaRPr lang="fr-FR" sz="3600" dirty="0"/>
          </a:p>
        </p:txBody>
      </p:sp>
      <p:sp>
        <p:nvSpPr>
          <p:cNvPr id="10" name="Rectangle 9"/>
          <p:cNvSpPr/>
          <p:nvPr/>
        </p:nvSpPr>
        <p:spPr>
          <a:xfrm rot="-720000">
            <a:off x="472117" y="455767"/>
            <a:ext cx="8388000" cy="5400000"/>
          </a:xfrm>
          <a:prstGeom prst="rect">
            <a:avLst/>
          </a:prstGeom>
          <a:blipFill>
            <a:blip r:embed="rId21" cstate="print"/>
            <a:stretch>
              <a:fillRect/>
            </a:stretch>
          </a:blipFill>
          <a:ln>
            <a:noFill/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600" dirty="0" err="1" smtClean="0">
                <a:solidFill>
                  <a:srgbClr val="FF0000"/>
                </a:solidFill>
              </a:rPr>
              <a:t>CHateau</a:t>
            </a:r>
            <a:r>
              <a:rPr lang="fr-FR" sz="3600" dirty="0" smtClean="0">
                <a:solidFill>
                  <a:srgbClr val="FF0000"/>
                </a:solidFill>
              </a:rPr>
              <a:t>                         de</a:t>
            </a:r>
          </a:p>
          <a:p>
            <a:pPr algn="ctr"/>
            <a:r>
              <a:rPr lang="fr-FR" sz="3600" dirty="0" smtClean="0">
                <a:solidFill>
                  <a:srgbClr val="FF0000"/>
                </a:solidFill>
              </a:rPr>
              <a:t>                                                </a:t>
            </a:r>
            <a:r>
              <a:rPr lang="fr-FR" sz="3600" dirty="0" err="1" smtClean="0">
                <a:solidFill>
                  <a:srgbClr val="FF0000"/>
                </a:solidFill>
              </a:rPr>
              <a:t>Bellfontaine</a:t>
            </a:r>
            <a:endParaRPr lang="fr-FR" sz="3600" dirty="0" smtClean="0">
              <a:solidFill>
                <a:srgbClr val="FF0000"/>
              </a:solidFill>
            </a:endParaRPr>
          </a:p>
          <a:p>
            <a:pPr algn="ctr"/>
            <a:endParaRPr lang="fr-FR" sz="3600" dirty="0" smtClean="0">
              <a:solidFill>
                <a:srgbClr val="FF0000"/>
              </a:solidFill>
            </a:endParaRPr>
          </a:p>
          <a:p>
            <a:pPr algn="ctr"/>
            <a:endParaRPr lang="fr-FR" sz="3600" dirty="0" smtClean="0">
              <a:solidFill>
                <a:srgbClr val="FF0000"/>
              </a:solidFill>
            </a:endParaRPr>
          </a:p>
          <a:p>
            <a:pPr algn="ctr"/>
            <a:endParaRPr lang="fr-FR" sz="3600" dirty="0" smtClean="0">
              <a:solidFill>
                <a:srgbClr val="FF0000"/>
              </a:solidFill>
            </a:endParaRPr>
          </a:p>
          <a:p>
            <a:pPr algn="ctr"/>
            <a:endParaRPr lang="fr-FR" sz="3600" dirty="0" smtClean="0">
              <a:solidFill>
                <a:srgbClr val="FF0000"/>
              </a:solidFill>
            </a:endParaRPr>
          </a:p>
          <a:p>
            <a:pPr algn="ctr"/>
            <a:endParaRPr lang="fr-FR" sz="3600" dirty="0" smtClean="0">
              <a:solidFill>
                <a:srgbClr val="FF0000"/>
              </a:solidFill>
            </a:endParaRPr>
          </a:p>
          <a:p>
            <a:pPr algn="ctr"/>
            <a:endParaRPr lang="fr-FR" sz="3600" dirty="0" smtClean="0">
              <a:solidFill>
                <a:srgbClr val="FF0000"/>
              </a:solidFill>
            </a:endParaRPr>
          </a:p>
          <a:p>
            <a:pPr algn="ctr"/>
            <a:endParaRPr lang="fr-FR" sz="3600" dirty="0">
              <a:solidFill>
                <a:srgbClr val="FF0000"/>
              </a:solidFill>
            </a:endParaRPr>
          </a:p>
        </p:txBody>
      </p:sp>
      <p:grpSp>
        <p:nvGrpSpPr>
          <p:cNvPr id="31" name="Groupe 30"/>
          <p:cNvGrpSpPr/>
          <p:nvPr/>
        </p:nvGrpSpPr>
        <p:grpSpPr>
          <a:xfrm>
            <a:off x="0" y="0"/>
            <a:ext cx="9198591" cy="6858000"/>
            <a:chOff x="-13648" y="13648"/>
            <a:chExt cx="9198591" cy="6878471"/>
          </a:xfrm>
        </p:grpSpPr>
        <p:sp>
          <p:nvSpPr>
            <p:cNvPr id="11" name="Forme libre 10"/>
            <p:cNvSpPr/>
            <p:nvPr/>
          </p:nvSpPr>
          <p:spPr>
            <a:xfrm>
              <a:off x="-13648" y="13648"/>
              <a:ext cx="9198591" cy="6878471"/>
            </a:xfrm>
            <a:custGeom>
              <a:avLst/>
              <a:gdLst>
                <a:gd name="connsiteX0" fmla="*/ 1419367 w 9198591"/>
                <a:gd name="connsiteY0" fmla="*/ 5882185 h 6878471"/>
                <a:gd name="connsiteX1" fmla="*/ 8516203 w 9198591"/>
                <a:gd name="connsiteY1" fmla="*/ 5390865 h 6878471"/>
                <a:gd name="connsiteX2" fmla="*/ 8570794 w 9198591"/>
                <a:gd name="connsiteY2" fmla="*/ 5377218 h 6878471"/>
                <a:gd name="connsiteX3" fmla="*/ 8570794 w 9198591"/>
                <a:gd name="connsiteY3" fmla="*/ 5186149 h 6878471"/>
                <a:gd name="connsiteX4" fmla="*/ 8543499 w 9198591"/>
                <a:gd name="connsiteY4" fmla="*/ 5104262 h 6878471"/>
                <a:gd name="connsiteX5" fmla="*/ 8529851 w 9198591"/>
                <a:gd name="connsiteY5" fmla="*/ 5063319 h 6878471"/>
                <a:gd name="connsiteX6" fmla="*/ 8475260 w 9198591"/>
                <a:gd name="connsiteY6" fmla="*/ 4872251 h 6878471"/>
                <a:gd name="connsiteX7" fmla="*/ 8434317 w 9198591"/>
                <a:gd name="connsiteY7" fmla="*/ 4844955 h 6878471"/>
                <a:gd name="connsiteX8" fmla="*/ 8407021 w 9198591"/>
                <a:gd name="connsiteY8" fmla="*/ 4804012 h 6878471"/>
                <a:gd name="connsiteX9" fmla="*/ 8379726 w 9198591"/>
                <a:gd name="connsiteY9" fmla="*/ 4681182 h 6878471"/>
                <a:gd name="connsiteX10" fmla="*/ 8352430 w 9198591"/>
                <a:gd name="connsiteY10" fmla="*/ 4640239 h 6878471"/>
                <a:gd name="connsiteX11" fmla="*/ 8338782 w 9198591"/>
                <a:gd name="connsiteY11" fmla="*/ 4558352 h 6878471"/>
                <a:gd name="connsiteX12" fmla="*/ 8297839 w 9198591"/>
                <a:gd name="connsiteY12" fmla="*/ 4148919 h 6878471"/>
                <a:gd name="connsiteX13" fmla="*/ 8256896 w 9198591"/>
                <a:gd name="connsiteY13" fmla="*/ 4107976 h 6878471"/>
                <a:gd name="connsiteX14" fmla="*/ 8229600 w 9198591"/>
                <a:gd name="connsiteY14" fmla="*/ 4026089 h 6878471"/>
                <a:gd name="connsiteX15" fmla="*/ 8256896 w 9198591"/>
                <a:gd name="connsiteY15" fmla="*/ 3807725 h 6878471"/>
                <a:gd name="connsiteX16" fmla="*/ 8229600 w 9198591"/>
                <a:gd name="connsiteY16" fmla="*/ 3534770 h 6878471"/>
                <a:gd name="connsiteX17" fmla="*/ 8188657 w 9198591"/>
                <a:gd name="connsiteY17" fmla="*/ 3466531 h 6878471"/>
                <a:gd name="connsiteX18" fmla="*/ 8161361 w 9198591"/>
                <a:gd name="connsiteY18" fmla="*/ 3425588 h 6878471"/>
                <a:gd name="connsiteX19" fmla="*/ 8134066 w 9198591"/>
                <a:gd name="connsiteY19" fmla="*/ 3343701 h 6878471"/>
                <a:gd name="connsiteX20" fmla="*/ 8120418 w 9198591"/>
                <a:gd name="connsiteY20" fmla="*/ 3302758 h 6878471"/>
                <a:gd name="connsiteX21" fmla="*/ 8161361 w 9198591"/>
                <a:gd name="connsiteY21" fmla="*/ 3057098 h 6878471"/>
                <a:gd name="connsiteX22" fmla="*/ 8175009 w 9198591"/>
                <a:gd name="connsiteY22" fmla="*/ 2975212 h 6878471"/>
                <a:gd name="connsiteX23" fmla="*/ 8161361 w 9198591"/>
                <a:gd name="connsiteY23" fmla="*/ 2920621 h 6878471"/>
                <a:gd name="connsiteX24" fmla="*/ 8079475 w 9198591"/>
                <a:gd name="connsiteY24" fmla="*/ 2838734 h 6878471"/>
                <a:gd name="connsiteX25" fmla="*/ 8052179 w 9198591"/>
                <a:gd name="connsiteY25" fmla="*/ 2743200 h 6878471"/>
                <a:gd name="connsiteX26" fmla="*/ 8038532 w 9198591"/>
                <a:gd name="connsiteY26" fmla="*/ 2579427 h 6878471"/>
                <a:gd name="connsiteX27" fmla="*/ 8038532 w 9198591"/>
                <a:gd name="connsiteY27" fmla="*/ 2006221 h 6878471"/>
                <a:gd name="connsiteX28" fmla="*/ 8011236 w 9198591"/>
                <a:gd name="connsiteY28" fmla="*/ 1910686 h 6878471"/>
                <a:gd name="connsiteX29" fmla="*/ 7929349 w 9198591"/>
                <a:gd name="connsiteY29" fmla="*/ 1869743 h 6878471"/>
                <a:gd name="connsiteX30" fmla="*/ 7820167 w 9198591"/>
                <a:gd name="connsiteY30" fmla="*/ 1787856 h 6878471"/>
                <a:gd name="connsiteX31" fmla="*/ 7792872 w 9198591"/>
                <a:gd name="connsiteY31" fmla="*/ 1746913 h 6878471"/>
                <a:gd name="connsiteX32" fmla="*/ 7765576 w 9198591"/>
                <a:gd name="connsiteY32" fmla="*/ 1665027 h 6878471"/>
                <a:gd name="connsiteX33" fmla="*/ 7806520 w 9198591"/>
                <a:gd name="connsiteY33" fmla="*/ 1473958 h 6878471"/>
                <a:gd name="connsiteX34" fmla="*/ 7792872 w 9198591"/>
                <a:gd name="connsiteY34" fmla="*/ 1228298 h 6878471"/>
                <a:gd name="connsiteX35" fmla="*/ 7779224 w 9198591"/>
                <a:gd name="connsiteY35" fmla="*/ 1173707 h 6878471"/>
                <a:gd name="connsiteX36" fmla="*/ 7724633 w 9198591"/>
                <a:gd name="connsiteY36" fmla="*/ 1091821 h 6878471"/>
                <a:gd name="connsiteX37" fmla="*/ 7697338 w 9198591"/>
                <a:gd name="connsiteY37" fmla="*/ 791570 h 6878471"/>
                <a:gd name="connsiteX38" fmla="*/ 7656394 w 9198591"/>
                <a:gd name="connsiteY38" fmla="*/ 736979 h 6878471"/>
                <a:gd name="connsiteX39" fmla="*/ 7642747 w 9198591"/>
                <a:gd name="connsiteY39" fmla="*/ 696036 h 6878471"/>
                <a:gd name="connsiteX40" fmla="*/ 7574508 w 9198591"/>
                <a:gd name="connsiteY40" fmla="*/ 614149 h 6878471"/>
                <a:gd name="connsiteX41" fmla="*/ 7369791 w 9198591"/>
                <a:gd name="connsiteY41" fmla="*/ 627797 h 6878471"/>
                <a:gd name="connsiteX42" fmla="*/ 6946711 w 9198591"/>
                <a:gd name="connsiteY42" fmla="*/ 627797 h 6878471"/>
                <a:gd name="connsiteX43" fmla="*/ 6810233 w 9198591"/>
                <a:gd name="connsiteY43" fmla="*/ 655092 h 6878471"/>
                <a:gd name="connsiteX44" fmla="*/ 6769290 w 9198591"/>
                <a:gd name="connsiteY44" fmla="*/ 668740 h 6878471"/>
                <a:gd name="connsiteX45" fmla="*/ 6605517 w 9198591"/>
                <a:gd name="connsiteY45" fmla="*/ 641445 h 6878471"/>
                <a:gd name="connsiteX46" fmla="*/ 6414448 w 9198591"/>
                <a:gd name="connsiteY46" fmla="*/ 627797 h 6878471"/>
                <a:gd name="connsiteX47" fmla="*/ 6155141 w 9198591"/>
                <a:gd name="connsiteY47" fmla="*/ 600501 h 6878471"/>
                <a:gd name="connsiteX48" fmla="*/ 6018663 w 9198591"/>
                <a:gd name="connsiteY48" fmla="*/ 586853 h 6878471"/>
                <a:gd name="connsiteX49" fmla="*/ 5841242 w 9198591"/>
                <a:gd name="connsiteY49" fmla="*/ 614149 h 6878471"/>
                <a:gd name="connsiteX50" fmla="*/ 5786651 w 9198591"/>
                <a:gd name="connsiteY50" fmla="*/ 641445 h 6878471"/>
                <a:gd name="connsiteX51" fmla="*/ 5718412 w 9198591"/>
                <a:gd name="connsiteY51" fmla="*/ 655092 h 6878471"/>
                <a:gd name="connsiteX52" fmla="*/ 5568287 w 9198591"/>
                <a:gd name="connsiteY52" fmla="*/ 696036 h 6878471"/>
                <a:gd name="connsiteX53" fmla="*/ 5418161 w 9198591"/>
                <a:gd name="connsiteY53" fmla="*/ 709683 h 6878471"/>
                <a:gd name="connsiteX54" fmla="*/ 5363570 w 9198591"/>
                <a:gd name="connsiteY54" fmla="*/ 723331 h 6878471"/>
                <a:gd name="connsiteX55" fmla="*/ 5240741 w 9198591"/>
                <a:gd name="connsiteY55" fmla="*/ 709683 h 6878471"/>
                <a:gd name="connsiteX56" fmla="*/ 5199797 w 9198591"/>
                <a:gd name="connsiteY56" fmla="*/ 696036 h 6878471"/>
                <a:gd name="connsiteX57" fmla="*/ 5104263 w 9198591"/>
                <a:gd name="connsiteY57" fmla="*/ 668740 h 6878471"/>
                <a:gd name="connsiteX58" fmla="*/ 5036024 w 9198591"/>
                <a:gd name="connsiteY58" fmla="*/ 655092 h 6878471"/>
                <a:gd name="connsiteX59" fmla="*/ 4940490 w 9198591"/>
                <a:gd name="connsiteY59" fmla="*/ 668740 h 6878471"/>
                <a:gd name="connsiteX60" fmla="*/ 4817660 w 9198591"/>
                <a:gd name="connsiteY60" fmla="*/ 696036 h 6878471"/>
                <a:gd name="connsiteX61" fmla="*/ 4694830 w 9198591"/>
                <a:gd name="connsiteY61" fmla="*/ 709683 h 6878471"/>
                <a:gd name="connsiteX62" fmla="*/ 4435523 w 9198591"/>
                <a:gd name="connsiteY62" fmla="*/ 696036 h 6878471"/>
                <a:gd name="connsiteX63" fmla="*/ 3862317 w 9198591"/>
                <a:gd name="connsiteY63" fmla="*/ 723331 h 6878471"/>
                <a:gd name="connsiteX64" fmla="*/ 3821373 w 9198591"/>
                <a:gd name="connsiteY64" fmla="*/ 736979 h 6878471"/>
                <a:gd name="connsiteX65" fmla="*/ 3766782 w 9198591"/>
                <a:gd name="connsiteY65" fmla="*/ 777922 h 6878471"/>
                <a:gd name="connsiteX66" fmla="*/ 3684896 w 9198591"/>
                <a:gd name="connsiteY66" fmla="*/ 832513 h 6878471"/>
                <a:gd name="connsiteX67" fmla="*/ 3630305 w 9198591"/>
                <a:gd name="connsiteY67" fmla="*/ 887104 h 6878471"/>
                <a:gd name="connsiteX68" fmla="*/ 3548418 w 9198591"/>
                <a:gd name="connsiteY68" fmla="*/ 900752 h 6878471"/>
                <a:gd name="connsiteX69" fmla="*/ 3493827 w 9198591"/>
                <a:gd name="connsiteY69" fmla="*/ 928048 h 6878471"/>
                <a:gd name="connsiteX70" fmla="*/ 3452884 w 9198591"/>
                <a:gd name="connsiteY70" fmla="*/ 941695 h 6878471"/>
                <a:gd name="connsiteX71" fmla="*/ 3370997 w 9198591"/>
                <a:gd name="connsiteY71" fmla="*/ 887104 h 6878471"/>
                <a:gd name="connsiteX72" fmla="*/ 3289111 w 9198591"/>
                <a:gd name="connsiteY72" fmla="*/ 859809 h 6878471"/>
                <a:gd name="connsiteX73" fmla="*/ 2511188 w 9198591"/>
                <a:gd name="connsiteY73" fmla="*/ 859809 h 6878471"/>
                <a:gd name="connsiteX74" fmla="*/ 2210938 w 9198591"/>
                <a:gd name="connsiteY74" fmla="*/ 873456 h 6878471"/>
                <a:gd name="connsiteX75" fmla="*/ 2088108 w 9198591"/>
                <a:gd name="connsiteY75" fmla="*/ 900752 h 6878471"/>
                <a:gd name="connsiteX76" fmla="*/ 1528549 w 9198591"/>
                <a:gd name="connsiteY76" fmla="*/ 887104 h 6878471"/>
                <a:gd name="connsiteX77" fmla="*/ 1446663 w 9198591"/>
                <a:gd name="connsiteY77" fmla="*/ 873456 h 6878471"/>
                <a:gd name="connsiteX78" fmla="*/ 1364776 w 9198591"/>
                <a:gd name="connsiteY78" fmla="*/ 846161 h 6878471"/>
                <a:gd name="connsiteX79" fmla="*/ 1241947 w 9198591"/>
                <a:gd name="connsiteY79" fmla="*/ 887104 h 6878471"/>
                <a:gd name="connsiteX80" fmla="*/ 1201003 w 9198591"/>
                <a:gd name="connsiteY80" fmla="*/ 900752 h 6878471"/>
                <a:gd name="connsiteX81" fmla="*/ 1146412 w 9198591"/>
                <a:gd name="connsiteY81" fmla="*/ 928048 h 6878471"/>
                <a:gd name="connsiteX82" fmla="*/ 1064526 w 9198591"/>
                <a:gd name="connsiteY82" fmla="*/ 941695 h 6878471"/>
                <a:gd name="connsiteX83" fmla="*/ 955344 w 9198591"/>
                <a:gd name="connsiteY83" fmla="*/ 968991 h 6878471"/>
                <a:gd name="connsiteX84" fmla="*/ 736979 w 9198591"/>
                <a:gd name="connsiteY84" fmla="*/ 968991 h 6878471"/>
                <a:gd name="connsiteX85" fmla="*/ 655093 w 9198591"/>
                <a:gd name="connsiteY85" fmla="*/ 996286 h 6878471"/>
                <a:gd name="connsiteX86" fmla="*/ 614149 w 9198591"/>
                <a:gd name="connsiteY86" fmla="*/ 1009934 h 6878471"/>
                <a:gd name="connsiteX87" fmla="*/ 573206 w 9198591"/>
                <a:gd name="connsiteY87" fmla="*/ 1091821 h 6878471"/>
                <a:gd name="connsiteX88" fmla="*/ 559558 w 9198591"/>
                <a:gd name="connsiteY88" fmla="*/ 1160059 h 6878471"/>
                <a:gd name="connsiteX89" fmla="*/ 477672 w 9198591"/>
                <a:gd name="connsiteY89" fmla="*/ 1296537 h 6878471"/>
                <a:gd name="connsiteX90" fmla="*/ 464024 w 9198591"/>
                <a:gd name="connsiteY90" fmla="*/ 1351128 h 6878471"/>
                <a:gd name="connsiteX91" fmla="*/ 450376 w 9198591"/>
                <a:gd name="connsiteY91" fmla="*/ 1392071 h 6878471"/>
                <a:gd name="connsiteX92" fmla="*/ 491320 w 9198591"/>
                <a:gd name="connsiteY92" fmla="*/ 1487606 h 6878471"/>
                <a:gd name="connsiteX93" fmla="*/ 518615 w 9198591"/>
                <a:gd name="connsiteY93" fmla="*/ 1583140 h 6878471"/>
                <a:gd name="connsiteX94" fmla="*/ 532263 w 9198591"/>
                <a:gd name="connsiteY94" fmla="*/ 1624083 h 6878471"/>
                <a:gd name="connsiteX95" fmla="*/ 573206 w 9198591"/>
                <a:gd name="connsiteY95" fmla="*/ 1787856 h 6878471"/>
                <a:gd name="connsiteX96" fmla="*/ 600502 w 9198591"/>
                <a:gd name="connsiteY96" fmla="*/ 1828800 h 6878471"/>
                <a:gd name="connsiteX97" fmla="*/ 641445 w 9198591"/>
                <a:gd name="connsiteY97" fmla="*/ 2074459 h 6878471"/>
                <a:gd name="connsiteX98" fmla="*/ 668741 w 9198591"/>
                <a:gd name="connsiteY98" fmla="*/ 2156346 h 6878471"/>
                <a:gd name="connsiteX99" fmla="*/ 696036 w 9198591"/>
                <a:gd name="connsiteY99" fmla="*/ 2238233 h 6878471"/>
                <a:gd name="connsiteX100" fmla="*/ 709684 w 9198591"/>
                <a:gd name="connsiteY100" fmla="*/ 2279176 h 6878471"/>
                <a:gd name="connsiteX101" fmla="*/ 736979 w 9198591"/>
                <a:gd name="connsiteY101" fmla="*/ 2333767 h 6878471"/>
                <a:gd name="connsiteX102" fmla="*/ 750627 w 9198591"/>
                <a:gd name="connsiteY102" fmla="*/ 2470245 h 6878471"/>
                <a:gd name="connsiteX103" fmla="*/ 736979 w 9198591"/>
                <a:gd name="connsiteY103" fmla="*/ 2606722 h 6878471"/>
                <a:gd name="connsiteX104" fmla="*/ 723332 w 9198591"/>
                <a:gd name="connsiteY104" fmla="*/ 2647665 h 6878471"/>
                <a:gd name="connsiteX105" fmla="*/ 709684 w 9198591"/>
                <a:gd name="connsiteY105" fmla="*/ 2702256 h 6878471"/>
                <a:gd name="connsiteX106" fmla="*/ 723332 w 9198591"/>
                <a:gd name="connsiteY106" fmla="*/ 2797791 h 6878471"/>
                <a:gd name="connsiteX107" fmla="*/ 764275 w 9198591"/>
                <a:gd name="connsiteY107" fmla="*/ 2906973 h 6878471"/>
                <a:gd name="connsiteX108" fmla="*/ 791570 w 9198591"/>
                <a:gd name="connsiteY108" fmla="*/ 2961564 h 6878471"/>
                <a:gd name="connsiteX109" fmla="*/ 832514 w 9198591"/>
                <a:gd name="connsiteY109" fmla="*/ 3057098 h 6878471"/>
                <a:gd name="connsiteX110" fmla="*/ 846161 w 9198591"/>
                <a:gd name="connsiteY110" fmla="*/ 3125337 h 6878471"/>
                <a:gd name="connsiteX111" fmla="*/ 873457 w 9198591"/>
                <a:gd name="connsiteY111" fmla="*/ 3166280 h 6878471"/>
                <a:gd name="connsiteX112" fmla="*/ 900752 w 9198591"/>
                <a:gd name="connsiteY112" fmla="*/ 3234519 h 6878471"/>
                <a:gd name="connsiteX113" fmla="*/ 914400 w 9198591"/>
                <a:gd name="connsiteY113" fmla="*/ 3275462 h 6878471"/>
                <a:gd name="connsiteX114" fmla="*/ 941696 w 9198591"/>
                <a:gd name="connsiteY114" fmla="*/ 3370997 h 6878471"/>
                <a:gd name="connsiteX115" fmla="*/ 996287 w 9198591"/>
                <a:gd name="connsiteY115" fmla="*/ 3466531 h 6878471"/>
                <a:gd name="connsiteX116" fmla="*/ 1023582 w 9198591"/>
                <a:gd name="connsiteY116" fmla="*/ 3875964 h 6878471"/>
                <a:gd name="connsiteX117" fmla="*/ 1037230 w 9198591"/>
                <a:gd name="connsiteY117" fmla="*/ 3916907 h 6878471"/>
                <a:gd name="connsiteX118" fmla="*/ 1050878 w 9198591"/>
                <a:gd name="connsiteY118" fmla="*/ 3971498 h 6878471"/>
                <a:gd name="connsiteX119" fmla="*/ 1078173 w 9198591"/>
                <a:gd name="connsiteY119" fmla="*/ 4067033 h 6878471"/>
                <a:gd name="connsiteX120" fmla="*/ 1091821 w 9198591"/>
                <a:gd name="connsiteY120" fmla="*/ 4189862 h 6878471"/>
                <a:gd name="connsiteX121" fmla="*/ 1105469 w 9198591"/>
                <a:gd name="connsiteY121" fmla="*/ 4230806 h 6878471"/>
                <a:gd name="connsiteX122" fmla="*/ 1132764 w 9198591"/>
                <a:gd name="connsiteY122" fmla="*/ 4490113 h 6878471"/>
                <a:gd name="connsiteX123" fmla="*/ 1146412 w 9198591"/>
                <a:gd name="connsiteY123" fmla="*/ 4844955 h 6878471"/>
                <a:gd name="connsiteX124" fmla="*/ 1173708 w 9198591"/>
                <a:gd name="connsiteY124" fmla="*/ 4885898 h 6878471"/>
                <a:gd name="connsiteX125" fmla="*/ 1187355 w 9198591"/>
                <a:gd name="connsiteY125" fmla="*/ 4926842 h 6878471"/>
                <a:gd name="connsiteX126" fmla="*/ 1255594 w 9198591"/>
                <a:gd name="connsiteY126" fmla="*/ 5036024 h 6878471"/>
                <a:gd name="connsiteX127" fmla="*/ 1282890 w 9198591"/>
                <a:gd name="connsiteY127" fmla="*/ 5131558 h 6878471"/>
                <a:gd name="connsiteX128" fmla="*/ 1310185 w 9198591"/>
                <a:gd name="connsiteY128" fmla="*/ 5186149 h 6878471"/>
                <a:gd name="connsiteX129" fmla="*/ 1378424 w 9198591"/>
                <a:gd name="connsiteY129" fmla="*/ 5281683 h 6878471"/>
                <a:gd name="connsiteX130" fmla="*/ 1392072 w 9198591"/>
                <a:gd name="connsiteY130" fmla="*/ 5322627 h 6878471"/>
                <a:gd name="connsiteX131" fmla="*/ 1364776 w 9198591"/>
                <a:gd name="connsiteY131" fmla="*/ 5404513 h 6878471"/>
                <a:gd name="connsiteX132" fmla="*/ 1392072 w 9198591"/>
                <a:gd name="connsiteY132" fmla="*/ 5486400 h 6878471"/>
                <a:gd name="connsiteX133" fmla="*/ 1405720 w 9198591"/>
                <a:gd name="connsiteY133" fmla="*/ 5527343 h 6878471"/>
                <a:gd name="connsiteX134" fmla="*/ 1419367 w 9198591"/>
                <a:gd name="connsiteY134" fmla="*/ 5581934 h 6878471"/>
                <a:gd name="connsiteX135" fmla="*/ 1433015 w 9198591"/>
                <a:gd name="connsiteY135" fmla="*/ 5622877 h 6878471"/>
                <a:gd name="connsiteX136" fmla="*/ 1433015 w 9198591"/>
                <a:gd name="connsiteY136" fmla="*/ 5677468 h 6878471"/>
                <a:gd name="connsiteX137" fmla="*/ 1542197 w 9198591"/>
                <a:gd name="connsiteY137" fmla="*/ 6864824 h 6878471"/>
                <a:gd name="connsiteX138" fmla="*/ 9198591 w 9198591"/>
                <a:gd name="connsiteY138" fmla="*/ 6878471 h 6878471"/>
                <a:gd name="connsiteX139" fmla="*/ 9157648 w 9198591"/>
                <a:gd name="connsiteY139" fmla="*/ 13648 h 6878471"/>
                <a:gd name="connsiteX140" fmla="*/ 0 w 9198591"/>
                <a:gd name="connsiteY140" fmla="*/ 0 h 6878471"/>
                <a:gd name="connsiteX141" fmla="*/ 27296 w 9198591"/>
                <a:gd name="connsiteY141" fmla="*/ 6878471 h 6878471"/>
                <a:gd name="connsiteX142" fmla="*/ 1569493 w 9198591"/>
                <a:gd name="connsiteY142" fmla="*/ 6878471 h 6878471"/>
                <a:gd name="connsiteX143" fmla="*/ 1569493 w 9198591"/>
                <a:gd name="connsiteY143" fmla="*/ 6878471 h 68784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</a:cxnLst>
              <a:rect l="l" t="t" r="r" b="b"/>
              <a:pathLst>
                <a:path w="9198591" h="6878471">
                  <a:moveTo>
                    <a:pt x="1419367" y="5882185"/>
                  </a:moveTo>
                  <a:lnTo>
                    <a:pt x="8516203" y="5390865"/>
                  </a:lnTo>
                  <a:lnTo>
                    <a:pt x="8570794" y="5377218"/>
                  </a:lnTo>
                  <a:cubicBezTo>
                    <a:pt x="8582942" y="5267884"/>
                    <a:pt x="8594808" y="5274202"/>
                    <a:pt x="8570794" y="5186149"/>
                  </a:cubicBezTo>
                  <a:cubicBezTo>
                    <a:pt x="8563224" y="5158391"/>
                    <a:pt x="8552597" y="5131558"/>
                    <a:pt x="8543499" y="5104262"/>
                  </a:cubicBezTo>
                  <a:lnTo>
                    <a:pt x="8529851" y="5063319"/>
                  </a:lnTo>
                  <a:cubicBezTo>
                    <a:pt x="8509755" y="4802070"/>
                    <a:pt x="8573771" y="4921506"/>
                    <a:pt x="8475260" y="4872251"/>
                  </a:cubicBezTo>
                  <a:cubicBezTo>
                    <a:pt x="8460589" y="4864916"/>
                    <a:pt x="8447965" y="4854054"/>
                    <a:pt x="8434317" y="4844955"/>
                  </a:cubicBezTo>
                  <a:cubicBezTo>
                    <a:pt x="8425218" y="4831307"/>
                    <a:pt x="8414357" y="4818683"/>
                    <a:pt x="8407021" y="4804012"/>
                  </a:cubicBezTo>
                  <a:cubicBezTo>
                    <a:pt x="8382046" y="4754062"/>
                    <a:pt x="8400694" y="4744086"/>
                    <a:pt x="8379726" y="4681182"/>
                  </a:cubicBezTo>
                  <a:cubicBezTo>
                    <a:pt x="8374539" y="4665621"/>
                    <a:pt x="8361529" y="4653887"/>
                    <a:pt x="8352430" y="4640239"/>
                  </a:cubicBezTo>
                  <a:cubicBezTo>
                    <a:pt x="8347881" y="4612943"/>
                    <a:pt x="8340508" y="4585970"/>
                    <a:pt x="8338782" y="4558352"/>
                  </a:cubicBezTo>
                  <a:cubicBezTo>
                    <a:pt x="8333652" y="4476264"/>
                    <a:pt x="8376473" y="4259006"/>
                    <a:pt x="8297839" y="4148919"/>
                  </a:cubicBezTo>
                  <a:cubicBezTo>
                    <a:pt x="8286621" y="4133213"/>
                    <a:pt x="8270544" y="4121624"/>
                    <a:pt x="8256896" y="4107976"/>
                  </a:cubicBezTo>
                  <a:cubicBezTo>
                    <a:pt x="8247797" y="4080680"/>
                    <a:pt x="8227393" y="4054776"/>
                    <a:pt x="8229600" y="4026089"/>
                  </a:cubicBezTo>
                  <a:cubicBezTo>
                    <a:pt x="8244351" y="3834324"/>
                    <a:pt x="8224491" y="3904939"/>
                    <a:pt x="8256896" y="3807725"/>
                  </a:cubicBezTo>
                  <a:cubicBezTo>
                    <a:pt x="8256098" y="3794155"/>
                    <a:pt x="8265204" y="3605978"/>
                    <a:pt x="8229600" y="3534770"/>
                  </a:cubicBezTo>
                  <a:cubicBezTo>
                    <a:pt x="8217737" y="3511044"/>
                    <a:pt x="8202716" y="3489025"/>
                    <a:pt x="8188657" y="3466531"/>
                  </a:cubicBezTo>
                  <a:cubicBezTo>
                    <a:pt x="8179964" y="3452622"/>
                    <a:pt x="8170460" y="3439236"/>
                    <a:pt x="8161361" y="3425588"/>
                  </a:cubicBezTo>
                  <a:lnTo>
                    <a:pt x="8134066" y="3343701"/>
                  </a:lnTo>
                  <a:lnTo>
                    <a:pt x="8120418" y="3302758"/>
                  </a:lnTo>
                  <a:lnTo>
                    <a:pt x="8161361" y="3057098"/>
                  </a:lnTo>
                  <a:lnTo>
                    <a:pt x="8175009" y="2975212"/>
                  </a:lnTo>
                  <a:cubicBezTo>
                    <a:pt x="8170460" y="2957015"/>
                    <a:pt x="8172117" y="2935987"/>
                    <a:pt x="8161361" y="2920621"/>
                  </a:cubicBezTo>
                  <a:cubicBezTo>
                    <a:pt x="8139224" y="2888997"/>
                    <a:pt x="8079475" y="2838734"/>
                    <a:pt x="8079475" y="2838734"/>
                  </a:cubicBezTo>
                  <a:cubicBezTo>
                    <a:pt x="8070410" y="2811541"/>
                    <a:pt x="8055606" y="2770619"/>
                    <a:pt x="8052179" y="2743200"/>
                  </a:cubicBezTo>
                  <a:cubicBezTo>
                    <a:pt x="8045384" y="2688843"/>
                    <a:pt x="8043081" y="2634018"/>
                    <a:pt x="8038532" y="2579427"/>
                  </a:cubicBezTo>
                  <a:cubicBezTo>
                    <a:pt x="8051489" y="2294356"/>
                    <a:pt x="8061570" y="2282686"/>
                    <a:pt x="8038532" y="2006221"/>
                  </a:cubicBezTo>
                  <a:cubicBezTo>
                    <a:pt x="8038304" y="2003484"/>
                    <a:pt x="8017847" y="1918949"/>
                    <a:pt x="8011236" y="1910686"/>
                  </a:cubicBezTo>
                  <a:cubicBezTo>
                    <a:pt x="7985162" y="1878094"/>
                    <a:pt x="7962313" y="1886225"/>
                    <a:pt x="7929349" y="1869743"/>
                  </a:cubicBezTo>
                  <a:cubicBezTo>
                    <a:pt x="7904148" y="1857143"/>
                    <a:pt x="7830213" y="1797902"/>
                    <a:pt x="7820167" y="1787856"/>
                  </a:cubicBezTo>
                  <a:cubicBezTo>
                    <a:pt x="7808569" y="1776258"/>
                    <a:pt x="7799534" y="1761902"/>
                    <a:pt x="7792872" y="1746913"/>
                  </a:cubicBezTo>
                  <a:cubicBezTo>
                    <a:pt x="7781187" y="1720621"/>
                    <a:pt x="7765576" y="1665027"/>
                    <a:pt x="7765576" y="1665027"/>
                  </a:cubicBezTo>
                  <a:cubicBezTo>
                    <a:pt x="7799584" y="1528999"/>
                    <a:pt x="7786705" y="1592849"/>
                    <a:pt x="7806520" y="1473958"/>
                  </a:cubicBezTo>
                  <a:cubicBezTo>
                    <a:pt x="7801971" y="1392071"/>
                    <a:pt x="7800297" y="1309974"/>
                    <a:pt x="7792872" y="1228298"/>
                  </a:cubicBezTo>
                  <a:cubicBezTo>
                    <a:pt x="7791174" y="1209618"/>
                    <a:pt x="7787612" y="1190484"/>
                    <a:pt x="7779224" y="1173707"/>
                  </a:cubicBezTo>
                  <a:cubicBezTo>
                    <a:pt x="7764553" y="1144365"/>
                    <a:pt x="7724633" y="1091821"/>
                    <a:pt x="7724633" y="1091821"/>
                  </a:cubicBezTo>
                  <a:cubicBezTo>
                    <a:pt x="7672079" y="934158"/>
                    <a:pt x="7781143" y="1273450"/>
                    <a:pt x="7697338" y="791570"/>
                  </a:cubicBezTo>
                  <a:cubicBezTo>
                    <a:pt x="7693441" y="769160"/>
                    <a:pt x="7670042" y="755176"/>
                    <a:pt x="7656394" y="736979"/>
                  </a:cubicBezTo>
                  <a:cubicBezTo>
                    <a:pt x="7651845" y="723331"/>
                    <a:pt x="7649180" y="708903"/>
                    <a:pt x="7642747" y="696036"/>
                  </a:cubicBezTo>
                  <a:cubicBezTo>
                    <a:pt x="7623746" y="658034"/>
                    <a:pt x="7604691" y="644332"/>
                    <a:pt x="7574508" y="614149"/>
                  </a:cubicBezTo>
                  <a:cubicBezTo>
                    <a:pt x="7506269" y="618698"/>
                    <a:pt x="7438181" y="627797"/>
                    <a:pt x="7369791" y="627797"/>
                  </a:cubicBezTo>
                  <a:cubicBezTo>
                    <a:pt x="6814463" y="627797"/>
                    <a:pt x="7476175" y="592499"/>
                    <a:pt x="6946711" y="627797"/>
                  </a:cubicBezTo>
                  <a:cubicBezTo>
                    <a:pt x="6901218" y="636895"/>
                    <a:pt x="6855438" y="644660"/>
                    <a:pt x="6810233" y="655092"/>
                  </a:cubicBezTo>
                  <a:cubicBezTo>
                    <a:pt x="6796215" y="658327"/>
                    <a:pt x="6783676" y="668740"/>
                    <a:pt x="6769290" y="668740"/>
                  </a:cubicBezTo>
                  <a:cubicBezTo>
                    <a:pt x="6564879" y="668740"/>
                    <a:pt x="6734873" y="655818"/>
                    <a:pt x="6605517" y="641445"/>
                  </a:cubicBezTo>
                  <a:cubicBezTo>
                    <a:pt x="6542056" y="634394"/>
                    <a:pt x="6478079" y="633100"/>
                    <a:pt x="6414448" y="627797"/>
                  </a:cubicBezTo>
                  <a:cubicBezTo>
                    <a:pt x="6322048" y="620097"/>
                    <a:pt x="6246760" y="610145"/>
                    <a:pt x="6155141" y="600501"/>
                  </a:cubicBezTo>
                  <a:lnTo>
                    <a:pt x="6018663" y="586853"/>
                  </a:lnTo>
                  <a:cubicBezTo>
                    <a:pt x="5975560" y="591642"/>
                    <a:pt x="5891008" y="595486"/>
                    <a:pt x="5841242" y="614149"/>
                  </a:cubicBezTo>
                  <a:cubicBezTo>
                    <a:pt x="5822192" y="621293"/>
                    <a:pt x="5805952" y="635011"/>
                    <a:pt x="5786651" y="641445"/>
                  </a:cubicBezTo>
                  <a:cubicBezTo>
                    <a:pt x="5764645" y="648780"/>
                    <a:pt x="5740916" y="649466"/>
                    <a:pt x="5718412" y="655092"/>
                  </a:cubicBezTo>
                  <a:cubicBezTo>
                    <a:pt x="5649010" y="672442"/>
                    <a:pt x="5672833" y="686532"/>
                    <a:pt x="5568287" y="696036"/>
                  </a:cubicBezTo>
                  <a:lnTo>
                    <a:pt x="5418161" y="709683"/>
                  </a:lnTo>
                  <a:cubicBezTo>
                    <a:pt x="5399964" y="714232"/>
                    <a:pt x="5382327" y="723331"/>
                    <a:pt x="5363570" y="723331"/>
                  </a:cubicBezTo>
                  <a:cubicBezTo>
                    <a:pt x="5322375" y="723331"/>
                    <a:pt x="5281375" y="716455"/>
                    <a:pt x="5240741" y="709683"/>
                  </a:cubicBezTo>
                  <a:cubicBezTo>
                    <a:pt x="5226551" y="707318"/>
                    <a:pt x="5213576" y="700170"/>
                    <a:pt x="5199797" y="696036"/>
                  </a:cubicBezTo>
                  <a:cubicBezTo>
                    <a:pt x="5168075" y="686519"/>
                    <a:pt x="5136393" y="676773"/>
                    <a:pt x="5104263" y="668740"/>
                  </a:cubicBezTo>
                  <a:cubicBezTo>
                    <a:pt x="5081759" y="663114"/>
                    <a:pt x="5058770" y="659641"/>
                    <a:pt x="5036024" y="655092"/>
                  </a:cubicBezTo>
                  <a:cubicBezTo>
                    <a:pt x="5004179" y="659641"/>
                    <a:pt x="4972139" y="662986"/>
                    <a:pt x="4940490" y="668740"/>
                  </a:cubicBezTo>
                  <a:cubicBezTo>
                    <a:pt x="4831234" y="688605"/>
                    <a:pt x="4944065" y="677978"/>
                    <a:pt x="4817660" y="696036"/>
                  </a:cubicBezTo>
                  <a:cubicBezTo>
                    <a:pt x="4776879" y="701862"/>
                    <a:pt x="4735773" y="705134"/>
                    <a:pt x="4694830" y="709683"/>
                  </a:cubicBezTo>
                  <a:cubicBezTo>
                    <a:pt x="4608394" y="705134"/>
                    <a:pt x="4522078" y="696036"/>
                    <a:pt x="4435523" y="696036"/>
                  </a:cubicBezTo>
                  <a:cubicBezTo>
                    <a:pt x="4203890" y="696036"/>
                    <a:pt x="4051515" y="669274"/>
                    <a:pt x="3862317" y="723331"/>
                  </a:cubicBezTo>
                  <a:cubicBezTo>
                    <a:pt x="3848484" y="727283"/>
                    <a:pt x="3835021" y="732430"/>
                    <a:pt x="3821373" y="736979"/>
                  </a:cubicBezTo>
                  <a:cubicBezTo>
                    <a:pt x="3803176" y="750627"/>
                    <a:pt x="3785416" y="764878"/>
                    <a:pt x="3766782" y="777922"/>
                  </a:cubicBezTo>
                  <a:cubicBezTo>
                    <a:pt x="3739907" y="796734"/>
                    <a:pt x="3708093" y="809316"/>
                    <a:pt x="3684896" y="832513"/>
                  </a:cubicBezTo>
                  <a:cubicBezTo>
                    <a:pt x="3666699" y="850710"/>
                    <a:pt x="3653323" y="875595"/>
                    <a:pt x="3630305" y="887104"/>
                  </a:cubicBezTo>
                  <a:cubicBezTo>
                    <a:pt x="3605554" y="899479"/>
                    <a:pt x="3575714" y="896203"/>
                    <a:pt x="3548418" y="900752"/>
                  </a:cubicBezTo>
                  <a:cubicBezTo>
                    <a:pt x="3530221" y="909851"/>
                    <a:pt x="3512527" y="920034"/>
                    <a:pt x="3493827" y="928048"/>
                  </a:cubicBezTo>
                  <a:cubicBezTo>
                    <a:pt x="3480604" y="933715"/>
                    <a:pt x="3466532" y="946244"/>
                    <a:pt x="3452884" y="941695"/>
                  </a:cubicBezTo>
                  <a:cubicBezTo>
                    <a:pt x="3421762" y="931321"/>
                    <a:pt x="3402119" y="897478"/>
                    <a:pt x="3370997" y="887104"/>
                  </a:cubicBezTo>
                  <a:lnTo>
                    <a:pt x="3289111" y="859809"/>
                  </a:lnTo>
                  <a:cubicBezTo>
                    <a:pt x="2762633" y="890777"/>
                    <a:pt x="3399473" y="859809"/>
                    <a:pt x="2511188" y="859809"/>
                  </a:cubicBezTo>
                  <a:cubicBezTo>
                    <a:pt x="2411001" y="859809"/>
                    <a:pt x="2311021" y="868907"/>
                    <a:pt x="2210938" y="873456"/>
                  </a:cubicBezTo>
                  <a:cubicBezTo>
                    <a:pt x="2169995" y="882555"/>
                    <a:pt x="2130042" y="899913"/>
                    <a:pt x="2088108" y="900752"/>
                  </a:cubicBezTo>
                  <a:lnTo>
                    <a:pt x="1528549" y="887104"/>
                  </a:lnTo>
                  <a:cubicBezTo>
                    <a:pt x="1500902" y="885928"/>
                    <a:pt x="1473509" y="880167"/>
                    <a:pt x="1446663" y="873456"/>
                  </a:cubicBezTo>
                  <a:cubicBezTo>
                    <a:pt x="1418750" y="866478"/>
                    <a:pt x="1392072" y="855259"/>
                    <a:pt x="1364776" y="846161"/>
                  </a:cubicBezTo>
                  <a:lnTo>
                    <a:pt x="1241947" y="887104"/>
                  </a:lnTo>
                  <a:cubicBezTo>
                    <a:pt x="1228299" y="891653"/>
                    <a:pt x="1213870" y="894318"/>
                    <a:pt x="1201003" y="900752"/>
                  </a:cubicBezTo>
                  <a:cubicBezTo>
                    <a:pt x="1182806" y="909851"/>
                    <a:pt x="1165899" y="922202"/>
                    <a:pt x="1146412" y="928048"/>
                  </a:cubicBezTo>
                  <a:cubicBezTo>
                    <a:pt x="1119907" y="935999"/>
                    <a:pt x="1091751" y="936745"/>
                    <a:pt x="1064526" y="941695"/>
                  </a:cubicBezTo>
                  <a:cubicBezTo>
                    <a:pt x="992064" y="954870"/>
                    <a:pt x="1012164" y="950051"/>
                    <a:pt x="955344" y="968991"/>
                  </a:cubicBezTo>
                  <a:cubicBezTo>
                    <a:pt x="845430" y="956778"/>
                    <a:pt x="838244" y="945622"/>
                    <a:pt x="736979" y="968991"/>
                  </a:cubicBezTo>
                  <a:cubicBezTo>
                    <a:pt x="708944" y="975461"/>
                    <a:pt x="682388" y="987188"/>
                    <a:pt x="655093" y="996286"/>
                  </a:cubicBezTo>
                  <a:lnTo>
                    <a:pt x="614149" y="1009934"/>
                  </a:lnTo>
                  <a:cubicBezTo>
                    <a:pt x="587463" y="1049963"/>
                    <a:pt x="584507" y="1046617"/>
                    <a:pt x="573206" y="1091821"/>
                  </a:cubicBezTo>
                  <a:cubicBezTo>
                    <a:pt x="567580" y="1114325"/>
                    <a:pt x="568480" y="1138647"/>
                    <a:pt x="559558" y="1160059"/>
                  </a:cubicBezTo>
                  <a:cubicBezTo>
                    <a:pt x="542133" y="1201879"/>
                    <a:pt x="505052" y="1255467"/>
                    <a:pt x="477672" y="1296537"/>
                  </a:cubicBezTo>
                  <a:cubicBezTo>
                    <a:pt x="473123" y="1314734"/>
                    <a:pt x="469177" y="1333093"/>
                    <a:pt x="464024" y="1351128"/>
                  </a:cubicBezTo>
                  <a:cubicBezTo>
                    <a:pt x="460072" y="1364960"/>
                    <a:pt x="450376" y="1377685"/>
                    <a:pt x="450376" y="1392071"/>
                  </a:cubicBezTo>
                  <a:cubicBezTo>
                    <a:pt x="450376" y="1413410"/>
                    <a:pt x="485989" y="1475168"/>
                    <a:pt x="491320" y="1487606"/>
                  </a:cubicBezTo>
                  <a:cubicBezTo>
                    <a:pt x="505341" y="1520321"/>
                    <a:pt x="508724" y="1548522"/>
                    <a:pt x="518615" y="1583140"/>
                  </a:cubicBezTo>
                  <a:cubicBezTo>
                    <a:pt x="522567" y="1596972"/>
                    <a:pt x="527714" y="1610435"/>
                    <a:pt x="532263" y="1624083"/>
                  </a:cubicBezTo>
                  <a:cubicBezTo>
                    <a:pt x="539085" y="1665012"/>
                    <a:pt x="549176" y="1751811"/>
                    <a:pt x="573206" y="1787856"/>
                  </a:cubicBezTo>
                  <a:lnTo>
                    <a:pt x="600502" y="1828800"/>
                  </a:lnTo>
                  <a:cubicBezTo>
                    <a:pt x="661967" y="2013196"/>
                    <a:pt x="593332" y="1785786"/>
                    <a:pt x="641445" y="2074459"/>
                  </a:cubicBezTo>
                  <a:cubicBezTo>
                    <a:pt x="646175" y="2102840"/>
                    <a:pt x="659643" y="2129050"/>
                    <a:pt x="668741" y="2156346"/>
                  </a:cubicBezTo>
                  <a:lnTo>
                    <a:pt x="696036" y="2238233"/>
                  </a:lnTo>
                  <a:cubicBezTo>
                    <a:pt x="700585" y="2251881"/>
                    <a:pt x="703251" y="2266309"/>
                    <a:pt x="709684" y="2279176"/>
                  </a:cubicBezTo>
                  <a:lnTo>
                    <a:pt x="736979" y="2333767"/>
                  </a:lnTo>
                  <a:cubicBezTo>
                    <a:pt x="741528" y="2379260"/>
                    <a:pt x="750627" y="2424525"/>
                    <a:pt x="750627" y="2470245"/>
                  </a:cubicBezTo>
                  <a:cubicBezTo>
                    <a:pt x="750627" y="2515964"/>
                    <a:pt x="743931" y="2561534"/>
                    <a:pt x="736979" y="2606722"/>
                  </a:cubicBezTo>
                  <a:cubicBezTo>
                    <a:pt x="734792" y="2620941"/>
                    <a:pt x="727284" y="2633833"/>
                    <a:pt x="723332" y="2647665"/>
                  </a:cubicBezTo>
                  <a:cubicBezTo>
                    <a:pt x="718179" y="2665700"/>
                    <a:pt x="714233" y="2684059"/>
                    <a:pt x="709684" y="2702256"/>
                  </a:cubicBezTo>
                  <a:cubicBezTo>
                    <a:pt x="714233" y="2734101"/>
                    <a:pt x="717023" y="2766247"/>
                    <a:pt x="723332" y="2797791"/>
                  </a:cubicBezTo>
                  <a:cubicBezTo>
                    <a:pt x="727426" y="2818259"/>
                    <a:pt x="761098" y="2899825"/>
                    <a:pt x="764275" y="2906973"/>
                  </a:cubicBezTo>
                  <a:cubicBezTo>
                    <a:pt x="772538" y="2925564"/>
                    <a:pt x="784427" y="2942515"/>
                    <a:pt x="791570" y="2961564"/>
                  </a:cubicBezTo>
                  <a:cubicBezTo>
                    <a:pt x="829338" y="3062280"/>
                    <a:pt x="777200" y="2974128"/>
                    <a:pt x="832514" y="3057098"/>
                  </a:cubicBezTo>
                  <a:cubicBezTo>
                    <a:pt x="837063" y="3079844"/>
                    <a:pt x="838016" y="3103617"/>
                    <a:pt x="846161" y="3125337"/>
                  </a:cubicBezTo>
                  <a:cubicBezTo>
                    <a:pt x="851920" y="3140695"/>
                    <a:pt x="866122" y="3151609"/>
                    <a:pt x="873457" y="3166280"/>
                  </a:cubicBezTo>
                  <a:cubicBezTo>
                    <a:pt x="884413" y="3188192"/>
                    <a:pt x="892150" y="3211580"/>
                    <a:pt x="900752" y="3234519"/>
                  </a:cubicBezTo>
                  <a:cubicBezTo>
                    <a:pt x="905803" y="3247989"/>
                    <a:pt x="910266" y="3261683"/>
                    <a:pt x="914400" y="3275462"/>
                  </a:cubicBezTo>
                  <a:cubicBezTo>
                    <a:pt x="923917" y="3307185"/>
                    <a:pt x="930378" y="3339872"/>
                    <a:pt x="941696" y="3370997"/>
                  </a:cubicBezTo>
                  <a:cubicBezTo>
                    <a:pt x="955550" y="3409095"/>
                    <a:pt x="974456" y="3433786"/>
                    <a:pt x="996287" y="3466531"/>
                  </a:cubicBezTo>
                  <a:cubicBezTo>
                    <a:pt x="1005385" y="3603009"/>
                    <a:pt x="1011199" y="3739745"/>
                    <a:pt x="1023582" y="3875964"/>
                  </a:cubicBezTo>
                  <a:cubicBezTo>
                    <a:pt x="1024884" y="3890291"/>
                    <a:pt x="1033278" y="3903075"/>
                    <a:pt x="1037230" y="3916907"/>
                  </a:cubicBezTo>
                  <a:cubicBezTo>
                    <a:pt x="1042383" y="3934942"/>
                    <a:pt x="1045725" y="3953463"/>
                    <a:pt x="1050878" y="3971498"/>
                  </a:cubicBezTo>
                  <a:cubicBezTo>
                    <a:pt x="1090025" y="4108513"/>
                    <a:pt x="1035524" y="3896428"/>
                    <a:pt x="1078173" y="4067033"/>
                  </a:cubicBezTo>
                  <a:cubicBezTo>
                    <a:pt x="1082722" y="4107976"/>
                    <a:pt x="1085048" y="4149228"/>
                    <a:pt x="1091821" y="4189862"/>
                  </a:cubicBezTo>
                  <a:cubicBezTo>
                    <a:pt x="1094186" y="4204053"/>
                    <a:pt x="1103104" y="4216615"/>
                    <a:pt x="1105469" y="4230806"/>
                  </a:cubicBezTo>
                  <a:cubicBezTo>
                    <a:pt x="1110146" y="4258865"/>
                    <a:pt x="1130578" y="4468253"/>
                    <a:pt x="1132764" y="4490113"/>
                  </a:cubicBezTo>
                  <a:cubicBezTo>
                    <a:pt x="1137313" y="4608394"/>
                    <a:pt x="1134232" y="4727215"/>
                    <a:pt x="1146412" y="4844955"/>
                  </a:cubicBezTo>
                  <a:cubicBezTo>
                    <a:pt x="1148100" y="4861271"/>
                    <a:pt x="1166373" y="4871227"/>
                    <a:pt x="1173708" y="4885898"/>
                  </a:cubicBezTo>
                  <a:cubicBezTo>
                    <a:pt x="1180142" y="4898765"/>
                    <a:pt x="1181688" y="4913619"/>
                    <a:pt x="1187355" y="4926842"/>
                  </a:cubicBezTo>
                  <a:cubicBezTo>
                    <a:pt x="1212332" y="4985122"/>
                    <a:pt x="1216410" y="4983779"/>
                    <a:pt x="1255594" y="5036024"/>
                  </a:cubicBezTo>
                  <a:cubicBezTo>
                    <a:pt x="1262520" y="5063729"/>
                    <a:pt x="1271142" y="5104145"/>
                    <a:pt x="1282890" y="5131558"/>
                  </a:cubicBezTo>
                  <a:cubicBezTo>
                    <a:pt x="1290904" y="5150258"/>
                    <a:pt x="1300091" y="5168485"/>
                    <a:pt x="1310185" y="5186149"/>
                  </a:cubicBezTo>
                  <a:cubicBezTo>
                    <a:pt x="1326147" y="5214082"/>
                    <a:pt x="1360855" y="5258257"/>
                    <a:pt x="1378424" y="5281683"/>
                  </a:cubicBezTo>
                  <a:cubicBezTo>
                    <a:pt x="1382973" y="5295331"/>
                    <a:pt x="1393661" y="5308329"/>
                    <a:pt x="1392072" y="5322627"/>
                  </a:cubicBezTo>
                  <a:cubicBezTo>
                    <a:pt x="1388895" y="5351223"/>
                    <a:pt x="1364776" y="5404513"/>
                    <a:pt x="1364776" y="5404513"/>
                  </a:cubicBezTo>
                  <a:lnTo>
                    <a:pt x="1392072" y="5486400"/>
                  </a:lnTo>
                  <a:cubicBezTo>
                    <a:pt x="1396621" y="5500048"/>
                    <a:pt x="1402231" y="5513387"/>
                    <a:pt x="1405720" y="5527343"/>
                  </a:cubicBezTo>
                  <a:cubicBezTo>
                    <a:pt x="1410269" y="5545540"/>
                    <a:pt x="1414214" y="5563899"/>
                    <a:pt x="1419367" y="5581934"/>
                  </a:cubicBezTo>
                  <a:cubicBezTo>
                    <a:pt x="1423319" y="5595766"/>
                    <a:pt x="1430980" y="5608636"/>
                    <a:pt x="1433015" y="5622877"/>
                  </a:cubicBezTo>
                  <a:cubicBezTo>
                    <a:pt x="1435588" y="5640891"/>
                    <a:pt x="1433015" y="5659271"/>
                    <a:pt x="1433015" y="5677468"/>
                  </a:cubicBezTo>
                  <a:lnTo>
                    <a:pt x="1542197" y="6864824"/>
                  </a:lnTo>
                  <a:lnTo>
                    <a:pt x="9198591" y="6878471"/>
                  </a:lnTo>
                  <a:lnTo>
                    <a:pt x="9157648" y="13648"/>
                  </a:lnTo>
                  <a:lnTo>
                    <a:pt x="0" y="0"/>
                  </a:lnTo>
                  <a:lnTo>
                    <a:pt x="27296" y="6878471"/>
                  </a:lnTo>
                  <a:lnTo>
                    <a:pt x="1569493" y="6878471"/>
                  </a:lnTo>
                  <a:lnTo>
                    <a:pt x="1569493" y="6878471"/>
                  </a:lnTo>
                </a:path>
              </a:pathLst>
            </a:custGeom>
            <a:blipFill>
              <a:blip r:embed="rId22" cstate="print"/>
              <a:stretch>
                <a:fillRect/>
              </a:stretch>
            </a:blip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" name="Forme libre 2"/>
            <p:cNvSpPr/>
            <p:nvPr/>
          </p:nvSpPr>
          <p:spPr>
            <a:xfrm>
              <a:off x="0" y="4625438"/>
              <a:ext cx="9143999" cy="2232562"/>
            </a:xfrm>
            <a:custGeom>
              <a:avLst/>
              <a:gdLst>
                <a:gd name="connsiteX0" fmla="*/ 11875 w 9155875"/>
                <a:gd name="connsiteY0" fmla="*/ 843149 h 2232562"/>
                <a:gd name="connsiteX1" fmla="*/ 11875 w 9155875"/>
                <a:gd name="connsiteY1" fmla="*/ 843149 h 2232562"/>
                <a:gd name="connsiteX2" fmla="*/ 118753 w 9155875"/>
                <a:gd name="connsiteY2" fmla="*/ 819398 h 2232562"/>
                <a:gd name="connsiteX3" fmla="*/ 154379 w 9155875"/>
                <a:gd name="connsiteY3" fmla="*/ 843149 h 2232562"/>
                <a:gd name="connsiteX4" fmla="*/ 178130 w 9155875"/>
                <a:gd name="connsiteY4" fmla="*/ 855024 h 2232562"/>
                <a:gd name="connsiteX5" fmla="*/ 190005 w 9155875"/>
                <a:gd name="connsiteY5" fmla="*/ 593767 h 2232562"/>
                <a:gd name="connsiteX6" fmla="*/ 475013 w 9155875"/>
                <a:gd name="connsiteY6" fmla="*/ 546265 h 2232562"/>
                <a:gd name="connsiteX7" fmla="*/ 890649 w 9155875"/>
                <a:gd name="connsiteY7" fmla="*/ 570016 h 2232562"/>
                <a:gd name="connsiteX8" fmla="*/ 890649 w 9155875"/>
                <a:gd name="connsiteY8" fmla="*/ 712520 h 2232562"/>
                <a:gd name="connsiteX9" fmla="*/ 843148 w 9155875"/>
                <a:gd name="connsiteY9" fmla="*/ 1246910 h 2232562"/>
                <a:gd name="connsiteX10" fmla="*/ 1520042 w 9155875"/>
                <a:gd name="connsiteY10" fmla="*/ 1175658 h 2232562"/>
                <a:gd name="connsiteX11" fmla="*/ 2149434 w 9155875"/>
                <a:gd name="connsiteY11" fmla="*/ 1068780 h 2232562"/>
                <a:gd name="connsiteX12" fmla="*/ 2149434 w 9155875"/>
                <a:gd name="connsiteY12" fmla="*/ 1068780 h 2232562"/>
                <a:gd name="connsiteX13" fmla="*/ 2196935 w 9155875"/>
                <a:gd name="connsiteY13" fmla="*/ 1140032 h 2232562"/>
                <a:gd name="connsiteX14" fmla="*/ 2743200 w 9155875"/>
                <a:gd name="connsiteY14" fmla="*/ 1056904 h 2232562"/>
                <a:gd name="connsiteX15" fmla="*/ 3028208 w 9155875"/>
                <a:gd name="connsiteY15" fmla="*/ 1021278 h 2232562"/>
                <a:gd name="connsiteX16" fmla="*/ 3123210 w 9155875"/>
                <a:gd name="connsiteY16" fmla="*/ 985652 h 2232562"/>
                <a:gd name="connsiteX17" fmla="*/ 3598223 w 9155875"/>
                <a:gd name="connsiteY17" fmla="*/ 973777 h 2232562"/>
                <a:gd name="connsiteX18" fmla="*/ 3800104 w 9155875"/>
                <a:gd name="connsiteY18" fmla="*/ 1163782 h 2232562"/>
                <a:gd name="connsiteX19" fmla="*/ 3918857 w 9155875"/>
                <a:gd name="connsiteY19" fmla="*/ 1199408 h 2232562"/>
                <a:gd name="connsiteX20" fmla="*/ 4013860 w 9155875"/>
                <a:gd name="connsiteY20" fmla="*/ 1223159 h 2232562"/>
                <a:gd name="connsiteX21" fmla="*/ 4085112 w 9155875"/>
                <a:gd name="connsiteY21" fmla="*/ 1246910 h 2232562"/>
                <a:gd name="connsiteX22" fmla="*/ 4120738 w 9155875"/>
                <a:gd name="connsiteY22" fmla="*/ 1282536 h 2232562"/>
                <a:gd name="connsiteX23" fmla="*/ 4132613 w 9155875"/>
                <a:gd name="connsiteY23" fmla="*/ 1246910 h 2232562"/>
                <a:gd name="connsiteX24" fmla="*/ 4168239 w 9155875"/>
                <a:gd name="connsiteY24" fmla="*/ 1163782 h 2232562"/>
                <a:gd name="connsiteX25" fmla="*/ 4156364 w 9155875"/>
                <a:gd name="connsiteY25" fmla="*/ 1128156 h 2232562"/>
                <a:gd name="connsiteX26" fmla="*/ 4120738 w 9155875"/>
                <a:gd name="connsiteY26" fmla="*/ 1056904 h 2232562"/>
                <a:gd name="connsiteX27" fmla="*/ 4156364 w 9155875"/>
                <a:gd name="connsiteY27" fmla="*/ 1045029 h 2232562"/>
                <a:gd name="connsiteX28" fmla="*/ 4191990 w 9155875"/>
                <a:gd name="connsiteY28" fmla="*/ 1056904 h 2232562"/>
                <a:gd name="connsiteX29" fmla="*/ 4263242 w 9155875"/>
                <a:gd name="connsiteY29" fmla="*/ 1033154 h 2232562"/>
                <a:gd name="connsiteX30" fmla="*/ 4275117 w 9155875"/>
                <a:gd name="connsiteY30" fmla="*/ 1068780 h 2232562"/>
                <a:gd name="connsiteX31" fmla="*/ 4286992 w 9155875"/>
                <a:gd name="connsiteY31" fmla="*/ 1140032 h 2232562"/>
                <a:gd name="connsiteX32" fmla="*/ 4322618 w 9155875"/>
                <a:gd name="connsiteY32" fmla="*/ 1151907 h 2232562"/>
                <a:gd name="connsiteX33" fmla="*/ 4453247 w 9155875"/>
                <a:gd name="connsiteY33" fmla="*/ 1151907 h 2232562"/>
                <a:gd name="connsiteX34" fmla="*/ 4560125 w 9155875"/>
                <a:gd name="connsiteY34" fmla="*/ 1223159 h 2232562"/>
                <a:gd name="connsiteX35" fmla="*/ 4643252 w 9155875"/>
                <a:gd name="connsiteY35" fmla="*/ 1258785 h 2232562"/>
                <a:gd name="connsiteX36" fmla="*/ 4690753 w 9155875"/>
                <a:gd name="connsiteY36" fmla="*/ 1235034 h 2232562"/>
                <a:gd name="connsiteX37" fmla="*/ 4726379 w 9155875"/>
                <a:gd name="connsiteY37" fmla="*/ 1223159 h 2232562"/>
                <a:gd name="connsiteX38" fmla="*/ 4773881 w 9155875"/>
                <a:gd name="connsiteY38" fmla="*/ 1128156 h 2232562"/>
                <a:gd name="connsiteX39" fmla="*/ 4904509 w 9155875"/>
                <a:gd name="connsiteY39" fmla="*/ 1116281 h 2232562"/>
                <a:gd name="connsiteX40" fmla="*/ 4952010 w 9155875"/>
                <a:gd name="connsiteY40" fmla="*/ 1092530 h 2232562"/>
                <a:gd name="connsiteX41" fmla="*/ 5035138 w 9155875"/>
                <a:gd name="connsiteY41" fmla="*/ 997528 h 2232562"/>
                <a:gd name="connsiteX42" fmla="*/ 5142016 w 9155875"/>
                <a:gd name="connsiteY42" fmla="*/ 1056904 h 2232562"/>
                <a:gd name="connsiteX43" fmla="*/ 5213268 w 9155875"/>
                <a:gd name="connsiteY43" fmla="*/ 1033154 h 2232562"/>
                <a:gd name="connsiteX44" fmla="*/ 5248894 w 9155875"/>
                <a:gd name="connsiteY44" fmla="*/ 1021278 h 2232562"/>
                <a:gd name="connsiteX45" fmla="*/ 5284519 w 9155875"/>
                <a:gd name="connsiteY45" fmla="*/ 997528 h 2232562"/>
                <a:gd name="connsiteX46" fmla="*/ 5332021 w 9155875"/>
                <a:gd name="connsiteY46" fmla="*/ 961902 h 2232562"/>
                <a:gd name="connsiteX47" fmla="*/ 5367647 w 9155875"/>
                <a:gd name="connsiteY47" fmla="*/ 950026 h 2232562"/>
                <a:gd name="connsiteX48" fmla="*/ 5379522 w 9155875"/>
                <a:gd name="connsiteY48" fmla="*/ 902525 h 2232562"/>
                <a:gd name="connsiteX49" fmla="*/ 5498275 w 9155875"/>
                <a:gd name="connsiteY49" fmla="*/ 950026 h 2232562"/>
                <a:gd name="connsiteX50" fmla="*/ 5557652 w 9155875"/>
                <a:gd name="connsiteY50" fmla="*/ 902525 h 2232562"/>
                <a:gd name="connsiteX51" fmla="*/ 5628904 w 9155875"/>
                <a:gd name="connsiteY51" fmla="*/ 831273 h 2232562"/>
                <a:gd name="connsiteX52" fmla="*/ 5747657 w 9155875"/>
                <a:gd name="connsiteY52" fmla="*/ 866899 h 2232562"/>
                <a:gd name="connsiteX53" fmla="*/ 5783283 w 9155875"/>
                <a:gd name="connsiteY53" fmla="*/ 843149 h 2232562"/>
                <a:gd name="connsiteX54" fmla="*/ 5807034 w 9155875"/>
                <a:gd name="connsiteY54" fmla="*/ 771897 h 2232562"/>
                <a:gd name="connsiteX55" fmla="*/ 5878286 w 9155875"/>
                <a:gd name="connsiteY55" fmla="*/ 724395 h 2232562"/>
                <a:gd name="connsiteX56" fmla="*/ 5973288 w 9155875"/>
                <a:gd name="connsiteY56" fmla="*/ 688769 h 2232562"/>
                <a:gd name="connsiteX57" fmla="*/ 6008914 w 9155875"/>
                <a:gd name="connsiteY57" fmla="*/ 665019 h 2232562"/>
                <a:gd name="connsiteX58" fmla="*/ 6032665 w 9155875"/>
                <a:gd name="connsiteY58" fmla="*/ 570016 h 2232562"/>
                <a:gd name="connsiteX59" fmla="*/ 6056416 w 9155875"/>
                <a:gd name="connsiteY59" fmla="*/ 475013 h 2232562"/>
                <a:gd name="connsiteX60" fmla="*/ 6068291 w 9155875"/>
                <a:gd name="connsiteY60" fmla="*/ 427512 h 2232562"/>
                <a:gd name="connsiteX61" fmla="*/ 6163294 w 9155875"/>
                <a:gd name="connsiteY61" fmla="*/ 380011 h 2232562"/>
                <a:gd name="connsiteX62" fmla="*/ 6198919 w 9155875"/>
                <a:gd name="connsiteY62" fmla="*/ 344385 h 2232562"/>
                <a:gd name="connsiteX63" fmla="*/ 6175169 w 9155875"/>
                <a:gd name="connsiteY63" fmla="*/ 273133 h 2232562"/>
                <a:gd name="connsiteX64" fmla="*/ 6210795 w 9155875"/>
                <a:gd name="connsiteY64" fmla="*/ 249382 h 2232562"/>
                <a:gd name="connsiteX65" fmla="*/ 6282047 w 9155875"/>
                <a:gd name="connsiteY65" fmla="*/ 225632 h 2232562"/>
                <a:gd name="connsiteX66" fmla="*/ 6317673 w 9155875"/>
                <a:gd name="connsiteY66" fmla="*/ 201881 h 2232562"/>
                <a:gd name="connsiteX67" fmla="*/ 6388925 w 9155875"/>
                <a:gd name="connsiteY67" fmla="*/ 178130 h 2232562"/>
                <a:gd name="connsiteX68" fmla="*/ 6424551 w 9155875"/>
                <a:gd name="connsiteY68" fmla="*/ 154380 h 2232562"/>
                <a:gd name="connsiteX69" fmla="*/ 6887688 w 9155875"/>
                <a:gd name="connsiteY69" fmla="*/ 95003 h 2232562"/>
                <a:gd name="connsiteX70" fmla="*/ 7018317 w 9155875"/>
                <a:gd name="connsiteY70" fmla="*/ 0 h 2232562"/>
                <a:gd name="connsiteX71" fmla="*/ 7232073 w 9155875"/>
                <a:gd name="connsiteY71" fmla="*/ 47502 h 2232562"/>
                <a:gd name="connsiteX72" fmla="*/ 7410203 w 9155875"/>
                <a:gd name="connsiteY72" fmla="*/ 11876 h 2232562"/>
                <a:gd name="connsiteX73" fmla="*/ 7635834 w 9155875"/>
                <a:gd name="connsiteY73" fmla="*/ 130629 h 2232562"/>
                <a:gd name="connsiteX74" fmla="*/ 7861465 w 9155875"/>
                <a:gd name="connsiteY74" fmla="*/ 142504 h 2232562"/>
                <a:gd name="connsiteX75" fmla="*/ 8039595 w 9155875"/>
                <a:gd name="connsiteY75" fmla="*/ 201881 h 2232562"/>
                <a:gd name="connsiteX76" fmla="*/ 8205849 w 9155875"/>
                <a:gd name="connsiteY76" fmla="*/ 285008 h 2232562"/>
                <a:gd name="connsiteX77" fmla="*/ 8312727 w 9155875"/>
                <a:gd name="connsiteY77" fmla="*/ 308759 h 2232562"/>
                <a:gd name="connsiteX78" fmla="*/ 8336478 w 9155875"/>
                <a:gd name="connsiteY78" fmla="*/ 344385 h 2232562"/>
                <a:gd name="connsiteX79" fmla="*/ 8348353 w 9155875"/>
                <a:gd name="connsiteY79" fmla="*/ 391886 h 2232562"/>
                <a:gd name="connsiteX80" fmla="*/ 8360229 w 9155875"/>
                <a:gd name="connsiteY80" fmla="*/ 427512 h 2232562"/>
                <a:gd name="connsiteX81" fmla="*/ 8348353 w 9155875"/>
                <a:gd name="connsiteY81" fmla="*/ 546265 h 2232562"/>
                <a:gd name="connsiteX82" fmla="*/ 8336478 w 9155875"/>
                <a:gd name="connsiteY82" fmla="*/ 593767 h 2232562"/>
                <a:gd name="connsiteX83" fmla="*/ 8395855 w 9155875"/>
                <a:gd name="connsiteY83" fmla="*/ 665019 h 2232562"/>
                <a:gd name="connsiteX84" fmla="*/ 8407730 w 9155875"/>
                <a:gd name="connsiteY84" fmla="*/ 712520 h 2232562"/>
                <a:gd name="connsiteX85" fmla="*/ 8419605 w 9155875"/>
                <a:gd name="connsiteY85" fmla="*/ 748146 h 2232562"/>
                <a:gd name="connsiteX86" fmla="*/ 8431481 w 9155875"/>
                <a:gd name="connsiteY86" fmla="*/ 843149 h 2232562"/>
                <a:gd name="connsiteX87" fmla="*/ 8478982 w 9155875"/>
                <a:gd name="connsiteY87" fmla="*/ 950026 h 2232562"/>
                <a:gd name="connsiteX88" fmla="*/ 8550234 w 9155875"/>
                <a:gd name="connsiteY88" fmla="*/ 973777 h 2232562"/>
                <a:gd name="connsiteX89" fmla="*/ 8657112 w 9155875"/>
                <a:gd name="connsiteY89" fmla="*/ 1009403 h 2232562"/>
                <a:gd name="connsiteX90" fmla="*/ 8692738 w 9155875"/>
                <a:gd name="connsiteY90" fmla="*/ 1021278 h 2232562"/>
                <a:gd name="connsiteX91" fmla="*/ 8728364 w 9155875"/>
                <a:gd name="connsiteY91" fmla="*/ 1033154 h 2232562"/>
                <a:gd name="connsiteX92" fmla="*/ 8728364 w 9155875"/>
                <a:gd name="connsiteY92" fmla="*/ 997528 h 2232562"/>
                <a:gd name="connsiteX93" fmla="*/ 8704613 w 9155875"/>
                <a:gd name="connsiteY93" fmla="*/ 736271 h 2232562"/>
                <a:gd name="connsiteX94" fmla="*/ 8704613 w 9155875"/>
                <a:gd name="connsiteY94" fmla="*/ 736271 h 2232562"/>
                <a:gd name="connsiteX95" fmla="*/ 8775865 w 9155875"/>
                <a:gd name="connsiteY95" fmla="*/ 819398 h 2232562"/>
                <a:gd name="connsiteX96" fmla="*/ 8823366 w 9155875"/>
                <a:gd name="connsiteY96" fmla="*/ 831273 h 2232562"/>
                <a:gd name="connsiteX97" fmla="*/ 8847117 w 9155875"/>
                <a:gd name="connsiteY97" fmla="*/ 866899 h 2232562"/>
                <a:gd name="connsiteX98" fmla="*/ 8882743 w 9155875"/>
                <a:gd name="connsiteY98" fmla="*/ 878775 h 2232562"/>
                <a:gd name="connsiteX99" fmla="*/ 8965870 w 9155875"/>
                <a:gd name="connsiteY99" fmla="*/ 902525 h 2232562"/>
                <a:gd name="connsiteX100" fmla="*/ 8989621 w 9155875"/>
                <a:gd name="connsiteY100" fmla="*/ 938151 h 2232562"/>
                <a:gd name="connsiteX101" fmla="*/ 9025247 w 9155875"/>
                <a:gd name="connsiteY101" fmla="*/ 961902 h 2232562"/>
                <a:gd name="connsiteX102" fmla="*/ 9037122 w 9155875"/>
                <a:gd name="connsiteY102" fmla="*/ 997528 h 2232562"/>
                <a:gd name="connsiteX103" fmla="*/ 9072748 w 9155875"/>
                <a:gd name="connsiteY103" fmla="*/ 1021278 h 2232562"/>
                <a:gd name="connsiteX104" fmla="*/ 9155875 w 9155875"/>
                <a:gd name="connsiteY104" fmla="*/ 1045029 h 2232562"/>
                <a:gd name="connsiteX105" fmla="*/ 9155875 w 9155875"/>
                <a:gd name="connsiteY105" fmla="*/ 2208811 h 2232562"/>
                <a:gd name="connsiteX106" fmla="*/ 0 w 9155875"/>
                <a:gd name="connsiteY106" fmla="*/ 2232562 h 2232562"/>
                <a:gd name="connsiteX107" fmla="*/ 11875 w 9155875"/>
                <a:gd name="connsiteY107" fmla="*/ 843149 h 22325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</a:cxnLst>
              <a:rect l="l" t="t" r="r" b="b"/>
              <a:pathLst>
                <a:path w="9155875" h="2232562">
                  <a:moveTo>
                    <a:pt x="11875" y="843149"/>
                  </a:moveTo>
                  <a:lnTo>
                    <a:pt x="11875" y="843149"/>
                  </a:lnTo>
                  <a:cubicBezTo>
                    <a:pt x="47501" y="835232"/>
                    <a:pt x="82258" y="819398"/>
                    <a:pt x="118753" y="819398"/>
                  </a:cubicBezTo>
                  <a:cubicBezTo>
                    <a:pt x="133025" y="819398"/>
                    <a:pt x="142140" y="835806"/>
                    <a:pt x="154379" y="843149"/>
                  </a:cubicBezTo>
                  <a:cubicBezTo>
                    <a:pt x="161969" y="847703"/>
                    <a:pt x="170213" y="851066"/>
                    <a:pt x="178130" y="855024"/>
                  </a:cubicBezTo>
                  <a:lnTo>
                    <a:pt x="190005" y="593767"/>
                  </a:lnTo>
                  <a:lnTo>
                    <a:pt x="475013" y="546265"/>
                  </a:lnTo>
                  <a:lnTo>
                    <a:pt x="890649" y="570016"/>
                  </a:lnTo>
                  <a:lnTo>
                    <a:pt x="890649" y="712520"/>
                  </a:lnTo>
                  <a:lnTo>
                    <a:pt x="843148" y="1246910"/>
                  </a:lnTo>
                  <a:lnTo>
                    <a:pt x="1520042" y="1175658"/>
                  </a:lnTo>
                  <a:lnTo>
                    <a:pt x="2149434" y="1068780"/>
                  </a:lnTo>
                  <a:lnTo>
                    <a:pt x="2149434" y="1068780"/>
                  </a:lnTo>
                  <a:lnTo>
                    <a:pt x="2196935" y="1140032"/>
                  </a:lnTo>
                  <a:lnTo>
                    <a:pt x="2743200" y="1056904"/>
                  </a:lnTo>
                  <a:lnTo>
                    <a:pt x="3028208" y="1021278"/>
                  </a:lnTo>
                  <a:lnTo>
                    <a:pt x="3123210" y="985652"/>
                  </a:lnTo>
                  <a:lnTo>
                    <a:pt x="3598223" y="973777"/>
                  </a:lnTo>
                  <a:lnTo>
                    <a:pt x="3800104" y="1163782"/>
                  </a:lnTo>
                  <a:cubicBezTo>
                    <a:pt x="3839688" y="1175657"/>
                    <a:pt x="3879037" y="1188347"/>
                    <a:pt x="3918857" y="1199408"/>
                  </a:cubicBezTo>
                  <a:cubicBezTo>
                    <a:pt x="3950308" y="1208145"/>
                    <a:pt x="3982893" y="1212836"/>
                    <a:pt x="4013860" y="1223159"/>
                  </a:cubicBezTo>
                  <a:lnTo>
                    <a:pt x="4085112" y="1246910"/>
                  </a:lnTo>
                  <a:cubicBezTo>
                    <a:pt x="4096987" y="1258785"/>
                    <a:pt x="4103944" y="1282536"/>
                    <a:pt x="4120738" y="1282536"/>
                  </a:cubicBezTo>
                  <a:cubicBezTo>
                    <a:pt x="4133256" y="1282536"/>
                    <a:pt x="4129174" y="1258946"/>
                    <a:pt x="4132613" y="1246910"/>
                  </a:cubicBezTo>
                  <a:cubicBezTo>
                    <a:pt x="4151784" y="1179811"/>
                    <a:pt x="4132082" y="1218017"/>
                    <a:pt x="4168239" y="1163782"/>
                  </a:cubicBezTo>
                  <a:cubicBezTo>
                    <a:pt x="4164281" y="1151907"/>
                    <a:pt x="4161962" y="1139352"/>
                    <a:pt x="4156364" y="1128156"/>
                  </a:cubicBezTo>
                  <a:cubicBezTo>
                    <a:pt x="4110323" y="1036073"/>
                    <a:pt x="4150586" y="1146451"/>
                    <a:pt x="4120738" y="1056904"/>
                  </a:cubicBezTo>
                  <a:cubicBezTo>
                    <a:pt x="4132613" y="1052946"/>
                    <a:pt x="4143846" y="1045029"/>
                    <a:pt x="4156364" y="1045029"/>
                  </a:cubicBezTo>
                  <a:cubicBezTo>
                    <a:pt x="4168882" y="1045029"/>
                    <a:pt x="4179549" y="1058286"/>
                    <a:pt x="4191990" y="1056904"/>
                  </a:cubicBezTo>
                  <a:cubicBezTo>
                    <a:pt x="4216872" y="1054139"/>
                    <a:pt x="4263242" y="1033154"/>
                    <a:pt x="4263242" y="1033154"/>
                  </a:cubicBezTo>
                  <a:cubicBezTo>
                    <a:pt x="4267200" y="1045029"/>
                    <a:pt x="4275117" y="1056262"/>
                    <a:pt x="4275117" y="1068780"/>
                  </a:cubicBezTo>
                  <a:cubicBezTo>
                    <a:pt x="4275117" y="1112211"/>
                    <a:pt x="4237613" y="1100529"/>
                    <a:pt x="4286992" y="1140032"/>
                  </a:cubicBezTo>
                  <a:cubicBezTo>
                    <a:pt x="4296767" y="1147852"/>
                    <a:pt x="4310743" y="1147949"/>
                    <a:pt x="4322618" y="1151907"/>
                  </a:cubicBezTo>
                  <a:cubicBezTo>
                    <a:pt x="4373214" y="1143475"/>
                    <a:pt x="4404265" y="1129643"/>
                    <a:pt x="4453247" y="1151907"/>
                  </a:cubicBezTo>
                  <a:cubicBezTo>
                    <a:pt x="4583848" y="1211270"/>
                    <a:pt x="4477012" y="1181601"/>
                    <a:pt x="4560125" y="1223159"/>
                  </a:cubicBezTo>
                  <a:cubicBezTo>
                    <a:pt x="4618822" y="1252508"/>
                    <a:pt x="4590832" y="1241312"/>
                    <a:pt x="4643252" y="1258785"/>
                  </a:cubicBezTo>
                  <a:cubicBezTo>
                    <a:pt x="4659086" y="1250868"/>
                    <a:pt x="4674482" y="1242007"/>
                    <a:pt x="4690753" y="1235034"/>
                  </a:cubicBezTo>
                  <a:cubicBezTo>
                    <a:pt x="4702259" y="1230103"/>
                    <a:pt x="4720168" y="1234027"/>
                    <a:pt x="4726379" y="1223159"/>
                  </a:cubicBezTo>
                  <a:cubicBezTo>
                    <a:pt x="4752297" y="1177803"/>
                    <a:pt x="4711288" y="1141569"/>
                    <a:pt x="4773881" y="1128156"/>
                  </a:cubicBezTo>
                  <a:cubicBezTo>
                    <a:pt x="4816633" y="1118995"/>
                    <a:pt x="4860966" y="1120239"/>
                    <a:pt x="4904509" y="1116281"/>
                  </a:cubicBezTo>
                  <a:cubicBezTo>
                    <a:pt x="4920343" y="1108364"/>
                    <a:pt x="4939492" y="1105048"/>
                    <a:pt x="4952010" y="1092530"/>
                  </a:cubicBezTo>
                  <a:cubicBezTo>
                    <a:pt x="5090549" y="953991"/>
                    <a:pt x="4934201" y="1064817"/>
                    <a:pt x="5035138" y="997528"/>
                  </a:cubicBezTo>
                  <a:cubicBezTo>
                    <a:pt x="5116805" y="1051973"/>
                    <a:pt x="5079310" y="1036003"/>
                    <a:pt x="5142016" y="1056904"/>
                  </a:cubicBezTo>
                  <a:lnTo>
                    <a:pt x="5213268" y="1033154"/>
                  </a:lnTo>
                  <a:cubicBezTo>
                    <a:pt x="5225143" y="1029196"/>
                    <a:pt x="5238479" y="1028222"/>
                    <a:pt x="5248894" y="1021278"/>
                  </a:cubicBezTo>
                  <a:cubicBezTo>
                    <a:pt x="5260769" y="1013361"/>
                    <a:pt x="5272905" y="1005823"/>
                    <a:pt x="5284519" y="997528"/>
                  </a:cubicBezTo>
                  <a:cubicBezTo>
                    <a:pt x="5300625" y="986024"/>
                    <a:pt x="5314836" y="971722"/>
                    <a:pt x="5332021" y="961902"/>
                  </a:cubicBezTo>
                  <a:cubicBezTo>
                    <a:pt x="5342889" y="955691"/>
                    <a:pt x="5355772" y="953985"/>
                    <a:pt x="5367647" y="950026"/>
                  </a:cubicBezTo>
                  <a:cubicBezTo>
                    <a:pt x="5371605" y="934192"/>
                    <a:pt x="5363829" y="907009"/>
                    <a:pt x="5379522" y="902525"/>
                  </a:cubicBezTo>
                  <a:cubicBezTo>
                    <a:pt x="5398197" y="897189"/>
                    <a:pt x="5477434" y="939605"/>
                    <a:pt x="5498275" y="950026"/>
                  </a:cubicBezTo>
                  <a:cubicBezTo>
                    <a:pt x="5560192" y="929387"/>
                    <a:pt x="5512419" y="953412"/>
                    <a:pt x="5557652" y="902525"/>
                  </a:cubicBezTo>
                  <a:cubicBezTo>
                    <a:pt x="5579967" y="877421"/>
                    <a:pt x="5628904" y="831273"/>
                    <a:pt x="5628904" y="831273"/>
                  </a:cubicBezTo>
                  <a:cubicBezTo>
                    <a:pt x="5713736" y="887828"/>
                    <a:pt x="5672464" y="885699"/>
                    <a:pt x="5747657" y="866899"/>
                  </a:cubicBezTo>
                  <a:cubicBezTo>
                    <a:pt x="5759532" y="858982"/>
                    <a:pt x="5775719" y="855252"/>
                    <a:pt x="5783283" y="843149"/>
                  </a:cubicBezTo>
                  <a:cubicBezTo>
                    <a:pt x="5796552" y="821919"/>
                    <a:pt x="5786203" y="785784"/>
                    <a:pt x="5807034" y="771897"/>
                  </a:cubicBezTo>
                  <a:cubicBezTo>
                    <a:pt x="5830785" y="756063"/>
                    <a:pt x="5851206" y="733421"/>
                    <a:pt x="5878286" y="724395"/>
                  </a:cubicBezTo>
                  <a:cubicBezTo>
                    <a:pt x="5909124" y="714116"/>
                    <a:pt x="5944882" y="702972"/>
                    <a:pt x="5973288" y="688769"/>
                  </a:cubicBezTo>
                  <a:cubicBezTo>
                    <a:pt x="5986053" y="682386"/>
                    <a:pt x="5997039" y="672936"/>
                    <a:pt x="6008914" y="665019"/>
                  </a:cubicBezTo>
                  <a:cubicBezTo>
                    <a:pt x="6031617" y="596914"/>
                    <a:pt x="6011170" y="663163"/>
                    <a:pt x="6032665" y="570016"/>
                  </a:cubicBezTo>
                  <a:cubicBezTo>
                    <a:pt x="6040005" y="538210"/>
                    <a:pt x="6048499" y="506681"/>
                    <a:pt x="6056416" y="475013"/>
                  </a:cubicBezTo>
                  <a:cubicBezTo>
                    <a:pt x="6060374" y="459179"/>
                    <a:pt x="6053693" y="434811"/>
                    <a:pt x="6068291" y="427512"/>
                  </a:cubicBezTo>
                  <a:lnTo>
                    <a:pt x="6163294" y="380011"/>
                  </a:lnTo>
                  <a:cubicBezTo>
                    <a:pt x="6175169" y="368136"/>
                    <a:pt x="6198919" y="361179"/>
                    <a:pt x="6198919" y="344385"/>
                  </a:cubicBezTo>
                  <a:cubicBezTo>
                    <a:pt x="6198919" y="271302"/>
                    <a:pt x="6103564" y="380541"/>
                    <a:pt x="6175169" y="273133"/>
                  </a:cubicBezTo>
                  <a:cubicBezTo>
                    <a:pt x="6183086" y="261258"/>
                    <a:pt x="6197753" y="255179"/>
                    <a:pt x="6210795" y="249382"/>
                  </a:cubicBezTo>
                  <a:cubicBezTo>
                    <a:pt x="6233673" y="239214"/>
                    <a:pt x="6282047" y="225632"/>
                    <a:pt x="6282047" y="225632"/>
                  </a:cubicBezTo>
                  <a:cubicBezTo>
                    <a:pt x="6293922" y="217715"/>
                    <a:pt x="6304631" y="207678"/>
                    <a:pt x="6317673" y="201881"/>
                  </a:cubicBezTo>
                  <a:cubicBezTo>
                    <a:pt x="6340551" y="191713"/>
                    <a:pt x="6368094" y="192017"/>
                    <a:pt x="6388925" y="178130"/>
                  </a:cubicBezTo>
                  <a:lnTo>
                    <a:pt x="6424551" y="154380"/>
                  </a:lnTo>
                  <a:lnTo>
                    <a:pt x="6887688" y="95003"/>
                  </a:lnTo>
                  <a:lnTo>
                    <a:pt x="7018317" y="0"/>
                  </a:lnTo>
                  <a:lnTo>
                    <a:pt x="7232073" y="47502"/>
                  </a:lnTo>
                  <a:lnTo>
                    <a:pt x="7410203" y="11876"/>
                  </a:lnTo>
                  <a:lnTo>
                    <a:pt x="7635834" y="130629"/>
                  </a:lnTo>
                  <a:lnTo>
                    <a:pt x="7861465" y="142504"/>
                  </a:lnTo>
                  <a:lnTo>
                    <a:pt x="8039595" y="201881"/>
                  </a:lnTo>
                  <a:lnTo>
                    <a:pt x="8205849" y="285008"/>
                  </a:lnTo>
                  <a:cubicBezTo>
                    <a:pt x="8241475" y="292925"/>
                    <a:pt x="8279503" y="293657"/>
                    <a:pt x="8312727" y="308759"/>
                  </a:cubicBezTo>
                  <a:cubicBezTo>
                    <a:pt x="8325720" y="314665"/>
                    <a:pt x="8330856" y="331267"/>
                    <a:pt x="8336478" y="344385"/>
                  </a:cubicBezTo>
                  <a:cubicBezTo>
                    <a:pt x="8342907" y="359386"/>
                    <a:pt x="8343869" y="376193"/>
                    <a:pt x="8348353" y="391886"/>
                  </a:cubicBezTo>
                  <a:cubicBezTo>
                    <a:pt x="8351792" y="403922"/>
                    <a:pt x="8356270" y="415637"/>
                    <a:pt x="8360229" y="427512"/>
                  </a:cubicBezTo>
                  <a:cubicBezTo>
                    <a:pt x="8356270" y="467096"/>
                    <a:pt x="8353979" y="506883"/>
                    <a:pt x="8348353" y="546265"/>
                  </a:cubicBezTo>
                  <a:cubicBezTo>
                    <a:pt x="8346045" y="562422"/>
                    <a:pt x="8334170" y="577610"/>
                    <a:pt x="8336478" y="593767"/>
                  </a:cubicBezTo>
                  <a:cubicBezTo>
                    <a:pt x="8339234" y="613055"/>
                    <a:pt x="8385804" y="654968"/>
                    <a:pt x="8395855" y="665019"/>
                  </a:cubicBezTo>
                  <a:cubicBezTo>
                    <a:pt x="8399813" y="680853"/>
                    <a:pt x="8403246" y="696827"/>
                    <a:pt x="8407730" y="712520"/>
                  </a:cubicBezTo>
                  <a:cubicBezTo>
                    <a:pt x="8411169" y="724556"/>
                    <a:pt x="8417366" y="735830"/>
                    <a:pt x="8419605" y="748146"/>
                  </a:cubicBezTo>
                  <a:cubicBezTo>
                    <a:pt x="8425314" y="779545"/>
                    <a:pt x="8424794" y="811943"/>
                    <a:pt x="8431481" y="843149"/>
                  </a:cubicBezTo>
                  <a:cubicBezTo>
                    <a:pt x="8433797" y="853957"/>
                    <a:pt x="8456136" y="935748"/>
                    <a:pt x="8478982" y="950026"/>
                  </a:cubicBezTo>
                  <a:cubicBezTo>
                    <a:pt x="8500212" y="963295"/>
                    <a:pt x="8526483" y="965860"/>
                    <a:pt x="8550234" y="973777"/>
                  </a:cubicBezTo>
                  <a:lnTo>
                    <a:pt x="8657112" y="1009403"/>
                  </a:lnTo>
                  <a:lnTo>
                    <a:pt x="8692738" y="1021278"/>
                  </a:lnTo>
                  <a:cubicBezTo>
                    <a:pt x="8704613" y="1025237"/>
                    <a:pt x="8728364" y="1045672"/>
                    <a:pt x="8728364" y="1033154"/>
                  </a:cubicBezTo>
                  <a:lnTo>
                    <a:pt x="8728364" y="997528"/>
                  </a:lnTo>
                  <a:lnTo>
                    <a:pt x="8704613" y="736271"/>
                  </a:lnTo>
                  <a:lnTo>
                    <a:pt x="8704613" y="736271"/>
                  </a:lnTo>
                  <a:cubicBezTo>
                    <a:pt x="8728364" y="763980"/>
                    <a:pt x="8747367" y="796600"/>
                    <a:pt x="8775865" y="819398"/>
                  </a:cubicBezTo>
                  <a:cubicBezTo>
                    <a:pt x="8788610" y="829594"/>
                    <a:pt x="8809786" y="822220"/>
                    <a:pt x="8823366" y="831273"/>
                  </a:cubicBezTo>
                  <a:cubicBezTo>
                    <a:pt x="8835241" y="839190"/>
                    <a:pt x="8835972" y="857983"/>
                    <a:pt x="8847117" y="866899"/>
                  </a:cubicBezTo>
                  <a:cubicBezTo>
                    <a:pt x="8856892" y="874719"/>
                    <a:pt x="8870753" y="875178"/>
                    <a:pt x="8882743" y="878775"/>
                  </a:cubicBezTo>
                  <a:cubicBezTo>
                    <a:pt x="8910345" y="887056"/>
                    <a:pt x="8938161" y="894608"/>
                    <a:pt x="8965870" y="902525"/>
                  </a:cubicBezTo>
                  <a:cubicBezTo>
                    <a:pt x="8973787" y="914400"/>
                    <a:pt x="8979529" y="928059"/>
                    <a:pt x="8989621" y="938151"/>
                  </a:cubicBezTo>
                  <a:cubicBezTo>
                    <a:pt x="8999713" y="948243"/>
                    <a:pt x="9016331" y="950757"/>
                    <a:pt x="9025247" y="961902"/>
                  </a:cubicBezTo>
                  <a:cubicBezTo>
                    <a:pt x="9033067" y="971677"/>
                    <a:pt x="9029302" y="987753"/>
                    <a:pt x="9037122" y="997528"/>
                  </a:cubicBezTo>
                  <a:cubicBezTo>
                    <a:pt x="9046038" y="1008673"/>
                    <a:pt x="9060356" y="1014197"/>
                    <a:pt x="9072748" y="1021278"/>
                  </a:cubicBezTo>
                  <a:cubicBezTo>
                    <a:pt x="9123606" y="1050340"/>
                    <a:pt x="9107419" y="1045029"/>
                    <a:pt x="9155875" y="1045029"/>
                  </a:cubicBezTo>
                  <a:lnTo>
                    <a:pt x="9155875" y="2208811"/>
                  </a:lnTo>
                  <a:lnTo>
                    <a:pt x="0" y="2232562"/>
                  </a:lnTo>
                  <a:lnTo>
                    <a:pt x="11875" y="843149"/>
                  </a:lnTo>
                  <a:close/>
                </a:path>
              </a:pathLst>
            </a:custGeom>
            <a:blipFill>
              <a:blip r:embed="rId2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</p:spTree>
  </p:cSld>
  <p:clrMapOvr>
    <a:masterClrMapping/>
  </p:clrMapOvr>
  <p:transition advTm="13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8000"/>
                            </p:stCondLst>
                            <p:childTnLst>
                              <p:par>
                                <p:cTn id="21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4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0"/>
                            </p:stCondLst>
                            <p:childTnLst>
                              <p:par>
                                <p:cTn id="29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6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2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8000"/>
                            </p:stCondLst>
                            <p:childTnLst>
                              <p:par>
                                <p:cTn id="41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3" dur="1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4000"/>
                            </p:stCondLst>
                            <p:childTnLst>
                              <p:par>
                                <p:cTn id="45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0000"/>
                            </p:stCondLst>
                            <p:childTnLst>
                              <p:par>
                                <p:cTn id="49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1" dur="1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6000"/>
                            </p:stCondLst>
                            <p:childTnLst>
                              <p:par>
                                <p:cTn id="53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5" dur="1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2000"/>
                            </p:stCondLst>
                            <p:childTnLst>
                              <p:par>
                                <p:cTn id="57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9" dur="1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8000"/>
                            </p:stCondLst>
                            <p:childTnLst>
                              <p:par>
                                <p:cTn id="61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4000"/>
                            </p:stCondLst>
                            <p:childTnLst>
                              <p:par>
                                <p:cTn id="65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7" dur="1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90000"/>
                            </p:stCondLst>
                            <p:childTnLst>
                              <p:par>
                                <p:cTn id="69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1" dur="1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96000"/>
                            </p:stCondLst>
                            <p:childTnLst>
                              <p:par>
                                <p:cTn id="73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5" dur="1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02000"/>
                            </p:stCondLst>
                            <p:childTnLst>
                              <p:par>
                                <p:cTn id="77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7" grpId="0" animBg="1"/>
      <p:bldP spid="28" grpId="0" animBg="1"/>
      <p:bldP spid="29" grpId="0" animBg="1"/>
      <p:bldP spid="30" grpId="0" animBg="1"/>
      <p:bldP spid="1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Rectangle 135"/>
          <p:cNvSpPr/>
          <p:nvPr/>
        </p:nvSpPr>
        <p:spPr>
          <a:xfrm>
            <a:off x="714348" y="642918"/>
            <a:ext cx="7915324" cy="592935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/>
              <a:t>Château de </a:t>
            </a:r>
            <a:r>
              <a:rPr lang="fr-FR" sz="2800" dirty="0" err="1" smtClean="0"/>
              <a:t>benouville</a:t>
            </a:r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smtClean="0"/>
          </a:p>
          <a:p>
            <a:pPr algn="ctr"/>
            <a:endParaRPr lang="fr-FR" sz="2800" dirty="0"/>
          </a:p>
        </p:txBody>
      </p:sp>
      <p:sp>
        <p:nvSpPr>
          <p:cNvPr id="137" name="Rectangle 136"/>
          <p:cNvSpPr/>
          <p:nvPr/>
        </p:nvSpPr>
        <p:spPr>
          <a:xfrm>
            <a:off x="714348" y="642918"/>
            <a:ext cx="7915324" cy="5929354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/>
              <a:t>Château de </a:t>
            </a:r>
            <a:r>
              <a:rPr lang="fr-FR" sz="2800" dirty="0" err="1" smtClean="0"/>
              <a:t>Nacqueville</a:t>
            </a:r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/>
          </a:p>
        </p:txBody>
      </p:sp>
      <p:sp>
        <p:nvSpPr>
          <p:cNvPr id="138" name="Rectangle 137"/>
          <p:cNvSpPr/>
          <p:nvPr/>
        </p:nvSpPr>
        <p:spPr>
          <a:xfrm>
            <a:off x="714348" y="642918"/>
            <a:ext cx="7915324" cy="5929354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solidFill>
                  <a:schemeClr val="accent6">
                    <a:lumMod val="75000"/>
                  </a:schemeClr>
                </a:solidFill>
              </a:rPr>
              <a:t>Château de La </a:t>
            </a:r>
            <a:r>
              <a:rPr lang="fr-FR" sz="2800" dirty="0" err="1" smtClean="0">
                <a:solidFill>
                  <a:schemeClr val="accent6">
                    <a:lumMod val="75000"/>
                  </a:schemeClr>
                </a:solidFill>
              </a:rPr>
              <a:t>Ferriere</a:t>
            </a:r>
            <a:endParaRPr lang="fr-FR" sz="2800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algn="ctr"/>
            <a:endParaRPr lang="fr-FR" sz="36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39" name="Rectangle 138"/>
          <p:cNvSpPr/>
          <p:nvPr/>
        </p:nvSpPr>
        <p:spPr>
          <a:xfrm>
            <a:off x="714348" y="642918"/>
            <a:ext cx="7915324" cy="5929354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/>
              <a:t>                   Château de La </a:t>
            </a:r>
            <a:r>
              <a:rPr lang="fr-FR" sz="2800" dirty="0" err="1" smtClean="0"/>
              <a:t>Ferriere</a:t>
            </a:r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r>
              <a:rPr lang="fr-FR" sz="2800" dirty="0" smtClean="0"/>
              <a:t> </a:t>
            </a:r>
            <a:endParaRPr lang="fr-FR" sz="2800" dirty="0"/>
          </a:p>
        </p:txBody>
      </p:sp>
      <p:sp>
        <p:nvSpPr>
          <p:cNvPr id="140" name="Rectangle 139"/>
          <p:cNvSpPr/>
          <p:nvPr/>
        </p:nvSpPr>
        <p:spPr>
          <a:xfrm>
            <a:off x="714348" y="500042"/>
            <a:ext cx="7915324" cy="5929354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3200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algn="ctr"/>
            <a:r>
              <a:rPr lang="fr-FR" sz="3200" dirty="0" smtClean="0">
                <a:solidFill>
                  <a:schemeClr val="accent6">
                    <a:lumMod val="75000"/>
                  </a:schemeClr>
                </a:solidFill>
              </a:rPr>
              <a:t>                         Château de Fontaine Henry</a:t>
            </a:r>
          </a:p>
          <a:p>
            <a:pPr algn="ctr"/>
            <a:endParaRPr lang="fr-FR" sz="3200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algn="ctr"/>
            <a:endParaRPr lang="fr-FR" sz="3200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algn="ctr"/>
            <a:endParaRPr lang="fr-FR" sz="3200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algn="ctr"/>
            <a:endParaRPr lang="fr-FR" sz="3200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algn="ctr"/>
            <a:endParaRPr lang="fr-FR" sz="3200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algn="ctr"/>
            <a:endParaRPr lang="fr-FR" sz="3200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algn="ctr"/>
            <a:endParaRPr lang="fr-FR" sz="3200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algn="ctr"/>
            <a:endParaRPr lang="fr-FR" sz="3200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algn="ctr"/>
            <a:endParaRPr lang="fr-FR" sz="3200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algn="ctr"/>
            <a:endParaRPr lang="fr-FR" sz="3200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algn="ctr"/>
            <a:endParaRPr lang="fr-FR" sz="3600" dirty="0" smtClean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41" name="Rectangle 140"/>
          <p:cNvSpPr/>
          <p:nvPr/>
        </p:nvSpPr>
        <p:spPr>
          <a:xfrm>
            <a:off x="714348" y="642918"/>
            <a:ext cx="7915324" cy="5929354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 smtClean="0">
                <a:solidFill>
                  <a:schemeClr val="accent3">
                    <a:lumMod val="75000"/>
                  </a:schemeClr>
                </a:solidFill>
              </a:rPr>
              <a:t>                                                     Château de Creully</a:t>
            </a:r>
          </a:p>
          <a:p>
            <a:pPr algn="ctr"/>
            <a:endParaRPr lang="fr-FR" sz="3200" dirty="0" smtClean="0">
              <a:solidFill>
                <a:schemeClr val="accent3">
                  <a:lumMod val="75000"/>
                </a:schemeClr>
              </a:solidFill>
            </a:endParaRPr>
          </a:p>
          <a:p>
            <a:pPr algn="ctr"/>
            <a:endParaRPr lang="fr-FR" sz="3200" dirty="0" smtClean="0">
              <a:solidFill>
                <a:schemeClr val="accent3">
                  <a:lumMod val="75000"/>
                </a:schemeClr>
              </a:solidFill>
            </a:endParaRPr>
          </a:p>
          <a:p>
            <a:pPr algn="ctr"/>
            <a:endParaRPr lang="fr-FR" sz="3200" dirty="0" smtClean="0">
              <a:solidFill>
                <a:schemeClr val="accent3">
                  <a:lumMod val="75000"/>
                </a:schemeClr>
              </a:solidFill>
            </a:endParaRPr>
          </a:p>
          <a:p>
            <a:pPr algn="ctr"/>
            <a:endParaRPr lang="fr-FR" sz="3200" dirty="0" smtClean="0">
              <a:solidFill>
                <a:schemeClr val="accent3">
                  <a:lumMod val="75000"/>
                </a:schemeClr>
              </a:solidFill>
            </a:endParaRPr>
          </a:p>
          <a:p>
            <a:pPr algn="ctr"/>
            <a:endParaRPr lang="fr-FR" sz="3200" dirty="0" smtClean="0">
              <a:solidFill>
                <a:schemeClr val="accent3">
                  <a:lumMod val="75000"/>
                </a:schemeClr>
              </a:solidFill>
            </a:endParaRPr>
          </a:p>
          <a:p>
            <a:pPr algn="ctr"/>
            <a:endParaRPr lang="fr-FR" sz="3200" dirty="0" smtClean="0">
              <a:solidFill>
                <a:schemeClr val="accent3">
                  <a:lumMod val="75000"/>
                </a:schemeClr>
              </a:solidFill>
            </a:endParaRPr>
          </a:p>
          <a:p>
            <a:pPr algn="ctr"/>
            <a:endParaRPr lang="fr-FR" sz="3200" dirty="0" smtClean="0">
              <a:solidFill>
                <a:schemeClr val="accent3">
                  <a:lumMod val="75000"/>
                </a:schemeClr>
              </a:solidFill>
            </a:endParaRPr>
          </a:p>
          <a:p>
            <a:pPr algn="ctr"/>
            <a:endParaRPr lang="fr-FR" sz="3200" dirty="0" smtClean="0">
              <a:solidFill>
                <a:schemeClr val="accent3">
                  <a:lumMod val="75000"/>
                </a:schemeClr>
              </a:solidFill>
            </a:endParaRPr>
          </a:p>
          <a:p>
            <a:pPr algn="ctr"/>
            <a:endParaRPr lang="fr-FR" sz="3200" dirty="0" smtClean="0">
              <a:solidFill>
                <a:schemeClr val="accent3">
                  <a:lumMod val="75000"/>
                </a:schemeClr>
              </a:solidFill>
            </a:endParaRPr>
          </a:p>
          <a:p>
            <a:pPr algn="ctr"/>
            <a:endParaRPr lang="fr-FR" sz="3200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142" name="Rectangle 141"/>
          <p:cNvSpPr/>
          <p:nvPr/>
        </p:nvSpPr>
        <p:spPr>
          <a:xfrm>
            <a:off x="714348" y="642918"/>
            <a:ext cx="7915324" cy="5929354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 smtClean="0"/>
              <a:t>Château de Creully</a:t>
            </a:r>
          </a:p>
          <a:p>
            <a:pPr algn="ctr"/>
            <a:endParaRPr lang="fr-FR" sz="3200" dirty="0" smtClean="0"/>
          </a:p>
          <a:p>
            <a:pPr algn="ctr"/>
            <a:endParaRPr lang="fr-FR" sz="3200" dirty="0" smtClean="0"/>
          </a:p>
          <a:p>
            <a:pPr algn="ctr"/>
            <a:endParaRPr lang="fr-FR" sz="3200" dirty="0" smtClean="0"/>
          </a:p>
          <a:p>
            <a:pPr algn="ctr"/>
            <a:endParaRPr lang="fr-FR" sz="3200" dirty="0" smtClean="0"/>
          </a:p>
          <a:p>
            <a:pPr algn="ctr"/>
            <a:endParaRPr lang="fr-FR" sz="3200" dirty="0" smtClean="0"/>
          </a:p>
          <a:p>
            <a:pPr algn="ctr"/>
            <a:endParaRPr lang="fr-FR" sz="3200" dirty="0" smtClean="0"/>
          </a:p>
          <a:p>
            <a:pPr algn="ctr"/>
            <a:endParaRPr lang="fr-FR" sz="3200" dirty="0" smtClean="0"/>
          </a:p>
          <a:p>
            <a:pPr algn="ctr"/>
            <a:endParaRPr lang="fr-FR" sz="3200" dirty="0" smtClean="0"/>
          </a:p>
          <a:p>
            <a:pPr algn="ctr"/>
            <a:endParaRPr lang="fr-FR" sz="3200" dirty="0"/>
          </a:p>
        </p:txBody>
      </p:sp>
      <p:sp>
        <p:nvSpPr>
          <p:cNvPr id="143" name="Rectangle 142"/>
          <p:cNvSpPr/>
          <p:nvPr/>
        </p:nvSpPr>
        <p:spPr>
          <a:xfrm>
            <a:off x="714348" y="642918"/>
            <a:ext cx="7915324" cy="5929354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solidFill>
                  <a:schemeClr val="accent4">
                    <a:lumMod val="75000"/>
                  </a:schemeClr>
                </a:solidFill>
              </a:rPr>
              <a:t>Château de </a:t>
            </a:r>
            <a:r>
              <a:rPr lang="fr-FR" sz="2800" dirty="0" err="1" smtClean="0">
                <a:solidFill>
                  <a:schemeClr val="accent4">
                    <a:lumMod val="75000"/>
                  </a:schemeClr>
                </a:solidFill>
              </a:rPr>
              <a:t>Couterne</a:t>
            </a:r>
            <a:endParaRPr lang="fr-FR" sz="2800" dirty="0" smtClean="0">
              <a:solidFill>
                <a:schemeClr val="accent4">
                  <a:lumMod val="75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accent4">
                  <a:lumMod val="75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accent4">
                  <a:lumMod val="75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accent4">
                  <a:lumMod val="75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accent4">
                  <a:lumMod val="75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accent4">
                  <a:lumMod val="75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accent4">
                  <a:lumMod val="75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accent4">
                  <a:lumMod val="75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accent4">
                  <a:lumMod val="75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accent4">
                  <a:lumMod val="75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accent4">
                  <a:lumMod val="75000"/>
                </a:schemeClr>
              </a:solidFill>
            </a:endParaRPr>
          </a:p>
          <a:p>
            <a:pPr algn="ctr"/>
            <a:endParaRPr lang="fr-FR" sz="2800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144" name="Rectangle 143"/>
          <p:cNvSpPr/>
          <p:nvPr/>
        </p:nvSpPr>
        <p:spPr>
          <a:xfrm>
            <a:off x="714348" y="642918"/>
            <a:ext cx="7915324" cy="5929354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 smtClean="0">
                <a:solidFill>
                  <a:schemeClr val="accent2">
                    <a:lumMod val="75000"/>
                  </a:schemeClr>
                </a:solidFill>
              </a:rPr>
              <a:t>Château de Canon</a:t>
            </a:r>
          </a:p>
          <a:p>
            <a:pPr algn="ctr"/>
            <a:endParaRPr lang="fr-FR" sz="3200" dirty="0" smtClean="0">
              <a:solidFill>
                <a:schemeClr val="accent2">
                  <a:lumMod val="75000"/>
                </a:schemeClr>
              </a:solidFill>
            </a:endParaRPr>
          </a:p>
          <a:p>
            <a:pPr algn="ctr"/>
            <a:endParaRPr lang="fr-FR" sz="3200" dirty="0" smtClean="0">
              <a:solidFill>
                <a:schemeClr val="accent2">
                  <a:lumMod val="75000"/>
                </a:schemeClr>
              </a:solidFill>
            </a:endParaRPr>
          </a:p>
          <a:p>
            <a:pPr algn="ctr"/>
            <a:endParaRPr lang="fr-FR" sz="3200" dirty="0" smtClean="0">
              <a:solidFill>
                <a:schemeClr val="accent2">
                  <a:lumMod val="75000"/>
                </a:schemeClr>
              </a:solidFill>
            </a:endParaRPr>
          </a:p>
          <a:p>
            <a:pPr algn="ctr"/>
            <a:endParaRPr lang="fr-FR" sz="3200" dirty="0" smtClean="0">
              <a:solidFill>
                <a:schemeClr val="accent2">
                  <a:lumMod val="75000"/>
                </a:schemeClr>
              </a:solidFill>
            </a:endParaRPr>
          </a:p>
          <a:p>
            <a:pPr algn="ctr"/>
            <a:endParaRPr lang="fr-FR" sz="3200" dirty="0" smtClean="0">
              <a:solidFill>
                <a:schemeClr val="accent2">
                  <a:lumMod val="75000"/>
                </a:schemeClr>
              </a:solidFill>
            </a:endParaRPr>
          </a:p>
          <a:p>
            <a:pPr algn="ctr"/>
            <a:endParaRPr lang="fr-FR" sz="3200" dirty="0" smtClean="0">
              <a:solidFill>
                <a:schemeClr val="accent2">
                  <a:lumMod val="75000"/>
                </a:schemeClr>
              </a:solidFill>
            </a:endParaRPr>
          </a:p>
          <a:p>
            <a:pPr algn="ctr"/>
            <a:endParaRPr lang="fr-FR" sz="3200" dirty="0" smtClean="0">
              <a:solidFill>
                <a:schemeClr val="accent2">
                  <a:lumMod val="75000"/>
                </a:schemeClr>
              </a:solidFill>
            </a:endParaRPr>
          </a:p>
          <a:p>
            <a:pPr algn="ctr"/>
            <a:endParaRPr lang="fr-FR" sz="32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45" name="Rectangle 144"/>
          <p:cNvSpPr/>
          <p:nvPr/>
        </p:nvSpPr>
        <p:spPr>
          <a:xfrm>
            <a:off x="714348" y="642918"/>
            <a:ext cx="7915324" cy="5929354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600" dirty="0" smtClean="0"/>
              <a:t>Château de d'Ailly</a:t>
            </a:r>
          </a:p>
          <a:p>
            <a:pPr algn="ctr"/>
            <a:endParaRPr lang="fr-FR" sz="3600" dirty="0" smtClean="0"/>
          </a:p>
          <a:p>
            <a:pPr algn="ctr"/>
            <a:endParaRPr lang="fr-FR" sz="3600" dirty="0" smtClean="0"/>
          </a:p>
          <a:p>
            <a:pPr algn="ctr"/>
            <a:endParaRPr lang="fr-FR" sz="3600" dirty="0" smtClean="0"/>
          </a:p>
          <a:p>
            <a:pPr algn="ctr"/>
            <a:endParaRPr lang="fr-FR" sz="3600" dirty="0" smtClean="0"/>
          </a:p>
          <a:p>
            <a:pPr algn="ctr"/>
            <a:endParaRPr lang="fr-FR" sz="3600" dirty="0"/>
          </a:p>
        </p:txBody>
      </p:sp>
      <p:sp>
        <p:nvSpPr>
          <p:cNvPr id="146" name="Rectangle 145"/>
          <p:cNvSpPr/>
          <p:nvPr/>
        </p:nvSpPr>
        <p:spPr>
          <a:xfrm>
            <a:off x="714348" y="642918"/>
            <a:ext cx="7915324" cy="5929354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3200" dirty="0" smtClean="0">
              <a:solidFill>
                <a:schemeClr val="bg1"/>
              </a:solidFill>
            </a:endParaRPr>
          </a:p>
          <a:p>
            <a:pPr algn="ctr"/>
            <a:endParaRPr lang="fr-FR" sz="3200" dirty="0" smtClean="0">
              <a:solidFill>
                <a:schemeClr val="bg1"/>
              </a:solidFill>
            </a:endParaRPr>
          </a:p>
          <a:p>
            <a:pPr algn="ctr"/>
            <a:r>
              <a:rPr lang="fr-FR" sz="3200" dirty="0" err="1" smtClean="0">
                <a:solidFill>
                  <a:schemeClr val="bg1"/>
                </a:solidFill>
              </a:rPr>
              <a:t>Chateau_benouville</a:t>
            </a:r>
            <a:endParaRPr lang="fr-FR" sz="3200" dirty="0">
              <a:solidFill>
                <a:schemeClr val="bg1"/>
              </a:solidFill>
            </a:endParaRPr>
          </a:p>
        </p:txBody>
      </p:sp>
      <p:sp>
        <p:nvSpPr>
          <p:cNvPr id="147" name="Rectangle 146"/>
          <p:cNvSpPr/>
          <p:nvPr/>
        </p:nvSpPr>
        <p:spPr>
          <a:xfrm>
            <a:off x="714348" y="642918"/>
            <a:ext cx="7915324" cy="5929354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 smtClean="0"/>
              <a:t>Château de </a:t>
            </a:r>
            <a:r>
              <a:rPr lang="fr-FR" sz="3200" dirty="0" err="1" smtClean="0"/>
              <a:t>Chaslerie</a:t>
            </a:r>
            <a:endParaRPr lang="fr-FR" sz="3200" dirty="0" smtClean="0"/>
          </a:p>
          <a:p>
            <a:pPr algn="ctr"/>
            <a:endParaRPr lang="fr-FR" sz="3200" dirty="0" smtClean="0"/>
          </a:p>
          <a:p>
            <a:pPr algn="ctr"/>
            <a:endParaRPr lang="fr-FR" sz="3200" dirty="0" smtClean="0"/>
          </a:p>
          <a:p>
            <a:pPr algn="ctr"/>
            <a:endParaRPr lang="fr-FR" sz="3200" dirty="0" smtClean="0"/>
          </a:p>
          <a:p>
            <a:pPr algn="ctr"/>
            <a:endParaRPr lang="fr-FR" sz="3200" dirty="0" smtClean="0"/>
          </a:p>
          <a:p>
            <a:pPr algn="ctr"/>
            <a:endParaRPr lang="fr-FR" sz="3200" dirty="0" smtClean="0"/>
          </a:p>
          <a:p>
            <a:pPr algn="ctr"/>
            <a:endParaRPr lang="fr-FR" sz="3200" dirty="0" smtClean="0"/>
          </a:p>
          <a:p>
            <a:pPr algn="ctr"/>
            <a:endParaRPr lang="fr-FR" sz="3200" dirty="0"/>
          </a:p>
        </p:txBody>
      </p:sp>
      <p:sp>
        <p:nvSpPr>
          <p:cNvPr id="148" name="Rectangle 147"/>
          <p:cNvSpPr/>
          <p:nvPr/>
        </p:nvSpPr>
        <p:spPr>
          <a:xfrm>
            <a:off x="714348" y="642918"/>
            <a:ext cx="7915324" cy="5929354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 err="1" smtClean="0"/>
              <a:t>Chateau</a:t>
            </a:r>
            <a:r>
              <a:rPr lang="fr-FR" sz="3200" dirty="0" smtClean="0"/>
              <a:t> de </a:t>
            </a:r>
            <a:r>
              <a:rPr lang="fr-FR" sz="3200" dirty="0" err="1" smtClean="0"/>
              <a:t>Berardiere</a:t>
            </a:r>
            <a:endParaRPr lang="fr-FR" sz="3200" dirty="0" smtClean="0"/>
          </a:p>
          <a:p>
            <a:pPr algn="ctr"/>
            <a:endParaRPr lang="fr-FR" sz="3200" dirty="0" smtClean="0"/>
          </a:p>
          <a:p>
            <a:pPr algn="ctr"/>
            <a:endParaRPr lang="fr-FR" sz="3200" dirty="0" smtClean="0"/>
          </a:p>
          <a:p>
            <a:pPr algn="ctr"/>
            <a:endParaRPr lang="fr-FR" sz="3200" dirty="0" smtClean="0"/>
          </a:p>
          <a:p>
            <a:pPr algn="ctr"/>
            <a:endParaRPr lang="fr-FR" sz="3200" dirty="0" smtClean="0"/>
          </a:p>
          <a:p>
            <a:pPr algn="ctr"/>
            <a:endParaRPr lang="fr-FR" sz="3200" dirty="0" smtClean="0"/>
          </a:p>
          <a:p>
            <a:pPr algn="ctr"/>
            <a:endParaRPr lang="fr-FR" sz="3200" dirty="0" smtClean="0"/>
          </a:p>
          <a:p>
            <a:pPr algn="ctr"/>
            <a:endParaRPr lang="fr-FR" sz="3200" dirty="0" smtClean="0"/>
          </a:p>
          <a:p>
            <a:pPr algn="ctr"/>
            <a:endParaRPr lang="fr-FR" sz="3600" dirty="0"/>
          </a:p>
        </p:txBody>
      </p:sp>
      <p:sp>
        <p:nvSpPr>
          <p:cNvPr id="160" name="Rectangle 159"/>
          <p:cNvSpPr/>
          <p:nvPr/>
        </p:nvSpPr>
        <p:spPr>
          <a:xfrm>
            <a:off x="714348" y="642918"/>
            <a:ext cx="7915324" cy="5929354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solidFill>
                  <a:schemeClr val="tx2">
                    <a:lumMod val="50000"/>
                  </a:schemeClr>
                </a:solidFill>
              </a:rPr>
              <a:t>                                                           Château de </a:t>
            </a:r>
            <a:r>
              <a:rPr lang="fr-FR" sz="2800" dirty="0" err="1" smtClean="0">
                <a:solidFill>
                  <a:schemeClr val="tx2">
                    <a:lumMod val="50000"/>
                  </a:schemeClr>
                </a:solidFill>
              </a:rPr>
              <a:t>bellfontaine</a:t>
            </a:r>
            <a:endParaRPr lang="fr-FR" sz="28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endParaRPr lang="fr-FR" sz="28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49" name="Rectangle 148"/>
          <p:cNvSpPr/>
          <p:nvPr/>
        </p:nvSpPr>
        <p:spPr>
          <a:xfrm>
            <a:off x="714348" y="642918"/>
            <a:ext cx="7915324" cy="5929354"/>
          </a:xfrm>
          <a:prstGeom prst="rect">
            <a:avLst/>
          </a:prstGeom>
          <a:blipFill>
            <a:blip r:embed="rId1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solidFill>
                  <a:schemeClr val="bg1"/>
                </a:solidFill>
              </a:rPr>
              <a:t>Château </a:t>
            </a:r>
            <a:r>
              <a:rPr lang="fr-FR" sz="2800" dirty="0" err="1" smtClean="0">
                <a:solidFill>
                  <a:schemeClr val="bg1"/>
                </a:solidFill>
              </a:rPr>
              <a:t>Bellefontaine</a:t>
            </a:r>
            <a:endParaRPr lang="fr-FR" sz="2800" dirty="0" smtClean="0">
              <a:solidFill>
                <a:schemeClr val="bg1"/>
              </a:solidFill>
            </a:endParaRPr>
          </a:p>
          <a:p>
            <a:pPr algn="ctr"/>
            <a:endParaRPr lang="fr-FR" sz="2800" dirty="0" smtClean="0">
              <a:solidFill>
                <a:schemeClr val="bg1"/>
              </a:solidFill>
            </a:endParaRPr>
          </a:p>
          <a:p>
            <a:pPr algn="ctr"/>
            <a:endParaRPr lang="fr-FR" sz="2800" dirty="0" smtClean="0">
              <a:solidFill>
                <a:schemeClr val="bg1"/>
              </a:solidFill>
            </a:endParaRPr>
          </a:p>
          <a:p>
            <a:pPr algn="ctr"/>
            <a:endParaRPr lang="fr-FR" sz="2800" dirty="0" smtClean="0">
              <a:solidFill>
                <a:schemeClr val="bg1"/>
              </a:solidFill>
            </a:endParaRPr>
          </a:p>
          <a:p>
            <a:pPr algn="ctr"/>
            <a:endParaRPr lang="fr-FR" sz="2800" dirty="0" smtClean="0">
              <a:solidFill>
                <a:schemeClr val="bg1"/>
              </a:solidFill>
            </a:endParaRPr>
          </a:p>
          <a:p>
            <a:pPr algn="ctr"/>
            <a:endParaRPr lang="fr-FR" sz="2800" dirty="0" smtClean="0">
              <a:solidFill>
                <a:schemeClr val="bg1"/>
              </a:solidFill>
            </a:endParaRPr>
          </a:p>
          <a:p>
            <a:pPr algn="ctr"/>
            <a:endParaRPr lang="fr-FR" sz="2800" dirty="0" smtClean="0">
              <a:solidFill>
                <a:schemeClr val="bg1"/>
              </a:solidFill>
            </a:endParaRPr>
          </a:p>
          <a:p>
            <a:pPr algn="ctr"/>
            <a:endParaRPr lang="fr-FR" sz="2800" dirty="0" smtClean="0">
              <a:solidFill>
                <a:schemeClr val="bg1"/>
              </a:solidFill>
            </a:endParaRPr>
          </a:p>
          <a:p>
            <a:pPr algn="ctr"/>
            <a:endParaRPr lang="fr-FR" sz="2800" dirty="0" smtClean="0">
              <a:solidFill>
                <a:schemeClr val="bg1"/>
              </a:solidFill>
            </a:endParaRPr>
          </a:p>
          <a:p>
            <a:pPr algn="ctr"/>
            <a:endParaRPr lang="fr-FR" sz="2800" dirty="0" smtClean="0">
              <a:solidFill>
                <a:schemeClr val="bg1"/>
              </a:solidFill>
            </a:endParaRPr>
          </a:p>
          <a:p>
            <a:pPr algn="ctr"/>
            <a:endParaRPr lang="fr-FR" sz="2800" dirty="0">
              <a:solidFill>
                <a:schemeClr val="bg1"/>
              </a:solidFill>
            </a:endParaRPr>
          </a:p>
        </p:txBody>
      </p:sp>
      <p:sp>
        <p:nvSpPr>
          <p:cNvPr id="150" name="Rectangle 149"/>
          <p:cNvSpPr/>
          <p:nvPr/>
        </p:nvSpPr>
        <p:spPr>
          <a:xfrm>
            <a:off x="714348" y="642918"/>
            <a:ext cx="7915324" cy="5929354"/>
          </a:xfrm>
          <a:prstGeom prst="rect">
            <a:avLst/>
          </a:prstGeom>
          <a:blipFill>
            <a:blip r:embed="rId1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/>
              <a:t>Château de Canon</a:t>
            </a:r>
            <a:endParaRPr lang="fr-FR" sz="2800" dirty="0"/>
          </a:p>
        </p:txBody>
      </p:sp>
      <p:sp>
        <p:nvSpPr>
          <p:cNvPr id="151" name="Rectangle 150"/>
          <p:cNvSpPr/>
          <p:nvPr/>
        </p:nvSpPr>
        <p:spPr>
          <a:xfrm>
            <a:off x="714348" y="642918"/>
            <a:ext cx="7915324" cy="5929354"/>
          </a:xfrm>
          <a:prstGeom prst="rect">
            <a:avLst/>
          </a:prstGeom>
          <a:blipFill>
            <a:blip r:embed="rId20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dirty="0" smtClean="0"/>
              <a:t>                                                                                                      </a:t>
            </a:r>
          </a:p>
          <a:p>
            <a:pPr algn="ctr"/>
            <a:r>
              <a:rPr lang="fr-FR" sz="2400" dirty="0" smtClean="0"/>
              <a:t>                                                                                                         Château</a:t>
            </a:r>
          </a:p>
          <a:p>
            <a:pPr algn="ctr"/>
            <a:r>
              <a:rPr lang="fr-FR" sz="2400" dirty="0" smtClean="0"/>
              <a:t>                                                                                                             de</a:t>
            </a:r>
          </a:p>
          <a:p>
            <a:pPr algn="ctr"/>
            <a:r>
              <a:rPr lang="fr-FR" sz="2400" dirty="0" smtClean="0"/>
              <a:t>                                                                                                         Balleroy</a:t>
            </a:r>
          </a:p>
          <a:p>
            <a:pPr algn="ctr"/>
            <a:endParaRPr lang="fr-FR" sz="2400" dirty="0" smtClean="0"/>
          </a:p>
          <a:p>
            <a:pPr algn="ctr"/>
            <a:endParaRPr lang="fr-FR" sz="2400" dirty="0" smtClean="0"/>
          </a:p>
          <a:p>
            <a:pPr algn="ctr"/>
            <a:endParaRPr lang="fr-FR" sz="2400" dirty="0" smtClean="0"/>
          </a:p>
          <a:p>
            <a:pPr algn="ctr"/>
            <a:endParaRPr lang="fr-FR" sz="2400" dirty="0" smtClean="0"/>
          </a:p>
          <a:p>
            <a:pPr algn="ctr"/>
            <a:endParaRPr lang="fr-FR" sz="2400" dirty="0" smtClean="0"/>
          </a:p>
          <a:p>
            <a:pPr algn="ctr"/>
            <a:endParaRPr lang="fr-FR" sz="2400" dirty="0" smtClean="0"/>
          </a:p>
          <a:p>
            <a:pPr algn="ctr"/>
            <a:endParaRPr lang="fr-FR" sz="2400" dirty="0" smtClean="0"/>
          </a:p>
          <a:p>
            <a:pPr algn="ctr"/>
            <a:endParaRPr lang="fr-FR" sz="2400" dirty="0" smtClean="0"/>
          </a:p>
          <a:p>
            <a:pPr algn="ctr"/>
            <a:endParaRPr lang="fr-FR" sz="2400" dirty="0" smtClean="0"/>
          </a:p>
          <a:p>
            <a:pPr algn="ctr"/>
            <a:endParaRPr lang="fr-FR" sz="2400" dirty="0" smtClean="0"/>
          </a:p>
          <a:p>
            <a:pPr algn="ctr"/>
            <a:endParaRPr lang="fr-FR" sz="2400" dirty="0" smtClean="0"/>
          </a:p>
          <a:p>
            <a:pPr algn="ctr"/>
            <a:endParaRPr lang="fr-FR" sz="2400" dirty="0" smtClean="0"/>
          </a:p>
          <a:p>
            <a:pPr algn="ctr"/>
            <a:endParaRPr lang="fr-FR" sz="2400" dirty="0" smtClean="0"/>
          </a:p>
          <a:p>
            <a:pPr algn="ctr"/>
            <a:endParaRPr lang="fr-FR" sz="2400" dirty="0"/>
          </a:p>
        </p:txBody>
      </p:sp>
      <p:sp>
        <p:nvSpPr>
          <p:cNvPr id="152" name="Rectangle 151"/>
          <p:cNvSpPr/>
          <p:nvPr/>
        </p:nvSpPr>
        <p:spPr>
          <a:xfrm>
            <a:off x="714348" y="642918"/>
            <a:ext cx="7915324" cy="5929354"/>
          </a:xfrm>
          <a:prstGeom prst="rect">
            <a:avLst/>
          </a:prstGeom>
          <a:blipFill>
            <a:blip r:embed="rId21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 smtClean="0">
                <a:solidFill>
                  <a:schemeClr val="bg1"/>
                </a:solidFill>
              </a:rPr>
              <a:t>Donjon de </a:t>
            </a:r>
            <a:r>
              <a:rPr lang="fr-FR" sz="3200" dirty="0" err="1" smtClean="0">
                <a:solidFill>
                  <a:schemeClr val="bg1"/>
                </a:solidFill>
              </a:rPr>
              <a:t>Chamboi</a:t>
            </a:r>
            <a:endParaRPr lang="fr-FR" sz="3200" dirty="0" smtClean="0">
              <a:solidFill>
                <a:schemeClr val="bg1"/>
              </a:solidFill>
            </a:endParaRPr>
          </a:p>
          <a:p>
            <a:pPr algn="ctr"/>
            <a:endParaRPr lang="fr-FR" sz="3200" dirty="0" smtClean="0">
              <a:solidFill>
                <a:schemeClr val="bg1"/>
              </a:solidFill>
            </a:endParaRPr>
          </a:p>
          <a:p>
            <a:pPr algn="ctr"/>
            <a:endParaRPr lang="fr-FR" sz="3200" dirty="0" smtClean="0">
              <a:solidFill>
                <a:schemeClr val="bg1"/>
              </a:solidFill>
            </a:endParaRPr>
          </a:p>
          <a:p>
            <a:pPr algn="ctr"/>
            <a:endParaRPr lang="fr-FR" sz="3200" dirty="0" smtClean="0">
              <a:solidFill>
                <a:schemeClr val="bg1"/>
              </a:solidFill>
            </a:endParaRPr>
          </a:p>
          <a:p>
            <a:pPr algn="ctr"/>
            <a:endParaRPr lang="fr-FR" sz="3200" dirty="0" smtClean="0">
              <a:solidFill>
                <a:schemeClr val="bg1"/>
              </a:solidFill>
            </a:endParaRPr>
          </a:p>
          <a:p>
            <a:pPr algn="ctr"/>
            <a:endParaRPr lang="fr-FR" sz="3200" dirty="0" smtClean="0">
              <a:solidFill>
                <a:schemeClr val="bg1"/>
              </a:solidFill>
            </a:endParaRPr>
          </a:p>
          <a:p>
            <a:pPr algn="ctr"/>
            <a:endParaRPr lang="fr-FR" sz="3200" dirty="0" smtClean="0">
              <a:solidFill>
                <a:schemeClr val="bg1"/>
              </a:solidFill>
            </a:endParaRPr>
          </a:p>
          <a:p>
            <a:pPr algn="ctr"/>
            <a:endParaRPr lang="fr-FR" sz="3200" dirty="0" smtClean="0">
              <a:solidFill>
                <a:schemeClr val="bg1"/>
              </a:solidFill>
            </a:endParaRPr>
          </a:p>
          <a:p>
            <a:pPr algn="ctr"/>
            <a:r>
              <a:rPr lang="fr-FR" sz="3200" dirty="0" smtClean="0">
                <a:solidFill>
                  <a:schemeClr val="bg1"/>
                </a:solidFill>
              </a:rPr>
              <a:t>s</a:t>
            </a:r>
            <a:endParaRPr lang="fr-FR" sz="3200" dirty="0">
              <a:solidFill>
                <a:schemeClr val="bg1"/>
              </a:solidFill>
            </a:endParaRPr>
          </a:p>
        </p:txBody>
      </p:sp>
      <p:sp>
        <p:nvSpPr>
          <p:cNvPr id="153" name="Rectangle 152"/>
          <p:cNvSpPr/>
          <p:nvPr/>
        </p:nvSpPr>
        <p:spPr>
          <a:xfrm>
            <a:off x="714348" y="642918"/>
            <a:ext cx="7915324" cy="5929354"/>
          </a:xfrm>
          <a:prstGeom prst="rect">
            <a:avLst/>
          </a:prstGeom>
          <a:blipFill>
            <a:blip r:embed="rId2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 smtClean="0">
                <a:solidFill>
                  <a:schemeClr val="accent6">
                    <a:lumMod val="75000"/>
                  </a:schemeClr>
                </a:solidFill>
              </a:rPr>
              <a:t>                                                        Château de </a:t>
            </a:r>
            <a:r>
              <a:rPr lang="fr-FR" sz="3200" dirty="0" err="1" smtClean="0">
                <a:solidFill>
                  <a:schemeClr val="accent6">
                    <a:lumMod val="75000"/>
                  </a:schemeClr>
                </a:solidFill>
              </a:rPr>
              <a:t>creully</a:t>
            </a:r>
            <a:endParaRPr lang="fr-FR" sz="3200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algn="ctr"/>
            <a:endParaRPr lang="fr-FR" sz="3200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algn="ctr"/>
            <a:endParaRPr lang="fr-FR" sz="3200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algn="ctr"/>
            <a:endParaRPr lang="fr-FR" sz="3200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algn="ctr"/>
            <a:endParaRPr lang="fr-FR" sz="3200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algn="ctr"/>
            <a:endParaRPr lang="fr-FR" sz="3200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algn="ctr"/>
            <a:endParaRPr lang="fr-FR" sz="3200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algn="ctr"/>
            <a:endParaRPr lang="fr-FR" sz="3200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algn="ctr"/>
            <a:endParaRPr lang="fr-FR" sz="3200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algn="ctr"/>
            <a:endParaRPr lang="fr-FR" sz="3200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algn="ctr"/>
            <a:endParaRPr lang="fr-FR" sz="32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54" name="Rectangle 153"/>
          <p:cNvSpPr/>
          <p:nvPr/>
        </p:nvSpPr>
        <p:spPr>
          <a:xfrm>
            <a:off x="714348" y="642918"/>
            <a:ext cx="7915324" cy="5929354"/>
          </a:xfrm>
          <a:prstGeom prst="rect">
            <a:avLst/>
          </a:prstGeom>
          <a:blipFill>
            <a:blip r:embed="rId2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600" dirty="0" smtClean="0"/>
              <a:t>                           Château du breuil</a:t>
            </a:r>
          </a:p>
          <a:p>
            <a:pPr algn="ctr"/>
            <a:endParaRPr lang="fr-FR" sz="3600" dirty="0" smtClean="0"/>
          </a:p>
          <a:p>
            <a:pPr algn="ctr"/>
            <a:endParaRPr lang="fr-FR" sz="3600" dirty="0" smtClean="0"/>
          </a:p>
          <a:p>
            <a:pPr algn="ctr"/>
            <a:endParaRPr lang="fr-FR" sz="3600" dirty="0" smtClean="0"/>
          </a:p>
          <a:p>
            <a:pPr algn="ctr"/>
            <a:endParaRPr lang="fr-FR" sz="3600" dirty="0" smtClean="0"/>
          </a:p>
          <a:p>
            <a:pPr algn="ctr"/>
            <a:endParaRPr lang="fr-FR" sz="3600" dirty="0" smtClean="0"/>
          </a:p>
          <a:p>
            <a:pPr algn="ctr"/>
            <a:endParaRPr lang="fr-FR" sz="3600" dirty="0" smtClean="0"/>
          </a:p>
          <a:p>
            <a:pPr algn="ctr"/>
            <a:endParaRPr lang="fr-FR" sz="3600" dirty="0"/>
          </a:p>
        </p:txBody>
      </p:sp>
      <p:sp>
        <p:nvSpPr>
          <p:cNvPr id="156" name="Rectangle 155"/>
          <p:cNvSpPr/>
          <p:nvPr/>
        </p:nvSpPr>
        <p:spPr>
          <a:xfrm>
            <a:off x="714348" y="642918"/>
            <a:ext cx="7915324" cy="5929354"/>
          </a:xfrm>
          <a:prstGeom prst="rect">
            <a:avLst/>
          </a:prstGeom>
          <a:blipFill>
            <a:blip r:embed="rId2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Château de </a:t>
            </a:r>
            <a:r>
              <a:rPr lang="fr-FR" sz="3200" dirty="0" err="1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Berardiere</a:t>
            </a:r>
            <a:endParaRPr lang="fr-FR" sz="3200" dirty="0" smtClean="0">
              <a:solidFill>
                <a:schemeClr val="accent2">
                  <a:lumMod val="60000"/>
                  <a:lumOff val="40000"/>
                </a:schemeClr>
              </a:solidFill>
            </a:endParaRPr>
          </a:p>
          <a:p>
            <a:pPr algn="ctr"/>
            <a:endParaRPr lang="fr-FR" sz="3200" dirty="0" smtClean="0">
              <a:solidFill>
                <a:schemeClr val="accent2">
                  <a:lumMod val="60000"/>
                  <a:lumOff val="40000"/>
                </a:schemeClr>
              </a:solidFill>
            </a:endParaRPr>
          </a:p>
          <a:p>
            <a:pPr algn="ctr"/>
            <a:endParaRPr lang="fr-FR" sz="3200" dirty="0" smtClean="0">
              <a:solidFill>
                <a:schemeClr val="accent2">
                  <a:lumMod val="60000"/>
                  <a:lumOff val="40000"/>
                </a:schemeClr>
              </a:solidFill>
            </a:endParaRPr>
          </a:p>
          <a:p>
            <a:pPr algn="ctr"/>
            <a:endParaRPr lang="fr-FR" sz="3200" dirty="0" smtClean="0">
              <a:solidFill>
                <a:schemeClr val="accent2">
                  <a:lumMod val="60000"/>
                  <a:lumOff val="40000"/>
                </a:schemeClr>
              </a:solidFill>
            </a:endParaRPr>
          </a:p>
          <a:p>
            <a:pPr algn="ctr"/>
            <a:endParaRPr lang="fr-FR" sz="3200" dirty="0" smtClean="0">
              <a:solidFill>
                <a:schemeClr val="accent2">
                  <a:lumMod val="60000"/>
                  <a:lumOff val="40000"/>
                </a:schemeClr>
              </a:solidFill>
            </a:endParaRPr>
          </a:p>
          <a:p>
            <a:pPr algn="ctr"/>
            <a:endParaRPr lang="fr-FR" sz="3200" dirty="0" smtClean="0">
              <a:solidFill>
                <a:schemeClr val="accent2">
                  <a:lumMod val="60000"/>
                  <a:lumOff val="40000"/>
                </a:schemeClr>
              </a:solidFill>
            </a:endParaRPr>
          </a:p>
          <a:p>
            <a:pPr algn="ctr"/>
            <a:endParaRPr lang="fr-FR" sz="3200" dirty="0" smtClean="0">
              <a:solidFill>
                <a:schemeClr val="accent2">
                  <a:lumMod val="60000"/>
                  <a:lumOff val="40000"/>
                </a:schemeClr>
              </a:solidFill>
            </a:endParaRPr>
          </a:p>
          <a:p>
            <a:pPr algn="ctr"/>
            <a:endParaRPr lang="fr-FR" sz="3200" dirty="0" smtClean="0">
              <a:solidFill>
                <a:schemeClr val="accent2">
                  <a:lumMod val="60000"/>
                  <a:lumOff val="40000"/>
                </a:schemeClr>
              </a:solidFill>
            </a:endParaRPr>
          </a:p>
          <a:p>
            <a:pPr algn="ctr"/>
            <a:endParaRPr lang="fr-FR" sz="3200" dirty="0" smtClean="0">
              <a:solidFill>
                <a:schemeClr val="accent2">
                  <a:lumMod val="60000"/>
                  <a:lumOff val="40000"/>
                </a:schemeClr>
              </a:solidFill>
            </a:endParaRPr>
          </a:p>
          <a:p>
            <a:pPr algn="ctr"/>
            <a:endParaRPr lang="fr-FR" sz="3200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59" name="Rectangle 158"/>
          <p:cNvSpPr/>
          <p:nvPr/>
        </p:nvSpPr>
        <p:spPr>
          <a:xfrm>
            <a:off x="714348" y="642918"/>
            <a:ext cx="7915324" cy="5929354"/>
          </a:xfrm>
          <a:prstGeom prst="rect">
            <a:avLst/>
          </a:prstGeom>
          <a:blipFill>
            <a:blip r:embed="rId2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600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                                      Château de Balleroy</a:t>
            </a:r>
          </a:p>
          <a:p>
            <a:pPr algn="ctr"/>
            <a:endParaRPr lang="fr-FR" sz="3600" dirty="0" smtClean="0">
              <a:solidFill>
                <a:schemeClr val="accent4">
                  <a:lumMod val="60000"/>
                  <a:lumOff val="40000"/>
                </a:schemeClr>
              </a:solidFill>
            </a:endParaRPr>
          </a:p>
          <a:p>
            <a:pPr algn="ctr"/>
            <a:endParaRPr lang="fr-FR" sz="3600" dirty="0" smtClean="0">
              <a:solidFill>
                <a:schemeClr val="accent4">
                  <a:lumMod val="60000"/>
                  <a:lumOff val="40000"/>
                </a:schemeClr>
              </a:solidFill>
            </a:endParaRPr>
          </a:p>
          <a:p>
            <a:pPr algn="ctr"/>
            <a:endParaRPr lang="fr-FR" sz="3600" dirty="0" smtClean="0">
              <a:solidFill>
                <a:schemeClr val="accent4">
                  <a:lumMod val="60000"/>
                  <a:lumOff val="40000"/>
                </a:schemeClr>
              </a:solidFill>
            </a:endParaRPr>
          </a:p>
          <a:p>
            <a:pPr algn="ctr"/>
            <a:endParaRPr lang="fr-FR" sz="3600" dirty="0" smtClean="0">
              <a:solidFill>
                <a:schemeClr val="accent4">
                  <a:lumMod val="60000"/>
                  <a:lumOff val="40000"/>
                </a:schemeClr>
              </a:solidFill>
            </a:endParaRPr>
          </a:p>
          <a:p>
            <a:pPr algn="ctr"/>
            <a:endParaRPr lang="fr-FR" sz="3600" dirty="0" smtClean="0">
              <a:solidFill>
                <a:schemeClr val="accent4">
                  <a:lumMod val="60000"/>
                  <a:lumOff val="40000"/>
                </a:schemeClr>
              </a:solidFill>
            </a:endParaRPr>
          </a:p>
          <a:p>
            <a:pPr algn="ctr"/>
            <a:endParaRPr lang="fr-FR" sz="3600" dirty="0" smtClean="0">
              <a:solidFill>
                <a:schemeClr val="accent4">
                  <a:lumMod val="60000"/>
                  <a:lumOff val="40000"/>
                </a:schemeClr>
              </a:solidFill>
            </a:endParaRPr>
          </a:p>
          <a:p>
            <a:pPr algn="ctr"/>
            <a:endParaRPr lang="fr-FR" sz="3600" dirty="0" smtClean="0">
              <a:solidFill>
                <a:schemeClr val="accent4">
                  <a:lumMod val="60000"/>
                  <a:lumOff val="40000"/>
                </a:schemeClr>
              </a:solidFill>
            </a:endParaRPr>
          </a:p>
          <a:p>
            <a:pPr algn="ctr"/>
            <a:endParaRPr lang="fr-FR" sz="3600" dirty="0" smtClean="0">
              <a:solidFill>
                <a:schemeClr val="accent4">
                  <a:lumMod val="60000"/>
                  <a:lumOff val="40000"/>
                </a:schemeClr>
              </a:solidFill>
            </a:endParaRPr>
          </a:p>
          <a:p>
            <a:pPr algn="ctr"/>
            <a:r>
              <a:rPr lang="fr-FR" sz="3600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      </a:t>
            </a:r>
            <a:endParaRPr lang="fr-FR" sz="3600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  <p:grpSp>
        <p:nvGrpSpPr>
          <p:cNvPr id="158" name="Groupe 157"/>
          <p:cNvGrpSpPr/>
          <p:nvPr/>
        </p:nvGrpSpPr>
        <p:grpSpPr>
          <a:xfrm>
            <a:off x="0" y="-61415"/>
            <a:ext cx="9171296" cy="6919415"/>
            <a:chOff x="-13648" y="-27296"/>
            <a:chExt cx="9171296" cy="6919415"/>
          </a:xfrm>
        </p:grpSpPr>
        <p:sp>
          <p:nvSpPr>
            <p:cNvPr id="155" name="Forme libre 154"/>
            <p:cNvSpPr/>
            <p:nvPr/>
          </p:nvSpPr>
          <p:spPr>
            <a:xfrm>
              <a:off x="-13648" y="-27296"/>
              <a:ext cx="9171296" cy="6919415"/>
            </a:xfrm>
            <a:custGeom>
              <a:avLst/>
              <a:gdLst>
                <a:gd name="connsiteX0" fmla="*/ 7942997 w 9171296"/>
                <a:gd name="connsiteY0" fmla="*/ 6509983 h 6919415"/>
                <a:gd name="connsiteX1" fmla="*/ 1228299 w 9171296"/>
                <a:gd name="connsiteY1" fmla="*/ 6619165 h 6919415"/>
                <a:gd name="connsiteX2" fmla="*/ 1228299 w 9171296"/>
                <a:gd name="connsiteY2" fmla="*/ 4790365 h 6919415"/>
                <a:gd name="connsiteX3" fmla="*/ 1241947 w 9171296"/>
                <a:gd name="connsiteY3" fmla="*/ 4667535 h 6919415"/>
                <a:gd name="connsiteX4" fmla="*/ 1146412 w 9171296"/>
                <a:gd name="connsiteY4" fmla="*/ 4544705 h 6919415"/>
                <a:gd name="connsiteX5" fmla="*/ 1119117 w 9171296"/>
                <a:gd name="connsiteY5" fmla="*/ 4503762 h 6919415"/>
                <a:gd name="connsiteX6" fmla="*/ 1064526 w 9171296"/>
                <a:gd name="connsiteY6" fmla="*/ 4449171 h 6919415"/>
                <a:gd name="connsiteX7" fmla="*/ 1037230 w 9171296"/>
                <a:gd name="connsiteY7" fmla="*/ 4394580 h 6919415"/>
                <a:gd name="connsiteX8" fmla="*/ 1009935 w 9171296"/>
                <a:gd name="connsiteY8" fmla="*/ 4353636 h 6919415"/>
                <a:gd name="connsiteX9" fmla="*/ 996287 w 9171296"/>
                <a:gd name="connsiteY9" fmla="*/ 3862317 h 6919415"/>
                <a:gd name="connsiteX10" fmla="*/ 955344 w 9171296"/>
                <a:gd name="connsiteY10" fmla="*/ 3671248 h 6919415"/>
                <a:gd name="connsiteX11" fmla="*/ 941696 w 9171296"/>
                <a:gd name="connsiteY11" fmla="*/ 3507475 h 6919415"/>
                <a:gd name="connsiteX12" fmla="*/ 928048 w 9171296"/>
                <a:gd name="connsiteY12" fmla="*/ 3452884 h 6919415"/>
                <a:gd name="connsiteX13" fmla="*/ 900752 w 9171296"/>
                <a:gd name="connsiteY13" fmla="*/ 3234520 h 6919415"/>
                <a:gd name="connsiteX14" fmla="*/ 887105 w 9171296"/>
                <a:gd name="connsiteY14" fmla="*/ 3193577 h 6919415"/>
                <a:gd name="connsiteX15" fmla="*/ 859809 w 9171296"/>
                <a:gd name="connsiteY15" fmla="*/ 3084395 h 6919415"/>
                <a:gd name="connsiteX16" fmla="*/ 846161 w 9171296"/>
                <a:gd name="connsiteY16" fmla="*/ 3029803 h 6919415"/>
                <a:gd name="connsiteX17" fmla="*/ 873457 w 9171296"/>
                <a:gd name="connsiteY17" fmla="*/ 2825087 h 6919415"/>
                <a:gd name="connsiteX18" fmla="*/ 900752 w 9171296"/>
                <a:gd name="connsiteY18" fmla="*/ 2770496 h 6919415"/>
                <a:gd name="connsiteX19" fmla="*/ 887105 w 9171296"/>
                <a:gd name="connsiteY19" fmla="*/ 2361063 h 6919415"/>
                <a:gd name="connsiteX20" fmla="*/ 832514 w 9171296"/>
                <a:gd name="connsiteY20" fmla="*/ 2169995 h 6919415"/>
                <a:gd name="connsiteX21" fmla="*/ 818866 w 9171296"/>
                <a:gd name="connsiteY21" fmla="*/ 2129051 h 6919415"/>
                <a:gd name="connsiteX22" fmla="*/ 846161 w 9171296"/>
                <a:gd name="connsiteY22" fmla="*/ 1856096 h 6919415"/>
                <a:gd name="connsiteX23" fmla="*/ 873457 w 9171296"/>
                <a:gd name="connsiteY23" fmla="*/ 1774209 h 6919415"/>
                <a:gd name="connsiteX24" fmla="*/ 900752 w 9171296"/>
                <a:gd name="connsiteY24" fmla="*/ 1733266 h 6919415"/>
                <a:gd name="connsiteX25" fmla="*/ 873457 w 9171296"/>
                <a:gd name="connsiteY25" fmla="*/ 1637732 h 6919415"/>
                <a:gd name="connsiteX26" fmla="*/ 846161 w 9171296"/>
                <a:gd name="connsiteY26" fmla="*/ 1487606 h 6919415"/>
                <a:gd name="connsiteX27" fmla="*/ 832514 w 9171296"/>
                <a:gd name="connsiteY27" fmla="*/ 1446663 h 6919415"/>
                <a:gd name="connsiteX28" fmla="*/ 818866 w 9171296"/>
                <a:gd name="connsiteY28" fmla="*/ 1296538 h 6919415"/>
                <a:gd name="connsiteX29" fmla="*/ 818866 w 9171296"/>
                <a:gd name="connsiteY29" fmla="*/ 941696 h 6919415"/>
                <a:gd name="connsiteX30" fmla="*/ 914400 w 9171296"/>
                <a:gd name="connsiteY30" fmla="*/ 900753 h 6919415"/>
                <a:gd name="connsiteX31" fmla="*/ 1201003 w 9171296"/>
                <a:gd name="connsiteY31" fmla="*/ 887105 h 6919415"/>
                <a:gd name="connsiteX32" fmla="*/ 1364776 w 9171296"/>
                <a:gd name="connsiteY32" fmla="*/ 859809 h 6919415"/>
                <a:gd name="connsiteX33" fmla="*/ 1528549 w 9171296"/>
                <a:gd name="connsiteY33" fmla="*/ 832514 h 6919415"/>
                <a:gd name="connsiteX34" fmla="*/ 1583141 w 9171296"/>
                <a:gd name="connsiteY34" fmla="*/ 818866 h 6919415"/>
                <a:gd name="connsiteX35" fmla="*/ 1665027 w 9171296"/>
                <a:gd name="connsiteY35" fmla="*/ 791571 h 6919415"/>
                <a:gd name="connsiteX36" fmla="*/ 2074460 w 9171296"/>
                <a:gd name="connsiteY36" fmla="*/ 764275 h 6919415"/>
                <a:gd name="connsiteX37" fmla="*/ 2265529 w 9171296"/>
                <a:gd name="connsiteY37" fmla="*/ 777923 h 6919415"/>
                <a:gd name="connsiteX38" fmla="*/ 2320120 w 9171296"/>
                <a:gd name="connsiteY38" fmla="*/ 791571 h 6919415"/>
                <a:gd name="connsiteX39" fmla="*/ 2729552 w 9171296"/>
                <a:gd name="connsiteY39" fmla="*/ 805218 h 6919415"/>
                <a:gd name="connsiteX40" fmla="*/ 3070747 w 9171296"/>
                <a:gd name="connsiteY40" fmla="*/ 832514 h 6919415"/>
                <a:gd name="connsiteX41" fmla="*/ 3411941 w 9171296"/>
                <a:gd name="connsiteY41" fmla="*/ 818866 h 6919415"/>
                <a:gd name="connsiteX42" fmla="*/ 3493827 w 9171296"/>
                <a:gd name="connsiteY42" fmla="*/ 805218 h 6919415"/>
                <a:gd name="connsiteX43" fmla="*/ 3903260 w 9171296"/>
                <a:gd name="connsiteY43" fmla="*/ 777923 h 6919415"/>
                <a:gd name="connsiteX44" fmla="*/ 4258102 w 9171296"/>
                <a:gd name="connsiteY44" fmla="*/ 791571 h 6919415"/>
                <a:gd name="connsiteX45" fmla="*/ 4435523 w 9171296"/>
                <a:gd name="connsiteY45" fmla="*/ 818866 h 6919415"/>
                <a:gd name="connsiteX46" fmla="*/ 4476466 w 9171296"/>
                <a:gd name="connsiteY46" fmla="*/ 846162 h 6919415"/>
                <a:gd name="connsiteX47" fmla="*/ 4572000 w 9171296"/>
                <a:gd name="connsiteY47" fmla="*/ 873457 h 6919415"/>
                <a:gd name="connsiteX48" fmla="*/ 4612944 w 9171296"/>
                <a:gd name="connsiteY48" fmla="*/ 887105 h 6919415"/>
                <a:gd name="connsiteX49" fmla="*/ 4708478 w 9171296"/>
                <a:gd name="connsiteY49" fmla="*/ 914400 h 6919415"/>
                <a:gd name="connsiteX50" fmla="*/ 4749421 w 9171296"/>
                <a:gd name="connsiteY50" fmla="*/ 928048 h 6919415"/>
                <a:gd name="connsiteX51" fmla="*/ 4872251 w 9171296"/>
                <a:gd name="connsiteY51" fmla="*/ 941696 h 6919415"/>
                <a:gd name="connsiteX52" fmla="*/ 5186149 w 9171296"/>
                <a:gd name="connsiteY52" fmla="*/ 982639 h 6919415"/>
                <a:gd name="connsiteX53" fmla="*/ 5390866 w 9171296"/>
                <a:gd name="connsiteY53" fmla="*/ 996287 h 6919415"/>
                <a:gd name="connsiteX54" fmla="*/ 5650173 w 9171296"/>
                <a:gd name="connsiteY54" fmla="*/ 996287 h 6919415"/>
                <a:gd name="connsiteX55" fmla="*/ 5691117 w 9171296"/>
                <a:gd name="connsiteY55" fmla="*/ 982639 h 6919415"/>
                <a:gd name="connsiteX56" fmla="*/ 5854890 w 9171296"/>
                <a:gd name="connsiteY56" fmla="*/ 941696 h 6919415"/>
                <a:gd name="connsiteX57" fmla="*/ 6018663 w 9171296"/>
                <a:gd name="connsiteY57" fmla="*/ 887105 h 6919415"/>
                <a:gd name="connsiteX58" fmla="*/ 6100549 w 9171296"/>
                <a:gd name="connsiteY58" fmla="*/ 873457 h 6919415"/>
                <a:gd name="connsiteX59" fmla="*/ 6182436 w 9171296"/>
                <a:gd name="connsiteY59" fmla="*/ 846162 h 6919415"/>
                <a:gd name="connsiteX60" fmla="*/ 6373505 w 9171296"/>
                <a:gd name="connsiteY60" fmla="*/ 832514 h 6919415"/>
                <a:gd name="connsiteX61" fmla="*/ 6482687 w 9171296"/>
                <a:gd name="connsiteY61" fmla="*/ 818866 h 6919415"/>
                <a:gd name="connsiteX62" fmla="*/ 6728347 w 9171296"/>
                <a:gd name="connsiteY62" fmla="*/ 805218 h 6919415"/>
                <a:gd name="connsiteX63" fmla="*/ 7069541 w 9171296"/>
                <a:gd name="connsiteY63" fmla="*/ 832514 h 6919415"/>
                <a:gd name="connsiteX64" fmla="*/ 7137779 w 9171296"/>
                <a:gd name="connsiteY64" fmla="*/ 846162 h 6919415"/>
                <a:gd name="connsiteX65" fmla="*/ 7246961 w 9171296"/>
                <a:gd name="connsiteY65" fmla="*/ 859809 h 6919415"/>
                <a:gd name="connsiteX66" fmla="*/ 7574508 w 9171296"/>
                <a:gd name="connsiteY66" fmla="*/ 887105 h 6919415"/>
                <a:gd name="connsiteX67" fmla="*/ 7751929 w 9171296"/>
                <a:gd name="connsiteY67" fmla="*/ 859809 h 6919415"/>
                <a:gd name="connsiteX68" fmla="*/ 7874758 w 9171296"/>
                <a:gd name="connsiteY68" fmla="*/ 846162 h 6919415"/>
                <a:gd name="connsiteX69" fmla="*/ 8229600 w 9171296"/>
                <a:gd name="connsiteY69" fmla="*/ 818866 h 6919415"/>
                <a:gd name="connsiteX70" fmla="*/ 8297839 w 9171296"/>
                <a:gd name="connsiteY70" fmla="*/ 805218 h 6919415"/>
                <a:gd name="connsiteX71" fmla="*/ 8516203 w 9171296"/>
                <a:gd name="connsiteY71" fmla="*/ 818866 h 6919415"/>
                <a:gd name="connsiteX72" fmla="*/ 8529851 w 9171296"/>
                <a:gd name="connsiteY72" fmla="*/ 900753 h 6919415"/>
                <a:gd name="connsiteX73" fmla="*/ 8502555 w 9171296"/>
                <a:gd name="connsiteY73" fmla="*/ 1446663 h 6919415"/>
                <a:gd name="connsiteX74" fmla="*/ 8543499 w 9171296"/>
                <a:gd name="connsiteY74" fmla="*/ 1760562 h 6919415"/>
                <a:gd name="connsiteX75" fmla="*/ 8598090 w 9171296"/>
                <a:gd name="connsiteY75" fmla="*/ 1897039 h 6919415"/>
                <a:gd name="connsiteX76" fmla="*/ 8611738 w 9171296"/>
                <a:gd name="connsiteY76" fmla="*/ 1937983 h 6919415"/>
                <a:gd name="connsiteX77" fmla="*/ 8598090 w 9171296"/>
                <a:gd name="connsiteY77" fmla="*/ 2115403 h 6919415"/>
                <a:gd name="connsiteX78" fmla="*/ 8557147 w 9171296"/>
                <a:gd name="connsiteY78" fmla="*/ 2197290 h 6919415"/>
                <a:gd name="connsiteX79" fmla="*/ 8529851 w 9171296"/>
                <a:gd name="connsiteY79" fmla="*/ 2251881 h 6919415"/>
                <a:gd name="connsiteX80" fmla="*/ 8488908 w 9171296"/>
                <a:gd name="connsiteY80" fmla="*/ 2374711 h 6919415"/>
                <a:gd name="connsiteX81" fmla="*/ 8475260 w 9171296"/>
                <a:gd name="connsiteY81" fmla="*/ 2415654 h 6919415"/>
                <a:gd name="connsiteX82" fmla="*/ 8461612 w 9171296"/>
                <a:gd name="connsiteY82" fmla="*/ 2456597 h 6919415"/>
                <a:gd name="connsiteX83" fmla="*/ 8447964 w 9171296"/>
                <a:gd name="connsiteY83" fmla="*/ 2511189 h 6919415"/>
                <a:gd name="connsiteX84" fmla="*/ 8420669 w 9171296"/>
                <a:gd name="connsiteY84" fmla="*/ 2647666 h 6919415"/>
                <a:gd name="connsiteX85" fmla="*/ 8407021 w 9171296"/>
                <a:gd name="connsiteY85" fmla="*/ 2688609 h 6919415"/>
                <a:gd name="connsiteX86" fmla="*/ 8393373 w 9171296"/>
                <a:gd name="connsiteY86" fmla="*/ 2756848 h 6919415"/>
                <a:gd name="connsiteX87" fmla="*/ 8379726 w 9171296"/>
                <a:gd name="connsiteY87" fmla="*/ 2797792 h 6919415"/>
                <a:gd name="connsiteX88" fmla="*/ 8366078 w 9171296"/>
                <a:gd name="connsiteY88" fmla="*/ 2852383 h 6919415"/>
                <a:gd name="connsiteX89" fmla="*/ 8338782 w 9171296"/>
                <a:gd name="connsiteY89" fmla="*/ 2934269 h 6919415"/>
                <a:gd name="connsiteX90" fmla="*/ 8325135 w 9171296"/>
                <a:gd name="connsiteY90" fmla="*/ 2988860 h 6919415"/>
                <a:gd name="connsiteX91" fmla="*/ 8297839 w 9171296"/>
                <a:gd name="connsiteY91" fmla="*/ 3043451 h 6919415"/>
                <a:gd name="connsiteX92" fmla="*/ 8284191 w 9171296"/>
                <a:gd name="connsiteY92" fmla="*/ 3098042 h 6919415"/>
                <a:gd name="connsiteX93" fmla="*/ 8256896 w 9171296"/>
                <a:gd name="connsiteY93" fmla="*/ 3179929 h 6919415"/>
                <a:gd name="connsiteX94" fmla="*/ 8229600 w 9171296"/>
                <a:gd name="connsiteY94" fmla="*/ 3289111 h 6919415"/>
                <a:gd name="connsiteX95" fmla="*/ 8202305 w 9171296"/>
                <a:gd name="connsiteY95" fmla="*/ 3521123 h 6919415"/>
                <a:gd name="connsiteX96" fmla="*/ 8175009 w 9171296"/>
                <a:gd name="connsiteY96" fmla="*/ 3603009 h 6919415"/>
                <a:gd name="connsiteX97" fmla="*/ 8161361 w 9171296"/>
                <a:gd name="connsiteY97" fmla="*/ 3671248 h 6919415"/>
                <a:gd name="connsiteX98" fmla="*/ 8134066 w 9171296"/>
                <a:gd name="connsiteY98" fmla="*/ 3725839 h 6919415"/>
                <a:gd name="connsiteX99" fmla="*/ 8120418 w 9171296"/>
                <a:gd name="connsiteY99" fmla="*/ 3766783 h 6919415"/>
                <a:gd name="connsiteX100" fmla="*/ 8106770 w 9171296"/>
                <a:gd name="connsiteY100" fmla="*/ 4107977 h 6919415"/>
                <a:gd name="connsiteX101" fmla="*/ 8093123 w 9171296"/>
                <a:gd name="connsiteY101" fmla="*/ 4148920 h 6919415"/>
                <a:gd name="connsiteX102" fmla="*/ 8079475 w 9171296"/>
                <a:gd name="connsiteY102" fmla="*/ 4203511 h 6919415"/>
                <a:gd name="connsiteX103" fmla="*/ 8065827 w 9171296"/>
                <a:gd name="connsiteY103" fmla="*/ 4244454 h 6919415"/>
                <a:gd name="connsiteX104" fmla="*/ 8038532 w 9171296"/>
                <a:gd name="connsiteY104" fmla="*/ 4339989 h 6919415"/>
                <a:gd name="connsiteX105" fmla="*/ 8052179 w 9171296"/>
                <a:gd name="connsiteY105" fmla="*/ 4503762 h 6919415"/>
                <a:gd name="connsiteX106" fmla="*/ 8079475 w 9171296"/>
                <a:gd name="connsiteY106" fmla="*/ 4585648 h 6919415"/>
                <a:gd name="connsiteX107" fmla="*/ 8079475 w 9171296"/>
                <a:gd name="connsiteY107" fmla="*/ 4763069 h 6919415"/>
                <a:gd name="connsiteX108" fmla="*/ 8065827 w 9171296"/>
                <a:gd name="connsiteY108" fmla="*/ 4681183 h 6919415"/>
                <a:gd name="connsiteX109" fmla="*/ 8052179 w 9171296"/>
                <a:gd name="connsiteY109" fmla="*/ 4640239 h 6919415"/>
                <a:gd name="connsiteX110" fmla="*/ 7970293 w 9171296"/>
                <a:gd name="connsiteY110" fmla="*/ 4681183 h 6919415"/>
                <a:gd name="connsiteX111" fmla="*/ 7915702 w 9171296"/>
                <a:gd name="connsiteY111" fmla="*/ 4708478 h 6919415"/>
                <a:gd name="connsiteX112" fmla="*/ 8024884 w 9171296"/>
                <a:gd name="connsiteY112" fmla="*/ 6919415 h 6919415"/>
                <a:gd name="connsiteX113" fmla="*/ 13648 w 9171296"/>
                <a:gd name="connsiteY113" fmla="*/ 6905768 h 6919415"/>
                <a:gd name="connsiteX114" fmla="*/ 0 w 9171296"/>
                <a:gd name="connsiteY114" fmla="*/ 27296 h 6919415"/>
                <a:gd name="connsiteX115" fmla="*/ 9171296 w 9171296"/>
                <a:gd name="connsiteY115" fmla="*/ 0 h 6919415"/>
                <a:gd name="connsiteX116" fmla="*/ 9157648 w 9171296"/>
                <a:gd name="connsiteY116" fmla="*/ 6905768 h 6919415"/>
                <a:gd name="connsiteX117" fmla="*/ 8024884 w 9171296"/>
                <a:gd name="connsiteY117" fmla="*/ 6919415 h 6919415"/>
                <a:gd name="connsiteX118" fmla="*/ 8011236 w 9171296"/>
                <a:gd name="connsiteY118" fmla="*/ 6919415 h 69194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</a:cxnLst>
              <a:rect l="l" t="t" r="r" b="b"/>
              <a:pathLst>
                <a:path w="9171296" h="6919415">
                  <a:moveTo>
                    <a:pt x="7942997" y="6509983"/>
                  </a:moveTo>
                  <a:lnTo>
                    <a:pt x="1228299" y="6619165"/>
                  </a:lnTo>
                  <a:lnTo>
                    <a:pt x="1228299" y="4790365"/>
                  </a:lnTo>
                  <a:cubicBezTo>
                    <a:pt x="1232848" y="4749422"/>
                    <a:pt x="1241947" y="4708730"/>
                    <a:pt x="1241947" y="4667535"/>
                  </a:cubicBezTo>
                  <a:cubicBezTo>
                    <a:pt x="1241947" y="4611600"/>
                    <a:pt x="1169094" y="4578728"/>
                    <a:pt x="1146412" y="4544705"/>
                  </a:cubicBezTo>
                  <a:cubicBezTo>
                    <a:pt x="1137314" y="4531057"/>
                    <a:pt x="1129792" y="4516216"/>
                    <a:pt x="1119117" y="4503762"/>
                  </a:cubicBezTo>
                  <a:cubicBezTo>
                    <a:pt x="1102369" y="4484223"/>
                    <a:pt x="1079967" y="4469759"/>
                    <a:pt x="1064526" y="4449171"/>
                  </a:cubicBezTo>
                  <a:cubicBezTo>
                    <a:pt x="1052319" y="4432895"/>
                    <a:pt x="1047324" y="4412244"/>
                    <a:pt x="1037230" y="4394580"/>
                  </a:cubicBezTo>
                  <a:cubicBezTo>
                    <a:pt x="1029092" y="4380338"/>
                    <a:pt x="1019033" y="4367284"/>
                    <a:pt x="1009935" y="4353636"/>
                  </a:cubicBezTo>
                  <a:cubicBezTo>
                    <a:pt x="1005386" y="4189863"/>
                    <a:pt x="1006950" y="4025806"/>
                    <a:pt x="996287" y="3862317"/>
                  </a:cubicBezTo>
                  <a:cubicBezTo>
                    <a:pt x="993555" y="3820421"/>
                    <a:pt x="968824" y="3725172"/>
                    <a:pt x="955344" y="3671248"/>
                  </a:cubicBezTo>
                  <a:cubicBezTo>
                    <a:pt x="950795" y="3616657"/>
                    <a:pt x="948491" y="3561832"/>
                    <a:pt x="941696" y="3507475"/>
                  </a:cubicBezTo>
                  <a:cubicBezTo>
                    <a:pt x="939369" y="3488863"/>
                    <a:pt x="930375" y="3471496"/>
                    <a:pt x="928048" y="3452884"/>
                  </a:cubicBezTo>
                  <a:cubicBezTo>
                    <a:pt x="908064" y="3293016"/>
                    <a:pt x="929322" y="3334518"/>
                    <a:pt x="900752" y="3234520"/>
                  </a:cubicBezTo>
                  <a:cubicBezTo>
                    <a:pt x="896800" y="3220688"/>
                    <a:pt x="890890" y="3207456"/>
                    <a:pt x="887105" y="3193577"/>
                  </a:cubicBezTo>
                  <a:cubicBezTo>
                    <a:pt x="877234" y="3157385"/>
                    <a:pt x="868908" y="3120789"/>
                    <a:pt x="859809" y="3084395"/>
                  </a:cubicBezTo>
                  <a:lnTo>
                    <a:pt x="846161" y="3029803"/>
                  </a:lnTo>
                  <a:cubicBezTo>
                    <a:pt x="852871" y="2949285"/>
                    <a:pt x="844621" y="2892370"/>
                    <a:pt x="873457" y="2825087"/>
                  </a:cubicBezTo>
                  <a:cubicBezTo>
                    <a:pt x="881471" y="2806387"/>
                    <a:pt x="891654" y="2788693"/>
                    <a:pt x="900752" y="2770496"/>
                  </a:cubicBezTo>
                  <a:cubicBezTo>
                    <a:pt x="896203" y="2634018"/>
                    <a:pt x="897852" y="2497193"/>
                    <a:pt x="887105" y="2361063"/>
                  </a:cubicBezTo>
                  <a:cubicBezTo>
                    <a:pt x="883560" y="2316157"/>
                    <a:pt x="848104" y="2216765"/>
                    <a:pt x="832514" y="2169995"/>
                  </a:cubicBezTo>
                  <a:lnTo>
                    <a:pt x="818866" y="2129051"/>
                  </a:lnTo>
                  <a:cubicBezTo>
                    <a:pt x="823342" y="2066395"/>
                    <a:pt x="826847" y="1933352"/>
                    <a:pt x="846161" y="1856096"/>
                  </a:cubicBezTo>
                  <a:cubicBezTo>
                    <a:pt x="853139" y="1828183"/>
                    <a:pt x="857497" y="1798149"/>
                    <a:pt x="873457" y="1774209"/>
                  </a:cubicBezTo>
                  <a:lnTo>
                    <a:pt x="900752" y="1733266"/>
                  </a:lnTo>
                  <a:cubicBezTo>
                    <a:pt x="887746" y="1694247"/>
                    <a:pt x="882025" y="1680570"/>
                    <a:pt x="873457" y="1637732"/>
                  </a:cubicBezTo>
                  <a:cubicBezTo>
                    <a:pt x="861286" y="1576880"/>
                    <a:pt x="860801" y="1546166"/>
                    <a:pt x="846161" y="1487606"/>
                  </a:cubicBezTo>
                  <a:cubicBezTo>
                    <a:pt x="842672" y="1473650"/>
                    <a:pt x="837063" y="1460311"/>
                    <a:pt x="832514" y="1446663"/>
                  </a:cubicBezTo>
                  <a:cubicBezTo>
                    <a:pt x="827965" y="1396621"/>
                    <a:pt x="824126" y="1346510"/>
                    <a:pt x="818866" y="1296538"/>
                  </a:cubicBezTo>
                  <a:cubicBezTo>
                    <a:pt x="803797" y="1153389"/>
                    <a:pt x="783613" y="1117960"/>
                    <a:pt x="818866" y="941696"/>
                  </a:cubicBezTo>
                  <a:cubicBezTo>
                    <a:pt x="823479" y="918631"/>
                    <a:pt x="903288" y="901642"/>
                    <a:pt x="914400" y="900753"/>
                  </a:cubicBezTo>
                  <a:cubicBezTo>
                    <a:pt x="1009738" y="893126"/>
                    <a:pt x="1105469" y="891654"/>
                    <a:pt x="1201003" y="887105"/>
                  </a:cubicBezTo>
                  <a:cubicBezTo>
                    <a:pt x="1255594" y="878006"/>
                    <a:pt x="1309988" y="867635"/>
                    <a:pt x="1364776" y="859809"/>
                  </a:cubicBezTo>
                  <a:cubicBezTo>
                    <a:pt x="1444540" y="848415"/>
                    <a:pt x="1456699" y="848481"/>
                    <a:pt x="1528549" y="832514"/>
                  </a:cubicBezTo>
                  <a:cubicBezTo>
                    <a:pt x="1546860" y="828445"/>
                    <a:pt x="1565175" y="824256"/>
                    <a:pt x="1583141" y="818866"/>
                  </a:cubicBezTo>
                  <a:cubicBezTo>
                    <a:pt x="1610699" y="810599"/>
                    <a:pt x="1636300" y="793167"/>
                    <a:pt x="1665027" y="791571"/>
                  </a:cubicBezTo>
                  <a:cubicBezTo>
                    <a:pt x="1965383" y="774884"/>
                    <a:pt x="1828957" y="784734"/>
                    <a:pt x="2074460" y="764275"/>
                  </a:cubicBezTo>
                  <a:cubicBezTo>
                    <a:pt x="2138150" y="768824"/>
                    <a:pt x="2202068" y="770872"/>
                    <a:pt x="2265529" y="777923"/>
                  </a:cubicBezTo>
                  <a:cubicBezTo>
                    <a:pt x="2284171" y="779994"/>
                    <a:pt x="2301395" y="790470"/>
                    <a:pt x="2320120" y="791571"/>
                  </a:cubicBezTo>
                  <a:cubicBezTo>
                    <a:pt x="2456437" y="799590"/>
                    <a:pt x="2593075" y="800669"/>
                    <a:pt x="2729552" y="805218"/>
                  </a:cubicBezTo>
                  <a:cubicBezTo>
                    <a:pt x="2867847" y="828268"/>
                    <a:pt x="2874419" y="832514"/>
                    <a:pt x="3070747" y="832514"/>
                  </a:cubicBezTo>
                  <a:cubicBezTo>
                    <a:pt x="3184569" y="832514"/>
                    <a:pt x="3298210" y="823415"/>
                    <a:pt x="3411941" y="818866"/>
                  </a:cubicBezTo>
                  <a:cubicBezTo>
                    <a:pt x="3439236" y="814317"/>
                    <a:pt x="3466369" y="808650"/>
                    <a:pt x="3493827" y="805218"/>
                  </a:cubicBezTo>
                  <a:cubicBezTo>
                    <a:pt x="3645229" y="786293"/>
                    <a:pt x="3735523" y="786310"/>
                    <a:pt x="3903260" y="777923"/>
                  </a:cubicBezTo>
                  <a:lnTo>
                    <a:pt x="4258102" y="791571"/>
                  </a:lnTo>
                  <a:cubicBezTo>
                    <a:pt x="4384769" y="798608"/>
                    <a:pt x="4358797" y="793291"/>
                    <a:pt x="4435523" y="818866"/>
                  </a:cubicBezTo>
                  <a:cubicBezTo>
                    <a:pt x="4449171" y="827965"/>
                    <a:pt x="4461795" y="838827"/>
                    <a:pt x="4476466" y="846162"/>
                  </a:cubicBezTo>
                  <a:cubicBezTo>
                    <a:pt x="4498276" y="857067"/>
                    <a:pt x="4551602" y="867629"/>
                    <a:pt x="4572000" y="873457"/>
                  </a:cubicBezTo>
                  <a:cubicBezTo>
                    <a:pt x="4585833" y="877409"/>
                    <a:pt x="4599164" y="882971"/>
                    <a:pt x="4612944" y="887105"/>
                  </a:cubicBezTo>
                  <a:cubicBezTo>
                    <a:pt x="4644666" y="896622"/>
                    <a:pt x="4676756" y="904883"/>
                    <a:pt x="4708478" y="914400"/>
                  </a:cubicBezTo>
                  <a:cubicBezTo>
                    <a:pt x="4722257" y="918534"/>
                    <a:pt x="4735231" y="925683"/>
                    <a:pt x="4749421" y="928048"/>
                  </a:cubicBezTo>
                  <a:cubicBezTo>
                    <a:pt x="4790056" y="934821"/>
                    <a:pt x="4831417" y="936251"/>
                    <a:pt x="4872251" y="941696"/>
                  </a:cubicBezTo>
                  <a:cubicBezTo>
                    <a:pt x="5108916" y="973252"/>
                    <a:pt x="4707253" y="937743"/>
                    <a:pt x="5186149" y="982639"/>
                  </a:cubicBezTo>
                  <a:cubicBezTo>
                    <a:pt x="5254241" y="989023"/>
                    <a:pt x="5322627" y="991738"/>
                    <a:pt x="5390866" y="996287"/>
                  </a:cubicBezTo>
                  <a:cubicBezTo>
                    <a:pt x="5496521" y="1031506"/>
                    <a:pt x="5440141" y="1018396"/>
                    <a:pt x="5650173" y="996287"/>
                  </a:cubicBezTo>
                  <a:cubicBezTo>
                    <a:pt x="5664480" y="994781"/>
                    <a:pt x="5677216" y="986346"/>
                    <a:pt x="5691117" y="982639"/>
                  </a:cubicBezTo>
                  <a:cubicBezTo>
                    <a:pt x="5745488" y="968140"/>
                    <a:pt x="5801507" y="959490"/>
                    <a:pt x="5854890" y="941696"/>
                  </a:cubicBezTo>
                  <a:cubicBezTo>
                    <a:pt x="5909481" y="923499"/>
                    <a:pt x="5961902" y="896565"/>
                    <a:pt x="6018663" y="887105"/>
                  </a:cubicBezTo>
                  <a:cubicBezTo>
                    <a:pt x="6045958" y="882556"/>
                    <a:pt x="6073703" y="880168"/>
                    <a:pt x="6100549" y="873457"/>
                  </a:cubicBezTo>
                  <a:cubicBezTo>
                    <a:pt x="6128462" y="866479"/>
                    <a:pt x="6153737" y="848212"/>
                    <a:pt x="6182436" y="846162"/>
                  </a:cubicBezTo>
                  <a:lnTo>
                    <a:pt x="6373505" y="832514"/>
                  </a:lnTo>
                  <a:cubicBezTo>
                    <a:pt x="6410032" y="829193"/>
                    <a:pt x="6446118" y="821679"/>
                    <a:pt x="6482687" y="818866"/>
                  </a:cubicBezTo>
                  <a:cubicBezTo>
                    <a:pt x="6564458" y="812576"/>
                    <a:pt x="6646460" y="809767"/>
                    <a:pt x="6728347" y="805218"/>
                  </a:cubicBezTo>
                  <a:cubicBezTo>
                    <a:pt x="6966272" y="839208"/>
                    <a:pt x="6635726" y="794790"/>
                    <a:pt x="7069541" y="832514"/>
                  </a:cubicBezTo>
                  <a:cubicBezTo>
                    <a:pt x="7092650" y="834524"/>
                    <a:pt x="7114852" y="842635"/>
                    <a:pt x="7137779" y="846162"/>
                  </a:cubicBezTo>
                  <a:cubicBezTo>
                    <a:pt x="7174030" y="851739"/>
                    <a:pt x="7210535" y="855524"/>
                    <a:pt x="7246961" y="859809"/>
                  </a:cubicBezTo>
                  <a:cubicBezTo>
                    <a:pt x="7413315" y="879380"/>
                    <a:pt x="7369274" y="873423"/>
                    <a:pt x="7574508" y="887105"/>
                  </a:cubicBezTo>
                  <a:cubicBezTo>
                    <a:pt x="7671243" y="867758"/>
                    <a:pt x="7631539" y="873972"/>
                    <a:pt x="7751929" y="859809"/>
                  </a:cubicBezTo>
                  <a:cubicBezTo>
                    <a:pt x="7792842" y="854996"/>
                    <a:pt x="7833684" y="849321"/>
                    <a:pt x="7874758" y="846162"/>
                  </a:cubicBezTo>
                  <a:cubicBezTo>
                    <a:pt x="8041930" y="833303"/>
                    <a:pt x="8086119" y="839364"/>
                    <a:pt x="8229600" y="818866"/>
                  </a:cubicBezTo>
                  <a:cubicBezTo>
                    <a:pt x="8252564" y="815585"/>
                    <a:pt x="8275093" y="809767"/>
                    <a:pt x="8297839" y="805218"/>
                  </a:cubicBezTo>
                  <a:cubicBezTo>
                    <a:pt x="8370627" y="809767"/>
                    <a:pt x="8448766" y="791098"/>
                    <a:pt x="8516203" y="818866"/>
                  </a:cubicBezTo>
                  <a:cubicBezTo>
                    <a:pt x="8541791" y="829402"/>
                    <a:pt x="8529851" y="873081"/>
                    <a:pt x="8529851" y="900753"/>
                  </a:cubicBezTo>
                  <a:cubicBezTo>
                    <a:pt x="8529851" y="1377992"/>
                    <a:pt x="8568253" y="1249575"/>
                    <a:pt x="8502555" y="1446663"/>
                  </a:cubicBezTo>
                  <a:cubicBezTo>
                    <a:pt x="8508596" y="1549353"/>
                    <a:pt x="8495157" y="1663876"/>
                    <a:pt x="8543499" y="1760562"/>
                  </a:cubicBezTo>
                  <a:cubicBezTo>
                    <a:pt x="8583660" y="1840886"/>
                    <a:pt x="8564361" y="1795854"/>
                    <a:pt x="8598090" y="1897039"/>
                  </a:cubicBezTo>
                  <a:lnTo>
                    <a:pt x="8611738" y="1937983"/>
                  </a:lnTo>
                  <a:cubicBezTo>
                    <a:pt x="8607189" y="1997123"/>
                    <a:pt x="8605447" y="2056546"/>
                    <a:pt x="8598090" y="2115403"/>
                  </a:cubicBezTo>
                  <a:cubicBezTo>
                    <a:pt x="8593085" y="2155439"/>
                    <a:pt x="8576653" y="2163154"/>
                    <a:pt x="8557147" y="2197290"/>
                  </a:cubicBezTo>
                  <a:cubicBezTo>
                    <a:pt x="8547053" y="2214954"/>
                    <a:pt x="8537407" y="2232991"/>
                    <a:pt x="8529851" y="2251881"/>
                  </a:cubicBezTo>
                  <a:cubicBezTo>
                    <a:pt x="8529836" y="2251918"/>
                    <a:pt x="8495738" y="2354220"/>
                    <a:pt x="8488908" y="2374711"/>
                  </a:cubicBezTo>
                  <a:lnTo>
                    <a:pt x="8475260" y="2415654"/>
                  </a:lnTo>
                  <a:cubicBezTo>
                    <a:pt x="8470711" y="2429302"/>
                    <a:pt x="8465101" y="2442641"/>
                    <a:pt x="8461612" y="2456597"/>
                  </a:cubicBezTo>
                  <a:cubicBezTo>
                    <a:pt x="8457063" y="2474794"/>
                    <a:pt x="8451894" y="2492848"/>
                    <a:pt x="8447964" y="2511189"/>
                  </a:cubicBezTo>
                  <a:cubicBezTo>
                    <a:pt x="8438243" y="2556552"/>
                    <a:pt x="8431101" y="2602461"/>
                    <a:pt x="8420669" y="2647666"/>
                  </a:cubicBezTo>
                  <a:cubicBezTo>
                    <a:pt x="8417434" y="2661684"/>
                    <a:pt x="8410510" y="2674653"/>
                    <a:pt x="8407021" y="2688609"/>
                  </a:cubicBezTo>
                  <a:cubicBezTo>
                    <a:pt x="8401395" y="2711113"/>
                    <a:pt x="8398999" y="2734344"/>
                    <a:pt x="8393373" y="2756848"/>
                  </a:cubicBezTo>
                  <a:cubicBezTo>
                    <a:pt x="8389884" y="2770805"/>
                    <a:pt x="8383678" y="2783959"/>
                    <a:pt x="8379726" y="2797792"/>
                  </a:cubicBezTo>
                  <a:cubicBezTo>
                    <a:pt x="8374573" y="2815827"/>
                    <a:pt x="8371468" y="2834417"/>
                    <a:pt x="8366078" y="2852383"/>
                  </a:cubicBezTo>
                  <a:cubicBezTo>
                    <a:pt x="8357810" y="2879941"/>
                    <a:pt x="8345760" y="2906356"/>
                    <a:pt x="8338782" y="2934269"/>
                  </a:cubicBezTo>
                  <a:cubicBezTo>
                    <a:pt x="8334233" y="2952466"/>
                    <a:pt x="8331721" y="2971297"/>
                    <a:pt x="8325135" y="2988860"/>
                  </a:cubicBezTo>
                  <a:cubicBezTo>
                    <a:pt x="8317991" y="3007910"/>
                    <a:pt x="8304983" y="3024401"/>
                    <a:pt x="8297839" y="3043451"/>
                  </a:cubicBezTo>
                  <a:cubicBezTo>
                    <a:pt x="8291253" y="3061014"/>
                    <a:pt x="8289581" y="3080076"/>
                    <a:pt x="8284191" y="3098042"/>
                  </a:cubicBezTo>
                  <a:cubicBezTo>
                    <a:pt x="8275923" y="3125601"/>
                    <a:pt x="8264800" y="3152264"/>
                    <a:pt x="8256896" y="3179929"/>
                  </a:cubicBezTo>
                  <a:cubicBezTo>
                    <a:pt x="8246590" y="3216000"/>
                    <a:pt x="8229600" y="3289111"/>
                    <a:pt x="8229600" y="3289111"/>
                  </a:cubicBezTo>
                  <a:cubicBezTo>
                    <a:pt x="8223243" y="3365390"/>
                    <a:pt x="8222791" y="3446006"/>
                    <a:pt x="8202305" y="3521123"/>
                  </a:cubicBezTo>
                  <a:cubicBezTo>
                    <a:pt x="8194735" y="3548881"/>
                    <a:pt x="8180652" y="3574796"/>
                    <a:pt x="8175009" y="3603009"/>
                  </a:cubicBezTo>
                  <a:cubicBezTo>
                    <a:pt x="8170460" y="3625755"/>
                    <a:pt x="8168696" y="3649242"/>
                    <a:pt x="8161361" y="3671248"/>
                  </a:cubicBezTo>
                  <a:cubicBezTo>
                    <a:pt x="8154927" y="3690549"/>
                    <a:pt x="8142080" y="3707139"/>
                    <a:pt x="8134066" y="3725839"/>
                  </a:cubicBezTo>
                  <a:cubicBezTo>
                    <a:pt x="8128399" y="3739062"/>
                    <a:pt x="8124967" y="3753135"/>
                    <a:pt x="8120418" y="3766783"/>
                  </a:cubicBezTo>
                  <a:cubicBezTo>
                    <a:pt x="8115869" y="3880514"/>
                    <a:pt x="8114879" y="3994444"/>
                    <a:pt x="8106770" y="4107977"/>
                  </a:cubicBezTo>
                  <a:cubicBezTo>
                    <a:pt x="8105745" y="4122326"/>
                    <a:pt x="8097075" y="4135088"/>
                    <a:pt x="8093123" y="4148920"/>
                  </a:cubicBezTo>
                  <a:cubicBezTo>
                    <a:pt x="8087970" y="4166955"/>
                    <a:pt x="8084628" y="4185476"/>
                    <a:pt x="8079475" y="4203511"/>
                  </a:cubicBezTo>
                  <a:cubicBezTo>
                    <a:pt x="8075523" y="4217343"/>
                    <a:pt x="8069779" y="4230622"/>
                    <a:pt x="8065827" y="4244454"/>
                  </a:cubicBezTo>
                  <a:cubicBezTo>
                    <a:pt x="8031543" y="4364447"/>
                    <a:pt x="8071262" y="4241793"/>
                    <a:pt x="8038532" y="4339989"/>
                  </a:cubicBezTo>
                  <a:cubicBezTo>
                    <a:pt x="8043081" y="4394580"/>
                    <a:pt x="8043173" y="4449727"/>
                    <a:pt x="8052179" y="4503762"/>
                  </a:cubicBezTo>
                  <a:cubicBezTo>
                    <a:pt x="8056909" y="4532142"/>
                    <a:pt x="8079475" y="4585648"/>
                    <a:pt x="8079475" y="4585648"/>
                  </a:cubicBezTo>
                  <a:cubicBezTo>
                    <a:pt x="8083304" y="4608625"/>
                    <a:pt x="8114598" y="4745508"/>
                    <a:pt x="8079475" y="4763069"/>
                  </a:cubicBezTo>
                  <a:cubicBezTo>
                    <a:pt x="8054725" y="4775444"/>
                    <a:pt x="8071830" y="4708196"/>
                    <a:pt x="8065827" y="4681183"/>
                  </a:cubicBezTo>
                  <a:cubicBezTo>
                    <a:pt x="8062706" y="4667139"/>
                    <a:pt x="8056728" y="4653887"/>
                    <a:pt x="8052179" y="4640239"/>
                  </a:cubicBezTo>
                  <a:cubicBezTo>
                    <a:pt x="7973501" y="4692692"/>
                    <a:pt x="8049394" y="4647283"/>
                    <a:pt x="7970293" y="4681183"/>
                  </a:cubicBezTo>
                  <a:cubicBezTo>
                    <a:pt x="7951593" y="4689197"/>
                    <a:pt x="7915702" y="4708478"/>
                    <a:pt x="7915702" y="4708478"/>
                  </a:cubicBezTo>
                  <a:lnTo>
                    <a:pt x="8024884" y="6919415"/>
                  </a:lnTo>
                  <a:lnTo>
                    <a:pt x="13648" y="6905768"/>
                  </a:lnTo>
                  <a:cubicBezTo>
                    <a:pt x="9099" y="4612944"/>
                    <a:pt x="4549" y="2320120"/>
                    <a:pt x="0" y="27296"/>
                  </a:cubicBezTo>
                  <a:lnTo>
                    <a:pt x="9171296" y="0"/>
                  </a:lnTo>
                  <a:cubicBezTo>
                    <a:pt x="9166747" y="2301923"/>
                    <a:pt x="9162197" y="4603845"/>
                    <a:pt x="9157648" y="6905768"/>
                  </a:cubicBezTo>
                  <a:lnTo>
                    <a:pt x="8024884" y="6919415"/>
                  </a:lnTo>
                  <a:lnTo>
                    <a:pt x="8011236" y="6919415"/>
                  </a:lnTo>
                </a:path>
              </a:pathLst>
            </a:custGeom>
            <a:blipFill>
              <a:blip r:embed="rId3" cstate="print"/>
              <a:stretch>
                <a:fillRect/>
              </a:stretch>
            </a:blipFill>
            <a:ln>
              <a:noFill/>
            </a:ln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>
                <a:solidFill>
                  <a:schemeClr val="accent4">
                    <a:lumMod val="60000"/>
                    <a:lumOff val="40000"/>
                  </a:schemeClr>
                </a:solidFill>
              </a:endParaRPr>
            </a:p>
          </p:txBody>
        </p:sp>
        <p:grpSp>
          <p:nvGrpSpPr>
            <p:cNvPr id="289" name="Groupe 288"/>
            <p:cNvGrpSpPr/>
            <p:nvPr/>
          </p:nvGrpSpPr>
          <p:grpSpPr>
            <a:xfrm rot="-60000">
              <a:off x="1152647" y="4632089"/>
              <a:ext cx="6902720" cy="2019218"/>
              <a:chOff x="1714479" y="1784133"/>
              <a:chExt cx="6411908" cy="1841936"/>
            </a:xfrm>
          </p:grpSpPr>
          <p:grpSp>
            <p:nvGrpSpPr>
              <p:cNvPr id="291" name="Groupe 8"/>
              <p:cNvGrpSpPr/>
              <p:nvPr/>
            </p:nvGrpSpPr>
            <p:grpSpPr>
              <a:xfrm>
                <a:off x="2081501" y="2087937"/>
                <a:ext cx="1071570" cy="1071570"/>
                <a:chOff x="2500298" y="204952"/>
                <a:chExt cx="6357950" cy="6010130"/>
              </a:xfrm>
            </p:grpSpPr>
            <p:sp>
              <p:nvSpPr>
                <p:cNvPr id="420" name="Forme libre 6"/>
                <p:cNvSpPr/>
                <p:nvPr/>
              </p:nvSpPr>
              <p:spPr>
                <a:xfrm>
                  <a:off x="3155732" y="204952"/>
                  <a:ext cx="4435365" cy="4871544"/>
                </a:xfrm>
                <a:custGeom>
                  <a:avLst/>
                  <a:gdLst>
                    <a:gd name="connsiteX0" fmla="*/ 2630213 w 4435365"/>
                    <a:gd name="connsiteY0" fmla="*/ 0 h 4871544"/>
                    <a:gd name="connsiteX1" fmla="*/ 1447799 w 4435365"/>
                    <a:gd name="connsiteY1" fmla="*/ 283779 h 4871544"/>
                    <a:gd name="connsiteX2" fmla="*/ 643758 w 4435365"/>
                    <a:gd name="connsiteY2" fmla="*/ 914400 h 4871544"/>
                    <a:gd name="connsiteX3" fmla="*/ 123496 w 4435365"/>
                    <a:gd name="connsiteY3" fmla="*/ 1828800 h 4871544"/>
                    <a:gd name="connsiteX4" fmla="*/ 91965 w 4435365"/>
                    <a:gd name="connsiteY4" fmla="*/ 3184634 h 4871544"/>
                    <a:gd name="connsiteX5" fmla="*/ 675289 w 4435365"/>
                    <a:gd name="connsiteY5" fmla="*/ 4146331 h 4871544"/>
                    <a:gd name="connsiteX6" fmla="*/ 1589689 w 4435365"/>
                    <a:gd name="connsiteY6" fmla="*/ 4729655 h 4871544"/>
                    <a:gd name="connsiteX7" fmla="*/ 2898227 w 4435365"/>
                    <a:gd name="connsiteY7" fmla="*/ 4776951 h 4871544"/>
                    <a:gd name="connsiteX8" fmla="*/ 3986047 w 4435365"/>
                    <a:gd name="connsiteY8" fmla="*/ 4162096 h 4871544"/>
                    <a:gd name="connsiteX9" fmla="*/ 4427482 w 4435365"/>
                    <a:gd name="connsiteY9" fmla="*/ 2979682 h 4871544"/>
                    <a:gd name="connsiteX10" fmla="*/ 3938751 w 4435365"/>
                    <a:gd name="connsiteY10" fmla="*/ 1797269 h 4871544"/>
                    <a:gd name="connsiteX11" fmla="*/ 2882461 w 4435365"/>
                    <a:gd name="connsiteY11" fmla="*/ 1245476 h 4871544"/>
                    <a:gd name="connsiteX12" fmla="*/ 1636985 w 4435365"/>
                    <a:gd name="connsiteY12" fmla="*/ 1434662 h 4871544"/>
                    <a:gd name="connsiteX13" fmla="*/ 1069427 w 4435365"/>
                    <a:gd name="connsiteY13" fmla="*/ 2191407 h 4871544"/>
                    <a:gd name="connsiteX14" fmla="*/ 1211316 w 4435365"/>
                    <a:gd name="connsiteY14" fmla="*/ 3294993 h 4871544"/>
                    <a:gd name="connsiteX15" fmla="*/ 1952296 w 4435365"/>
                    <a:gd name="connsiteY15" fmla="*/ 3878317 h 4871544"/>
                    <a:gd name="connsiteX16" fmla="*/ 2882461 w 4435365"/>
                    <a:gd name="connsiteY16" fmla="*/ 3736427 h 4871544"/>
                    <a:gd name="connsiteX17" fmla="*/ 3245068 w 4435365"/>
                    <a:gd name="connsiteY17" fmla="*/ 3011214 h 4871544"/>
                    <a:gd name="connsiteX18" fmla="*/ 2898227 w 4435365"/>
                    <a:gd name="connsiteY18" fmla="*/ 2349062 h 4871544"/>
                    <a:gd name="connsiteX19" fmla="*/ 2204544 w 4435365"/>
                    <a:gd name="connsiteY19" fmla="*/ 2270234 h 4871544"/>
                    <a:gd name="connsiteX20" fmla="*/ 1968061 w 4435365"/>
                    <a:gd name="connsiteY20" fmla="*/ 2632841 h 4871544"/>
                    <a:gd name="connsiteX21" fmla="*/ 2031123 w 4435365"/>
                    <a:gd name="connsiteY21" fmla="*/ 2963917 h 4871544"/>
                    <a:gd name="connsiteX22" fmla="*/ 2362199 w 4435365"/>
                    <a:gd name="connsiteY22" fmla="*/ 3026979 h 487154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</a:cxnLst>
                  <a:rect l="l" t="t" r="r" b="b"/>
                  <a:pathLst>
                    <a:path w="4435365" h="4871544">
                      <a:moveTo>
                        <a:pt x="2630213" y="0"/>
                      </a:moveTo>
                      <a:cubicBezTo>
                        <a:pt x="2204544" y="65689"/>
                        <a:pt x="1778875" y="131379"/>
                        <a:pt x="1447799" y="283779"/>
                      </a:cubicBezTo>
                      <a:cubicBezTo>
                        <a:pt x="1116723" y="436179"/>
                        <a:pt x="864475" y="656897"/>
                        <a:pt x="643758" y="914400"/>
                      </a:cubicBezTo>
                      <a:cubicBezTo>
                        <a:pt x="423041" y="1171904"/>
                        <a:pt x="215462" y="1450428"/>
                        <a:pt x="123496" y="1828800"/>
                      </a:cubicBezTo>
                      <a:cubicBezTo>
                        <a:pt x="31531" y="2207172"/>
                        <a:pt x="0" y="2798379"/>
                        <a:pt x="91965" y="3184634"/>
                      </a:cubicBezTo>
                      <a:cubicBezTo>
                        <a:pt x="183931" y="3570889"/>
                        <a:pt x="425668" y="3888828"/>
                        <a:pt x="675289" y="4146331"/>
                      </a:cubicBezTo>
                      <a:cubicBezTo>
                        <a:pt x="924910" y="4403834"/>
                        <a:pt x="1219199" y="4624552"/>
                        <a:pt x="1589689" y="4729655"/>
                      </a:cubicBezTo>
                      <a:cubicBezTo>
                        <a:pt x="1960179" y="4834758"/>
                        <a:pt x="2498834" y="4871544"/>
                        <a:pt x="2898227" y="4776951"/>
                      </a:cubicBezTo>
                      <a:cubicBezTo>
                        <a:pt x="3297620" y="4682358"/>
                        <a:pt x="3731171" y="4461641"/>
                        <a:pt x="3986047" y="4162096"/>
                      </a:cubicBezTo>
                      <a:cubicBezTo>
                        <a:pt x="4240923" y="3862551"/>
                        <a:pt x="4435365" y="3373820"/>
                        <a:pt x="4427482" y="2979682"/>
                      </a:cubicBezTo>
                      <a:cubicBezTo>
                        <a:pt x="4419599" y="2585544"/>
                        <a:pt x="4196254" y="2086303"/>
                        <a:pt x="3938751" y="1797269"/>
                      </a:cubicBezTo>
                      <a:cubicBezTo>
                        <a:pt x="3681248" y="1508235"/>
                        <a:pt x="3266089" y="1305910"/>
                        <a:pt x="2882461" y="1245476"/>
                      </a:cubicBezTo>
                      <a:cubicBezTo>
                        <a:pt x="2498833" y="1185042"/>
                        <a:pt x="1939157" y="1277007"/>
                        <a:pt x="1636985" y="1434662"/>
                      </a:cubicBezTo>
                      <a:cubicBezTo>
                        <a:pt x="1334813" y="1592317"/>
                        <a:pt x="1140372" y="1881352"/>
                        <a:pt x="1069427" y="2191407"/>
                      </a:cubicBezTo>
                      <a:cubicBezTo>
                        <a:pt x="998482" y="2501462"/>
                        <a:pt x="1064171" y="3013841"/>
                        <a:pt x="1211316" y="3294993"/>
                      </a:cubicBezTo>
                      <a:cubicBezTo>
                        <a:pt x="1358461" y="3576145"/>
                        <a:pt x="1673772" y="3804745"/>
                        <a:pt x="1952296" y="3878317"/>
                      </a:cubicBezTo>
                      <a:cubicBezTo>
                        <a:pt x="2230820" y="3951889"/>
                        <a:pt x="2666999" y="3880944"/>
                        <a:pt x="2882461" y="3736427"/>
                      </a:cubicBezTo>
                      <a:cubicBezTo>
                        <a:pt x="3097923" y="3591910"/>
                        <a:pt x="3242440" y="3242441"/>
                        <a:pt x="3245068" y="3011214"/>
                      </a:cubicBezTo>
                      <a:cubicBezTo>
                        <a:pt x="3247696" y="2779987"/>
                        <a:pt x="3071648" y="2472559"/>
                        <a:pt x="2898227" y="2349062"/>
                      </a:cubicBezTo>
                      <a:cubicBezTo>
                        <a:pt x="2724806" y="2225565"/>
                        <a:pt x="2359572" y="2222938"/>
                        <a:pt x="2204544" y="2270234"/>
                      </a:cubicBezTo>
                      <a:cubicBezTo>
                        <a:pt x="2049516" y="2317530"/>
                        <a:pt x="1996965" y="2517227"/>
                        <a:pt x="1968061" y="2632841"/>
                      </a:cubicBezTo>
                      <a:cubicBezTo>
                        <a:pt x="1939157" y="2748455"/>
                        <a:pt x="1965433" y="2898227"/>
                        <a:pt x="2031123" y="2963917"/>
                      </a:cubicBezTo>
                      <a:cubicBezTo>
                        <a:pt x="2096813" y="3029607"/>
                        <a:pt x="2229506" y="3028293"/>
                        <a:pt x="2362199" y="3026979"/>
                      </a:cubicBezTo>
                    </a:path>
                  </a:pathLst>
                </a:custGeom>
                <a:ln w="76200">
                  <a:solidFill>
                    <a:srgbClr val="D1A375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rtlCol="0" anchor="ctr"/>
                <a:lstStyle/>
                <a:p>
                  <a:pPr algn="ctr"/>
                  <a:endParaRPr lang="fr-FR">
                    <a:solidFill>
                      <a:schemeClr val="accent4">
                        <a:lumMod val="60000"/>
                        <a:lumOff val="40000"/>
                      </a:schemeClr>
                    </a:solidFill>
                  </a:endParaRPr>
                </a:p>
              </p:txBody>
            </p:sp>
            <p:sp>
              <p:nvSpPr>
                <p:cNvPr id="421" name="Ellipse 7"/>
                <p:cNvSpPr/>
                <p:nvPr/>
              </p:nvSpPr>
              <p:spPr>
                <a:xfrm>
                  <a:off x="2500298" y="214290"/>
                  <a:ext cx="6357950" cy="6000792"/>
                </a:xfrm>
                <a:prstGeom prst="ellipse">
                  <a:avLst/>
                </a:prstGeom>
                <a:noFill/>
                <a:ln w="76200">
                  <a:solidFill>
                    <a:srgbClr val="D1A375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fr-FR">
                    <a:solidFill>
                      <a:schemeClr val="accent4">
                        <a:lumMod val="60000"/>
                        <a:lumOff val="40000"/>
                      </a:schemeClr>
                    </a:solidFill>
                  </a:endParaRPr>
                </a:p>
              </p:txBody>
            </p:sp>
          </p:grpSp>
          <p:grpSp>
            <p:nvGrpSpPr>
              <p:cNvPr id="292" name="Groupe 10"/>
              <p:cNvGrpSpPr/>
              <p:nvPr/>
            </p:nvGrpSpPr>
            <p:grpSpPr>
              <a:xfrm flipH="1">
                <a:off x="6653533" y="2196000"/>
                <a:ext cx="1071570" cy="1071570"/>
                <a:chOff x="2500298" y="204952"/>
                <a:chExt cx="6357950" cy="6010130"/>
              </a:xfrm>
            </p:grpSpPr>
            <p:sp>
              <p:nvSpPr>
                <p:cNvPr id="418" name="Forme libre 11"/>
                <p:cNvSpPr/>
                <p:nvPr/>
              </p:nvSpPr>
              <p:spPr>
                <a:xfrm>
                  <a:off x="3155732" y="204952"/>
                  <a:ext cx="4435365" cy="4871544"/>
                </a:xfrm>
                <a:custGeom>
                  <a:avLst/>
                  <a:gdLst>
                    <a:gd name="connsiteX0" fmla="*/ 2630213 w 4435365"/>
                    <a:gd name="connsiteY0" fmla="*/ 0 h 4871544"/>
                    <a:gd name="connsiteX1" fmla="*/ 1447799 w 4435365"/>
                    <a:gd name="connsiteY1" fmla="*/ 283779 h 4871544"/>
                    <a:gd name="connsiteX2" fmla="*/ 643758 w 4435365"/>
                    <a:gd name="connsiteY2" fmla="*/ 914400 h 4871544"/>
                    <a:gd name="connsiteX3" fmla="*/ 123496 w 4435365"/>
                    <a:gd name="connsiteY3" fmla="*/ 1828800 h 4871544"/>
                    <a:gd name="connsiteX4" fmla="*/ 91965 w 4435365"/>
                    <a:gd name="connsiteY4" fmla="*/ 3184634 h 4871544"/>
                    <a:gd name="connsiteX5" fmla="*/ 675289 w 4435365"/>
                    <a:gd name="connsiteY5" fmla="*/ 4146331 h 4871544"/>
                    <a:gd name="connsiteX6" fmla="*/ 1589689 w 4435365"/>
                    <a:gd name="connsiteY6" fmla="*/ 4729655 h 4871544"/>
                    <a:gd name="connsiteX7" fmla="*/ 2898227 w 4435365"/>
                    <a:gd name="connsiteY7" fmla="*/ 4776951 h 4871544"/>
                    <a:gd name="connsiteX8" fmla="*/ 3986047 w 4435365"/>
                    <a:gd name="connsiteY8" fmla="*/ 4162096 h 4871544"/>
                    <a:gd name="connsiteX9" fmla="*/ 4427482 w 4435365"/>
                    <a:gd name="connsiteY9" fmla="*/ 2979682 h 4871544"/>
                    <a:gd name="connsiteX10" fmla="*/ 3938751 w 4435365"/>
                    <a:gd name="connsiteY10" fmla="*/ 1797269 h 4871544"/>
                    <a:gd name="connsiteX11" fmla="*/ 2882461 w 4435365"/>
                    <a:gd name="connsiteY11" fmla="*/ 1245476 h 4871544"/>
                    <a:gd name="connsiteX12" fmla="*/ 1636985 w 4435365"/>
                    <a:gd name="connsiteY12" fmla="*/ 1434662 h 4871544"/>
                    <a:gd name="connsiteX13" fmla="*/ 1069427 w 4435365"/>
                    <a:gd name="connsiteY13" fmla="*/ 2191407 h 4871544"/>
                    <a:gd name="connsiteX14" fmla="*/ 1211316 w 4435365"/>
                    <a:gd name="connsiteY14" fmla="*/ 3294993 h 4871544"/>
                    <a:gd name="connsiteX15" fmla="*/ 1952296 w 4435365"/>
                    <a:gd name="connsiteY15" fmla="*/ 3878317 h 4871544"/>
                    <a:gd name="connsiteX16" fmla="*/ 2882461 w 4435365"/>
                    <a:gd name="connsiteY16" fmla="*/ 3736427 h 4871544"/>
                    <a:gd name="connsiteX17" fmla="*/ 3245068 w 4435365"/>
                    <a:gd name="connsiteY17" fmla="*/ 3011214 h 4871544"/>
                    <a:gd name="connsiteX18" fmla="*/ 2898227 w 4435365"/>
                    <a:gd name="connsiteY18" fmla="*/ 2349062 h 4871544"/>
                    <a:gd name="connsiteX19" fmla="*/ 2204544 w 4435365"/>
                    <a:gd name="connsiteY19" fmla="*/ 2270234 h 4871544"/>
                    <a:gd name="connsiteX20" fmla="*/ 1968061 w 4435365"/>
                    <a:gd name="connsiteY20" fmla="*/ 2632841 h 4871544"/>
                    <a:gd name="connsiteX21" fmla="*/ 2031123 w 4435365"/>
                    <a:gd name="connsiteY21" fmla="*/ 2963917 h 4871544"/>
                    <a:gd name="connsiteX22" fmla="*/ 2362199 w 4435365"/>
                    <a:gd name="connsiteY22" fmla="*/ 3026979 h 487154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</a:cxnLst>
                  <a:rect l="l" t="t" r="r" b="b"/>
                  <a:pathLst>
                    <a:path w="4435365" h="4871544">
                      <a:moveTo>
                        <a:pt x="2630213" y="0"/>
                      </a:moveTo>
                      <a:cubicBezTo>
                        <a:pt x="2204544" y="65689"/>
                        <a:pt x="1778875" y="131379"/>
                        <a:pt x="1447799" y="283779"/>
                      </a:cubicBezTo>
                      <a:cubicBezTo>
                        <a:pt x="1116723" y="436179"/>
                        <a:pt x="864475" y="656897"/>
                        <a:pt x="643758" y="914400"/>
                      </a:cubicBezTo>
                      <a:cubicBezTo>
                        <a:pt x="423041" y="1171904"/>
                        <a:pt x="215462" y="1450428"/>
                        <a:pt x="123496" y="1828800"/>
                      </a:cubicBezTo>
                      <a:cubicBezTo>
                        <a:pt x="31531" y="2207172"/>
                        <a:pt x="0" y="2798379"/>
                        <a:pt x="91965" y="3184634"/>
                      </a:cubicBezTo>
                      <a:cubicBezTo>
                        <a:pt x="183931" y="3570889"/>
                        <a:pt x="425668" y="3888828"/>
                        <a:pt x="675289" y="4146331"/>
                      </a:cubicBezTo>
                      <a:cubicBezTo>
                        <a:pt x="924910" y="4403834"/>
                        <a:pt x="1219199" y="4624552"/>
                        <a:pt x="1589689" y="4729655"/>
                      </a:cubicBezTo>
                      <a:cubicBezTo>
                        <a:pt x="1960179" y="4834758"/>
                        <a:pt x="2498834" y="4871544"/>
                        <a:pt x="2898227" y="4776951"/>
                      </a:cubicBezTo>
                      <a:cubicBezTo>
                        <a:pt x="3297620" y="4682358"/>
                        <a:pt x="3731171" y="4461641"/>
                        <a:pt x="3986047" y="4162096"/>
                      </a:cubicBezTo>
                      <a:cubicBezTo>
                        <a:pt x="4240923" y="3862551"/>
                        <a:pt x="4435365" y="3373820"/>
                        <a:pt x="4427482" y="2979682"/>
                      </a:cubicBezTo>
                      <a:cubicBezTo>
                        <a:pt x="4419599" y="2585544"/>
                        <a:pt x="4196254" y="2086303"/>
                        <a:pt x="3938751" y="1797269"/>
                      </a:cubicBezTo>
                      <a:cubicBezTo>
                        <a:pt x="3681248" y="1508235"/>
                        <a:pt x="3266089" y="1305910"/>
                        <a:pt x="2882461" y="1245476"/>
                      </a:cubicBezTo>
                      <a:cubicBezTo>
                        <a:pt x="2498833" y="1185042"/>
                        <a:pt x="1939157" y="1277007"/>
                        <a:pt x="1636985" y="1434662"/>
                      </a:cubicBezTo>
                      <a:cubicBezTo>
                        <a:pt x="1334813" y="1592317"/>
                        <a:pt x="1140372" y="1881352"/>
                        <a:pt x="1069427" y="2191407"/>
                      </a:cubicBezTo>
                      <a:cubicBezTo>
                        <a:pt x="998482" y="2501462"/>
                        <a:pt x="1064171" y="3013841"/>
                        <a:pt x="1211316" y="3294993"/>
                      </a:cubicBezTo>
                      <a:cubicBezTo>
                        <a:pt x="1358461" y="3576145"/>
                        <a:pt x="1673772" y="3804745"/>
                        <a:pt x="1952296" y="3878317"/>
                      </a:cubicBezTo>
                      <a:cubicBezTo>
                        <a:pt x="2230820" y="3951889"/>
                        <a:pt x="2666999" y="3880944"/>
                        <a:pt x="2882461" y="3736427"/>
                      </a:cubicBezTo>
                      <a:cubicBezTo>
                        <a:pt x="3097923" y="3591910"/>
                        <a:pt x="3242440" y="3242441"/>
                        <a:pt x="3245068" y="3011214"/>
                      </a:cubicBezTo>
                      <a:cubicBezTo>
                        <a:pt x="3247696" y="2779987"/>
                        <a:pt x="3071648" y="2472559"/>
                        <a:pt x="2898227" y="2349062"/>
                      </a:cubicBezTo>
                      <a:cubicBezTo>
                        <a:pt x="2724806" y="2225565"/>
                        <a:pt x="2359572" y="2222938"/>
                        <a:pt x="2204544" y="2270234"/>
                      </a:cubicBezTo>
                      <a:cubicBezTo>
                        <a:pt x="2049516" y="2317530"/>
                        <a:pt x="1996965" y="2517227"/>
                        <a:pt x="1968061" y="2632841"/>
                      </a:cubicBezTo>
                      <a:cubicBezTo>
                        <a:pt x="1939157" y="2748455"/>
                        <a:pt x="1965433" y="2898227"/>
                        <a:pt x="2031123" y="2963917"/>
                      </a:cubicBezTo>
                      <a:cubicBezTo>
                        <a:pt x="2096813" y="3029607"/>
                        <a:pt x="2229506" y="3028293"/>
                        <a:pt x="2362199" y="3026979"/>
                      </a:cubicBezTo>
                    </a:path>
                  </a:pathLst>
                </a:custGeom>
                <a:ln w="76200">
                  <a:solidFill>
                    <a:srgbClr val="D1A375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rtlCol="0" anchor="ctr"/>
                <a:lstStyle/>
                <a:p>
                  <a:pPr algn="ctr"/>
                  <a:endParaRPr lang="fr-FR">
                    <a:solidFill>
                      <a:schemeClr val="accent4">
                        <a:lumMod val="60000"/>
                        <a:lumOff val="40000"/>
                      </a:schemeClr>
                    </a:solidFill>
                  </a:endParaRPr>
                </a:p>
              </p:txBody>
            </p:sp>
            <p:sp>
              <p:nvSpPr>
                <p:cNvPr id="419" name="Ellipse 12"/>
                <p:cNvSpPr/>
                <p:nvPr/>
              </p:nvSpPr>
              <p:spPr>
                <a:xfrm>
                  <a:off x="2500298" y="214290"/>
                  <a:ext cx="6357950" cy="6000792"/>
                </a:xfrm>
                <a:prstGeom prst="ellipse">
                  <a:avLst/>
                </a:prstGeom>
                <a:noFill/>
                <a:ln w="76200">
                  <a:solidFill>
                    <a:srgbClr val="D1A375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fr-FR">
                    <a:solidFill>
                      <a:schemeClr val="accent4">
                        <a:lumMod val="60000"/>
                        <a:lumOff val="40000"/>
                      </a:schemeClr>
                    </a:solidFill>
                  </a:endParaRPr>
                </a:p>
              </p:txBody>
            </p:sp>
          </p:grpSp>
          <p:sp>
            <p:nvSpPr>
              <p:cNvPr id="293" name="Forme libre 292"/>
              <p:cNvSpPr/>
              <p:nvPr/>
            </p:nvSpPr>
            <p:spPr>
              <a:xfrm>
                <a:off x="1714531" y="1784133"/>
                <a:ext cx="6353505" cy="204952"/>
              </a:xfrm>
              <a:custGeom>
                <a:avLst/>
                <a:gdLst>
                  <a:gd name="connsiteX0" fmla="*/ 0 w 6353503"/>
                  <a:gd name="connsiteY0" fmla="*/ 0 h 204952"/>
                  <a:gd name="connsiteX1" fmla="*/ 6353503 w 6353503"/>
                  <a:gd name="connsiteY1" fmla="*/ 204952 h 204952"/>
                  <a:gd name="connsiteX2" fmla="*/ 6337737 w 6353503"/>
                  <a:gd name="connsiteY2" fmla="*/ 204952 h 20495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353503" h="204952">
                    <a:moveTo>
                      <a:pt x="0" y="0"/>
                    </a:moveTo>
                    <a:lnTo>
                      <a:pt x="6353503" y="204952"/>
                    </a:lnTo>
                    <a:lnTo>
                      <a:pt x="6337737" y="204952"/>
                    </a:lnTo>
                  </a:path>
                </a:pathLst>
              </a:custGeom>
              <a:ln w="76200">
                <a:solidFill>
                  <a:srgbClr val="D1A375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fr-FR">
                  <a:solidFill>
                    <a:schemeClr val="accent4">
                      <a:lumMod val="60000"/>
                      <a:lumOff val="40000"/>
                    </a:schemeClr>
                  </a:solidFill>
                </a:endParaRPr>
              </a:p>
            </p:txBody>
          </p:sp>
          <p:sp>
            <p:nvSpPr>
              <p:cNvPr id="294" name="Forme libre 293"/>
              <p:cNvSpPr/>
              <p:nvPr/>
            </p:nvSpPr>
            <p:spPr>
              <a:xfrm>
                <a:off x="1714479" y="3445752"/>
                <a:ext cx="6372000" cy="126124"/>
              </a:xfrm>
              <a:custGeom>
                <a:avLst/>
                <a:gdLst>
                  <a:gd name="connsiteX0" fmla="*/ 0 w 6101255"/>
                  <a:gd name="connsiteY0" fmla="*/ 0 h 126124"/>
                  <a:gd name="connsiteX1" fmla="*/ 6101255 w 6101255"/>
                  <a:gd name="connsiteY1" fmla="*/ 126124 h 1261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6101255" h="126124">
                    <a:moveTo>
                      <a:pt x="0" y="0"/>
                    </a:moveTo>
                    <a:lnTo>
                      <a:pt x="6101255" y="126124"/>
                    </a:lnTo>
                  </a:path>
                </a:pathLst>
              </a:custGeom>
              <a:ln w="76200">
                <a:solidFill>
                  <a:srgbClr val="D1A375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fr-FR">
                  <a:solidFill>
                    <a:schemeClr val="accent4">
                      <a:lumMod val="60000"/>
                      <a:lumOff val="40000"/>
                    </a:schemeClr>
                  </a:solidFill>
                </a:endParaRPr>
              </a:p>
            </p:txBody>
          </p:sp>
          <p:sp>
            <p:nvSpPr>
              <p:cNvPr id="295" name="Forme libre 294"/>
              <p:cNvSpPr/>
              <p:nvPr/>
            </p:nvSpPr>
            <p:spPr>
              <a:xfrm>
                <a:off x="1729492" y="2447255"/>
                <a:ext cx="334403" cy="15766"/>
              </a:xfrm>
              <a:custGeom>
                <a:avLst/>
                <a:gdLst>
                  <a:gd name="connsiteX0" fmla="*/ 0 w 283779"/>
                  <a:gd name="connsiteY0" fmla="*/ 0 h 15766"/>
                  <a:gd name="connsiteX1" fmla="*/ 283779 w 283779"/>
                  <a:gd name="connsiteY1" fmla="*/ 15766 h 157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283779" h="15766">
                    <a:moveTo>
                      <a:pt x="0" y="0"/>
                    </a:moveTo>
                    <a:lnTo>
                      <a:pt x="283779" y="15766"/>
                    </a:lnTo>
                  </a:path>
                </a:pathLst>
              </a:custGeom>
              <a:ln w="76200">
                <a:solidFill>
                  <a:srgbClr val="D1A375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fr-FR">
                  <a:solidFill>
                    <a:schemeClr val="accent4">
                      <a:lumMod val="60000"/>
                      <a:lumOff val="40000"/>
                    </a:schemeClr>
                  </a:solidFill>
                </a:endParaRPr>
              </a:p>
            </p:txBody>
          </p:sp>
          <p:sp>
            <p:nvSpPr>
              <p:cNvPr id="296" name="Forme libre 295"/>
              <p:cNvSpPr/>
              <p:nvPr/>
            </p:nvSpPr>
            <p:spPr>
              <a:xfrm>
                <a:off x="3164907" y="2463844"/>
                <a:ext cx="409904" cy="0"/>
              </a:xfrm>
              <a:custGeom>
                <a:avLst/>
                <a:gdLst>
                  <a:gd name="connsiteX0" fmla="*/ 0 w 409904"/>
                  <a:gd name="connsiteY0" fmla="*/ 0 h 0"/>
                  <a:gd name="connsiteX1" fmla="*/ 409904 w 409904"/>
                  <a:gd name="connsiteY1" fmla="*/ 0 h 0"/>
                  <a:gd name="connsiteX2" fmla="*/ 409904 w 409904"/>
                  <a:gd name="connsiteY2" fmla="*/ 0 h 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409904">
                    <a:moveTo>
                      <a:pt x="0" y="0"/>
                    </a:moveTo>
                    <a:lnTo>
                      <a:pt x="409904" y="0"/>
                    </a:lnTo>
                    <a:lnTo>
                      <a:pt x="409904" y="0"/>
                    </a:lnTo>
                  </a:path>
                </a:pathLst>
              </a:custGeom>
              <a:ln w="76200">
                <a:solidFill>
                  <a:srgbClr val="D1A375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fr-FR">
                  <a:solidFill>
                    <a:schemeClr val="accent4">
                      <a:lumMod val="60000"/>
                      <a:lumOff val="40000"/>
                    </a:schemeClr>
                  </a:solidFill>
                </a:endParaRPr>
              </a:p>
            </p:txBody>
          </p:sp>
          <p:sp>
            <p:nvSpPr>
              <p:cNvPr id="297" name="Forme libre 296"/>
              <p:cNvSpPr/>
              <p:nvPr/>
            </p:nvSpPr>
            <p:spPr>
              <a:xfrm>
                <a:off x="3153071" y="2844000"/>
                <a:ext cx="409904" cy="0"/>
              </a:xfrm>
              <a:custGeom>
                <a:avLst/>
                <a:gdLst>
                  <a:gd name="connsiteX0" fmla="*/ 0 w 409904"/>
                  <a:gd name="connsiteY0" fmla="*/ 0 h 0"/>
                  <a:gd name="connsiteX1" fmla="*/ 409904 w 409904"/>
                  <a:gd name="connsiteY1" fmla="*/ 0 h 0"/>
                  <a:gd name="connsiteX2" fmla="*/ 409904 w 409904"/>
                  <a:gd name="connsiteY2" fmla="*/ 0 h 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409904">
                    <a:moveTo>
                      <a:pt x="0" y="0"/>
                    </a:moveTo>
                    <a:lnTo>
                      <a:pt x="409904" y="0"/>
                    </a:lnTo>
                    <a:lnTo>
                      <a:pt x="409904" y="0"/>
                    </a:lnTo>
                  </a:path>
                </a:pathLst>
              </a:custGeom>
              <a:ln w="76200">
                <a:solidFill>
                  <a:srgbClr val="D1A375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fr-FR">
                  <a:solidFill>
                    <a:schemeClr val="accent4">
                      <a:lumMod val="60000"/>
                      <a:lumOff val="40000"/>
                    </a:schemeClr>
                  </a:solidFill>
                </a:endParaRPr>
              </a:p>
            </p:txBody>
          </p:sp>
          <p:sp>
            <p:nvSpPr>
              <p:cNvPr id="298" name="Forme libre 297"/>
              <p:cNvSpPr/>
              <p:nvPr/>
            </p:nvSpPr>
            <p:spPr>
              <a:xfrm>
                <a:off x="1723735" y="2771310"/>
                <a:ext cx="367843" cy="15766"/>
              </a:xfrm>
              <a:custGeom>
                <a:avLst/>
                <a:gdLst>
                  <a:gd name="connsiteX0" fmla="*/ 0 w 283779"/>
                  <a:gd name="connsiteY0" fmla="*/ 0 h 15766"/>
                  <a:gd name="connsiteX1" fmla="*/ 283779 w 283779"/>
                  <a:gd name="connsiteY1" fmla="*/ 15766 h 157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283779" h="15766">
                    <a:moveTo>
                      <a:pt x="0" y="0"/>
                    </a:moveTo>
                    <a:lnTo>
                      <a:pt x="283779" y="15766"/>
                    </a:lnTo>
                  </a:path>
                </a:pathLst>
              </a:custGeom>
              <a:ln w="76200">
                <a:solidFill>
                  <a:srgbClr val="D1A375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fr-FR">
                  <a:solidFill>
                    <a:schemeClr val="accent4">
                      <a:lumMod val="60000"/>
                      <a:lumOff val="40000"/>
                    </a:schemeClr>
                  </a:solidFill>
                </a:endParaRPr>
              </a:p>
            </p:txBody>
          </p:sp>
          <p:grpSp>
            <p:nvGrpSpPr>
              <p:cNvPr id="299" name="Groupe 21"/>
              <p:cNvGrpSpPr/>
              <p:nvPr/>
            </p:nvGrpSpPr>
            <p:grpSpPr>
              <a:xfrm>
                <a:off x="5687999" y="1944000"/>
                <a:ext cx="287999" cy="288000"/>
                <a:chOff x="2500298" y="204952"/>
                <a:chExt cx="6357950" cy="6010130"/>
              </a:xfrm>
            </p:grpSpPr>
            <p:sp>
              <p:nvSpPr>
                <p:cNvPr id="416" name="Forme libre 22"/>
                <p:cNvSpPr/>
                <p:nvPr/>
              </p:nvSpPr>
              <p:spPr>
                <a:xfrm>
                  <a:off x="3155732" y="204952"/>
                  <a:ext cx="4435365" cy="4871544"/>
                </a:xfrm>
                <a:custGeom>
                  <a:avLst/>
                  <a:gdLst>
                    <a:gd name="connsiteX0" fmla="*/ 2630213 w 4435365"/>
                    <a:gd name="connsiteY0" fmla="*/ 0 h 4871544"/>
                    <a:gd name="connsiteX1" fmla="*/ 1447799 w 4435365"/>
                    <a:gd name="connsiteY1" fmla="*/ 283779 h 4871544"/>
                    <a:gd name="connsiteX2" fmla="*/ 643758 w 4435365"/>
                    <a:gd name="connsiteY2" fmla="*/ 914400 h 4871544"/>
                    <a:gd name="connsiteX3" fmla="*/ 123496 w 4435365"/>
                    <a:gd name="connsiteY3" fmla="*/ 1828800 h 4871544"/>
                    <a:gd name="connsiteX4" fmla="*/ 91965 w 4435365"/>
                    <a:gd name="connsiteY4" fmla="*/ 3184634 h 4871544"/>
                    <a:gd name="connsiteX5" fmla="*/ 675289 w 4435365"/>
                    <a:gd name="connsiteY5" fmla="*/ 4146331 h 4871544"/>
                    <a:gd name="connsiteX6" fmla="*/ 1589689 w 4435365"/>
                    <a:gd name="connsiteY6" fmla="*/ 4729655 h 4871544"/>
                    <a:gd name="connsiteX7" fmla="*/ 2898227 w 4435365"/>
                    <a:gd name="connsiteY7" fmla="*/ 4776951 h 4871544"/>
                    <a:gd name="connsiteX8" fmla="*/ 3986047 w 4435365"/>
                    <a:gd name="connsiteY8" fmla="*/ 4162096 h 4871544"/>
                    <a:gd name="connsiteX9" fmla="*/ 4427482 w 4435365"/>
                    <a:gd name="connsiteY9" fmla="*/ 2979682 h 4871544"/>
                    <a:gd name="connsiteX10" fmla="*/ 3938751 w 4435365"/>
                    <a:gd name="connsiteY10" fmla="*/ 1797269 h 4871544"/>
                    <a:gd name="connsiteX11" fmla="*/ 2882461 w 4435365"/>
                    <a:gd name="connsiteY11" fmla="*/ 1245476 h 4871544"/>
                    <a:gd name="connsiteX12" fmla="*/ 1636985 w 4435365"/>
                    <a:gd name="connsiteY12" fmla="*/ 1434662 h 4871544"/>
                    <a:gd name="connsiteX13" fmla="*/ 1069427 w 4435365"/>
                    <a:gd name="connsiteY13" fmla="*/ 2191407 h 4871544"/>
                    <a:gd name="connsiteX14" fmla="*/ 1211316 w 4435365"/>
                    <a:gd name="connsiteY14" fmla="*/ 3294993 h 4871544"/>
                    <a:gd name="connsiteX15" fmla="*/ 1952296 w 4435365"/>
                    <a:gd name="connsiteY15" fmla="*/ 3878317 h 4871544"/>
                    <a:gd name="connsiteX16" fmla="*/ 2882461 w 4435365"/>
                    <a:gd name="connsiteY16" fmla="*/ 3736427 h 4871544"/>
                    <a:gd name="connsiteX17" fmla="*/ 3245068 w 4435365"/>
                    <a:gd name="connsiteY17" fmla="*/ 3011214 h 4871544"/>
                    <a:gd name="connsiteX18" fmla="*/ 2898227 w 4435365"/>
                    <a:gd name="connsiteY18" fmla="*/ 2349062 h 4871544"/>
                    <a:gd name="connsiteX19" fmla="*/ 2204544 w 4435365"/>
                    <a:gd name="connsiteY19" fmla="*/ 2270234 h 4871544"/>
                    <a:gd name="connsiteX20" fmla="*/ 1968061 w 4435365"/>
                    <a:gd name="connsiteY20" fmla="*/ 2632841 h 4871544"/>
                    <a:gd name="connsiteX21" fmla="*/ 2031123 w 4435365"/>
                    <a:gd name="connsiteY21" fmla="*/ 2963917 h 4871544"/>
                    <a:gd name="connsiteX22" fmla="*/ 2362199 w 4435365"/>
                    <a:gd name="connsiteY22" fmla="*/ 3026979 h 487154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</a:cxnLst>
                  <a:rect l="l" t="t" r="r" b="b"/>
                  <a:pathLst>
                    <a:path w="4435365" h="4871544">
                      <a:moveTo>
                        <a:pt x="2630213" y="0"/>
                      </a:moveTo>
                      <a:cubicBezTo>
                        <a:pt x="2204544" y="65689"/>
                        <a:pt x="1778875" y="131379"/>
                        <a:pt x="1447799" y="283779"/>
                      </a:cubicBezTo>
                      <a:cubicBezTo>
                        <a:pt x="1116723" y="436179"/>
                        <a:pt x="864475" y="656897"/>
                        <a:pt x="643758" y="914400"/>
                      </a:cubicBezTo>
                      <a:cubicBezTo>
                        <a:pt x="423041" y="1171904"/>
                        <a:pt x="215462" y="1450428"/>
                        <a:pt x="123496" y="1828800"/>
                      </a:cubicBezTo>
                      <a:cubicBezTo>
                        <a:pt x="31531" y="2207172"/>
                        <a:pt x="0" y="2798379"/>
                        <a:pt x="91965" y="3184634"/>
                      </a:cubicBezTo>
                      <a:cubicBezTo>
                        <a:pt x="183931" y="3570889"/>
                        <a:pt x="425668" y="3888828"/>
                        <a:pt x="675289" y="4146331"/>
                      </a:cubicBezTo>
                      <a:cubicBezTo>
                        <a:pt x="924910" y="4403834"/>
                        <a:pt x="1219199" y="4624552"/>
                        <a:pt x="1589689" y="4729655"/>
                      </a:cubicBezTo>
                      <a:cubicBezTo>
                        <a:pt x="1960179" y="4834758"/>
                        <a:pt x="2498834" y="4871544"/>
                        <a:pt x="2898227" y="4776951"/>
                      </a:cubicBezTo>
                      <a:cubicBezTo>
                        <a:pt x="3297620" y="4682358"/>
                        <a:pt x="3731171" y="4461641"/>
                        <a:pt x="3986047" y="4162096"/>
                      </a:cubicBezTo>
                      <a:cubicBezTo>
                        <a:pt x="4240923" y="3862551"/>
                        <a:pt x="4435365" y="3373820"/>
                        <a:pt x="4427482" y="2979682"/>
                      </a:cubicBezTo>
                      <a:cubicBezTo>
                        <a:pt x="4419599" y="2585544"/>
                        <a:pt x="4196254" y="2086303"/>
                        <a:pt x="3938751" y="1797269"/>
                      </a:cubicBezTo>
                      <a:cubicBezTo>
                        <a:pt x="3681248" y="1508235"/>
                        <a:pt x="3266089" y="1305910"/>
                        <a:pt x="2882461" y="1245476"/>
                      </a:cubicBezTo>
                      <a:cubicBezTo>
                        <a:pt x="2498833" y="1185042"/>
                        <a:pt x="1939157" y="1277007"/>
                        <a:pt x="1636985" y="1434662"/>
                      </a:cubicBezTo>
                      <a:cubicBezTo>
                        <a:pt x="1334813" y="1592317"/>
                        <a:pt x="1140372" y="1881352"/>
                        <a:pt x="1069427" y="2191407"/>
                      </a:cubicBezTo>
                      <a:cubicBezTo>
                        <a:pt x="998482" y="2501462"/>
                        <a:pt x="1064171" y="3013841"/>
                        <a:pt x="1211316" y="3294993"/>
                      </a:cubicBezTo>
                      <a:cubicBezTo>
                        <a:pt x="1358461" y="3576145"/>
                        <a:pt x="1673772" y="3804745"/>
                        <a:pt x="1952296" y="3878317"/>
                      </a:cubicBezTo>
                      <a:cubicBezTo>
                        <a:pt x="2230820" y="3951889"/>
                        <a:pt x="2666999" y="3880944"/>
                        <a:pt x="2882461" y="3736427"/>
                      </a:cubicBezTo>
                      <a:cubicBezTo>
                        <a:pt x="3097923" y="3591910"/>
                        <a:pt x="3242440" y="3242441"/>
                        <a:pt x="3245068" y="3011214"/>
                      </a:cubicBezTo>
                      <a:cubicBezTo>
                        <a:pt x="3247696" y="2779987"/>
                        <a:pt x="3071648" y="2472559"/>
                        <a:pt x="2898227" y="2349062"/>
                      </a:cubicBezTo>
                      <a:cubicBezTo>
                        <a:pt x="2724806" y="2225565"/>
                        <a:pt x="2359572" y="2222938"/>
                        <a:pt x="2204544" y="2270234"/>
                      </a:cubicBezTo>
                      <a:cubicBezTo>
                        <a:pt x="2049516" y="2317530"/>
                        <a:pt x="1996965" y="2517227"/>
                        <a:pt x="1968061" y="2632841"/>
                      </a:cubicBezTo>
                      <a:cubicBezTo>
                        <a:pt x="1939157" y="2748455"/>
                        <a:pt x="1965433" y="2898227"/>
                        <a:pt x="2031123" y="2963917"/>
                      </a:cubicBezTo>
                      <a:cubicBezTo>
                        <a:pt x="2096813" y="3029607"/>
                        <a:pt x="2229506" y="3028293"/>
                        <a:pt x="2362199" y="3026979"/>
                      </a:cubicBezTo>
                    </a:path>
                  </a:pathLst>
                </a:custGeom>
                <a:ln w="3175">
                  <a:solidFill>
                    <a:srgbClr val="D1A375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rtlCol="0" anchor="ctr"/>
                <a:lstStyle/>
                <a:p>
                  <a:pPr algn="ctr"/>
                  <a:endParaRPr lang="fr-FR">
                    <a:solidFill>
                      <a:schemeClr val="accent4">
                        <a:lumMod val="60000"/>
                        <a:lumOff val="40000"/>
                      </a:schemeClr>
                    </a:solidFill>
                  </a:endParaRPr>
                </a:p>
              </p:txBody>
            </p:sp>
            <p:sp>
              <p:nvSpPr>
                <p:cNvPr id="417" name="Ellipse 23"/>
                <p:cNvSpPr/>
                <p:nvPr/>
              </p:nvSpPr>
              <p:spPr>
                <a:xfrm>
                  <a:off x="2500298" y="214290"/>
                  <a:ext cx="6357950" cy="6000792"/>
                </a:xfrm>
                <a:prstGeom prst="ellipse">
                  <a:avLst/>
                </a:prstGeom>
                <a:noFill/>
                <a:ln w="12700">
                  <a:solidFill>
                    <a:srgbClr val="D1A375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fr-FR">
                    <a:solidFill>
                      <a:schemeClr val="accent4">
                        <a:lumMod val="60000"/>
                        <a:lumOff val="40000"/>
                      </a:schemeClr>
                    </a:solidFill>
                  </a:endParaRPr>
                </a:p>
              </p:txBody>
            </p:sp>
          </p:grpSp>
          <p:grpSp>
            <p:nvGrpSpPr>
              <p:cNvPr id="300" name="Groupe 24"/>
              <p:cNvGrpSpPr/>
              <p:nvPr/>
            </p:nvGrpSpPr>
            <p:grpSpPr>
              <a:xfrm rot="60000">
                <a:off x="3510261" y="2230813"/>
                <a:ext cx="2808000" cy="990146"/>
                <a:chOff x="1919001" y="1412574"/>
                <a:chExt cx="2593030" cy="959489"/>
              </a:xfrm>
            </p:grpSpPr>
            <p:grpSp>
              <p:nvGrpSpPr>
                <p:cNvPr id="324" name="Groupe 96"/>
                <p:cNvGrpSpPr/>
                <p:nvPr/>
              </p:nvGrpSpPr>
              <p:grpSpPr>
                <a:xfrm rot="60000">
                  <a:off x="1928794" y="1421430"/>
                  <a:ext cx="2575140" cy="943306"/>
                  <a:chOff x="1928794" y="1421430"/>
                  <a:chExt cx="2575140" cy="943306"/>
                </a:xfrm>
              </p:grpSpPr>
              <p:grpSp>
                <p:nvGrpSpPr>
                  <p:cNvPr id="326" name="Groupe 19"/>
                  <p:cNvGrpSpPr/>
                  <p:nvPr/>
                </p:nvGrpSpPr>
                <p:grpSpPr>
                  <a:xfrm>
                    <a:off x="1928794" y="1428736"/>
                    <a:ext cx="432000" cy="936000"/>
                    <a:chOff x="1928794" y="1428736"/>
                    <a:chExt cx="432000" cy="936000"/>
                  </a:xfrm>
                </p:grpSpPr>
                <p:sp>
                  <p:nvSpPr>
                    <p:cNvPr id="402" name="Ellipse 2"/>
                    <p:cNvSpPr/>
                    <p:nvPr/>
                  </p:nvSpPr>
                  <p:spPr>
                    <a:xfrm>
                      <a:off x="1972814" y="1485993"/>
                      <a:ext cx="352158" cy="241423"/>
                    </a:xfrm>
                    <a:prstGeom prst="ellipse">
                      <a:avLst/>
                    </a:prstGeom>
                    <a:noFill/>
                    <a:ln w="3175">
                      <a:solidFill>
                        <a:srgbClr val="D1A375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fr-FR">
                        <a:solidFill>
                          <a:schemeClr val="accent4">
                            <a:lumMod val="60000"/>
                            <a:lumOff val="40000"/>
                          </a:schemeClr>
                        </a:solidFill>
                      </a:endParaRPr>
                    </a:p>
                  </p:txBody>
                </p:sp>
                <p:sp>
                  <p:nvSpPr>
                    <p:cNvPr id="403" name="Forme libre 4"/>
                    <p:cNvSpPr/>
                    <p:nvPr/>
                  </p:nvSpPr>
                  <p:spPr>
                    <a:xfrm>
                      <a:off x="2199693" y="1428736"/>
                      <a:ext cx="161101" cy="931226"/>
                    </a:xfrm>
                    <a:custGeom>
                      <a:avLst/>
                      <a:gdLst>
                        <a:gd name="connsiteX0" fmla="*/ 872359 w 1045780"/>
                        <a:gd name="connsiteY0" fmla="*/ 0 h 6337738"/>
                        <a:gd name="connsiteX1" fmla="*/ 998483 w 1045780"/>
                        <a:gd name="connsiteY1" fmla="*/ 252248 h 6337738"/>
                        <a:gd name="connsiteX2" fmla="*/ 825062 w 1045780"/>
                        <a:gd name="connsiteY2" fmla="*/ 457200 h 6337738"/>
                        <a:gd name="connsiteX3" fmla="*/ 367862 w 1045780"/>
                        <a:gd name="connsiteY3" fmla="*/ 740979 h 6337738"/>
                        <a:gd name="connsiteX4" fmla="*/ 115614 w 1045780"/>
                        <a:gd name="connsiteY4" fmla="*/ 1024758 h 6337738"/>
                        <a:gd name="connsiteX5" fmla="*/ 147145 w 1045780"/>
                        <a:gd name="connsiteY5" fmla="*/ 1450427 h 6337738"/>
                        <a:gd name="connsiteX6" fmla="*/ 840828 w 1045780"/>
                        <a:gd name="connsiteY6" fmla="*/ 1954924 h 6337738"/>
                        <a:gd name="connsiteX7" fmla="*/ 1030014 w 1045780"/>
                        <a:gd name="connsiteY7" fmla="*/ 2207172 h 6337738"/>
                        <a:gd name="connsiteX8" fmla="*/ 825062 w 1045780"/>
                        <a:gd name="connsiteY8" fmla="*/ 2459420 h 6337738"/>
                        <a:gd name="connsiteX9" fmla="*/ 162910 w 1045780"/>
                        <a:gd name="connsiteY9" fmla="*/ 2932386 h 6337738"/>
                        <a:gd name="connsiteX10" fmla="*/ 99848 w 1045780"/>
                        <a:gd name="connsiteY10" fmla="*/ 3452648 h 6337738"/>
                        <a:gd name="connsiteX11" fmla="*/ 762000 w 1045780"/>
                        <a:gd name="connsiteY11" fmla="*/ 3894082 h 6337738"/>
                        <a:gd name="connsiteX12" fmla="*/ 1030014 w 1045780"/>
                        <a:gd name="connsiteY12" fmla="*/ 4177862 h 6337738"/>
                        <a:gd name="connsiteX13" fmla="*/ 856593 w 1045780"/>
                        <a:gd name="connsiteY13" fmla="*/ 4461641 h 6337738"/>
                        <a:gd name="connsiteX14" fmla="*/ 178676 w 1045780"/>
                        <a:gd name="connsiteY14" fmla="*/ 4903075 h 6337738"/>
                        <a:gd name="connsiteX15" fmla="*/ 162910 w 1045780"/>
                        <a:gd name="connsiteY15" fmla="*/ 5502165 h 6337738"/>
                        <a:gd name="connsiteX16" fmla="*/ 809297 w 1045780"/>
                        <a:gd name="connsiteY16" fmla="*/ 5943600 h 6337738"/>
                        <a:gd name="connsiteX17" fmla="*/ 951186 w 1045780"/>
                        <a:gd name="connsiteY17" fmla="*/ 6243144 h 6337738"/>
                        <a:gd name="connsiteX18" fmla="*/ 998483 w 1045780"/>
                        <a:gd name="connsiteY18" fmla="*/ 6337738 h 6337738"/>
                        <a:gd name="connsiteX19" fmla="*/ 998483 w 1045780"/>
                        <a:gd name="connsiteY19" fmla="*/ 6337738 h 6337738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</a:cxnLst>
                      <a:rect l="l" t="t" r="r" b="b"/>
                      <a:pathLst>
                        <a:path w="1045780" h="6337738">
                          <a:moveTo>
                            <a:pt x="872359" y="0"/>
                          </a:moveTo>
                          <a:cubicBezTo>
                            <a:pt x="939362" y="88024"/>
                            <a:pt x="1006366" y="176048"/>
                            <a:pt x="998483" y="252248"/>
                          </a:cubicBezTo>
                          <a:cubicBezTo>
                            <a:pt x="990600" y="328448"/>
                            <a:pt x="930165" y="375745"/>
                            <a:pt x="825062" y="457200"/>
                          </a:cubicBezTo>
                          <a:cubicBezTo>
                            <a:pt x="719959" y="538655"/>
                            <a:pt x="486103" y="646386"/>
                            <a:pt x="367862" y="740979"/>
                          </a:cubicBezTo>
                          <a:cubicBezTo>
                            <a:pt x="249621" y="835572"/>
                            <a:pt x="152400" y="906517"/>
                            <a:pt x="115614" y="1024758"/>
                          </a:cubicBezTo>
                          <a:cubicBezTo>
                            <a:pt x="78828" y="1142999"/>
                            <a:pt x="26276" y="1295399"/>
                            <a:pt x="147145" y="1450427"/>
                          </a:cubicBezTo>
                          <a:cubicBezTo>
                            <a:pt x="268014" y="1605455"/>
                            <a:pt x="693683" y="1828800"/>
                            <a:pt x="840828" y="1954924"/>
                          </a:cubicBezTo>
                          <a:cubicBezTo>
                            <a:pt x="987973" y="2081048"/>
                            <a:pt x="1032642" y="2123089"/>
                            <a:pt x="1030014" y="2207172"/>
                          </a:cubicBezTo>
                          <a:cubicBezTo>
                            <a:pt x="1027386" y="2291255"/>
                            <a:pt x="969579" y="2338551"/>
                            <a:pt x="825062" y="2459420"/>
                          </a:cubicBezTo>
                          <a:cubicBezTo>
                            <a:pt x="680545" y="2580289"/>
                            <a:pt x="283779" y="2766848"/>
                            <a:pt x="162910" y="2932386"/>
                          </a:cubicBezTo>
                          <a:cubicBezTo>
                            <a:pt x="42041" y="3097924"/>
                            <a:pt x="0" y="3292365"/>
                            <a:pt x="99848" y="3452648"/>
                          </a:cubicBezTo>
                          <a:cubicBezTo>
                            <a:pt x="199696" y="3612931"/>
                            <a:pt x="606972" y="3773213"/>
                            <a:pt x="762000" y="3894082"/>
                          </a:cubicBezTo>
                          <a:cubicBezTo>
                            <a:pt x="917028" y="4014951"/>
                            <a:pt x="1014248" y="4083269"/>
                            <a:pt x="1030014" y="4177862"/>
                          </a:cubicBezTo>
                          <a:cubicBezTo>
                            <a:pt x="1045780" y="4272455"/>
                            <a:pt x="998483" y="4340772"/>
                            <a:pt x="856593" y="4461641"/>
                          </a:cubicBezTo>
                          <a:cubicBezTo>
                            <a:pt x="714703" y="4582510"/>
                            <a:pt x="294290" y="4729654"/>
                            <a:pt x="178676" y="4903075"/>
                          </a:cubicBezTo>
                          <a:cubicBezTo>
                            <a:pt x="63062" y="5076496"/>
                            <a:pt x="57807" y="5328744"/>
                            <a:pt x="162910" y="5502165"/>
                          </a:cubicBezTo>
                          <a:cubicBezTo>
                            <a:pt x="268013" y="5675586"/>
                            <a:pt x="677918" y="5820104"/>
                            <a:pt x="809297" y="5943600"/>
                          </a:cubicBezTo>
                          <a:cubicBezTo>
                            <a:pt x="940676" y="6067097"/>
                            <a:pt x="919655" y="6177454"/>
                            <a:pt x="951186" y="6243144"/>
                          </a:cubicBezTo>
                          <a:cubicBezTo>
                            <a:pt x="982717" y="6308834"/>
                            <a:pt x="998483" y="6337738"/>
                            <a:pt x="998483" y="6337738"/>
                          </a:cubicBezTo>
                          <a:lnTo>
                            <a:pt x="998483" y="6337738"/>
                          </a:lnTo>
                        </a:path>
                      </a:pathLst>
                    </a:custGeom>
                    <a:ln w="3175">
                      <a:solidFill>
                        <a:srgbClr val="D1A375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fr-FR">
                        <a:solidFill>
                          <a:schemeClr val="accent4">
                            <a:lumMod val="60000"/>
                            <a:lumOff val="40000"/>
                          </a:schemeClr>
                        </a:solidFill>
                      </a:endParaRPr>
                    </a:p>
                  </p:txBody>
                </p:sp>
                <p:sp>
                  <p:nvSpPr>
                    <p:cNvPr id="404" name="Ellipse 5"/>
                    <p:cNvSpPr/>
                    <p:nvPr/>
                  </p:nvSpPr>
                  <p:spPr>
                    <a:xfrm>
                      <a:off x="1972814" y="1779899"/>
                      <a:ext cx="352158" cy="241423"/>
                    </a:xfrm>
                    <a:prstGeom prst="ellipse">
                      <a:avLst/>
                    </a:prstGeom>
                    <a:noFill/>
                    <a:ln w="3175">
                      <a:solidFill>
                        <a:srgbClr val="D1A375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fr-FR">
                        <a:solidFill>
                          <a:schemeClr val="accent4">
                            <a:lumMod val="60000"/>
                            <a:lumOff val="40000"/>
                          </a:schemeClr>
                        </a:solidFill>
                      </a:endParaRPr>
                    </a:p>
                  </p:txBody>
                </p:sp>
                <p:sp>
                  <p:nvSpPr>
                    <p:cNvPr id="405" name="Ellipse 6"/>
                    <p:cNvSpPr/>
                    <p:nvPr/>
                  </p:nvSpPr>
                  <p:spPr>
                    <a:xfrm>
                      <a:off x="1961809" y="2073805"/>
                      <a:ext cx="352158" cy="241423"/>
                    </a:xfrm>
                    <a:prstGeom prst="ellipse">
                      <a:avLst/>
                    </a:prstGeom>
                    <a:noFill/>
                    <a:ln w="3175">
                      <a:solidFill>
                        <a:srgbClr val="D1A375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fr-FR">
                        <a:solidFill>
                          <a:schemeClr val="accent4">
                            <a:lumMod val="60000"/>
                            <a:lumOff val="40000"/>
                          </a:schemeClr>
                        </a:solidFill>
                      </a:endParaRPr>
                    </a:p>
                  </p:txBody>
                </p:sp>
                <p:sp>
                  <p:nvSpPr>
                    <p:cNvPr id="406" name="Forme libre 8"/>
                    <p:cNvSpPr/>
                    <p:nvPr/>
                  </p:nvSpPr>
                  <p:spPr>
                    <a:xfrm flipH="1">
                      <a:off x="1928794" y="1433510"/>
                      <a:ext cx="161382" cy="931226"/>
                    </a:xfrm>
                    <a:custGeom>
                      <a:avLst/>
                      <a:gdLst>
                        <a:gd name="connsiteX0" fmla="*/ 872359 w 1045780"/>
                        <a:gd name="connsiteY0" fmla="*/ 0 h 6337738"/>
                        <a:gd name="connsiteX1" fmla="*/ 998483 w 1045780"/>
                        <a:gd name="connsiteY1" fmla="*/ 252248 h 6337738"/>
                        <a:gd name="connsiteX2" fmla="*/ 825062 w 1045780"/>
                        <a:gd name="connsiteY2" fmla="*/ 457200 h 6337738"/>
                        <a:gd name="connsiteX3" fmla="*/ 367862 w 1045780"/>
                        <a:gd name="connsiteY3" fmla="*/ 740979 h 6337738"/>
                        <a:gd name="connsiteX4" fmla="*/ 115614 w 1045780"/>
                        <a:gd name="connsiteY4" fmla="*/ 1024758 h 6337738"/>
                        <a:gd name="connsiteX5" fmla="*/ 147145 w 1045780"/>
                        <a:gd name="connsiteY5" fmla="*/ 1450427 h 6337738"/>
                        <a:gd name="connsiteX6" fmla="*/ 840828 w 1045780"/>
                        <a:gd name="connsiteY6" fmla="*/ 1954924 h 6337738"/>
                        <a:gd name="connsiteX7" fmla="*/ 1030014 w 1045780"/>
                        <a:gd name="connsiteY7" fmla="*/ 2207172 h 6337738"/>
                        <a:gd name="connsiteX8" fmla="*/ 825062 w 1045780"/>
                        <a:gd name="connsiteY8" fmla="*/ 2459420 h 6337738"/>
                        <a:gd name="connsiteX9" fmla="*/ 162910 w 1045780"/>
                        <a:gd name="connsiteY9" fmla="*/ 2932386 h 6337738"/>
                        <a:gd name="connsiteX10" fmla="*/ 99848 w 1045780"/>
                        <a:gd name="connsiteY10" fmla="*/ 3452648 h 6337738"/>
                        <a:gd name="connsiteX11" fmla="*/ 762000 w 1045780"/>
                        <a:gd name="connsiteY11" fmla="*/ 3894082 h 6337738"/>
                        <a:gd name="connsiteX12" fmla="*/ 1030014 w 1045780"/>
                        <a:gd name="connsiteY12" fmla="*/ 4177862 h 6337738"/>
                        <a:gd name="connsiteX13" fmla="*/ 856593 w 1045780"/>
                        <a:gd name="connsiteY13" fmla="*/ 4461641 h 6337738"/>
                        <a:gd name="connsiteX14" fmla="*/ 178676 w 1045780"/>
                        <a:gd name="connsiteY14" fmla="*/ 4903075 h 6337738"/>
                        <a:gd name="connsiteX15" fmla="*/ 162910 w 1045780"/>
                        <a:gd name="connsiteY15" fmla="*/ 5502165 h 6337738"/>
                        <a:gd name="connsiteX16" fmla="*/ 809297 w 1045780"/>
                        <a:gd name="connsiteY16" fmla="*/ 5943600 h 6337738"/>
                        <a:gd name="connsiteX17" fmla="*/ 951186 w 1045780"/>
                        <a:gd name="connsiteY17" fmla="*/ 6243144 h 6337738"/>
                        <a:gd name="connsiteX18" fmla="*/ 998483 w 1045780"/>
                        <a:gd name="connsiteY18" fmla="*/ 6337738 h 6337738"/>
                        <a:gd name="connsiteX19" fmla="*/ 998483 w 1045780"/>
                        <a:gd name="connsiteY19" fmla="*/ 6337738 h 6337738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</a:cxnLst>
                      <a:rect l="l" t="t" r="r" b="b"/>
                      <a:pathLst>
                        <a:path w="1045780" h="6337738">
                          <a:moveTo>
                            <a:pt x="872359" y="0"/>
                          </a:moveTo>
                          <a:cubicBezTo>
                            <a:pt x="939362" y="88024"/>
                            <a:pt x="1006366" y="176048"/>
                            <a:pt x="998483" y="252248"/>
                          </a:cubicBezTo>
                          <a:cubicBezTo>
                            <a:pt x="990600" y="328448"/>
                            <a:pt x="930165" y="375745"/>
                            <a:pt x="825062" y="457200"/>
                          </a:cubicBezTo>
                          <a:cubicBezTo>
                            <a:pt x="719959" y="538655"/>
                            <a:pt x="486103" y="646386"/>
                            <a:pt x="367862" y="740979"/>
                          </a:cubicBezTo>
                          <a:cubicBezTo>
                            <a:pt x="249621" y="835572"/>
                            <a:pt x="152400" y="906517"/>
                            <a:pt x="115614" y="1024758"/>
                          </a:cubicBezTo>
                          <a:cubicBezTo>
                            <a:pt x="78828" y="1142999"/>
                            <a:pt x="26276" y="1295399"/>
                            <a:pt x="147145" y="1450427"/>
                          </a:cubicBezTo>
                          <a:cubicBezTo>
                            <a:pt x="268014" y="1605455"/>
                            <a:pt x="693683" y="1828800"/>
                            <a:pt x="840828" y="1954924"/>
                          </a:cubicBezTo>
                          <a:cubicBezTo>
                            <a:pt x="987973" y="2081048"/>
                            <a:pt x="1032642" y="2123089"/>
                            <a:pt x="1030014" y="2207172"/>
                          </a:cubicBezTo>
                          <a:cubicBezTo>
                            <a:pt x="1027386" y="2291255"/>
                            <a:pt x="969579" y="2338551"/>
                            <a:pt x="825062" y="2459420"/>
                          </a:cubicBezTo>
                          <a:cubicBezTo>
                            <a:pt x="680545" y="2580289"/>
                            <a:pt x="283779" y="2766848"/>
                            <a:pt x="162910" y="2932386"/>
                          </a:cubicBezTo>
                          <a:cubicBezTo>
                            <a:pt x="42041" y="3097924"/>
                            <a:pt x="0" y="3292365"/>
                            <a:pt x="99848" y="3452648"/>
                          </a:cubicBezTo>
                          <a:cubicBezTo>
                            <a:pt x="199696" y="3612931"/>
                            <a:pt x="606972" y="3773213"/>
                            <a:pt x="762000" y="3894082"/>
                          </a:cubicBezTo>
                          <a:cubicBezTo>
                            <a:pt x="917028" y="4014951"/>
                            <a:pt x="1014248" y="4083269"/>
                            <a:pt x="1030014" y="4177862"/>
                          </a:cubicBezTo>
                          <a:cubicBezTo>
                            <a:pt x="1045780" y="4272455"/>
                            <a:pt x="998483" y="4340772"/>
                            <a:pt x="856593" y="4461641"/>
                          </a:cubicBezTo>
                          <a:cubicBezTo>
                            <a:pt x="714703" y="4582510"/>
                            <a:pt x="294290" y="4729654"/>
                            <a:pt x="178676" y="4903075"/>
                          </a:cubicBezTo>
                          <a:cubicBezTo>
                            <a:pt x="63062" y="5076496"/>
                            <a:pt x="57807" y="5328744"/>
                            <a:pt x="162910" y="5502165"/>
                          </a:cubicBezTo>
                          <a:cubicBezTo>
                            <a:pt x="268013" y="5675586"/>
                            <a:pt x="677918" y="5820104"/>
                            <a:pt x="809297" y="5943600"/>
                          </a:cubicBezTo>
                          <a:cubicBezTo>
                            <a:pt x="940676" y="6067097"/>
                            <a:pt x="919655" y="6177454"/>
                            <a:pt x="951186" y="6243144"/>
                          </a:cubicBezTo>
                          <a:cubicBezTo>
                            <a:pt x="982717" y="6308834"/>
                            <a:pt x="998483" y="6337738"/>
                            <a:pt x="998483" y="6337738"/>
                          </a:cubicBezTo>
                          <a:lnTo>
                            <a:pt x="998483" y="6337738"/>
                          </a:lnTo>
                        </a:path>
                      </a:pathLst>
                    </a:custGeom>
                    <a:ln w="3175">
                      <a:solidFill>
                        <a:srgbClr val="D1A375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fr-FR">
                        <a:solidFill>
                          <a:schemeClr val="accent4">
                            <a:lumMod val="60000"/>
                            <a:lumOff val="40000"/>
                          </a:schemeClr>
                        </a:solidFill>
                      </a:endParaRPr>
                    </a:p>
                  </p:txBody>
                </p:sp>
                <p:grpSp>
                  <p:nvGrpSpPr>
                    <p:cNvPr id="407" name="Groupe 9"/>
                    <p:cNvGrpSpPr/>
                    <p:nvPr/>
                  </p:nvGrpSpPr>
                  <p:grpSpPr>
                    <a:xfrm>
                      <a:off x="2082863" y="1559470"/>
                      <a:ext cx="121053" cy="104966"/>
                      <a:chOff x="2500298" y="204952"/>
                      <a:chExt cx="6357950" cy="6010130"/>
                    </a:xfrm>
                  </p:grpSpPr>
                  <p:sp>
                    <p:nvSpPr>
                      <p:cNvPr id="414" name="Forme libre 10"/>
                      <p:cNvSpPr/>
                      <p:nvPr/>
                    </p:nvSpPr>
                    <p:spPr>
                      <a:xfrm>
                        <a:off x="3155732" y="204952"/>
                        <a:ext cx="4435365" cy="4871544"/>
                      </a:xfrm>
                      <a:custGeom>
                        <a:avLst/>
                        <a:gdLst>
                          <a:gd name="connsiteX0" fmla="*/ 2630213 w 4435365"/>
                          <a:gd name="connsiteY0" fmla="*/ 0 h 4871544"/>
                          <a:gd name="connsiteX1" fmla="*/ 1447799 w 4435365"/>
                          <a:gd name="connsiteY1" fmla="*/ 283779 h 4871544"/>
                          <a:gd name="connsiteX2" fmla="*/ 643758 w 4435365"/>
                          <a:gd name="connsiteY2" fmla="*/ 914400 h 4871544"/>
                          <a:gd name="connsiteX3" fmla="*/ 123496 w 4435365"/>
                          <a:gd name="connsiteY3" fmla="*/ 1828800 h 4871544"/>
                          <a:gd name="connsiteX4" fmla="*/ 91965 w 4435365"/>
                          <a:gd name="connsiteY4" fmla="*/ 3184634 h 4871544"/>
                          <a:gd name="connsiteX5" fmla="*/ 675289 w 4435365"/>
                          <a:gd name="connsiteY5" fmla="*/ 4146331 h 4871544"/>
                          <a:gd name="connsiteX6" fmla="*/ 1589689 w 4435365"/>
                          <a:gd name="connsiteY6" fmla="*/ 4729655 h 4871544"/>
                          <a:gd name="connsiteX7" fmla="*/ 2898227 w 4435365"/>
                          <a:gd name="connsiteY7" fmla="*/ 4776951 h 4871544"/>
                          <a:gd name="connsiteX8" fmla="*/ 3986047 w 4435365"/>
                          <a:gd name="connsiteY8" fmla="*/ 4162096 h 4871544"/>
                          <a:gd name="connsiteX9" fmla="*/ 4427482 w 4435365"/>
                          <a:gd name="connsiteY9" fmla="*/ 2979682 h 4871544"/>
                          <a:gd name="connsiteX10" fmla="*/ 3938751 w 4435365"/>
                          <a:gd name="connsiteY10" fmla="*/ 1797269 h 4871544"/>
                          <a:gd name="connsiteX11" fmla="*/ 2882461 w 4435365"/>
                          <a:gd name="connsiteY11" fmla="*/ 1245476 h 4871544"/>
                          <a:gd name="connsiteX12" fmla="*/ 1636985 w 4435365"/>
                          <a:gd name="connsiteY12" fmla="*/ 1434662 h 4871544"/>
                          <a:gd name="connsiteX13" fmla="*/ 1069427 w 4435365"/>
                          <a:gd name="connsiteY13" fmla="*/ 2191407 h 4871544"/>
                          <a:gd name="connsiteX14" fmla="*/ 1211316 w 4435365"/>
                          <a:gd name="connsiteY14" fmla="*/ 3294993 h 4871544"/>
                          <a:gd name="connsiteX15" fmla="*/ 1952296 w 4435365"/>
                          <a:gd name="connsiteY15" fmla="*/ 3878317 h 4871544"/>
                          <a:gd name="connsiteX16" fmla="*/ 2882461 w 4435365"/>
                          <a:gd name="connsiteY16" fmla="*/ 3736427 h 4871544"/>
                          <a:gd name="connsiteX17" fmla="*/ 3245068 w 4435365"/>
                          <a:gd name="connsiteY17" fmla="*/ 3011214 h 4871544"/>
                          <a:gd name="connsiteX18" fmla="*/ 2898227 w 4435365"/>
                          <a:gd name="connsiteY18" fmla="*/ 2349062 h 4871544"/>
                          <a:gd name="connsiteX19" fmla="*/ 2204544 w 4435365"/>
                          <a:gd name="connsiteY19" fmla="*/ 2270234 h 4871544"/>
                          <a:gd name="connsiteX20" fmla="*/ 1968061 w 4435365"/>
                          <a:gd name="connsiteY20" fmla="*/ 2632841 h 4871544"/>
                          <a:gd name="connsiteX21" fmla="*/ 2031123 w 4435365"/>
                          <a:gd name="connsiteY21" fmla="*/ 2963917 h 4871544"/>
                          <a:gd name="connsiteX22" fmla="*/ 2362199 w 4435365"/>
                          <a:gd name="connsiteY22" fmla="*/ 3026979 h 4871544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  <a:cxn ang="0">
                            <a:pos x="connsiteX11" y="connsiteY11"/>
                          </a:cxn>
                          <a:cxn ang="0">
                            <a:pos x="connsiteX12" y="connsiteY12"/>
                          </a:cxn>
                          <a:cxn ang="0">
                            <a:pos x="connsiteX13" y="connsiteY13"/>
                          </a:cxn>
                          <a:cxn ang="0">
                            <a:pos x="connsiteX14" y="connsiteY14"/>
                          </a:cxn>
                          <a:cxn ang="0">
                            <a:pos x="connsiteX15" y="connsiteY15"/>
                          </a:cxn>
                          <a:cxn ang="0">
                            <a:pos x="connsiteX16" y="connsiteY16"/>
                          </a:cxn>
                          <a:cxn ang="0">
                            <a:pos x="connsiteX17" y="connsiteY17"/>
                          </a:cxn>
                          <a:cxn ang="0">
                            <a:pos x="connsiteX18" y="connsiteY18"/>
                          </a:cxn>
                          <a:cxn ang="0">
                            <a:pos x="connsiteX19" y="connsiteY19"/>
                          </a:cxn>
                          <a:cxn ang="0">
                            <a:pos x="connsiteX20" y="connsiteY20"/>
                          </a:cxn>
                          <a:cxn ang="0">
                            <a:pos x="connsiteX21" y="connsiteY21"/>
                          </a:cxn>
                          <a:cxn ang="0">
                            <a:pos x="connsiteX22" y="connsiteY22"/>
                          </a:cxn>
                        </a:cxnLst>
                        <a:rect l="l" t="t" r="r" b="b"/>
                        <a:pathLst>
                          <a:path w="4435365" h="4871544">
                            <a:moveTo>
                              <a:pt x="2630213" y="0"/>
                            </a:moveTo>
                            <a:cubicBezTo>
                              <a:pt x="2204544" y="65689"/>
                              <a:pt x="1778875" y="131379"/>
                              <a:pt x="1447799" y="283779"/>
                            </a:cubicBezTo>
                            <a:cubicBezTo>
                              <a:pt x="1116723" y="436179"/>
                              <a:pt x="864475" y="656897"/>
                              <a:pt x="643758" y="914400"/>
                            </a:cubicBezTo>
                            <a:cubicBezTo>
                              <a:pt x="423041" y="1171904"/>
                              <a:pt x="215462" y="1450428"/>
                              <a:pt x="123496" y="1828800"/>
                            </a:cubicBezTo>
                            <a:cubicBezTo>
                              <a:pt x="31531" y="2207172"/>
                              <a:pt x="0" y="2798379"/>
                              <a:pt x="91965" y="3184634"/>
                            </a:cubicBezTo>
                            <a:cubicBezTo>
                              <a:pt x="183931" y="3570889"/>
                              <a:pt x="425668" y="3888828"/>
                              <a:pt x="675289" y="4146331"/>
                            </a:cubicBezTo>
                            <a:cubicBezTo>
                              <a:pt x="924910" y="4403834"/>
                              <a:pt x="1219199" y="4624552"/>
                              <a:pt x="1589689" y="4729655"/>
                            </a:cubicBezTo>
                            <a:cubicBezTo>
                              <a:pt x="1960179" y="4834758"/>
                              <a:pt x="2498834" y="4871544"/>
                              <a:pt x="2898227" y="4776951"/>
                            </a:cubicBezTo>
                            <a:cubicBezTo>
                              <a:pt x="3297620" y="4682358"/>
                              <a:pt x="3731171" y="4461641"/>
                              <a:pt x="3986047" y="4162096"/>
                            </a:cubicBezTo>
                            <a:cubicBezTo>
                              <a:pt x="4240923" y="3862551"/>
                              <a:pt x="4435365" y="3373820"/>
                              <a:pt x="4427482" y="2979682"/>
                            </a:cubicBezTo>
                            <a:cubicBezTo>
                              <a:pt x="4419599" y="2585544"/>
                              <a:pt x="4196254" y="2086303"/>
                              <a:pt x="3938751" y="1797269"/>
                            </a:cubicBezTo>
                            <a:cubicBezTo>
                              <a:pt x="3681248" y="1508235"/>
                              <a:pt x="3266089" y="1305910"/>
                              <a:pt x="2882461" y="1245476"/>
                            </a:cubicBezTo>
                            <a:cubicBezTo>
                              <a:pt x="2498833" y="1185042"/>
                              <a:pt x="1939157" y="1277007"/>
                              <a:pt x="1636985" y="1434662"/>
                            </a:cubicBezTo>
                            <a:cubicBezTo>
                              <a:pt x="1334813" y="1592317"/>
                              <a:pt x="1140372" y="1881352"/>
                              <a:pt x="1069427" y="2191407"/>
                            </a:cubicBezTo>
                            <a:cubicBezTo>
                              <a:pt x="998482" y="2501462"/>
                              <a:pt x="1064171" y="3013841"/>
                              <a:pt x="1211316" y="3294993"/>
                            </a:cubicBezTo>
                            <a:cubicBezTo>
                              <a:pt x="1358461" y="3576145"/>
                              <a:pt x="1673772" y="3804745"/>
                              <a:pt x="1952296" y="3878317"/>
                            </a:cubicBezTo>
                            <a:cubicBezTo>
                              <a:pt x="2230820" y="3951889"/>
                              <a:pt x="2666999" y="3880944"/>
                              <a:pt x="2882461" y="3736427"/>
                            </a:cubicBezTo>
                            <a:cubicBezTo>
                              <a:pt x="3097923" y="3591910"/>
                              <a:pt x="3242440" y="3242441"/>
                              <a:pt x="3245068" y="3011214"/>
                            </a:cubicBezTo>
                            <a:cubicBezTo>
                              <a:pt x="3247696" y="2779987"/>
                              <a:pt x="3071648" y="2472559"/>
                              <a:pt x="2898227" y="2349062"/>
                            </a:cubicBezTo>
                            <a:cubicBezTo>
                              <a:pt x="2724806" y="2225565"/>
                              <a:pt x="2359572" y="2222938"/>
                              <a:pt x="2204544" y="2270234"/>
                            </a:cubicBezTo>
                            <a:cubicBezTo>
                              <a:pt x="2049516" y="2317530"/>
                              <a:pt x="1996965" y="2517227"/>
                              <a:pt x="1968061" y="2632841"/>
                            </a:cubicBezTo>
                            <a:cubicBezTo>
                              <a:pt x="1939157" y="2748455"/>
                              <a:pt x="1965433" y="2898227"/>
                              <a:pt x="2031123" y="2963917"/>
                            </a:cubicBezTo>
                            <a:cubicBezTo>
                              <a:pt x="2096813" y="3029607"/>
                              <a:pt x="2229506" y="3028293"/>
                              <a:pt x="2362199" y="3026979"/>
                            </a:cubicBezTo>
                          </a:path>
                        </a:pathLst>
                      </a:custGeom>
                      <a:ln w="3175">
                        <a:solidFill>
                          <a:srgbClr val="D1A375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fr-FR">
                          <a:solidFill>
                            <a:schemeClr val="accent4">
                              <a:lumMod val="60000"/>
                              <a:lumOff val="40000"/>
                            </a:schemeClr>
                          </a:solidFill>
                        </a:endParaRPr>
                      </a:p>
                    </p:txBody>
                  </p:sp>
                  <p:sp>
                    <p:nvSpPr>
                      <p:cNvPr id="415" name="Ellipse 11"/>
                      <p:cNvSpPr/>
                      <p:nvPr/>
                    </p:nvSpPr>
                    <p:spPr>
                      <a:xfrm>
                        <a:off x="2500298" y="214290"/>
                        <a:ext cx="6357950" cy="6000792"/>
                      </a:xfrm>
                      <a:prstGeom prst="ellipse">
                        <a:avLst/>
                      </a:prstGeom>
                      <a:noFill/>
                      <a:ln w="3175">
                        <a:solidFill>
                          <a:srgbClr val="D1A375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fr-FR">
                          <a:solidFill>
                            <a:schemeClr val="accent4">
                              <a:lumMod val="60000"/>
                              <a:lumOff val="40000"/>
                            </a:schemeClr>
                          </a:solidFill>
                        </a:endParaRPr>
                      </a:p>
                    </p:txBody>
                  </p:sp>
                </p:grpSp>
                <p:grpSp>
                  <p:nvGrpSpPr>
                    <p:cNvPr id="408" name="Groupe 12"/>
                    <p:cNvGrpSpPr/>
                    <p:nvPr/>
                  </p:nvGrpSpPr>
                  <p:grpSpPr>
                    <a:xfrm>
                      <a:off x="2082863" y="1853376"/>
                      <a:ext cx="121054" cy="104966"/>
                      <a:chOff x="2500280" y="204952"/>
                      <a:chExt cx="6357921" cy="6010130"/>
                    </a:xfrm>
                  </p:grpSpPr>
                  <p:sp>
                    <p:nvSpPr>
                      <p:cNvPr id="412" name="Forme libre 13"/>
                      <p:cNvSpPr/>
                      <p:nvPr/>
                    </p:nvSpPr>
                    <p:spPr>
                      <a:xfrm>
                        <a:off x="3155732" y="204952"/>
                        <a:ext cx="4435365" cy="4871544"/>
                      </a:xfrm>
                      <a:custGeom>
                        <a:avLst/>
                        <a:gdLst>
                          <a:gd name="connsiteX0" fmla="*/ 2630213 w 4435365"/>
                          <a:gd name="connsiteY0" fmla="*/ 0 h 4871544"/>
                          <a:gd name="connsiteX1" fmla="*/ 1447799 w 4435365"/>
                          <a:gd name="connsiteY1" fmla="*/ 283779 h 4871544"/>
                          <a:gd name="connsiteX2" fmla="*/ 643758 w 4435365"/>
                          <a:gd name="connsiteY2" fmla="*/ 914400 h 4871544"/>
                          <a:gd name="connsiteX3" fmla="*/ 123496 w 4435365"/>
                          <a:gd name="connsiteY3" fmla="*/ 1828800 h 4871544"/>
                          <a:gd name="connsiteX4" fmla="*/ 91965 w 4435365"/>
                          <a:gd name="connsiteY4" fmla="*/ 3184634 h 4871544"/>
                          <a:gd name="connsiteX5" fmla="*/ 675289 w 4435365"/>
                          <a:gd name="connsiteY5" fmla="*/ 4146331 h 4871544"/>
                          <a:gd name="connsiteX6" fmla="*/ 1589689 w 4435365"/>
                          <a:gd name="connsiteY6" fmla="*/ 4729655 h 4871544"/>
                          <a:gd name="connsiteX7" fmla="*/ 2898227 w 4435365"/>
                          <a:gd name="connsiteY7" fmla="*/ 4776951 h 4871544"/>
                          <a:gd name="connsiteX8" fmla="*/ 3986047 w 4435365"/>
                          <a:gd name="connsiteY8" fmla="*/ 4162096 h 4871544"/>
                          <a:gd name="connsiteX9" fmla="*/ 4427482 w 4435365"/>
                          <a:gd name="connsiteY9" fmla="*/ 2979682 h 4871544"/>
                          <a:gd name="connsiteX10" fmla="*/ 3938751 w 4435365"/>
                          <a:gd name="connsiteY10" fmla="*/ 1797269 h 4871544"/>
                          <a:gd name="connsiteX11" fmla="*/ 2882461 w 4435365"/>
                          <a:gd name="connsiteY11" fmla="*/ 1245476 h 4871544"/>
                          <a:gd name="connsiteX12" fmla="*/ 1636985 w 4435365"/>
                          <a:gd name="connsiteY12" fmla="*/ 1434662 h 4871544"/>
                          <a:gd name="connsiteX13" fmla="*/ 1069427 w 4435365"/>
                          <a:gd name="connsiteY13" fmla="*/ 2191407 h 4871544"/>
                          <a:gd name="connsiteX14" fmla="*/ 1211316 w 4435365"/>
                          <a:gd name="connsiteY14" fmla="*/ 3294993 h 4871544"/>
                          <a:gd name="connsiteX15" fmla="*/ 1952296 w 4435365"/>
                          <a:gd name="connsiteY15" fmla="*/ 3878317 h 4871544"/>
                          <a:gd name="connsiteX16" fmla="*/ 2882461 w 4435365"/>
                          <a:gd name="connsiteY16" fmla="*/ 3736427 h 4871544"/>
                          <a:gd name="connsiteX17" fmla="*/ 3245068 w 4435365"/>
                          <a:gd name="connsiteY17" fmla="*/ 3011214 h 4871544"/>
                          <a:gd name="connsiteX18" fmla="*/ 2898227 w 4435365"/>
                          <a:gd name="connsiteY18" fmla="*/ 2349062 h 4871544"/>
                          <a:gd name="connsiteX19" fmla="*/ 2204544 w 4435365"/>
                          <a:gd name="connsiteY19" fmla="*/ 2270234 h 4871544"/>
                          <a:gd name="connsiteX20" fmla="*/ 1968061 w 4435365"/>
                          <a:gd name="connsiteY20" fmla="*/ 2632841 h 4871544"/>
                          <a:gd name="connsiteX21" fmla="*/ 2031123 w 4435365"/>
                          <a:gd name="connsiteY21" fmla="*/ 2963917 h 4871544"/>
                          <a:gd name="connsiteX22" fmla="*/ 2362199 w 4435365"/>
                          <a:gd name="connsiteY22" fmla="*/ 3026979 h 4871544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  <a:cxn ang="0">
                            <a:pos x="connsiteX11" y="connsiteY11"/>
                          </a:cxn>
                          <a:cxn ang="0">
                            <a:pos x="connsiteX12" y="connsiteY12"/>
                          </a:cxn>
                          <a:cxn ang="0">
                            <a:pos x="connsiteX13" y="connsiteY13"/>
                          </a:cxn>
                          <a:cxn ang="0">
                            <a:pos x="connsiteX14" y="connsiteY14"/>
                          </a:cxn>
                          <a:cxn ang="0">
                            <a:pos x="connsiteX15" y="connsiteY15"/>
                          </a:cxn>
                          <a:cxn ang="0">
                            <a:pos x="connsiteX16" y="connsiteY16"/>
                          </a:cxn>
                          <a:cxn ang="0">
                            <a:pos x="connsiteX17" y="connsiteY17"/>
                          </a:cxn>
                          <a:cxn ang="0">
                            <a:pos x="connsiteX18" y="connsiteY18"/>
                          </a:cxn>
                          <a:cxn ang="0">
                            <a:pos x="connsiteX19" y="connsiteY19"/>
                          </a:cxn>
                          <a:cxn ang="0">
                            <a:pos x="connsiteX20" y="connsiteY20"/>
                          </a:cxn>
                          <a:cxn ang="0">
                            <a:pos x="connsiteX21" y="connsiteY21"/>
                          </a:cxn>
                          <a:cxn ang="0">
                            <a:pos x="connsiteX22" y="connsiteY22"/>
                          </a:cxn>
                        </a:cxnLst>
                        <a:rect l="l" t="t" r="r" b="b"/>
                        <a:pathLst>
                          <a:path w="4435365" h="4871544">
                            <a:moveTo>
                              <a:pt x="2630213" y="0"/>
                            </a:moveTo>
                            <a:cubicBezTo>
                              <a:pt x="2204544" y="65689"/>
                              <a:pt x="1778875" y="131379"/>
                              <a:pt x="1447799" y="283779"/>
                            </a:cubicBezTo>
                            <a:cubicBezTo>
                              <a:pt x="1116723" y="436179"/>
                              <a:pt x="864475" y="656897"/>
                              <a:pt x="643758" y="914400"/>
                            </a:cubicBezTo>
                            <a:cubicBezTo>
                              <a:pt x="423041" y="1171904"/>
                              <a:pt x="215462" y="1450428"/>
                              <a:pt x="123496" y="1828800"/>
                            </a:cubicBezTo>
                            <a:cubicBezTo>
                              <a:pt x="31531" y="2207172"/>
                              <a:pt x="0" y="2798379"/>
                              <a:pt x="91965" y="3184634"/>
                            </a:cubicBezTo>
                            <a:cubicBezTo>
                              <a:pt x="183931" y="3570889"/>
                              <a:pt x="425668" y="3888828"/>
                              <a:pt x="675289" y="4146331"/>
                            </a:cubicBezTo>
                            <a:cubicBezTo>
                              <a:pt x="924910" y="4403834"/>
                              <a:pt x="1219199" y="4624552"/>
                              <a:pt x="1589689" y="4729655"/>
                            </a:cubicBezTo>
                            <a:cubicBezTo>
                              <a:pt x="1960179" y="4834758"/>
                              <a:pt x="2498834" y="4871544"/>
                              <a:pt x="2898227" y="4776951"/>
                            </a:cubicBezTo>
                            <a:cubicBezTo>
                              <a:pt x="3297620" y="4682358"/>
                              <a:pt x="3731171" y="4461641"/>
                              <a:pt x="3986047" y="4162096"/>
                            </a:cubicBezTo>
                            <a:cubicBezTo>
                              <a:pt x="4240923" y="3862551"/>
                              <a:pt x="4435365" y="3373820"/>
                              <a:pt x="4427482" y="2979682"/>
                            </a:cubicBezTo>
                            <a:cubicBezTo>
                              <a:pt x="4419599" y="2585544"/>
                              <a:pt x="4196254" y="2086303"/>
                              <a:pt x="3938751" y="1797269"/>
                            </a:cubicBezTo>
                            <a:cubicBezTo>
                              <a:pt x="3681248" y="1508235"/>
                              <a:pt x="3266089" y="1305910"/>
                              <a:pt x="2882461" y="1245476"/>
                            </a:cubicBezTo>
                            <a:cubicBezTo>
                              <a:pt x="2498833" y="1185042"/>
                              <a:pt x="1939157" y="1277007"/>
                              <a:pt x="1636985" y="1434662"/>
                            </a:cubicBezTo>
                            <a:cubicBezTo>
                              <a:pt x="1334813" y="1592317"/>
                              <a:pt x="1140372" y="1881352"/>
                              <a:pt x="1069427" y="2191407"/>
                            </a:cubicBezTo>
                            <a:cubicBezTo>
                              <a:pt x="998482" y="2501462"/>
                              <a:pt x="1064171" y="3013841"/>
                              <a:pt x="1211316" y="3294993"/>
                            </a:cubicBezTo>
                            <a:cubicBezTo>
                              <a:pt x="1358461" y="3576145"/>
                              <a:pt x="1673772" y="3804745"/>
                              <a:pt x="1952296" y="3878317"/>
                            </a:cubicBezTo>
                            <a:cubicBezTo>
                              <a:pt x="2230820" y="3951889"/>
                              <a:pt x="2666999" y="3880944"/>
                              <a:pt x="2882461" y="3736427"/>
                            </a:cubicBezTo>
                            <a:cubicBezTo>
                              <a:pt x="3097923" y="3591910"/>
                              <a:pt x="3242440" y="3242441"/>
                              <a:pt x="3245068" y="3011214"/>
                            </a:cubicBezTo>
                            <a:cubicBezTo>
                              <a:pt x="3247696" y="2779987"/>
                              <a:pt x="3071648" y="2472559"/>
                              <a:pt x="2898227" y="2349062"/>
                            </a:cubicBezTo>
                            <a:cubicBezTo>
                              <a:pt x="2724806" y="2225565"/>
                              <a:pt x="2359572" y="2222938"/>
                              <a:pt x="2204544" y="2270234"/>
                            </a:cubicBezTo>
                            <a:cubicBezTo>
                              <a:pt x="2049516" y="2317530"/>
                              <a:pt x="1996965" y="2517227"/>
                              <a:pt x="1968061" y="2632841"/>
                            </a:cubicBezTo>
                            <a:cubicBezTo>
                              <a:pt x="1939157" y="2748455"/>
                              <a:pt x="1965433" y="2898227"/>
                              <a:pt x="2031123" y="2963917"/>
                            </a:cubicBezTo>
                            <a:cubicBezTo>
                              <a:pt x="2096813" y="3029607"/>
                              <a:pt x="2229506" y="3028293"/>
                              <a:pt x="2362199" y="3026979"/>
                            </a:cubicBezTo>
                          </a:path>
                        </a:pathLst>
                      </a:custGeom>
                      <a:ln w="3175">
                        <a:solidFill>
                          <a:srgbClr val="D1A375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fr-FR">
                          <a:solidFill>
                            <a:schemeClr val="accent4">
                              <a:lumMod val="60000"/>
                              <a:lumOff val="40000"/>
                            </a:schemeClr>
                          </a:solidFill>
                        </a:endParaRPr>
                      </a:p>
                    </p:txBody>
                  </p:sp>
                  <p:sp>
                    <p:nvSpPr>
                      <p:cNvPr id="413" name="Ellipse 14"/>
                      <p:cNvSpPr/>
                      <p:nvPr/>
                    </p:nvSpPr>
                    <p:spPr>
                      <a:xfrm>
                        <a:off x="2500280" y="214285"/>
                        <a:ext cx="6357921" cy="6000797"/>
                      </a:xfrm>
                      <a:prstGeom prst="ellipse">
                        <a:avLst/>
                      </a:prstGeom>
                      <a:noFill/>
                      <a:ln w="3175">
                        <a:solidFill>
                          <a:srgbClr val="D1A375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fr-FR">
                          <a:solidFill>
                            <a:schemeClr val="accent4">
                              <a:lumMod val="60000"/>
                              <a:lumOff val="40000"/>
                            </a:schemeClr>
                          </a:solidFill>
                        </a:endParaRPr>
                      </a:p>
                    </p:txBody>
                  </p:sp>
                </p:grpSp>
                <p:grpSp>
                  <p:nvGrpSpPr>
                    <p:cNvPr id="409" name="Groupe 15"/>
                    <p:cNvGrpSpPr/>
                    <p:nvPr/>
                  </p:nvGrpSpPr>
                  <p:grpSpPr>
                    <a:xfrm>
                      <a:off x="2082863" y="2147281"/>
                      <a:ext cx="121053" cy="104966"/>
                      <a:chOff x="2500298" y="204952"/>
                      <a:chExt cx="6357950" cy="6010130"/>
                    </a:xfrm>
                  </p:grpSpPr>
                  <p:sp>
                    <p:nvSpPr>
                      <p:cNvPr id="410" name="Forme libre 16"/>
                      <p:cNvSpPr/>
                      <p:nvPr/>
                    </p:nvSpPr>
                    <p:spPr>
                      <a:xfrm>
                        <a:off x="3155732" y="204952"/>
                        <a:ext cx="4435365" cy="4871544"/>
                      </a:xfrm>
                      <a:custGeom>
                        <a:avLst/>
                        <a:gdLst>
                          <a:gd name="connsiteX0" fmla="*/ 2630213 w 4435365"/>
                          <a:gd name="connsiteY0" fmla="*/ 0 h 4871544"/>
                          <a:gd name="connsiteX1" fmla="*/ 1447799 w 4435365"/>
                          <a:gd name="connsiteY1" fmla="*/ 283779 h 4871544"/>
                          <a:gd name="connsiteX2" fmla="*/ 643758 w 4435365"/>
                          <a:gd name="connsiteY2" fmla="*/ 914400 h 4871544"/>
                          <a:gd name="connsiteX3" fmla="*/ 123496 w 4435365"/>
                          <a:gd name="connsiteY3" fmla="*/ 1828800 h 4871544"/>
                          <a:gd name="connsiteX4" fmla="*/ 91965 w 4435365"/>
                          <a:gd name="connsiteY4" fmla="*/ 3184634 h 4871544"/>
                          <a:gd name="connsiteX5" fmla="*/ 675289 w 4435365"/>
                          <a:gd name="connsiteY5" fmla="*/ 4146331 h 4871544"/>
                          <a:gd name="connsiteX6" fmla="*/ 1589689 w 4435365"/>
                          <a:gd name="connsiteY6" fmla="*/ 4729655 h 4871544"/>
                          <a:gd name="connsiteX7" fmla="*/ 2898227 w 4435365"/>
                          <a:gd name="connsiteY7" fmla="*/ 4776951 h 4871544"/>
                          <a:gd name="connsiteX8" fmla="*/ 3986047 w 4435365"/>
                          <a:gd name="connsiteY8" fmla="*/ 4162096 h 4871544"/>
                          <a:gd name="connsiteX9" fmla="*/ 4427482 w 4435365"/>
                          <a:gd name="connsiteY9" fmla="*/ 2979682 h 4871544"/>
                          <a:gd name="connsiteX10" fmla="*/ 3938751 w 4435365"/>
                          <a:gd name="connsiteY10" fmla="*/ 1797269 h 4871544"/>
                          <a:gd name="connsiteX11" fmla="*/ 2882461 w 4435365"/>
                          <a:gd name="connsiteY11" fmla="*/ 1245476 h 4871544"/>
                          <a:gd name="connsiteX12" fmla="*/ 1636985 w 4435365"/>
                          <a:gd name="connsiteY12" fmla="*/ 1434662 h 4871544"/>
                          <a:gd name="connsiteX13" fmla="*/ 1069427 w 4435365"/>
                          <a:gd name="connsiteY13" fmla="*/ 2191407 h 4871544"/>
                          <a:gd name="connsiteX14" fmla="*/ 1211316 w 4435365"/>
                          <a:gd name="connsiteY14" fmla="*/ 3294993 h 4871544"/>
                          <a:gd name="connsiteX15" fmla="*/ 1952296 w 4435365"/>
                          <a:gd name="connsiteY15" fmla="*/ 3878317 h 4871544"/>
                          <a:gd name="connsiteX16" fmla="*/ 2882461 w 4435365"/>
                          <a:gd name="connsiteY16" fmla="*/ 3736427 h 4871544"/>
                          <a:gd name="connsiteX17" fmla="*/ 3245068 w 4435365"/>
                          <a:gd name="connsiteY17" fmla="*/ 3011214 h 4871544"/>
                          <a:gd name="connsiteX18" fmla="*/ 2898227 w 4435365"/>
                          <a:gd name="connsiteY18" fmla="*/ 2349062 h 4871544"/>
                          <a:gd name="connsiteX19" fmla="*/ 2204544 w 4435365"/>
                          <a:gd name="connsiteY19" fmla="*/ 2270234 h 4871544"/>
                          <a:gd name="connsiteX20" fmla="*/ 1968061 w 4435365"/>
                          <a:gd name="connsiteY20" fmla="*/ 2632841 h 4871544"/>
                          <a:gd name="connsiteX21" fmla="*/ 2031123 w 4435365"/>
                          <a:gd name="connsiteY21" fmla="*/ 2963917 h 4871544"/>
                          <a:gd name="connsiteX22" fmla="*/ 2362199 w 4435365"/>
                          <a:gd name="connsiteY22" fmla="*/ 3026979 h 4871544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  <a:cxn ang="0">
                            <a:pos x="connsiteX11" y="connsiteY11"/>
                          </a:cxn>
                          <a:cxn ang="0">
                            <a:pos x="connsiteX12" y="connsiteY12"/>
                          </a:cxn>
                          <a:cxn ang="0">
                            <a:pos x="connsiteX13" y="connsiteY13"/>
                          </a:cxn>
                          <a:cxn ang="0">
                            <a:pos x="connsiteX14" y="connsiteY14"/>
                          </a:cxn>
                          <a:cxn ang="0">
                            <a:pos x="connsiteX15" y="connsiteY15"/>
                          </a:cxn>
                          <a:cxn ang="0">
                            <a:pos x="connsiteX16" y="connsiteY16"/>
                          </a:cxn>
                          <a:cxn ang="0">
                            <a:pos x="connsiteX17" y="connsiteY17"/>
                          </a:cxn>
                          <a:cxn ang="0">
                            <a:pos x="connsiteX18" y="connsiteY18"/>
                          </a:cxn>
                          <a:cxn ang="0">
                            <a:pos x="connsiteX19" y="connsiteY19"/>
                          </a:cxn>
                          <a:cxn ang="0">
                            <a:pos x="connsiteX20" y="connsiteY20"/>
                          </a:cxn>
                          <a:cxn ang="0">
                            <a:pos x="connsiteX21" y="connsiteY21"/>
                          </a:cxn>
                          <a:cxn ang="0">
                            <a:pos x="connsiteX22" y="connsiteY22"/>
                          </a:cxn>
                        </a:cxnLst>
                        <a:rect l="l" t="t" r="r" b="b"/>
                        <a:pathLst>
                          <a:path w="4435365" h="4871544">
                            <a:moveTo>
                              <a:pt x="2630213" y="0"/>
                            </a:moveTo>
                            <a:cubicBezTo>
                              <a:pt x="2204544" y="65689"/>
                              <a:pt x="1778875" y="131379"/>
                              <a:pt x="1447799" y="283779"/>
                            </a:cubicBezTo>
                            <a:cubicBezTo>
                              <a:pt x="1116723" y="436179"/>
                              <a:pt x="864475" y="656897"/>
                              <a:pt x="643758" y="914400"/>
                            </a:cubicBezTo>
                            <a:cubicBezTo>
                              <a:pt x="423041" y="1171904"/>
                              <a:pt x="215462" y="1450428"/>
                              <a:pt x="123496" y="1828800"/>
                            </a:cubicBezTo>
                            <a:cubicBezTo>
                              <a:pt x="31531" y="2207172"/>
                              <a:pt x="0" y="2798379"/>
                              <a:pt x="91965" y="3184634"/>
                            </a:cubicBezTo>
                            <a:cubicBezTo>
                              <a:pt x="183931" y="3570889"/>
                              <a:pt x="425668" y="3888828"/>
                              <a:pt x="675289" y="4146331"/>
                            </a:cubicBezTo>
                            <a:cubicBezTo>
                              <a:pt x="924910" y="4403834"/>
                              <a:pt x="1219199" y="4624552"/>
                              <a:pt x="1589689" y="4729655"/>
                            </a:cubicBezTo>
                            <a:cubicBezTo>
                              <a:pt x="1960179" y="4834758"/>
                              <a:pt x="2498834" y="4871544"/>
                              <a:pt x="2898227" y="4776951"/>
                            </a:cubicBezTo>
                            <a:cubicBezTo>
                              <a:pt x="3297620" y="4682358"/>
                              <a:pt x="3731171" y="4461641"/>
                              <a:pt x="3986047" y="4162096"/>
                            </a:cubicBezTo>
                            <a:cubicBezTo>
                              <a:pt x="4240923" y="3862551"/>
                              <a:pt x="4435365" y="3373820"/>
                              <a:pt x="4427482" y="2979682"/>
                            </a:cubicBezTo>
                            <a:cubicBezTo>
                              <a:pt x="4419599" y="2585544"/>
                              <a:pt x="4196254" y="2086303"/>
                              <a:pt x="3938751" y="1797269"/>
                            </a:cubicBezTo>
                            <a:cubicBezTo>
                              <a:pt x="3681248" y="1508235"/>
                              <a:pt x="3266089" y="1305910"/>
                              <a:pt x="2882461" y="1245476"/>
                            </a:cubicBezTo>
                            <a:cubicBezTo>
                              <a:pt x="2498833" y="1185042"/>
                              <a:pt x="1939157" y="1277007"/>
                              <a:pt x="1636985" y="1434662"/>
                            </a:cubicBezTo>
                            <a:cubicBezTo>
                              <a:pt x="1334813" y="1592317"/>
                              <a:pt x="1140372" y="1881352"/>
                              <a:pt x="1069427" y="2191407"/>
                            </a:cubicBezTo>
                            <a:cubicBezTo>
                              <a:pt x="998482" y="2501462"/>
                              <a:pt x="1064171" y="3013841"/>
                              <a:pt x="1211316" y="3294993"/>
                            </a:cubicBezTo>
                            <a:cubicBezTo>
                              <a:pt x="1358461" y="3576145"/>
                              <a:pt x="1673772" y="3804745"/>
                              <a:pt x="1952296" y="3878317"/>
                            </a:cubicBezTo>
                            <a:cubicBezTo>
                              <a:pt x="2230820" y="3951889"/>
                              <a:pt x="2666999" y="3880944"/>
                              <a:pt x="2882461" y="3736427"/>
                            </a:cubicBezTo>
                            <a:cubicBezTo>
                              <a:pt x="3097923" y="3591910"/>
                              <a:pt x="3242440" y="3242441"/>
                              <a:pt x="3245068" y="3011214"/>
                            </a:cubicBezTo>
                            <a:cubicBezTo>
                              <a:pt x="3247696" y="2779987"/>
                              <a:pt x="3071648" y="2472559"/>
                              <a:pt x="2898227" y="2349062"/>
                            </a:cubicBezTo>
                            <a:cubicBezTo>
                              <a:pt x="2724806" y="2225565"/>
                              <a:pt x="2359572" y="2222938"/>
                              <a:pt x="2204544" y="2270234"/>
                            </a:cubicBezTo>
                            <a:cubicBezTo>
                              <a:pt x="2049516" y="2317530"/>
                              <a:pt x="1996965" y="2517227"/>
                              <a:pt x="1968061" y="2632841"/>
                            </a:cubicBezTo>
                            <a:cubicBezTo>
                              <a:pt x="1939157" y="2748455"/>
                              <a:pt x="1965433" y="2898227"/>
                              <a:pt x="2031123" y="2963917"/>
                            </a:cubicBezTo>
                            <a:cubicBezTo>
                              <a:pt x="2096813" y="3029607"/>
                              <a:pt x="2229506" y="3028293"/>
                              <a:pt x="2362199" y="3026979"/>
                            </a:cubicBezTo>
                          </a:path>
                        </a:pathLst>
                      </a:custGeom>
                      <a:ln w="3175">
                        <a:solidFill>
                          <a:srgbClr val="D1A375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fr-FR">
                          <a:solidFill>
                            <a:schemeClr val="accent4">
                              <a:lumMod val="60000"/>
                              <a:lumOff val="40000"/>
                            </a:schemeClr>
                          </a:solidFill>
                        </a:endParaRPr>
                      </a:p>
                    </p:txBody>
                  </p:sp>
                  <p:sp>
                    <p:nvSpPr>
                      <p:cNvPr id="411" name="Ellipse 17"/>
                      <p:cNvSpPr/>
                      <p:nvPr/>
                    </p:nvSpPr>
                    <p:spPr>
                      <a:xfrm>
                        <a:off x="2500298" y="214290"/>
                        <a:ext cx="6357950" cy="6000792"/>
                      </a:xfrm>
                      <a:prstGeom prst="ellipse">
                        <a:avLst/>
                      </a:prstGeom>
                      <a:noFill/>
                      <a:ln w="3175">
                        <a:solidFill>
                          <a:srgbClr val="D1A375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fr-FR">
                          <a:solidFill>
                            <a:schemeClr val="accent4">
                              <a:lumMod val="60000"/>
                              <a:lumOff val="40000"/>
                            </a:schemeClr>
                          </a:solidFill>
                        </a:endParaRPr>
                      </a:p>
                    </p:txBody>
                  </p:sp>
                </p:grpSp>
              </p:grpSp>
              <p:grpSp>
                <p:nvGrpSpPr>
                  <p:cNvPr id="327" name="Groupe 20"/>
                  <p:cNvGrpSpPr/>
                  <p:nvPr/>
                </p:nvGrpSpPr>
                <p:grpSpPr>
                  <a:xfrm>
                    <a:off x="2354050" y="1428736"/>
                    <a:ext cx="432000" cy="936000"/>
                    <a:chOff x="1928794" y="1428736"/>
                    <a:chExt cx="432000" cy="936000"/>
                  </a:xfrm>
                </p:grpSpPr>
                <p:sp>
                  <p:nvSpPr>
                    <p:cNvPr id="388" name="Ellipse 387"/>
                    <p:cNvSpPr/>
                    <p:nvPr/>
                  </p:nvSpPr>
                  <p:spPr>
                    <a:xfrm>
                      <a:off x="1972814" y="1485993"/>
                      <a:ext cx="352158" cy="241423"/>
                    </a:xfrm>
                    <a:prstGeom prst="ellipse">
                      <a:avLst/>
                    </a:prstGeom>
                    <a:noFill/>
                    <a:ln w="3175">
                      <a:solidFill>
                        <a:srgbClr val="D1A375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fr-FR">
                        <a:solidFill>
                          <a:schemeClr val="accent4">
                            <a:lumMod val="60000"/>
                            <a:lumOff val="40000"/>
                          </a:schemeClr>
                        </a:solidFill>
                      </a:endParaRPr>
                    </a:p>
                  </p:txBody>
                </p:sp>
                <p:sp>
                  <p:nvSpPr>
                    <p:cNvPr id="389" name="Forme libre 90"/>
                    <p:cNvSpPr/>
                    <p:nvPr/>
                  </p:nvSpPr>
                  <p:spPr>
                    <a:xfrm>
                      <a:off x="2199693" y="1428736"/>
                      <a:ext cx="161101" cy="931226"/>
                    </a:xfrm>
                    <a:custGeom>
                      <a:avLst/>
                      <a:gdLst>
                        <a:gd name="connsiteX0" fmla="*/ 872359 w 1045780"/>
                        <a:gd name="connsiteY0" fmla="*/ 0 h 6337738"/>
                        <a:gd name="connsiteX1" fmla="*/ 998483 w 1045780"/>
                        <a:gd name="connsiteY1" fmla="*/ 252248 h 6337738"/>
                        <a:gd name="connsiteX2" fmla="*/ 825062 w 1045780"/>
                        <a:gd name="connsiteY2" fmla="*/ 457200 h 6337738"/>
                        <a:gd name="connsiteX3" fmla="*/ 367862 w 1045780"/>
                        <a:gd name="connsiteY3" fmla="*/ 740979 h 6337738"/>
                        <a:gd name="connsiteX4" fmla="*/ 115614 w 1045780"/>
                        <a:gd name="connsiteY4" fmla="*/ 1024758 h 6337738"/>
                        <a:gd name="connsiteX5" fmla="*/ 147145 w 1045780"/>
                        <a:gd name="connsiteY5" fmla="*/ 1450427 h 6337738"/>
                        <a:gd name="connsiteX6" fmla="*/ 840828 w 1045780"/>
                        <a:gd name="connsiteY6" fmla="*/ 1954924 h 6337738"/>
                        <a:gd name="connsiteX7" fmla="*/ 1030014 w 1045780"/>
                        <a:gd name="connsiteY7" fmla="*/ 2207172 h 6337738"/>
                        <a:gd name="connsiteX8" fmla="*/ 825062 w 1045780"/>
                        <a:gd name="connsiteY8" fmla="*/ 2459420 h 6337738"/>
                        <a:gd name="connsiteX9" fmla="*/ 162910 w 1045780"/>
                        <a:gd name="connsiteY9" fmla="*/ 2932386 h 6337738"/>
                        <a:gd name="connsiteX10" fmla="*/ 99848 w 1045780"/>
                        <a:gd name="connsiteY10" fmla="*/ 3452648 h 6337738"/>
                        <a:gd name="connsiteX11" fmla="*/ 762000 w 1045780"/>
                        <a:gd name="connsiteY11" fmla="*/ 3894082 h 6337738"/>
                        <a:gd name="connsiteX12" fmla="*/ 1030014 w 1045780"/>
                        <a:gd name="connsiteY12" fmla="*/ 4177862 h 6337738"/>
                        <a:gd name="connsiteX13" fmla="*/ 856593 w 1045780"/>
                        <a:gd name="connsiteY13" fmla="*/ 4461641 h 6337738"/>
                        <a:gd name="connsiteX14" fmla="*/ 178676 w 1045780"/>
                        <a:gd name="connsiteY14" fmla="*/ 4903075 h 6337738"/>
                        <a:gd name="connsiteX15" fmla="*/ 162910 w 1045780"/>
                        <a:gd name="connsiteY15" fmla="*/ 5502165 h 6337738"/>
                        <a:gd name="connsiteX16" fmla="*/ 809297 w 1045780"/>
                        <a:gd name="connsiteY16" fmla="*/ 5943600 h 6337738"/>
                        <a:gd name="connsiteX17" fmla="*/ 951186 w 1045780"/>
                        <a:gd name="connsiteY17" fmla="*/ 6243144 h 6337738"/>
                        <a:gd name="connsiteX18" fmla="*/ 998483 w 1045780"/>
                        <a:gd name="connsiteY18" fmla="*/ 6337738 h 6337738"/>
                        <a:gd name="connsiteX19" fmla="*/ 998483 w 1045780"/>
                        <a:gd name="connsiteY19" fmla="*/ 6337738 h 6337738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</a:cxnLst>
                      <a:rect l="l" t="t" r="r" b="b"/>
                      <a:pathLst>
                        <a:path w="1045780" h="6337738">
                          <a:moveTo>
                            <a:pt x="872359" y="0"/>
                          </a:moveTo>
                          <a:cubicBezTo>
                            <a:pt x="939362" y="88024"/>
                            <a:pt x="1006366" y="176048"/>
                            <a:pt x="998483" y="252248"/>
                          </a:cubicBezTo>
                          <a:cubicBezTo>
                            <a:pt x="990600" y="328448"/>
                            <a:pt x="930165" y="375745"/>
                            <a:pt x="825062" y="457200"/>
                          </a:cubicBezTo>
                          <a:cubicBezTo>
                            <a:pt x="719959" y="538655"/>
                            <a:pt x="486103" y="646386"/>
                            <a:pt x="367862" y="740979"/>
                          </a:cubicBezTo>
                          <a:cubicBezTo>
                            <a:pt x="249621" y="835572"/>
                            <a:pt x="152400" y="906517"/>
                            <a:pt x="115614" y="1024758"/>
                          </a:cubicBezTo>
                          <a:cubicBezTo>
                            <a:pt x="78828" y="1142999"/>
                            <a:pt x="26276" y="1295399"/>
                            <a:pt x="147145" y="1450427"/>
                          </a:cubicBezTo>
                          <a:cubicBezTo>
                            <a:pt x="268014" y="1605455"/>
                            <a:pt x="693683" y="1828800"/>
                            <a:pt x="840828" y="1954924"/>
                          </a:cubicBezTo>
                          <a:cubicBezTo>
                            <a:pt x="987973" y="2081048"/>
                            <a:pt x="1032642" y="2123089"/>
                            <a:pt x="1030014" y="2207172"/>
                          </a:cubicBezTo>
                          <a:cubicBezTo>
                            <a:pt x="1027386" y="2291255"/>
                            <a:pt x="969579" y="2338551"/>
                            <a:pt x="825062" y="2459420"/>
                          </a:cubicBezTo>
                          <a:cubicBezTo>
                            <a:pt x="680545" y="2580289"/>
                            <a:pt x="283779" y="2766848"/>
                            <a:pt x="162910" y="2932386"/>
                          </a:cubicBezTo>
                          <a:cubicBezTo>
                            <a:pt x="42041" y="3097924"/>
                            <a:pt x="0" y="3292365"/>
                            <a:pt x="99848" y="3452648"/>
                          </a:cubicBezTo>
                          <a:cubicBezTo>
                            <a:pt x="199696" y="3612931"/>
                            <a:pt x="606972" y="3773213"/>
                            <a:pt x="762000" y="3894082"/>
                          </a:cubicBezTo>
                          <a:cubicBezTo>
                            <a:pt x="917028" y="4014951"/>
                            <a:pt x="1014248" y="4083269"/>
                            <a:pt x="1030014" y="4177862"/>
                          </a:cubicBezTo>
                          <a:cubicBezTo>
                            <a:pt x="1045780" y="4272455"/>
                            <a:pt x="998483" y="4340772"/>
                            <a:pt x="856593" y="4461641"/>
                          </a:cubicBezTo>
                          <a:cubicBezTo>
                            <a:pt x="714703" y="4582510"/>
                            <a:pt x="294290" y="4729654"/>
                            <a:pt x="178676" y="4903075"/>
                          </a:cubicBezTo>
                          <a:cubicBezTo>
                            <a:pt x="63062" y="5076496"/>
                            <a:pt x="57807" y="5328744"/>
                            <a:pt x="162910" y="5502165"/>
                          </a:cubicBezTo>
                          <a:cubicBezTo>
                            <a:pt x="268013" y="5675586"/>
                            <a:pt x="677918" y="5820104"/>
                            <a:pt x="809297" y="5943600"/>
                          </a:cubicBezTo>
                          <a:cubicBezTo>
                            <a:pt x="940676" y="6067097"/>
                            <a:pt x="919655" y="6177454"/>
                            <a:pt x="951186" y="6243144"/>
                          </a:cubicBezTo>
                          <a:cubicBezTo>
                            <a:pt x="982717" y="6308834"/>
                            <a:pt x="998483" y="6337738"/>
                            <a:pt x="998483" y="6337738"/>
                          </a:cubicBezTo>
                          <a:lnTo>
                            <a:pt x="998483" y="6337738"/>
                          </a:lnTo>
                        </a:path>
                      </a:pathLst>
                    </a:custGeom>
                    <a:ln w="3175">
                      <a:solidFill>
                        <a:srgbClr val="D1A375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fr-FR">
                        <a:solidFill>
                          <a:schemeClr val="accent4">
                            <a:lumMod val="60000"/>
                            <a:lumOff val="40000"/>
                          </a:schemeClr>
                        </a:solidFill>
                      </a:endParaRPr>
                    </a:p>
                  </p:txBody>
                </p:sp>
                <p:sp>
                  <p:nvSpPr>
                    <p:cNvPr id="390" name="Ellipse 91"/>
                    <p:cNvSpPr/>
                    <p:nvPr/>
                  </p:nvSpPr>
                  <p:spPr>
                    <a:xfrm>
                      <a:off x="1972814" y="1779899"/>
                      <a:ext cx="352158" cy="241423"/>
                    </a:xfrm>
                    <a:prstGeom prst="ellipse">
                      <a:avLst/>
                    </a:prstGeom>
                    <a:noFill/>
                    <a:ln w="3175">
                      <a:solidFill>
                        <a:srgbClr val="D1A375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fr-FR">
                        <a:solidFill>
                          <a:schemeClr val="accent4">
                            <a:lumMod val="60000"/>
                            <a:lumOff val="40000"/>
                          </a:schemeClr>
                        </a:solidFill>
                      </a:endParaRPr>
                    </a:p>
                  </p:txBody>
                </p:sp>
                <p:sp>
                  <p:nvSpPr>
                    <p:cNvPr id="391" name="Ellipse 92"/>
                    <p:cNvSpPr/>
                    <p:nvPr/>
                  </p:nvSpPr>
                  <p:spPr>
                    <a:xfrm>
                      <a:off x="1961809" y="2073805"/>
                      <a:ext cx="352158" cy="241423"/>
                    </a:xfrm>
                    <a:prstGeom prst="ellipse">
                      <a:avLst/>
                    </a:prstGeom>
                    <a:noFill/>
                    <a:ln w="3175">
                      <a:solidFill>
                        <a:srgbClr val="D1A375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fr-FR">
                        <a:solidFill>
                          <a:schemeClr val="accent4">
                            <a:lumMod val="60000"/>
                            <a:lumOff val="40000"/>
                          </a:schemeClr>
                        </a:solidFill>
                      </a:endParaRPr>
                    </a:p>
                  </p:txBody>
                </p:sp>
                <p:sp>
                  <p:nvSpPr>
                    <p:cNvPr id="392" name="Forme libre 391"/>
                    <p:cNvSpPr/>
                    <p:nvPr/>
                  </p:nvSpPr>
                  <p:spPr>
                    <a:xfrm flipH="1">
                      <a:off x="1928794" y="1433510"/>
                      <a:ext cx="161382" cy="931226"/>
                    </a:xfrm>
                    <a:custGeom>
                      <a:avLst/>
                      <a:gdLst>
                        <a:gd name="connsiteX0" fmla="*/ 872359 w 1045780"/>
                        <a:gd name="connsiteY0" fmla="*/ 0 h 6337738"/>
                        <a:gd name="connsiteX1" fmla="*/ 998483 w 1045780"/>
                        <a:gd name="connsiteY1" fmla="*/ 252248 h 6337738"/>
                        <a:gd name="connsiteX2" fmla="*/ 825062 w 1045780"/>
                        <a:gd name="connsiteY2" fmla="*/ 457200 h 6337738"/>
                        <a:gd name="connsiteX3" fmla="*/ 367862 w 1045780"/>
                        <a:gd name="connsiteY3" fmla="*/ 740979 h 6337738"/>
                        <a:gd name="connsiteX4" fmla="*/ 115614 w 1045780"/>
                        <a:gd name="connsiteY4" fmla="*/ 1024758 h 6337738"/>
                        <a:gd name="connsiteX5" fmla="*/ 147145 w 1045780"/>
                        <a:gd name="connsiteY5" fmla="*/ 1450427 h 6337738"/>
                        <a:gd name="connsiteX6" fmla="*/ 840828 w 1045780"/>
                        <a:gd name="connsiteY6" fmla="*/ 1954924 h 6337738"/>
                        <a:gd name="connsiteX7" fmla="*/ 1030014 w 1045780"/>
                        <a:gd name="connsiteY7" fmla="*/ 2207172 h 6337738"/>
                        <a:gd name="connsiteX8" fmla="*/ 825062 w 1045780"/>
                        <a:gd name="connsiteY8" fmla="*/ 2459420 h 6337738"/>
                        <a:gd name="connsiteX9" fmla="*/ 162910 w 1045780"/>
                        <a:gd name="connsiteY9" fmla="*/ 2932386 h 6337738"/>
                        <a:gd name="connsiteX10" fmla="*/ 99848 w 1045780"/>
                        <a:gd name="connsiteY10" fmla="*/ 3452648 h 6337738"/>
                        <a:gd name="connsiteX11" fmla="*/ 762000 w 1045780"/>
                        <a:gd name="connsiteY11" fmla="*/ 3894082 h 6337738"/>
                        <a:gd name="connsiteX12" fmla="*/ 1030014 w 1045780"/>
                        <a:gd name="connsiteY12" fmla="*/ 4177862 h 6337738"/>
                        <a:gd name="connsiteX13" fmla="*/ 856593 w 1045780"/>
                        <a:gd name="connsiteY13" fmla="*/ 4461641 h 6337738"/>
                        <a:gd name="connsiteX14" fmla="*/ 178676 w 1045780"/>
                        <a:gd name="connsiteY14" fmla="*/ 4903075 h 6337738"/>
                        <a:gd name="connsiteX15" fmla="*/ 162910 w 1045780"/>
                        <a:gd name="connsiteY15" fmla="*/ 5502165 h 6337738"/>
                        <a:gd name="connsiteX16" fmla="*/ 809297 w 1045780"/>
                        <a:gd name="connsiteY16" fmla="*/ 5943600 h 6337738"/>
                        <a:gd name="connsiteX17" fmla="*/ 951186 w 1045780"/>
                        <a:gd name="connsiteY17" fmla="*/ 6243144 h 6337738"/>
                        <a:gd name="connsiteX18" fmla="*/ 998483 w 1045780"/>
                        <a:gd name="connsiteY18" fmla="*/ 6337738 h 6337738"/>
                        <a:gd name="connsiteX19" fmla="*/ 998483 w 1045780"/>
                        <a:gd name="connsiteY19" fmla="*/ 6337738 h 6337738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</a:cxnLst>
                      <a:rect l="l" t="t" r="r" b="b"/>
                      <a:pathLst>
                        <a:path w="1045780" h="6337738">
                          <a:moveTo>
                            <a:pt x="872359" y="0"/>
                          </a:moveTo>
                          <a:cubicBezTo>
                            <a:pt x="939362" y="88024"/>
                            <a:pt x="1006366" y="176048"/>
                            <a:pt x="998483" y="252248"/>
                          </a:cubicBezTo>
                          <a:cubicBezTo>
                            <a:pt x="990600" y="328448"/>
                            <a:pt x="930165" y="375745"/>
                            <a:pt x="825062" y="457200"/>
                          </a:cubicBezTo>
                          <a:cubicBezTo>
                            <a:pt x="719959" y="538655"/>
                            <a:pt x="486103" y="646386"/>
                            <a:pt x="367862" y="740979"/>
                          </a:cubicBezTo>
                          <a:cubicBezTo>
                            <a:pt x="249621" y="835572"/>
                            <a:pt x="152400" y="906517"/>
                            <a:pt x="115614" y="1024758"/>
                          </a:cubicBezTo>
                          <a:cubicBezTo>
                            <a:pt x="78828" y="1142999"/>
                            <a:pt x="26276" y="1295399"/>
                            <a:pt x="147145" y="1450427"/>
                          </a:cubicBezTo>
                          <a:cubicBezTo>
                            <a:pt x="268014" y="1605455"/>
                            <a:pt x="693683" y="1828800"/>
                            <a:pt x="840828" y="1954924"/>
                          </a:cubicBezTo>
                          <a:cubicBezTo>
                            <a:pt x="987973" y="2081048"/>
                            <a:pt x="1032642" y="2123089"/>
                            <a:pt x="1030014" y="2207172"/>
                          </a:cubicBezTo>
                          <a:cubicBezTo>
                            <a:pt x="1027386" y="2291255"/>
                            <a:pt x="969579" y="2338551"/>
                            <a:pt x="825062" y="2459420"/>
                          </a:cubicBezTo>
                          <a:cubicBezTo>
                            <a:pt x="680545" y="2580289"/>
                            <a:pt x="283779" y="2766848"/>
                            <a:pt x="162910" y="2932386"/>
                          </a:cubicBezTo>
                          <a:cubicBezTo>
                            <a:pt x="42041" y="3097924"/>
                            <a:pt x="0" y="3292365"/>
                            <a:pt x="99848" y="3452648"/>
                          </a:cubicBezTo>
                          <a:cubicBezTo>
                            <a:pt x="199696" y="3612931"/>
                            <a:pt x="606972" y="3773213"/>
                            <a:pt x="762000" y="3894082"/>
                          </a:cubicBezTo>
                          <a:cubicBezTo>
                            <a:pt x="917028" y="4014951"/>
                            <a:pt x="1014248" y="4083269"/>
                            <a:pt x="1030014" y="4177862"/>
                          </a:cubicBezTo>
                          <a:cubicBezTo>
                            <a:pt x="1045780" y="4272455"/>
                            <a:pt x="998483" y="4340772"/>
                            <a:pt x="856593" y="4461641"/>
                          </a:cubicBezTo>
                          <a:cubicBezTo>
                            <a:pt x="714703" y="4582510"/>
                            <a:pt x="294290" y="4729654"/>
                            <a:pt x="178676" y="4903075"/>
                          </a:cubicBezTo>
                          <a:cubicBezTo>
                            <a:pt x="63062" y="5076496"/>
                            <a:pt x="57807" y="5328744"/>
                            <a:pt x="162910" y="5502165"/>
                          </a:cubicBezTo>
                          <a:cubicBezTo>
                            <a:pt x="268013" y="5675586"/>
                            <a:pt x="677918" y="5820104"/>
                            <a:pt x="809297" y="5943600"/>
                          </a:cubicBezTo>
                          <a:cubicBezTo>
                            <a:pt x="940676" y="6067097"/>
                            <a:pt x="919655" y="6177454"/>
                            <a:pt x="951186" y="6243144"/>
                          </a:cubicBezTo>
                          <a:cubicBezTo>
                            <a:pt x="982717" y="6308834"/>
                            <a:pt x="998483" y="6337738"/>
                            <a:pt x="998483" y="6337738"/>
                          </a:cubicBezTo>
                          <a:lnTo>
                            <a:pt x="998483" y="6337738"/>
                          </a:lnTo>
                        </a:path>
                      </a:pathLst>
                    </a:custGeom>
                    <a:ln w="3175">
                      <a:solidFill>
                        <a:srgbClr val="D1A375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fr-FR">
                        <a:solidFill>
                          <a:schemeClr val="accent4">
                            <a:lumMod val="60000"/>
                            <a:lumOff val="40000"/>
                          </a:schemeClr>
                        </a:solidFill>
                      </a:endParaRPr>
                    </a:p>
                  </p:txBody>
                </p:sp>
                <p:grpSp>
                  <p:nvGrpSpPr>
                    <p:cNvPr id="393" name="Groupe 9"/>
                    <p:cNvGrpSpPr/>
                    <p:nvPr/>
                  </p:nvGrpSpPr>
                  <p:grpSpPr>
                    <a:xfrm>
                      <a:off x="2082863" y="1559470"/>
                      <a:ext cx="121053" cy="104966"/>
                      <a:chOff x="2500298" y="204952"/>
                      <a:chExt cx="6357950" cy="6010130"/>
                    </a:xfrm>
                  </p:grpSpPr>
                  <p:sp>
                    <p:nvSpPr>
                      <p:cNvPr id="400" name="Forme libre 10"/>
                      <p:cNvSpPr/>
                      <p:nvPr/>
                    </p:nvSpPr>
                    <p:spPr>
                      <a:xfrm>
                        <a:off x="3155732" y="204952"/>
                        <a:ext cx="4435365" cy="4871544"/>
                      </a:xfrm>
                      <a:custGeom>
                        <a:avLst/>
                        <a:gdLst>
                          <a:gd name="connsiteX0" fmla="*/ 2630213 w 4435365"/>
                          <a:gd name="connsiteY0" fmla="*/ 0 h 4871544"/>
                          <a:gd name="connsiteX1" fmla="*/ 1447799 w 4435365"/>
                          <a:gd name="connsiteY1" fmla="*/ 283779 h 4871544"/>
                          <a:gd name="connsiteX2" fmla="*/ 643758 w 4435365"/>
                          <a:gd name="connsiteY2" fmla="*/ 914400 h 4871544"/>
                          <a:gd name="connsiteX3" fmla="*/ 123496 w 4435365"/>
                          <a:gd name="connsiteY3" fmla="*/ 1828800 h 4871544"/>
                          <a:gd name="connsiteX4" fmla="*/ 91965 w 4435365"/>
                          <a:gd name="connsiteY4" fmla="*/ 3184634 h 4871544"/>
                          <a:gd name="connsiteX5" fmla="*/ 675289 w 4435365"/>
                          <a:gd name="connsiteY5" fmla="*/ 4146331 h 4871544"/>
                          <a:gd name="connsiteX6" fmla="*/ 1589689 w 4435365"/>
                          <a:gd name="connsiteY6" fmla="*/ 4729655 h 4871544"/>
                          <a:gd name="connsiteX7" fmla="*/ 2898227 w 4435365"/>
                          <a:gd name="connsiteY7" fmla="*/ 4776951 h 4871544"/>
                          <a:gd name="connsiteX8" fmla="*/ 3986047 w 4435365"/>
                          <a:gd name="connsiteY8" fmla="*/ 4162096 h 4871544"/>
                          <a:gd name="connsiteX9" fmla="*/ 4427482 w 4435365"/>
                          <a:gd name="connsiteY9" fmla="*/ 2979682 h 4871544"/>
                          <a:gd name="connsiteX10" fmla="*/ 3938751 w 4435365"/>
                          <a:gd name="connsiteY10" fmla="*/ 1797269 h 4871544"/>
                          <a:gd name="connsiteX11" fmla="*/ 2882461 w 4435365"/>
                          <a:gd name="connsiteY11" fmla="*/ 1245476 h 4871544"/>
                          <a:gd name="connsiteX12" fmla="*/ 1636985 w 4435365"/>
                          <a:gd name="connsiteY12" fmla="*/ 1434662 h 4871544"/>
                          <a:gd name="connsiteX13" fmla="*/ 1069427 w 4435365"/>
                          <a:gd name="connsiteY13" fmla="*/ 2191407 h 4871544"/>
                          <a:gd name="connsiteX14" fmla="*/ 1211316 w 4435365"/>
                          <a:gd name="connsiteY14" fmla="*/ 3294993 h 4871544"/>
                          <a:gd name="connsiteX15" fmla="*/ 1952296 w 4435365"/>
                          <a:gd name="connsiteY15" fmla="*/ 3878317 h 4871544"/>
                          <a:gd name="connsiteX16" fmla="*/ 2882461 w 4435365"/>
                          <a:gd name="connsiteY16" fmla="*/ 3736427 h 4871544"/>
                          <a:gd name="connsiteX17" fmla="*/ 3245068 w 4435365"/>
                          <a:gd name="connsiteY17" fmla="*/ 3011214 h 4871544"/>
                          <a:gd name="connsiteX18" fmla="*/ 2898227 w 4435365"/>
                          <a:gd name="connsiteY18" fmla="*/ 2349062 h 4871544"/>
                          <a:gd name="connsiteX19" fmla="*/ 2204544 w 4435365"/>
                          <a:gd name="connsiteY19" fmla="*/ 2270234 h 4871544"/>
                          <a:gd name="connsiteX20" fmla="*/ 1968061 w 4435365"/>
                          <a:gd name="connsiteY20" fmla="*/ 2632841 h 4871544"/>
                          <a:gd name="connsiteX21" fmla="*/ 2031123 w 4435365"/>
                          <a:gd name="connsiteY21" fmla="*/ 2963917 h 4871544"/>
                          <a:gd name="connsiteX22" fmla="*/ 2362199 w 4435365"/>
                          <a:gd name="connsiteY22" fmla="*/ 3026979 h 4871544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  <a:cxn ang="0">
                            <a:pos x="connsiteX11" y="connsiteY11"/>
                          </a:cxn>
                          <a:cxn ang="0">
                            <a:pos x="connsiteX12" y="connsiteY12"/>
                          </a:cxn>
                          <a:cxn ang="0">
                            <a:pos x="connsiteX13" y="connsiteY13"/>
                          </a:cxn>
                          <a:cxn ang="0">
                            <a:pos x="connsiteX14" y="connsiteY14"/>
                          </a:cxn>
                          <a:cxn ang="0">
                            <a:pos x="connsiteX15" y="connsiteY15"/>
                          </a:cxn>
                          <a:cxn ang="0">
                            <a:pos x="connsiteX16" y="connsiteY16"/>
                          </a:cxn>
                          <a:cxn ang="0">
                            <a:pos x="connsiteX17" y="connsiteY17"/>
                          </a:cxn>
                          <a:cxn ang="0">
                            <a:pos x="connsiteX18" y="connsiteY18"/>
                          </a:cxn>
                          <a:cxn ang="0">
                            <a:pos x="connsiteX19" y="connsiteY19"/>
                          </a:cxn>
                          <a:cxn ang="0">
                            <a:pos x="connsiteX20" y="connsiteY20"/>
                          </a:cxn>
                          <a:cxn ang="0">
                            <a:pos x="connsiteX21" y="connsiteY21"/>
                          </a:cxn>
                          <a:cxn ang="0">
                            <a:pos x="connsiteX22" y="connsiteY22"/>
                          </a:cxn>
                        </a:cxnLst>
                        <a:rect l="l" t="t" r="r" b="b"/>
                        <a:pathLst>
                          <a:path w="4435365" h="4871544">
                            <a:moveTo>
                              <a:pt x="2630213" y="0"/>
                            </a:moveTo>
                            <a:cubicBezTo>
                              <a:pt x="2204544" y="65689"/>
                              <a:pt x="1778875" y="131379"/>
                              <a:pt x="1447799" y="283779"/>
                            </a:cubicBezTo>
                            <a:cubicBezTo>
                              <a:pt x="1116723" y="436179"/>
                              <a:pt x="864475" y="656897"/>
                              <a:pt x="643758" y="914400"/>
                            </a:cubicBezTo>
                            <a:cubicBezTo>
                              <a:pt x="423041" y="1171904"/>
                              <a:pt x="215462" y="1450428"/>
                              <a:pt x="123496" y="1828800"/>
                            </a:cubicBezTo>
                            <a:cubicBezTo>
                              <a:pt x="31531" y="2207172"/>
                              <a:pt x="0" y="2798379"/>
                              <a:pt x="91965" y="3184634"/>
                            </a:cubicBezTo>
                            <a:cubicBezTo>
                              <a:pt x="183931" y="3570889"/>
                              <a:pt x="425668" y="3888828"/>
                              <a:pt x="675289" y="4146331"/>
                            </a:cubicBezTo>
                            <a:cubicBezTo>
                              <a:pt x="924910" y="4403834"/>
                              <a:pt x="1219199" y="4624552"/>
                              <a:pt x="1589689" y="4729655"/>
                            </a:cubicBezTo>
                            <a:cubicBezTo>
                              <a:pt x="1960179" y="4834758"/>
                              <a:pt x="2498834" y="4871544"/>
                              <a:pt x="2898227" y="4776951"/>
                            </a:cubicBezTo>
                            <a:cubicBezTo>
                              <a:pt x="3297620" y="4682358"/>
                              <a:pt x="3731171" y="4461641"/>
                              <a:pt x="3986047" y="4162096"/>
                            </a:cubicBezTo>
                            <a:cubicBezTo>
                              <a:pt x="4240923" y="3862551"/>
                              <a:pt x="4435365" y="3373820"/>
                              <a:pt x="4427482" y="2979682"/>
                            </a:cubicBezTo>
                            <a:cubicBezTo>
                              <a:pt x="4419599" y="2585544"/>
                              <a:pt x="4196254" y="2086303"/>
                              <a:pt x="3938751" y="1797269"/>
                            </a:cubicBezTo>
                            <a:cubicBezTo>
                              <a:pt x="3681248" y="1508235"/>
                              <a:pt x="3266089" y="1305910"/>
                              <a:pt x="2882461" y="1245476"/>
                            </a:cubicBezTo>
                            <a:cubicBezTo>
                              <a:pt x="2498833" y="1185042"/>
                              <a:pt x="1939157" y="1277007"/>
                              <a:pt x="1636985" y="1434662"/>
                            </a:cubicBezTo>
                            <a:cubicBezTo>
                              <a:pt x="1334813" y="1592317"/>
                              <a:pt x="1140372" y="1881352"/>
                              <a:pt x="1069427" y="2191407"/>
                            </a:cubicBezTo>
                            <a:cubicBezTo>
                              <a:pt x="998482" y="2501462"/>
                              <a:pt x="1064171" y="3013841"/>
                              <a:pt x="1211316" y="3294993"/>
                            </a:cubicBezTo>
                            <a:cubicBezTo>
                              <a:pt x="1358461" y="3576145"/>
                              <a:pt x="1673772" y="3804745"/>
                              <a:pt x="1952296" y="3878317"/>
                            </a:cubicBezTo>
                            <a:cubicBezTo>
                              <a:pt x="2230820" y="3951889"/>
                              <a:pt x="2666999" y="3880944"/>
                              <a:pt x="2882461" y="3736427"/>
                            </a:cubicBezTo>
                            <a:cubicBezTo>
                              <a:pt x="3097923" y="3591910"/>
                              <a:pt x="3242440" y="3242441"/>
                              <a:pt x="3245068" y="3011214"/>
                            </a:cubicBezTo>
                            <a:cubicBezTo>
                              <a:pt x="3247696" y="2779987"/>
                              <a:pt x="3071648" y="2472559"/>
                              <a:pt x="2898227" y="2349062"/>
                            </a:cubicBezTo>
                            <a:cubicBezTo>
                              <a:pt x="2724806" y="2225565"/>
                              <a:pt x="2359572" y="2222938"/>
                              <a:pt x="2204544" y="2270234"/>
                            </a:cubicBezTo>
                            <a:cubicBezTo>
                              <a:pt x="2049516" y="2317530"/>
                              <a:pt x="1996965" y="2517227"/>
                              <a:pt x="1968061" y="2632841"/>
                            </a:cubicBezTo>
                            <a:cubicBezTo>
                              <a:pt x="1939157" y="2748455"/>
                              <a:pt x="1965433" y="2898227"/>
                              <a:pt x="2031123" y="2963917"/>
                            </a:cubicBezTo>
                            <a:cubicBezTo>
                              <a:pt x="2096813" y="3029607"/>
                              <a:pt x="2229506" y="3028293"/>
                              <a:pt x="2362199" y="3026979"/>
                            </a:cubicBezTo>
                          </a:path>
                        </a:pathLst>
                      </a:custGeom>
                      <a:ln w="3175">
                        <a:solidFill>
                          <a:srgbClr val="D1A375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fr-FR">
                          <a:solidFill>
                            <a:schemeClr val="accent4">
                              <a:lumMod val="60000"/>
                              <a:lumOff val="40000"/>
                            </a:schemeClr>
                          </a:solidFill>
                        </a:endParaRPr>
                      </a:p>
                    </p:txBody>
                  </p:sp>
                  <p:sp>
                    <p:nvSpPr>
                      <p:cNvPr id="401" name="Ellipse 400"/>
                      <p:cNvSpPr/>
                      <p:nvPr/>
                    </p:nvSpPr>
                    <p:spPr>
                      <a:xfrm>
                        <a:off x="2500298" y="214290"/>
                        <a:ext cx="6357950" cy="6000792"/>
                      </a:xfrm>
                      <a:prstGeom prst="ellipse">
                        <a:avLst/>
                      </a:prstGeom>
                      <a:noFill/>
                      <a:ln w="3175">
                        <a:solidFill>
                          <a:srgbClr val="D1A375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fr-FR">
                          <a:solidFill>
                            <a:schemeClr val="accent4">
                              <a:lumMod val="60000"/>
                              <a:lumOff val="40000"/>
                            </a:schemeClr>
                          </a:solidFill>
                        </a:endParaRPr>
                      </a:p>
                    </p:txBody>
                  </p:sp>
                </p:grpSp>
                <p:grpSp>
                  <p:nvGrpSpPr>
                    <p:cNvPr id="394" name="Groupe 12"/>
                    <p:cNvGrpSpPr/>
                    <p:nvPr/>
                  </p:nvGrpSpPr>
                  <p:grpSpPr>
                    <a:xfrm>
                      <a:off x="2082863" y="1853376"/>
                      <a:ext cx="121054" cy="104966"/>
                      <a:chOff x="2500280" y="204952"/>
                      <a:chExt cx="6357921" cy="6010130"/>
                    </a:xfrm>
                  </p:grpSpPr>
                  <p:sp>
                    <p:nvSpPr>
                      <p:cNvPr id="398" name="Forme libre 31"/>
                      <p:cNvSpPr/>
                      <p:nvPr/>
                    </p:nvSpPr>
                    <p:spPr>
                      <a:xfrm>
                        <a:off x="3155732" y="204952"/>
                        <a:ext cx="4435365" cy="4871544"/>
                      </a:xfrm>
                      <a:custGeom>
                        <a:avLst/>
                        <a:gdLst>
                          <a:gd name="connsiteX0" fmla="*/ 2630213 w 4435365"/>
                          <a:gd name="connsiteY0" fmla="*/ 0 h 4871544"/>
                          <a:gd name="connsiteX1" fmla="*/ 1447799 w 4435365"/>
                          <a:gd name="connsiteY1" fmla="*/ 283779 h 4871544"/>
                          <a:gd name="connsiteX2" fmla="*/ 643758 w 4435365"/>
                          <a:gd name="connsiteY2" fmla="*/ 914400 h 4871544"/>
                          <a:gd name="connsiteX3" fmla="*/ 123496 w 4435365"/>
                          <a:gd name="connsiteY3" fmla="*/ 1828800 h 4871544"/>
                          <a:gd name="connsiteX4" fmla="*/ 91965 w 4435365"/>
                          <a:gd name="connsiteY4" fmla="*/ 3184634 h 4871544"/>
                          <a:gd name="connsiteX5" fmla="*/ 675289 w 4435365"/>
                          <a:gd name="connsiteY5" fmla="*/ 4146331 h 4871544"/>
                          <a:gd name="connsiteX6" fmla="*/ 1589689 w 4435365"/>
                          <a:gd name="connsiteY6" fmla="*/ 4729655 h 4871544"/>
                          <a:gd name="connsiteX7" fmla="*/ 2898227 w 4435365"/>
                          <a:gd name="connsiteY7" fmla="*/ 4776951 h 4871544"/>
                          <a:gd name="connsiteX8" fmla="*/ 3986047 w 4435365"/>
                          <a:gd name="connsiteY8" fmla="*/ 4162096 h 4871544"/>
                          <a:gd name="connsiteX9" fmla="*/ 4427482 w 4435365"/>
                          <a:gd name="connsiteY9" fmla="*/ 2979682 h 4871544"/>
                          <a:gd name="connsiteX10" fmla="*/ 3938751 w 4435365"/>
                          <a:gd name="connsiteY10" fmla="*/ 1797269 h 4871544"/>
                          <a:gd name="connsiteX11" fmla="*/ 2882461 w 4435365"/>
                          <a:gd name="connsiteY11" fmla="*/ 1245476 h 4871544"/>
                          <a:gd name="connsiteX12" fmla="*/ 1636985 w 4435365"/>
                          <a:gd name="connsiteY12" fmla="*/ 1434662 h 4871544"/>
                          <a:gd name="connsiteX13" fmla="*/ 1069427 w 4435365"/>
                          <a:gd name="connsiteY13" fmla="*/ 2191407 h 4871544"/>
                          <a:gd name="connsiteX14" fmla="*/ 1211316 w 4435365"/>
                          <a:gd name="connsiteY14" fmla="*/ 3294993 h 4871544"/>
                          <a:gd name="connsiteX15" fmla="*/ 1952296 w 4435365"/>
                          <a:gd name="connsiteY15" fmla="*/ 3878317 h 4871544"/>
                          <a:gd name="connsiteX16" fmla="*/ 2882461 w 4435365"/>
                          <a:gd name="connsiteY16" fmla="*/ 3736427 h 4871544"/>
                          <a:gd name="connsiteX17" fmla="*/ 3245068 w 4435365"/>
                          <a:gd name="connsiteY17" fmla="*/ 3011214 h 4871544"/>
                          <a:gd name="connsiteX18" fmla="*/ 2898227 w 4435365"/>
                          <a:gd name="connsiteY18" fmla="*/ 2349062 h 4871544"/>
                          <a:gd name="connsiteX19" fmla="*/ 2204544 w 4435365"/>
                          <a:gd name="connsiteY19" fmla="*/ 2270234 h 4871544"/>
                          <a:gd name="connsiteX20" fmla="*/ 1968061 w 4435365"/>
                          <a:gd name="connsiteY20" fmla="*/ 2632841 h 4871544"/>
                          <a:gd name="connsiteX21" fmla="*/ 2031123 w 4435365"/>
                          <a:gd name="connsiteY21" fmla="*/ 2963917 h 4871544"/>
                          <a:gd name="connsiteX22" fmla="*/ 2362199 w 4435365"/>
                          <a:gd name="connsiteY22" fmla="*/ 3026979 h 4871544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  <a:cxn ang="0">
                            <a:pos x="connsiteX11" y="connsiteY11"/>
                          </a:cxn>
                          <a:cxn ang="0">
                            <a:pos x="connsiteX12" y="connsiteY12"/>
                          </a:cxn>
                          <a:cxn ang="0">
                            <a:pos x="connsiteX13" y="connsiteY13"/>
                          </a:cxn>
                          <a:cxn ang="0">
                            <a:pos x="connsiteX14" y="connsiteY14"/>
                          </a:cxn>
                          <a:cxn ang="0">
                            <a:pos x="connsiteX15" y="connsiteY15"/>
                          </a:cxn>
                          <a:cxn ang="0">
                            <a:pos x="connsiteX16" y="connsiteY16"/>
                          </a:cxn>
                          <a:cxn ang="0">
                            <a:pos x="connsiteX17" y="connsiteY17"/>
                          </a:cxn>
                          <a:cxn ang="0">
                            <a:pos x="connsiteX18" y="connsiteY18"/>
                          </a:cxn>
                          <a:cxn ang="0">
                            <a:pos x="connsiteX19" y="connsiteY19"/>
                          </a:cxn>
                          <a:cxn ang="0">
                            <a:pos x="connsiteX20" y="connsiteY20"/>
                          </a:cxn>
                          <a:cxn ang="0">
                            <a:pos x="connsiteX21" y="connsiteY21"/>
                          </a:cxn>
                          <a:cxn ang="0">
                            <a:pos x="connsiteX22" y="connsiteY22"/>
                          </a:cxn>
                        </a:cxnLst>
                        <a:rect l="l" t="t" r="r" b="b"/>
                        <a:pathLst>
                          <a:path w="4435365" h="4871544">
                            <a:moveTo>
                              <a:pt x="2630213" y="0"/>
                            </a:moveTo>
                            <a:cubicBezTo>
                              <a:pt x="2204544" y="65689"/>
                              <a:pt x="1778875" y="131379"/>
                              <a:pt x="1447799" y="283779"/>
                            </a:cubicBezTo>
                            <a:cubicBezTo>
                              <a:pt x="1116723" y="436179"/>
                              <a:pt x="864475" y="656897"/>
                              <a:pt x="643758" y="914400"/>
                            </a:cubicBezTo>
                            <a:cubicBezTo>
                              <a:pt x="423041" y="1171904"/>
                              <a:pt x="215462" y="1450428"/>
                              <a:pt x="123496" y="1828800"/>
                            </a:cubicBezTo>
                            <a:cubicBezTo>
                              <a:pt x="31531" y="2207172"/>
                              <a:pt x="0" y="2798379"/>
                              <a:pt x="91965" y="3184634"/>
                            </a:cubicBezTo>
                            <a:cubicBezTo>
                              <a:pt x="183931" y="3570889"/>
                              <a:pt x="425668" y="3888828"/>
                              <a:pt x="675289" y="4146331"/>
                            </a:cubicBezTo>
                            <a:cubicBezTo>
                              <a:pt x="924910" y="4403834"/>
                              <a:pt x="1219199" y="4624552"/>
                              <a:pt x="1589689" y="4729655"/>
                            </a:cubicBezTo>
                            <a:cubicBezTo>
                              <a:pt x="1960179" y="4834758"/>
                              <a:pt x="2498834" y="4871544"/>
                              <a:pt x="2898227" y="4776951"/>
                            </a:cubicBezTo>
                            <a:cubicBezTo>
                              <a:pt x="3297620" y="4682358"/>
                              <a:pt x="3731171" y="4461641"/>
                              <a:pt x="3986047" y="4162096"/>
                            </a:cubicBezTo>
                            <a:cubicBezTo>
                              <a:pt x="4240923" y="3862551"/>
                              <a:pt x="4435365" y="3373820"/>
                              <a:pt x="4427482" y="2979682"/>
                            </a:cubicBezTo>
                            <a:cubicBezTo>
                              <a:pt x="4419599" y="2585544"/>
                              <a:pt x="4196254" y="2086303"/>
                              <a:pt x="3938751" y="1797269"/>
                            </a:cubicBezTo>
                            <a:cubicBezTo>
                              <a:pt x="3681248" y="1508235"/>
                              <a:pt x="3266089" y="1305910"/>
                              <a:pt x="2882461" y="1245476"/>
                            </a:cubicBezTo>
                            <a:cubicBezTo>
                              <a:pt x="2498833" y="1185042"/>
                              <a:pt x="1939157" y="1277007"/>
                              <a:pt x="1636985" y="1434662"/>
                            </a:cubicBezTo>
                            <a:cubicBezTo>
                              <a:pt x="1334813" y="1592317"/>
                              <a:pt x="1140372" y="1881352"/>
                              <a:pt x="1069427" y="2191407"/>
                            </a:cubicBezTo>
                            <a:cubicBezTo>
                              <a:pt x="998482" y="2501462"/>
                              <a:pt x="1064171" y="3013841"/>
                              <a:pt x="1211316" y="3294993"/>
                            </a:cubicBezTo>
                            <a:cubicBezTo>
                              <a:pt x="1358461" y="3576145"/>
                              <a:pt x="1673772" y="3804745"/>
                              <a:pt x="1952296" y="3878317"/>
                            </a:cubicBezTo>
                            <a:cubicBezTo>
                              <a:pt x="2230820" y="3951889"/>
                              <a:pt x="2666999" y="3880944"/>
                              <a:pt x="2882461" y="3736427"/>
                            </a:cubicBezTo>
                            <a:cubicBezTo>
                              <a:pt x="3097923" y="3591910"/>
                              <a:pt x="3242440" y="3242441"/>
                              <a:pt x="3245068" y="3011214"/>
                            </a:cubicBezTo>
                            <a:cubicBezTo>
                              <a:pt x="3247696" y="2779987"/>
                              <a:pt x="3071648" y="2472559"/>
                              <a:pt x="2898227" y="2349062"/>
                            </a:cubicBezTo>
                            <a:cubicBezTo>
                              <a:pt x="2724806" y="2225565"/>
                              <a:pt x="2359572" y="2222938"/>
                              <a:pt x="2204544" y="2270234"/>
                            </a:cubicBezTo>
                            <a:cubicBezTo>
                              <a:pt x="2049516" y="2317530"/>
                              <a:pt x="1996965" y="2517227"/>
                              <a:pt x="1968061" y="2632841"/>
                            </a:cubicBezTo>
                            <a:cubicBezTo>
                              <a:pt x="1939157" y="2748455"/>
                              <a:pt x="1965433" y="2898227"/>
                              <a:pt x="2031123" y="2963917"/>
                            </a:cubicBezTo>
                            <a:cubicBezTo>
                              <a:pt x="2096813" y="3029607"/>
                              <a:pt x="2229506" y="3028293"/>
                              <a:pt x="2362199" y="3026979"/>
                            </a:cubicBezTo>
                          </a:path>
                        </a:pathLst>
                      </a:custGeom>
                      <a:ln w="3175">
                        <a:solidFill>
                          <a:srgbClr val="D1A375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fr-FR">
                          <a:solidFill>
                            <a:schemeClr val="accent4">
                              <a:lumMod val="60000"/>
                              <a:lumOff val="40000"/>
                            </a:schemeClr>
                          </a:solidFill>
                        </a:endParaRPr>
                      </a:p>
                    </p:txBody>
                  </p:sp>
                  <p:sp>
                    <p:nvSpPr>
                      <p:cNvPr id="399" name="Ellipse 398"/>
                      <p:cNvSpPr/>
                      <p:nvPr/>
                    </p:nvSpPr>
                    <p:spPr>
                      <a:xfrm>
                        <a:off x="2500280" y="214285"/>
                        <a:ext cx="6357921" cy="6000797"/>
                      </a:xfrm>
                      <a:prstGeom prst="ellipse">
                        <a:avLst/>
                      </a:prstGeom>
                      <a:noFill/>
                      <a:ln w="3175">
                        <a:solidFill>
                          <a:srgbClr val="D1A375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fr-FR">
                          <a:solidFill>
                            <a:schemeClr val="accent4">
                              <a:lumMod val="60000"/>
                              <a:lumOff val="40000"/>
                            </a:schemeClr>
                          </a:solidFill>
                        </a:endParaRPr>
                      </a:p>
                    </p:txBody>
                  </p:sp>
                </p:grpSp>
                <p:grpSp>
                  <p:nvGrpSpPr>
                    <p:cNvPr id="395" name="Groupe 15"/>
                    <p:cNvGrpSpPr/>
                    <p:nvPr/>
                  </p:nvGrpSpPr>
                  <p:grpSpPr>
                    <a:xfrm>
                      <a:off x="2082863" y="2147281"/>
                      <a:ext cx="121053" cy="104966"/>
                      <a:chOff x="2500298" y="204952"/>
                      <a:chExt cx="6357950" cy="6010130"/>
                    </a:xfrm>
                  </p:grpSpPr>
                  <p:sp>
                    <p:nvSpPr>
                      <p:cNvPr id="396" name="Forme libre 29"/>
                      <p:cNvSpPr/>
                      <p:nvPr/>
                    </p:nvSpPr>
                    <p:spPr>
                      <a:xfrm>
                        <a:off x="3155732" y="204952"/>
                        <a:ext cx="4435365" cy="4871544"/>
                      </a:xfrm>
                      <a:custGeom>
                        <a:avLst/>
                        <a:gdLst>
                          <a:gd name="connsiteX0" fmla="*/ 2630213 w 4435365"/>
                          <a:gd name="connsiteY0" fmla="*/ 0 h 4871544"/>
                          <a:gd name="connsiteX1" fmla="*/ 1447799 w 4435365"/>
                          <a:gd name="connsiteY1" fmla="*/ 283779 h 4871544"/>
                          <a:gd name="connsiteX2" fmla="*/ 643758 w 4435365"/>
                          <a:gd name="connsiteY2" fmla="*/ 914400 h 4871544"/>
                          <a:gd name="connsiteX3" fmla="*/ 123496 w 4435365"/>
                          <a:gd name="connsiteY3" fmla="*/ 1828800 h 4871544"/>
                          <a:gd name="connsiteX4" fmla="*/ 91965 w 4435365"/>
                          <a:gd name="connsiteY4" fmla="*/ 3184634 h 4871544"/>
                          <a:gd name="connsiteX5" fmla="*/ 675289 w 4435365"/>
                          <a:gd name="connsiteY5" fmla="*/ 4146331 h 4871544"/>
                          <a:gd name="connsiteX6" fmla="*/ 1589689 w 4435365"/>
                          <a:gd name="connsiteY6" fmla="*/ 4729655 h 4871544"/>
                          <a:gd name="connsiteX7" fmla="*/ 2898227 w 4435365"/>
                          <a:gd name="connsiteY7" fmla="*/ 4776951 h 4871544"/>
                          <a:gd name="connsiteX8" fmla="*/ 3986047 w 4435365"/>
                          <a:gd name="connsiteY8" fmla="*/ 4162096 h 4871544"/>
                          <a:gd name="connsiteX9" fmla="*/ 4427482 w 4435365"/>
                          <a:gd name="connsiteY9" fmla="*/ 2979682 h 4871544"/>
                          <a:gd name="connsiteX10" fmla="*/ 3938751 w 4435365"/>
                          <a:gd name="connsiteY10" fmla="*/ 1797269 h 4871544"/>
                          <a:gd name="connsiteX11" fmla="*/ 2882461 w 4435365"/>
                          <a:gd name="connsiteY11" fmla="*/ 1245476 h 4871544"/>
                          <a:gd name="connsiteX12" fmla="*/ 1636985 w 4435365"/>
                          <a:gd name="connsiteY12" fmla="*/ 1434662 h 4871544"/>
                          <a:gd name="connsiteX13" fmla="*/ 1069427 w 4435365"/>
                          <a:gd name="connsiteY13" fmla="*/ 2191407 h 4871544"/>
                          <a:gd name="connsiteX14" fmla="*/ 1211316 w 4435365"/>
                          <a:gd name="connsiteY14" fmla="*/ 3294993 h 4871544"/>
                          <a:gd name="connsiteX15" fmla="*/ 1952296 w 4435365"/>
                          <a:gd name="connsiteY15" fmla="*/ 3878317 h 4871544"/>
                          <a:gd name="connsiteX16" fmla="*/ 2882461 w 4435365"/>
                          <a:gd name="connsiteY16" fmla="*/ 3736427 h 4871544"/>
                          <a:gd name="connsiteX17" fmla="*/ 3245068 w 4435365"/>
                          <a:gd name="connsiteY17" fmla="*/ 3011214 h 4871544"/>
                          <a:gd name="connsiteX18" fmla="*/ 2898227 w 4435365"/>
                          <a:gd name="connsiteY18" fmla="*/ 2349062 h 4871544"/>
                          <a:gd name="connsiteX19" fmla="*/ 2204544 w 4435365"/>
                          <a:gd name="connsiteY19" fmla="*/ 2270234 h 4871544"/>
                          <a:gd name="connsiteX20" fmla="*/ 1968061 w 4435365"/>
                          <a:gd name="connsiteY20" fmla="*/ 2632841 h 4871544"/>
                          <a:gd name="connsiteX21" fmla="*/ 2031123 w 4435365"/>
                          <a:gd name="connsiteY21" fmla="*/ 2963917 h 4871544"/>
                          <a:gd name="connsiteX22" fmla="*/ 2362199 w 4435365"/>
                          <a:gd name="connsiteY22" fmla="*/ 3026979 h 4871544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  <a:cxn ang="0">
                            <a:pos x="connsiteX11" y="connsiteY11"/>
                          </a:cxn>
                          <a:cxn ang="0">
                            <a:pos x="connsiteX12" y="connsiteY12"/>
                          </a:cxn>
                          <a:cxn ang="0">
                            <a:pos x="connsiteX13" y="connsiteY13"/>
                          </a:cxn>
                          <a:cxn ang="0">
                            <a:pos x="connsiteX14" y="connsiteY14"/>
                          </a:cxn>
                          <a:cxn ang="0">
                            <a:pos x="connsiteX15" y="connsiteY15"/>
                          </a:cxn>
                          <a:cxn ang="0">
                            <a:pos x="connsiteX16" y="connsiteY16"/>
                          </a:cxn>
                          <a:cxn ang="0">
                            <a:pos x="connsiteX17" y="connsiteY17"/>
                          </a:cxn>
                          <a:cxn ang="0">
                            <a:pos x="connsiteX18" y="connsiteY18"/>
                          </a:cxn>
                          <a:cxn ang="0">
                            <a:pos x="connsiteX19" y="connsiteY19"/>
                          </a:cxn>
                          <a:cxn ang="0">
                            <a:pos x="connsiteX20" y="connsiteY20"/>
                          </a:cxn>
                          <a:cxn ang="0">
                            <a:pos x="connsiteX21" y="connsiteY21"/>
                          </a:cxn>
                          <a:cxn ang="0">
                            <a:pos x="connsiteX22" y="connsiteY22"/>
                          </a:cxn>
                        </a:cxnLst>
                        <a:rect l="l" t="t" r="r" b="b"/>
                        <a:pathLst>
                          <a:path w="4435365" h="4871544">
                            <a:moveTo>
                              <a:pt x="2630213" y="0"/>
                            </a:moveTo>
                            <a:cubicBezTo>
                              <a:pt x="2204544" y="65689"/>
                              <a:pt x="1778875" y="131379"/>
                              <a:pt x="1447799" y="283779"/>
                            </a:cubicBezTo>
                            <a:cubicBezTo>
                              <a:pt x="1116723" y="436179"/>
                              <a:pt x="864475" y="656897"/>
                              <a:pt x="643758" y="914400"/>
                            </a:cubicBezTo>
                            <a:cubicBezTo>
                              <a:pt x="423041" y="1171904"/>
                              <a:pt x="215462" y="1450428"/>
                              <a:pt x="123496" y="1828800"/>
                            </a:cubicBezTo>
                            <a:cubicBezTo>
                              <a:pt x="31531" y="2207172"/>
                              <a:pt x="0" y="2798379"/>
                              <a:pt x="91965" y="3184634"/>
                            </a:cubicBezTo>
                            <a:cubicBezTo>
                              <a:pt x="183931" y="3570889"/>
                              <a:pt x="425668" y="3888828"/>
                              <a:pt x="675289" y="4146331"/>
                            </a:cubicBezTo>
                            <a:cubicBezTo>
                              <a:pt x="924910" y="4403834"/>
                              <a:pt x="1219199" y="4624552"/>
                              <a:pt x="1589689" y="4729655"/>
                            </a:cubicBezTo>
                            <a:cubicBezTo>
                              <a:pt x="1960179" y="4834758"/>
                              <a:pt x="2498834" y="4871544"/>
                              <a:pt x="2898227" y="4776951"/>
                            </a:cubicBezTo>
                            <a:cubicBezTo>
                              <a:pt x="3297620" y="4682358"/>
                              <a:pt x="3731171" y="4461641"/>
                              <a:pt x="3986047" y="4162096"/>
                            </a:cubicBezTo>
                            <a:cubicBezTo>
                              <a:pt x="4240923" y="3862551"/>
                              <a:pt x="4435365" y="3373820"/>
                              <a:pt x="4427482" y="2979682"/>
                            </a:cubicBezTo>
                            <a:cubicBezTo>
                              <a:pt x="4419599" y="2585544"/>
                              <a:pt x="4196254" y="2086303"/>
                              <a:pt x="3938751" y="1797269"/>
                            </a:cubicBezTo>
                            <a:cubicBezTo>
                              <a:pt x="3681248" y="1508235"/>
                              <a:pt x="3266089" y="1305910"/>
                              <a:pt x="2882461" y="1245476"/>
                            </a:cubicBezTo>
                            <a:cubicBezTo>
                              <a:pt x="2498833" y="1185042"/>
                              <a:pt x="1939157" y="1277007"/>
                              <a:pt x="1636985" y="1434662"/>
                            </a:cubicBezTo>
                            <a:cubicBezTo>
                              <a:pt x="1334813" y="1592317"/>
                              <a:pt x="1140372" y="1881352"/>
                              <a:pt x="1069427" y="2191407"/>
                            </a:cubicBezTo>
                            <a:cubicBezTo>
                              <a:pt x="998482" y="2501462"/>
                              <a:pt x="1064171" y="3013841"/>
                              <a:pt x="1211316" y="3294993"/>
                            </a:cubicBezTo>
                            <a:cubicBezTo>
                              <a:pt x="1358461" y="3576145"/>
                              <a:pt x="1673772" y="3804745"/>
                              <a:pt x="1952296" y="3878317"/>
                            </a:cubicBezTo>
                            <a:cubicBezTo>
                              <a:pt x="2230820" y="3951889"/>
                              <a:pt x="2666999" y="3880944"/>
                              <a:pt x="2882461" y="3736427"/>
                            </a:cubicBezTo>
                            <a:cubicBezTo>
                              <a:pt x="3097923" y="3591910"/>
                              <a:pt x="3242440" y="3242441"/>
                              <a:pt x="3245068" y="3011214"/>
                            </a:cubicBezTo>
                            <a:cubicBezTo>
                              <a:pt x="3247696" y="2779987"/>
                              <a:pt x="3071648" y="2472559"/>
                              <a:pt x="2898227" y="2349062"/>
                            </a:cubicBezTo>
                            <a:cubicBezTo>
                              <a:pt x="2724806" y="2225565"/>
                              <a:pt x="2359572" y="2222938"/>
                              <a:pt x="2204544" y="2270234"/>
                            </a:cubicBezTo>
                            <a:cubicBezTo>
                              <a:pt x="2049516" y="2317530"/>
                              <a:pt x="1996965" y="2517227"/>
                              <a:pt x="1968061" y="2632841"/>
                            </a:cubicBezTo>
                            <a:cubicBezTo>
                              <a:pt x="1939157" y="2748455"/>
                              <a:pt x="1965433" y="2898227"/>
                              <a:pt x="2031123" y="2963917"/>
                            </a:cubicBezTo>
                            <a:cubicBezTo>
                              <a:pt x="2096813" y="3029607"/>
                              <a:pt x="2229506" y="3028293"/>
                              <a:pt x="2362199" y="3026979"/>
                            </a:cubicBezTo>
                          </a:path>
                        </a:pathLst>
                      </a:custGeom>
                      <a:ln w="3175">
                        <a:solidFill>
                          <a:srgbClr val="D1A375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fr-FR">
                          <a:solidFill>
                            <a:schemeClr val="accent4">
                              <a:lumMod val="60000"/>
                              <a:lumOff val="40000"/>
                            </a:schemeClr>
                          </a:solidFill>
                        </a:endParaRPr>
                      </a:p>
                    </p:txBody>
                  </p:sp>
                  <p:sp>
                    <p:nvSpPr>
                      <p:cNvPr id="397" name="Ellipse 30"/>
                      <p:cNvSpPr/>
                      <p:nvPr/>
                    </p:nvSpPr>
                    <p:spPr>
                      <a:xfrm>
                        <a:off x="2500298" y="214290"/>
                        <a:ext cx="6357950" cy="6000792"/>
                      </a:xfrm>
                      <a:prstGeom prst="ellipse">
                        <a:avLst/>
                      </a:prstGeom>
                      <a:noFill/>
                      <a:ln w="3175">
                        <a:solidFill>
                          <a:srgbClr val="D1A375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fr-FR">
                          <a:solidFill>
                            <a:schemeClr val="accent4">
                              <a:lumMod val="60000"/>
                              <a:lumOff val="40000"/>
                            </a:schemeClr>
                          </a:solidFill>
                        </a:endParaRPr>
                      </a:p>
                    </p:txBody>
                  </p:sp>
                </p:grpSp>
              </p:grpSp>
              <p:grpSp>
                <p:nvGrpSpPr>
                  <p:cNvPr id="328" name="Groupe 35"/>
                  <p:cNvGrpSpPr/>
                  <p:nvPr/>
                </p:nvGrpSpPr>
                <p:grpSpPr>
                  <a:xfrm>
                    <a:off x="2782678" y="1421430"/>
                    <a:ext cx="432000" cy="936000"/>
                    <a:chOff x="1928794" y="1428736"/>
                    <a:chExt cx="432000" cy="936000"/>
                  </a:xfrm>
                </p:grpSpPr>
                <p:sp>
                  <p:nvSpPr>
                    <p:cNvPr id="374" name="Ellipse 373"/>
                    <p:cNvSpPr/>
                    <p:nvPr/>
                  </p:nvSpPr>
                  <p:spPr>
                    <a:xfrm>
                      <a:off x="1972814" y="1485993"/>
                      <a:ext cx="352158" cy="241423"/>
                    </a:xfrm>
                    <a:prstGeom prst="ellipse">
                      <a:avLst/>
                    </a:prstGeom>
                    <a:noFill/>
                    <a:ln w="3175">
                      <a:solidFill>
                        <a:srgbClr val="D1A375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fr-FR">
                        <a:solidFill>
                          <a:schemeClr val="accent4">
                            <a:lumMod val="60000"/>
                            <a:lumOff val="40000"/>
                          </a:schemeClr>
                        </a:solidFill>
                      </a:endParaRPr>
                    </a:p>
                  </p:txBody>
                </p:sp>
                <p:sp>
                  <p:nvSpPr>
                    <p:cNvPr id="375" name="Forme libre 76"/>
                    <p:cNvSpPr/>
                    <p:nvPr/>
                  </p:nvSpPr>
                  <p:spPr>
                    <a:xfrm>
                      <a:off x="2199693" y="1428736"/>
                      <a:ext cx="161101" cy="931226"/>
                    </a:xfrm>
                    <a:custGeom>
                      <a:avLst/>
                      <a:gdLst>
                        <a:gd name="connsiteX0" fmla="*/ 872359 w 1045780"/>
                        <a:gd name="connsiteY0" fmla="*/ 0 h 6337738"/>
                        <a:gd name="connsiteX1" fmla="*/ 998483 w 1045780"/>
                        <a:gd name="connsiteY1" fmla="*/ 252248 h 6337738"/>
                        <a:gd name="connsiteX2" fmla="*/ 825062 w 1045780"/>
                        <a:gd name="connsiteY2" fmla="*/ 457200 h 6337738"/>
                        <a:gd name="connsiteX3" fmla="*/ 367862 w 1045780"/>
                        <a:gd name="connsiteY3" fmla="*/ 740979 h 6337738"/>
                        <a:gd name="connsiteX4" fmla="*/ 115614 w 1045780"/>
                        <a:gd name="connsiteY4" fmla="*/ 1024758 h 6337738"/>
                        <a:gd name="connsiteX5" fmla="*/ 147145 w 1045780"/>
                        <a:gd name="connsiteY5" fmla="*/ 1450427 h 6337738"/>
                        <a:gd name="connsiteX6" fmla="*/ 840828 w 1045780"/>
                        <a:gd name="connsiteY6" fmla="*/ 1954924 h 6337738"/>
                        <a:gd name="connsiteX7" fmla="*/ 1030014 w 1045780"/>
                        <a:gd name="connsiteY7" fmla="*/ 2207172 h 6337738"/>
                        <a:gd name="connsiteX8" fmla="*/ 825062 w 1045780"/>
                        <a:gd name="connsiteY8" fmla="*/ 2459420 h 6337738"/>
                        <a:gd name="connsiteX9" fmla="*/ 162910 w 1045780"/>
                        <a:gd name="connsiteY9" fmla="*/ 2932386 h 6337738"/>
                        <a:gd name="connsiteX10" fmla="*/ 99848 w 1045780"/>
                        <a:gd name="connsiteY10" fmla="*/ 3452648 h 6337738"/>
                        <a:gd name="connsiteX11" fmla="*/ 762000 w 1045780"/>
                        <a:gd name="connsiteY11" fmla="*/ 3894082 h 6337738"/>
                        <a:gd name="connsiteX12" fmla="*/ 1030014 w 1045780"/>
                        <a:gd name="connsiteY12" fmla="*/ 4177862 h 6337738"/>
                        <a:gd name="connsiteX13" fmla="*/ 856593 w 1045780"/>
                        <a:gd name="connsiteY13" fmla="*/ 4461641 h 6337738"/>
                        <a:gd name="connsiteX14" fmla="*/ 178676 w 1045780"/>
                        <a:gd name="connsiteY14" fmla="*/ 4903075 h 6337738"/>
                        <a:gd name="connsiteX15" fmla="*/ 162910 w 1045780"/>
                        <a:gd name="connsiteY15" fmla="*/ 5502165 h 6337738"/>
                        <a:gd name="connsiteX16" fmla="*/ 809297 w 1045780"/>
                        <a:gd name="connsiteY16" fmla="*/ 5943600 h 6337738"/>
                        <a:gd name="connsiteX17" fmla="*/ 951186 w 1045780"/>
                        <a:gd name="connsiteY17" fmla="*/ 6243144 h 6337738"/>
                        <a:gd name="connsiteX18" fmla="*/ 998483 w 1045780"/>
                        <a:gd name="connsiteY18" fmla="*/ 6337738 h 6337738"/>
                        <a:gd name="connsiteX19" fmla="*/ 998483 w 1045780"/>
                        <a:gd name="connsiteY19" fmla="*/ 6337738 h 6337738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</a:cxnLst>
                      <a:rect l="l" t="t" r="r" b="b"/>
                      <a:pathLst>
                        <a:path w="1045780" h="6337738">
                          <a:moveTo>
                            <a:pt x="872359" y="0"/>
                          </a:moveTo>
                          <a:cubicBezTo>
                            <a:pt x="939362" y="88024"/>
                            <a:pt x="1006366" y="176048"/>
                            <a:pt x="998483" y="252248"/>
                          </a:cubicBezTo>
                          <a:cubicBezTo>
                            <a:pt x="990600" y="328448"/>
                            <a:pt x="930165" y="375745"/>
                            <a:pt x="825062" y="457200"/>
                          </a:cubicBezTo>
                          <a:cubicBezTo>
                            <a:pt x="719959" y="538655"/>
                            <a:pt x="486103" y="646386"/>
                            <a:pt x="367862" y="740979"/>
                          </a:cubicBezTo>
                          <a:cubicBezTo>
                            <a:pt x="249621" y="835572"/>
                            <a:pt x="152400" y="906517"/>
                            <a:pt x="115614" y="1024758"/>
                          </a:cubicBezTo>
                          <a:cubicBezTo>
                            <a:pt x="78828" y="1142999"/>
                            <a:pt x="26276" y="1295399"/>
                            <a:pt x="147145" y="1450427"/>
                          </a:cubicBezTo>
                          <a:cubicBezTo>
                            <a:pt x="268014" y="1605455"/>
                            <a:pt x="693683" y="1828800"/>
                            <a:pt x="840828" y="1954924"/>
                          </a:cubicBezTo>
                          <a:cubicBezTo>
                            <a:pt x="987973" y="2081048"/>
                            <a:pt x="1032642" y="2123089"/>
                            <a:pt x="1030014" y="2207172"/>
                          </a:cubicBezTo>
                          <a:cubicBezTo>
                            <a:pt x="1027386" y="2291255"/>
                            <a:pt x="969579" y="2338551"/>
                            <a:pt x="825062" y="2459420"/>
                          </a:cubicBezTo>
                          <a:cubicBezTo>
                            <a:pt x="680545" y="2580289"/>
                            <a:pt x="283779" y="2766848"/>
                            <a:pt x="162910" y="2932386"/>
                          </a:cubicBezTo>
                          <a:cubicBezTo>
                            <a:pt x="42041" y="3097924"/>
                            <a:pt x="0" y="3292365"/>
                            <a:pt x="99848" y="3452648"/>
                          </a:cubicBezTo>
                          <a:cubicBezTo>
                            <a:pt x="199696" y="3612931"/>
                            <a:pt x="606972" y="3773213"/>
                            <a:pt x="762000" y="3894082"/>
                          </a:cubicBezTo>
                          <a:cubicBezTo>
                            <a:pt x="917028" y="4014951"/>
                            <a:pt x="1014248" y="4083269"/>
                            <a:pt x="1030014" y="4177862"/>
                          </a:cubicBezTo>
                          <a:cubicBezTo>
                            <a:pt x="1045780" y="4272455"/>
                            <a:pt x="998483" y="4340772"/>
                            <a:pt x="856593" y="4461641"/>
                          </a:cubicBezTo>
                          <a:cubicBezTo>
                            <a:pt x="714703" y="4582510"/>
                            <a:pt x="294290" y="4729654"/>
                            <a:pt x="178676" y="4903075"/>
                          </a:cubicBezTo>
                          <a:cubicBezTo>
                            <a:pt x="63062" y="5076496"/>
                            <a:pt x="57807" y="5328744"/>
                            <a:pt x="162910" y="5502165"/>
                          </a:cubicBezTo>
                          <a:cubicBezTo>
                            <a:pt x="268013" y="5675586"/>
                            <a:pt x="677918" y="5820104"/>
                            <a:pt x="809297" y="5943600"/>
                          </a:cubicBezTo>
                          <a:cubicBezTo>
                            <a:pt x="940676" y="6067097"/>
                            <a:pt x="919655" y="6177454"/>
                            <a:pt x="951186" y="6243144"/>
                          </a:cubicBezTo>
                          <a:cubicBezTo>
                            <a:pt x="982717" y="6308834"/>
                            <a:pt x="998483" y="6337738"/>
                            <a:pt x="998483" y="6337738"/>
                          </a:cubicBezTo>
                          <a:lnTo>
                            <a:pt x="998483" y="6337738"/>
                          </a:lnTo>
                        </a:path>
                      </a:pathLst>
                    </a:custGeom>
                    <a:ln w="3175">
                      <a:solidFill>
                        <a:srgbClr val="D1A375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fr-FR">
                        <a:solidFill>
                          <a:schemeClr val="accent4">
                            <a:lumMod val="60000"/>
                            <a:lumOff val="40000"/>
                          </a:schemeClr>
                        </a:solidFill>
                      </a:endParaRPr>
                    </a:p>
                  </p:txBody>
                </p:sp>
                <p:sp>
                  <p:nvSpPr>
                    <p:cNvPr id="376" name="Ellipse 77"/>
                    <p:cNvSpPr/>
                    <p:nvPr/>
                  </p:nvSpPr>
                  <p:spPr>
                    <a:xfrm>
                      <a:off x="1972814" y="1779899"/>
                      <a:ext cx="352158" cy="241423"/>
                    </a:xfrm>
                    <a:prstGeom prst="ellipse">
                      <a:avLst/>
                    </a:prstGeom>
                    <a:noFill/>
                    <a:ln w="3175">
                      <a:solidFill>
                        <a:srgbClr val="D1A375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fr-FR">
                        <a:solidFill>
                          <a:schemeClr val="accent4">
                            <a:lumMod val="60000"/>
                            <a:lumOff val="40000"/>
                          </a:schemeClr>
                        </a:solidFill>
                      </a:endParaRPr>
                    </a:p>
                  </p:txBody>
                </p:sp>
                <p:sp>
                  <p:nvSpPr>
                    <p:cNvPr id="377" name="Ellipse 78"/>
                    <p:cNvSpPr/>
                    <p:nvPr/>
                  </p:nvSpPr>
                  <p:spPr>
                    <a:xfrm>
                      <a:off x="1961809" y="2073805"/>
                      <a:ext cx="352158" cy="241423"/>
                    </a:xfrm>
                    <a:prstGeom prst="ellipse">
                      <a:avLst/>
                    </a:prstGeom>
                    <a:noFill/>
                    <a:ln w="3175">
                      <a:solidFill>
                        <a:srgbClr val="D1A375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fr-FR">
                        <a:solidFill>
                          <a:schemeClr val="accent4">
                            <a:lumMod val="60000"/>
                            <a:lumOff val="40000"/>
                          </a:schemeClr>
                        </a:solidFill>
                      </a:endParaRPr>
                    </a:p>
                  </p:txBody>
                </p:sp>
                <p:sp>
                  <p:nvSpPr>
                    <p:cNvPr id="378" name="Forme libre 377"/>
                    <p:cNvSpPr/>
                    <p:nvPr/>
                  </p:nvSpPr>
                  <p:spPr>
                    <a:xfrm flipH="1">
                      <a:off x="1928794" y="1433510"/>
                      <a:ext cx="161382" cy="931226"/>
                    </a:xfrm>
                    <a:custGeom>
                      <a:avLst/>
                      <a:gdLst>
                        <a:gd name="connsiteX0" fmla="*/ 872359 w 1045780"/>
                        <a:gd name="connsiteY0" fmla="*/ 0 h 6337738"/>
                        <a:gd name="connsiteX1" fmla="*/ 998483 w 1045780"/>
                        <a:gd name="connsiteY1" fmla="*/ 252248 h 6337738"/>
                        <a:gd name="connsiteX2" fmla="*/ 825062 w 1045780"/>
                        <a:gd name="connsiteY2" fmla="*/ 457200 h 6337738"/>
                        <a:gd name="connsiteX3" fmla="*/ 367862 w 1045780"/>
                        <a:gd name="connsiteY3" fmla="*/ 740979 h 6337738"/>
                        <a:gd name="connsiteX4" fmla="*/ 115614 w 1045780"/>
                        <a:gd name="connsiteY4" fmla="*/ 1024758 h 6337738"/>
                        <a:gd name="connsiteX5" fmla="*/ 147145 w 1045780"/>
                        <a:gd name="connsiteY5" fmla="*/ 1450427 h 6337738"/>
                        <a:gd name="connsiteX6" fmla="*/ 840828 w 1045780"/>
                        <a:gd name="connsiteY6" fmla="*/ 1954924 h 6337738"/>
                        <a:gd name="connsiteX7" fmla="*/ 1030014 w 1045780"/>
                        <a:gd name="connsiteY7" fmla="*/ 2207172 h 6337738"/>
                        <a:gd name="connsiteX8" fmla="*/ 825062 w 1045780"/>
                        <a:gd name="connsiteY8" fmla="*/ 2459420 h 6337738"/>
                        <a:gd name="connsiteX9" fmla="*/ 162910 w 1045780"/>
                        <a:gd name="connsiteY9" fmla="*/ 2932386 h 6337738"/>
                        <a:gd name="connsiteX10" fmla="*/ 99848 w 1045780"/>
                        <a:gd name="connsiteY10" fmla="*/ 3452648 h 6337738"/>
                        <a:gd name="connsiteX11" fmla="*/ 762000 w 1045780"/>
                        <a:gd name="connsiteY11" fmla="*/ 3894082 h 6337738"/>
                        <a:gd name="connsiteX12" fmla="*/ 1030014 w 1045780"/>
                        <a:gd name="connsiteY12" fmla="*/ 4177862 h 6337738"/>
                        <a:gd name="connsiteX13" fmla="*/ 856593 w 1045780"/>
                        <a:gd name="connsiteY13" fmla="*/ 4461641 h 6337738"/>
                        <a:gd name="connsiteX14" fmla="*/ 178676 w 1045780"/>
                        <a:gd name="connsiteY14" fmla="*/ 4903075 h 6337738"/>
                        <a:gd name="connsiteX15" fmla="*/ 162910 w 1045780"/>
                        <a:gd name="connsiteY15" fmla="*/ 5502165 h 6337738"/>
                        <a:gd name="connsiteX16" fmla="*/ 809297 w 1045780"/>
                        <a:gd name="connsiteY16" fmla="*/ 5943600 h 6337738"/>
                        <a:gd name="connsiteX17" fmla="*/ 951186 w 1045780"/>
                        <a:gd name="connsiteY17" fmla="*/ 6243144 h 6337738"/>
                        <a:gd name="connsiteX18" fmla="*/ 998483 w 1045780"/>
                        <a:gd name="connsiteY18" fmla="*/ 6337738 h 6337738"/>
                        <a:gd name="connsiteX19" fmla="*/ 998483 w 1045780"/>
                        <a:gd name="connsiteY19" fmla="*/ 6337738 h 6337738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</a:cxnLst>
                      <a:rect l="l" t="t" r="r" b="b"/>
                      <a:pathLst>
                        <a:path w="1045780" h="6337738">
                          <a:moveTo>
                            <a:pt x="872359" y="0"/>
                          </a:moveTo>
                          <a:cubicBezTo>
                            <a:pt x="939362" y="88024"/>
                            <a:pt x="1006366" y="176048"/>
                            <a:pt x="998483" y="252248"/>
                          </a:cubicBezTo>
                          <a:cubicBezTo>
                            <a:pt x="990600" y="328448"/>
                            <a:pt x="930165" y="375745"/>
                            <a:pt x="825062" y="457200"/>
                          </a:cubicBezTo>
                          <a:cubicBezTo>
                            <a:pt x="719959" y="538655"/>
                            <a:pt x="486103" y="646386"/>
                            <a:pt x="367862" y="740979"/>
                          </a:cubicBezTo>
                          <a:cubicBezTo>
                            <a:pt x="249621" y="835572"/>
                            <a:pt x="152400" y="906517"/>
                            <a:pt x="115614" y="1024758"/>
                          </a:cubicBezTo>
                          <a:cubicBezTo>
                            <a:pt x="78828" y="1142999"/>
                            <a:pt x="26276" y="1295399"/>
                            <a:pt x="147145" y="1450427"/>
                          </a:cubicBezTo>
                          <a:cubicBezTo>
                            <a:pt x="268014" y="1605455"/>
                            <a:pt x="693683" y="1828800"/>
                            <a:pt x="840828" y="1954924"/>
                          </a:cubicBezTo>
                          <a:cubicBezTo>
                            <a:pt x="987973" y="2081048"/>
                            <a:pt x="1032642" y="2123089"/>
                            <a:pt x="1030014" y="2207172"/>
                          </a:cubicBezTo>
                          <a:cubicBezTo>
                            <a:pt x="1027386" y="2291255"/>
                            <a:pt x="969579" y="2338551"/>
                            <a:pt x="825062" y="2459420"/>
                          </a:cubicBezTo>
                          <a:cubicBezTo>
                            <a:pt x="680545" y="2580289"/>
                            <a:pt x="283779" y="2766848"/>
                            <a:pt x="162910" y="2932386"/>
                          </a:cubicBezTo>
                          <a:cubicBezTo>
                            <a:pt x="42041" y="3097924"/>
                            <a:pt x="0" y="3292365"/>
                            <a:pt x="99848" y="3452648"/>
                          </a:cubicBezTo>
                          <a:cubicBezTo>
                            <a:pt x="199696" y="3612931"/>
                            <a:pt x="606972" y="3773213"/>
                            <a:pt x="762000" y="3894082"/>
                          </a:cubicBezTo>
                          <a:cubicBezTo>
                            <a:pt x="917028" y="4014951"/>
                            <a:pt x="1014248" y="4083269"/>
                            <a:pt x="1030014" y="4177862"/>
                          </a:cubicBezTo>
                          <a:cubicBezTo>
                            <a:pt x="1045780" y="4272455"/>
                            <a:pt x="998483" y="4340772"/>
                            <a:pt x="856593" y="4461641"/>
                          </a:cubicBezTo>
                          <a:cubicBezTo>
                            <a:pt x="714703" y="4582510"/>
                            <a:pt x="294290" y="4729654"/>
                            <a:pt x="178676" y="4903075"/>
                          </a:cubicBezTo>
                          <a:cubicBezTo>
                            <a:pt x="63062" y="5076496"/>
                            <a:pt x="57807" y="5328744"/>
                            <a:pt x="162910" y="5502165"/>
                          </a:cubicBezTo>
                          <a:cubicBezTo>
                            <a:pt x="268013" y="5675586"/>
                            <a:pt x="677918" y="5820104"/>
                            <a:pt x="809297" y="5943600"/>
                          </a:cubicBezTo>
                          <a:cubicBezTo>
                            <a:pt x="940676" y="6067097"/>
                            <a:pt x="919655" y="6177454"/>
                            <a:pt x="951186" y="6243144"/>
                          </a:cubicBezTo>
                          <a:cubicBezTo>
                            <a:pt x="982717" y="6308834"/>
                            <a:pt x="998483" y="6337738"/>
                            <a:pt x="998483" y="6337738"/>
                          </a:cubicBezTo>
                          <a:lnTo>
                            <a:pt x="998483" y="6337738"/>
                          </a:lnTo>
                        </a:path>
                      </a:pathLst>
                    </a:custGeom>
                    <a:ln w="3175">
                      <a:solidFill>
                        <a:srgbClr val="D1A375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fr-FR">
                        <a:solidFill>
                          <a:schemeClr val="accent4">
                            <a:lumMod val="60000"/>
                            <a:lumOff val="40000"/>
                          </a:schemeClr>
                        </a:solidFill>
                      </a:endParaRPr>
                    </a:p>
                  </p:txBody>
                </p:sp>
                <p:grpSp>
                  <p:nvGrpSpPr>
                    <p:cNvPr id="379" name="Groupe 9"/>
                    <p:cNvGrpSpPr/>
                    <p:nvPr/>
                  </p:nvGrpSpPr>
                  <p:grpSpPr>
                    <a:xfrm>
                      <a:off x="2082863" y="1559470"/>
                      <a:ext cx="121053" cy="104966"/>
                      <a:chOff x="2500298" y="204952"/>
                      <a:chExt cx="6357950" cy="6010130"/>
                    </a:xfrm>
                  </p:grpSpPr>
                  <p:sp>
                    <p:nvSpPr>
                      <p:cNvPr id="386" name="Forme libre 10"/>
                      <p:cNvSpPr/>
                      <p:nvPr/>
                    </p:nvSpPr>
                    <p:spPr>
                      <a:xfrm>
                        <a:off x="3155732" y="204952"/>
                        <a:ext cx="4435365" cy="4871544"/>
                      </a:xfrm>
                      <a:custGeom>
                        <a:avLst/>
                        <a:gdLst>
                          <a:gd name="connsiteX0" fmla="*/ 2630213 w 4435365"/>
                          <a:gd name="connsiteY0" fmla="*/ 0 h 4871544"/>
                          <a:gd name="connsiteX1" fmla="*/ 1447799 w 4435365"/>
                          <a:gd name="connsiteY1" fmla="*/ 283779 h 4871544"/>
                          <a:gd name="connsiteX2" fmla="*/ 643758 w 4435365"/>
                          <a:gd name="connsiteY2" fmla="*/ 914400 h 4871544"/>
                          <a:gd name="connsiteX3" fmla="*/ 123496 w 4435365"/>
                          <a:gd name="connsiteY3" fmla="*/ 1828800 h 4871544"/>
                          <a:gd name="connsiteX4" fmla="*/ 91965 w 4435365"/>
                          <a:gd name="connsiteY4" fmla="*/ 3184634 h 4871544"/>
                          <a:gd name="connsiteX5" fmla="*/ 675289 w 4435365"/>
                          <a:gd name="connsiteY5" fmla="*/ 4146331 h 4871544"/>
                          <a:gd name="connsiteX6" fmla="*/ 1589689 w 4435365"/>
                          <a:gd name="connsiteY6" fmla="*/ 4729655 h 4871544"/>
                          <a:gd name="connsiteX7" fmla="*/ 2898227 w 4435365"/>
                          <a:gd name="connsiteY7" fmla="*/ 4776951 h 4871544"/>
                          <a:gd name="connsiteX8" fmla="*/ 3986047 w 4435365"/>
                          <a:gd name="connsiteY8" fmla="*/ 4162096 h 4871544"/>
                          <a:gd name="connsiteX9" fmla="*/ 4427482 w 4435365"/>
                          <a:gd name="connsiteY9" fmla="*/ 2979682 h 4871544"/>
                          <a:gd name="connsiteX10" fmla="*/ 3938751 w 4435365"/>
                          <a:gd name="connsiteY10" fmla="*/ 1797269 h 4871544"/>
                          <a:gd name="connsiteX11" fmla="*/ 2882461 w 4435365"/>
                          <a:gd name="connsiteY11" fmla="*/ 1245476 h 4871544"/>
                          <a:gd name="connsiteX12" fmla="*/ 1636985 w 4435365"/>
                          <a:gd name="connsiteY12" fmla="*/ 1434662 h 4871544"/>
                          <a:gd name="connsiteX13" fmla="*/ 1069427 w 4435365"/>
                          <a:gd name="connsiteY13" fmla="*/ 2191407 h 4871544"/>
                          <a:gd name="connsiteX14" fmla="*/ 1211316 w 4435365"/>
                          <a:gd name="connsiteY14" fmla="*/ 3294993 h 4871544"/>
                          <a:gd name="connsiteX15" fmla="*/ 1952296 w 4435365"/>
                          <a:gd name="connsiteY15" fmla="*/ 3878317 h 4871544"/>
                          <a:gd name="connsiteX16" fmla="*/ 2882461 w 4435365"/>
                          <a:gd name="connsiteY16" fmla="*/ 3736427 h 4871544"/>
                          <a:gd name="connsiteX17" fmla="*/ 3245068 w 4435365"/>
                          <a:gd name="connsiteY17" fmla="*/ 3011214 h 4871544"/>
                          <a:gd name="connsiteX18" fmla="*/ 2898227 w 4435365"/>
                          <a:gd name="connsiteY18" fmla="*/ 2349062 h 4871544"/>
                          <a:gd name="connsiteX19" fmla="*/ 2204544 w 4435365"/>
                          <a:gd name="connsiteY19" fmla="*/ 2270234 h 4871544"/>
                          <a:gd name="connsiteX20" fmla="*/ 1968061 w 4435365"/>
                          <a:gd name="connsiteY20" fmla="*/ 2632841 h 4871544"/>
                          <a:gd name="connsiteX21" fmla="*/ 2031123 w 4435365"/>
                          <a:gd name="connsiteY21" fmla="*/ 2963917 h 4871544"/>
                          <a:gd name="connsiteX22" fmla="*/ 2362199 w 4435365"/>
                          <a:gd name="connsiteY22" fmla="*/ 3026979 h 4871544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  <a:cxn ang="0">
                            <a:pos x="connsiteX11" y="connsiteY11"/>
                          </a:cxn>
                          <a:cxn ang="0">
                            <a:pos x="connsiteX12" y="connsiteY12"/>
                          </a:cxn>
                          <a:cxn ang="0">
                            <a:pos x="connsiteX13" y="connsiteY13"/>
                          </a:cxn>
                          <a:cxn ang="0">
                            <a:pos x="connsiteX14" y="connsiteY14"/>
                          </a:cxn>
                          <a:cxn ang="0">
                            <a:pos x="connsiteX15" y="connsiteY15"/>
                          </a:cxn>
                          <a:cxn ang="0">
                            <a:pos x="connsiteX16" y="connsiteY16"/>
                          </a:cxn>
                          <a:cxn ang="0">
                            <a:pos x="connsiteX17" y="connsiteY17"/>
                          </a:cxn>
                          <a:cxn ang="0">
                            <a:pos x="connsiteX18" y="connsiteY18"/>
                          </a:cxn>
                          <a:cxn ang="0">
                            <a:pos x="connsiteX19" y="connsiteY19"/>
                          </a:cxn>
                          <a:cxn ang="0">
                            <a:pos x="connsiteX20" y="connsiteY20"/>
                          </a:cxn>
                          <a:cxn ang="0">
                            <a:pos x="connsiteX21" y="connsiteY21"/>
                          </a:cxn>
                          <a:cxn ang="0">
                            <a:pos x="connsiteX22" y="connsiteY22"/>
                          </a:cxn>
                        </a:cxnLst>
                        <a:rect l="l" t="t" r="r" b="b"/>
                        <a:pathLst>
                          <a:path w="4435365" h="4871544">
                            <a:moveTo>
                              <a:pt x="2630213" y="0"/>
                            </a:moveTo>
                            <a:cubicBezTo>
                              <a:pt x="2204544" y="65689"/>
                              <a:pt x="1778875" y="131379"/>
                              <a:pt x="1447799" y="283779"/>
                            </a:cubicBezTo>
                            <a:cubicBezTo>
                              <a:pt x="1116723" y="436179"/>
                              <a:pt x="864475" y="656897"/>
                              <a:pt x="643758" y="914400"/>
                            </a:cubicBezTo>
                            <a:cubicBezTo>
                              <a:pt x="423041" y="1171904"/>
                              <a:pt x="215462" y="1450428"/>
                              <a:pt x="123496" y="1828800"/>
                            </a:cubicBezTo>
                            <a:cubicBezTo>
                              <a:pt x="31531" y="2207172"/>
                              <a:pt x="0" y="2798379"/>
                              <a:pt x="91965" y="3184634"/>
                            </a:cubicBezTo>
                            <a:cubicBezTo>
                              <a:pt x="183931" y="3570889"/>
                              <a:pt x="425668" y="3888828"/>
                              <a:pt x="675289" y="4146331"/>
                            </a:cubicBezTo>
                            <a:cubicBezTo>
                              <a:pt x="924910" y="4403834"/>
                              <a:pt x="1219199" y="4624552"/>
                              <a:pt x="1589689" y="4729655"/>
                            </a:cubicBezTo>
                            <a:cubicBezTo>
                              <a:pt x="1960179" y="4834758"/>
                              <a:pt x="2498834" y="4871544"/>
                              <a:pt x="2898227" y="4776951"/>
                            </a:cubicBezTo>
                            <a:cubicBezTo>
                              <a:pt x="3297620" y="4682358"/>
                              <a:pt x="3731171" y="4461641"/>
                              <a:pt x="3986047" y="4162096"/>
                            </a:cubicBezTo>
                            <a:cubicBezTo>
                              <a:pt x="4240923" y="3862551"/>
                              <a:pt x="4435365" y="3373820"/>
                              <a:pt x="4427482" y="2979682"/>
                            </a:cubicBezTo>
                            <a:cubicBezTo>
                              <a:pt x="4419599" y="2585544"/>
                              <a:pt x="4196254" y="2086303"/>
                              <a:pt x="3938751" y="1797269"/>
                            </a:cubicBezTo>
                            <a:cubicBezTo>
                              <a:pt x="3681248" y="1508235"/>
                              <a:pt x="3266089" y="1305910"/>
                              <a:pt x="2882461" y="1245476"/>
                            </a:cubicBezTo>
                            <a:cubicBezTo>
                              <a:pt x="2498833" y="1185042"/>
                              <a:pt x="1939157" y="1277007"/>
                              <a:pt x="1636985" y="1434662"/>
                            </a:cubicBezTo>
                            <a:cubicBezTo>
                              <a:pt x="1334813" y="1592317"/>
                              <a:pt x="1140372" y="1881352"/>
                              <a:pt x="1069427" y="2191407"/>
                            </a:cubicBezTo>
                            <a:cubicBezTo>
                              <a:pt x="998482" y="2501462"/>
                              <a:pt x="1064171" y="3013841"/>
                              <a:pt x="1211316" y="3294993"/>
                            </a:cubicBezTo>
                            <a:cubicBezTo>
                              <a:pt x="1358461" y="3576145"/>
                              <a:pt x="1673772" y="3804745"/>
                              <a:pt x="1952296" y="3878317"/>
                            </a:cubicBezTo>
                            <a:cubicBezTo>
                              <a:pt x="2230820" y="3951889"/>
                              <a:pt x="2666999" y="3880944"/>
                              <a:pt x="2882461" y="3736427"/>
                            </a:cubicBezTo>
                            <a:cubicBezTo>
                              <a:pt x="3097923" y="3591910"/>
                              <a:pt x="3242440" y="3242441"/>
                              <a:pt x="3245068" y="3011214"/>
                            </a:cubicBezTo>
                            <a:cubicBezTo>
                              <a:pt x="3247696" y="2779987"/>
                              <a:pt x="3071648" y="2472559"/>
                              <a:pt x="2898227" y="2349062"/>
                            </a:cubicBezTo>
                            <a:cubicBezTo>
                              <a:pt x="2724806" y="2225565"/>
                              <a:pt x="2359572" y="2222938"/>
                              <a:pt x="2204544" y="2270234"/>
                            </a:cubicBezTo>
                            <a:cubicBezTo>
                              <a:pt x="2049516" y="2317530"/>
                              <a:pt x="1996965" y="2517227"/>
                              <a:pt x="1968061" y="2632841"/>
                            </a:cubicBezTo>
                            <a:cubicBezTo>
                              <a:pt x="1939157" y="2748455"/>
                              <a:pt x="1965433" y="2898227"/>
                              <a:pt x="2031123" y="2963917"/>
                            </a:cubicBezTo>
                            <a:cubicBezTo>
                              <a:pt x="2096813" y="3029607"/>
                              <a:pt x="2229506" y="3028293"/>
                              <a:pt x="2362199" y="3026979"/>
                            </a:cubicBezTo>
                          </a:path>
                        </a:pathLst>
                      </a:custGeom>
                      <a:ln w="3175">
                        <a:solidFill>
                          <a:srgbClr val="D1A375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fr-FR">
                          <a:solidFill>
                            <a:schemeClr val="accent4">
                              <a:lumMod val="60000"/>
                              <a:lumOff val="40000"/>
                            </a:schemeClr>
                          </a:solidFill>
                        </a:endParaRPr>
                      </a:p>
                    </p:txBody>
                  </p:sp>
                  <p:sp>
                    <p:nvSpPr>
                      <p:cNvPr id="387" name="Ellipse 386"/>
                      <p:cNvSpPr/>
                      <p:nvPr/>
                    </p:nvSpPr>
                    <p:spPr>
                      <a:xfrm>
                        <a:off x="2500298" y="214290"/>
                        <a:ext cx="6357950" cy="6000792"/>
                      </a:xfrm>
                      <a:prstGeom prst="ellipse">
                        <a:avLst/>
                      </a:prstGeom>
                      <a:noFill/>
                      <a:ln w="3175">
                        <a:solidFill>
                          <a:srgbClr val="D1A375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fr-FR">
                          <a:solidFill>
                            <a:schemeClr val="accent4">
                              <a:lumMod val="60000"/>
                              <a:lumOff val="40000"/>
                            </a:schemeClr>
                          </a:solidFill>
                        </a:endParaRPr>
                      </a:p>
                    </p:txBody>
                  </p:sp>
                </p:grpSp>
                <p:grpSp>
                  <p:nvGrpSpPr>
                    <p:cNvPr id="380" name="Groupe 12"/>
                    <p:cNvGrpSpPr/>
                    <p:nvPr/>
                  </p:nvGrpSpPr>
                  <p:grpSpPr>
                    <a:xfrm>
                      <a:off x="2082863" y="1853376"/>
                      <a:ext cx="121054" cy="104966"/>
                      <a:chOff x="2500280" y="204952"/>
                      <a:chExt cx="6357921" cy="6010130"/>
                    </a:xfrm>
                  </p:grpSpPr>
                  <p:sp>
                    <p:nvSpPr>
                      <p:cNvPr id="384" name="Forme libre 383"/>
                      <p:cNvSpPr/>
                      <p:nvPr/>
                    </p:nvSpPr>
                    <p:spPr>
                      <a:xfrm>
                        <a:off x="3155732" y="204952"/>
                        <a:ext cx="4435365" cy="4871544"/>
                      </a:xfrm>
                      <a:custGeom>
                        <a:avLst/>
                        <a:gdLst>
                          <a:gd name="connsiteX0" fmla="*/ 2630213 w 4435365"/>
                          <a:gd name="connsiteY0" fmla="*/ 0 h 4871544"/>
                          <a:gd name="connsiteX1" fmla="*/ 1447799 w 4435365"/>
                          <a:gd name="connsiteY1" fmla="*/ 283779 h 4871544"/>
                          <a:gd name="connsiteX2" fmla="*/ 643758 w 4435365"/>
                          <a:gd name="connsiteY2" fmla="*/ 914400 h 4871544"/>
                          <a:gd name="connsiteX3" fmla="*/ 123496 w 4435365"/>
                          <a:gd name="connsiteY3" fmla="*/ 1828800 h 4871544"/>
                          <a:gd name="connsiteX4" fmla="*/ 91965 w 4435365"/>
                          <a:gd name="connsiteY4" fmla="*/ 3184634 h 4871544"/>
                          <a:gd name="connsiteX5" fmla="*/ 675289 w 4435365"/>
                          <a:gd name="connsiteY5" fmla="*/ 4146331 h 4871544"/>
                          <a:gd name="connsiteX6" fmla="*/ 1589689 w 4435365"/>
                          <a:gd name="connsiteY6" fmla="*/ 4729655 h 4871544"/>
                          <a:gd name="connsiteX7" fmla="*/ 2898227 w 4435365"/>
                          <a:gd name="connsiteY7" fmla="*/ 4776951 h 4871544"/>
                          <a:gd name="connsiteX8" fmla="*/ 3986047 w 4435365"/>
                          <a:gd name="connsiteY8" fmla="*/ 4162096 h 4871544"/>
                          <a:gd name="connsiteX9" fmla="*/ 4427482 w 4435365"/>
                          <a:gd name="connsiteY9" fmla="*/ 2979682 h 4871544"/>
                          <a:gd name="connsiteX10" fmla="*/ 3938751 w 4435365"/>
                          <a:gd name="connsiteY10" fmla="*/ 1797269 h 4871544"/>
                          <a:gd name="connsiteX11" fmla="*/ 2882461 w 4435365"/>
                          <a:gd name="connsiteY11" fmla="*/ 1245476 h 4871544"/>
                          <a:gd name="connsiteX12" fmla="*/ 1636985 w 4435365"/>
                          <a:gd name="connsiteY12" fmla="*/ 1434662 h 4871544"/>
                          <a:gd name="connsiteX13" fmla="*/ 1069427 w 4435365"/>
                          <a:gd name="connsiteY13" fmla="*/ 2191407 h 4871544"/>
                          <a:gd name="connsiteX14" fmla="*/ 1211316 w 4435365"/>
                          <a:gd name="connsiteY14" fmla="*/ 3294993 h 4871544"/>
                          <a:gd name="connsiteX15" fmla="*/ 1952296 w 4435365"/>
                          <a:gd name="connsiteY15" fmla="*/ 3878317 h 4871544"/>
                          <a:gd name="connsiteX16" fmla="*/ 2882461 w 4435365"/>
                          <a:gd name="connsiteY16" fmla="*/ 3736427 h 4871544"/>
                          <a:gd name="connsiteX17" fmla="*/ 3245068 w 4435365"/>
                          <a:gd name="connsiteY17" fmla="*/ 3011214 h 4871544"/>
                          <a:gd name="connsiteX18" fmla="*/ 2898227 w 4435365"/>
                          <a:gd name="connsiteY18" fmla="*/ 2349062 h 4871544"/>
                          <a:gd name="connsiteX19" fmla="*/ 2204544 w 4435365"/>
                          <a:gd name="connsiteY19" fmla="*/ 2270234 h 4871544"/>
                          <a:gd name="connsiteX20" fmla="*/ 1968061 w 4435365"/>
                          <a:gd name="connsiteY20" fmla="*/ 2632841 h 4871544"/>
                          <a:gd name="connsiteX21" fmla="*/ 2031123 w 4435365"/>
                          <a:gd name="connsiteY21" fmla="*/ 2963917 h 4871544"/>
                          <a:gd name="connsiteX22" fmla="*/ 2362199 w 4435365"/>
                          <a:gd name="connsiteY22" fmla="*/ 3026979 h 4871544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  <a:cxn ang="0">
                            <a:pos x="connsiteX11" y="connsiteY11"/>
                          </a:cxn>
                          <a:cxn ang="0">
                            <a:pos x="connsiteX12" y="connsiteY12"/>
                          </a:cxn>
                          <a:cxn ang="0">
                            <a:pos x="connsiteX13" y="connsiteY13"/>
                          </a:cxn>
                          <a:cxn ang="0">
                            <a:pos x="connsiteX14" y="connsiteY14"/>
                          </a:cxn>
                          <a:cxn ang="0">
                            <a:pos x="connsiteX15" y="connsiteY15"/>
                          </a:cxn>
                          <a:cxn ang="0">
                            <a:pos x="connsiteX16" y="connsiteY16"/>
                          </a:cxn>
                          <a:cxn ang="0">
                            <a:pos x="connsiteX17" y="connsiteY17"/>
                          </a:cxn>
                          <a:cxn ang="0">
                            <a:pos x="connsiteX18" y="connsiteY18"/>
                          </a:cxn>
                          <a:cxn ang="0">
                            <a:pos x="connsiteX19" y="connsiteY19"/>
                          </a:cxn>
                          <a:cxn ang="0">
                            <a:pos x="connsiteX20" y="connsiteY20"/>
                          </a:cxn>
                          <a:cxn ang="0">
                            <a:pos x="connsiteX21" y="connsiteY21"/>
                          </a:cxn>
                          <a:cxn ang="0">
                            <a:pos x="connsiteX22" y="connsiteY22"/>
                          </a:cxn>
                        </a:cxnLst>
                        <a:rect l="l" t="t" r="r" b="b"/>
                        <a:pathLst>
                          <a:path w="4435365" h="4871544">
                            <a:moveTo>
                              <a:pt x="2630213" y="0"/>
                            </a:moveTo>
                            <a:cubicBezTo>
                              <a:pt x="2204544" y="65689"/>
                              <a:pt x="1778875" y="131379"/>
                              <a:pt x="1447799" y="283779"/>
                            </a:cubicBezTo>
                            <a:cubicBezTo>
                              <a:pt x="1116723" y="436179"/>
                              <a:pt x="864475" y="656897"/>
                              <a:pt x="643758" y="914400"/>
                            </a:cubicBezTo>
                            <a:cubicBezTo>
                              <a:pt x="423041" y="1171904"/>
                              <a:pt x="215462" y="1450428"/>
                              <a:pt x="123496" y="1828800"/>
                            </a:cubicBezTo>
                            <a:cubicBezTo>
                              <a:pt x="31531" y="2207172"/>
                              <a:pt x="0" y="2798379"/>
                              <a:pt x="91965" y="3184634"/>
                            </a:cubicBezTo>
                            <a:cubicBezTo>
                              <a:pt x="183931" y="3570889"/>
                              <a:pt x="425668" y="3888828"/>
                              <a:pt x="675289" y="4146331"/>
                            </a:cubicBezTo>
                            <a:cubicBezTo>
                              <a:pt x="924910" y="4403834"/>
                              <a:pt x="1219199" y="4624552"/>
                              <a:pt x="1589689" y="4729655"/>
                            </a:cubicBezTo>
                            <a:cubicBezTo>
                              <a:pt x="1960179" y="4834758"/>
                              <a:pt x="2498834" y="4871544"/>
                              <a:pt x="2898227" y="4776951"/>
                            </a:cubicBezTo>
                            <a:cubicBezTo>
                              <a:pt x="3297620" y="4682358"/>
                              <a:pt x="3731171" y="4461641"/>
                              <a:pt x="3986047" y="4162096"/>
                            </a:cubicBezTo>
                            <a:cubicBezTo>
                              <a:pt x="4240923" y="3862551"/>
                              <a:pt x="4435365" y="3373820"/>
                              <a:pt x="4427482" y="2979682"/>
                            </a:cubicBezTo>
                            <a:cubicBezTo>
                              <a:pt x="4419599" y="2585544"/>
                              <a:pt x="4196254" y="2086303"/>
                              <a:pt x="3938751" y="1797269"/>
                            </a:cubicBezTo>
                            <a:cubicBezTo>
                              <a:pt x="3681248" y="1508235"/>
                              <a:pt x="3266089" y="1305910"/>
                              <a:pt x="2882461" y="1245476"/>
                            </a:cubicBezTo>
                            <a:cubicBezTo>
                              <a:pt x="2498833" y="1185042"/>
                              <a:pt x="1939157" y="1277007"/>
                              <a:pt x="1636985" y="1434662"/>
                            </a:cubicBezTo>
                            <a:cubicBezTo>
                              <a:pt x="1334813" y="1592317"/>
                              <a:pt x="1140372" y="1881352"/>
                              <a:pt x="1069427" y="2191407"/>
                            </a:cubicBezTo>
                            <a:cubicBezTo>
                              <a:pt x="998482" y="2501462"/>
                              <a:pt x="1064171" y="3013841"/>
                              <a:pt x="1211316" y="3294993"/>
                            </a:cubicBezTo>
                            <a:cubicBezTo>
                              <a:pt x="1358461" y="3576145"/>
                              <a:pt x="1673772" y="3804745"/>
                              <a:pt x="1952296" y="3878317"/>
                            </a:cubicBezTo>
                            <a:cubicBezTo>
                              <a:pt x="2230820" y="3951889"/>
                              <a:pt x="2666999" y="3880944"/>
                              <a:pt x="2882461" y="3736427"/>
                            </a:cubicBezTo>
                            <a:cubicBezTo>
                              <a:pt x="3097923" y="3591910"/>
                              <a:pt x="3242440" y="3242441"/>
                              <a:pt x="3245068" y="3011214"/>
                            </a:cubicBezTo>
                            <a:cubicBezTo>
                              <a:pt x="3247696" y="2779987"/>
                              <a:pt x="3071648" y="2472559"/>
                              <a:pt x="2898227" y="2349062"/>
                            </a:cubicBezTo>
                            <a:cubicBezTo>
                              <a:pt x="2724806" y="2225565"/>
                              <a:pt x="2359572" y="2222938"/>
                              <a:pt x="2204544" y="2270234"/>
                            </a:cubicBezTo>
                            <a:cubicBezTo>
                              <a:pt x="2049516" y="2317530"/>
                              <a:pt x="1996965" y="2517227"/>
                              <a:pt x="1968061" y="2632841"/>
                            </a:cubicBezTo>
                            <a:cubicBezTo>
                              <a:pt x="1939157" y="2748455"/>
                              <a:pt x="1965433" y="2898227"/>
                              <a:pt x="2031123" y="2963917"/>
                            </a:cubicBezTo>
                            <a:cubicBezTo>
                              <a:pt x="2096813" y="3029607"/>
                              <a:pt x="2229506" y="3028293"/>
                              <a:pt x="2362199" y="3026979"/>
                            </a:cubicBezTo>
                          </a:path>
                        </a:pathLst>
                      </a:custGeom>
                      <a:ln w="3175">
                        <a:solidFill>
                          <a:srgbClr val="D1A375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fr-FR">
                          <a:solidFill>
                            <a:schemeClr val="accent4">
                              <a:lumMod val="60000"/>
                              <a:lumOff val="40000"/>
                            </a:schemeClr>
                          </a:solidFill>
                        </a:endParaRPr>
                      </a:p>
                    </p:txBody>
                  </p:sp>
                  <p:sp>
                    <p:nvSpPr>
                      <p:cNvPr id="385" name="Ellipse 384"/>
                      <p:cNvSpPr/>
                      <p:nvPr/>
                    </p:nvSpPr>
                    <p:spPr>
                      <a:xfrm>
                        <a:off x="2500280" y="214285"/>
                        <a:ext cx="6357921" cy="6000797"/>
                      </a:xfrm>
                      <a:prstGeom prst="ellipse">
                        <a:avLst/>
                      </a:prstGeom>
                      <a:noFill/>
                      <a:ln w="3175">
                        <a:solidFill>
                          <a:srgbClr val="D1A375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fr-FR">
                          <a:solidFill>
                            <a:schemeClr val="accent4">
                              <a:lumMod val="60000"/>
                              <a:lumOff val="40000"/>
                            </a:schemeClr>
                          </a:solidFill>
                        </a:endParaRPr>
                      </a:p>
                    </p:txBody>
                  </p:sp>
                </p:grpSp>
                <p:grpSp>
                  <p:nvGrpSpPr>
                    <p:cNvPr id="381" name="Groupe 15"/>
                    <p:cNvGrpSpPr/>
                    <p:nvPr/>
                  </p:nvGrpSpPr>
                  <p:grpSpPr>
                    <a:xfrm>
                      <a:off x="2082863" y="2147281"/>
                      <a:ext cx="121053" cy="104966"/>
                      <a:chOff x="2500298" y="204952"/>
                      <a:chExt cx="6357950" cy="6010130"/>
                    </a:xfrm>
                  </p:grpSpPr>
                  <p:sp>
                    <p:nvSpPr>
                      <p:cNvPr id="382" name="Forme libre 44"/>
                      <p:cNvSpPr/>
                      <p:nvPr/>
                    </p:nvSpPr>
                    <p:spPr>
                      <a:xfrm>
                        <a:off x="3155732" y="204952"/>
                        <a:ext cx="4435365" cy="4871544"/>
                      </a:xfrm>
                      <a:custGeom>
                        <a:avLst/>
                        <a:gdLst>
                          <a:gd name="connsiteX0" fmla="*/ 2630213 w 4435365"/>
                          <a:gd name="connsiteY0" fmla="*/ 0 h 4871544"/>
                          <a:gd name="connsiteX1" fmla="*/ 1447799 w 4435365"/>
                          <a:gd name="connsiteY1" fmla="*/ 283779 h 4871544"/>
                          <a:gd name="connsiteX2" fmla="*/ 643758 w 4435365"/>
                          <a:gd name="connsiteY2" fmla="*/ 914400 h 4871544"/>
                          <a:gd name="connsiteX3" fmla="*/ 123496 w 4435365"/>
                          <a:gd name="connsiteY3" fmla="*/ 1828800 h 4871544"/>
                          <a:gd name="connsiteX4" fmla="*/ 91965 w 4435365"/>
                          <a:gd name="connsiteY4" fmla="*/ 3184634 h 4871544"/>
                          <a:gd name="connsiteX5" fmla="*/ 675289 w 4435365"/>
                          <a:gd name="connsiteY5" fmla="*/ 4146331 h 4871544"/>
                          <a:gd name="connsiteX6" fmla="*/ 1589689 w 4435365"/>
                          <a:gd name="connsiteY6" fmla="*/ 4729655 h 4871544"/>
                          <a:gd name="connsiteX7" fmla="*/ 2898227 w 4435365"/>
                          <a:gd name="connsiteY7" fmla="*/ 4776951 h 4871544"/>
                          <a:gd name="connsiteX8" fmla="*/ 3986047 w 4435365"/>
                          <a:gd name="connsiteY8" fmla="*/ 4162096 h 4871544"/>
                          <a:gd name="connsiteX9" fmla="*/ 4427482 w 4435365"/>
                          <a:gd name="connsiteY9" fmla="*/ 2979682 h 4871544"/>
                          <a:gd name="connsiteX10" fmla="*/ 3938751 w 4435365"/>
                          <a:gd name="connsiteY10" fmla="*/ 1797269 h 4871544"/>
                          <a:gd name="connsiteX11" fmla="*/ 2882461 w 4435365"/>
                          <a:gd name="connsiteY11" fmla="*/ 1245476 h 4871544"/>
                          <a:gd name="connsiteX12" fmla="*/ 1636985 w 4435365"/>
                          <a:gd name="connsiteY12" fmla="*/ 1434662 h 4871544"/>
                          <a:gd name="connsiteX13" fmla="*/ 1069427 w 4435365"/>
                          <a:gd name="connsiteY13" fmla="*/ 2191407 h 4871544"/>
                          <a:gd name="connsiteX14" fmla="*/ 1211316 w 4435365"/>
                          <a:gd name="connsiteY14" fmla="*/ 3294993 h 4871544"/>
                          <a:gd name="connsiteX15" fmla="*/ 1952296 w 4435365"/>
                          <a:gd name="connsiteY15" fmla="*/ 3878317 h 4871544"/>
                          <a:gd name="connsiteX16" fmla="*/ 2882461 w 4435365"/>
                          <a:gd name="connsiteY16" fmla="*/ 3736427 h 4871544"/>
                          <a:gd name="connsiteX17" fmla="*/ 3245068 w 4435365"/>
                          <a:gd name="connsiteY17" fmla="*/ 3011214 h 4871544"/>
                          <a:gd name="connsiteX18" fmla="*/ 2898227 w 4435365"/>
                          <a:gd name="connsiteY18" fmla="*/ 2349062 h 4871544"/>
                          <a:gd name="connsiteX19" fmla="*/ 2204544 w 4435365"/>
                          <a:gd name="connsiteY19" fmla="*/ 2270234 h 4871544"/>
                          <a:gd name="connsiteX20" fmla="*/ 1968061 w 4435365"/>
                          <a:gd name="connsiteY20" fmla="*/ 2632841 h 4871544"/>
                          <a:gd name="connsiteX21" fmla="*/ 2031123 w 4435365"/>
                          <a:gd name="connsiteY21" fmla="*/ 2963917 h 4871544"/>
                          <a:gd name="connsiteX22" fmla="*/ 2362199 w 4435365"/>
                          <a:gd name="connsiteY22" fmla="*/ 3026979 h 4871544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  <a:cxn ang="0">
                            <a:pos x="connsiteX11" y="connsiteY11"/>
                          </a:cxn>
                          <a:cxn ang="0">
                            <a:pos x="connsiteX12" y="connsiteY12"/>
                          </a:cxn>
                          <a:cxn ang="0">
                            <a:pos x="connsiteX13" y="connsiteY13"/>
                          </a:cxn>
                          <a:cxn ang="0">
                            <a:pos x="connsiteX14" y="connsiteY14"/>
                          </a:cxn>
                          <a:cxn ang="0">
                            <a:pos x="connsiteX15" y="connsiteY15"/>
                          </a:cxn>
                          <a:cxn ang="0">
                            <a:pos x="connsiteX16" y="connsiteY16"/>
                          </a:cxn>
                          <a:cxn ang="0">
                            <a:pos x="connsiteX17" y="connsiteY17"/>
                          </a:cxn>
                          <a:cxn ang="0">
                            <a:pos x="connsiteX18" y="connsiteY18"/>
                          </a:cxn>
                          <a:cxn ang="0">
                            <a:pos x="connsiteX19" y="connsiteY19"/>
                          </a:cxn>
                          <a:cxn ang="0">
                            <a:pos x="connsiteX20" y="connsiteY20"/>
                          </a:cxn>
                          <a:cxn ang="0">
                            <a:pos x="connsiteX21" y="connsiteY21"/>
                          </a:cxn>
                          <a:cxn ang="0">
                            <a:pos x="connsiteX22" y="connsiteY22"/>
                          </a:cxn>
                        </a:cxnLst>
                        <a:rect l="l" t="t" r="r" b="b"/>
                        <a:pathLst>
                          <a:path w="4435365" h="4871544">
                            <a:moveTo>
                              <a:pt x="2630213" y="0"/>
                            </a:moveTo>
                            <a:cubicBezTo>
                              <a:pt x="2204544" y="65689"/>
                              <a:pt x="1778875" y="131379"/>
                              <a:pt x="1447799" y="283779"/>
                            </a:cubicBezTo>
                            <a:cubicBezTo>
                              <a:pt x="1116723" y="436179"/>
                              <a:pt x="864475" y="656897"/>
                              <a:pt x="643758" y="914400"/>
                            </a:cubicBezTo>
                            <a:cubicBezTo>
                              <a:pt x="423041" y="1171904"/>
                              <a:pt x="215462" y="1450428"/>
                              <a:pt x="123496" y="1828800"/>
                            </a:cubicBezTo>
                            <a:cubicBezTo>
                              <a:pt x="31531" y="2207172"/>
                              <a:pt x="0" y="2798379"/>
                              <a:pt x="91965" y="3184634"/>
                            </a:cubicBezTo>
                            <a:cubicBezTo>
                              <a:pt x="183931" y="3570889"/>
                              <a:pt x="425668" y="3888828"/>
                              <a:pt x="675289" y="4146331"/>
                            </a:cubicBezTo>
                            <a:cubicBezTo>
                              <a:pt x="924910" y="4403834"/>
                              <a:pt x="1219199" y="4624552"/>
                              <a:pt x="1589689" y="4729655"/>
                            </a:cubicBezTo>
                            <a:cubicBezTo>
                              <a:pt x="1960179" y="4834758"/>
                              <a:pt x="2498834" y="4871544"/>
                              <a:pt x="2898227" y="4776951"/>
                            </a:cubicBezTo>
                            <a:cubicBezTo>
                              <a:pt x="3297620" y="4682358"/>
                              <a:pt x="3731171" y="4461641"/>
                              <a:pt x="3986047" y="4162096"/>
                            </a:cubicBezTo>
                            <a:cubicBezTo>
                              <a:pt x="4240923" y="3862551"/>
                              <a:pt x="4435365" y="3373820"/>
                              <a:pt x="4427482" y="2979682"/>
                            </a:cubicBezTo>
                            <a:cubicBezTo>
                              <a:pt x="4419599" y="2585544"/>
                              <a:pt x="4196254" y="2086303"/>
                              <a:pt x="3938751" y="1797269"/>
                            </a:cubicBezTo>
                            <a:cubicBezTo>
                              <a:pt x="3681248" y="1508235"/>
                              <a:pt x="3266089" y="1305910"/>
                              <a:pt x="2882461" y="1245476"/>
                            </a:cubicBezTo>
                            <a:cubicBezTo>
                              <a:pt x="2498833" y="1185042"/>
                              <a:pt x="1939157" y="1277007"/>
                              <a:pt x="1636985" y="1434662"/>
                            </a:cubicBezTo>
                            <a:cubicBezTo>
                              <a:pt x="1334813" y="1592317"/>
                              <a:pt x="1140372" y="1881352"/>
                              <a:pt x="1069427" y="2191407"/>
                            </a:cubicBezTo>
                            <a:cubicBezTo>
                              <a:pt x="998482" y="2501462"/>
                              <a:pt x="1064171" y="3013841"/>
                              <a:pt x="1211316" y="3294993"/>
                            </a:cubicBezTo>
                            <a:cubicBezTo>
                              <a:pt x="1358461" y="3576145"/>
                              <a:pt x="1673772" y="3804745"/>
                              <a:pt x="1952296" y="3878317"/>
                            </a:cubicBezTo>
                            <a:cubicBezTo>
                              <a:pt x="2230820" y="3951889"/>
                              <a:pt x="2666999" y="3880944"/>
                              <a:pt x="2882461" y="3736427"/>
                            </a:cubicBezTo>
                            <a:cubicBezTo>
                              <a:pt x="3097923" y="3591910"/>
                              <a:pt x="3242440" y="3242441"/>
                              <a:pt x="3245068" y="3011214"/>
                            </a:cubicBezTo>
                            <a:cubicBezTo>
                              <a:pt x="3247696" y="2779987"/>
                              <a:pt x="3071648" y="2472559"/>
                              <a:pt x="2898227" y="2349062"/>
                            </a:cubicBezTo>
                            <a:cubicBezTo>
                              <a:pt x="2724806" y="2225565"/>
                              <a:pt x="2359572" y="2222938"/>
                              <a:pt x="2204544" y="2270234"/>
                            </a:cubicBezTo>
                            <a:cubicBezTo>
                              <a:pt x="2049516" y="2317530"/>
                              <a:pt x="1996965" y="2517227"/>
                              <a:pt x="1968061" y="2632841"/>
                            </a:cubicBezTo>
                            <a:cubicBezTo>
                              <a:pt x="1939157" y="2748455"/>
                              <a:pt x="1965433" y="2898227"/>
                              <a:pt x="2031123" y="2963917"/>
                            </a:cubicBezTo>
                            <a:cubicBezTo>
                              <a:pt x="2096813" y="3029607"/>
                              <a:pt x="2229506" y="3028293"/>
                              <a:pt x="2362199" y="3026979"/>
                            </a:cubicBezTo>
                          </a:path>
                        </a:pathLst>
                      </a:custGeom>
                      <a:ln w="3175">
                        <a:solidFill>
                          <a:srgbClr val="D1A375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fr-FR">
                          <a:solidFill>
                            <a:schemeClr val="accent4">
                              <a:lumMod val="60000"/>
                              <a:lumOff val="40000"/>
                            </a:schemeClr>
                          </a:solidFill>
                        </a:endParaRPr>
                      </a:p>
                    </p:txBody>
                  </p:sp>
                  <p:sp>
                    <p:nvSpPr>
                      <p:cNvPr id="383" name="Ellipse 45"/>
                      <p:cNvSpPr/>
                      <p:nvPr/>
                    </p:nvSpPr>
                    <p:spPr>
                      <a:xfrm>
                        <a:off x="2500298" y="214290"/>
                        <a:ext cx="6357950" cy="6000792"/>
                      </a:xfrm>
                      <a:prstGeom prst="ellipse">
                        <a:avLst/>
                      </a:prstGeom>
                      <a:noFill/>
                      <a:ln w="3175">
                        <a:solidFill>
                          <a:srgbClr val="D1A375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fr-FR">
                          <a:solidFill>
                            <a:schemeClr val="accent4">
                              <a:lumMod val="60000"/>
                              <a:lumOff val="40000"/>
                            </a:schemeClr>
                          </a:solidFill>
                        </a:endParaRPr>
                      </a:p>
                    </p:txBody>
                  </p:sp>
                </p:grpSp>
              </p:grpSp>
              <p:grpSp>
                <p:nvGrpSpPr>
                  <p:cNvPr id="329" name="Groupe 50"/>
                  <p:cNvGrpSpPr/>
                  <p:nvPr/>
                </p:nvGrpSpPr>
                <p:grpSpPr>
                  <a:xfrm>
                    <a:off x="3214678" y="1421430"/>
                    <a:ext cx="432000" cy="936000"/>
                    <a:chOff x="1928794" y="1428736"/>
                    <a:chExt cx="432000" cy="936000"/>
                  </a:xfrm>
                </p:grpSpPr>
                <p:sp>
                  <p:nvSpPr>
                    <p:cNvPr id="360" name="Ellipse 359"/>
                    <p:cNvSpPr/>
                    <p:nvPr/>
                  </p:nvSpPr>
                  <p:spPr>
                    <a:xfrm>
                      <a:off x="1972814" y="1485993"/>
                      <a:ext cx="352158" cy="241423"/>
                    </a:xfrm>
                    <a:prstGeom prst="ellipse">
                      <a:avLst/>
                    </a:prstGeom>
                    <a:noFill/>
                    <a:ln w="3175">
                      <a:solidFill>
                        <a:srgbClr val="D1A375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fr-FR">
                        <a:solidFill>
                          <a:schemeClr val="accent4">
                            <a:lumMod val="60000"/>
                            <a:lumOff val="40000"/>
                          </a:schemeClr>
                        </a:solidFill>
                      </a:endParaRPr>
                    </a:p>
                  </p:txBody>
                </p:sp>
                <p:sp>
                  <p:nvSpPr>
                    <p:cNvPr id="361" name="Forme libre 62"/>
                    <p:cNvSpPr/>
                    <p:nvPr/>
                  </p:nvSpPr>
                  <p:spPr>
                    <a:xfrm>
                      <a:off x="2199693" y="1428736"/>
                      <a:ext cx="161101" cy="931226"/>
                    </a:xfrm>
                    <a:custGeom>
                      <a:avLst/>
                      <a:gdLst>
                        <a:gd name="connsiteX0" fmla="*/ 872359 w 1045780"/>
                        <a:gd name="connsiteY0" fmla="*/ 0 h 6337738"/>
                        <a:gd name="connsiteX1" fmla="*/ 998483 w 1045780"/>
                        <a:gd name="connsiteY1" fmla="*/ 252248 h 6337738"/>
                        <a:gd name="connsiteX2" fmla="*/ 825062 w 1045780"/>
                        <a:gd name="connsiteY2" fmla="*/ 457200 h 6337738"/>
                        <a:gd name="connsiteX3" fmla="*/ 367862 w 1045780"/>
                        <a:gd name="connsiteY3" fmla="*/ 740979 h 6337738"/>
                        <a:gd name="connsiteX4" fmla="*/ 115614 w 1045780"/>
                        <a:gd name="connsiteY4" fmla="*/ 1024758 h 6337738"/>
                        <a:gd name="connsiteX5" fmla="*/ 147145 w 1045780"/>
                        <a:gd name="connsiteY5" fmla="*/ 1450427 h 6337738"/>
                        <a:gd name="connsiteX6" fmla="*/ 840828 w 1045780"/>
                        <a:gd name="connsiteY6" fmla="*/ 1954924 h 6337738"/>
                        <a:gd name="connsiteX7" fmla="*/ 1030014 w 1045780"/>
                        <a:gd name="connsiteY7" fmla="*/ 2207172 h 6337738"/>
                        <a:gd name="connsiteX8" fmla="*/ 825062 w 1045780"/>
                        <a:gd name="connsiteY8" fmla="*/ 2459420 h 6337738"/>
                        <a:gd name="connsiteX9" fmla="*/ 162910 w 1045780"/>
                        <a:gd name="connsiteY9" fmla="*/ 2932386 h 6337738"/>
                        <a:gd name="connsiteX10" fmla="*/ 99848 w 1045780"/>
                        <a:gd name="connsiteY10" fmla="*/ 3452648 h 6337738"/>
                        <a:gd name="connsiteX11" fmla="*/ 762000 w 1045780"/>
                        <a:gd name="connsiteY11" fmla="*/ 3894082 h 6337738"/>
                        <a:gd name="connsiteX12" fmla="*/ 1030014 w 1045780"/>
                        <a:gd name="connsiteY12" fmla="*/ 4177862 h 6337738"/>
                        <a:gd name="connsiteX13" fmla="*/ 856593 w 1045780"/>
                        <a:gd name="connsiteY13" fmla="*/ 4461641 h 6337738"/>
                        <a:gd name="connsiteX14" fmla="*/ 178676 w 1045780"/>
                        <a:gd name="connsiteY14" fmla="*/ 4903075 h 6337738"/>
                        <a:gd name="connsiteX15" fmla="*/ 162910 w 1045780"/>
                        <a:gd name="connsiteY15" fmla="*/ 5502165 h 6337738"/>
                        <a:gd name="connsiteX16" fmla="*/ 809297 w 1045780"/>
                        <a:gd name="connsiteY16" fmla="*/ 5943600 h 6337738"/>
                        <a:gd name="connsiteX17" fmla="*/ 951186 w 1045780"/>
                        <a:gd name="connsiteY17" fmla="*/ 6243144 h 6337738"/>
                        <a:gd name="connsiteX18" fmla="*/ 998483 w 1045780"/>
                        <a:gd name="connsiteY18" fmla="*/ 6337738 h 6337738"/>
                        <a:gd name="connsiteX19" fmla="*/ 998483 w 1045780"/>
                        <a:gd name="connsiteY19" fmla="*/ 6337738 h 6337738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</a:cxnLst>
                      <a:rect l="l" t="t" r="r" b="b"/>
                      <a:pathLst>
                        <a:path w="1045780" h="6337738">
                          <a:moveTo>
                            <a:pt x="872359" y="0"/>
                          </a:moveTo>
                          <a:cubicBezTo>
                            <a:pt x="939362" y="88024"/>
                            <a:pt x="1006366" y="176048"/>
                            <a:pt x="998483" y="252248"/>
                          </a:cubicBezTo>
                          <a:cubicBezTo>
                            <a:pt x="990600" y="328448"/>
                            <a:pt x="930165" y="375745"/>
                            <a:pt x="825062" y="457200"/>
                          </a:cubicBezTo>
                          <a:cubicBezTo>
                            <a:pt x="719959" y="538655"/>
                            <a:pt x="486103" y="646386"/>
                            <a:pt x="367862" y="740979"/>
                          </a:cubicBezTo>
                          <a:cubicBezTo>
                            <a:pt x="249621" y="835572"/>
                            <a:pt x="152400" y="906517"/>
                            <a:pt x="115614" y="1024758"/>
                          </a:cubicBezTo>
                          <a:cubicBezTo>
                            <a:pt x="78828" y="1142999"/>
                            <a:pt x="26276" y="1295399"/>
                            <a:pt x="147145" y="1450427"/>
                          </a:cubicBezTo>
                          <a:cubicBezTo>
                            <a:pt x="268014" y="1605455"/>
                            <a:pt x="693683" y="1828800"/>
                            <a:pt x="840828" y="1954924"/>
                          </a:cubicBezTo>
                          <a:cubicBezTo>
                            <a:pt x="987973" y="2081048"/>
                            <a:pt x="1032642" y="2123089"/>
                            <a:pt x="1030014" y="2207172"/>
                          </a:cubicBezTo>
                          <a:cubicBezTo>
                            <a:pt x="1027386" y="2291255"/>
                            <a:pt x="969579" y="2338551"/>
                            <a:pt x="825062" y="2459420"/>
                          </a:cubicBezTo>
                          <a:cubicBezTo>
                            <a:pt x="680545" y="2580289"/>
                            <a:pt x="283779" y="2766848"/>
                            <a:pt x="162910" y="2932386"/>
                          </a:cubicBezTo>
                          <a:cubicBezTo>
                            <a:pt x="42041" y="3097924"/>
                            <a:pt x="0" y="3292365"/>
                            <a:pt x="99848" y="3452648"/>
                          </a:cubicBezTo>
                          <a:cubicBezTo>
                            <a:pt x="199696" y="3612931"/>
                            <a:pt x="606972" y="3773213"/>
                            <a:pt x="762000" y="3894082"/>
                          </a:cubicBezTo>
                          <a:cubicBezTo>
                            <a:pt x="917028" y="4014951"/>
                            <a:pt x="1014248" y="4083269"/>
                            <a:pt x="1030014" y="4177862"/>
                          </a:cubicBezTo>
                          <a:cubicBezTo>
                            <a:pt x="1045780" y="4272455"/>
                            <a:pt x="998483" y="4340772"/>
                            <a:pt x="856593" y="4461641"/>
                          </a:cubicBezTo>
                          <a:cubicBezTo>
                            <a:pt x="714703" y="4582510"/>
                            <a:pt x="294290" y="4729654"/>
                            <a:pt x="178676" y="4903075"/>
                          </a:cubicBezTo>
                          <a:cubicBezTo>
                            <a:pt x="63062" y="5076496"/>
                            <a:pt x="57807" y="5328744"/>
                            <a:pt x="162910" y="5502165"/>
                          </a:cubicBezTo>
                          <a:cubicBezTo>
                            <a:pt x="268013" y="5675586"/>
                            <a:pt x="677918" y="5820104"/>
                            <a:pt x="809297" y="5943600"/>
                          </a:cubicBezTo>
                          <a:cubicBezTo>
                            <a:pt x="940676" y="6067097"/>
                            <a:pt x="919655" y="6177454"/>
                            <a:pt x="951186" y="6243144"/>
                          </a:cubicBezTo>
                          <a:cubicBezTo>
                            <a:pt x="982717" y="6308834"/>
                            <a:pt x="998483" y="6337738"/>
                            <a:pt x="998483" y="6337738"/>
                          </a:cubicBezTo>
                          <a:lnTo>
                            <a:pt x="998483" y="6337738"/>
                          </a:lnTo>
                        </a:path>
                      </a:pathLst>
                    </a:custGeom>
                    <a:ln w="3175">
                      <a:solidFill>
                        <a:srgbClr val="D1A375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fr-FR">
                        <a:solidFill>
                          <a:schemeClr val="accent4">
                            <a:lumMod val="60000"/>
                            <a:lumOff val="40000"/>
                          </a:schemeClr>
                        </a:solidFill>
                      </a:endParaRPr>
                    </a:p>
                  </p:txBody>
                </p:sp>
                <p:sp>
                  <p:nvSpPr>
                    <p:cNvPr id="362" name="Ellipse 63"/>
                    <p:cNvSpPr/>
                    <p:nvPr/>
                  </p:nvSpPr>
                  <p:spPr>
                    <a:xfrm>
                      <a:off x="1972814" y="1779899"/>
                      <a:ext cx="352158" cy="241423"/>
                    </a:xfrm>
                    <a:prstGeom prst="ellipse">
                      <a:avLst/>
                    </a:prstGeom>
                    <a:noFill/>
                    <a:ln w="3175">
                      <a:solidFill>
                        <a:srgbClr val="D1A375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fr-FR">
                        <a:solidFill>
                          <a:schemeClr val="accent4">
                            <a:lumMod val="60000"/>
                            <a:lumOff val="40000"/>
                          </a:schemeClr>
                        </a:solidFill>
                      </a:endParaRPr>
                    </a:p>
                  </p:txBody>
                </p:sp>
                <p:sp>
                  <p:nvSpPr>
                    <p:cNvPr id="363" name="Ellipse 64"/>
                    <p:cNvSpPr/>
                    <p:nvPr/>
                  </p:nvSpPr>
                  <p:spPr>
                    <a:xfrm>
                      <a:off x="1961809" y="2073805"/>
                      <a:ext cx="352158" cy="241423"/>
                    </a:xfrm>
                    <a:prstGeom prst="ellipse">
                      <a:avLst/>
                    </a:prstGeom>
                    <a:noFill/>
                    <a:ln w="3175">
                      <a:solidFill>
                        <a:srgbClr val="D1A375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fr-FR">
                        <a:solidFill>
                          <a:schemeClr val="accent4">
                            <a:lumMod val="60000"/>
                            <a:lumOff val="40000"/>
                          </a:schemeClr>
                        </a:solidFill>
                      </a:endParaRPr>
                    </a:p>
                  </p:txBody>
                </p:sp>
                <p:sp>
                  <p:nvSpPr>
                    <p:cNvPr id="364" name="Forme libre 363"/>
                    <p:cNvSpPr/>
                    <p:nvPr/>
                  </p:nvSpPr>
                  <p:spPr>
                    <a:xfrm flipH="1">
                      <a:off x="1928794" y="1433510"/>
                      <a:ext cx="161382" cy="931226"/>
                    </a:xfrm>
                    <a:custGeom>
                      <a:avLst/>
                      <a:gdLst>
                        <a:gd name="connsiteX0" fmla="*/ 872359 w 1045780"/>
                        <a:gd name="connsiteY0" fmla="*/ 0 h 6337738"/>
                        <a:gd name="connsiteX1" fmla="*/ 998483 w 1045780"/>
                        <a:gd name="connsiteY1" fmla="*/ 252248 h 6337738"/>
                        <a:gd name="connsiteX2" fmla="*/ 825062 w 1045780"/>
                        <a:gd name="connsiteY2" fmla="*/ 457200 h 6337738"/>
                        <a:gd name="connsiteX3" fmla="*/ 367862 w 1045780"/>
                        <a:gd name="connsiteY3" fmla="*/ 740979 h 6337738"/>
                        <a:gd name="connsiteX4" fmla="*/ 115614 w 1045780"/>
                        <a:gd name="connsiteY4" fmla="*/ 1024758 h 6337738"/>
                        <a:gd name="connsiteX5" fmla="*/ 147145 w 1045780"/>
                        <a:gd name="connsiteY5" fmla="*/ 1450427 h 6337738"/>
                        <a:gd name="connsiteX6" fmla="*/ 840828 w 1045780"/>
                        <a:gd name="connsiteY6" fmla="*/ 1954924 h 6337738"/>
                        <a:gd name="connsiteX7" fmla="*/ 1030014 w 1045780"/>
                        <a:gd name="connsiteY7" fmla="*/ 2207172 h 6337738"/>
                        <a:gd name="connsiteX8" fmla="*/ 825062 w 1045780"/>
                        <a:gd name="connsiteY8" fmla="*/ 2459420 h 6337738"/>
                        <a:gd name="connsiteX9" fmla="*/ 162910 w 1045780"/>
                        <a:gd name="connsiteY9" fmla="*/ 2932386 h 6337738"/>
                        <a:gd name="connsiteX10" fmla="*/ 99848 w 1045780"/>
                        <a:gd name="connsiteY10" fmla="*/ 3452648 h 6337738"/>
                        <a:gd name="connsiteX11" fmla="*/ 762000 w 1045780"/>
                        <a:gd name="connsiteY11" fmla="*/ 3894082 h 6337738"/>
                        <a:gd name="connsiteX12" fmla="*/ 1030014 w 1045780"/>
                        <a:gd name="connsiteY12" fmla="*/ 4177862 h 6337738"/>
                        <a:gd name="connsiteX13" fmla="*/ 856593 w 1045780"/>
                        <a:gd name="connsiteY13" fmla="*/ 4461641 h 6337738"/>
                        <a:gd name="connsiteX14" fmla="*/ 178676 w 1045780"/>
                        <a:gd name="connsiteY14" fmla="*/ 4903075 h 6337738"/>
                        <a:gd name="connsiteX15" fmla="*/ 162910 w 1045780"/>
                        <a:gd name="connsiteY15" fmla="*/ 5502165 h 6337738"/>
                        <a:gd name="connsiteX16" fmla="*/ 809297 w 1045780"/>
                        <a:gd name="connsiteY16" fmla="*/ 5943600 h 6337738"/>
                        <a:gd name="connsiteX17" fmla="*/ 951186 w 1045780"/>
                        <a:gd name="connsiteY17" fmla="*/ 6243144 h 6337738"/>
                        <a:gd name="connsiteX18" fmla="*/ 998483 w 1045780"/>
                        <a:gd name="connsiteY18" fmla="*/ 6337738 h 6337738"/>
                        <a:gd name="connsiteX19" fmla="*/ 998483 w 1045780"/>
                        <a:gd name="connsiteY19" fmla="*/ 6337738 h 6337738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</a:cxnLst>
                      <a:rect l="l" t="t" r="r" b="b"/>
                      <a:pathLst>
                        <a:path w="1045780" h="6337738">
                          <a:moveTo>
                            <a:pt x="872359" y="0"/>
                          </a:moveTo>
                          <a:cubicBezTo>
                            <a:pt x="939362" y="88024"/>
                            <a:pt x="1006366" y="176048"/>
                            <a:pt x="998483" y="252248"/>
                          </a:cubicBezTo>
                          <a:cubicBezTo>
                            <a:pt x="990600" y="328448"/>
                            <a:pt x="930165" y="375745"/>
                            <a:pt x="825062" y="457200"/>
                          </a:cubicBezTo>
                          <a:cubicBezTo>
                            <a:pt x="719959" y="538655"/>
                            <a:pt x="486103" y="646386"/>
                            <a:pt x="367862" y="740979"/>
                          </a:cubicBezTo>
                          <a:cubicBezTo>
                            <a:pt x="249621" y="835572"/>
                            <a:pt x="152400" y="906517"/>
                            <a:pt x="115614" y="1024758"/>
                          </a:cubicBezTo>
                          <a:cubicBezTo>
                            <a:pt x="78828" y="1142999"/>
                            <a:pt x="26276" y="1295399"/>
                            <a:pt x="147145" y="1450427"/>
                          </a:cubicBezTo>
                          <a:cubicBezTo>
                            <a:pt x="268014" y="1605455"/>
                            <a:pt x="693683" y="1828800"/>
                            <a:pt x="840828" y="1954924"/>
                          </a:cubicBezTo>
                          <a:cubicBezTo>
                            <a:pt x="987973" y="2081048"/>
                            <a:pt x="1032642" y="2123089"/>
                            <a:pt x="1030014" y="2207172"/>
                          </a:cubicBezTo>
                          <a:cubicBezTo>
                            <a:pt x="1027386" y="2291255"/>
                            <a:pt x="969579" y="2338551"/>
                            <a:pt x="825062" y="2459420"/>
                          </a:cubicBezTo>
                          <a:cubicBezTo>
                            <a:pt x="680545" y="2580289"/>
                            <a:pt x="283779" y="2766848"/>
                            <a:pt x="162910" y="2932386"/>
                          </a:cubicBezTo>
                          <a:cubicBezTo>
                            <a:pt x="42041" y="3097924"/>
                            <a:pt x="0" y="3292365"/>
                            <a:pt x="99848" y="3452648"/>
                          </a:cubicBezTo>
                          <a:cubicBezTo>
                            <a:pt x="199696" y="3612931"/>
                            <a:pt x="606972" y="3773213"/>
                            <a:pt x="762000" y="3894082"/>
                          </a:cubicBezTo>
                          <a:cubicBezTo>
                            <a:pt x="917028" y="4014951"/>
                            <a:pt x="1014248" y="4083269"/>
                            <a:pt x="1030014" y="4177862"/>
                          </a:cubicBezTo>
                          <a:cubicBezTo>
                            <a:pt x="1045780" y="4272455"/>
                            <a:pt x="998483" y="4340772"/>
                            <a:pt x="856593" y="4461641"/>
                          </a:cubicBezTo>
                          <a:cubicBezTo>
                            <a:pt x="714703" y="4582510"/>
                            <a:pt x="294290" y="4729654"/>
                            <a:pt x="178676" y="4903075"/>
                          </a:cubicBezTo>
                          <a:cubicBezTo>
                            <a:pt x="63062" y="5076496"/>
                            <a:pt x="57807" y="5328744"/>
                            <a:pt x="162910" y="5502165"/>
                          </a:cubicBezTo>
                          <a:cubicBezTo>
                            <a:pt x="268013" y="5675586"/>
                            <a:pt x="677918" y="5820104"/>
                            <a:pt x="809297" y="5943600"/>
                          </a:cubicBezTo>
                          <a:cubicBezTo>
                            <a:pt x="940676" y="6067097"/>
                            <a:pt x="919655" y="6177454"/>
                            <a:pt x="951186" y="6243144"/>
                          </a:cubicBezTo>
                          <a:cubicBezTo>
                            <a:pt x="982717" y="6308834"/>
                            <a:pt x="998483" y="6337738"/>
                            <a:pt x="998483" y="6337738"/>
                          </a:cubicBezTo>
                          <a:lnTo>
                            <a:pt x="998483" y="6337738"/>
                          </a:lnTo>
                        </a:path>
                      </a:pathLst>
                    </a:custGeom>
                    <a:ln w="3175">
                      <a:solidFill>
                        <a:srgbClr val="D1A375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fr-FR">
                        <a:solidFill>
                          <a:schemeClr val="accent4">
                            <a:lumMod val="60000"/>
                            <a:lumOff val="40000"/>
                          </a:schemeClr>
                        </a:solidFill>
                      </a:endParaRPr>
                    </a:p>
                  </p:txBody>
                </p:sp>
                <p:grpSp>
                  <p:nvGrpSpPr>
                    <p:cNvPr id="365" name="Groupe 9"/>
                    <p:cNvGrpSpPr/>
                    <p:nvPr/>
                  </p:nvGrpSpPr>
                  <p:grpSpPr>
                    <a:xfrm>
                      <a:off x="2082863" y="1559470"/>
                      <a:ext cx="121053" cy="104966"/>
                      <a:chOff x="2500298" y="204952"/>
                      <a:chExt cx="6357950" cy="6010130"/>
                    </a:xfrm>
                  </p:grpSpPr>
                  <p:sp>
                    <p:nvSpPr>
                      <p:cNvPr id="372" name="Forme libre 10"/>
                      <p:cNvSpPr/>
                      <p:nvPr/>
                    </p:nvSpPr>
                    <p:spPr>
                      <a:xfrm>
                        <a:off x="3155732" y="204952"/>
                        <a:ext cx="4435365" cy="4871544"/>
                      </a:xfrm>
                      <a:custGeom>
                        <a:avLst/>
                        <a:gdLst>
                          <a:gd name="connsiteX0" fmla="*/ 2630213 w 4435365"/>
                          <a:gd name="connsiteY0" fmla="*/ 0 h 4871544"/>
                          <a:gd name="connsiteX1" fmla="*/ 1447799 w 4435365"/>
                          <a:gd name="connsiteY1" fmla="*/ 283779 h 4871544"/>
                          <a:gd name="connsiteX2" fmla="*/ 643758 w 4435365"/>
                          <a:gd name="connsiteY2" fmla="*/ 914400 h 4871544"/>
                          <a:gd name="connsiteX3" fmla="*/ 123496 w 4435365"/>
                          <a:gd name="connsiteY3" fmla="*/ 1828800 h 4871544"/>
                          <a:gd name="connsiteX4" fmla="*/ 91965 w 4435365"/>
                          <a:gd name="connsiteY4" fmla="*/ 3184634 h 4871544"/>
                          <a:gd name="connsiteX5" fmla="*/ 675289 w 4435365"/>
                          <a:gd name="connsiteY5" fmla="*/ 4146331 h 4871544"/>
                          <a:gd name="connsiteX6" fmla="*/ 1589689 w 4435365"/>
                          <a:gd name="connsiteY6" fmla="*/ 4729655 h 4871544"/>
                          <a:gd name="connsiteX7" fmla="*/ 2898227 w 4435365"/>
                          <a:gd name="connsiteY7" fmla="*/ 4776951 h 4871544"/>
                          <a:gd name="connsiteX8" fmla="*/ 3986047 w 4435365"/>
                          <a:gd name="connsiteY8" fmla="*/ 4162096 h 4871544"/>
                          <a:gd name="connsiteX9" fmla="*/ 4427482 w 4435365"/>
                          <a:gd name="connsiteY9" fmla="*/ 2979682 h 4871544"/>
                          <a:gd name="connsiteX10" fmla="*/ 3938751 w 4435365"/>
                          <a:gd name="connsiteY10" fmla="*/ 1797269 h 4871544"/>
                          <a:gd name="connsiteX11" fmla="*/ 2882461 w 4435365"/>
                          <a:gd name="connsiteY11" fmla="*/ 1245476 h 4871544"/>
                          <a:gd name="connsiteX12" fmla="*/ 1636985 w 4435365"/>
                          <a:gd name="connsiteY12" fmla="*/ 1434662 h 4871544"/>
                          <a:gd name="connsiteX13" fmla="*/ 1069427 w 4435365"/>
                          <a:gd name="connsiteY13" fmla="*/ 2191407 h 4871544"/>
                          <a:gd name="connsiteX14" fmla="*/ 1211316 w 4435365"/>
                          <a:gd name="connsiteY14" fmla="*/ 3294993 h 4871544"/>
                          <a:gd name="connsiteX15" fmla="*/ 1952296 w 4435365"/>
                          <a:gd name="connsiteY15" fmla="*/ 3878317 h 4871544"/>
                          <a:gd name="connsiteX16" fmla="*/ 2882461 w 4435365"/>
                          <a:gd name="connsiteY16" fmla="*/ 3736427 h 4871544"/>
                          <a:gd name="connsiteX17" fmla="*/ 3245068 w 4435365"/>
                          <a:gd name="connsiteY17" fmla="*/ 3011214 h 4871544"/>
                          <a:gd name="connsiteX18" fmla="*/ 2898227 w 4435365"/>
                          <a:gd name="connsiteY18" fmla="*/ 2349062 h 4871544"/>
                          <a:gd name="connsiteX19" fmla="*/ 2204544 w 4435365"/>
                          <a:gd name="connsiteY19" fmla="*/ 2270234 h 4871544"/>
                          <a:gd name="connsiteX20" fmla="*/ 1968061 w 4435365"/>
                          <a:gd name="connsiteY20" fmla="*/ 2632841 h 4871544"/>
                          <a:gd name="connsiteX21" fmla="*/ 2031123 w 4435365"/>
                          <a:gd name="connsiteY21" fmla="*/ 2963917 h 4871544"/>
                          <a:gd name="connsiteX22" fmla="*/ 2362199 w 4435365"/>
                          <a:gd name="connsiteY22" fmla="*/ 3026979 h 4871544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  <a:cxn ang="0">
                            <a:pos x="connsiteX11" y="connsiteY11"/>
                          </a:cxn>
                          <a:cxn ang="0">
                            <a:pos x="connsiteX12" y="connsiteY12"/>
                          </a:cxn>
                          <a:cxn ang="0">
                            <a:pos x="connsiteX13" y="connsiteY13"/>
                          </a:cxn>
                          <a:cxn ang="0">
                            <a:pos x="connsiteX14" y="connsiteY14"/>
                          </a:cxn>
                          <a:cxn ang="0">
                            <a:pos x="connsiteX15" y="connsiteY15"/>
                          </a:cxn>
                          <a:cxn ang="0">
                            <a:pos x="connsiteX16" y="connsiteY16"/>
                          </a:cxn>
                          <a:cxn ang="0">
                            <a:pos x="connsiteX17" y="connsiteY17"/>
                          </a:cxn>
                          <a:cxn ang="0">
                            <a:pos x="connsiteX18" y="connsiteY18"/>
                          </a:cxn>
                          <a:cxn ang="0">
                            <a:pos x="connsiteX19" y="connsiteY19"/>
                          </a:cxn>
                          <a:cxn ang="0">
                            <a:pos x="connsiteX20" y="connsiteY20"/>
                          </a:cxn>
                          <a:cxn ang="0">
                            <a:pos x="connsiteX21" y="connsiteY21"/>
                          </a:cxn>
                          <a:cxn ang="0">
                            <a:pos x="connsiteX22" y="connsiteY22"/>
                          </a:cxn>
                        </a:cxnLst>
                        <a:rect l="l" t="t" r="r" b="b"/>
                        <a:pathLst>
                          <a:path w="4435365" h="4871544">
                            <a:moveTo>
                              <a:pt x="2630213" y="0"/>
                            </a:moveTo>
                            <a:cubicBezTo>
                              <a:pt x="2204544" y="65689"/>
                              <a:pt x="1778875" y="131379"/>
                              <a:pt x="1447799" y="283779"/>
                            </a:cubicBezTo>
                            <a:cubicBezTo>
                              <a:pt x="1116723" y="436179"/>
                              <a:pt x="864475" y="656897"/>
                              <a:pt x="643758" y="914400"/>
                            </a:cubicBezTo>
                            <a:cubicBezTo>
                              <a:pt x="423041" y="1171904"/>
                              <a:pt x="215462" y="1450428"/>
                              <a:pt x="123496" y="1828800"/>
                            </a:cubicBezTo>
                            <a:cubicBezTo>
                              <a:pt x="31531" y="2207172"/>
                              <a:pt x="0" y="2798379"/>
                              <a:pt x="91965" y="3184634"/>
                            </a:cubicBezTo>
                            <a:cubicBezTo>
                              <a:pt x="183931" y="3570889"/>
                              <a:pt x="425668" y="3888828"/>
                              <a:pt x="675289" y="4146331"/>
                            </a:cubicBezTo>
                            <a:cubicBezTo>
                              <a:pt x="924910" y="4403834"/>
                              <a:pt x="1219199" y="4624552"/>
                              <a:pt x="1589689" y="4729655"/>
                            </a:cubicBezTo>
                            <a:cubicBezTo>
                              <a:pt x="1960179" y="4834758"/>
                              <a:pt x="2498834" y="4871544"/>
                              <a:pt x="2898227" y="4776951"/>
                            </a:cubicBezTo>
                            <a:cubicBezTo>
                              <a:pt x="3297620" y="4682358"/>
                              <a:pt x="3731171" y="4461641"/>
                              <a:pt x="3986047" y="4162096"/>
                            </a:cubicBezTo>
                            <a:cubicBezTo>
                              <a:pt x="4240923" y="3862551"/>
                              <a:pt x="4435365" y="3373820"/>
                              <a:pt x="4427482" y="2979682"/>
                            </a:cubicBezTo>
                            <a:cubicBezTo>
                              <a:pt x="4419599" y="2585544"/>
                              <a:pt x="4196254" y="2086303"/>
                              <a:pt x="3938751" y="1797269"/>
                            </a:cubicBezTo>
                            <a:cubicBezTo>
                              <a:pt x="3681248" y="1508235"/>
                              <a:pt x="3266089" y="1305910"/>
                              <a:pt x="2882461" y="1245476"/>
                            </a:cubicBezTo>
                            <a:cubicBezTo>
                              <a:pt x="2498833" y="1185042"/>
                              <a:pt x="1939157" y="1277007"/>
                              <a:pt x="1636985" y="1434662"/>
                            </a:cubicBezTo>
                            <a:cubicBezTo>
                              <a:pt x="1334813" y="1592317"/>
                              <a:pt x="1140372" y="1881352"/>
                              <a:pt x="1069427" y="2191407"/>
                            </a:cubicBezTo>
                            <a:cubicBezTo>
                              <a:pt x="998482" y="2501462"/>
                              <a:pt x="1064171" y="3013841"/>
                              <a:pt x="1211316" y="3294993"/>
                            </a:cubicBezTo>
                            <a:cubicBezTo>
                              <a:pt x="1358461" y="3576145"/>
                              <a:pt x="1673772" y="3804745"/>
                              <a:pt x="1952296" y="3878317"/>
                            </a:cubicBezTo>
                            <a:cubicBezTo>
                              <a:pt x="2230820" y="3951889"/>
                              <a:pt x="2666999" y="3880944"/>
                              <a:pt x="2882461" y="3736427"/>
                            </a:cubicBezTo>
                            <a:cubicBezTo>
                              <a:pt x="3097923" y="3591910"/>
                              <a:pt x="3242440" y="3242441"/>
                              <a:pt x="3245068" y="3011214"/>
                            </a:cubicBezTo>
                            <a:cubicBezTo>
                              <a:pt x="3247696" y="2779987"/>
                              <a:pt x="3071648" y="2472559"/>
                              <a:pt x="2898227" y="2349062"/>
                            </a:cubicBezTo>
                            <a:cubicBezTo>
                              <a:pt x="2724806" y="2225565"/>
                              <a:pt x="2359572" y="2222938"/>
                              <a:pt x="2204544" y="2270234"/>
                            </a:cubicBezTo>
                            <a:cubicBezTo>
                              <a:pt x="2049516" y="2317530"/>
                              <a:pt x="1996965" y="2517227"/>
                              <a:pt x="1968061" y="2632841"/>
                            </a:cubicBezTo>
                            <a:cubicBezTo>
                              <a:pt x="1939157" y="2748455"/>
                              <a:pt x="1965433" y="2898227"/>
                              <a:pt x="2031123" y="2963917"/>
                            </a:cubicBezTo>
                            <a:cubicBezTo>
                              <a:pt x="2096813" y="3029607"/>
                              <a:pt x="2229506" y="3028293"/>
                              <a:pt x="2362199" y="3026979"/>
                            </a:cubicBezTo>
                          </a:path>
                        </a:pathLst>
                      </a:custGeom>
                      <a:ln w="3175">
                        <a:solidFill>
                          <a:srgbClr val="D1A375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fr-FR">
                          <a:solidFill>
                            <a:schemeClr val="accent4">
                              <a:lumMod val="60000"/>
                              <a:lumOff val="40000"/>
                            </a:schemeClr>
                          </a:solidFill>
                        </a:endParaRPr>
                      </a:p>
                    </p:txBody>
                  </p:sp>
                  <p:sp>
                    <p:nvSpPr>
                      <p:cNvPr id="373" name="Ellipse 372"/>
                      <p:cNvSpPr/>
                      <p:nvPr/>
                    </p:nvSpPr>
                    <p:spPr>
                      <a:xfrm>
                        <a:off x="2500298" y="214290"/>
                        <a:ext cx="6357950" cy="6000792"/>
                      </a:xfrm>
                      <a:prstGeom prst="ellipse">
                        <a:avLst/>
                      </a:prstGeom>
                      <a:noFill/>
                      <a:ln w="3175">
                        <a:solidFill>
                          <a:srgbClr val="D1A375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fr-FR">
                          <a:solidFill>
                            <a:schemeClr val="accent4">
                              <a:lumMod val="60000"/>
                              <a:lumOff val="40000"/>
                            </a:schemeClr>
                          </a:solidFill>
                        </a:endParaRPr>
                      </a:p>
                    </p:txBody>
                  </p:sp>
                </p:grpSp>
                <p:grpSp>
                  <p:nvGrpSpPr>
                    <p:cNvPr id="366" name="Groupe 12"/>
                    <p:cNvGrpSpPr/>
                    <p:nvPr/>
                  </p:nvGrpSpPr>
                  <p:grpSpPr>
                    <a:xfrm>
                      <a:off x="2082863" y="1853376"/>
                      <a:ext cx="121054" cy="104966"/>
                      <a:chOff x="2500280" y="204952"/>
                      <a:chExt cx="6357921" cy="6010130"/>
                    </a:xfrm>
                  </p:grpSpPr>
                  <p:sp>
                    <p:nvSpPr>
                      <p:cNvPr id="370" name="Forme libre 369"/>
                      <p:cNvSpPr/>
                      <p:nvPr/>
                    </p:nvSpPr>
                    <p:spPr>
                      <a:xfrm>
                        <a:off x="3155732" y="204952"/>
                        <a:ext cx="4435365" cy="4871544"/>
                      </a:xfrm>
                      <a:custGeom>
                        <a:avLst/>
                        <a:gdLst>
                          <a:gd name="connsiteX0" fmla="*/ 2630213 w 4435365"/>
                          <a:gd name="connsiteY0" fmla="*/ 0 h 4871544"/>
                          <a:gd name="connsiteX1" fmla="*/ 1447799 w 4435365"/>
                          <a:gd name="connsiteY1" fmla="*/ 283779 h 4871544"/>
                          <a:gd name="connsiteX2" fmla="*/ 643758 w 4435365"/>
                          <a:gd name="connsiteY2" fmla="*/ 914400 h 4871544"/>
                          <a:gd name="connsiteX3" fmla="*/ 123496 w 4435365"/>
                          <a:gd name="connsiteY3" fmla="*/ 1828800 h 4871544"/>
                          <a:gd name="connsiteX4" fmla="*/ 91965 w 4435365"/>
                          <a:gd name="connsiteY4" fmla="*/ 3184634 h 4871544"/>
                          <a:gd name="connsiteX5" fmla="*/ 675289 w 4435365"/>
                          <a:gd name="connsiteY5" fmla="*/ 4146331 h 4871544"/>
                          <a:gd name="connsiteX6" fmla="*/ 1589689 w 4435365"/>
                          <a:gd name="connsiteY6" fmla="*/ 4729655 h 4871544"/>
                          <a:gd name="connsiteX7" fmla="*/ 2898227 w 4435365"/>
                          <a:gd name="connsiteY7" fmla="*/ 4776951 h 4871544"/>
                          <a:gd name="connsiteX8" fmla="*/ 3986047 w 4435365"/>
                          <a:gd name="connsiteY8" fmla="*/ 4162096 h 4871544"/>
                          <a:gd name="connsiteX9" fmla="*/ 4427482 w 4435365"/>
                          <a:gd name="connsiteY9" fmla="*/ 2979682 h 4871544"/>
                          <a:gd name="connsiteX10" fmla="*/ 3938751 w 4435365"/>
                          <a:gd name="connsiteY10" fmla="*/ 1797269 h 4871544"/>
                          <a:gd name="connsiteX11" fmla="*/ 2882461 w 4435365"/>
                          <a:gd name="connsiteY11" fmla="*/ 1245476 h 4871544"/>
                          <a:gd name="connsiteX12" fmla="*/ 1636985 w 4435365"/>
                          <a:gd name="connsiteY12" fmla="*/ 1434662 h 4871544"/>
                          <a:gd name="connsiteX13" fmla="*/ 1069427 w 4435365"/>
                          <a:gd name="connsiteY13" fmla="*/ 2191407 h 4871544"/>
                          <a:gd name="connsiteX14" fmla="*/ 1211316 w 4435365"/>
                          <a:gd name="connsiteY14" fmla="*/ 3294993 h 4871544"/>
                          <a:gd name="connsiteX15" fmla="*/ 1952296 w 4435365"/>
                          <a:gd name="connsiteY15" fmla="*/ 3878317 h 4871544"/>
                          <a:gd name="connsiteX16" fmla="*/ 2882461 w 4435365"/>
                          <a:gd name="connsiteY16" fmla="*/ 3736427 h 4871544"/>
                          <a:gd name="connsiteX17" fmla="*/ 3245068 w 4435365"/>
                          <a:gd name="connsiteY17" fmla="*/ 3011214 h 4871544"/>
                          <a:gd name="connsiteX18" fmla="*/ 2898227 w 4435365"/>
                          <a:gd name="connsiteY18" fmla="*/ 2349062 h 4871544"/>
                          <a:gd name="connsiteX19" fmla="*/ 2204544 w 4435365"/>
                          <a:gd name="connsiteY19" fmla="*/ 2270234 h 4871544"/>
                          <a:gd name="connsiteX20" fmla="*/ 1968061 w 4435365"/>
                          <a:gd name="connsiteY20" fmla="*/ 2632841 h 4871544"/>
                          <a:gd name="connsiteX21" fmla="*/ 2031123 w 4435365"/>
                          <a:gd name="connsiteY21" fmla="*/ 2963917 h 4871544"/>
                          <a:gd name="connsiteX22" fmla="*/ 2362199 w 4435365"/>
                          <a:gd name="connsiteY22" fmla="*/ 3026979 h 4871544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  <a:cxn ang="0">
                            <a:pos x="connsiteX11" y="connsiteY11"/>
                          </a:cxn>
                          <a:cxn ang="0">
                            <a:pos x="connsiteX12" y="connsiteY12"/>
                          </a:cxn>
                          <a:cxn ang="0">
                            <a:pos x="connsiteX13" y="connsiteY13"/>
                          </a:cxn>
                          <a:cxn ang="0">
                            <a:pos x="connsiteX14" y="connsiteY14"/>
                          </a:cxn>
                          <a:cxn ang="0">
                            <a:pos x="connsiteX15" y="connsiteY15"/>
                          </a:cxn>
                          <a:cxn ang="0">
                            <a:pos x="connsiteX16" y="connsiteY16"/>
                          </a:cxn>
                          <a:cxn ang="0">
                            <a:pos x="connsiteX17" y="connsiteY17"/>
                          </a:cxn>
                          <a:cxn ang="0">
                            <a:pos x="connsiteX18" y="connsiteY18"/>
                          </a:cxn>
                          <a:cxn ang="0">
                            <a:pos x="connsiteX19" y="connsiteY19"/>
                          </a:cxn>
                          <a:cxn ang="0">
                            <a:pos x="connsiteX20" y="connsiteY20"/>
                          </a:cxn>
                          <a:cxn ang="0">
                            <a:pos x="connsiteX21" y="connsiteY21"/>
                          </a:cxn>
                          <a:cxn ang="0">
                            <a:pos x="connsiteX22" y="connsiteY22"/>
                          </a:cxn>
                        </a:cxnLst>
                        <a:rect l="l" t="t" r="r" b="b"/>
                        <a:pathLst>
                          <a:path w="4435365" h="4871544">
                            <a:moveTo>
                              <a:pt x="2630213" y="0"/>
                            </a:moveTo>
                            <a:cubicBezTo>
                              <a:pt x="2204544" y="65689"/>
                              <a:pt x="1778875" y="131379"/>
                              <a:pt x="1447799" y="283779"/>
                            </a:cubicBezTo>
                            <a:cubicBezTo>
                              <a:pt x="1116723" y="436179"/>
                              <a:pt x="864475" y="656897"/>
                              <a:pt x="643758" y="914400"/>
                            </a:cubicBezTo>
                            <a:cubicBezTo>
                              <a:pt x="423041" y="1171904"/>
                              <a:pt x="215462" y="1450428"/>
                              <a:pt x="123496" y="1828800"/>
                            </a:cubicBezTo>
                            <a:cubicBezTo>
                              <a:pt x="31531" y="2207172"/>
                              <a:pt x="0" y="2798379"/>
                              <a:pt x="91965" y="3184634"/>
                            </a:cubicBezTo>
                            <a:cubicBezTo>
                              <a:pt x="183931" y="3570889"/>
                              <a:pt x="425668" y="3888828"/>
                              <a:pt x="675289" y="4146331"/>
                            </a:cubicBezTo>
                            <a:cubicBezTo>
                              <a:pt x="924910" y="4403834"/>
                              <a:pt x="1219199" y="4624552"/>
                              <a:pt x="1589689" y="4729655"/>
                            </a:cubicBezTo>
                            <a:cubicBezTo>
                              <a:pt x="1960179" y="4834758"/>
                              <a:pt x="2498834" y="4871544"/>
                              <a:pt x="2898227" y="4776951"/>
                            </a:cubicBezTo>
                            <a:cubicBezTo>
                              <a:pt x="3297620" y="4682358"/>
                              <a:pt x="3731171" y="4461641"/>
                              <a:pt x="3986047" y="4162096"/>
                            </a:cubicBezTo>
                            <a:cubicBezTo>
                              <a:pt x="4240923" y="3862551"/>
                              <a:pt x="4435365" y="3373820"/>
                              <a:pt x="4427482" y="2979682"/>
                            </a:cubicBezTo>
                            <a:cubicBezTo>
                              <a:pt x="4419599" y="2585544"/>
                              <a:pt x="4196254" y="2086303"/>
                              <a:pt x="3938751" y="1797269"/>
                            </a:cubicBezTo>
                            <a:cubicBezTo>
                              <a:pt x="3681248" y="1508235"/>
                              <a:pt x="3266089" y="1305910"/>
                              <a:pt x="2882461" y="1245476"/>
                            </a:cubicBezTo>
                            <a:cubicBezTo>
                              <a:pt x="2498833" y="1185042"/>
                              <a:pt x="1939157" y="1277007"/>
                              <a:pt x="1636985" y="1434662"/>
                            </a:cubicBezTo>
                            <a:cubicBezTo>
                              <a:pt x="1334813" y="1592317"/>
                              <a:pt x="1140372" y="1881352"/>
                              <a:pt x="1069427" y="2191407"/>
                            </a:cubicBezTo>
                            <a:cubicBezTo>
                              <a:pt x="998482" y="2501462"/>
                              <a:pt x="1064171" y="3013841"/>
                              <a:pt x="1211316" y="3294993"/>
                            </a:cubicBezTo>
                            <a:cubicBezTo>
                              <a:pt x="1358461" y="3576145"/>
                              <a:pt x="1673772" y="3804745"/>
                              <a:pt x="1952296" y="3878317"/>
                            </a:cubicBezTo>
                            <a:cubicBezTo>
                              <a:pt x="2230820" y="3951889"/>
                              <a:pt x="2666999" y="3880944"/>
                              <a:pt x="2882461" y="3736427"/>
                            </a:cubicBezTo>
                            <a:cubicBezTo>
                              <a:pt x="3097923" y="3591910"/>
                              <a:pt x="3242440" y="3242441"/>
                              <a:pt x="3245068" y="3011214"/>
                            </a:cubicBezTo>
                            <a:cubicBezTo>
                              <a:pt x="3247696" y="2779987"/>
                              <a:pt x="3071648" y="2472559"/>
                              <a:pt x="2898227" y="2349062"/>
                            </a:cubicBezTo>
                            <a:cubicBezTo>
                              <a:pt x="2724806" y="2225565"/>
                              <a:pt x="2359572" y="2222938"/>
                              <a:pt x="2204544" y="2270234"/>
                            </a:cubicBezTo>
                            <a:cubicBezTo>
                              <a:pt x="2049516" y="2317530"/>
                              <a:pt x="1996965" y="2517227"/>
                              <a:pt x="1968061" y="2632841"/>
                            </a:cubicBezTo>
                            <a:cubicBezTo>
                              <a:pt x="1939157" y="2748455"/>
                              <a:pt x="1965433" y="2898227"/>
                              <a:pt x="2031123" y="2963917"/>
                            </a:cubicBezTo>
                            <a:cubicBezTo>
                              <a:pt x="2096813" y="3029607"/>
                              <a:pt x="2229506" y="3028293"/>
                              <a:pt x="2362199" y="3026979"/>
                            </a:cubicBezTo>
                          </a:path>
                        </a:pathLst>
                      </a:custGeom>
                      <a:ln w="3175">
                        <a:solidFill>
                          <a:srgbClr val="D1A375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fr-FR">
                          <a:solidFill>
                            <a:schemeClr val="accent4">
                              <a:lumMod val="60000"/>
                              <a:lumOff val="40000"/>
                            </a:schemeClr>
                          </a:solidFill>
                        </a:endParaRPr>
                      </a:p>
                    </p:txBody>
                  </p:sp>
                  <p:sp>
                    <p:nvSpPr>
                      <p:cNvPr id="371" name="Ellipse 370"/>
                      <p:cNvSpPr/>
                      <p:nvPr/>
                    </p:nvSpPr>
                    <p:spPr>
                      <a:xfrm>
                        <a:off x="2500280" y="214285"/>
                        <a:ext cx="6357921" cy="6000797"/>
                      </a:xfrm>
                      <a:prstGeom prst="ellipse">
                        <a:avLst/>
                      </a:prstGeom>
                      <a:noFill/>
                      <a:ln w="3175">
                        <a:solidFill>
                          <a:srgbClr val="D1A375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fr-FR">
                          <a:solidFill>
                            <a:schemeClr val="accent4">
                              <a:lumMod val="60000"/>
                              <a:lumOff val="40000"/>
                            </a:schemeClr>
                          </a:solidFill>
                        </a:endParaRPr>
                      </a:p>
                    </p:txBody>
                  </p:sp>
                </p:grpSp>
                <p:grpSp>
                  <p:nvGrpSpPr>
                    <p:cNvPr id="367" name="Groupe 15"/>
                    <p:cNvGrpSpPr/>
                    <p:nvPr/>
                  </p:nvGrpSpPr>
                  <p:grpSpPr>
                    <a:xfrm>
                      <a:off x="2082863" y="2147281"/>
                      <a:ext cx="121053" cy="104966"/>
                      <a:chOff x="2500298" y="204952"/>
                      <a:chExt cx="6357950" cy="6010130"/>
                    </a:xfrm>
                  </p:grpSpPr>
                  <p:sp>
                    <p:nvSpPr>
                      <p:cNvPr id="368" name="Forme libre 367"/>
                      <p:cNvSpPr/>
                      <p:nvPr/>
                    </p:nvSpPr>
                    <p:spPr>
                      <a:xfrm>
                        <a:off x="3155732" y="204952"/>
                        <a:ext cx="4435365" cy="4871544"/>
                      </a:xfrm>
                      <a:custGeom>
                        <a:avLst/>
                        <a:gdLst>
                          <a:gd name="connsiteX0" fmla="*/ 2630213 w 4435365"/>
                          <a:gd name="connsiteY0" fmla="*/ 0 h 4871544"/>
                          <a:gd name="connsiteX1" fmla="*/ 1447799 w 4435365"/>
                          <a:gd name="connsiteY1" fmla="*/ 283779 h 4871544"/>
                          <a:gd name="connsiteX2" fmla="*/ 643758 w 4435365"/>
                          <a:gd name="connsiteY2" fmla="*/ 914400 h 4871544"/>
                          <a:gd name="connsiteX3" fmla="*/ 123496 w 4435365"/>
                          <a:gd name="connsiteY3" fmla="*/ 1828800 h 4871544"/>
                          <a:gd name="connsiteX4" fmla="*/ 91965 w 4435365"/>
                          <a:gd name="connsiteY4" fmla="*/ 3184634 h 4871544"/>
                          <a:gd name="connsiteX5" fmla="*/ 675289 w 4435365"/>
                          <a:gd name="connsiteY5" fmla="*/ 4146331 h 4871544"/>
                          <a:gd name="connsiteX6" fmla="*/ 1589689 w 4435365"/>
                          <a:gd name="connsiteY6" fmla="*/ 4729655 h 4871544"/>
                          <a:gd name="connsiteX7" fmla="*/ 2898227 w 4435365"/>
                          <a:gd name="connsiteY7" fmla="*/ 4776951 h 4871544"/>
                          <a:gd name="connsiteX8" fmla="*/ 3986047 w 4435365"/>
                          <a:gd name="connsiteY8" fmla="*/ 4162096 h 4871544"/>
                          <a:gd name="connsiteX9" fmla="*/ 4427482 w 4435365"/>
                          <a:gd name="connsiteY9" fmla="*/ 2979682 h 4871544"/>
                          <a:gd name="connsiteX10" fmla="*/ 3938751 w 4435365"/>
                          <a:gd name="connsiteY10" fmla="*/ 1797269 h 4871544"/>
                          <a:gd name="connsiteX11" fmla="*/ 2882461 w 4435365"/>
                          <a:gd name="connsiteY11" fmla="*/ 1245476 h 4871544"/>
                          <a:gd name="connsiteX12" fmla="*/ 1636985 w 4435365"/>
                          <a:gd name="connsiteY12" fmla="*/ 1434662 h 4871544"/>
                          <a:gd name="connsiteX13" fmla="*/ 1069427 w 4435365"/>
                          <a:gd name="connsiteY13" fmla="*/ 2191407 h 4871544"/>
                          <a:gd name="connsiteX14" fmla="*/ 1211316 w 4435365"/>
                          <a:gd name="connsiteY14" fmla="*/ 3294993 h 4871544"/>
                          <a:gd name="connsiteX15" fmla="*/ 1952296 w 4435365"/>
                          <a:gd name="connsiteY15" fmla="*/ 3878317 h 4871544"/>
                          <a:gd name="connsiteX16" fmla="*/ 2882461 w 4435365"/>
                          <a:gd name="connsiteY16" fmla="*/ 3736427 h 4871544"/>
                          <a:gd name="connsiteX17" fmla="*/ 3245068 w 4435365"/>
                          <a:gd name="connsiteY17" fmla="*/ 3011214 h 4871544"/>
                          <a:gd name="connsiteX18" fmla="*/ 2898227 w 4435365"/>
                          <a:gd name="connsiteY18" fmla="*/ 2349062 h 4871544"/>
                          <a:gd name="connsiteX19" fmla="*/ 2204544 w 4435365"/>
                          <a:gd name="connsiteY19" fmla="*/ 2270234 h 4871544"/>
                          <a:gd name="connsiteX20" fmla="*/ 1968061 w 4435365"/>
                          <a:gd name="connsiteY20" fmla="*/ 2632841 h 4871544"/>
                          <a:gd name="connsiteX21" fmla="*/ 2031123 w 4435365"/>
                          <a:gd name="connsiteY21" fmla="*/ 2963917 h 4871544"/>
                          <a:gd name="connsiteX22" fmla="*/ 2362199 w 4435365"/>
                          <a:gd name="connsiteY22" fmla="*/ 3026979 h 4871544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  <a:cxn ang="0">
                            <a:pos x="connsiteX11" y="connsiteY11"/>
                          </a:cxn>
                          <a:cxn ang="0">
                            <a:pos x="connsiteX12" y="connsiteY12"/>
                          </a:cxn>
                          <a:cxn ang="0">
                            <a:pos x="connsiteX13" y="connsiteY13"/>
                          </a:cxn>
                          <a:cxn ang="0">
                            <a:pos x="connsiteX14" y="connsiteY14"/>
                          </a:cxn>
                          <a:cxn ang="0">
                            <a:pos x="connsiteX15" y="connsiteY15"/>
                          </a:cxn>
                          <a:cxn ang="0">
                            <a:pos x="connsiteX16" y="connsiteY16"/>
                          </a:cxn>
                          <a:cxn ang="0">
                            <a:pos x="connsiteX17" y="connsiteY17"/>
                          </a:cxn>
                          <a:cxn ang="0">
                            <a:pos x="connsiteX18" y="connsiteY18"/>
                          </a:cxn>
                          <a:cxn ang="0">
                            <a:pos x="connsiteX19" y="connsiteY19"/>
                          </a:cxn>
                          <a:cxn ang="0">
                            <a:pos x="connsiteX20" y="connsiteY20"/>
                          </a:cxn>
                          <a:cxn ang="0">
                            <a:pos x="connsiteX21" y="connsiteY21"/>
                          </a:cxn>
                          <a:cxn ang="0">
                            <a:pos x="connsiteX22" y="connsiteY22"/>
                          </a:cxn>
                        </a:cxnLst>
                        <a:rect l="l" t="t" r="r" b="b"/>
                        <a:pathLst>
                          <a:path w="4435365" h="4871544">
                            <a:moveTo>
                              <a:pt x="2630213" y="0"/>
                            </a:moveTo>
                            <a:cubicBezTo>
                              <a:pt x="2204544" y="65689"/>
                              <a:pt x="1778875" y="131379"/>
                              <a:pt x="1447799" y="283779"/>
                            </a:cubicBezTo>
                            <a:cubicBezTo>
                              <a:pt x="1116723" y="436179"/>
                              <a:pt x="864475" y="656897"/>
                              <a:pt x="643758" y="914400"/>
                            </a:cubicBezTo>
                            <a:cubicBezTo>
                              <a:pt x="423041" y="1171904"/>
                              <a:pt x="215462" y="1450428"/>
                              <a:pt x="123496" y="1828800"/>
                            </a:cubicBezTo>
                            <a:cubicBezTo>
                              <a:pt x="31531" y="2207172"/>
                              <a:pt x="0" y="2798379"/>
                              <a:pt x="91965" y="3184634"/>
                            </a:cubicBezTo>
                            <a:cubicBezTo>
                              <a:pt x="183931" y="3570889"/>
                              <a:pt x="425668" y="3888828"/>
                              <a:pt x="675289" y="4146331"/>
                            </a:cubicBezTo>
                            <a:cubicBezTo>
                              <a:pt x="924910" y="4403834"/>
                              <a:pt x="1219199" y="4624552"/>
                              <a:pt x="1589689" y="4729655"/>
                            </a:cubicBezTo>
                            <a:cubicBezTo>
                              <a:pt x="1960179" y="4834758"/>
                              <a:pt x="2498834" y="4871544"/>
                              <a:pt x="2898227" y="4776951"/>
                            </a:cubicBezTo>
                            <a:cubicBezTo>
                              <a:pt x="3297620" y="4682358"/>
                              <a:pt x="3731171" y="4461641"/>
                              <a:pt x="3986047" y="4162096"/>
                            </a:cubicBezTo>
                            <a:cubicBezTo>
                              <a:pt x="4240923" y="3862551"/>
                              <a:pt x="4435365" y="3373820"/>
                              <a:pt x="4427482" y="2979682"/>
                            </a:cubicBezTo>
                            <a:cubicBezTo>
                              <a:pt x="4419599" y="2585544"/>
                              <a:pt x="4196254" y="2086303"/>
                              <a:pt x="3938751" y="1797269"/>
                            </a:cubicBezTo>
                            <a:cubicBezTo>
                              <a:pt x="3681248" y="1508235"/>
                              <a:pt x="3266089" y="1305910"/>
                              <a:pt x="2882461" y="1245476"/>
                            </a:cubicBezTo>
                            <a:cubicBezTo>
                              <a:pt x="2498833" y="1185042"/>
                              <a:pt x="1939157" y="1277007"/>
                              <a:pt x="1636985" y="1434662"/>
                            </a:cubicBezTo>
                            <a:cubicBezTo>
                              <a:pt x="1334813" y="1592317"/>
                              <a:pt x="1140372" y="1881352"/>
                              <a:pt x="1069427" y="2191407"/>
                            </a:cubicBezTo>
                            <a:cubicBezTo>
                              <a:pt x="998482" y="2501462"/>
                              <a:pt x="1064171" y="3013841"/>
                              <a:pt x="1211316" y="3294993"/>
                            </a:cubicBezTo>
                            <a:cubicBezTo>
                              <a:pt x="1358461" y="3576145"/>
                              <a:pt x="1673772" y="3804745"/>
                              <a:pt x="1952296" y="3878317"/>
                            </a:cubicBezTo>
                            <a:cubicBezTo>
                              <a:pt x="2230820" y="3951889"/>
                              <a:pt x="2666999" y="3880944"/>
                              <a:pt x="2882461" y="3736427"/>
                            </a:cubicBezTo>
                            <a:cubicBezTo>
                              <a:pt x="3097923" y="3591910"/>
                              <a:pt x="3242440" y="3242441"/>
                              <a:pt x="3245068" y="3011214"/>
                            </a:cubicBezTo>
                            <a:cubicBezTo>
                              <a:pt x="3247696" y="2779987"/>
                              <a:pt x="3071648" y="2472559"/>
                              <a:pt x="2898227" y="2349062"/>
                            </a:cubicBezTo>
                            <a:cubicBezTo>
                              <a:pt x="2724806" y="2225565"/>
                              <a:pt x="2359572" y="2222938"/>
                              <a:pt x="2204544" y="2270234"/>
                            </a:cubicBezTo>
                            <a:cubicBezTo>
                              <a:pt x="2049516" y="2317530"/>
                              <a:pt x="1996965" y="2517227"/>
                              <a:pt x="1968061" y="2632841"/>
                            </a:cubicBezTo>
                            <a:cubicBezTo>
                              <a:pt x="1939157" y="2748455"/>
                              <a:pt x="1965433" y="2898227"/>
                              <a:pt x="2031123" y="2963917"/>
                            </a:cubicBezTo>
                            <a:cubicBezTo>
                              <a:pt x="2096813" y="3029607"/>
                              <a:pt x="2229506" y="3028293"/>
                              <a:pt x="2362199" y="3026979"/>
                            </a:cubicBezTo>
                          </a:path>
                        </a:pathLst>
                      </a:custGeom>
                      <a:ln w="3175">
                        <a:solidFill>
                          <a:srgbClr val="D1A375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fr-FR">
                          <a:solidFill>
                            <a:schemeClr val="accent4">
                              <a:lumMod val="60000"/>
                              <a:lumOff val="40000"/>
                            </a:schemeClr>
                          </a:solidFill>
                        </a:endParaRPr>
                      </a:p>
                    </p:txBody>
                  </p:sp>
                  <p:sp>
                    <p:nvSpPr>
                      <p:cNvPr id="369" name="Ellipse 368"/>
                      <p:cNvSpPr/>
                      <p:nvPr/>
                    </p:nvSpPr>
                    <p:spPr>
                      <a:xfrm>
                        <a:off x="2500298" y="214290"/>
                        <a:ext cx="6357950" cy="6000792"/>
                      </a:xfrm>
                      <a:prstGeom prst="ellipse">
                        <a:avLst/>
                      </a:prstGeom>
                      <a:noFill/>
                      <a:ln w="3175">
                        <a:solidFill>
                          <a:srgbClr val="D1A375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fr-FR">
                          <a:solidFill>
                            <a:schemeClr val="accent4">
                              <a:lumMod val="60000"/>
                              <a:lumOff val="40000"/>
                            </a:schemeClr>
                          </a:solidFill>
                        </a:endParaRPr>
                      </a:p>
                    </p:txBody>
                  </p:sp>
                </p:grpSp>
              </p:grpSp>
              <p:grpSp>
                <p:nvGrpSpPr>
                  <p:cNvPr id="330" name="Groupe 65"/>
                  <p:cNvGrpSpPr/>
                  <p:nvPr/>
                </p:nvGrpSpPr>
                <p:grpSpPr>
                  <a:xfrm>
                    <a:off x="3643306" y="1421430"/>
                    <a:ext cx="432000" cy="936000"/>
                    <a:chOff x="1928794" y="1428736"/>
                    <a:chExt cx="432000" cy="936000"/>
                  </a:xfrm>
                </p:grpSpPr>
                <p:sp>
                  <p:nvSpPr>
                    <p:cNvPr id="346" name="Ellipse 345"/>
                    <p:cNvSpPr/>
                    <p:nvPr/>
                  </p:nvSpPr>
                  <p:spPr>
                    <a:xfrm>
                      <a:off x="1972814" y="1485993"/>
                      <a:ext cx="352158" cy="241423"/>
                    </a:xfrm>
                    <a:prstGeom prst="ellipse">
                      <a:avLst/>
                    </a:prstGeom>
                    <a:noFill/>
                    <a:ln w="3175">
                      <a:solidFill>
                        <a:srgbClr val="D1A375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fr-FR">
                        <a:solidFill>
                          <a:schemeClr val="accent4">
                            <a:lumMod val="60000"/>
                            <a:lumOff val="40000"/>
                          </a:schemeClr>
                        </a:solidFill>
                      </a:endParaRPr>
                    </a:p>
                  </p:txBody>
                </p:sp>
                <p:sp>
                  <p:nvSpPr>
                    <p:cNvPr id="347" name="Forme libre 48"/>
                    <p:cNvSpPr/>
                    <p:nvPr/>
                  </p:nvSpPr>
                  <p:spPr>
                    <a:xfrm>
                      <a:off x="2199693" y="1428736"/>
                      <a:ext cx="161101" cy="931226"/>
                    </a:xfrm>
                    <a:custGeom>
                      <a:avLst/>
                      <a:gdLst>
                        <a:gd name="connsiteX0" fmla="*/ 872359 w 1045780"/>
                        <a:gd name="connsiteY0" fmla="*/ 0 h 6337738"/>
                        <a:gd name="connsiteX1" fmla="*/ 998483 w 1045780"/>
                        <a:gd name="connsiteY1" fmla="*/ 252248 h 6337738"/>
                        <a:gd name="connsiteX2" fmla="*/ 825062 w 1045780"/>
                        <a:gd name="connsiteY2" fmla="*/ 457200 h 6337738"/>
                        <a:gd name="connsiteX3" fmla="*/ 367862 w 1045780"/>
                        <a:gd name="connsiteY3" fmla="*/ 740979 h 6337738"/>
                        <a:gd name="connsiteX4" fmla="*/ 115614 w 1045780"/>
                        <a:gd name="connsiteY4" fmla="*/ 1024758 h 6337738"/>
                        <a:gd name="connsiteX5" fmla="*/ 147145 w 1045780"/>
                        <a:gd name="connsiteY5" fmla="*/ 1450427 h 6337738"/>
                        <a:gd name="connsiteX6" fmla="*/ 840828 w 1045780"/>
                        <a:gd name="connsiteY6" fmla="*/ 1954924 h 6337738"/>
                        <a:gd name="connsiteX7" fmla="*/ 1030014 w 1045780"/>
                        <a:gd name="connsiteY7" fmla="*/ 2207172 h 6337738"/>
                        <a:gd name="connsiteX8" fmla="*/ 825062 w 1045780"/>
                        <a:gd name="connsiteY8" fmla="*/ 2459420 h 6337738"/>
                        <a:gd name="connsiteX9" fmla="*/ 162910 w 1045780"/>
                        <a:gd name="connsiteY9" fmla="*/ 2932386 h 6337738"/>
                        <a:gd name="connsiteX10" fmla="*/ 99848 w 1045780"/>
                        <a:gd name="connsiteY10" fmla="*/ 3452648 h 6337738"/>
                        <a:gd name="connsiteX11" fmla="*/ 762000 w 1045780"/>
                        <a:gd name="connsiteY11" fmla="*/ 3894082 h 6337738"/>
                        <a:gd name="connsiteX12" fmla="*/ 1030014 w 1045780"/>
                        <a:gd name="connsiteY12" fmla="*/ 4177862 h 6337738"/>
                        <a:gd name="connsiteX13" fmla="*/ 856593 w 1045780"/>
                        <a:gd name="connsiteY13" fmla="*/ 4461641 h 6337738"/>
                        <a:gd name="connsiteX14" fmla="*/ 178676 w 1045780"/>
                        <a:gd name="connsiteY14" fmla="*/ 4903075 h 6337738"/>
                        <a:gd name="connsiteX15" fmla="*/ 162910 w 1045780"/>
                        <a:gd name="connsiteY15" fmla="*/ 5502165 h 6337738"/>
                        <a:gd name="connsiteX16" fmla="*/ 809297 w 1045780"/>
                        <a:gd name="connsiteY16" fmla="*/ 5943600 h 6337738"/>
                        <a:gd name="connsiteX17" fmla="*/ 951186 w 1045780"/>
                        <a:gd name="connsiteY17" fmla="*/ 6243144 h 6337738"/>
                        <a:gd name="connsiteX18" fmla="*/ 998483 w 1045780"/>
                        <a:gd name="connsiteY18" fmla="*/ 6337738 h 6337738"/>
                        <a:gd name="connsiteX19" fmla="*/ 998483 w 1045780"/>
                        <a:gd name="connsiteY19" fmla="*/ 6337738 h 6337738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</a:cxnLst>
                      <a:rect l="l" t="t" r="r" b="b"/>
                      <a:pathLst>
                        <a:path w="1045780" h="6337738">
                          <a:moveTo>
                            <a:pt x="872359" y="0"/>
                          </a:moveTo>
                          <a:cubicBezTo>
                            <a:pt x="939362" y="88024"/>
                            <a:pt x="1006366" y="176048"/>
                            <a:pt x="998483" y="252248"/>
                          </a:cubicBezTo>
                          <a:cubicBezTo>
                            <a:pt x="990600" y="328448"/>
                            <a:pt x="930165" y="375745"/>
                            <a:pt x="825062" y="457200"/>
                          </a:cubicBezTo>
                          <a:cubicBezTo>
                            <a:pt x="719959" y="538655"/>
                            <a:pt x="486103" y="646386"/>
                            <a:pt x="367862" y="740979"/>
                          </a:cubicBezTo>
                          <a:cubicBezTo>
                            <a:pt x="249621" y="835572"/>
                            <a:pt x="152400" y="906517"/>
                            <a:pt x="115614" y="1024758"/>
                          </a:cubicBezTo>
                          <a:cubicBezTo>
                            <a:pt x="78828" y="1142999"/>
                            <a:pt x="26276" y="1295399"/>
                            <a:pt x="147145" y="1450427"/>
                          </a:cubicBezTo>
                          <a:cubicBezTo>
                            <a:pt x="268014" y="1605455"/>
                            <a:pt x="693683" y="1828800"/>
                            <a:pt x="840828" y="1954924"/>
                          </a:cubicBezTo>
                          <a:cubicBezTo>
                            <a:pt x="987973" y="2081048"/>
                            <a:pt x="1032642" y="2123089"/>
                            <a:pt x="1030014" y="2207172"/>
                          </a:cubicBezTo>
                          <a:cubicBezTo>
                            <a:pt x="1027386" y="2291255"/>
                            <a:pt x="969579" y="2338551"/>
                            <a:pt x="825062" y="2459420"/>
                          </a:cubicBezTo>
                          <a:cubicBezTo>
                            <a:pt x="680545" y="2580289"/>
                            <a:pt x="283779" y="2766848"/>
                            <a:pt x="162910" y="2932386"/>
                          </a:cubicBezTo>
                          <a:cubicBezTo>
                            <a:pt x="42041" y="3097924"/>
                            <a:pt x="0" y="3292365"/>
                            <a:pt x="99848" y="3452648"/>
                          </a:cubicBezTo>
                          <a:cubicBezTo>
                            <a:pt x="199696" y="3612931"/>
                            <a:pt x="606972" y="3773213"/>
                            <a:pt x="762000" y="3894082"/>
                          </a:cubicBezTo>
                          <a:cubicBezTo>
                            <a:pt x="917028" y="4014951"/>
                            <a:pt x="1014248" y="4083269"/>
                            <a:pt x="1030014" y="4177862"/>
                          </a:cubicBezTo>
                          <a:cubicBezTo>
                            <a:pt x="1045780" y="4272455"/>
                            <a:pt x="998483" y="4340772"/>
                            <a:pt x="856593" y="4461641"/>
                          </a:cubicBezTo>
                          <a:cubicBezTo>
                            <a:pt x="714703" y="4582510"/>
                            <a:pt x="294290" y="4729654"/>
                            <a:pt x="178676" y="4903075"/>
                          </a:cubicBezTo>
                          <a:cubicBezTo>
                            <a:pt x="63062" y="5076496"/>
                            <a:pt x="57807" y="5328744"/>
                            <a:pt x="162910" y="5502165"/>
                          </a:cubicBezTo>
                          <a:cubicBezTo>
                            <a:pt x="268013" y="5675586"/>
                            <a:pt x="677918" y="5820104"/>
                            <a:pt x="809297" y="5943600"/>
                          </a:cubicBezTo>
                          <a:cubicBezTo>
                            <a:pt x="940676" y="6067097"/>
                            <a:pt x="919655" y="6177454"/>
                            <a:pt x="951186" y="6243144"/>
                          </a:cubicBezTo>
                          <a:cubicBezTo>
                            <a:pt x="982717" y="6308834"/>
                            <a:pt x="998483" y="6337738"/>
                            <a:pt x="998483" y="6337738"/>
                          </a:cubicBezTo>
                          <a:lnTo>
                            <a:pt x="998483" y="6337738"/>
                          </a:lnTo>
                        </a:path>
                      </a:pathLst>
                    </a:custGeom>
                    <a:ln w="3175">
                      <a:solidFill>
                        <a:srgbClr val="D1A375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fr-FR">
                        <a:solidFill>
                          <a:schemeClr val="accent4">
                            <a:lumMod val="60000"/>
                            <a:lumOff val="40000"/>
                          </a:schemeClr>
                        </a:solidFill>
                      </a:endParaRPr>
                    </a:p>
                  </p:txBody>
                </p:sp>
                <p:sp>
                  <p:nvSpPr>
                    <p:cNvPr id="348" name="Ellipse 49"/>
                    <p:cNvSpPr/>
                    <p:nvPr/>
                  </p:nvSpPr>
                  <p:spPr>
                    <a:xfrm>
                      <a:off x="1972814" y="1779899"/>
                      <a:ext cx="352158" cy="241423"/>
                    </a:xfrm>
                    <a:prstGeom prst="ellipse">
                      <a:avLst/>
                    </a:prstGeom>
                    <a:noFill/>
                    <a:ln w="3175">
                      <a:solidFill>
                        <a:srgbClr val="D1A375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fr-FR">
                        <a:solidFill>
                          <a:schemeClr val="accent4">
                            <a:lumMod val="60000"/>
                            <a:lumOff val="40000"/>
                          </a:schemeClr>
                        </a:solidFill>
                      </a:endParaRPr>
                    </a:p>
                  </p:txBody>
                </p:sp>
                <p:sp>
                  <p:nvSpPr>
                    <p:cNvPr id="349" name="Ellipse 50"/>
                    <p:cNvSpPr/>
                    <p:nvPr/>
                  </p:nvSpPr>
                  <p:spPr>
                    <a:xfrm>
                      <a:off x="1961809" y="2073805"/>
                      <a:ext cx="352158" cy="241423"/>
                    </a:xfrm>
                    <a:prstGeom prst="ellipse">
                      <a:avLst/>
                    </a:prstGeom>
                    <a:noFill/>
                    <a:ln w="3175">
                      <a:solidFill>
                        <a:srgbClr val="D1A375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fr-FR">
                        <a:solidFill>
                          <a:schemeClr val="accent4">
                            <a:lumMod val="60000"/>
                            <a:lumOff val="40000"/>
                          </a:schemeClr>
                        </a:solidFill>
                      </a:endParaRPr>
                    </a:p>
                  </p:txBody>
                </p:sp>
                <p:sp>
                  <p:nvSpPr>
                    <p:cNvPr id="350" name="Forme libre 349"/>
                    <p:cNvSpPr/>
                    <p:nvPr/>
                  </p:nvSpPr>
                  <p:spPr>
                    <a:xfrm flipH="1">
                      <a:off x="1928794" y="1433510"/>
                      <a:ext cx="161382" cy="931226"/>
                    </a:xfrm>
                    <a:custGeom>
                      <a:avLst/>
                      <a:gdLst>
                        <a:gd name="connsiteX0" fmla="*/ 872359 w 1045780"/>
                        <a:gd name="connsiteY0" fmla="*/ 0 h 6337738"/>
                        <a:gd name="connsiteX1" fmla="*/ 998483 w 1045780"/>
                        <a:gd name="connsiteY1" fmla="*/ 252248 h 6337738"/>
                        <a:gd name="connsiteX2" fmla="*/ 825062 w 1045780"/>
                        <a:gd name="connsiteY2" fmla="*/ 457200 h 6337738"/>
                        <a:gd name="connsiteX3" fmla="*/ 367862 w 1045780"/>
                        <a:gd name="connsiteY3" fmla="*/ 740979 h 6337738"/>
                        <a:gd name="connsiteX4" fmla="*/ 115614 w 1045780"/>
                        <a:gd name="connsiteY4" fmla="*/ 1024758 h 6337738"/>
                        <a:gd name="connsiteX5" fmla="*/ 147145 w 1045780"/>
                        <a:gd name="connsiteY5" fmla="*/ 1450427 h 6337738"/>
                        <a:gd name="connsiteX6" fmla="*/ 840828 w 1045780"/>
                        <a:gd name="connsiteY6" fmla="*/ 1954924 h 6337738"/>
                        <a:gd name="connsiteX7" fmla="*/ 1030014 w 1045780"/>
                        <a:gd name="connsiteY7" fmla="*/ 2207172 h 6337738"/>
                        <a:gd name="connsiteX8" fmla="*/ 825062 w 1045780"/>
                        <a:gd name="connsiteY8" fmla="*/ 2459420 h 6337738"/>
                        <a:gd name="connsiteX9" fmla="*/ 162910 w 1045780"/>
                        <a:gd name="connsiteY9" fmla="*/ 2932386 h 6337738"/>
                        <a:gd name="connsiteX10" fmla="*/ 99848 w 1045780"/>
                        <a:gd name="connsiteY10" fmla="*/ 3452648 h 6337738"/>
                        <a:gd name="connsiteX11" fmla="*/ 762000 w 1045780"/>
                        <a:gd name="connsiteY11" fmla="*/ 3894082 h 6337738"/>
                        <a:gd name="connsiteX12" fmla="*/ 1030014 w 1045780"/>
                        <a:gd name="connsiteY12" fmla="*/ 4177862 h 6337738"/>
                        <a:gd name="connsiteX13" fmla="*/ 856593 w 1045780"/>
                        <a:gd name="connsiteY13" fmla="*/ 4461641 h 6337738"/>
                        <a:gd name="connsiteX14" fmla="*/ 178676 w 1045780"/>
                        <a:gd name="connsiteY14" fmla="*/ 4903075 h 6337738"/>
                        <a:gd name="connsiteX15" fmla="*/ 162910 w 1045780"/>
                        <a:gd name="connsiteY15" fmla="*/ 5502165 h 6337738"/>
                        <a:gd name="connsiteX16" fmla="*/ 809297 w 1045780"/>
                        <a:gd name="connsiteY16" fmla="*/ 5943600 h 6337738"/>
                        <a:gd name="connsiteX17" fmla="*/ 951186 w 1045780"/>
                        <a:gd name="connsiteY17" fmla="*/ 6243144 h 6337738"/>
                        <a:gd name="connsiteX18" fmla="*/ 998483 w 1045780"/>
                        <a:gd name="connsiteY18" fmla="*/ 6337738 h 6337738"/>
                        <a:gd name="connsiteX19" fmla="*/ 998483 w 1045780"/>
                        <a:gd name="connsiteY19" fmla="*/ 6337738 h 6337738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</a:cxnLst>
                      <a:rect l="l" t="t" r="r" b="b"/>
                      <a:pathLst>
                        <a:path w="1045780" h="6337738">
                          <a:moveTo>
                            <a:pt x="872359" y="0"/>
                          </a:moveTo>
                          <a:cubicBezTo>
                            <a:pt x="939362" y="88024"/>
                            <a:pt x="1006366" y="176048"/>
                            <a:pt x="998483" y="252248"/>
                          </a:cubicBezTo>
                          <a:cubicBezTo>
                            <a:pt x="990600" y="328448"/>
                            <a:pt x="930165" y="375745"/>
                            <a:pt x="825062" y="457200"/>
                          </a:cubicBezTo>
                          <a:cubicBezTo>
                            <a:pt x="719959" y="538655"/>
                            <a:pt x="486103" y="646386"/>
                            <a:pt x="367862" y="740979"/>
                          </a:cubicBezTo>
                          <a:cubicBezTo>
                            <a:pt x="249621" y="835572"/>
                            <a:pt x="152400" y="906517"/>
                            <a:pt x="115614" y="1024758"/>
                          </a:cubicBezTo>
                          <a:cubicBezTo>
                            <a:pt x="78828" y="1142999"/>
                            <a:pt x="26276" y="1295399"/>
                            <a:pt x="147145" y="1450427"/>
                          </a:cubicBezTo>
                          <a:cubicBezTo>
                            <a:pt x="268014" y="1605455"/>
                            <a:pt x="693683" y="1828800"/>
                            <a:pt x="840828" y="1954924"/>
                          </a:cubicBezTo>
                          <a:cubicBezTo>
                            <a:pt x="987973" y="2081048"/>
                            <a:pt x="1032642" y="2123089"/>
                            <a:pt x="1030014" y="2207172"/>
                          </a:cubicBezTo>
                          <a:cubicBezTo>
                            <a:pt x="1027386" y="2291255"/>
                            <a:pt x="969579" y="2338551"/>
                            <a:pt x="825062" y="2459420"/>
                          </a:cubicBezTo>
                          <a:cubicBezTo>
                            <a:pt x="680545" y="2580289"/>
                            <a:pt x="283779" y="2766848"/>
                            <a:pt x="162910" y="2932386"/>
                          </a:cubicBezTo>
                          <a:cubicBezTo>
                            <a:pt x="42041" y="3097924"/>
                            <a:pt x="0" y="3292365"/>
                            <a:pt x="99848" y="3452648"/>
                          </a:cubicBezTo>
                          <a:cubicBezTo>
                            <a:pt x="199696" y="3612931"/>
                            <a:pt x="606972" y="3773213"/>
                            <a:pt x="762000" y="3894082"/>
                          </a:cubicBezTo>
                          <a:cubicBezTo>
                            <a:pt x="917028" y="4014951"/>
                            <a:pt x="1014248" y="4083269"/>
                            <a:pt x="1030014" y="4177862"/>
                          </a:cubicBezTo>
                          <a:cubicBezTo>
                            <a:pt x="1045780" y="4272455"/>
                            <a:pt x="998483" y="4340772"/>
                            <a:pt x="856593" y="4461641"/>
                          </a:cubicBezTo>
                          <a:cubicBezTo>
                            <a:pt x="714703" y="4582510"/>
                            <a:pt x="294290" y="4729654"/>
                            <a:pt x="178676" y="4903075"/>
                          </a:cubicBezTo>
                          <a:cubicBezTo>
                            <a:pt x="63062" y="5076496"/>
                            <a:pt x="57807" y="5328744"/>
                            <a:pt x="162910" y="5502165"/>
                          </a:cubicBezTo>
                          <a:cubicBezTo>
                            <a:pt x="268013" y="5675586"/>
                            <a:pt x="677918" y="5820104"/>
                            <a:pt x="809297" y="5943600"/>
                          </a:cubicBezTo>
                          <a:cubicBezTo>
                            <a:pt x="940676" y="6067097"/>
                            <a:pt x="919655" y="6177454"/>
                            <a:pt x="951186" y="6243144"/>
                          </a:cubicBezTo>
                          <a:cubicBezTo>
                            <a:pt x="982717" y="6308834"/>
                            <a:pt x="998483" y="6337738"/>
                            <a:pt x="998483" y="6337738"/>
                          </a:cubicBezTo>
                          <a:lnTo>
                            <a:pt x="998483" y="6337738"/>
                          </a:lnTo>
                        </a:path>
                      </a:pathLst>
                    </a:custGeom>
                    <a:ln w="3175">
                      <a:solidFill>
                        <a:srgbClr val="D1A375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fr-FR">
                        <a:solidFill>
                          <a:schemeClr val="accent4">
                            <a:lumMod val="60000"/>
                            <a:lumOff val="40000"/>
                          </a:schemeClr>
                        </a:solidFill>
                      </a:endParaRPr>
                    </a:p>
                  </p:txBody>
                </p:sp>
                <p:grpSp>
                  <p:nvGrpSpPr>
                    <p:cNvPr id="351" name="Groupe 9"/>
                    <p:cNvGrpSpPr/>
                    <p:nvPr/>
                  </p:nvGrpSpPr>
                  <p:grpSpPr>
                    <a:xfrm>
                      <a:off x="2082863" y="1559470"/>
                      <a:ext cx="121053" cy="104966"/>
                      <a:chOff x="2500298" y="204952"/>
                      <a:chExt cx="6357950" cy="6010130"/>
                    </a:xfrm>
                  </p:grpSpPr>
                  <p:sp>
                    <p:nvSpPr>
                      <p:cNvPr id="358" name="Forme libre 10"/>
                      <p:cNvSpPr/>
                      <p:nvPr/>
                    </p:nvSpPr>
                    <p:spPr>
                      <a:xfrm>
                        <a:off x="3155732" y="204952"/>
                        <a:ext cx="4435365" cy="4871544"/>
                      </a:xfrm>
                      <a:custGeom>
                        <a:avLst/>
                        <a:gdLst>
                          <a:gd name="connsiteX0" fmla="*/ 2630213 w 4435365"/>
                          <a:gd name="connsiteY0" fmla="*/ 0 h 4871544"/>
                          <a:gd name="connsiteX1" fmla="*/ 1447799 w 4435365"/>
                          <a:gd name="connsiteY1" fmla="*/ 283779 h 4871544"/>
                          <a:gd name="connsiteX2" fmla="*/ 643758 w 4435365"/>
                          <a:gd name="connsiteY2" fmla="*/ 914400 h 4871544"/>
                          <a:gd name="connsiteX3" fmla="*/ 123496 w 4435365"/>
                          <a:gd name="connsiteY3" fmla="*/ 1828800 h 4871544"/>
                          <a:gd name="connsiteX4" fmla="*/ 91965 w 4435365"/>
                          <a:gd name="connsiteY4" fmla="*/ 3184634 h 4871544"/>
                          <a:gd name="connsiteX5" fmla="*/ 675289 w 4435365"/>
                          <a:gd name="connsiteY5" fmla="*/ 4146331 h 4871544"/>
                          <a:gd name="connsiteX6" fmla="*/ 1589689 w 4435365"/>
                          <a:gd name="connsiteY6" fmla="*/ 4729655 h 4871544"/>
                          <a:gd name="connsiteX7" fmla="*/ 2898227 w 4435365"/>
                          <a:gd name="connsiteY7" fmla="*/ 4776951 h 4871544"/>
                          <a:gd name="connsiteX8" fmla="*/ 3986047 w 4435365"/>
                          <a:gd name="connsiteY8" fmla="*/ 4162096 h 4871544"/>
                          <a:gd name="connsiteX9" fmla="*/ 4427482 w 4435365"/>
                          <a:gd name="connsiteY9" fmla="*/ 2979682 h 4871544"/>
                          <a:gd name="connsiteX10" fmla="*/ 3938751 w 4435365"/>
                          <a:gd name="connsiteY10" fmla="*/ 1797269 h 4871544"/>
                          <a:gd name="connsiteX11" fmla="*/ 2882461 w 4435365"/>
                          <a:gd name="connsiteY11" fmla="*/ 1245476 h 4871544"/>
                          <a:gd name="connsiteX12" fmla="*/ 1636985 w 4435365"/>
                          <a:gd name="connsiteY12" fmla="*/ 1434662 h 4871544"/>
                          <a:gd name="connsiteX13" fmla="*/ 1069427 w 4435365"/>
                          <a:gd name="connsiteY13" fmla="*/ 2191407 h 4871544"/>
                          <a:gd name="connsiteX14" fmla="*/ 1211316 w 4435365"/>
                          <a:gd name="connsiteY14" fmla="*/ 3294993 h 4871544"/>
                          <a:gd name="connsiteX15" fmla="*/ 1952296 w 4435365"/>
                          <a:gd name="connsiteY15" fmla="*/ 3878317 h 4871544"/>
                          <a:gd name="connsiteX16" fmla="*/ 2882461 w 4435365"/>
                          <a:gd name="connsiteY16" fmla="*/ 3736427 h 4871544"/>
                          <a:gd name="connsiteX17" fmla="*/ 3245068 w 4435365"/>
                          <a:gd name="connsiteY17" fmla="*/ 3011214 h 4871544"/>
                          <a:gd name="connsiteX18" fmla="*/ 2898227 w 4435365"/>
                          <a:gd name="connsiteY18" fmla="*/ 2349062 h 4871544"/>
                          <a:gd name="connsiteX19" fmla="*/ 2204544 w 4435365"/>
                          <a:gd name="connsiteY19" fmla="*/ 2270234 h 4871544"/>
                          <a:gd name="connsiteX20" fmla="*/ 1968061 w 4435365"/>
                          <a:gd name="connsiteY20" fmla="*/ 2632841 h 4871544"/>
                          <a:gd name="connsiteX21" fmla="*/ 2031123 w 4435365"/>
                          <a:gd name="connsiteY21" fmla="*/ 2963917 h 4871544"/>
                          <a:gd name="connsiteX22" fmla="*/ 2362199 w 4435365"/>
                          <a:gd name="connsiteY22" fmla="*/ 3026979 h 4871544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  <a:cxn ang="0">
                            <a:pos x="connsiteX11" y="connsiteY11"/>
                          </a:cxn>
                          <a:cxn ang="0">
                            <a:pos x="connsiteX12" y="connsiteY12"/>
                          </a:cxn>
                          <a:cxn ang="0">
                            <a:pos x="connsiteX13" y="connsiteY13"/>
                          </a:cxn>
                          <a:cxn ang="0">
                            <a:pos x="connsiteX14" y="connsiteY14"/>
                          </a:cxn>
                          <a:cxn ang="0">
                            <a:pos x="connsiteX15" y="connsiteY15"/>
                          </a:cxn>
                          <a:cxn ang="0">
                            <a:pos x="connsiteX16" y="connsiteY16"/>
                          </a:cxn>
                          <a:cxn ang="0">
                            <a:pos x="connsiteX17" y="connsiteY17"/>
                          </a:cxn>
                          <a:cxn ang="0">
                            <a:pos x="connsiteX18" y="connsiteY18"/>
                          </a:cxn>
                          <a:cxn ang="0">
                            <a:pos x="connsiteX19" y="connsiteY19"/>
                          </a:cxn>
                          <a:cxn ang="0">
                            <a:pos x="connsiteX20" y="connsiteY20"/>
                          </a:cxn>
                          <a:cxn ang="0">
                            <a:pos x="connsiteX21" y="connsiteY21"/>
                          </a:cxn>
                          <a:cxn ang="0">
                            <a:pos x="connsiteX22" y="connsiteY22"/>
                          </a:cxn>
                        </a:cxnLst>
                        <a:rect l="l" t="t" r="r" b="b"/>
                        <a:pathLst>
                          <a:path w="4435365" h="4871544">
                            <a:moveTo>
                              <a:pt x="2630213" y="0"/>
                            </a:moveTo>
                            <a:cubicBezTo>
                              <a:pt x="2204544" y="65689"/>
                              <a:pt x="1778875" y="131379"/>
                              <a:pt x="1447799" y="283779"/>
                            </a:cubicBezTo>
                            <a:cubicBezTo>
                              <a:pt x="1116723" y="436179"/>
                              <a:pt x="864475" y="656897"/>
                              <a:pt x="643758" y="914400"/>
                            </a:cubicBezTo>
                            <a:cubicBezTo>
                              <a:pt x="423041" y="1171904"/>
                              <a:pt x="215462" y="1450428"/>
                              <a:pt x="123496" y="1828800"/>
                            </a:cubicBezTo>
                            <a:cubicBezTo>
                              <a:pt x="31531" y="2207172"/>
                              <a:pt x="0" y="2798379"/>
                              <a:pt x="91965" y="3184634"/>
                            </a:cubicBezTo>
                            <a:cubicBezTo>
                              <a:pt x="183931" y="3570889"/>
                              <a:pt x="425668" y="3888828"/>
                              <a:pt x="675289" y="4146331"/>
                            </a:cubicBezTo>
                            <a:cubicBezTo>
                              <a:pt x="924910" y="4403834"/>
                              <a:pt x="1219199" y="4624552"/>
                              <a:pt x="1589689" y="4729655"/>
                            </a:cubicBezTo>
                            <a:cubicBezTo>
                              <a:pt x="1960179" y="4834758"/>
                              <a:pt x="2498834" y="4871544"/>
                              <a:pt x="2898227" y="4776951"/>
                            </a:cubicBezTo>
                            <a:cubicBezTo>
                              <a:pt x="3297620" y="4682358"/>
                              <a:pt x="3731171" y="4461641"/>
                              <a:pt x="3986047" y="4162096"/>
                            </a:cubicBezTo>
                            <a:cubicBezTo>
                              <a:pt x="4240923" y="3862551"/>
                              <a:pt x="4435365" y="3373820"/>
                              <a:pt x="4427482" y="2979682"/>
                            </a:cubicBezTo>
                            <a:cubicBezTo>
                              <a:pt x="4419599" y="2585544"/>
                              <a:pt x="4196254" y="2086303"/>
                              <a:pt x="3938751" y="1797269"/>
                            </a:cubicBezTo>
                            <a:cubicBezTo>
                              <a:pt x="3681248" y="1508235"/>
                              <a:pt x="3266089" y="1305910"/>
                              <a:pt x="2882461" y="1245476"/>
                            </a:cubicBezTo>
                            <a:cubicBezTo>
                              <a:pt x="2498833" y="1185042"/>
                              <a:pt x="1939157" y="1277007"/>
                              <a:pt x="1636985" y="1434662"/>
                            </a:cubicBezTo>
                            <a:cubicBezTo>
                              <a:pt x="1334813" y="1592317"/>
                              <a:pt x="1140372" y="1881352"/>
                              <a:pt x="1069427" y="2191407"/>
                            </a:cubicBezTo>
                            <a:cubicBezTo>
                              <a:pt x="998482" y="2501462"/>
                              <a:pt x="1064171" y="3013841"/>
                              <a:pt x="1211316" y="3294993"/>
                            </a:cubicBezTo>
                            <a:cubicBezTo>
                              <a:pt x="1358461" y="3576145"/>
                              <a:pt x="1673772" y="3804745"/>
                              <a:pt x="1952296" y="3878317"/>
                            </a:cubicBezTo>
                            <a:cubicBezTo>
                              <a:pt x="2230820" y="3951889"/>
                              <a:pt x="2666999" y="3880944"/>
                              <a:pt x="2882461" y="3736427"/>
                            </a:cubicBezTo>
                            <a:cubicBezTo>
                              <a:pt x="3097923" y="3591910"/>
                              <a:pt x="3242440" y="3242441"/>
                              <a:pt x="3245068" y="3011214"/>
                            </a:cubicBezTo>
                            <a:cubicBezTo>
                              <a:pt x="3247696" y="2779987"/>
                              <a:pt x="3071648" y="2472559"/>
                              <a:pt x="2898227" y="2349062"/>
                            </a:cubicBezTo>
                            <a:cubicBezTo>
                              <a:pt x="2724806" y="2225565"/>
                              <a:pt x="2359572" y="2222938"/>
                              <a:pt x="2204544" y="2270234"/>
                            </a:cubicBezTo>
                            <a:cubicBezTo>
                              <a:pt x="2049516" y="2317530"/>
                              <a:pt x="1996965" y="2517227"/>
                              <a:pt x="1968061" y="2632841"/>
                            </a:cubicBezTo>
                            <a:cubicBezTo>
                              <a:pt x="1939157" y="2748455"/>
                              <a:pt x="1965433" y="2898227"/>
                              <a:pt x="2031123" y="2963917"/>
                            </a:cubicBezTo>
                            <a:cubicBezTo>
                              <a:pt x="2096813" y="3029607"/>
                              <a:pt x="2229506" y="3028293"/>
                              <a:pt x="2362199" y="3026979"/>
                            </a:cubicBezTo>
                          </a:path>
                        </a:pathLst>
                      </a:custGeom>
                      <a:ln w="3175">
                        <a:solidFill>
                          <a:srgbClr val="D1A375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fr-FR">
                          <a:solidFill>
                            <a:schemeClr val="accent4">
                              <a:lumMod val="60000"/>
                              <a:lumOff val="40000"/>
                            </a:schemeClr>
                          </a:solidFill>
                        </a:endParaRPr>
                      </a:p>
                    </p:txBody>
                  </p:sp>
                  <p:sp>
                    <p:nvSpPr>
                      <p:cNvPr id="359" name="Ellipse 358"/>
                      <p:cNvSpPr/>
                      <p:nvPr/>
                    </p:nvSpPr>
                    <p:spPr>
                      <a:xfrm>
                        <a:off x="2500298" y="214290"/>
                        <a:ext cx="6357950" cy="6000792"/>
                      </a:xfrm>
                      <a:prstGeom prst="ellipse">
                        <a:avLst/>
                      </a:prstGeom>
                      <a:noFill/>
                      <a:ln w="3175">
                        <a:solidFill>
                          <a:srgbClr val="D1A375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fr-FR">
                          <a:solidFill>
                            <a:schemeClr val="accent4">
                              <a:lumMod val="60000"/>
                              <a:lumOff val="40000"/>
                            </a:schemeClr>
                          </a:solidFill>
                        </a:endParaRPr>
                      </a:p>
                    </p:txBody>
                  </p:sp>
                </p:grpSp>
                <p:grpSp>
                  <p:nvGrpSpPr>
                    <p:cNvPr id="352" name="Groupe 12"/>
                    <p:cNvGrpSpPr/>
                    <p:nvPr/>
                  </p:nvGrpSpPr>
                  <p:grpSpPr>
                    <a:xfrm>
                      <a:off x="2082863" y="1853376"/>
                      <a:ext cx="121054" cy="104966"/>
                      <a:chOff x="2500280" y="204952"/>
                      <a:chExt cx="6357921" cy="6010130"/>
                    </a:xfrm>
                  </p:grpSpPr>
                  <p:sp>
                    <p:nvSpPr>
                      <p:cNvPr id="356" name="Forme libre 355"/>
                      <p:cNvSpPr/>
                      <p:nvPr/>
                    </p:nvSpPr>
                    <p:spPr>
                      <a:xfrm>
                        <a:off x="3155732" y="204952"/>
                        <a:ext cx="4435365" cy="4871544"/>
                      </a:xfrm>
                      <a:custGeom>
                        <a:avLst/>
                        <a:gdLst>
                          <a:gd name="connsiteX0" fmla="*/ 2630213 w 4435365"/>
                          <a:gd name="connsiteY0" fmla="*/ 0 h 4871544"/>
                          <a:gd name="connsiteX1" fmla="*/ 1447799 w 4435365"/>
                          <a:gd name="connsiteY1" fmla="*/ 283779 h 4871544"/>
                          <a:gd name="connsiteX2" fmla="*/ 643758 w 4435365"/>
                          <a:gd name="connsiteY2" fmla="*/ 914400 h 4871544"/>
                          <a:gd name="connsiteX3" fmla="*/ 123496 w 4435365"/>
                          <a:gd name="connsiteY3" fmla="*/ 1828800 h 4871544"/>
                          <a:gd name="connsiteX4" fmla="*/ 91965 w 4435365"/>
                          <a:gd name="connsiteY4" fmla="*/ 3184634 h 4871544"/>
                          <a:gd name="connsiteX5" fmla="*/ 675289 w 4435365"/>
                          <a:gd name="connsiteY5" fmla="*/ 4146331 h 4871544"/>
                          <a:gd name="connsiteX6" fmla="*/ 1589689 w 4435365"/>
                          <a:gd name="connsiteY6" fmla="*/ 4729655 h 4871544"/>
                          <a:gd name="connsiteX7" fmla="*/ 2898227 w 4435365"/>
                          <a:gd name="connsiteY7" fmla="*/ 4776951 h 4871544"/>
                          <a:gd name="connsiteX8" fmla="*/ 3986047 w 4435365"/>
                          <a:gd name="connsiteY8" fmla="*/ 4162096 h 4871544"/>
                          <a:gd name="connsiteX9" fmla="*/ 4427482 w 4435365"/>
                          <a:gd name="connsiteY9" fmla="*/ 2979682 h 4871544"/>
                          <a:gd name="connsiteX10" fmla="*/ 3938751 w 4435365"/>
                          <a:gd name="connsiteY10" fmla="*/ 1797269 h 4871544"/>
                          <a:gd name="connsiteX11" fmla="*/ 2882461 w 4435365"/>
                          <a:gd name="connsiteY11" fmla="*/ 1245476 h 4871544"/>
                          <a:gd name="connsiteX12" fmla="*/ 1636985 w 4435365"/>
                          <a:gd name="connsiteY12" fmla="*/ 1434662 h 4871544"/>
                          <a:gd name="connsiteX13" fmla="*/ 1069427 w 4435365"/>
                          <a:gd name="connsiteY13" fmla="*/ 2191407 h 4871544"/>
                          <a:gd name="connsiteX14" fmla="*/ 1211316 w 4435365"/>
                          <a:gd name="connsiteY14" fmla="*/ 3294993 h 4871544"/>
                          <a:gd name="connsiteX15" fmla="*/ 1952296 w 4435365"/>
                          <a:gd name="connsiteY15" fmla="*/ 3878317 h 4871544"/>
                          <a:gd name="connsiteX16" fmla="*/ 2882461 w 4435365"/>
                          <a:gd name="connsiteY16" fmla="*/ 3736427 h 4871544"/>
                          <a:gd name="connsiteX17" fmla="*/ 3245068 w 4435365"/>
                          <a:gd name="connsiteY17" fmla="*/ 3011214 h 4871544"/>
                          <a:gd name="connsiteX18" fmla="*/ 2898227 w 4435365"/>
                          <a:gd name="connsiteY18" fmla="*/ 2349062 h 4871544"/>
                          <a:gd name="connsiteX19" fmla="*/ 2204544 w 4435365"/>
                          <a:gd name="connsiteY19" fmla="*/ 2270234 h 4871544"/>
                          <a:gd name="connsiteX20" fmla="*/ 1968061 w 4435365"/>
                          <a:gd name="connsiteY20" fmla="*/ 2632841 h 4871544"/>
                          <a:gd name="connsiteX21" fmla="*/ 2031123 w 4435365"/>
                          <a:gd name="connsiteY21" fmla="*/ 2963917 h 4871544"/>
                          <a:gd name="connsiteX22" fmla="*/ 2362199 w 4435365"/>
                          <a:gd name="connsiteY22" fmla="*/ 3026979 h 4871544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  <a:cxn ang="0">
                            <a:pos x="connsiteX11" y="connsiteY11"/>
                          </a:cxn>
                          <a:cxn ang="0">
                            <a:pos x="connsiteX12" y="connsiteY12"/>
                          </a:cxn>
                          <a:cxn ang="0">
                            <a:pos x="connsiteX13" y="connsiteY13"/>
                          </a:cxn>
                          <a:cxn ang="0">
                            <a:pos x="connsiteX14" y="connsiteY14"/>
                          </a:cxn>
                          <a:cxn ang="0">
                            <a:pos x="connsiteX15" y="connsiteY15"/>
                          </a:cxn>
                          <a:cxn ang="0">
                            <a:pos x="connsiteX16" y="connsiteY16"/>
                          </a:cxn>
                          <a:cxn ang="0">
                            <a:pos x="connsiteX17" y="connsiteY17"/>
                          </a:cxn>
                          <a:cxn ang="0">
                            <a:pos x="connsiteX18" y="connsiteY18"/>
                          </a:cxn>
                          <a:cxn ang="0">
                            <a:pos x="connsiteX19" y="connsiteY19"/>
                          </a:cxn>
                          <a:cxn ang="0">
                            <a:pos x="connsiteX20" y="connsiteY20"/>
                          </a:cxn>
                          <a:cxn ang="0">
                            <a:pos x="connsiteX21" y="connsiteY21"/>
                          </a:cxn>
                          <a:cxn ang="0">
                            <a:pos x="connsiteX22" y="connsiteY22"/>
                          </a:cxn>
                        </a:cxnLst>
                        <a:rect l="l" t="t" r="r" b="b"/>
                        <a:pathLst>
                          <a:path w="4435365" h="4871544">
                            <a:moveTo>
                              <a:pt x="2630213" y="0"/>
                            </a:moveTo>
                            <a:cubicBezTo>
                              <a:pt x="2204544" y="65689"/>
                              <a:pt x="1778875" y="131379"/>
                              <a:pt x="1447799" y="283779"/>
                            </a:cubicBezTo>
                            <a:cubicBezTo>
                              <a:pt x="1116723" y="436179"/>
                              <a:pt x="864475" y="656897"/>
                              <a:pt x="643758" y="914400"/>
                            </a:cubicBezTo>
                            <a:cubicBezTo>
                              <a:pt x="423041" y="1171904"/>
                              <a:pt x="215462" y="1450428"/>
                              <a:pt x="123496" y="1828800"/>
                            </a:cubicBezTo>
                            <a:cubicBezTo>
                              <a:pt x="31531" y="2207172"/>
                              <a:pt x="0" y="2798379"/>
                              <a:pt x="91965" y="3184634"/>
                            </a:cubicBezTo>
                            <a:cubicBezTo>
                              <a:pt x="183931" y="3570889"/>
                              <a:pt x="425668" y="3888828"/>
                              <a:pt x="675289" y="4146331"/>
                            </a:cubicBezTo>
                            <a:cubicBezTo>
                              <a:pt x="924910" y="4403834"/>
                              <a:pt x="1219199" y="4624552"/>
                              <a:pt x="1589689" y="4729655"/>
                            </a:cubicBezTo>
                            <a:cubicBezTo>
                              <a:pt x="1960179" y="4834758"/>
                              <a:pt x="2498834" y="4871544"/>
                              <a:pt x="2898227" y="4776951"/>
                            </a:cubicBezTo>
                            <a:cubicBezTo>
                              <a:pt x="3297620" y="4682358"/>
                              <a:pt x="3731171" y="4461641"/>
                              <a:pt x="3986047" y="4162096"/>
                            </a:cubicBezTo>
                            <a:cubicBezTo>
                              <a:pt x="4240923" y="3862551"/>
                              <a:pt x="4435365" y="3373820"/>
                              <a:pt x="4427482" y="2979682"/>
                            </a:cubicBezTo>
                            <a:cubicBezTo>
                              <a:pt x="4419599" y="2585544"/>
                              <a:pt x="4196254" y="2086303"/>
                              <a:pt x="3938751" y="1797269"/>
                            </a:cubicBezTo>
                            <a:cubicBezTo>
                              <a:pt x="3681248" y="1508235"/>
                              <a:pt x="3266089" y="1305910"/>
                              <a:pt x="2882461" y="1245476"/>
                            </a:cubicBezTo>
                            <a:cubicBezTo>
                              <a:pt x="2498833" y="1185042"/>
                              <a:pt x="1939157" y="1277007"/>
                              <a:pt x="1636985" y="1434662"/>
                            </a:cubicBezTo>
                            <a:cubicBezTo>
                              <a:pt x="1334813" y="1592317"/>
                              <a:pt x="1140372" y="1881352"/>
                              <a:pt x="1069427" y="2191407"/>
                            </a:cubicBezTo>
                            <a:cubicBezTo>
                              <a:pt x="998482" y="2501462"/>
                              <a:pt x="1064171" y="3013841"/>
                              <a:pt x="1211316" y="3294993"/>
                            </a:cubicBezTo>
                            <a:cubicBezTo>
                              <a:pt x="1358461" y="3576145"/>
                              <a:pt x="1673772" y="3804745"/>
                              <a:pt x="1952296" y="3878317"/>
                            </a:cubicBezTo>
                            <a:cubicBezTo>
                              <a:pt x="2230820" y="3951889"/>
                              <a:pt x="2666999" y="3880944"/>
                              <a:pt x="2882461" y="3736427"/>
                            </a:cubicBezTo>
                            <a:cubicBezTo>
                              <a:pt x="3097923" y="3591910"/>
                              <a:pt x="3242440" y="3242441"/>
                              <a:pt x="3245068" y="3011214"/>
                            </a:cubicBezTo>
                            <a:cubicBezTo>
                              <a:pt x="3247696" y="2779987"/>
                              <a:pt x="3071648" y="2472559"/>
                              <a:pt x="2898227" y="2349062"/>
                            </a:cubicBezTo>
                            <a:cubicBezTo>
                              <a:pt x="2724806" y="2225565"/>
                              <a:pt x="2359572" y="2222938"/>
                              <a:pt x="2204544" y="2270234"/>
                            </a:cubicBezTo>
                            <a:cubicBezTo>
                              <a:pt x="2049516" y="2317530"/>
                              <a:pt x="1996965" y="2517227"/>
                              <a:pt x="1968061" y="2632841"/>
                            </a:cubicBezTo>
                            <a:cubicBezTo>
                              <a:pt x="1939157" y="2748455"/>
                              <a:pt x="1965433" y="2898227"/>
                              <a:pt x="2031123" y="2963917"/>
                            </a:cubicBezTo>
                            <a:cubicBezTo>
                              <a:pt x="2096813" y="3029607"/>
                              <a:pt x="2229506" y="3028293"/>
                              <a:pt x="2362199" y="3026979"/>
                            </a:cubicBezTo>
                          </a:path>
                        </a:pathLst>
                      </a:custGeom>
                      <a:ln w="3175">
                        <a:solidFill>
                          <a:srgbClr val="D1A375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fr-FR">
                          <a:solidFill>
                            <a:schemeClr val="accent4">
                              <a:lumMod val="60000"/>
                              <a:lumOff val="40000"/>
                            </a:schemeClr>
                          </a:solidFill>
                        </a:endParaRPr>
                      </a:p>
                    </p:txBody>
                  </p:sp>
                  <p:sp>
                    <p:nvSpPr>
                      <p:cNvPr id="357" name="Ellipse 356"/>
                      <p:cNvSpPr/>
                      <p:nvPr/>
                    </p:nvSpPr>
                    <p:spPr>
                      <a:xfrm>
                        <a:off x="2500280" y="214285"/>
                        <a:ext cx="6357921" cy="6000797"/>
                      </a:xfrm>
                      <a:prstGeom prst="ellipse">
                        <a:avLst/>
                      </a:prstGeom>
                      <a:noFill/>
                      <a:ln w="3175">
                        <a:solidFill>
                          <a:srgbClr val="D1A375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fr-FR">
                          <a:solidFill>
                            <a:schemeClr val="accent4">
                              <a:lumMod val="60000"/>
                              <a:lumOff val="40000"/>
                            </a:schemeClr>
                          </a:solidFill>
                        </a:endParaRPr>
                      </a:p>
                    </p:txBody>
                  </p:sp>
                </p:grpSp>
                <p:grpSp>
                  <p:nvGrpSpPr>
                    <p:cNvPr id="353" name="Groupe 15"/>
                    <p:cNvGrpSpPr/>
                    <p:nvPr/>
                  </p:nvGrpSpPr>
                  <p:grpSpPr>
                    <a:xfrm>
                      <a:off x="2082863" y="2147281"/>
                      <a:ext cx="121053" cy="104966"/>
                      <a:chOff x="2500298" y="204952"/>
                      <a:chExt cx="6357950" cy="6010130"/>
                    </a:xfrm>
                  </p:grpSpPr>
                  <p:sp>
                    <p:nvSpPr>
                      <p:cNvPr id="354" name="Forme libre 353"/>
                      <p:cNvSpPr/>
                      <p:nvPr/>
                    </p:nvSpPr>
                    <p:spPr>
                      <a:xfrm>
                        <a:off x="3155732" y="204952"/>
                        <a:ext cx="4435365" cy="4871544"/>
                      </a:xfrm>
                      <a:custGeom>
                        <a:avLst/>
                        <a:gdLst>
                          <a:gd name="connsiteX0" fmla="*/ 2630213 w 4435365"/>
                          <a:gd name="connsiteY0" fmla="*/ 0 h 4871544"/>
                          <a:gd name="connsiteX1" fmla="*/ 1447799 w 4435365"/>
                          <a:gd name="connsiteY1" fmla="*/ 283779 h 4871544"/>
                          <a:gd name="connsiteX2" fmla="*/ 643758 w 4435365"/>
                          <a:gd name="connsiteY2" fmla="*/ 914400 h 4871544"/>
                          <a:gd name="connsiteX3" fmla="*/ 123496 w 4435365"/>
                          <a:gd name="connsiteY3" fmla="*/ 1828800 h 4871544"/>
                          <a:gd name="connsiteX4" fmla="*/ 91965 w 4435365"/>
                          <a:gd name="connsiteY4" fmla="*/ 3184634 h 4871544"/>
                          <a:gd name="connsiteX5" fmla="*/ 675289 w 4435365"/>
                          <a:gd name="connsiteY5" fmla="*/ 4146331 h 4871544"/>
                          <a:gd name="connsiteX6" fmla="*/ 1589689 w 4435365"/>
                          <a:gd name="connsiteY6" fmla="*/ 4729655 h 4871544"/>
                          <a:gd name="connsiteX7" fmla="*/ 2898227 w 4435365"/>
                          <a:gd name="connsiteY7" fmla="*/ 4776951 h 4871544"/>
                          <a:gd name="connsiteX8" fmla="*/ 3986047 w 4435365"/>
                          <a:gd name="connsiteY8" fmla="*/ 4162096 h 4871544"/>
                          <a:gd name="connsiteX9" fmla="*/ 4427482 w 4435365"/>
                          <a:gd name="connsiteY9" fmla="*/ 2979682 h 4871544"/>
                          <a:gd name="connsiteX10" fmla="*/ 3938751 w 4435365"/>
                          <a:gd name="connsiteY10" fmla="*/ 1797269 h 4871544"/>
                          <a:gd name="connsiteX11" fmla="*/ 2882461 w 4435365"/>
                          <a:gd name="connsiteY11" fmla="*/ 1245476 h 4871544"/>
                          <a:gd name="connsiteX12" fmla="*/ 1636985 w 4435365"/>
                          <a:gd name="connsiteY12" fmla="*/ 1434662 h 4871544"/>
                          <a:gd name="connsiteX13" fmla="*/ 1069427 w 4435365"/>
                          <a:gd name="connsiteY13" fmla="*/ 2191407 h 4871544"/>
                          <a:gd name="connsiteX14" fmla="*/ 1211316 w 4435365"/>
                          <a:gd name="connsiteY14" fmla="*/ 3294993 h 4871544"/>
                          <a:gd name="connsiteX15" fmla="*/ 1952296 w 4435365"/>
                          <a:gd name="connsiteY15" fmla="*/ 3878317 h 4871544"/>
                          <a:gd name="connsiteX16" fmla="*/ 2882461 w 4435365"/>
                          <a:gd name="connsiteY16" fmla="*/ 3736427 h 4871544"/>
                          <a:gd name="connsiteX17" fmla="*/ 3245068 w 4435365"/>
                          <a:gd name="connsiteY17" fmla="*/ 3011214 h 4871544"/>
                          <a:gd name="connsiteX18" fmla="*/ 2898227 w 4435365"/>
                          <a:gd name="connsiteY18" fmla="*/ 2349062 h 4871544"/>
                          <a:gd name="connsiteX19" fmla="*/ 2204544 w 4435365"/>
                          <a:gd name="connsiteY19" fmla="*/ 2270234 h 4871544"/>
                          <a:gd name="connsiteX20" fmla="*/ 1968061 w 4435365"/>
                          <a:gd name="connsiteY20" fmla="*/ 2632841 h 4871544"/>
                          <a:gd name="connsiteX21" fmla="*/ 2031123 w 4435365"/>
                          <a:gd name="connsiteY21" fmla="*/ 2963917 h 4871544"/>
                          <a:gd name="connsiteX22" fmla="*/ 2362199 w 4435365"/>
                          <a:gd name="connsiteY22" fmla="*/ 3026979 h 4871544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  <a:cxn ang="0">
                            <a:pos x="connsiteX11" y="connsiteY11"/>
                          </a:cxn>
                          <a:cxn ang="0">
                            <a:pos x="connsiteX12" y="connsiteY12"/>
                          </a:cxn>
                          <a:cxn ang="0">
                            <a:pos x="connsiteX13" y="connsiteY13"/>
                          </a:cxn>
                          <a:cxn ang="0">
                            <a:pos x="connsiteX14" y="connsiteY14"/>
                          </a:cxn>
                          <a:cxn ang="0">
                            <a:pos x="connsiteX15" y="connsiteY15"/>
                          </a:cxn>
                          <a:cxn ang="0">
                            <a:pos x="connsiteX16" y="connsiteY16"/>
                          </a:cxn>
                          <a:cxn ang="0">
                            <a:pos x="connsiteX17" y="connsiteY17"/>
                          </a:cxn>
                          <a:cxn ang="0">
                            <a:pos x="connsiteX18" y="connsiteY18"/>
                          </a:cxn>
                          <a:cxn ang="0">
                            <a:pos x="connsiteX19" y="connsiteY19"/>
                          </a:cxn>
                          <a:cxn ang="0">
                            <a:pos x="connsiteX20" y="connsiteY20"/>
                          </a:cxn>
                          <a:cxn ang="0">
                            <a:pos x="connsiteX21" y="connsiteY21"/>
                          </a:cxn>
                          <a:cxn ang="0">
                            <a:pos x="connsiteX22" y="connsiteY22"/>
                          </a:cxn>
                        </a:cxnLst>
                        <a:rect l="l" t="t" r="r" b="b"/>
                        <a:pathLst>
                          <a:path w="4435365" h="4871544">
                            <a:moveTo>
                              <a:pt x="2630213" y="0"/>
                            </a:moveTo>
                            <a:cubicBezTo>
                              <a:pt x="2204544" y="65689"/>
                              <a:pt x="1778875" y="131379"/>
                              <a:pt x="1447799" y="283779"/>
                            </a:cubicBezTo>
                            <a:cubicBezTo>
                              <a:pt x="1116723" y="436179"/>
                              <a:pt x="864475" y="656897"/>
                              <a:pt x="643758" y="914400"/>
                            </a:cubicBezTo>
                            <a:cubicBezTo>
                              <a:pt x="423041" y="1171904"/>
                              <a:pt x="215462" y="1450428"/>
                              <a:pt x="123496" y="1828800"/>
                            </a:cubicBezTo>
                            <a:cubicBezTo>
                              <a:pt x="31531" y="2207172"/>
                              <a:pt x="0" y="2798379"/>
                              <a:pt x="91965" y="3184634"/>
                            </a:cubicBezTo>
                            <a:cubicBezTo>
                              <a:pt x="183931" y="3570889"/>
                              <a:pt x="425668" y="3888828"/>
                              <a:pt x="675289" y="4146331"/>
                            </a:cubicBezTo>
                            <a:cubicBezTo>
                              <a:pt x="924910" y="4403834"/>
                              <a:pt x="1219199" y="4624552"/>
                              <a:pt x="1589689" y="4729655"/>
                            </a:cubicBezTo>
                            <a:cubicBezTo>
                              <a:pt x="1960179" y="4834758"/>
                              <a:pt x="2498834" y="4871544"/>
                              <a:pt x="2898227" y="4776951"/>
                            </a:cubicBezTo>
                            <a:cubicBezTo>
                              <a:pt x="3297620" y="4682358"/>
                              <a:pt x="3731171" y="4461641"/>
                              <a:pt x="3986047" y="4162096"/>
                            </a:cubicBezTo>
                            <a:cubicBezTo>
                              <a:pt x="4240923" y="3862551"/>
                              <a:pt x="4435365" y="3373820"/>
                              <a:pt x="4427482" y="2979682"/>
                            </a:cubicBezTo>
                            <a:cubicBezTo>
                              <a:pt x="4419599" y="2585544"/>
                              <a:pt x="4196254" y="2086303"/>
                              <a:pt x="3938751" y="1797269"/>
                            </a:cubicBezTo>
                            <a:cubicBezTo>
                              <a:pt x="3681248" y="1508235"/>
                              <a:pt x="3266089" y="1305910"/>
                              <a:pt x="2882461" y="1245476"/>
                            </a:cubicBezTo>
                            <a:cubicBezTo>
                              <a:pt x="2498833" y="1185042"/>
                              <a:pt x="1939157" y="1277007"/>
                              <a:pt x="1636985" y="1434662"/>
                            </a:cubicBezTo>
                            <a:cubicBezTo>
                              <a:pt x="1334813" y="1592317"/>
                              <a:pt x="1140372" y="1881352"/>
                              <a:pt x="1069427" y="2191407"/>
                            </a:cubicBezTo>
                            <a:cubicBezTo>
                              <a:pt x="998482" y="2501462"/>
                              <a:pt x="1064171" y="3013841"/>
                              <a:pt x="1211316" y="3294993"/>
                            </a:cubicBezTo>
                            <a:cubicBezTo>
                              <a:pt x="1358461" y="3576145"/>
                              <a:pt x="1673772" y="3804745"/>
                              <a:pt x="1952296" y="3878317"/>
                            </a:cubicBezTo>
                            <a:cubicBezTo>
                              <a:pt x="2230820" y="3951889"/>
                              <a:pt x="2666999" y="3880944"/>
                              <a:pt x="2882461" y="3736427"/>
                            </a:cubicBezTo>
                            <a:cubicBezTo>
                              <a:pt x="3097923" y="3591910"/>
                              <a:pt x="3242440" y="3242441"/>
                              <a:pt x="3245068" y="3011214"/>
                            </a:cubicBezTo>
                            <a:cubicBezTo>
                              <a:pt x="3247696" y="2779987"/>
                              <a:pt x="3071648" y="2472559"/>
                              <a:pt x="2898227" y="2349062"/>
                            </a:cubicBezTo>
                            <a:cubicBezTo>
                              <a:pt x="2724806" y="2225565"/>
                              <a:pt x="2359572" y="2222938"/>
                              <a:pt x="2204544" y="2270234"/>
                            </a:cubicBezTo>
                            <a:cubicBezTo>
                              <a:pt x="2049516" y="2317530"/>
                              <a:pt x="1996965" y="2517227"/>
                              <a:pt x="1968061" y="2632841"/>
                            </a:cubicBezTo>
                            <a:cubicBezTo>
                              <a:pt x="1939157" y="2748455"/>
                              <a:pt x="1965433" y="2898227"/>
                              <a:pt x="2031123" y="2963917"/>
                            </a:cubicBezTo>
                            <a:cubicBezTo>
                              <a:pt x="2096813" y="3029607"/>
                              <a:pt x="2229506" y="3028293"/>
                              <a:pt x="2362199" y="3026979"/>
                            </a:cubicBezTo>
                          </a:path>
                        </a:pathLst>
                      </a:custGeom>
                      <a:ln w="3175">
                        <a:solidFill>
                          <a:srgbClr val="D1A375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fr-FR">
                          <a:solidFill>
                            <a:schemeClr val="accent4">
                              <a:lumMod val="60000"/>
                              <a:lumOff val="40000"/>
                            </a:schemeClr>
                          </a:solidFill>
                        </a:endParaRPr>
                      </a:p>
                    </p:txBody>
                  </p:sp>
                  <p:sp>
                    <p:nvSpPr>
                      <p:cNvPr id="355" name="Ellipse 354"/>
                      <p:cNvSpPr/>
                      <p:nvPr/>
                    </p:nvSpPr>
                    <p:spPr>
                      <a:xfrm>
                        <a:off x="2500298" y="214290"/>
                        <a:ext cx="6357950" cy="6000792"/>
                      </a:xfrm>
                      <a:prstGeom prst="ellipse">
                        <a:avLst/>
                      </a:prstGeom>
                      <a:noFill/>
                      <a:ln w="3175">
                        <a:solidFill>
                          <a:srgbClr val="D1A375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fr-FR">
                          <a:solidFill>
                            <a:schemeClr val="accent4">
                              <a:lumMod val="60000"/>
                              <a:lumOff val="40000"/>
                            </a:schemeClr>
                          </a:solidFill>
                        </a:endParaRPr>
                      </a:p>
                    </p:txBody>
                  </p:sp>
                </p:grpSp>
              </p:grpSp>
              <p:grpSp>
                <p:nvGrpSpPr>
                  <p:cNvPr id="331" name="Groupe 80"/>
                  <p:cNvGrpSpPr/>
                  <p:nvPr/>
                </p:nvGrpSpPr>
                <p:grpSpPr>
                  <a:xfrm>
                    <a:off x="4071934" y="1428736"/>
                    <a:ext cx="432000" cy="936000"/>
                    <a:chOff x="1928794" y="1428736"/>
                    <a:chExt cx="432000" cy="936000"/>
                  </a:xfrm>
                </p:grpSpPr>
                <p:sp>
                  <p:nvSpPr>
                    <p:cNvPr id="332" name="Ellipse 331"/>
                    <p:cNvSpPr/>
                    <p:nvPr/>
                  </p:nvSpPr>
                  <p:spPr>
                    <a:xfrm>
                      <a:off x="1972814" y="1485993"/>
                      <a:ext cx="352158" cy="241423"/>
                    </a:xfrm>
                    <a:prstGeom prst="ellipse">
                      <a:avLst/>
                    </a:prstGeom>
                    <a:noFill/>
                    <a:ln w="3175">
                      <a:solidFill>
                        <a:srgbClr val="D1A375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fr-FR">
                        <a:solidFill>
                          <a:schemeClr val="accent4">
                            <a:lumMod val="60000"/>
                            <a:lumOff val="40000"/>
                          </a:schemeClr>
                        </a:solidFill>
                      </a:endParaRPr>
                    </a:p>
                  </p:txBody>
                </p:sp>
                <p:sp>
                  <p:nvSpPr>
                    <p:cNvPr id="333" name="Forme libre 332"/>
                    <p:cNvSpPr/>
                    <p:nvPr/>
                  </p:nvSpPr>
                  <p:spPr>
                    <a:xfrm>
                      <a:off x="2199693" y="1428736"/>
                      <a:ext cx="161101" cy="931226"/>
                    </a:xfrm>
                    <a:custGeom>
                      <a:avLst/>
                      <a:gdLst>
                        <a:gd name="connsiteX0" fmla="*/ 872359 w 1045780"/>
                        <a:gd name="connsiteY0" fmla="*/ 0 h 6337738"/>
                        <a:gd name="connsiteX1" fmla="*/ 998483 w 1045780"/>
                        <a:gd name="connsiteY1" fmla="*/ 252248 h 6337738"/>
                        <a:gd name="connsiteX2" fmla="*/ 825062 w 1045780"/>
                        <a:gd name="connsiteY2" fmla="*/ 457200 h 6337738"/>
                        <a:gd name="connsiteX3" fmla="*/ 367862 w 1045780"/>
                        <a:gd name="connsiteY3" fmla="*/ 740979 h 6337738"/>
                        <a:gd name="connsiteX4" fmla="*/ 115614 w 1045780"/>
                        <a:gd name="connsiteY4" fmla="*/ 1024758 h 6337738"/>
                        <a:gd name="connsiteX5" fmla="*/ 147145 w 1045780"/>
                        <a:gd name="connsiteY5" fmla="*/ 1450427 h 6337738"/>
                        <a:gd name="connsiteX6" fmla="*/ 840828 w 1045780"/>
                        <a:gd name="connsiteY6" fmla="*/ 1954924 h 6337738"/>
                        <a:gd name="connsiteX7" fmla="*/ 1030014 w 1045780"/>
                        <a:gd name="connsiteY7" fmla="*/ 2207172 h 6337738"/>
                        <a:gd name="connsiteX8" fmla="*/ 825062 w 1045780"/>
                        <a:gd name="connsiteY8" fmla="*/ 2459420 h 6337738"/>
                        <a:gd name="connsiteX9" fmla="*/ 162910 w 1045780"/>
                        <a:gd name="connsiteY9" fmla="*/ 2932386 h 6337738"/>
                        <a:gd name="connsiteX10" fmla="*/ 99848 w 1045780"/>
                        <a:gd name="connsiteY10" fmla="*/ 3452648 h 6337738"/>
                        <a:gd name="connsiteX11" fmla="*/ 762000 w 1045780"/>
                        <a:gd name="connsiteY11" fmla="*/ 3894082 h 6337738"/>
                        <a:gd name="connsiteX12" fmla="*/ 1030014 w 1045780"/>
                        <a:gd name="connsiteY12" fmla="*/ 4177862 h 6337738"/>
                        <a:gd name="connsiteX13" fmla="*/ 856593 w 1045780"/>
                        <a:gd name="connsiteY13" fmla="*/ 4461641 h 6337738"/>
                        <a:gd name="connsiteX14" fmla="*/ 178676 w 1045780"/>
                        <a:gd name="connsiteY14" fmla="*/ 4903075 h 6337738"/>
                        <a:gd name="connsiteX15" fmla="*/ 162910 w 1045780"/>
                        <a:gd name="connsiteY15" fmla="*/ 5502165 h 6337738"/>
                        <a:gd name="connsiteX16" fmla="*/ 809297 w 1045780"/>
                        <a:gd name="connsiteY16" fmla="*/ 5943600 h 6337738"/>
                        <a:gd name="connsiteX17" fmla="*/ 951186 w 1045780"/>
                        <a:gd name="connsiteY17" fmla="*/ 6243144 h 6337738"/>
                        <a:gd name="connsiteX18" fmla="*/ 998483 w 1045780"/>
                        <a:gd name="connsiteY18" fmla="*/ 6337738 h 6337738"/>
                        <a:gd name="connsiteX19" fmla="*/ 998483 w 1045780"/>
                        <a:gd name="connsiteY19" fmla="*/ 6337738 h 6337738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</a:cxnLst>
                      <a:rect l="l" t="t" r="r" b="b"/>
                      <a:pathLst>
                        <a:path w="1045780" h="6337738">
                          <a:moveTo>
                            <a:pt x="872359" y="0"/>
                          </a:moveTo>
                          <a:cubicBezTo>
                            <a:pt x="939362" y="88024"/>
                            <a:pt x="1006366" y="176048"/>
                            <a:pt x="998483" y="252248"/>
                          </a:cubicBezTo>
                          <a:cubicBezTo>
                            <a:pt x="990600" y="328448"/>
                            <a:pt x="930165" y="375745"/>
                            <a:pt x="825062" y="457200"/>
                          </a:cubicBezTo>
                          <a:cubicBezTo>
                            <a:pt x="719959" y="538655"/>
                            <a:pt x="486103" y="646386"/>
                            <a:pt x="367862" y="740979"/>
                          </a:cubicBezTo>
                          <a:cubicBezTo>
                            <a:pt x="249621" y="835572"/>
                            <a:pt x="152400" y="906517"/>
                            <a:pt x="115614" y="1024758"/>
                          </a:cubicBezTo>
                          <a:cubicBezTo>
                            <a:pt x="78828" y="1142999"/>
                            <a:pt x="26276" y="1295399"/>
                            <a:pt x="147145" y="1450427"/>
                          </a:cubicBezTo>
                          <a:cubicBezTo>
                            <a:pt x="268014" y="1605455"/>
                            <a:pt x="693683" y="1828800"/>
                            <a:pt x="840828" y="1954924"/>
                          </a:cubicBezTo>
                          <a:cubicBezTo>
                            <a:pt x="987973" y="2081048"/>
                            <a:pt x="1032642" y="2123089"/>
                            <a:pt x="1030014" y="2207172"/>
                          </a:cubicBezTo>
                          <a:cubicBezTo>
                            <a:pt x="1027386" y="2291255"/>
                            <a:pt x="969579" y="2338551"/>
                            <a:pt x="825062" y="2459420"/>
                          </a:cubicBezTo>
                          <a:cubicBezTo>
                            <a:pt x="680545" y="2580289"/>
                            <a:pt x="283779" y="2766848"/>
                            <a:pt x="162910" y="2932386"/>
                          </a:cubicBezTo>
                          <a:cubicBezTo>
                            <a:pt x="42041" y="3097924"/>
                            <a:pt x="0" y="3292365"/>
                            <a:pt x="99848" y="3452648"/>
                          </a:cubicBezTo>
                          <a:cubicBezTo>
                            <a:pt x="199696" y="3612931"/>
                            <a:pt x="606972" y="3773213"/>
                            <a:pt x="762000" y="3894082"/>
                          </a:cubicBezTo>
                          <a:cubicBezTo>
                            <a:pt x="917028" y="4014951"/>
                            <a:pt x="1014248" y="4083269"/>
                            <a:pt x="1030014" y="4177862"/>
                          </a:cubicBezTo>
                          <a:cubicBezTo>
                            <a:pt x="1045780" y="4272455"/>
                            <a:pt x="998483" y="4340772"/>
                            <a:pt x="856593" y="4461641"/>
                          </a:cubicBezTo>
                          <a:cubicBezTo>
                            <a:pt x="714703" y="4582510"/>
                            <a:pt x="294290" y="4729654"/>
                            <a:pt x="178676" y="4903075"/>
                          </a:cubicBezTo>
                          <a:cubicBezTo>
                            <a:pt x="63062" y="5076496"/>
                            <a:pt x="57807" y="5328744"/>
                            <a:pt x="162910" y="5502165"/>
                          </a:cubicBezTo>
                          <a:cubicBezTo>
                            <a:pt x="268013" y="5675586"/>
                            <a:pt x="677918" y="5820104"/>
                            <a:pt x="809297" y="5943600"/>
                          </a:cubicBezTo>
                          <a:cubicBezTo>
                            <a:pt x="940676" y="6067097"/>
                            <a:pt x="919655" y="6177454"/>
                            <a:pt x="951186" y="6243144"/>
                          </a:cubicBezTo>
                          <a:cubicBezTo>
                            <a:pt x="982717" y="6308834"/>
                            <a:pt x="998483" y="6337738"/>
                            <a:pt x="998483" y="6337738"/>
                          </a:cubicBezTo>
                          <a:lnTo>
                            <a:pt x="998483" y="6337738"/>
                          </a:lnTo>
                        </a:path>
                      </a:pathLst>
                    </a:custGeom>
                    <a:ln w="3175">
                      <a:solidFill>
                        <a:srgbClr val="D1A375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fr-FR">
                        <a:solidFill>
                          <a:schemeClr val="accent4">
                            <a:lumMod val="60000"/>
                            <a:lumOff val="40000"/>
                          </a:schemeClr>
                        </a:solidFill>
                      </a:endParaRPr>
                    </a:p>
                  </p:txBody>
                </p:sp>
                <p:sp>
                  <p:nvSpPr>
                    <p:cNvPr id="334" name="Ellipse 35"/>
                    <p:cNvSpPr/>
                    <p:nvPr/>
                  </p:nvSpPr>
                  <p:spPr>
                    <a:xfrm>
                      <a:off x="1972814" y="1779899"/>
                      <a:ext cx="352158" cy="241423"/>
                    </a:xfrm>
                    <a:prstGeom prst="ellipse">
                      <a:avLst/>
                    </a:prstGeom>
                    <a:noFill/>
                    <a:ln w="3175">
                      <a:solidFill>
                        <a:srgbClr val="D1A375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fr-FR">
                        <a:solidFill>
                          <a:schemeClr val="accent4">
                            <a:lumMod val="60000"/>
                            <a:lumOff val="40000"/>
                          </a:schemeClr>
                        </a:solidFill>
                      </a:endParaRPr>
                    </a:p>
                  </p:txBody>
                </p:sp>
                <p:sp>
                  <p:nvSpPr>
                    <p:cNvPr id="335" name="Ellipse 334"/>
                    <p:cNvSpPr/>
                    <p:nvPr/>
                  </p:nvSpPr>
                  <p:spPr>
                    <a:xfrm>
                      <a:off x="1961809" y="2073805"/>
                      <a:ext cx="352158" cy="241423"/>
                    </a:xfrm>
                    <a:prstGeom prst="ellipse">
                      <a:avLst/>
                    </a:prstGeom>
                    <a:noFill/>
                    <a:ln w="3175">
                      <a:solidFill>
                        <a:srgbClr val="D1A375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fr-FR">
                        <a:solidFill>
                          <a:schemeClr val="accent4">
                            <a:lumMod val="60000"/>
                            <a:lumOff val="40000"/>
                          </a:schemeClr>
                        </a:solidFill>
                      </a:endParaRPr>
                    </a:p>
                  </p:txBody>
                </p:sp>
                <p:sp>
                  <p:nvSpPr>
                    <p:cNvPr id="336" name="Forme libre 37"/>
                    <p:cNvSpPr/>
                    <p:nvPr/>
                  </p:nvSpPr>
                  <p:spPr>
                    <a:xfrm flipH="1">
                      <a:off x="1928794" y="1433510"/>
                      <a:ext cx="161382" cy="931226"/>
                    </a:xfrm>
                    <a:custGeom>
                      <a:avLst/>
                      <a:gdLst>
                        <a:gd name="connsiteX0" fmla="*/ 872359 w 1045780"/>
                        <a:gd name="connsiteY0" fmla="*/ 0 h 6337738"/>
                        <a:gd name="connsiteX1" fmla="*/ 998483 w 1045780"/>
                        <a:gd name="connsiteY1" fmla="*/ 252248 h 6337738"/>
                        <a:gd name="connsiteX2" fmla="*/ 825062 w 1045780"/>
                        <a:gd name="connsiteY2" fmla="*/ 457200 h 6337738"/>
                        <a:gd name="connsiteX3" fmla="*/ 367862 w 1045780"/>
                        <a:gd name="connsiteY3" fmla="*/ 740979 h 6337738"/>
                        <a:gd name="connsiteX4" fmla="*/ 115614 w 1045780"/>
                        <a:gd name="connsiteY4" fmla="*/ 1024758 h 6337738"/>
                        <a:gd name="connsiteX5" fmla="*/ 147145 w 1045780"/>
                        <a:gd name="connsiteY5" fmla="*/ 1450427 h 6337738"/>
                        <a:gd name="connsiteX6" fmla="*/ 840828 w 1045780"/>
                        <a:gd name="connsiteY6" fmla="*/ 1954924 h 6337738"/>
                        <a:gd name="connsiteX7" fmla="*/ 1030014 w 1045780"/>
                        <a:gd name="connsiteY7" fmla="*/ 2207172 h 6337738"/>
                        <a:gd name="connsiteX8" fmla="*/ 825062 w 1045780"/>
                        <a:gd name="connsiteY8" fmla="*/ 2459420 h 6337738"/>
                        <a:gd name="connsiteX9" fmla="*/ 162910 w 1045780"/>
                        <a:gd name="connsiteY9" fmla="*/ 2932386 h 6337738"/>
                        <a:gd name="connsiteX10" fmla="*/ 99848 w 1045780"/>
                        <a:gd name="connsiteY10" fmla="*/ 3452648 h 6337738"/>
                        <a:gd name="connsiteX11" fmla="*/ 762000 w 1045780"/>
                        <a:gd name="connsiteY11" fmla="*/ 3894082 h 6337738"/>
                        <a:gd name="connsiteX12" fmla="*/ 1030014 w 1045780"/>
                        <a:gd name="connsiteY12" fmla="*/ 4177862 h 6337738"/>
                        <a:gd name="connsiteX13" fmla="*/ 856593 w 1045780"/>
                        <a:gd name="connsiteY13" fmla="*/ 4461641 h 6337738"/>
                        <a:gd name="connsiteX14" fmla="*/ 178676 w 1045780"/>
                        <a:gd name="connsiteY14" fmla="*/ 4903075 h 6337738"/>
                        <a:gd name="connsiteX15" fmla="*/ 162910 w 1045780"/>
                        <a:gd name="connsiteY15" fmla="*/ 5502165 h 6337738"/>
                        <a:gd name="connsiteX16" fmla="*/ 809297 w 1045780"/>
                        <a:gd name="connsiteY16" fmla="*/ 5943600 h 6337738"/>
                        <a:gd name="connsiteX17" fmla="*/ 951186 w 1045780"/>
                        <a:gd name="connsiteY17" fmla="*/ 6243144 h 6337738"/>
                        <a:gd name="connsiteX18" fmla="*/ 998483 w 1045780"/>
                        <a:gd name="connsiteY18" fmla="*/ 6337738 h 6337738"/>
                        <a:gd name="connsiteX19" fmla="*/ 998483 w 1045780"/>
                        <a:gd name="connsiteY19" fmla="*/ 6337738 h 6337738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</a:cxnLst>
                      <a:rect l="l" t="t" r="r" b="b"/>
                      <a:pathLst>
                        <a:path w="1045780" h="6337738">
                          <a:moveTo>
                            <a:pt x="872359" y="0"/>
                          </a:moveTo>
                          <a:cubicBezTo>
                            <a:pt x="939362" y="88024"/>
                            <a:pt x="1006366" y="176048"/>
                            <a:pt x="998483" y="252248"/>
                          </a:cubicBezTo>
                          <a:cubicBezTo>
                            <a:pt x="990600" y="328448"/>
                            <a:pt x="930165" y="375745"/>
                            <a:pt x="825062" y="457200"/>
                          </a:cubicBezTo>
                          <a:cubicBezTo>
                            <a:pt x="719959" y="538655"/>
                            <a:pt x="486103" y="646386"/>
                            <a:pt x="367862" y="740979"/>
                          </a:cubicBezTo>
                          <a:cubicBezTo>
                            <a:pt x="249621" y="835572"/>
                            <a:pt x="152400" y="906517"/>
                            <a:pt x="115614" y="1024758"/>
                          </a:cubicBezTo>
                          <a:cubicBezTo>
                            <a:pt x="78828" y="1142999"/>
                            <a:pt x="26276" y="1295399"/>
                            <a:pt x="147145" y="1450427"/>
                          </a:cubicBezTo>
                          <a:cubicBezTo>
                            <a:pt x="268014" y="1605455"/>
                            <a:pt x="693683" y="1828800"/>
                            <a:pt x="840828" y="1954924"/>
                          </a:cubicBezTo>
                          <a:cubicBezTo>
                            <a:pt x="987973" y="2081048"/>
                            <a:pt x="1032642" y="2123089"/>
                            <a:pt x="1030014" y="2207172"/>
                          </a:cubicBezTo>
                          <a:cubicBezTo>
                            <a:pt x="1027386" y="2291255"/>
                            <a:pt x="969579" y="2338551"/>
                            <a:pt x="825062" y="2459420"/>
                          </a:cubicBezTo>
                          <a:cubicBezTo>
                            <a:pt x="680545" y="2580289"/>
                            <a:pt x="283779" y="2766848"/>
                            <a:pt x="162910" y="2932386"/>
                          </a:cubicBezTo>
                          <a:cubicBezTo>
                            <a:pt x="42041" y="3097924"/>
                            <a:pt x="0" y="3292365"/>
                            <a:pt x="99848" y="3452648"/>
                          </a:cubicBezTo>
                          <a:cubicBezTo>
                            <a:pt x="199696" y="3612931"/>
                            <a:pt x="606972" y="3773213"/>
                            <a:pt x="762000" y="3894082"/>
                          </a:cubicBezTo>
                          <a:cubicBezTo>
                            <a:pt x="917028" y="4014951"/>
                            <a:pt x="1014248" y="4083269"/>
                            <a:pt x="1030014" y="4177862"/>
                          </a:cubicBezTo>
                          <a:cubicBezTo>
                            <a:pt x="1045780" y="4272455"/>
                            <a:pt x="998483" y="4340772"/>
                            <a:pt x="856593" y="4461641"/>
                          </a:cubicBezTo>
                          <a:cubicBezTo>
                            <a:pt x="714703" y="4582510"/>
                            <a:pt x="294290" y="4729654"/>
                            <a:pt x="178676" y="4903075"/>
                          </a:cubicBezTo>
                          <a:cubicBezTo>
                            <a:pt x="63062" y="5076496"/>
                            <a:pt x="57807" y="5328744"/>
                            <a:pt x="162910" y="5502165"/>
                          </a:cubicBezTo>
                          <a:cubicBezTo>
                            <a:pt x="268013" y="5675586"/>
                            <a:pt x="677918" y="5820104"/>
                            <a:pt x="809297" y="5943600"/>
                          </a:cubicBezTo>
                          <a:cubicBezTo>
                            <a:pt x="940676" y="6067097"/>
                            <a:pt x="919655" y="6177454"/>
                            <a:pt x="951186" y="6243144"/>
                          </a:cubicBezTo>
                          <a:cubicBezTo>
                            <a:pt x="982717" y="6308834"/>
                            <a:pt x="998483" y="6337738"/>
                            <a:pt x="998483" y="6337738"/>
                          </a:cubicBezTo>
                          <a:lnTo>
                            <a:pt x="998483" y="6337738"/>
                          </a:lnTo>
                        </a:path>
                      </a:pathLst>
                    </a:custGeom>
                    <a:ln w="3175">
                      <a:solidFill>
                        <a:srgbClr val="D1A375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fr-FR">
                        <a:solidFill>
                          <a:schemeClr val="accent4">
                            <a:lumMod val="60000"/>
                            <a:lumOff val="40000"/>
                          </a:schemeClr>
                        </a:solidFill>
                      </a:endParaRPr>
                    </a:p>
                  </p:txBody>
                </p:sp>
                <p:grpSp>
                  <p:nvGrpSpPr>
                    <p:cNvPr id="337" name="Groupe 9"/>
                    <p:cNvGrpSpPr/>
                    <p:nvPr/>
                  </p:nvGrpSpPr>
                  <p:grpSpPr>
                    <a:xfrm>
                      <a:off x="2082863" y="1559470"/>
                      <a:ext cx="121053" cy="104966"/>
                      <a:chOff x="2500298" y="204952"/>
                      <a:chExt cx="6357950" cy="6010130"/>
                    </a:xfrm>
                  </p:grpSpPr>
                  <p:sp>
                    <p:nvSpPr>
                      <p:cNvPr id="344" name="Forme libre 10"/>
                      <p:cNvSpPr/>
                      <p:nvPr/>
                    </p:nvSpPr>
                    <p:spPr>
                      <a:xfrm>
                        <a:off x="3155732" y="204952"/>
                        <a:ext cx="4435365" cy="4871544"/>
                      </a:xfrm>
                      <a:custGeom>
                        <a:avLst/>
                        <a:gdLst>
                          <a:gd name="connsiteX0" fmla="*/ 2630213 w 4435365"/>
                          <a:gd name="connsiteY0" fmla="*/ 0 h 4871544"/>
                          <a:gd name="connsiteX1" fmla="*/ 1447799 w 4435365"/>
                          <a:gd name="connsiteY1" fmla="*/ 283779 h 4871544"/>
                          <a:gd name="connsiteX2" fmla="*/ 643758 w 4435365"/>
                          <a:gd name="connsiteY2" fmla="*/ 914400 h 4871544"/>
                          <a:gd name="connsiteX3" fmla="*/ 123496 w 4435365"/>
                          <a:gd name="connsiteY3" fmla="*/ 1828800 h 4871544"/>
                          <a:gd name="connsiteX4" fmla="*/ 91965 w 4435365"/>
                          <a:gd name="connsiteY4" fmla="*/ 3184634 h 4871544"/>
                          <a:gd name="connsiteX5" fmla="*/ 675289 w 4435365"/>
                          <a:gd name="connsiteY5" fmla="*/ 4146331 h 4871544"/>
                          <a:gd name="connsiteX6" fmla="*/ 1589689 w 4435365"/>
                          <a:gd name="connsiteY6" fmla="*/ 4729655 h 4871544"/>
                          <a:gd name="connsiteX7" fmla="*/ 2898227 w 4435365"/>
                          <a:gd name="connsiteY7" fmla="*/ 4776951 h 4871544"/>
                          <a:gd name="connsiteX8" fmla="*/ 3986047 w 4435365"/>
                          <a:gd name="connsiteY8" fmla="*/ 4162096 h 4871544"/>
                          <a:gd name="connsiteX9" fmla="*/ 4427482 w 4435365"/>
                          <a:gd name="connsiteY9" fmla="*/ 2979682 h 4871544"/>
                          <a:gd name="connsiteX10" fmla="*/ 3938751 w 4435365"/>
                          <a:gd name="connsiteY10" fmla="*/ 1797269 h 4871544"/>
                          <a:gd name="connsiteX11" fmla="*/ 2882461 w 4435365"/>
                          <a:gd name="connsiteY11" fmla="*/ 1245476 h 4871544"/>
                          <a:gd name="connsiteX12" fmla="*/ 1636985 w 4435365"/>
                          <a:gd name="connsiteY12" fmla="*/ 1434662 h 4871544"/>
                          <a:gd name="connsiteX13" fmla="*/ 1069427 w 4435365"/>
                          <a:gd name="connsiteY13" fmla="*/ 2191407 h 4871544"/>
                          <a:gd name="connsiteX14" fmla="*/ 1211316 w 4435365"/>
                          <a:gd name="connsiteY14" fmla="*/ 3294993 h 4871544"/>
                          <a:gd name="connsiteX15" fmla="*/ 1952296 w 4435365"/>
                          <a:gd name="connsiteY15" fmla="*/ 3878317 h 4871544"/>
                          <a:gd name="connsiteX16" fmla="*/ 2882461 w 4435365"/>
                          <a:gd name="connsiteY16" fmla="*/ 3736427 h 4871544"/>
                          <a:gd name="connsiteX17" fmla="*/ 3245068 w 4435365"/>
                          <a:gd name="connsiteY17" fmla="*/ 3011214 h 4871544"/>
                          <a:gd name="connsiteX18" fmla="*/ 2898227 w 4435365"/>
                          <a:gd name="connsiteY18" fmla="*/ 2349062 h 4871544"/>
                          <a:gd name="connsiteX19" fmla="*/ 2204544 w 4435365"/>
                          <a:gd name="connsiteY19" fmla="*/ 2270234 h 4871544"/>
                          <a:gd name="connsiteX20" fmla="*/ 1968061 w 4435365"/>
                          <a:gd name="connsiteY20" fmla="*/ 2632841 h 4871544"/>
                          <a:gd name="connsiteX21" fmla="*/ 2031123 w 4435365"/>
                          <a:gd name="connsiteY21" fmla="*/ 2963917 h 4871544"/>
                          <a:gd name="connsiteX22" fmla="*/ 2362199 w 4435365"/>
                          <a:gd name="connsiteY22" fmla="*/ 3026979 h 4871544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  <a:cxn ang="0">
                            <a:pos x="connsiteX11" y="connsiteY11"/>
                          </a:cxn>
                          <a:cxn ang="0">
                            <a:pos x="connsiteX12" y="connsiteY12"/>
                          </a:cxn>
                          <a:cxn ang="0">
                            <a:pos x="connsiteX13" y="connsiteY13"/>
                          </a:cxn>
                          <a:cxn ang="0">
                            <a:pos x="connsiteX14" y="connsiteY14"/>
                          </a:cxn>
                          <a:cxn ang="0">
                            <a:pos x="connsiteX15" y="connsiteY15"/>
                          </a:cxn>
                          <a:cxn ang="0">
                            <a:pos x="connsiteX16" y="connsiteY16"/>
                          </a:cxn>
                          <a:cxn ang="0">
                            <a:pos x="connsiteX17" y="connsiteY17"/>
                          </a:cxn>
                          <a:cxn ang="0">
                            <a:pos x="connsiteX18" y="connsiteY18"/>
                          </a:cxn>
                          <a:cxn ang="0">
                            <a:pos x="connsiteX19" y="connsiteY19"/>
                          </a:cxn>
                          <a:cxn ang="0">
                            <a:pos x="connsiteX20" y="connsiteY20"/>
                          </a:cxn>
                          <a:cxn ang="0">
                            <a:pos x="connsiteX21" y="connsiteY21"/>
                          </a:cxn>
                          <a:cxn ang="0">
                            <a:pos x="connsiteX22" y="connsiteY22"/>
                          </a:cxn>
                        </a:cxnLst>
                        <a:rect l="l" t="t" r="r" b="b"/>
                        <a:pathLst>
                          <a:path w="4435365" h="4871544">
                            <a:moveTo>
                              <a:pt x="2630213" y="0"/>
                            </a:moveTo>
                            <a:cubicBezTo>
                              <a:pt x="2204544" y="65689"/>
                              <a:pt x="1778875" y="131379"/>
                              <a:pt x="1447799" y="283779"/>
                            </a:cubicBezTo>
                            <a:cubicBezTo>
                              <a:pt x="1116723" y="436179"/>
                              <a:pt x="864475" y="656897"/>
                              <a:pt x="643758" y="914400"/>
                            </a:cubicBezTo>
                            <a:cubicBezTo>
                              <a:pt x="423041" y="1171904"/>
                              <a:pt x="215462" y="1450428"/>
                              <a:pt x="123496" y="1828800"/>
                            </a:cubicBezTo>
                            <a:cubicBezTo>
                              <a:pt x="31531" y="2207172"/>
                              <a:pt x="0" y="2798379"/>
                              <a:pt x="91965" y="3184634"/>
                            </a:cubicBezTo>
                            <a:cubicBezTo>
                              <a:pt x="183931" y="3570889"/>
                              <a:pt x="425668" y="3888828"/>
                              <a:pt x="675289" y="4146331"/>
                            </a:cubicBezTo>
                            <a:cubicBezTo>
                              <a:pt x="924910" y="4403834"/>
                              <a:pt x="1219199" y="4624552"/>
                              <a:pt x="1589689" y="4729655"/>
                            </a:cubicBezTo>
                            <a:cubicBezTo>
                              <a:pt x="1960179" y="4834758"/>
                              <a:pt x="2498834" y="4871544"/>
                              <a:pt x="2898227" y="4776951"/>
                            </a:cubicBezTo>
                            <a:cubicBezTo>
                              <a:pt x="3297620" y="4682358"/>
                              <a:pt x="3731171" y="4461641"/>
                              <a:pt x="3986047" y="4162096"/>
                            </a:cubicBezTo>
                            <a:cubicBezTo>
                              <a:pt x="4240923" y="3862551"/>
                              <a:pt x="4435365" y="3373820"/>
                              <a:pt x="4427482" y="2979682"/>
                            </a:cubicBezTo>
                            <a:cubicBezTo>
                              <a:pt x="4419599" y="2585544"/>
                              <a:pt x="4196254" y="2086303"/>
                              <a:pt x="3938751" y="1797269"/>
                            </a:cubicBezTo>
                            <a:cubicBezTo>
                              <a:pt x="3681248" y="1508235"/>
                              <a:pt x="3266089" y="1305910"/>
                              <a:pt x="2882461" y="1245476"/>
                            </a:cubicBezTo>
                            <a:cubicBezTo>
                              <a:pt x="2498833" y="1185042"/>
                              <a:pt x="1939157" y="1277007"/>
                              <a:pt x="1636985" y="1434662"/>
                            </a:cubicBezTo>
                            <a:cubicBezTo>
                              <a:pt x="1334813" y="1592317"/>
                              <a:pt x="1140372" y="1881352"/>
                              <a:pt x="1069427" y="2191407"/>
                            </a:cubicBezTo>
                            <a:cubicBezTo>
                              <a:pt x="998482" y="2501462"/>
                              <a:pt x="1064171" y="3013841"/>
                              <a:pt x="1211316" y="3294993"/>
                            </a:cubicBezTo>
                            <a:cubicBezTo>
                              <a:pt x="1358461" y="3576145"/>
                              <a:pt x="1673772" y="3804745"/>
                              <a:pt x="1952296" y="3878317"/>
                            </a:cubicBezTo>
                            <a:cubicBezTo>
                              <a:pt x="2230820" y="3951889"/>
                              <a:pt x="2666999" y="3880944"/>
                              <a:pt x="2882461" y="3736427"/>
                            </a:cubicBezTo>
                            <a:cubicBezTo>
                              <a:pt x="3097923" y="3591910"/>
                              <a:pt x="3242440" y="3242441"/>
                              <a:pt x="3245068" y="3011214"/>
                            </a:cubicBezTo>
                            <a:cubicBezTo>
                              <a:pt x="3247696" y="2779987"/>
                              <a:pt x="3071648" y="2472559"/>
                              <a:pt x="2898227" y="2349062"/>
                            </a:cubicBezTo>
                            <a:cubicBezTo>
                              <a:pt x="2724806" y="2225565"/>
                              <a:pt x="2359572" y="2222938"/>
                              <a:pt x="2204544" y="2270234"/>
                            </a:cubicBezTo>
                            <a:cubicBezTo>
                              <a:pt x="2049516" y="2317530"/>
                              <a:pt x="1996965" y="2517227"/>
                              <a:pt x="1968061" y="2632841"/>
                            </a:cubicBezTo>
                            <a:cubicBezTo>
                              <a:pt x="1939157" y="2748455"/>
                              <a:pt x="1965433" y="2898227"/>
                              <a:pt x="2031123" y="2963917"/>
                            </a:cubicBezTo>
                            <a:cubicBezTo>
                              <a:pt x="2096813" y="3029607"/>
                              <a:pt x="2229506" y="3028293"/>
                              <a:pt x="2362199" y="3026979"/>
                            </a:cubicBezTo>
                          </a:path>
                        </a:pathLst>
                      </a:custGeom>
                      <a:ln w="3175">
                        <a:solidFill>
                          <a:srgbClr val="D1A375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fr-FR">
                          <a:solidFill>
                            <a:schemeClr val="accent4">
                              <a:lumMod val="60000"/>
                              <a:lumOff val="40000"/>
                            </a:schemeClr>
                          </a:solidFill>
                        </a:endParaRPr>
                      </a:p>
                    </p:txBody>
                  </p:sp>
                  <p:sp>
                    <p:nvSpPr>
                      <p:cNvPr id="345" name="Ellipse 344"/>
                      <p:cNvSpPr/>
                      <p:nvPr/>
                    </p:nvSpPr>
                    <p:spPr>
                      <a:xfrm>
                        <a:off x="2500298" y="214290"/>
                        <a:ext cx="6357950" cy="6000792"/>
                      </a:xfrm>
                      <a:prstGeom prst="ellipse">
                        <a:avLst/>
                      </a:prstGeom>
                      <a:noFill/>
                      <a:ln w="3175">
                        <a:solidFill>
                          <a:srgbClr val="D1A375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fr-FR">
                          <a:solidFill>
                            <a:schemeClr val="accent4">
                              <a:lumMod val="60000"/>
                              <a:lumOff val="40000"/>
                            </a:schemeClr>
                          </a:solidFill>
                        </a:endParaRPr>
                      </a:p>
                    </p:txBody>
                  </p:sp>
                </p:grpSp>
                <p:grpSp>
                  <p:nvGrpSpPr>
                    <p:cNvPr id="338" name="Groupe 12"/>
                    <p:cNvGrpSpPr/>
                    <p:nvPr/>
                  </p:nvGrpSpPr>
                  <p:grpSpPr>
                    <a:xfrm>
                      <a:off x="2082863" y="1853376"/>
                      <a:ext cx="121054" cy="104966"/>
                      <a:chOff x="2500280" y="204952"/>
                      <a:chExt cx="6357921" cy="6010130"/>
                    </a:xfrm>
                  </p:grpSpPr>
                  <p:sp>
                    <p:nvSpPr>
                      <p:cNvPr id="342" name="Forme libre 341"/>
                      <p:cNvSpPr/>
                      <p:nvPr/>
                    </p:nvSpPr>
                    <p:spPr>
                      <a:xfrm>
                        <a:off x="3155732" y="204952"/>
                        <a:ext cx="4435365" cy="4871544"/>
                      </a:xfrm>
                      <a:custGeom>
                        <a:avLst/>
                        <a:gdLst>
                          <a:gd name="connsiteX0" fmla="*/ 2630213 w 4435365"/>
                          <a:gd name="connsiteY0" fmla="*/ 0 h 4871544"/>
                          <a:gd name="connsiteX1" fmla="*/ 1447799 w 4435365"/>
                          <a:gd name="connsiteY1" fmla="*/ 283779 h 4871544"/>
                          <a:gd name="connsiteX2" fmla="*/ 643758 w 4435365"/>
                          <a:gd name="connsiteY2" fmla="*/ 914400 h 4871544"/>
                          <a:gd name="connsiteX3" fmla="*/ 123496 w 4435365"/>
                          <a:gd name="connsiteY3" fmla="*/ 1828800 h 4871544"/>
                          <a:gd name="connsiteX4" fmla="*/ 91965 w 4435365"/>
                          <a:gd name="connsiteY4" fmla="*/ 3184634 h 4871544"/>
                          <a:gd name="connsiteX5" fmla="*/ 675289 w 4435365"/>
                          <a:gd name="connsiteY5" fmla="*/ 4146331 h 4871544"/>
                          <a:gd name="connsiteX6" fmla="*/ 1589689 w 4435365"/>
                          <a:gd name="connsiteY6" fmla="*/ 4729655 h 4871544"/>
                          <a:gd name="connsiteX7" fmla="*/ 2898227 w 4435365"/>
                          <a:gd name="connsiteY7" fmla="*/ 4776951 h 4871544"/>
                          <a:gd name="connsiteX8" fmla="*/ 3986047 w 4435365"/>
                          <a:gd name="connsiteY8" fmla="*/ 4162096 h 4871544"/>
                          <a:gd name="connsiteX9" fmla="*/ 4427482 w 4435365"/>
                          <a:gd name="connsiteY9" fmla="*/ 2979682 h 4871544"/>
                          <a:gd name="connsiteX10" fmla="*/ 3938751 w 4435365"/>
                          <a:gd name="connsiteY10" fmla="*/ 1797269 h 4871544"/>
                          <a:gd name="connsiteX11" fmla="*/ 2882461 w 4435365"/>
                          <a:gd name="connsiteY11" fmla="*/ 1245476 h 4871544"/>
                          <a:gd name="connsiteX12" fmla="*/ 1636985 w 4435365"/>
                          <a:gd name="connsiteY12" fmla="*/ 1434662 h 4871544"/>
                          <a:gd name="connsiteX13" fmla="*/ 1069427 w 4435365"/>
                          <a:gd name="connsiteY13" fmla="*/ 2191407 h 4871544"/>
                          <a:gd name="connsiteX14" fmla="*/ 1211316 w 4435365"/>
                          <a:gd name="connsiteY14" fmla="*/ 3294993 h 4871544"/>
                          <a:gd name="connsiteX15" fmla="*/ 1952296 w 4435365"/>
                          <a:gd name="connsiteY15" fmla="*/ 3878317 h 4871544"/>
                          <a:gd name="connsiteX16" fmla="*/ 2882461 w 4435365"/>
                          <a:gd name="connsiteY16" fmla="*/ 3736427 h 4871544"/>
                          <a:gd name="connsiteX17" fmla="*/ 3245068 w 4435365"/>
                          <a:gd name="connsiteY17" fmla="*/ 3011214 h 4871544"/>
                          <a:gd name="connsiteX18" fmla="*/ 2898227 w 4435365"/>
                          <a:gd name="connsiteY18" fmla="*/ 2349062 h 4871544"/>
                          <a:gd name="connsiteX19" fmla="*/ 2204544 w 4435365"/>
                          <a:gd name="connsiteY19" fmla="*/ 2270234 h 4871544"/>
                          <a:gd name="connsiteX20" fmla="*/ 1968061 w 4435365"/>
                          <a:gd name="connsiteY20" fmla="*/ 2632841 h 4871544"/>
                          <a:gd name="connsiteX21" fmla="*/ 2031123 w 4435365"/>
                          <a:gd name="connsiteY21" fmla="*/ 2963917 h 4871544"/>
                          <a:gd name="connsiteX22" fmla="*/ 2362199 w 4435365"/>
                          <a:gd name="connsiteY22" fmla="*/ 3026979 h 4871544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  <a:cxn ang="0">
                            <a:pos x="connsiteX11" y="connsiteY11"/>
                          </a:cxn>
                          <a:cxn ang="0">
                            <a:pos x="connsiteX12" y="connsiteY12"/>
                          </a:cxn>
                          <a:cxn ang="0">
                            <a:pos x="connsiteX13" y="connsiteY13"/>
                          </a:cxn>
                          <a:cxn ang="0">
                            <a:pos x="connsiteX14" y="connsiteY14"/>
                          </a:cxn>
                          <a:cxn ang="0">
                            <a:pos x="connsiteX15" y="connsiteY15"/>
                          </a:cxn>
                          <a:cxn ang="0">
                            <a:pos x="connsiteX16" y="connsiteY16"/>
                          </a:cxn>
                          <a:cxn ang="0">
                            <a:pos x="connsiteX17" y="connsiteY17"/>
                          </a:cxn>
                          <a:cxn ang="0">
                            <a:pos x="connsiteX18" y="connsiteY18"/>
                          </a:cxn>
                          <a:cxn ang="0">
                            <a:pos x="connsiteX19" y="connsiteY19"/>
                          </a:cxn>
                          <a:cxn ang="0">
                            <a:pos x="connsiteX20" y="connsiteY20"/>
                          </a:cxn>
                          <a:cxn ang="0">
                            <a:pos x="connsiteX21" y="connsiteY21"/>
                          </a:cxn>
                          <a:cxn ang="0">
                            <a:pos x="connsiteX22" y="connsiteY22"/>
                          </a:cxn>
                        </a:cxnLst>
                        <a:rect l="l" t="t" r="r" b="b"/>
                        <a:pathLst>
                          <a:path w="4435365" h="4871544">
                            <a:moveTo>
                              <a:pt x="2630213" y="0"/>
                            </a:moveTo>
                            <a:cubicBezTo>
                              <a:pt x="2204544" y="65689"/>
                              <a:pt x="1778875" y="131379"/>
                              <a:pt x="1447799" y="283779"/>
                            </a:cubicBezTo>
                            <a:cubicBezTo>
                              <a:pt x="1116723" y="436179"/>
                              <a:pt x="864475" y="656897"/>
                              <a:pt x="643758" y="914400"/>
                            </a:cubicBezTo>
                            <a:cubicBezTo>
                              <a:pt x="423041" y="1171904"/>
                              <a:pt x="215462" y="1450428"/>
                              <a:pt x="123496" y="1828800"/>
                            </a:cubicBezTo>
                            <a:cubicBezTo>
                              <a:pt x="31531" y="2207172"/>
                              <a:pt x="0" y="2798379"/>
                              <a:pt x="91965" y="3184634"/>
                            </a:cubicBezTo>
                            <a:cubicBezTo>
                              <a:pt x="183931" y="3570889"/>
                              <a:pt x="425668" y="3888828"/>
                              <a:pt x="675289" y="4146331"/>
                            </a:cubicBezTo>
                            <a:cubicBezTo>
                              <a:pt x="924910" y="4403834"/>
                              <a:pt x="1219199" y="4624552"/>
                              <a:pt x="1589689" y="4729655"/>
                            </a:cubicBezTo>
                            <a:cubicBezTo>
                              <a:pt x="1960179" y="4834758"/>
                              <a:pt x="2498834" y="4871544"/>
                              <a:pt x="2898227" y="4776951"/>
                            </a:cubicBezTo>
                            <a:cubicBezTo>
                              <a:pt x="3297620" y="4682358"/>
                              <a:pt x="3731171" y="4461641"/>
                              <a:pt x="3986047" y="4162096"/>
                            </a:cubicBezTo>
                            <a:cubicBezTo>
                              <a:pt x="4240923" y="3862551"/>
                              <a:pt x="4435365" y="3373820"/>
                              <a:pt x="4427482" y="2979682"/>
                            </a:cubicBezTo>
                            <a:cubicBezTo>
                              <a:pt x="4419599" y="2585544"/>
                              <a:pt x="4196254" y="2086303"/>
                              <a:pt x="3938751" y="1797269"/>
                            </a:cubicBezTo>
                            <a:cubicBezTo>
                              <a:pt x="3681248" y="1508235"/>
                              <a:pt x="3266089" y="1305910"/>
                              <a:pt x="2882461" y="1245476"/>
                            </a:cubicBezTo>
                            <a:cubicBezTo>
                              <a:pt x="2498833" y="1185042"/>
                              <a:pt x="1939157" y="1277007"/>
                              <a:pt x="1636985" y="1434662"/>
                            </a:cubicBezTo>
                            <a:cubicBezTo>
                              <a:pt x="1334813" y="1592317"/>
                              <a:pt x="1140372" y="1881352"/>
                              <a:pt x="1069427" y="2191407"/>
                            </a:cubicBezTo>
                            <a:cubicBezTo>
                              <a:pt x="998482" y="2501462"/>
                              <a:pt x="1064171" y="3013841"/>
                              <a:pt x="1211316" y="3294993"/>
                            </a:cubicBezTo>
                            <a:cubicBezTo>
                              <a:pt x="1358461" y="3576145"/>
                              <a:pt x="1673772" y="3804745"/>
                              <a:pt x="1952296" y="3878317"/>
                            </a:cubicBezTo>
                            <a:cubicBezTo>
                              <a:pt x="2230820" y="3951889"/>
                              <a:pt x="2666999" y="3880944"/>
                              <a:pt x="2882461" y="3736427"/>
                            </a:cubicBezTo>
                            <a:cubicBezTo>
                              <a:pt x="3097923" y="3591910"/>
                              <a:pt x="3242440" y="3242441"/>
                              <a:pt x="3245068" y="3011214"/>
                            </a:cubicBezTo>
                            <a:cubicBezTo>
                              <a:pt x="3247696" y="2779987"/>
                              <a:pt x="3071648" y="2472559"/>
                              <a:pt x="2898227" y="2349062"/>
                            </a:cubicBezTo>
                            <a:cubicBezTo>
                              <a:pt x="2724806" y="2225565"/>
                              <a:pt x="2359572" y="2222938"/>
                              <a:pt x="2204544" y="2270234"/>
                            </a:cubicBezTo>
                            <a:cubicBezTo>
                              <a:pt x="2049516" y="2317530"/>
                              <a:pt x="1996965" y="2517227"/>
                              <a:pt x="1968061" y="2632841"/>
                            </a:cubicBezTo>
                            <a:cubicBezTo>
                              <a:pt x="1939157" y="2748455"/>
                              <a:pt x="1965433" y="2898227"/>
                              <a:pt x="2031123" y="2963917"/>
                            </a:cubicBezTo>
                            <a:cubicBezTo>
                              <a:pt x="2096813" y="3029607"/>
                              <a:pt x="2229506" y="3028293"/>
                              <a:pt x="2362199" y="3026979"/>
                            </a:cubicBezTo>
                          </a:path>
                        </a:pathLst>
                      </a:custGeom>
                      <a:ln w="3175">
                        <a:solidFill>
                          <a:srgbClr val="D1A375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fr-FR">
                          <a:solidFill>
                            <a:schemeClr val="accent4">
                              <a:lumMod val="60000"/>
                              <a:lumOff val="40000"/>
                            </a:schemeClr>
                          </a:solidFill>
                        </a:endParaRPr>
                      </a:p>
                    </p:txBody>
                  </p:sp>
                  <p:sp>
                    <p:nvSpPr>
                      <p:cNvPr id="343" name="Ellipse 342"/>
                      <p:cNvSpPr/>
                      <p:nvPr/>
                    </p:nvSpPr>
                    <p:spPr>
                      <a:xfrm>
                        <a:off x="2500280" y="214285"/>
                        <a:ext cx="6357921" cy="6000797"/>
                      </a:xfrm>
                      <a:prstGeom prst="ellipse">
                        <a:avLst/>
                      </a:prstGeom>
                      <a:noFill/>
                      <a:ln w="3175">
                        <a:solidFill>
                          <a:srgbClr val="D1A375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fr-FR">
                          <a:solidFill>
                            <a:schemeClr val="accent4">
                              <a:lumMod val="60000"/>
                              <a:lumOff val="40000"/>
                            </a:schemeClr>
                          </a:solidFill>
                        </a:endParaRPr>
                      </a:p>
                    </p:txBody>
                  </p:sp>
                </p:grpSp>
                <p:grpSp>
                  <p:nvGrpSpPr>
                    <p:cNvPr id="339" name="Groupe 15"/>
                    <p:cNvGrpSpPr/>
                    <p:nvPr/>
                  </p:nvGrpSpPr>
                  <p:grpSpPr>
                    <a:xfrm>
                      <a:off x="2082863" y="2147281"/>
                      <a:ext cx="121053" cy="104966"/>
                      <a:chOff x="2500298" y="204952"/>
                      <a:chExt cx="6357950" cy="6010130"/>
                    </a:xfrm>
                  </p:grpSpPr>
                  <p:sp>
                    <p:nvSpPr>
                      <p:cNvPr id="340" name="Forme libre 41"/>
                      <p:cNvSpPr/>
                      <p:nvPr/>
                    </p:nvSpPr>
                    <p:spPr>
                      <a:xfrm>
                        <a:off x="3155732" y="204952"/>
                        <a:ext cx="4435365" cy="4871544"/>
                      </a:xfrm>
                      <a:custGeom>
                        <a:avLst/>
                        <a:gdLst>
                          <a:gd name="connsiteX0" fmla="*/ 2630213 w 4435365"/>
                          <a:gd name="connsiteY0" fmla="*/ 0 h 4871544"/>
                          <a:gd name="connsiteX1" fmla="*/ 1447799 w 4435365"/>
                          <a:gd name="connsiteY1" fmla="*/ 283779 h 4871544"/>
                          <a:gd name="connsiteX2" fmla="*/ 643758 w 4435365"/>
                          <a:gd name="connsiteY2" fmla="*/ 914400 h 4871544"/>
                          <a:gd name="connsiteX3" fmla="*/ 123496 w 4435365"/>
                          <a:gd name="connsiteY3" fmla="*/ 1828800 h 4871544"/>
                          <a:gd name="connsiteX4" fmla="*/ 91965 w 4435365"/>
                          <a:gd name="connsiteY4" fmla="*/ 3184634 h 4871544"/>
                          <a:gd name="connsiteX5" fmla="*/ 675289 w 4435365"/>
                          <a:gd name="connsiteY5" fmla="*/ 4146331 h 4871544"/>
                          <a:gd name="connsiteX6" fmla="*/ 1589689 w 4435365"/>
                          <a:gd name="connsiteY6" fmla="*/ 4729655 h 4871544"/>
                          <a:gd name="connsiteX7" fmla="*/ 2898227 w 4435365"/>
                          <a:gd name="connsiteY7" fmla="*/ 4776951 h 4871544"/>
                          <a:gd name="connsiteX8" fmla="*/ 3986047 w 4435365"/>
                          <a:gd name="connsiteY8" fmla="*/ 4162096 h 4871544"/>
                          <a:gd name="connsiteX9" fmla="*/ 4427482 w 4435365"/>
                          <a:gd name="connsiteY9" fmla="*/ 2979682 h 4871544"/>
                          <a:gd name="connsiteX10" fmla="*/ 3938751 w 4435365"/>
                          <a:gd name="connsiteY10" fmla="*/ 1797269 h 4871544"/>
                          <a:gd name="connsiteX11" fmla="*/ 2882461 w 4435365"/>
                          <a:gd name="connsiteY11" fmla="*/ 1245476 h 4871544"/>
                          <a:gd name="connsiteX12" fmla="*/ 1636985 w 4435365"/>
                          <a:gd name="connsiteY12" fmla="*/ 1434662 h 4871544"/>
                          <a:gd name="connsiteX13" fmla="*/ 1069427 w 4435365"/>
                          <a:gd name="connsiteY13" fmla="*/ 2191407 h 4871544"/>
                          <a:gd name="connsiteX14" fmla="*/ 1211316 w 4435365"/>
                          <a:gd name="connsiteY14" fmla="*/ 3294993 h 4871544"/>
                          <a:gd name="connsiteX15" fmla="*/ 1952296 w 4435365"/>
                          <a:gd name="connsiteY15" fmla="*/ 3878317 h 4871544"/>
                          <a:gd name="connsiteX16" fmla="*/ 2882461 w 4435365"/>
                          <a:gd name="connsiteY16" fmla="*/ 3736427 h 4871544"/>
                          <a:gd name="connsiteX17" fmla="*/ 3245068 w 4435365"/>
                          <a:gd name="connsiteY17" fmla="*/ 3011214 h 4871544"/>
                          <a:gd name="connsiteX18" fmla="*/ 2898227 w 4435365"/>
                          <a:gd name="connsiteY18" fmla="*/ 2349062 h 4871544"/>
                          <a:gd name="connsiteX19" fmla="*/ 2204544 w 4435365"/>
                          <a:gd name="connsiteY19" fmla="*/ 2270234 h 4871544"/>
                          <a:gd name="connsiteX20" fmla="*/ 1968061 w 4435365"/>
                          <a:gd name="connsiteY20" fmla="*/ 2632841 h 4871544"/>
                          <a:gd name="connsiteX21" fmla="*/ 2031123 w 4435365"/>
                          <a:gd name="connsiteY21" fmla="*/ 2963917 h 4871544"/>
                          <a:gd name="connsiteX22" fmla="*/ 2362199 w 4435365"/>
                          <a:gd name="connsiteY22" fmla="*/ 3026979 h 4871544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  <a:cxn ang="0">
                            <a:pos x="connsiteX11" y="connsiteY11"/>
                          </a:cxn>
                          <a:cxn ang="0">
                            <a:pos x="connsiteX12" y="connsiteY12"/>
                          </a:cxn>
                          <a:cxn ang="0">
                            <a:pos x="connsiteX13" y="connsiteY13"/>
                          </a:cxn>
                          <a:cxn ang="0">
                            <a:pos x="connsiteX14" y="connsiteY14"/>
                          </a:cxn>
                          <a:cxn ang="0">
                            <a:pos x="connsiteX15" y="connsiteY15"/>
                          </a:cxn>
                          <a:cxn ang="0">
                            <a:pos x="connsiteX16" y="connsiteY16"/>
                          </a:cxn>
                          <a:cxn ang="0">
                            <a:pos x="connsiteX17" y="connsiteY17"/>
                          </a:cxn>
                          <a:cxn ang="0">
                            <a:pos x="connsiteX18" y="connsiteY18"/>
                          </a:cxn>
                          <a:cxn ang="0">
                            <a:pos x="connsiteX19" y="connsiteY19"/>
                          </a:cxn>
                          <a:cxn ang="0">
                            <a:pos x="connsiteX20" y="connsiteY20"/>
                          </a:cxn>
                          <a:cxn ang="0">
                            <a:pos x="connsiteX21" y="connsiteY21"/>
                          </a:cxn>
                          <a:cxn ang="0">
                            <a:pos x="connsiteX22" y="connsiteY22"/>
                          </a:cxn>
                        </a:cxnLst>
                        <a:rect l="l" t="t" r="r" b="b"/>
                        <a:pathLst>
                          <a:path w="4435365" h="4871544">
                            <a:moveTo>
                              <a:pt x="2630213" y="0"/>
                            </a:moveTo>
                            <a:cubicBezTo>
                              <a:pt x="2204544" y="65689"/>
                              <a:pt x="1778875" y="131379"/>
                              <a:pt x="1447799" y="283779"/>
                            </a:cubicBezTo>
                            <a:cubicBezTo>
                              <a:pt x="1116723" y="436179"/>
                              <a:pt x="864475" y="656897"/>
                              <a:pt x="643758" y="914400"/>
                            </a:cubicBezTo>
                            <a:cubicBezTo>
                              <a:pt x="423041" y="1171904"/>
                              <a:pt x="215462" y="1450428"/>
                              <a:pt x="123496" y="1828800"/>
                            </a:cubicBezTo>
                            <a:cubicBezTo>
                              <a:pt x="31531" y="2207172"/>
                              <a:pt x="0" y="2798379"/>
                              <a:pt x="91965" y="3184634"/>
                            </a:cubicBezTo>
                            <a:cubicBezTo>
                              <a:pt x="183931" y="3570889"/>
                              <a:pt x="425668" y="3888828"/>
                              <a:pt x="675289" y="4146331"/>
                            </a:cubicBezTo>
                            <a:cubicBezTo>
                              <a:pt x="924910" y="4403834"/>
                              <a:pt x="1219199" y="4624552"/>
                              <a:pt x="1589689" y="4729655"/>
                            </a:cubicBezTo>
                            <a:cubicBezTo>
                              <a:pt x="1960179" y="4834758"/>
                              <a:pt x="2498834" y="4871544"/>
                              <a:pt x="2898227" y="4776951"/>
                            </a:cubicBezTo>
                            <a:cubicBezTo>
                              <a:pt x="3297620" y="4682358"/>
                              <a:pt x="3731171" y="4461641"/>
                              <a:pt x="3986047" y="4162096"/>
                            </a:cubicBezTo>
                            <a:cubicBezTo>
                              <a:pt x="4240923" y="3862551"/>
                              <a:pt x="4435365" y="3373820"/>
                              <a:pt x="4427482" y="2979682"/>
                            </a:cubicBezTo>
                            <a:cubicBezTo>
                              <a:pt x="4419599" y="2585544"/>
                              <a:pt x="4196254" y="2086303"/>
                              <a:pt x="3938751" y="1797269"/>
                            </a:cubicBezTo>
                            <a:cubicBezTo>
                              <a:pt x="3681248" y="1508235"/>
                              <a:pt x="3266089" y="1305910"/>
                              <a:pt x="2882461" y="1245476"/>
                            </a:cubicBezTo>
                            <a:cubicBezTo>
                              <a:pt x="2498833" y="1185042"/>
                              <a:pt x="1939157" y="1277007"/>
                              <a:pt x="1636985" y="1434662"/>
                            </a:cubicBezTo>
                            <a:cubicBezTo>
                              <a:pt x="1334813" y="1592317"/>
                              <a:pt x="1140372" y="1881352"/>
                              <a:pt x="1069427" y="2191407"/>
                            </a:cubicBezTo>
                            <a:cubicBezTo>
                              <a:pt x="998482" y="2501462"/>
                              <a:pt x="1064171" y="3013841"/>
                              <a:pt x="1211316" y="3294993"/>
                            </a:cubicBezTo>
                            <a:cubicBezTo>
                              <a:pt x="1358461" y="3576145"/>
                              <a:pt x="1673772" y="3804745"/>
                              <a:pt x="1952296" y="3878317"/>
                            </a:cubicBezTo>
                            <a:cubicBezTo>
                              <a:pt x="2230820" y="3951889"/>
                              <a:pt x="2666999" y="3880944"/>
                              <a:pt x="2882461" y="3736427"/>
                            </a:cubicBezTo>
                            <a:cubicBezTo>
                              <a:pt x="3097923" y="3591910"/>
                              <a:pt x="3242440" y="3242441"/>
                              <a:pt x="3245068" y="3011214"/>
                            </a:cubicBezTo>
                            <a:cubicBezTo>
                              <a:pt x="3247696" y="2779987"/>
                              <a:pt x="3071648" y="2472559"/>
                              <a:pt x="2898227" y="2349062"/>
                            </a:cubicBezTo>
                            <a:cubicBezTo>
                              <a:pt x="2724806" y="2225565"/>
                              <a:pt x="2359572" y="2222938"/>
                              <a:pt x="2204544" y="2270234"/>
                            </a:cubicBezTo>
                            <a:cubicBezTo>
                              <a:pt x="2049516" y="2317530"/>
                              <a:pt x="1996965" y="2517227"/>
                              <a:pt x="1968061" y="2632841"/>
                            </a:cubicBezTo>
                            <a:cubicBezTo>
                              <a:pt x="1939157" y="2748455"/>
                              <a:pt x="1965433" y="2898227"/>
                              <a:pt x="2031123" y="2963917"/>
                            </a:cubicBezTo>
                            <a:cubicBezTo>
                              <a:pt x="2096813" y="3029607"/>
                              <a:pt x="2229506" y="3028293"/>
                              <a:pt x="2362199" y="3026979"/>
                            </a:cubicBezTo>
                          </a:path>
                        </a:pathLst>
                      </a:custGeom>
                      <a:ln w="3175">
                        <a:solidFill>
                          <a:srgbClr val="D1A375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fr-FR">
                          <a:solidFill>
                            <a:schemeClr val="accent4">
                              <a:lumMod val="60000"/>
                              <a:lumOff val="40000"/>
                            </a:schemeClr>
                          </a:solidFill>
                        </a:endParaRPr>
                      </a:p>
                    </p:txBody>
                  </p:sp>
                  <p:sp>
                    <p:nvSpPr>
                      <p:cNvPr id="341" name="Ellipse 42"/>
                      <p:cNvSpPr/>
                      <p:nvPr/>
                    </p:nvSpPr>
                    <p:spPr>
                      <a:xfrm>
                        <a:off x="2500298" y="214290"/>
                        <a:ext cx="6357950" cy="6000792"/>
                      </a:xfrm>
                      <a:prstGeom prst="ellipse">
                        <a:avLst/>
                      </a:prstGeom>
                      <a:noFill/>
                      <a:ln w="3175">
                        <a:solidFill>
                          <a:srgbClr val="D1A375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fr-FR">
                          <a:solidFill>
                            <a:schemeClr val="accent4">
                              <a:lumMod val="60000"/>
                              <a:lumOff val="40000"/>
                            </a:schemeClr>
                          </a:solidFill>
                        </a:endParaRPr>
                      </a:p>
                    </p:txBody>
                  </p:sp>
                </p:grpSp>
              </p:grpSp>
            </p:grpSp>
            <p:sp>
              <p:nvSpPr>
                <p:cNvPr id="325" name="Rectangle 324"/>
                <p:cNvSpPr/>
                <p:nvPr/>
              </p:nvSpPr>
              <p:spPr>
                <a:xfrm rot="60000">
                  <a:off x="1919001" y="1412574"/>
                  <a:ext cx="2593030" cy="959489"/>
                </a:xfrm>
                <a:prstGeom prst="rect">
                  <a:avLst/>
                </a:prstGeom>
                <a:noFill/>
                <a:ln w="76200">
                  <a:solidFill>
                    <a:srgbClr val="D1A375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fr-FR">
                    <a:solidFill>
                      <a:schemeClr val="accent4">
                        <a:lumMod val="60000"/>
                        <a:lumOff val="40000"/>
                      </a:schemeClr>
                    </a:solidFill>
                  </a:endParaRPr>
                </a:p>
              </p:txBody>
            </p:sp>
          </p:grpSp>
          <p:sp>
            <p:nvSpPr>
              <p:cNvPr id="301" name="Forme libre 300"/>
              <p:cNvSpPr/>
              <p:nvPr/>
            </p:nvSpPr>
            <p:spPr>
              <a:xfrm>
                <a:off x="6321972" y="2556000"/>
                <a:ext cx="346842" cy="15765"/>
              </a:xfrm>
              <a:custGeom>
                <a:avLst/>
                <a:gdLst>
                  <a:gd name="connsiteX0" fmla="*/ 0 w 346842"/>
                  <a:gd name="connsiteY0" fmla="*/ 0 h 15765"/>
                  <a:gd name="connsiteX1" fmla="*/ 346842 w 346842"/>
                  <a:gd name="connsiteY1" fmla="*/ 15765 h 15765"/>
                  <a:gd name="connsiteX2" fmla="*/ 346842 w 346842"/>
                  <a:gd name="connsiteY2" fmla="*/ 15765 h 157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46842" h="15765">
                    <a:moveTo>
                      <a:pt x="0" y="0"/>
                    </a:moveTo>
                    <a:lnTo>
                      <a:pt x="346842" y="15765"/>
                    </a:lnTo>
                    <a:lnTo>
                      <a:pt x="346842" y="15765"/>
                    </a:lnTo>
                  </a:path>
                </a:pathLst>
              </a:custGeom>
              <a:ln w="57150">
                <a:solidFill>
                  <a:srgbClr val="D1A375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fr-FR">
                  <a:solidFill>
                    <a:schemeClr val="accent4">
                      <a:lumMod val="60000"/>
                      <a:lumOff val="40000"/>
                    </a:schemeClr>
                  </a:solidFill>
                </a:endParaRPr>
              </a:p>
            </p:txBody>
          </p:sp>
          <p:sp>
            <p:nvSpPr>
              <p:cNvPr id="302" name="Forme libre 301"/>
              <p:cNvSpPr/>
              <p:nvPr/>
            </p:nvSpPr>
            <p:spPr>
              <a:xfrm>
                <a:off x="6306207" y="2948152"/>
                <a:ext cx="409903" cy="0"/>
              </a:xfrm>
              <a:custGeom>
                <a:avLst/>
                <a:gdLst>
                  <a:gd name="connsiteX0" fmla="*/ 0 w 409903"/>
                  <a:gd name="connsiteY0" fmla="*/ 0 h 0"/>
                  <a:gd name="connsiteX1" fmla="*/ 409903 w 409903"/>
                  <a:gd name="connsiteY1" fmla="*/ 0 h 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09903">
                    <a:moveTo>
                      <a:pt x="0" y="0"/>
                    </a:moveTo>
                    <a:lnTo>
                      <a:pt x="409903" y="0"/>
                    </a:lnTo>
                  </a:path>
                </a:pathLst>
              </a:custGeom>
              <a:ln w="57150">
                <a:solidFill>
                  <a:srgbClr val="D1A375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fr-FR">
                  <a:solidFill>
                    <a:schemeClr val="accent4">
                      <a:lumMod val="60000"/>
                      <a:lumOff val="40000"/>
                    </a:schemeClr>
                  </a:solidFill>
                </a:endParaRPr>
              </a:p>
            </p:txBody>
          </p:sp>
          <p:sp>
            <p:nvSpPr>
              <p:cNvPr id="303" name="Forme libre 302"/>
              <p:cNvSpPr/>
              <p:nvPr/>
            </p:nvSpPr>
            <p:spPr>
              <a:xfrm>
                <a:off x="7725104" y="2601310"/>
                <a:ext cx="401283" cy="0"/>
              </a:xfrm>
              <a:custGeom>
                <a:avLst/>
                <a:gdLst>
                  <a:gd name="connsiteX0" fmla="*/ 0 w 409904"/>
                  <a:gd name="connsiteY0" fmla="*/ 0 h 0"/>
                  <a:gd name="connsiteX1" fmla="*/ 409904 w 409904"/>
                  <a:gd name="connsiteY1" fmla="*/ 0 h 0"/>
                  <a:gd name="connsiteX2" fmla="*/ 409904 w 409904"/>
                  <a:gd name="connsiteY2" fmla="*/ 0 h 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409904">
                    <a:moveTo>
                      <a:pt x="0" y="0"/>
                    </a:moveTo>
                    <a:lnTo>
                      <a:pt x="409904" y="0"/>
                    </a:lnTo>
                    <a:lnTo>
                      <a:pt x="409904" y="0"/>
                    </a:lnTo>
                  </a:path>
                </a:pathLst>
              </a:custGeom>
              <a:ln w="57150">
                <a:solidFill>
                  <a:srgbClr val="D1A375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fr-FR">
                  <a:solidFill>
                    <a:schemeClr val="accent4">
                      <a:lumMod val="60000"/>
                      <a:lumOff val="40000"/>
                    </a:schemeClr>
                  </a:solidFill>
                </a:endParaRPr>
              </a:p>
            </p:txBody>
          </p:sp>
          <p:sp>
            <p:nvSpPr>
              <p:cNvPr id="304" name="Forme libre 303"/>
              <p:cNvSpPr/>
              <p:nvPr/>
            </p:nvSpPr>
            <p:spPr>
              <a:xfrm>
                <a:off x="7646276" y="2995448"/>
                <a:ext cx="434723" cy="31531"/>
              </a:xfrm>
              <a:custGeom>
                <a:avLst/>
                <a:gdLst>
                  <a:gd name="connsiteX0" fmla="*/ 0 w 472965"/>
                  <a:gd name="connsiteY0" fmla="*/ 0 h 31531"/>
                  <a:gd name="connsiteX1" fmla="*/ 472965 w 472965"/>
                  <a:gd name="connsiteY1" fmla="*/ 31531 h 31531"/>
                  <a:gd name="connsiteX2" fmla="*/ 472965 w 472965"/>
                  <a:gd name="connsiteY2" fmla="*/ 31531 h 3153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472965" h="31531">
                    <a:moveTo>
                      <a:pt x="0" y="0"/>
                    </a:moveTo>
                    <a:lnTo>
                      <a:pt x="472965" y="31531"/>
                    </a:lnTo>
                    <a:lnTo>
                      <a:pt x="472965" y="31531"/>
                    </a:lnTo>
                  </a:path>
                </a:pathLst>
              </a:custGeom>
              <a:ln w="57150">
                <a:solidFill>
                  <a:srgbClr val="D1A375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fr-FR">
                  <a:solidFill>
                    <a:schemeClr val="accent4">
                      <a:lumMod val="60000"/>
                      <a:lumOff val="40000"/>
                    </a:schemeClr>
                  </a:solidFill>
                </a:endParaRPr>
              </a:p>
            </p:txBody>
          </p:sp>
          <p:grpSp>
            <p:nvGrpSpPr>
              <p:cNvPr id="305" name="Groupe 123"/>
              <p:cNvGrpSpPr/>
              <p:nvPr/>
            </p:nvGrpSpPr>
            <p:grpSpPr>
              <a:xfrm>
                <a:off x="3815999" y="1872000"/>
                <a:ext cx="287999" cy="288000"/>
                <a:chOff x="2500298" y="204952"/>
                <a:chExt cx="6357950" cy="6010130"/>
              </a:xfrm>
            </p:grpSpPr>
            <p:sp>
              <p:nvSpPr>
                <p:cNvPr id="322" name="Forme libre 321"/>
                <p:cNvSpPr/>
                <p:nvPr/>
              </p:nvSpPr>
              <p:spPr>
                <a:xfrm>
                  <a:off x="3155732" y="204952"/>
                  <a:ext cx="4435365" cy="4871544"/>
                </a:xfrm>
                <a:custGeom>
                  <a:avLst/>
                  <a:gdLst>
                    <a:gd name="connsiteX0" fmla="*/ 2630213 w 4435365"/>
                    <a:gd name="connsiteY0" fmla="*/ 0 h 4871544"/>
                    <a:gd name="connsiteX1" fmla="*/ 1447799 w 4435365"/>
                    <a:gd name="connsiteY1" fmla="*/ 283779 h 4871544"/>
                    <a:gd name="connsiteX2" fmla="*/ 643758 w 4435365"/>
                    <a:gd name="connsiteY2" fmla="*/ 914400 h 4871544"/>
                    <a:gd name="connsiteX3" fmla="*/ 123496 w 4435365"/>
                    <a:gd name="connsiteY3" fmla="*/ 1828800 h 4871544"/>
                    <a:gd name="connsiteX4" fmla="*/ 91965 w 4435365"/>
                    <a:gd name="connsiteY4" fmla="*/ 3184634 h 4871544"/>
                    <a:gd name="connsiteX5" fmla="*/ 675289 w 4435365"/>
                    <a:gd name="connsiteY5" fmla="*/ 4146331 h 4871544"/>
                    <a:gd name="connsiteX6" fmla="*/ 1589689 w 4435365"/>
                    <a:gd name="connsiteY6" fmla="*/ 4729655 h 4871544"/>
                    <a:gd name="connsiteX7" fmla="*/ 2898227 w 4435365"/>
                    <a:gd name="connsiteY7" fmla="*/ 4776951 h 4871544"/>
                    <a:gd name="connsiteX8" fmla="*/ 3986047 w 4435365"/>
                    <a:gd name="connsiteY8" fmla="*/ 4162096 h 4871544"/>
                    <a:gd name="connsiteX9" fmla="*/ 4427482 w 4435365"/>
                    <a:gd name="connsiteY9" fmla="*/ 2979682 h 4871544"/>
                    <a:gd name="connsiteX10" fmla="*/ 3938751 w 4435365"/>
                    <a:gd name="connsiteY10" fmla="*/ 1797269 h 4871544"/>
                    <a:gd name="connsiteX11" fmla="*/ 2882461 w 4435365"/>
                    <a:gd name="connsiteY11" fmla="*/ 1245476 h 4871544"/>
                    <a:gd name="connsiteX12" fmla="*/ 1636985 w 4435365"/>
                    <a:gd name="connsiteY12" fmla="*/ 1434662 h 4871544"/>
                    <a:gd name="connsiteX13" fmla="*/ 1069427 w 4435365"/>
                    <a:gd name="connsiteY13" fmla="*/ 2191407 h 4871544"/>
                    <a:gd name="connsiteX14" fmla="*/ 1211316 w 4435365"/>
                    <a:gd name="connsiteY14" fmla="*/ 3294993 h 4871544"/>
                    <a:gd name="connsiteX15" fmla="*/ 1952296 w 4435365"/>
                    <a:gd name="connsiteY15" fmla="*/ 3878317 h 4871544"/>
                    <a:gd name="connsiteX16" fmla="*/ 2882461 w 4435365"/>
                    <a:gd name="connsiteY16" fmla="*/ 3736427 h 4871544"/>
                    <a:gd name="connsiteX17" fmla="*/ 3245068 w 4435365"/>
                    <a:gd name="connsiteY17" fmla="*/ 3011214 h 4871544"/>
                    <a:gd name="connsiteX18" fmla="*/ 2898227 w 4435365"/>
                    <a:gd name="connsiteY18" fmla="*/ 2349062 h 4871544"/>
                    <a:gd name="connsiteX19" fmla="*/ 2204544 w 4435365"/>
                    <a:gd name="connsiteY19" fmla="*/ 2270234 h 4871544"/>
                    <a:gd name="connsiteX20" fmla="*/ 1968061 w 4435365"/>
                    <a:gd name="connsiteY20" fmla="*/ 2632841 h 4871544"/>
                    <a:gd name="connsiteX21" fmla="*/ 2031123 w 4435365"/>
                    <a:gd name="connsiteY21" fmla="*/ 2963917 h 4871544"/>
                    <a:gd name="connsiteX22" fmla="*/ 2362199 w 4435365"/>
                    <a:gd name="connsiteY22" fmla="*/ 3026979 h 487154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</a:cxnLst>
                  <a:rect l="l" t="t" r="r" b="b"/>
                  <a:pathLst>
                    <a:path w="4435365" h="4871544">
                      <a:moveTo>
                        <a:pt x="2630213" y="0"/>
                      </a:moveTo>
                      <a:cubicBezTo>
                        <a:pt x="2204544" y="65689"/>
                        <a:pt x="1778875" y="131379"/>
                        <a:pt x="1447799" y="283779"/>
                      </a:cubicBezTo>
                      <a:cubicBezTo>
                        <a:pt x="1116723" y="436179"/>
                        <a:pt x="864475" y="656897"/>
                        <a:pt x="643758" y="914400"/>
                      </a:cubicBezTo>
                      <a:cubicBezTo>
                        <a:pt x="423041" y="1171904"/>
                        <a:pt x="215462" y="1450428"/>
                        <a:pt x="123496" y="1828800"/>
                      </a:cubicBezTo>
                      <a:cubicBezTo>
                        <a:pt x="31531" y="2207172"/>
                        <a:pt x="0" y="2798379"/>
                        <a:pt x="91965" y="3184634"/>
                      </a:cubicBezTo>
                      <a:cubicBezTo>
                        <a:pt x="183931" y="3570889"/>
                        <a:pt x="425668" y="3888828"/>
                        <a:pt x="675289" y="4146331"/>
                      </a:cubicBezTo>
                      <a:cubicBezTo>
                        <a:pt x="924910" y="4403834"/>
                        <a:pt x="1219199" y="4624552"/>
                        <a:pt x="1589689" y="4729655"/>
                      </a:cubicBezTo>
                      <a:cubicBezTo>
                        <a:pt x="1960179" y="4834758"/>
                        <a:pt x="2498834" y="4871544"/>
                        <a:pt x="2898227" y="4776951"/>
                      </a:cubicBezTo>
                      <a:cubicBezTo>
                        <a:pt x="3297620" y="4682358"/>
                        <a:pt x="3731171" y="4461641"/>
                        <a:pt x="3986047" y="4162096"/>
                      </a:cubicBezTo>
                      <a:cubicBezTo>
                        <a:pt x="4240923" y="3862551"/>
                        <a:pt x="4435365" y="3373820"/>
                        <a:pt x="4427482" y="2979682"/>
                      </a:cubicBezTo>
                      <a:cubicBezTo>
                        <a:pt x="4419599" y="2585544"/>
                        <a:pt x="4196254" y="2086303"/>
                        <a:pt x="3938751" y="1797269"/>
                      </a:cubicBezTo>
                      <a:cubicBezTo>
                        <a:pt x="3681248" y="1508235"/>
                        <a:pt x="3266089" y="1305910"/>
                        <a:pt x="2882461" y="1245476"/>
                      </a:cubicBezTo>
                      <a:cubicBezTo>
                        <a:pt x="2498833" y="1185042"/>
                        <a:pt x="1939157" y="1277007"/>
                        <a:pt x="1636985" y="1434662"/>
                      </a:cubicBezTo>
                      <a:cubicBezTo>
                        <a:pt x="1334813" y="1592317"/>
                        <a:pt x="1140372" y="1881352"/>
                        <a:pt x="1069427" y="2191407"/>
                      </a:cubicBezTo>
                      <a:cubicBezTo>
                        <a:pt x="998482" y="2501462"/>
                        <a:pt x="1064171" y="3013841"/>
                        <a:pt x="1211316" y="3294993"/>
                      </a:cubicBezTo>
                      <a:cubicBezTo>
                        <a:pt x="1358461" y="3576145"/>
                        <a:pt x="1673772" y="3804745"/>
                        <a:pt x="1952296" y="3878317"/>
                      </a:cubicBezTo>
                      <a:cubicBezTo>
                        <a:pt x="2230820" y="3951889"/>
                        <a:pt x="2666999" y="3880944"/>
                        <a:pt x="2882461" y="3736427"/>
                      </a:cubicBezTo>
                      <a:cubicBezTo>
                        <a:pt x="3097923" y="3591910"/>
                        <a:pt x="3242440" y="3242441"/>
                        <a:pt x="3245068" y="3011214"/>
                      </a:cubicBezTo>
                      <a:cubicBezTo>
                        <a:pt x="3247696" y="2779987"/>
                        <a:pt x="3071648" y="2472559"/>
                        <a:pt x="2898227" y="2349062"/>
                      </a:cubicBezTo>
                      <a:cubicBezTo>
                        <a:pt x="2724806" y="2225565"/>
                        <a:pt x="2359572" y="2222938"/>
                        <a:pt x="2204544" y="2270234"/>
                      </a:cubicBezTo>
                      <a:cubicBezTo>
                        <a:pt x="2049516" y="2317530"/>
                        <a:pt x="1996965" y="2517227"/>
                        <a:pt x="1968061" y="2632841"/>
                      </a:cubicBezTo>
                      <a:cubicBezTo>
                        <a:pt x="1939157" y="2748455"/>
                        <a:pt x="1965433" y="2898227"/>
                        <a:pt x="2031123" y="2963917"/>
                      </a:cubicBezTo>
                      <a:cubicBezTo>
                        <a:pt x="2096813" y="3029607"/>
                        <a:pt x="2229506" y="3028293"/>
                        <a:pt x="2362199" y="3026979"/>
                      </a:cubicBezTo>
                    </a:path>
                  </a:pathLst>
                </a:custGeom>
                <a:ln w="3175">
                  <a:solidFill>
                    <a:srgbClr val="D1A375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rtlCol="0" anchor="ctr"/>
                <a:lstStyle/>
                <a:p>
                  <a:pPr algn="ctr"/>
                  <a:endParaRPr lang="fr-FR">
                    <a:solidFill>
                      <a:schemeClr val="accent4">
                        <a:lumMod val="60000"/>
                        <a:lumOff val="40000"/>
                      </a:schemeClr>
                    </a:solidFill>
                  </a:endParaRPr>
                </a:p>
              </p:txBody>
            </p:sp>
            <p:sp>
              <p:nvSpPr>
                <p:cNvPr id="323" name="Ellipse 322"/>
                <p:cNvSpPr/>
                <p:nvPr/>
              </p:nvSpPr>
              <p:spPr>
                <a:xfrm>
                  <a:off x="2500298" y="214290"/>
                  <a:ext cx="6357950" cy="6000792"/>
                </a:xfrm>
                <a:prstGeom prst="ellipse">
                  <a:avLst/>
                </a:prstGeom>
                <a:noFill/>
                <a:ln w="12700">
                  <a:solidFill>
                    <a:srgbClr val="D1A375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fr-FR">
                    <a:solidFill>
                      <a:schemeClr val="accent4">
                        <a:lumMod val="60000"/>
                        <a:lumOff val="40000"/>
                      </a:schemeClr>
                    </a:solidFill>
                  </a:endParaRPr>
                </a:p>
              </p:txBody>
            </p:sp>
          </p:grpSp>
          <p:grpSp>
            <p:nvGrpSpPr>
              <p:cNvPr id="306" name="Groupe 126"/>
              <p:cNvGrpSpPr/>
              <p:nvPr/>
            </p:nvGrpSpPr>
            <p:grpSpPr>
              <a:xfrm>
                <a:off x="4751999" y="1908000"/>
                <a:ext cx="287999" cy="288000"/>
                <a:chOff x="2500298" y="204952"/>
                <a:chExt cx="6357950" cy="6010130"/>
              </a:xfrm>
            </p:grpSpPr>
            <p:sp>
              <p:nvSpPr>
                <p:cNvPr id="320" name="Forme libre 319"/>
                <p:cNvSpPr/>
                <p:nvPr/>
              </p:nvSpPr>
              <p:spPr>
                <a:xfrm>
                  <a:off x="3155732" y="204952"/>
                  <a:ext cx="4435365" cy="4871544"/>
                </a:xfrm>
                <a:custGeom>
                  <a:avLst/>
                  <a:gdLst>
                    <a:gd name="connsiteX0" fmla="*/ 2630213 w 4435365"/>
                    <a:gd name="connsiteY0" fmla="*/ 0 h 4871544"/>
                    <a:gd name="connsiteX1" fmla="*/ 1447799 w 4435365"/>
                    <a:gd name="connsiteY1" fmla="*/ 283779 h 4871544"/>
                    <a:gd name="connsiteX2" fmla="*/ 643758 w 4435365"/>
                    <a:gd name="connsiteY2" fmla="*/ 914400 h 4871544"/>
                    <a:gd name="connsiteX3" fmla="*/ 123496 w 4435365"/>
                    <a:gd name="connsiteY3" fmla="*/ 1828800 h 4871544"/>
                    <a:gd name="connsiteX4" fmla="*/ 91965 w 4435365"/>
                    <a:gd name="connsiteY4" fmla="*/ 3184634 h 4871544"/>
                    <a:gd name="connsiteX5" fmla="*/ 675289 w 4435365"/>
                    <a:gd name="connsiteY5" fmla="*/ 4146331 h 4871544"/>
                    <a:gd name="connsiteX6" fmla="*/ 1589689 w 4435365"/>
                    <a:gd name="connsiteY6" fmla="*/ 4729655 h 4871544"/>
                    <a:gd name="connsiteX7" fmla="*/ 2898227 w 4435365"/>
                    <a:gd name="connsiteY7" fmla="*/ 4776951 h 4871544"/>
                    <a:gd name="connsiteX8" fmla="*/ 3986047 w 4435365"/>
                    <a:gd name="connsiteY8" fmla="*/ 4162096 h 4871544"/>
                    <a:gd name="connsiteX9" fmla="*/ 4427482 w 4435365"/>
                    <a:gd name="connsiteY9" fmla="*/ 2979682 h 4871544"/>
                    <a:gd name="connsiteX10" fmla="*/ 3938751 w 4435365"/>
                    <a:gd name="connsiteY10" fmla="*/ 1797269 h 4871544"/>
                    <a:gd name="connsiteX11" fmla="*/ 2882461 w 4435365"/>
                    <a:gd name="connsiteY11" fmla="*/ 1245476 h 4871544"/>
                    <a:gd name="connsiteX12" fmla="*/ 1636985 w 4435365"/>
                    <a:gd name="connsiteY12" fmla="*/ 1434662 h 4871544"/>
                    <a:gd name="connsiteX13" fmla="*/ 1069427 w 4435365"/>
                    <a:gd name="connsiteY13" fmla="*/ 2191407 h 4871544"/>
                    <a:gd name="connsiteX14" fmla="*/ 1211316 w 4435365"/>
                    <a:gd name="connsiteY14" fmla="*/ 3294993 h 4871544"/>
                    <a:gd name="connsiteX15" fmla="*/ 1952296 w 4435365"/>
                    <a:gd name="connsiteY15" fmla="*/ 3878317 h 4871544"/>
                    <a:gd name="connsiteX16" fmla="*/ 2882461 w 4435365"/>
                    <a:gd name="connsiteY16" fmla="*/ 3736427 h 4871544"/>
                    <a:gd name="connsiteX17" fmla="*/ 3245068 w 4435365"/>
                    <a:gd name="connsiteY17" fmla="*/ 3011214 h 4871544"/>
                    <a:gd name="connsiteX18" fmla="*/ 2898227 w 4435365"/>
                    <a:gd name="connsiteY18" fmla="*/ 2349062 h 4871544"/>
                    <a:gd name="connsiteX19" fmla="*/ 2204544 w 4435365"/>
                    <a:gd name="connsiteY19" fmla="*/ 2270234 h 4871544"/>
                    <a:gd name="connsiteX20" fmla="*/ 1968061 w 4435365"/>
                    <a:gd name="connsiteY20" fmla="*/ 2632841 h 4871544"/>
                    <a:gd name="connsiteX21" fmla="*/ 2031123 w 4435365"/>
                    <a:gd name="connsiteY21" fmla="*/ 2963917 h 4871544"/>
                    <a:gd name="connsiteX22" fmla="*/ 2362199 w 4435365"/>
                    <a:gd name="connsiteY22" fmla="*/ 3026979 h 487154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</a:cxnLst>
                  <a:rect l="l" t="t" r="r" b="b"/>
                  <a:pathLst>
                    <a:path w="4435365" h="4871544">
                      <a:moveTo>
                        <a:pt x="2630213" y="0"/>
                      </a:moveTo>
                      <a:cubicBezTo>
                        <a:pt x="2204544" y="65689"/>
                        <a:pt x="1778875" y="131379"/>
                        <a:pt x="1447799" y="283779"/>
                      </a:cubicBezTo>
                      <a:cubicBezTo>
                        <a:pt x="1116723" y="436179"/>
                        <a:pt x="864475" y="656897"/>
                        <a:pt x="643758" y="914400"/>
                      </a:cubicBezTo>
                      <a:cubicBezTo>
                        <a:pt x="423041" y="1171904"/>
                        <a:pt x="215462" y="1450428"/>
                        <a:pt x="123496" y="1828800"/>
                      </a:cubicBezTo>
                      <a:cubicBezTo>
                        <a:pt x="31531" y="2207172"/>
                        <a:pt x="0" y="2798379"/>
                        <a:pt x="91965" y="3184634"/>
                      </a:cubicBezTo>
                      <a:cubicBezTo>
                        <a:pt x="183931" y="3570889"/>
                        <a:pt x="425668" y="3888828"/>
                        <a:pt x="675289" y="4146331"/>
                      </a:cubicBezTo>
                      <a:cubicBezTo>
                        <a:pt x="924910" y="4403834"/>
                        <a:pt x="1219199" y="4624552"/>
                        <a:pt x="1589689" y="4729655"/>
                      </a:cubicBezTo>
                      <a:cubicBezTo>
                        <a:pt x="1960179" y="4834758"/>
                        <a:pt x="2498834" y="4871544"/>
                        <a:pt x="2898227" y="4776951"/>
                      </a:cubicBezTo>
                      <a:cubicBezTo>
                        <a:pt x="3297620" y="4682358"/>
                        <a:pt x="3731171" y="4461641"/>
                        <a:pt x="3986047" y="4162096"/>
                      </a:cubicBezTo>
                      <a:cubicBezTo>
                        <a:pt x="4240923" y="3862551"/>
                        <a:pt x="4435365" y="3373820"/>
                        <a:pt x="4427482" y="2979682"/>
                      </a:cubicBezTo>
                      <a:cubicBezTo>
                        <a:pt x="4419599" y="2585544"/>
                        <a:pt x="4196254" y="2086303"/>
                        <a:pt x="3938751" y="1797269"/>
                      </a:cubicBezTo>
                      <a:cubicBezTo>
                        <a:pt x="3681248" y="1508235"/>
                        <a:pt x="3266089" y="1305910"/>
                        <a:pt x="2882461" y="1245476"/>
                      </a:cubicBezTo>
                      <a:cubicBezTo>
                        <a:pt x="2498833" y="1185042"/>
                        <a:pt x="1939157" y="1277007"/>
                        <a:pt x="1636985" y="1434662"/>
                      </a:cubicBezTo>
                      <a:cubicBezTo>
                        <a:pt x="1334813" y="1592317"/>
                        <a:pt x="1140372" y="1881352"/>
                        <a:pt x="1069427" y="2191407"/>
                      </a:cubicBezTo>
                      <a:cubicBezTo>
                        <a:pt x="998482" y="2501462"/>
                        <a:pt x="1064171" y="3013841"/>
                        <a:pt x="1211316" y="3294993"/>
                      </a:cubicBezTo>
                      <a:cubicBezTo>
                        <a:pt x="1358461" y="3576145"/>
                        <a:pt x="1673772" y="3804745"/>
                        <a:pt x="1952296" y="3878317"/>
                      </a:cubicBezTo>
                      <a:cubicBezTo>
                        <a:pt x="2230820" y="3951889"/>
                        <a:pt x="2666999" y="3880944"/>
                        <a:pt x="2882461" y="3736427"/>
                      </a:cubicBezTo>
                      <a:cubicBezTo>
                        <a:pt x="3097923" y="3591910"/>
                        <a:pt x="3242440" y="3242441"/>
                        <a:pt x="3245068" y="3011214"/>
                      </a:cubicBezTo>
                      <a:cubicBezTo>
                        <a:pt x="3247696" y="2779987"/>
                        <a:pt x="3071648" y="2472559"/>
                        <a:pt x="2898227" y="2349062"/>
                      </a:cubicBezTo>
                      <a:cubicBezTo>
                        <a:pt x="2724806" y="2225565"/>
                        <a:pt x="2359572" y="2222938"/>
                        <a:pt x="2204544" y="2270234"/>
                      </a:cubicBezTo>
                      <a:cubicBezTo>
                        <a:pt x="2049516" y="2317530"/>
                        <a:pt x="1996965" y="2517227"/>
                        <a:pt x="1968061" y="2632841"/>
                      </a:cubicBezTo>
                      <a:cubicBezTo>
                        <a:pt x="1939157" y="2748455"/>
                        <a:pt x="1965433" y="2898227"/>
                        <a:pt x="2031123" y="2963917"/>
                      </a:cubicBezTo>
                      <a:cubicBezTo>
                        <a:pt x="2096813" y="3029607"/>
                        <a:pt x="2229506" y="3028293"/>
                        <a:pt x="2362199" y="3026979"/>
                      </a:cubicBezTo>
                    </a:path>
                  </a:pathLst>
                </a:custGeom>
                <a:ln w="3175">
                  <a:solidFill>
                    <a:srgbClr val="D1A375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rtlCol="0" anchor="ctr"/>
                <a:lstStyle/>
                <a:p>
                  <a:pPr algn="ctr"/>
                  <a:endParaRPr lang="fr-FR">
                    <a:solidFill>
                      <a:schemeClr val="accent4">
                        <a:lumMod val="60000"/>
                        <a:lumOff val="40000"/>
                      </a:schemeClr>
                    </a:solidFill>
                  </a:endParaRPr>
                </a:p>
              </p:txBody>
            </p:sp>
            <p:sp>
              <p:nvSpPr>
                <p:cNvPr id="321" name="Ellipse 320"/>
                <p:cNvSpPr/>
                <p:nvPr/>
              </p:nvSpPr>
              <p:spPr>
                <a:xfrm>
                  <a:off x="2500298" y="214290"/>
                  <a:ext cx="6357950" cy="6000792"/>
                </a:xfrm>
                <a:prstGeom prst="ellipse">
                  <a:avLst/>
                </a:prstGeom>
                <a:noFill/>
                <a:ln w="9525">
                  <a:solidFill>
                    <a:srgbClr val="D1A375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fr-FR">
                    <a:solidFill>
                      <a:schemeClr val="accent4">
                        <a:lumMod val="60000"/>
                        <a:lumOff val="40000"/>
                      </a:schemeClr>
                    </a:solidFill>
                  </a:endParaRPr>
                </a:p>
              </p:txBody>
            </p:sp>
          </p:grpSp>
          <p:grpSp>
            <p:nvGrpSpPr>
              <p:cNvPr id="307" name="Groupe 129"/>
              <p:cNvGrpSpPr/>
              <p:nvPr/>
            </p:nvGrpSpPr>
            <p:grpSpPr>
              <a:xfrm>
                <a:off x="3786181" y="3204000"/>
                <a:ext cx="287999" cy="288000"/>
                <a:chOff x="2500298" y="204952"/>
                <a:chExt cx="6357950" cy="6010130"/>
              </a:xfrm>
            </p:grpSpPr>
            <p:sp>
              <p:nvSpPr>
                <p:cNvPr id="318" name="Forme libre 317"/>
                <p:cNvSpPr/>
                <p:nvPr/>
              </p:nvSpPr>
              <p:spPr>
                <a:xfrm>
                  <a:off x="3155732" y="204952"/>
                  <a:ext cx="4435365" cy="4871544"/>
                </a:xfrm>
                <a:custGeom>
                  <a:avLst/>
                  <a:gdLst>
                    <a:gd name="connsiteX0" fmla="*/ 2630213 w 4435365"/>
                    <a:gd name="connsiteY0" fmla="*/ 0 h 4871544"/>
                    <a:gd name="connsiteX1" fmla="*/ 1447799 w 4435365"/>
                    <a:gd name="connsiteY1" fmla="*/ 283779 h 4871544"/>
                    <a:gd name="connsiteX2" fmla="*/ 643758 w 4435365"/>
                    <a:gd name="connsiteY2" fmla="*/ 914400 h 4871544"/>
                    <a:gd name="connsiteX3" fmla="*/ 123496 w 4435365"/>
                    <a:gd name="connsiteY3" fmla="*/ 1828800 h 4871544"/>
                    <a:gd name="connsiteX4" fmla="*/ 91965 w 4435365"/>
                    <a:gd name="connsiteY4" fmla="*/ 3184634 h 4871544"/>
                    <a:gd name="connsiteX5" fmla="*/ 675289 w 4435365"/>
                    <a:gd name="connsiteY5" fmla="*/ 4146331 h 4871544"/>
                    <a:gd name="connsiteX6" fmla="*/ 1589689 w 4435365"/>
                    <a:gd name="connsiteY6" fmla="*/ 4729655 h 4871544"/>
                    <a:gd name="connsiteX7" fmla="*/ 2898227 w 4435365"/>
                    <a:gd name="connsiteY7" fmla="*/ 4776951 h 4871544"/>
                    <a:gd name="connsiteX8" fmla="*/ 3986047 w 4435365"/>
                    <a:gd name="connsiteY8" fmla="*/ 4162096 h 4871544"/>
                    <a:gd name="connsiteX9" fmla="*/ 4427482 w 4435365"/>
                    <a:gd name="connsiteY9" fmla="*/ 2979682 h 4871544"/>
                    <a:gd name="connsiteX10" fmla="*/ 3938751 w 4435365"/>
                    <a:gd name="connsiteY10" fmla="*/ 1797269 h 4871544"/>
                    <a:gd name="connsiteX11" fmla="*/ 2882461 w 4435365"/>
                    <a:gd name="connsiteY11" fmla="*/ 1245476 h 4871544"/>
                    <a:gd name="connsiteX12" fmla="*/ 1636985 w 4435365"/>
                    <a:gd name="connsiteY12" fmla="*/ 1434662 h 4871544"/>
                    <a:gd name="connsiteX13" fmla="*/ 1069427 w 4435365"/>
                    <a:gd name="connsiteY13" fmla="*/ 2191407 h 4871544"/>
                    <a:gd name="connsiteX14" fmla="*/ 1211316 w 4435365"/>
                    <a:gd name="connsiteY14" fmla="*/ 3294993 h 4871544"/>
                    <a:gd name="connsiteX15" fmla="*/ 1952296 w 4435365"/>
                    <a:gd name="connsiteY15" fmla="*/ 3878317 h 4871544"/>
                    <a:gd name="connsiteX16" fmla="*/ 2882461 w 4435365"/>
                    <a:gd name="connsiteY16" fmla="*/ 3736427 h 4871544"/>
                    <a:gd name="connsiteX17" fmla="*/ 3245068 w 4435365"/>
                    <a:gd name="connsiteY17" fmla="*/ 3011214 h 4871544"/>
                    <a:gd name="connsiteX18" fmla="*/ 2898227 w 4435365"/>
                    <a:gd name="connsiteY18" fmla="*/ 2349062 h 4871544"/>
                    <a:gd name="connsiteX19" fmla="*/ 2204544 w 4435365"/>
                    <a:gd name="connsiteY19" fmla="*/ 2270234 h 4871544"/>
                    <a:gd name="connsiteX20" fmla="*/ 1968061 w 4435365"/>
                    <a:gd name="connsiteY20" fmla="*/ 2632841 h 4871544"/>
                    <a:gd name="connsiteX21" fmla="*/ 2031123 w 4435365"/>
                    <a:gd name="connsiteY21" fmla="*/ 2963917 h 4871544"/>
                    <a:gd name="connsiteX22" fmla="*/ 2362199 w 4435365"/>
                    <a:gd name="connsiteY22" fmla="*/ 3026979 h 487154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</a:cxnLst>
                  <a:rect l="l" t="t" r="r" b="b"/>
                  <a:pathLst>
                    <a:path w="4435365" h="4871544">
                      <a:moveTo>
                        <a:pt x="2630213" y="0"/>
                      </a:moveTo>
                      <a:cubicBezTo>
                        <a:pt x="2204544" y="65689"/>
                        <a:pt x="1778875" y="131379"/>
                        <a:pt x="1447799" y="283779"/>
                      </a:cubicBezTo>
                      <a:cubicBezTo>
                        <a:pt x="1116723" y="436179"/>
                        <a:pt x="864475" y="656897"/>
                        <a:pt x="643758" y="914400"/>
                      </a:cubicBezTo>
                      <a:cubicBezTo>
                        <a:pt x="423041" y="1171904"/>
                        <a:pt x="215462" y="1450428"/>
                        <a:pt x="123496" y="1828800"/>
                      </a:cubicBezTo>
                      <a:cubicBezTo>
                        <a:pt x="31531" y="2207172"/>
                        <a:pt x="0" y="2798379"/>
                        <a:pt x="91965" y="3184634"/>
                      </a:cubicBezTo>
                      <a:cubicBezTo>
                        <a:pt x="183931" y="3570889"/>
                        <a:pt x="425668" y="3888828"/>
                        <a:pt x="675289" y="4146331"/>
                      </a:cubicBezTo>
                      <a:cubicBezTo>
                        <a:pt x="924910" y="4403834"/>
                        <a:pt x="1219199" y="4624552"/>
                        <a:pt x="1589689" y="4729655"/>
                      </a:cubicBezTo>
                      <a:cubicBezTo>
                        <a:pt x="1960179" y="4834758"/>
                        <a:pt x="2498834" y="4871544"/>
                        <a:pt x="2898227" y="4776951"/>
                      </a:cubicBezTo>
                      <a:cubicBezTo>
                        <a:pt x="3297620" y="4682358"/>
                        <a:pt x="3731171" y="4461641"/>
                        <a:pt x="3986047" y="4162096"/>
                      </a:cubicBezTo>
                      <a:cubicBezTo>
                        <a:pt x="4240923" y="3862551"/>
                        <a:pt x="4435365" y="3373820"/>
                        <a:pt x="4427482" y="2979682"/>
                      </a:cubicBezTo>
                      <a:cubicBezTo>
                        <a:pt x="4419599" y="2585544"/>
                        <a:pt x="4196254" y="2086303"/>
                        <a:pt x="3938751" y="1797269"/>
                      </a:cubicBezTo>
                      <a:cubicBezTo>
                        <a:pt x="3681248" y="1508235"/>
                        <a:pt x="3266089" y="1305910"/>
                        <a:pt x="2882461" y="1245476"/>
                      </a:cubicBezTo>
                      <a:cubicBezTo>
                        <a:pt x="2498833" y="1185042"/>
                        <a:pt x="1939157" y="1277007"/>
                        <a:pt x="1636985" y="1434662"/>
                      </a:cubicBezTo>
                      <a:cubicBezTo>
                        <a:pt x="1334813" y="1592317"/>
                        <a:pt x="1140372" y="1881352"/>
                        <a:pt x="1069427" y="2191407"/>
                      </a:cubicBezTo>
                      <a:cubicBezTo>
                        <a:pt x="998482" y="2501462"/>
                        <a:pt x="1064171" y="3013841"/>
                        <a:pt x="1211316" y="3294993"/>
                      </a:cubicBezTo>
                      <a:cubicBezTo>
                        <a:pt x="1358461" y="3576145"/>
                        <a:pt x="1673772" y="3804745"/>
                        <a:pt x="1952296" y="3878317"/>
                      </a:cubicBezTo>
                      <a:cubicBezTo>
                        <a:pt x="2230820" y="3951889"/>
                        <a:pt x="2666999" y="3880944"/>
                        <a:pt x="2882461" y="3736427"/>
                      </a:cubicBezTo>
                      <a:cubicBezTo>
                        <a:pt x="3097923" y="3591910"/>
                        <a:pt x="3242440" y="3242441"/>
                        <a:pt x="3245068" y="3011214"/>
                      </a:cubicBezTo>
                      <a:cubicBezTo>
                        <a:pt x="3247696" y="2779987"/>
                        <a:pt x="3071648" y="2472559"/>
                        <a:pt x="2898227" y="2349062"/>
                      </a:cubicBezTo>
                      <a:cubicBezTo>
                        <a:pt x="2724806" y="2225565"/>
                        <a:pt x="2359572" y="2222938"/>
                        <a:pt x="2204544" y="2270234"/>
                      </a:cubicBezTo>
                      <a:cubicBezTo>
                        <a:pt x="2049516" y="2317530"/>
                        <a:pt x="1996965" y="2517227"/>
                        <a:pt x="1968061" y="2632841"/>
                      </a:cubicBezTo>
                      <a:cubicBezTo>
                        <a:pt x="1939157" y="2748455"/>
                        <a:pt x="1965433" y="2898227"/>
                        <a:pt x="2031123" y="2963917"/>
                      </a:cubicBezTo>
                      <a:cubicBezTo>
                        <a:pt x="2096813" y="3029607"/>
                        <a:pt x="2229506" y="3028293"/>
                        <a:pt x="2362199" y="3026979"/>
                      </a:cubicBezTo>
                    </a:path>
                  </a:pathLst>
                </a:custGeom>
                <a:ln w="3175">
                  <a:solidFill>
                    <a:srgbClr val="D1A375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rtlCol="0" anchor="ctr"/>
                <a:lstStyle/>
                <a:p>
                  <a:pPr algn="ctr"/>
                  <a:endParaRPr lang="fr-FR">
                    <a:solidFill>
                      <a:schemeClr val="accent4">
                        <a:lumMod val="60000"/>
                        <a:lumOff val="40000"/>
                      </a:schemeClr>
                    </a:solidFill>
                  </a:endParaRPr>
                </a:p>
              </p:txBody>
            </p:sp>
            <p:sp>
              <p:nvSpPr>
                <p:cNvPr id="319" name="Ellipse 318"/>
                <p:cNvSpPr/>
                <p:nvPr/>
              </p:nvSpPr>
              <p:spPr>
                <a:xfrm>
                  <a:off x="2500298" y="214290"/>
                  <a:ext cx="6357950" cy="6000792"/>
                </a:xfrm>
                <a:prstGeom prst="ellipse">
                  <a:avLst/>
                </a:prstGeom>
                <a:noFill/>
                <a:ln w="12700">
                  <a:solidFill>
                    <a:srgbClr val="D1A375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fr-FR">
                    <a:solidFill>
                      <a:schemeClr val="accent4">
                        <a:lumMod val="60000"/>
                        <a:lumOff val="40000"/>
                      </a:schemeClr>
                    </a:solidFill>
                  </a:endParaRPr>
                </a:p>
              </p:txBody>
            </p:sp>
          </p:grpSp>
          <p:grpSp>
            <p:nvGrpSpPr>
              <p:cNvPr id="308" name="Groupe 132"/>
              <p:cNvGrpSpPr/>
              <p:nvPr/>
            </p:nvGrpSpPr>
            <p:grpSpPr>
              <a:xfrm>
                <a:off x="4714875" y="3214686"/>
                <a:ext cx="287999" cy="288000"/>
                <a:chOff x="2500298" y="204952"/>
                <a:chExt cx="6357950" cy="6010130"/>
              </a:xfrm>
            </p:grpSpPr>
            <p:sp>
              <p:nvSpPr>
                <p:cNvPr id="316" name="Forme libre 315"/>
                <p:cNvSpPr/>
                <p:nvPr/>
              </p:nvSpPr>
              <p:spPr>
                <a:xfrm>
                  <a:off x="3155732" y="204952"/>
                  <a:ext cx="4435365" cy="4871544"/>
                </a:xfrm>
                <a:custGeom>
                  <a:avLst/>
                  <a:gdLst>
                    <a:gd name="connsiteX0" fmla="*/ 2630213 w 4435365"/>
                    <a:gd name="connsiteY0" fmla="*/ 0 h 4871544"/>
                    <a:gd name="connsiteX1" fmla="*/ 1447799 w 4435365"/>
                    <a:gd name="connsiteY1" fmla="*/ 283779 h 4871544"/>
                    <a:gd name="connsiteX2" fmla="*/ 643758 w 4435365"/>
                    <a:gd name="connsiteY2" fmla="*/ 914400 h 4871544"/>
                    <a:gd name="connsiteX3" fmla="*/ 123496 w 4435365"/>
                    <a:gd name="connsiteY3" fmla="*/ 1828800 h 4871544"/>
                    <a:gd name="connsiteX4" fmla="*/ 91965 w 4435365"/>
                    <a:gd name="connsiteY4" fmla="*/ 3184634 h 4871544"/>
                    <a:gd name="connsiteX5" fmla="*/ 675289 w 4435365"/>
                    <a:gd name="connsiteY5" fmla="*/ 4146331 h 4871544"/>
                    <a:gd name="connsiteX6" fmla="*/ 1589689 w 4435365"/>
                    <a:gd name="connsiteY6" fmla="*/ 4729655 h 4871544"/>
                    <a:gd name="connsiteX7" fmla="*/ 2898227 w 4435365"/>
                    <a:gd name="connsiteY7" fmla="*/ 4776951 h 4871544"/>
                    <a:gd name="connsiteX8" fmla="*/ 3986047 w 4435365"/>
                    <a:gd name="connsiteY8" fmla="*/ 4162096 h 4871544"/>
                    <a:gd name="connsiteX9" fmla="*/ 4427482 w 4435365"/>
                    <a:gd name="connsiteY9" fmla="*/ 2979682 h 4871544"/>
                    <a:gd name="connsiteX10" fmla="*/ 3938751 w 4435365"/>
                    <a:gd name="connsiteY10" fmla="*/ 1797269 h 4871544"/>
                    <a:gd name="connsiteX11" fmla="*/ 2882461 w 4435365"/>
                    <a:gd name="connsiteY11" fmla="*/ 1245476 h 4871544"/>
                    <a:gd name="connsiteX12" fmla="*/ 1636985 w 4435365"/>
                    <a:gd name="connsiteY12" fmla="*/ 1434662 h 4871544"/>
                    <a:gd name="connsiteX13" fmla="*/ 1069427 w 4435365"/>
                    <a:gd name="connsiteY13" fmla="*/ 2191407 h 4871544"/>
                    <a:gd name="connsiteX14" fmla="*/ 1211316 w 4435365"/>
                    <a:gd name="connsiteY14" fmla="*/ 3294993 h 4871544"/>
                    <a:gd name="connsiteX15" fmla="*/ 1952296 w 4435365"/>
                    <a:gd name="connsiteY15" fmla="*/ 3878317 h 4871544"/>
                    <a:gd name="connsiteX16" fmla="*/ 2882461 w 4435365"/>
                    <a:gd name="connsiteY16" fmla="*/ 3736427 h 4871544"/>
                    <a:gd name="connsiteX17" fmla="*/ 3245068 w 4435365"/>
                    <a:gd name="connsiteY17" fmla="*/ 3011214 h 4871544"/>
                    <a:gd name="connsiteX18" fmla="*/ 2898227 w 4435365"/>
                    <a:gd name="connsiteY18" fmla="*/ 2349062 h 4871544"/>
                    <a:gd name="connsiteX19" fmla="*/ 2204544 w 4435365"/>
                    <a:gd name="connsiteY19" fmla="*/ 2270234 h 4871544"/>
                    <a:gd name="connsiteX20" fmla="*/ 1968061 w 4435365"/>
                    <a:gd name="connsiteY20" fmla="*/ 2632841 h 4871544"/>
                    <a:gd name="connsiteX21" fmla="*/ 2031123 w 4435365"/>
                    <a:gd name="connsiteY21" fmla="*/ 2963917 h 4871544"/>
                    <a:gd name="connsiteX22" fmla="*/ 2362199 w 4435365"/>
                    <a:gd name="connsiteY22" fmla="*/ 3026979 h 487154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</a:cxnLst>
                  <a:rect l="l" t="t" r="r" b="b"/>
                  <a:pathLst>
                    <a:path w="4435365" h="4871544">
                      <a:moveTo>
                        <a:pt x="2630213" y="0"/>
                      </a:moveTo>
                      <a:cubicBezTo>
                        <a:pt x="2204544" y="65689"/>
                        <a:pt x="1778875" y="131379"/>
                        <a:pt x="1447799" y="283779"/>
                      </a:cubicBezTo>
                      <a:cubicBezTo>
                        <a:pt x="1116723" y="436179"/>
                        <a:pt x="864475" y="656897"/>
                        <a:pt x="643758" y="914400"/>
                      </a:cubicBezTo>
                      <a:cubicBezTo>
                        <a:pt x="423041" y="1171904"/>
                        <a:pt x="215462" y="1450428"/>
                        <a:pt x="123496" y="1828800"/>
                      </a:cubicBezTo>
                      <a:cubicBezTo>
                        <a:pt x="31531" y="2207172"/>
                        <a:pt x="0" y="2798379"/>
                        <a:pt x="91965" y="3184634"/>
                      </a:cubicBezTo>
                      <a:cubicBezTo>
                        <a:pt x="183931" y="3570889"/>
                        <a:pt x="425668" y="3888828"/>
                        <a:pt x="675289" y="4146331"/>
                      </a:cubicBezTo>
                      <a:cubicBezTo>
                        <a:pt x="924910" y="4403834"/>
                        <a:pt x="1219199" y="4624552"/>
                        <a:pt x="1589689" y="4729655"/>
                      </a:cubicBezTo>
                      <a:cubicBezTo>
                        <a:pt x="1960179" y="4834758"/>
                        <a:pt x="2498834" y="4871544"/>
                        <a:pt x="2898227" y="4776951"/>
                      </a:cubicBezTo>
                      <a:cubicBezTo>
                        <a:pt x="3297620" y="4682358"/>
                        <a:pt x="3731171" y="4461641"/>
                        <a:pt x="3986047" y="4162096"/>
                      </a:cubicBezTo>
                      <a:cubicBezTo>
                        <a:pt x="4240923" y="3862551"/>
                        <a:pt x="4435365" y="3373820"/>
                        <a:pt x="4427482" y="2979682"/>
                      </a:cubicBezTo>
                      <a:cubicBezTo>
                        <a:pt x="4419599" y="2585544"/>
                        <a:pt x="4196254" y="2086303"/>
                        <a:pt x="3938751" y="1797269"/>
                      </a:cubicBezTo>
                      <a:cubicBezTo>
                        <a:pt x="3681248" y="1508235"/>
                        <a:pt x="3266089" y="1305910"/>
                        <a:pt x="2882461" y="1245476"/>
                      </a:cubicBezTo>
                      <a:cubicBezTo>
                        <a:pt x="2498833" y="1185042"/>
                        <a:pt x="1939157" y="1277007"/>
                        <a:pt x="1636985" y="1434662"/>
                      </a:cubicBezTo>
                      <a:cubicBezTo>
                        <a:pt x="1334813" y="1592317"/>
                        <a:pt x="1140372" y="1881352"/>
                        <a:pt x="1069427" y="2191407"/>
                      </a:cubicBezTo>
                      <a:cubicBezTo>
                        <a:pt x="998482" y="2501462"/>
                        <a:pt x="1064171" y="3013841"/>
                        <a:pt x="1211316" y="3294993"/>
                      </a:cubicBezTo>
                      <a:cubicBezTo>
                        <a:pt x="1358461" y="3576145"/>
                        <a:pt x="1673772" y="3804745"/>
                        <a:pt x="1952296" y="3878317"/>
                      </a:cubicBezTo>
                      <a:cubicBezTo>
                        <a:pt x="2230820" y="3951889"/>
                        <a:pt x="2666999" y="3880944"/>
                        <a:pt x="2882461" y="3736427"/>
                      </a:cubicBezTo>
                      <a:cubicBezTo>
                        <a:pt x="3097923" y="3591910"/>
                        <a:pt x="3242440" y="3242441"/>
                        <a:pt x="3245068" y="3011214"/>
                      </a:cubicBezTo>
                      <a:cubicBezTo>
                        <a:pt x="3247696" y="2779987"/>
                        <a:pt x="3071648" y="2472559"/>
                        <a:pt x="2898227" y="2349062"/>
                      </a:cubicBezTo>
                      <a:cubicBezTo>
                        <a:pt x="2724806" y="2225565"/>
                        <a:pt x="2359572" y="2222938"/>
                        <a:pt x="2204544" y="2270234"/>
                      </a:cubicBezTo>
                      <a:cubicBezTo>
                        <a:pt x="2049516" y="2317530"/>
                        <a:pt x="1996965" y="2517227"/>
                        <a:pt x="1968061" y="2632841"/>
                      </a:cubicBezTo>
                      <a:cubicBezTo>
                        <a:pt x="1939157" y="2748455"/>
                        <a:pt x="1965433" y="2898227"/>
                        <a:pt x="2031123" y="2963917"/>
                      </a:cubicBezTo>
                      <a:cubicBezTo>
                        <a:pt x="2096813" y="3029607"/>
                        <a:pt x="2229506" y="3028293"/>
                        <a:pt x="2362199" y="3026979"/>
                      </a:cubicBezTo>
                    </a:path>
                  </a:pathLst>
                </a:custGeom>
                <a:ln w="3175">
                  <a:solidFill>
                    <a:srgbClr val="D1A375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rtlCol="0" anchor="ctr"/>
                <a:lstStyle/>
                <a:p>
                  <a:pPr algn="ctr"/>
                  <a:endParaRPr lang="fr-FR">
                    <a:solidFill>
                      <a:schemeClr val="accent4">
                        <a:lumMod val="60000"/>
                        <a:lumOff val="40000"/>
                      </a:schemeClr>
                    </a:solidFill>
                  </a:endParaRPr>
                </a:p>
              </p:txBody>
            </p:sp>
            <p:sp>
              <p:nvSpPr>
                <p:cNvPr id="317" name="Ellipse 316"/>
                <p:cNvSpPr/>
                <p:nvPr/>
              </p:nvSpPr>
              <p:spPr>
                <a:xfrm>
                  <a:off x="2500298" y="214290"/>
                  <a:ext cx="6357950" cy="6000792"/>
                </a:xfrm>
                <a:prstGeom prst="ellipse">
                  <a:avLst/>
                </a:prstGeom>
                <a:noFill/>
                <a:ln w="12700">
                  <a:solidFill>
                    <a:srgbClr val="D1A375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fr-FR">
                    <a:solidFill>
                      <a:schemeClr val="accent4">
                        <a:lumMod val="60000"/>
                        <a:lumOff val="40000"/>
                      </a:schemeClr>
                    </a:solidFill>
                  </a:endParaRPr>
                </a:p>
              </p:txBody>
            </p:sp>
          </p:grpSp>
          <p:grpSp>
            <p:nvGrpSpPr>
              <p:cNvPr id="309" name="Groupe 135"/>
              <p:cNvGrpSpPr/>
              <p:nvPr/>
            </p:nvGrpSpPr>
            <p:grpSpPr>
              <a:xfrm>
                <a:off x="5651999" y="3240000"/>
                <a:ext cx="287999" cy="288000"/>
                <a:chOff x="2500298" y="204952"/>
                <a:chExt cx="6357950" cy="6010130"/>
              </a:xfrm>
            </p:grpSpPr>
            <p:sp>
              <p:nvSpPr>
                <p:cNvPr id="314" name="Forme libre 313"/>
                <p:cNvSpPr/>
                <p:nvPr/>
              </p:nvSpPr>
              <p:spPr>
                <a:xfrm>
                  <a:off x="3155732" y="204952"/>
                  <a:ext cx="4435365" cy="4871544"/>
                </a:xfrm>
                <a:custGeom>
                  <a:avLst/>
                  <a:gdLst>
                    <a:gd name="connsiteX0" fmla="*/ 2630213 w 4435365"/>
                    <a:gd name="connsiteY0" fmla="*/ 0 h 4871544"/>
                    <a:gd name="connsiteX1" fmla="*/ 1447799 w 4435365"/>
                    <a:gd name="connsiteY1" fmla="*/ 283779 h 4871544"/>
                    <a:gd name="connsiteX2" fmla="*/ 643758 w 4435365"/>
                    <a:gd name="connsiteY2" fmla="*/ 914400 h 4871544"/>
                    <a:gd name="connsiteX3" fmla="*/ 123496 w 4435365"/>
                    <a:gd name="connsiteY3" fmla="*/ 1828800 h 4871544"/>
                    <a:gd name="connsiteX4" fmla="*/ 91965 w 4435365"/>
                    <a:gd name="connsiteY4" fmla="*/ 3184634 h 4871544"/>
                    <a:gd name="connsiteX5" fmla="*/ 675289 w 4435365"/>
                    <a:gd name="connsiteY5" fmla="*/ 4146331 h 4871544"/>
                    <a:gd name="connsiteX6" fmla="*/ 1589689 w 4435365"/>
                    <a:gd name="connsiteY6" fmla="*/ 4729655 h 4871544"/>
                    <a:gd name="connsiteX7" fmla="*/ 2898227 w 4435365"/>
                    <a:gd name="connsiteY7" fmla="*/ 4776951 h 4871544"/>
                    <a:gd name="connsiteX8" fmla="*/ 3986047 w 4435365"/>
                    <a:gd name="connsiteY8" fmla="*/ 4162096 h 4871544"/>
                    <a:gd name="connsiteX9" fmla="*/ 4427482 w 4435365"/>
                    <a:gd name="connsiteY9" fmla="*/ 2979682 h 4871544"/>
                    <a:gd name="connsiteX10" fmla="*/ 3938751 w 4435365"/>
                    <a:gd name="connsiteY10" fmla="*/ 1797269 h 4871544"/>
                    <a:gd name="connsiteX11" fmla="*/ 2882461 w 4435365"/>
                    <a:gd name="connsiteY11" fmla="*/ 1245476 h 4871544"/>
                    <a:gd name="connsiteX12" fmla="*/ 1636985 w 4435365"/>
                    <a:gd name="connsiteY12" fmla="*/ 1434662 h 4871544"/>
                    <a:gd name="connsiteX13" fmla="*/ 1069427 w 4435365"/>
                    <a:gd name="connsiteY13" fmla="*/ 2191407 h 4871544"/>
                    <a:gd name="connsiteX14" fmla="*/ 1211316 w 4435365"/>
                    <a:gd name="connsiteY14" fmla="*/ 3294993 h 4871544"/>
                    <a:gd name="connsiteX15" fmla="*/ 1952296 w 4435365"/>
                    <a:gd name="connsiteY15" fmla="*/ 3878317 h 4871544"/>
                    <a:gd name="connsiteX16" fmla="*/ 2882461 w 4435365"/>
                    <a:gd name="connsiteY16" fmla="*/ 3736427 h 4871544"/>
                    <a:gd name="connsiteX17" fmla="*/ 3245068 w 4435365"/>
                    <a:gd name="connsiteY17" fmla="*/ 3011214 h 4871544"/>
                    <a:gd name="connsiteX18" fmla="*/ 2898227 w 4435365"/>
                    <a:gd name="connsiteY18" fmla="*/ 2349062 h 4871544"/>
                    <a:gd name="connsiteX19" fmla="*/ 2204544 w 4435365"/>
                    <a:gd name="connsiteY19" fmla="*/ 2270234 h 4871544"/>
                    <a:gd name="connsiteX20" fmla="*/ 1968061 w 4435365"/>
                    <a:gd name="connsiteY20" fmla="*/ 2632841 h 4871544"/>
                    <a:gd name="connsiteX21" fmla="*/ 2031123 w 4435365"/>
                    <a:gd name="connsiteY21" fmla="*/ 2963917 h 4871544"/>
                    <a:gd name="connsiteX22" fmla="*/ 2362199 w 4435365"/>
                    <a:gd name="connsiteY22" fmla="*/ 3026979 h 487154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</a:cxnLst>
                  <a:rect l="l" t="t" r="r" b="b"/>
                  <a:pathLst>
                    <a:path w="4435365" h="4871544">
                      <a:moveTo>
                        <a:pt x="2630213" y="0"/>
                      </a:moveTo>
                      <a:cubicBezTo>
                        <a:pt x="2204544" y="65689"/>
                        <a:pt x="1778875" y="131379"/>
                        <a:pt x="1447799" y="283779"/>
                      </a:cubicBezTo>
                      <a:cubicBezTo>
                        <a:pt x="1116723" y="436179"/>
                        <a:pt x="864475" y="656897"/>
                        <a:pt x="643758" y="914400"/>
                      </a:cubicBezTo>
                      <a:cubicBezTo>
                        <a:pt x="423041" y="1171904"/>
                        <a:pt x="215462" y="1450428"/>
                        <a:pt x="123496" y="1828800"/>
                      </a:cubicBezTo>
                      <a:cubicBezTo>
                        <a:pt x="31531" y="2207172"/>
                        <a:pt x="0" y="2798379"/>
                        <a:pt x="91965" y="3184634"/>
                      </a:cubicBezTo>
                      <a:cubicBezTo>
                        <a:pt x="183931" y="3570889"/>
                        <a:pt x="425668" y="3888828"/>
                        <a:pt x="675289" y="4146331"/>
                      </a:cubicBezTo>
                      <a:cubicBezTo>
                        <a:pt x="924910" y="4403834"/>
                        <a:pt x="1219199" y="4624552"/>
                        <a:pt x="1589689" y="4729655"/>
                      </a:cubicBezTo>
                      <a:cubicBezTo>
                        <a:pt x="1960179" y="4834758"/>
                        <a:pt x="2498834" y="4871544"/>
                        <a:pt x="2898227" y="4776951"/>
                      </a:cubicBezTo>
                      <a:cubicBezTo>
                        <a:pt x="3297620" y="4682358"/>
                        <a:pt x="3731171" y="4461641"/>
                        <a:pt x="3986047" y="4162096"/>
                      </a:cubicBezTo>
                      <a:cubicBezTo>
                        <a:pt x="4240923" y="3862551"/>
                        <a:pt x="4435365" y="3373820"/>
                        <a:pt x="4427482" y="2979682"/>
                      </a:cubicBezTo>
                      <a:cubicBezTo>
                        <a:pt x="4419599" y="2585544"/>
                        <a:pt x="4196254" y="2086303"/>
                        <a:pt x="3938751" y="1797269"/>
                      </a:cubicBezTo>
                      <a:cubicBezTo>
                        <a:pt x="3681248" y="1508235"/>
                        <a:pt x="3266089" y="1305910"/>
                        <a:pt x="2882461" y="1245476"/>
                      </a:cubicBezTo>
                      <a:cubicBezTo>
                        <a:pt x="2498833" y="1185042"/>
                        <a:pt x="1939157" y="1277007"/>
                        <a:pt x="1636985" y="1434662"/>
                      </a:cubicBezTo>
                      <a:cubicBezTo>
                        <a:pt x="1334813" y="1592317"/>
                        <a:pt x="1140372" y="1881352"/>
                        <a:pt x="1069427" y="2191407"/>
                      </a:cubicBezTo>
                      <a:cubicBezTo>
                        <a:pt x="998482" y="2501462"/>
                        <a:pt x="1064171" y="3013841"/>
                        <a:pt x="1211316" y="3294993"/>
                      </a:cubicBezTo>
                      <a:cubicBezTo>
                        <a:pt x="1358461" y="3576145"/>
                        <a:pt x="1673772" y="3804745"/>
                        <a:pt x="1952296" y="3878317"/>
                      </a:cubicBezTo>
                      <a:cubicBezTo>
                        <a:pt x="2230820" y="3951889"/>
                        <a:pt x="2666999" y="3880944"/>
                        <a:pt x="2882461" y="3736427"/>
                      </a:cubicBezTo>
                      <a:cubicBezTo>
                        <a:pt x="3097923" y="3591910"/>
                        <a:pt x="3242440" y="3242441"/>
                        <a:pt x="3245068" y="3011214"/>
                      </a:cubicBezTo>
                      <a:cubicBezTo>
                        <a:pt x="3247696" y="2779987"/>
                        <a:pt x="3071648" y="2472559"/>
                        <a:pt x="2898227" y="2349062"/>
                      </a:cubicBezTo>
                      <a:cubicBezTo>
                        <a:pt x="2724806" y="2225565"/>
                        <a:pt x="2359572" y="2222938"/>
                        <a:pt x="2204544" y="2270234"/>
                      </a:cubicBezTo>
                      <a:cubicBezTo>
                        <a:pt x="2049516" y="2317530"/>
                        <a:pt x="1996965" y="2517227"/>
                        <a:pt x="1968061" y="2632841"/>
                      </a:cubicBezTo>
                      <a:cubicBezTo>
                        <a:pt x="1939157" y="2748455"/>
                        <a:pt x="1965433" y="2898227"/>
                        <a:pt x="2031123" y="2963917"/>
                      </a:cubicBezTo>
                      <a:cubicBezTo>
                        <a:pt x="2096813" y="3029607"/>
                        <a:pt x="2229506" y="3028293"/>
                        <a:pt x="2362199" y="3026979"/>
                      </a:cubicBezTo>
                    </a:path>
                  </a:pathLst>
                </a:custGeom>
                <a:ln w="3175">
                  <a:solidFill>
                    <a:srgbClr val="D1A375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rtlCol="0" anchor="ctr"/>
                <a:lstStyle/>
                <a:p>
                  <a:pPr algn="ctr"/>
                  <a:endParaRPr lang="fr-FR">
                    <a:solidFill>
                      <a:schemeClr val="accent4">
                        <a:lumMod val="60000"/>
                        <a:lumOff val="40000"/>
                      </a:schemeClr>
                    </a:solidFill>
                  </a:endParaRPr>
                </a:p>
              </p:txBody>
            </p:sp>
            <p:sp>
              <p:nvSpPr>
                <p:cNvPr id="315" name="Ellipse 314"/>
                <p:cNvSpPr/>
                <p:nvPr/>
              </p:nvSpPr>
              <p:spPr>
                <a:xfrm>
                  <a:off x="2500298" y="214290"/>
                  <a:ext cx="6357950" cy="6000792"/>
                </a:xfrm>
                <a:prstGeom prst="ellipse">
                  <a:avLst/>
                </a:prstGeom>
                <a:noFill/>
                <a:ln w="12700">
                  <a:solidFill>
                    <a:srgbClr val="D1A375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fr-FR">
                    <a:solidFill>
                      <a:schemeClr val="accent4">
                        <a:lumMod val="60000"/>
                        <a:lumOff val="40000"/>
                      </a:schemeClr>
                    </a:solidFill>
                  </a:endParaRPr>
                </a:p>
              </p:txBody>
            </p:sp>
          </p:grpSp>
          <p:sp>
            <p:nvSpPr>
              <p:cNvPr id="310" name="Forme libre 309"/>
              <p:cNvSpPr/>
              <p:nvPr/>
            </p:nvSpPr>
            <p:spPr>
              <a:xfrm rot="120000">
                <a:off x="2601310" y="1813034"/>
                <a:ext cx="15766" cy="283780"/>
              </a:xfrm>
              <a:custGeom>
                <a:avLst/>
                <a:gdLst>
                  <a:gd name="connsiteX0" fmla="*/ 0 w 15766"/>
                  <a:gd name="connsiteY0" fmla="*/ 0 h 283780"/>
                  <a:gd name="connsiteX1" fmla="*/ 15766 w 15766"/>
                  <a:gd name="connsiteY1" fmla="*/ 283780 h 283780"/>
                  <a:gd name="connsiteX2" fmla="*/ 15766 w 15766"/>
                  <a:gd name="connsiteY2" fmla="*/ 283780 h 28378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5766" h="283780">
                    <a:moveTo>
                      <a:pt x="0" y="0"/>
                    </a:moveTo>
                    <a:lnTo>
                      <a:pt x="15766" y="283780"/>
                    </a:lnTo>
                    <a:lnTo>
                      <a:pt x="15766" y="283780"/>
                    </a:lnTo>
                  </a:path>
                </a:pathLst>
              </a:custGeom>
              <a:ln w="57150">
                <a:solidFill>
                  <a:srgbClr val="D1A375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fr-FR">
                  <a:solidFill>
                    <a:schemeClr val="accent4">
                      <a:lumMod val="60000"/>
                      <a:lumOff val="40000"/>
                    </a:schemeClr>
                  </a:solidFill>
                </a:endParaRPr>
              </a:p>
            </p:txBody>
          </p:sp>
          <p:sp>
            <p:nvSpPr>
              <p:cNvPr id="311" name="Forme libre 310"/>
              <p:cNvSpPr/>
              <p:nvPr/>
            </p:nvSpPr>
            <p:spPr>
              <a:xfrm>
                <a:off x="7236372" y="1954924"/>
                <a:ext cx="0" cy="204952"/>
              </a:xfrm>
              <a:custGeom>
                <a:avLst/>
                <a:gdLst>
                  <a:gd name="connsiteX0" fmla="*/ 0 w 0"/>
                  <a:gd name="connsiteY0" fmla="*/ 0 h 204952"/>
                  <a:gd name="connsiteX1" fmla="*/ 0 w 0"/>
                  <a:gd name="connsiteY1" fmla="*/ 204952 h 20495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h="204952">
                    <a:moveTo>
                      <a:pt x="0" y="0"/>
                    </a:moveTo>
                    <a:lnTo>
                      <a:pt x="0" y="204952"/>
                    </a:lnTo>
                  </a:path>
                </a:pathLst>
              </a:custGeom>
              <a:ln w="57150">
                <a:solidFill>
                  <a:srgbClr val="D1A375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fr-FR">
                  <a:solidFill>
                    <a:schemeClr val="accent4">
                      <a:lumMod val="60000"/>
                      <a:lumOff val="40000"/>
                    </a:schemeClr>
                  </a:solidFill>
                </a:endParaRPr>
              </a:p>
            </p:txBody>
          </p:sp>
          <p:sp>
            <p:nvSpPr>
              <p:cNvPr id="312" name="Forme libre 311"/>
              <p:cNvSpPr/>
              <p:nvPr/>
            </p:nvSpPr>
            <p:spPr>
              <a:xfrm>
                <a:off x="7220607" y="3279228"/>
                <a:ext cx="0" cy="346841"/>
              </a:xfrm>
              <a:custGeom>
                <a:avLst/>
                <a:gdLst>
                  <a:gd name="connsiteX0" fmla="*/ 0 w 0"/>
                  <a:gd name="connsiteY0" fmla="*/ 0 h 346841"/>
                  <a:gd name="connsiteX1" fmla="*/ 0 w 0"/>
                  <a:gd name="connsiteY1" fmla="*/ 346841 h 346841"/>
                  <a:gd name="connsiteX2" fmla="*/ 0 w 0"/>
                  <a:gd name="connsiteY2" fmla="*/ 346841 h 3468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h="346841">
                    <a:moveTo>
                      <a:pt x="0" y="0"/>
                    </a:moveTo>
                    <a:lnTo>
                      <a:pt x="0" y="346841"/>
                    </a:lnTo>
                    <a:lnTo>
                      <a:pt x="0" y="346841"/>
                    </a:lnTo>
                  </a:path>
                </a:pathLst>
              </a:custGeom>
              <a:ln w="57150">
                <a:solidFill>
                  <a:srgbClr val="D1A375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fr-FR">
                  <a:solidFill>
                    <a:schemeClr val="accent4">
                      <a:lumMod val="60000"/>
                      <a:lumOff val="40000"/>
                    </a:schemeClr>
                  </a:solidFill>
                </a:endParaRPr>
              </a:p>
            </p:txBody>
          </p:sp>
          <p:sp>
            <p:nvSpPr>
              <p:cNvPr id="313" name="Forme libre 312"/>
              <p:cNvSpPr/>
              <p:nvPr/>
            </p:nvSpPr>
            <p:spPr>
              <a:xfrm>
                <a:off x="2585545" y="3153103"/>
                <a:ext cx="0" cy="346842"/>
              </a:xfrm>
              <a:custGeom>
                <a:avLst/>
                <a:gdLst>
                  <a:gd name="connsiteX0" fmla="*/ 0 w 0"/>
                  <a:gd name="connsiteY0" fmla="*/ 0 h 346842"/>
                  <a:gd name="connsiteX1" fmla="*/ 0 w 0"/>
                  <a:gd name="connsiteY1" fmla="*/ 346842 h 3468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h="346842">
                    <a:moveTo>
                      <a:pt x="0" y="0"/>
                    </a:moveTo>
                    <a:lnTo>
                      <a:pt x="0" y="346842"/>
                    </a:lnTo>
                  </a:path>
                </a:pathLst>
              </a:custGeom>
              <a:ln w="57150">
                <a:solidFill>
                  <a:srgbClr val="D1A375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fr-FR">
                  <a:solidFill>
                    <a:schemeClr val="accent4">
                      <a:lumMod val="60000"/>
                      <a:lumOff val="40000"/>
                    </a:schemeClr>
                  </a:solidFill>
                </a:endParaRPr>
              </a:p>
            </p:txBody>
          </p:sp>
        </p:grpSp>
      </p:grpSp>
    </p:spTree>
  </p:cSld>
  <p:clrMapOvr>
    <a:masterClrMapping/>
  </p:clrMapOvr>
  <p:transition advTm="14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8000"/>
                            </p:stCondLst>
                            <p:childTnLst>
                              <p:par>
                                <p:cTn id="21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4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0"/>
                            </p:stCondLst>
                            <p:childTnLst>
                              <p:par>
                                <p:cTn id="29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6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2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8000"/>
                            </p:stCondLst>
                            <p:childTnLst>
                              <p:par>
                                <p:cTn id="41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3" dur="1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4000"/>
                            </p:stCondLst>
                            <p:childTnLst>
                              <p:par>
                                <p:cTn id="45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0000"/>
                            </p:stCondLst>
                            <p:childTnLst>
                              <p:par>
                                <p:cTn id="49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1" dur="1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6000"/>
                            </p:stCondLst>
                            <p:childTnLst>
                              <p:par>
                                <p:cTn id="53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5" dur="1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2000"/>
                            </p:stCondLst>
                            <p:childTnLst>
                              <p:par>
                                <p:cTn id="57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9" dur="1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8000"/>
                            </p:stCondLst>
                            <p:childTnLst>
                              <p:par>
                                <p:cTn id="61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4000"/>
                            </p:stCondLst>
                            <p:childTnLst>
                              <p:par>
                                <p:cTn id="65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7" dur="1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90000"/>
                            </p:stCondLst>
                            <p:childTnLst>
                              <p:par>
                                <p:cTn id="69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1" dur="1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96000"/>
                            </p:stCondLst>
                            <p:childTnLst>
                              <p:par>
                                <p:cTn id="73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5" dur="1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02000"/>
                            </p:stCondLst>
                            <p:childTnLst>
                              <p:par>
                                <p:cTn id="77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9" dur="1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8000"/>
                            </p:stCondLst>
                            <p:childTnLst>
                              <p:par>
                                <p:cTn id="81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83" dur="1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14000"/>
                            </p:stCondLst>
                            <p:childTnLst>
                              <p:par>
                                <p:cTn id="85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87" dur="1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20000"/>
                            </p:stCondLst>
                            <p:childTnLst>
                              <p:par>
                                <p:cTn id="89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91" dur="1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6" grpId="0" animBg="1"/>
      <p:bldP spid="137" grpId="0" animBg="1"/>
      <p:bldP spid="138" grpId="0" animBg="1"/>
      <p:bldP spid="139" grpId="0" animBg="1"/>
      <p:bldP spid="140" grpId="0" animBg="1"/>
      <p:bldP spid="141" grpId="0" animBg="1"/>
      <p:bldP spid="142" grpId="0" animBg="1"/>
      <p:bldP spid="143" grpId="0" animBg="1"/>
      <p:bldP spid="144" grpId="0" animBg="1"/>
      <p:bldP spid="145" grpId="0" animBg="1"/>
      <p:bldP spid="146" grpId="0" animBg="1"/>
      <p:bldP spid="147" grpId="0" animBg="1"/>
      <p:bldP spid="148" grpId="0" animBg="1"/>
      <p:bldP spid="160" grpId="0" animBg="1"/>
      <p:bldP spid="149" grpId="0" animBg="1"/>
      <p:bldP spid="150" grpId="0" animBg="1"/>
      <p:bldP spid="151" grpId="0" animBg="1"/>
      <p:bldP spid="152" grpId="0" animBg="1"/>
      <p:bldP spid="153" grpId="0" animBg="1"/>
      <p:bldP spid="154" grpId="0" animBg="1"/>
      <p:bldP spid="156" grpId="0" animBg="1"/>
      <p:bldP spid="15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4000" r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Rectangle 244"/>
          <p:cNvSpPr/>
          <p:nvPr/>
        </p:nvSpPr>
        <p:spPr>
          <a:xfrm rot="660000">
            <a:off x="637568" y="1247791"/>
            <a:ext cx="9720000" cy="3852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perspectiveContrasting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000" dirty="0" smtClean="0">
                <a:solidFill>
                  <a:srgbClr val="002060"/>
                </a:solidFill>
              </a:rPr>
              <a:t>Château de </a:t>
            </a:r>
            <a:r>
              <a:rPr lang="fr-FR" sz="4000" dirty="0" err="1" smtClean="0">
                <a:solidFill>
                  <a:srgbClr val="002060"/>
                </a:solidFill>
              </a:rPr>
              <a:t>Colombieres</a:t>
            </a:r>
            <a:endParaRPr lang="fr-FR" sz="4000" dirty="0" smtClean="0">
              <a:solidFill>
                <a:srgbClr val="002060"/>
              </a:solidFill>
            </a:endParaRPr>
          </a:p>
          <a:p>
            <a:pPr algn="ctr"/>
            <a:endParaRPr lang="fr-FR" sz="4000" dirty="0" smtClean="0">
              <a:solidFill>
                <a:srgbClr val="002060"/>
              </a:solidFill>
            </a:endParaRPr>
          </a:p>
          <a:p>
            <a:pPr algn="ctr"/>
            <a:endParaRPr lang="fr-FR" sz="4000" dirty="0" smtClean="0">
              <a:solidFill>
                <a:srgbClr val="002060"/>
              </a:solidFill>
            </a:endParaRPr>
          </a:p>
          <a:p>
            <a:pPr algn="ctr"/>
            <a:endParaRPr lang="fr-FR" sz="4000" dirty="0" smtClean="0">
              <a:solidFill>
                <a:srgbClr val="002060"/>
              </a:solidFill>
            </a:endParaRPr>
          </a:p>
          <a:p>
            <a:pPr algn="ctr"/>
            <a:endParaRPr lang="fr-FR" sz="4000" dirty="0" smtClean="0">
              <a:solidFill>
                <a:srgbClr val="002060"/>
              </a:solidFill>
            </a:endParaRPr>
          </a:p>
          <a:p>
            <a:pPr algn="ctr"/>
            <a:endParaRPr lang="fr-FR" sz="4000" dirty="0">
              <a:solidFill>
                <a:srgbClr val="002060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 rot="660000">
            <a:off x="637568" y="1247791"/>
            <a:ext cx="9720000" cy="3852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  <a:scene3d>
            <a:camera prst="perspectiveContrasting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400" dirty="0" smtClean="0">
                <a:solidFill>
                  <a:srgbClr val="002060"/>
                </a:solidFill>
              </a:rPr>
              <a:t>Château de </a:t>
            </a:r>
            <a:r>
              <a:rPr lang="fr-FR" sz="4400" dirty="0" err="1" smtClean="0">
                <a:solidFill>
                  <a:srgbClr val="002060"/>
                </a:solidFill>
              </a:rPr>
              <a:t>Ferriere</a:t>
            </a:r>
            <a:endParaRPr lang="fr-FR" sz="4400" dirty="0" smtClean="0">
              <a:solidFill>
                <a:srgbClr val="002060"/>
              </a:solidFill>
            </a:endParaRPr>
          </a:p>
          <a:p>
            <a:pPr algn="ctr"/>
            <a:endParaRPr lang="fr-FR" sz="4400" dirty="0" smtClean="0">
              <a:solidFill>
                <a:srgbClr val="002060"/>
              </a:solidFill>
            </a:endParaRPr>
          </a:p>
          <a:p>
            <a:pPr algn="ctr"/>
            <a:endParaRPr lang="fr-FR" sz="4400" dirty="0" smtClean="0">
              <a:solidFill>
                <a:srgbClr val="002060"/>
              </a:solidFill>
            </a:endParaRPr>
          </a:p>
          <a:p>
            <a:pPr algn="ctr"/>
            <a:endParaRPr lang="fr-FR" sz="4400" dirty="0" smtClean="0">
              <a:solidFill>
                <a:srgbClr val="002060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 rot="660000">
            <a:off x="637568" y="1247791"/>
            <a:ext cx="9720000" cy="3852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  <a:scene3d>
            <a:camera prst="perspectiveContrasting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400" dirty="0" smtClean="0"/>
              <a:t>Château de </a:t>
            </a:r>
            <a:r>
              <a:rPr lang="fr-FR" sz="4400" dirty="0" err="1" smtClean="0"/>
              <a:t>Ferriere</a:t>
            </a:r>
            <a:endParaRPr lang="fr-FR" sz="4400" dirty="0" smtClean="0"/>
          </a:p>
          <a:p>
            <a:pPr algn="ctr"/>
            <a:endParaRPr lang="fr-FR" sz="4400" dirty="0" smtClean="0"/>
          </a:p>
          <a:p>
            <a:pPr algn="ctr"/>
            <a:endParaRPr lang="fr-FR" sz="4400" dirty="0" smtClean="0"/>
          </a:p>
          <a:p>
            <a:pPr algn="ctr"/>
            <a:endParaRPr lang="fr-FR" sz="4400" dirty="0" smtClean="0"/>
          </a:p>
          <a:p>
            <a:pPr algn="ctr"/>
            <a:endParaRPr lang="fr-FR" sz="4400" dirty="0" smtClean="0"/>
          </a:p>
          <a:p>
            <a:pPr algn="ctr"/>
            <a:endParaRPr lang="fr-FR" sz="4000" dirty="0"/>
          </a:p>
        </p:txBody>
      </p:sp>
      <p:sp>
        <p:nvSpPr>
          <p:cNvPr id="15" name="Rectangle 14"/>
          <p:cNvSpPr/>
          <p:nvPr/>
        </p:nvSpPr>
        <p:spPr>
          <a:xfrm rot="660000">
            <a:off x="637568" y="1247791"/>
            <a:ext cx="9720000" cy="3852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  <a:scene3d>
            <a:camera prst="perspectiveContrasting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600" dirty="0" smtClean="0">
                <a:solidFill>
                  <a:schemeClr val="accent5">
                    <a:lumMod val="50000"/>
                  </a:schemeClr>
                </a:solidFill>
              </a:rPr>
              <a:t>Château </a:t>
            </a:r>
            <a:r>
              <a:rPr lang="fr-FR" sz="3600" dirty="0" err="1" smtClean="0">
                <a:solidFill>
                  <a:schemeClr val="accent5">
                    <a:lumMod val="50000"/>
                  </a:schemeClr>
                </a:solidFill>
              </a:rPr>
              <a:t>deCourcy</a:t>
            </a:r>
            <a:endParaRPr lang="fr-FR" sz="3600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algn="ctr"/>
            <a:endParaRPr lang="fr-FR" sz="3600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algn="ctr"/>
            <a:endParaRPr lang="fr-FR" sz="3600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algn="ctr"/>
            <a:endParaRPr lang="fr-FR" sz="3600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algn="ctr"/>
            <a:endParaRPr lang="fr-FR" sz="3600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algn="ctr"/>
            <a:endParaRPr lang="fr-FR" sz="3600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algn="ctr"/>
            <a:endParaRPr lang="fr-FR" sz="36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 rot="660000">
            <a:off x="637568" y="1247791"/>
            <a:ext cx="9720000" cy="38520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  <a:scene3d>
            <a:camera prst="perspectiveContrasting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4400" dirty="0" smtClean="0"/>
          </a:p>
          <a:p>
            <a:pPr algn="ctr"/>
            <a:endParaRPr lang="fr-FR" sz="4400" dirty="0" smtClean="0"/>
          </a:p>
          <a:p>
            <a:pPr algn="ctr"/>
            <a:endParaRPr lang="fr-FR" sz="4400" dirty="0" smtClean="0"/>
          </a:p>
          <a:p>
            <a:pPr algn="ctr"/>
            <a:endParaRPr lang="fr-FR" sz="4400" dirty="0" smtClean="0"/>
          </a:p>
          <a:p>
            <a:pPr algn="ctr"/>
            <a:endParaRPr lang="fr-FR" sz="4400" dirty="0" smtClean="0"/>
          </a:p>
          <a:p>
            <a:pPr algn="ctr"/>
            <a:endParaRPr lang="fr-FR" sz="4400" dirty="0" smtClean="0"/>
          </a:p>
          <a:p>
            <a:pPr algn="ctr"/>
            <a:r>
              <a:rPr lang="fr-FR" sz="4400" dirty="0" smtClean="0"/>
              <a:t>Château de </a:t>
            </a:r>
            <a:r>
              <a:rPr lang="fr-FR" sz="4400" dirty="0" err="1" smtClean="0"/>
              <a:t>Colonbieres</a:t>
            </a:r>
            <a:endParaRPr lang="fr-FR" sz="4400" dirty="0" smtClean="0"/>
          </a:p>
          <a:p>
            <a:pPr algn="ctr"/>
            <a:endParaRPr lang="fr-FR" sz="4400" dirty="0" smtClean="0"/>
          </a:p>
          <a:p>
            <a:pPr algn="ctr"/>
            <a:endParaRPr lang="fr-FR" sz="4400" dirty="0"/>
          </a:p>
        </p:txBody>
      </p:sp>
      <p:sp>
        <p:nvSpPr>
          <p:cNvPr id="17" name="Rectangle 16"/>
          <p:cNvSpPr/>
          <p:nvPr/>
        </p:nvSpPr>
        <p:spPr>
          <a:xfrm rot="660000">
            <a:off x="637568" y="1247791"/>
            <a:ext cx="9720000" cy="38520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  <a:scene3d>
            <a:camera prst="perspectiveContrasting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4800" dirty="0" smtClean="0"/>
          </a:p>
          <a:p>
            <a:pPr algn="ctr"/>
            <a:endParaRPr lang="fr-FR" sz="4800" dirty="0" smtClean="0"/>
          </a:p>
          <a:p>
            <a:pPr algn="ctr"/>
            <a:endParaRPr lang="fr-FR" sz="4800" dirty="0" smtClean="0"/>
          </a:p>
          <a:p>
            <a:pPr algn="ctr"/>
            <a:r>
              <a:rPr lang="fr-FR" sz="4800" dirty="0" smtClean="0"/>
              <a:t>Château les Bruyeres</a:t>
            </a:r>
            <a:endParaRPr lang="fr-FR" sz="4800" dirty="0"/>
          </a:p>
        </p:txBody>
      </p:sp>
      <p:sp>
        <p:nvSpPr>
          <p:cNvPr id="18" name="Rectangle 17"/>
          <p:cNvSpPr/>
          <p:nvPr/>
        </p:nvSpPr>
        <p:spPr>
          <a:xfrm rot="660000">
            <a:off x="637568" y="1247791"/>
            <a:ext cx="9720000" cy="3852000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  <a:scene3d>
            <a:camera prst="perspectiveContrasting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9" name="Rectangle 18"/>
          <p:cNvSpPr/>
          <p:nvPr/>
        </p:nvSpPr>
        <p:spPr>
          <a:xfrm rot="660000">
            <a:off x="637568" y="1247791"/>
            <a:ext cx="9720000" cy="3852000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  <a:ln>
            <a:noFill/>
          </a:ln>
          <a:scene3d>
            <a:camera prst="perspectiveContrasting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 smtClean="0"/>
          </a:p>
          <a:p>
            <a:pPr algn="ctr"/>
            <a:r>
              <a:rPr lang="fr-FR" sz="2800" dirty="0" smtClean="0"/>
              <a:t>Château de </a:t>
            </a:r>
            <a:r>
              <a:rPr lang="fr-FR" sz="2800" dirty="0" err="1" smtClean="0"/>
              <a:t>Crevecoeur</a:t>
            </a:r>
            <a:r>
              <a:rPr lang="fr-FR" sz="2800" dirty="0" smtClean="0"/>
              <a:t> en Auge</a:t>
            </a:r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/>
          </a:p>
        </p:txBody>
      </p:sp>
      <p:sp>
        <p:nvSpPr>
          <p:cNvPr id="20" name="Rectangle 19"/>
          <p:cNvSpPr/>
          <p:nvPr/>
        </p:nvSpPr>
        <p:spPr>
          <a:xfrm rot="660000">
            <a:off x="637568" y="1247791"/>
            <a:ext cx="9720000" cy="3852000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  <a:ln>
            <a:noFill/>
          </a:ln>
          <a:scene3d>
            <a:camera prst="perspectiveContrasting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800" dirty="0" smtClean="0">
                <a:solidFill>
                  <a:schemeClr val="accent5">
                    <a:lumMod val="50000"/>
                  </a:schemeClr>
                </a:solidFill>
              </a:rPr>
              <a:t>Château de </a:t>
            </a:r>
            <a:r>
              <a:rPr lang="fr-FR" sz="4800" dirty="0" err="1" smtClean="0">
                <a:solidFill>
                  <a:schemeClr val="accent5">
                    <a:lumMod val="50000"/>
                  </a:schemeClr>
                </a:solidFill>
              </a:rPr>
              <a:t>Crazannes</a:t>
            </a:r>
            <a:endParaRPr lang="fr-FR" sz="4800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algn="ctr"/>
            <a:endParaRPr lang="fr-FR" sz="4800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algn="ctr"/>
            <a:endParaRPr lang="fr-FR" sz="4800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algn="ctr"/>
            <a:endParaRPr lang="fr-FR" sz="4800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algn="ctr"/>
            <a:endParaRPr lang="fr-FR" sz="48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 rot="660000">
            <a:off x="637568" y="1247791"/>
            <a:ext cx="9720000" cy="3852000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  <a:ln>
            <a:noFill/>
          </a:ln>
          <a:scene3d>
            <a:camera prst="perspectiveContrasting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400" dirty="0" smtClean="0">
                <a:solidFill>
                  <a:schemeClr val="accent5">
                    <a:lumMod val="50000"/>
                  </a:schemeClr>
                </a:solidFill>
              </a:rPr>
              <a:t>Château</a:t>
            </a:r>
            <a:r>
              <a:rPr lang="fr-FR" sz="4400" dirty="0" smtClean="0"/>
              <a:t> de </a:t>
            </a:r>
            <a:r>
              <a:rPr lang="fr-FR" sz="4400" dirty="0" err="1" smtClean="0"/>
              <a:t>Colombiere</a:t>
            </a:r>
            <a:endParaRPr lang="fr-FR" sz="4400" dirty="0" smtClean="0"/>
          </a:p>
          <a:p>
            <a:pPr algn="ctr"/>
            <a:endParaRPr lang="fr-FR" sz="4400" dirty="0" smtClean="0"/>
          </a:p>
          <a:p>
            <a:pPr algn="ctr"/>
            <a:endParaRPr lang="fr-FR" sz="4400" dirty="0" smtClean="0"/>
          </a:p>
          <a:p>
            <a:pPr algn="ctr"/>
            <a:endParaRPr lang="fr-FR" sz="4400" dirty="0" smtClean="0"/>
          </a:p>
          <a:p>
            <a:pPr algn="ctr"/>
            <a:endParaRPr lang="fr-FR" sz="4400" dirty="0"/>
          </a:p>
        </p:txBody>
      </p:sp>
      <p:sp>
        <p:nvSpPr>
          <p:cNvPr id="22" name="Rectangle 21"/>
          <p:cNvSpPr/>
          <p:nvPr/>
        </p:nvSpPr>
        <p:spPr>
          <a:xfrm rot="660000">
            <a:off x="637568" y="1247791"/>
            <a:ext cx="9720000" cy="3852000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  <a:ln>
            <a:noFill/>
          </a:ln>
          <a:scene3d>
            <a:camera prst="perspectiveContrasting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000" dirty="0" smtClean="0">
                <a:solidFill>
                  <a:schemeClr val="accent5">
                    <a:lumMod val="50000"/>
                  </a:schemeClr>
                </a:solidFill>
              </a:rPr>
              <a:t>Château de Balleroy</a:t>
            </a:r>
          </a:p>
          <a:p>
            <a:pPr algn="ctr"/>
            <a:endParaRPr lang="fr-FR" sz="4000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algn="ctr"/>
            <a:endParaRPr lang="fr-FR" sz="4000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algn="ctr"/>
            <a:endParaRPr lang="fr-FR" sz="4000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algn="ctr"/>
            <a:endParaRPr lang="fr-FR" sz="4000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algn="ctr"/>
            <a:endParaRPr lang="fr-FR" sz="40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23" name="Rectangle 22"/>
          <p:cNvSpPr/>
          <p:nvPr/>
        </p:nvSpPr>
        <p:spPr>
          <a:xfrm rot="660000">
            <a:off x="637568" y="1247791"/>
            <a:ext cx="9720000" cy="3852000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  <a:ln>
            <a:noFill/>
          </a:ln>
          <a:scene3d>
            <a:camera prst="perspectiveContrasting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400" dirty="0" smtClean="0"/>
              <a:t>Château de </a:t>
            </a:r>
            <a:r>
              <a:rPr lang="fr-FR" sz="4400" dirty="0" err="1" smtClean="0"/>
              <a:t>Carrouges</a:t>
            </a:r>
            <a:endParaRPr lang="fr-FR" sz="4400" dirty="0" smtClean="0"/>
          </a:p>
          <a:p>
            <a:pPr algn="ctr"/>
            <a:endParaRPr lang="fr-FR" sz="4400" dirty="0" smtClean="0"/>
          </a:p>
          <a:p>
            <a:pPr algn="ctr"/>
            <a:endParaRPr lang="fr-FR" sz="4400" dirty="0" smtClean="0"/>
          </a:p>
          <a:p>
            <a:pPr algn="ctr"/>
            <a:endParaRPr lang="fr-FR" sz="4400" dirty="0" smtClean="0"/>
          </a:p>
          <a:p>
            <a:pPr algn="ctr"/>
            <a:endParaRPr lang="fr-FR" sz="4400" dirty="0" smtClean="0"/>
          </a:p>
          <a:p>
            <a:pPr algn="ctr"/>
            <a:endParaRPr lang="fr-FR" sz="4400" dirty="0"/>
          </a:p>
        </p:txBody>
      </p:sp>
      <p:sp>
        <p:nvSpPr>
          <p:cNvPr id="24" name="Rectangle 23"/>
          <p:cNvSpPr/>
          <p:nvPr/>
        </p:nvSpPr>
        <p:spPr>
          <a:xfrm rot="660000">
            <a:off x="637568" y="1247791"/>
            <a:ext cx="9720000" cy="3852000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  <a:ln>
            <a:noFill/>
          </a:ln>
          <a:scene3d>
            <a:camera prst="perspectiveContrasting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4400" dirty="0" smtClean="0"/>
          </a:p>
          <a:p>
            <a:pPr algn="ctr"/>
            <a:endParaRPr lang="fr-FR" sz="4400" dirty="0" smtClean="0"/>
          </a:p>
          <a:p>
            <a:pPr algn="ctr"/>
            <a:r>
              <a:rPr lang="fr-FR" sz="4400" dirty="0" err="1" smtClean="0"/>
              <a:t>Chateaude</a:t>
            </a:r>
            <a:r>
              <a:rPr lang="fr-FR" sz="4400" dirty="0" smtClean="0"/>
              <a:t> </a:t>
            </a:r>
            <a:r>
              <a:rPr lang="fr-FR" sz="4400" dirty="0" err="1" smtClean="0"/>
              <a:t>Carrouges</a:t>
            </a:r>
            <a:endParaRPr lang="fr-FR" sz="4400" dirty="0" smtClean="0"/>
          </a:p>
          <a:p>
            <a:pPr algn="ctr"/>
            <a:endParaRPr lang="fr-FR" sz="4400" dirty="0" smtClean="0"/>
          </a:p>
          <a:p>
            <a:pPr algn="ctr"/>
            <a:endParaRPr lang="fr-FR" sz="4400" dirty="0" smtClean="0"/>
          </a:p>
          <a:p>
            <a:pPr algn="ctr"/>
            <a:endParaRPr lang="fr-FR" sz="4400" dirty="0" smtClean="0"/>
          </a:p>
          <a:p>
            <a:pPr algn="ctr"/>
            <a:endParaRPr lang="fr-FR" sz="4400" dirty="0" smtClean="0"/>
          </a:p>
          <a:p>
            <a:pPr algn="ctr"/>
            <a:endParaRPr lang="fr-FR" sz="4400" dirty="0" smtClean="0"/>
          </a:p>
          <a:p>
            <a:pPr algn="ctr"/>
            <a:endParaRPr lang="fr-FR" sz="4400" dirty="0" smtClean="0"/>
          </a:p>
          <a:p>
            <a:pPr algn="ctr"/>
            <a:endParaRPr lang="fr-FR" sz="4400" dirty="0"/>
          </a:p>
        </p:txBody>
      </p:sp>
      <p:sp>
        <p:nvSpPr>
          <p:cNvPr id="25" name="Rectangle 24"/>
          <p:cNvSpPr/>
          <p:nvPr/>
        </p:nvSpPr>
        <p:spPr>
          <a:xfrm rot="660000">
            <a:off x="635365" y="1249112"/>
            <a:ext cx="9720000" cy="3852000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  <a:ln>
            <a:noFill/>
          </a:ln>
          <a:scene3d>
            <a:camera prst="perspectiveContrasting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600" dirty="0" err="1" smtClean="0">
                <a:solidFill>
                  <a:schemeClr val="accent5">
                    <a:lumMod val="50000"/>
                  </a:schemeClr>
                </a:solidFill>
              </a:rPr>
              <a:t>Chateau</a:t>
            </a:r>
            <a:r>
              <a:rPr lang="fr-FR" sz="3600" dirty="0" smtClean="0">
                <a:solidFill>
                  <a:schemeClr val="accent5">
                    <a:lumMod val="50000"/>
                  </a:schemeClr>
                </a:solidFill>
              </a:rPr>
              <a:t> de Guillaume </a:t>
            </a:r>
            <a:r>
              <a:rPr lang="fr-FR" sz="3600" dirty="0" err="1" smtClean="0">
                <a:solidFill>
                  <a:schemeClr val="accent5">
                    <a:lumMod val="50000"/>
                  </a:schemeClr>
                </a:solidFill>
              </a:rPr>
              <a:t>Conquerant</a:t>
            </a:r>
            <a:endParaRPr lang="fr-FR" sz="3600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algn="ctr"/>
            <a:endParaRPr lang="fr-FR" sz="3600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algn="ctr"/>
            <a:endParaRPr lang="fr-FR" sz="3600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algn="ctr"/>
            <a:endParaRPr lang="fr-FR" sz="3600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algn="ctr"/>
            <a:endParaRPr lang="fr-FR" sz="3600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algn="ctr"/>
            <a:endParaRPr lang="fr-FR" sz="3600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algn="ctr"/>
            <a:endParaRPr lang="fr-FR" sz="3600" dirty="0">
              <a:solidFill>
                <a:schemeClr val="accent5">
                  <a:lumMod val="50000"/>
                </a:schemeClr>
              </a:solidFill>
            </a:endParaRPr>
          </a:p>
        </p:txBody>
      </p:sp>
      <p:grpSp>
        <p:nvGrpSpPr>
          <p:cNvPr id="5" name="Groupe 4"/>
          <p:cNvGrpSpPr/>
          <p:nvPr/>
        </p:nvGrpSpPr>
        <p:grpSpPr>
          <a:xfrm>
            <a:off x="-35626" y="0"/>
            <a:ext cx="9255728" cy="6887688"/>
            <a:chOff x="-35626" y="0"/>
            <a:chExt cx="9255728" cy="6887688"/>
          </a:xfrm>
        </p:grpSpPr>
        <p:sp>
          <p:nvSpPr>
            <p:cNvPr id="244" name="Forme libre 243"/>
            <p:cNvSpPr/>
            <p:nvPr/>
          </p:nvSpPr>
          <p:spPr>
            <a:xfrm>
              <a:off x="-35626" y="0"/>
              <a:ext cx="9250878" cy="6887688"/>
            </a:xfrm>
            <a:custGeom>
              <a:avLst/>
              <a:gdLst>
                <a:gd name="connsiteX0" fmla="*/ 831273 w 9250878"/>
                <a:gd name="connsiteY0" fmla="*/ 5747657 h 6887688"/>
                <a:gd name="connsiteX1" fmla="*/ 8098971 w 9250878"/>
                <a:gd name="connsiteY1" fmla="*/ 4500748 h 6887688"/>
                <a:gd name="connsiteX2" fmla="*/ 8550234 w 9250878"/>
                <a:gd name="connsiteY2" fmla="*/ 1496291 h 6887688"/>
                <a:gd name="connsiteX3" fmla="*/ 1080655 w 9250878"/>
                <a:gd name="connsiteY3" fmla="*/ 914400 h 6887688"/>
                <a:gd name="connsiteX4" fmla="*/ 760021 w 9250878"/>
                <a:gd name="connsiteY4" fmla="*/ 6875813 h 6887688"/>
                <a:gd name="connsiteX5" fmla="*/ 9250878 w 9250878"/>
                <a:gd name="connsiteY5" fmla="*/ 6852062 h 6887688"/>
                <a:gd name="connsiteX6" fmla="*/ 9167751 w 9250878"/>
                <a:gd name="connsiteY6" fmla="*/ 0 h 6887688"/>
                <a:gd name="connsiteX7" fmla="*/ 59377 w 9250878"/>
                <a:gd name="connsiteY7" fmla="*/ 0 h 6887688"/>
                <a:gd name="connsiteX8" fmla="*/ 0 w 9250878"/>
                <a:gd name="connsiteY8" fmla="*/ 6863938 h 6887688"/>
                <a:gd name="connsiteX9" fmla="*/ 771896 w 9250878"/>
                <a:gd name="connsiteY9" fmla="*/ 6887688 h 6887688"/>
                <a:gd name="connsiteX10" fmla="*/ 771896 w 9250878"/>
                <a:gd name="connsiteY10" fmla="*/ 6887688 h 68876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9250878" h="6887688">
                  <a:moveTo>
                    <a:pt x="831273" y="5747657"/>
                  </a:moveTo>
                  <a:lnTo>
                    <a:pt x="8098971" y="4500748"/>
                  </a:lnTo>
                  <a:lnTo>
                    <a:pt x="8550234" y="1496291"/>
                  </a:lnTo>
                  <a:lnTo>
                    <a:pt x="1080655" y="914400"/>
                  </a:lnTo>
                  <a:lnTo>
                    <a:pt x="760021" y="6875813"/>
                  </a:lnTo>
                  <a:lnTo>
                    <a:pt x="9250878" y="6852062"/>
                  </a:lnTo>
                  <a:lnTo>
                    <a:pt x="9167751" y="0"/>
                  </a:lnTo>
                  <a:lnTo>
                    <a:pt x="59377" y="0"/>
                  </a:lnTo>
                  <a:lnTo>
                    <a:pt x="0" y="6863938"/>
                  </a:lnTo>
                  <a:lnTo>
                    <a:pt x="771896" y="6887688"/>
                  </a:lnTo>
                  <a:lnTo>
                    <a:pt x="771896" y="6887688"/>
                  </a:lnTo>
                </a:path>
              </a:pathLst>
            </a:custGeom>
            <a:blipFill>
              <a:blip r:embed="rId17" cstate="print"/>
              <a:stretch>
                <a:fillRect/>
              </a:stretch>
            </a:blipFill>
            <a:ln>
              <a:noFill/>
            </a:ln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42" name="Forme libre 241"/>
            <p:cNvSpPr/>
            <p:nvPr/>
          </p:nvSpPr>
          <p:spPr>
            <a:xfrm>
              <a:off x="-31898" y="5207182"/>
              <a:ext cx="9252000" cy="1650818"/>
            </a:xfrm>
            <a:custGeom>
              <a:avLst/>
              <a:gdLst>
                <a:gd name="connsiteX0" fmla="*/ 0 w 9175898"/>
                <a:gd name="connsiteY0" fmla="*/ 24037 h 1650818"/>
                <a:gd name="connsiteX1" fmla="*/ 0 w 9175898"/>
                <a:gd name="connsiteY1" fmla="*/ 24037 h 1650818"/>
                <a:gd name="connsiteX2" fmla="*/ 95693 w 9175898"/>
                <a:gd name="connsiteY2" fmla="*/ 2772 h 1650818"/>
                <a:gd name="connsiteX3" fmla="*/ 127591 w 9175898"/>
                <a:gd name="connsiteY3" fmla="*/ 13404 h 1650818"/>
                <a:gd name="connsiteX4" fmla="*/ 212652 w 9175898"/>
                <a:gd name="connsiteY4" fmla="*/ 34669 h 1650818"/>
                <a:gd name="connsiteX5" fmla="*/ 287080 w 9175898"/>
                <a:gd name="connsiteY5" fmla="*/ 24037 h 1650818"/>
                <a:gd name="connsiteX6" fmla="*/ 446568 w 9175898"/>
                <a:gd name="connsiteY6" fmla="*/ 2772 h 1650818"/>
                <a:gd name="connsiteX7" fmla="*/ 467833 w 9175898"/>
                <a:gd name="connsiteY7" fmla="*/ 45302 h 1650818"/>
                <a:gd name="connsiteX8" fmla="*/ 531628 w 9175898"/>
                <a:gd name="connsiteY8" fmla="*/ 34669 h 1650818"/>
                <a:gd name="connsiteX9" fmla="*/ 627321 w 9175898"/>
                <a:gd name="connsiteY9" fmla="*/ 24037 h 1650818"/>
                <a:gd name="connsiteX10" fmla="*/ 659219 w 9175898"/>
                <a:gd name="connsiteY10" fmla="*/ 2772 h 1650818"/>
                <a:gd name="connsiteX11" fmla="*/ 744280 w 9175898"/>
                <a:gd name="connsiteY11" fmla="*/ 66567 h 1650818"/>
                <a:gd name="connsiteX12" fmla="*/ 786810 w 9175898"/>
                <a:gd name="connsiteY12" fmla="*/ 55934 h 1650818"/>
                <a:gd name="connsiteX13" fmla="*/ 818707 w 9175898"/>
                <a:gd name="connsiteY13" fmla="*/ 34669 h 1650818"/>
                <a:gd name="connsiteX14" fmla="*/ 861238 w 9175898"/>
                <a:gd name="connsiteY14" fmla="*/ 45302 h 1650818"/>
                <a:gd name="connsiteX15" fmla="*/ 893135 w 9175898"/>
                <a:gd name="connsiteY15" fmla="*/ 34669 h 1650818"/>
                <a:gd name="connsiteX16" fmla="*/ 925033 w 9175898"/>
                <a:gd name="connsiteY16" fmla="*/ 13404 h 1650818"/>
                <a:gd name="connsiteX17" fmla="*/ 956931 w 9175898"/>
                <a:gd name="connsiteY17" fmla="*/ 34669 h 1650818"/>
                <a:gd name="connsiteX18" fmla="*/ 999461 w 9175898"/>
                <a:gd name="connsiteY18" fmla="*/ 45302 h 1650818"/>
                <a:gd name="connsiteX19" fmla="*/ 1105786 w 9175898"/>
                <a:gd name="connsiteY19" fmla="*/ 119730 h 1650818"/>
                <a:gd name="connsiteX20" fmla="*/ 1201480 w 9175898"/>
                <a:gd name="connsiteY20" fmla="*/ 162260 h 1650818"/>
                <a:gd name="connsiteX21" fmla="*/ 1222745 w 9175898"/>
                <a:gd name="connsiteY21" fmla="*/ 194158 h 1650818"/>
                <a:gd name="connsiteX22" fmla="*/ 1350335 w 9175898"/>
                <a:gd name="connsiteY22" fmla="*/ 183525 h 1650818"/>
                <a:gd name="connsiteX23" fmla="*/ 1414131 w 9175898"/>
                <a:gd name="connsiteY23" fmla="*/ 236688 h 1650818"/>
                <a:gd name="connsiteX24" fmla="*/ 1467293 w 9175898"/>
                <a:gd name="connsiteY24" fmla="*/ 247320 h 1650818"/>
                <a:gd name="connsiteX25" fmla="*/ 1552354 w 9175898"/>
                <a:gd name="connsiteY25" fmla="*/ 279218 h 1650818"/>
                <a:gd name="connsiteX26" fmla="*/ 4635796 w 9175898"/>
                <a:gd name="connsiteY26" fmla="*/ 204790 h 1650818"/>
                <a:gd name="connsiteX27" fmla="*/ 7836196 w 9175898"/>
                <a:gd name="connsiteY27" fmla="*/ 162260 h 1650818"/>
                <a:gd name="connsiteX28" fmla="*/ 7899991 w 9175898"/>
                <a:gd name="connsiteY28" fmla="*/ 194158 h 1650818"/>
                <a:gd name="connsiteX29" fmla="*/ 8559210 w 9175898"/>
                <a:gd name="connsiteY29" fmla="*/ 194158 h 1650818"/>
                <a:gd name="connsiteX30" fmla="*/ 8676168 w 9175898"/>
                <a:gd name="connsiteY30" fmla="*/ 311116 h 1650818"/>
                <a:gd name="connsiteX31" fmla="*/ 8708066 w 9175898"/>
                <a:gd name="connsiteY31" fmla="*/ 311116 h 1650818"/>
                <a:gd name="connsiteX32" fmla="*/ 8803759 w 9175898"/>
                <a:gd name="connsiteY32" fmla="*/ 289851 h 1650818"/>
                <a:gd name="connsiteX33" fmla="*/ 8995145 w 9175898"/>
                <a:gd name="connsiteY33" fmla="*/ 268586 h 1650818"/>
                <a:gd name="connsiteX34" fmla="*/ 9058940 w 9175898"/>
                <a:gd name="connsiteY34" fmla="*/ 247320 h 1650818"/>
                <a:gd name="connsiteX35" fmla="*/ 9154633 w 9175898"/>
                <a:gd name="connsiteY35" fmla="*/ 226055 h 1650818"/>
                <a:gd name="connsiteX36" fmla="*/ 9175898 w 9175898"/>
                <a:gd name="connsiteY36" fmla="*/ 1640186 h 1650818"/>
                <a:gd name="connsiteX37" fmla="*/ 0 w 9175898"/>
                <a:gd name="connsiteY37" fmla="*/ 1650818 h 1650818"/>
                <a:gd name="connsiteX38" fmla="*/ 0 w 9175898"/>
                <a:gd name="connsiteY38" fmla="*/ 24037 h 16508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</a:cxnLst>
              <a:rect l="l" t="t" r="r" b="b"/>
              <a:pathLst>
                <a:path w="9175898" h="1650818">
                  <a:moveTo>
                    <a:pt x="0" y="24037"/>
                  </a:moveTo>
                  <a:lnTo>
                    <a:pt x="0" y="24037"/>
                  </a:lnTo>
                  <a:cubicBezTo>
                    <a:pt x="31898" y="16949"/>
                    <a:pt x="63130" y="5486"/>
                    <a:pt x="95693" y="2772"/>
                  </a:cubicBezTo>
                  <a:cubicBezTo>
                    <a:pt x="106862" y="1841"/>
                    <a:pt x="116718" y="10686"/>
                    <a:pt x="127591" y="13404"/>
                  </a:cubicBezTo>
                  <a:lnTo>
                    <a:pt x="212652" y="34669"/>
                  </a:lnTo>
                  <a:cubicBezTo>
                    <a:pt x="237461" y="31125"/>
                    <a:pt x="262157" y="26661"/>
                    <a:pt x="287080" y="24037"/>
                  </a:cubicBezTo>
                  <a:cubicBezTo>
                    <a:pt x="439180" y="8027"/>
                    <a:pt x="370679" y="28067"/>
                    <a:pt x="446568" y="2772"/>
                  </a:cubicBezTo>
                  <a:cubicBezTo>
                    <a:pt x="453656" y="16949"/>
                    <a:pt x="452992" y="39737"/>
                    <a:pt x="467833" y="45302"/>
                  </a:cubicBezTo>
                  <a:cubicBezTo>
                    <a:pt x="488019" y="52872"/>
                    <a:pt x="510259" y="37518"/>
                    <a:pt x="531628" y="34669"/>
                  </a:cubicBezTo>
                  <a:cubicBezTo>
                    <a:pt x="563440" y="30427"/>
                    <a:pt x="595423" y="27581"/>
                    <a:pt x="627321" y="24037"/>
                  </a:cubicBezTo>
                  <a:cubicBezTo>
                    <a:pt x="637954" y="16949"/>
                    <a:pt x="646744" y="0"/>
                    <a:pt x="659219" y="2772"/>
                  </a:cubicBezTo>
                  <a:cubicBezTo>
                    <a:pt x="690132" y="9641"/>
                    <a:pt x="721111" y="43399"/>
                    <a:pt x="744280" y="66567"/>
                  </a:cubicBezTo>
                  <a:cubicBezTo>
                    <a:pt x="758457" y="63023"/>
                    <a:pt x="773379" y="61690"/>
                    <a:pt x="786810" y="55934"/>
                  </a:cubicBezTo>
                  <a:cubicBezTo>
                    <a:pt x="798555" y="50900"/>
                    <a:pt x="806057" y="36476"/>
                    <a:pt x="818707" y="34669"/>
                  </a:cubicBezTo>
                  <a:cubicBezTo>
                    <a:pt x="833173" y="32602"/>
                    <a:pt x="847061" y="41758"/>
                    <a:pt x="861238" y="45302"/>
                  </a:cubicBezTo>
                  <a:cubicBezTo>
                    <a:pt x="871870" y="41758"/>
                    <a:pt x="883111" y="39681"/>
                    <a:pt x="893135" y="34669"/>
                  </a:cubicBezTo>
                  <a:cubicBezTo>
                    <a:pt x="904565" y="28954"/>
                    <a:pt x="912254" y="13404"/>
                    <a:pt x="925033" y="13404"/>
                  </a:cubicBezTo>
                  <a:cubicBezTo>
                    <a:pt x="937812" y="13404"/>
                    <a:pt x="945185" y="29635"/>
                    <a:pt x="956931" y="34669"/>
                  </a:cubicBezTo>
                  <a:cubicBezTo>
                    <a:pt x="970362" y="40425"/>
                    <a:pt x="985284" y="41758"/>
                    <a:pt x="999461" y="45302"/>
                  </a:cubicBezTo>
                  <a:cubicBezTo>
                    <a:pt x="1029762" y="136205"/>
                    <a:pt x="998484" y="106317"/>
                    <a:pt x="1105786" y="119730"/>
                  </a:cubicBezTo>
                  <a:cubicBezTo>
                    <a:pt x="1181705" y="145036"/>
                    <a:pt x="1150931" y="128561"/>
                    <a:pt x="1201480" y="162260"/>
                  </a:cubicBezTo>
                  <a:cubicBezTo>
                    <a:pt x="1208568" y="172893"/>
                    <a:pt x="1212766" y="186175"/>
                    <a:pt x="1222745" y="194158"/>
                  </a:cubicBezTo>
                  <a:cubicBezTo>
                    <a:pt x="1256927" y="221504"/>
                    <a:pt x="1327419" y="188617"/>
                    <a:pt x="1350335" y="183525"/>
                  </a:cubicBezTo>
                  <a:cubicBezTo>
                    <a:pt x="1423472" y="207905"/>
                    <a:pt x="1336885" y="172317"/>
                    <a:pt x="1414131" y="236688"/>
                  </a:cubicBezTo>
                  <a:cubicBezTo>
                    <a:pt x="1429579" y="249561"/>
                    <a:pt x="1449477" y="247320"/>
                    <a:pt x="1467293" y="247320"/>
                  </a:cubicBezTo>
                  <a:lnTo>
                    <a:pt x="1552354" y="279218"/>
                  </a:lnTo>
                  <a:lnTo>
                    <a:pt x="4635796" y="204790"/>
                  </a:lnTo>
                  <a:lnTo>
                    <a:pt x="7836196" y="162260"/>
                  </a:lnTo>
                  <a:lnTo>
                    <a:pt x="7899991" y="194158"/>
                  </a:lnTo>
                  <a:lnTo>
                    <a:pt x="8559210" y="194158"/>
                  </a:lnTo>
                  <a:lnTo>
                    <a:pt x="8676168" y="311116"/>
                  </a:lnTo>
                  <a:lnTo>
                    <a:pt x="8708066" y="311116"/>
                  </a:lnTo>
                  <a:cubicBezTo>
                    <a:pt x="8739964" y="304028"/>
                    <a:pt x="8771643" y="295873"/>
                    <a:pt x="8803759" y="289851"/>
                  </a:cubicBezTo>
                  <a:cubicBezTo>
                    <a:pt x="8864639" y="278436"/>
                    <a:pt x="8934925" y="274060"/>
                    <a:pt x="8995145" y="268586"/>
                  </a:cubicBezTo>
                  <a:cubicBezTo>
                    <a:pt x="9016410" y="261497"/>
                    <a:pt x="8995145" y="206562"/>
                    <a:pt x="9058940" y="247320"/>
                  </a:cubicBezTo>
                  <a:lnTo>
                    <a:pt x="9154633" y="226055"/>
                  </a:lnTo>
                  <a:lnTo>
                    <a:pt x="9175898" y="1640186"/>
                  </a:lnTo>
                  <a:lnTo>
                    <a:pt x="0" y="1650818"/>
                  </a:lnTo>
                  <a:lnTo>
                    <a:pt x="0" y="24037"/>
                  </a:lnTo>
                  <a:close/>
                </a:path>
              </a:pathLst>
            </a:custGeom>
            <a:blipFill>
              <a:blip r:embed="rId18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26" name="Rectangle 25"/>
          <p:cNvSpPr/>
          <p:nvPr/>
        </p:nvSpPr>
        <p:spPr>
          <a:xfrm>
            <a:off x="6572232" y="3786190"/>
            <a:ext cx="2571768" cy="2500330"/>
          </a:xfrm>
          <a:prstGeom prst="rect">
            <a:avLst/>
          </a:prstGeom>
          <a:blipFill>
            <a:blip r:embed="rId1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6600" dirty="0" smtClean="0">
              <a:solidFill>
                <a:srgbClr val="FF0000"/>
              </a:solidFill>
              <a:latin typeface="Edwardian Script ITC" pitchFamily="66" charset="0"/>
            </a:endParaRPr>
          </a:p>
          <a:p>
            <a:pPr algn="ctr"/>
            <a:endParaRPr lang="fr-FR" sz="6600" dirty="0" smtClean="0">
              <a:solidFill>
                <a:srgbClr val="FF0000"/>
              </a:solidFill>
              <a:latin typeface="Edwardian Script ITC" pitchFamily="66" charset="0"/>
            </a:endParaRPr>
          </a:p>
          <a:p>
            <a:pPr algn="ctr"/>
            <a:endParaRPr lang="fr-FR" sz="6600" dirty="0" smtClean="0">
              <a:solidFill>
                <a:srgbClr val="FF0000"/>
              </a:solidFill>
              <a:latin typeface="Edwardian Script ITC" pitchFamily="66" charset="0"/>
            </a:endParaRPr>
          </a:p>
          <a:p>
            <a:pPr algn="ctr"/>
            <a:endParaRPr lang="fr-FR" sz="6600" dirty="0" smtClean="0">
              <a:solidFill>
                <a:srgbClr val="FF0000"/>
              </a:solidFill>
              <a:latin typeface="Edwardian Script ITC" pitchFamily="66" charset="0"/>
            </a:endParaRPr>
          </a:p>
          <a:p>
            <a:pPr algn="ctr"/>
            <a:endParaRPr lang="fr-FR" sz="6600" dirty="0" smtClean="0">
              <a:solidFill>
                <a:srgbClr val="FF0000"/>
              </a:solidFill>
              <a:latin typeface="Edwardian Script ITC" pitchFamily="66" charset="0"/>
            </a:endParaRPr>
          </a:p>
          <a:p>
            <a:pPr algn="ctr"/>
            <a:r>
              <a:rPr lang="fr-FR" sz="6600" dirty="0" smtClean="0">
                <a:blipFill>
                  <a:blip r:embed="rId20"/>
                  <a:stretch>
                    <a:fillRect/>
                  </a:stretch>
                </a:blipFill>
                <a:latin typeface="French Script MT" pitchFamily="66" charset="0"/>
              </a:rPr>
              <a:t>Mireille</a:t>
            </a:r>
          </a:p>
          <a:p>
            <a:pPr algn="ctr"/>
            <a:endParaRPr lang="fr-FR" sz="6600" dirty="0" smtClean="0">
              <a:solidFill>
                <a:srgbClr val="FF0000"/>
              </a:solidFill>
              <a:latin typeface="Edwardian Script ITC" pitchFamily="66" charset="0"/>
            </a:endParaRPr>
          </a:p>
          <a:p>
            <a:pPr algn="ctr"/>
            <a:endParaRPr lang="fr-FR" sz="6600" dirty="0">
              <a:solidFill>
                <a:srgbClr val="FF0000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p:transition advTm="1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4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8000"/>
                            </p:stCondLst>
                            <p:childTnLst>
                              <p:par>
                                <p:cTn id="21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4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0"/>
                            </p:stCondLst>
                            <p:childTnLst>
                              <p:par>
                                <p:cTn id="29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6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2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8000"/>
                            </p:stCondLst>
                            <p:childTnLst>
                              <p:par>
                                <p:cTn id="41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3" dur="1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4000"/>
                            </p:stCondLst>
                            <p:childTnLst>
                              <p:par>
                                <p:cTn id="45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0000"/>
                            </p:stCondLst>
                            <p:childTnLst>
                              <p:par>
                                <p:cTn id="49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1" dur="1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6000"/>
                            </p:stCondLst>
                            <p:childTnLst>
                              <p:par>
                                <p:cTn id="53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5" dur="1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2000"/>
                            </p:stCondLst>
                            <p:childTnLst>
                              <p:par>
                                <p:cTn id="57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9" dur="1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8000"/>
                            </p:stCondLst>
                            <p:childTnLst>
                              <p:par>
                                <p:cTn id="61" presetID="56" presetClass="entr" presetSubtype="0" fill="hold" grpId="0" nodeType="after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3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4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5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6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e 10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2" name="Picture 7" descr="ScreenShot10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" name="Picture 9" descr="ligneetoile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124075" y="5157788"/>
              <a:ext cx="4902200" cy="2159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4" name="Rectangle 14"/>
            <p:cNvSpPr>
              <a:spLocks noChangeArrowheads="1"/>
            </p:cNvSpPr>
            <p:nvPr/>
          </p:nvSpPr>
          <p:spPr bwMode="auto">
            <a:xfrm rot="5400000" flipH="1">
              <a:off x="4514056" y="-4469606"/>
              <a:ext cx="115888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/>
            <a:p>
              <a:pPr defTabSz="1023938"/>
              <a:endParaRPr lang="fr-FR" sz="2000" dirty="0">
                <a:latin typeface="Calibri" pitchFamily="34" charset="0"/>
              </a:endParaRPr>
            </a:p>
          </p:txBody>
        </p:sp>
        <p:sp>
          <p:nvSpPr>
            <p:cNvPr id="5" name="Rectangle 16"/>
            <p:cNvSpPr>
              <a:spLocks noChangeArrowheads="1"/>
            </p:cNvSpPr>
            <p:nvPr/>
          </p:nvSpPr>
          <p:spPr bwMode="auto">
            <a:xfrm rot="5400000" flipH="1">
              <a:off x="4514056" y="2183607"/>
              <a:ext cx="115887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/>
            <a:p>
              <a:pPr defTabSz="1023938"/>
              <a:endParaRPr lang="fr-FR" sz="2000" dirty="0">
                <a:latin typeface="Calibri" pitchFamily="34" charset="0"/>
              </a:endParaRPr>
            </a:p>
          </p:txBody>
        </p:sp>
        <p:pic>
          <p:nvPicPr>
            <p:cNvPr id="6" name="Image 8" descr="BanHautpageindexminippsmania.jpg">
              <a:hlinkClick r:id="rId4"/>
            </p:cNvPr>
            <p:cNvPicPr>
              <a:picLocks noChangeAspect="1"/>
            </p:cNvPicPr>
            <p:nvPr/>
          </p:nvPicPr>
          <p:blipFill>
            <a:blip r:embed="rId5" cstate="print">
              <a:lum contrast="18000"/>
            </a:blip>
            <a:srcRect/>
            <a:stretch>
              <a:fillRect/>
            </a:stretch>
          </p:blipFill>
          <p:spPr bwMode="auto">
            <a:xfrm>
              <a:off x="3419475" y="741363"/>
              <a:ext cx="2378075" cy="625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" name="Image 9" descr="BanHautpageindex.jpg">
              <a:hlinkClick r:id="rId4"/>
            </p:cNvPr>
            <p:cNvPicPr>
              <a:picLocks noChangeAspect="1"/>
            </p:cNvPicPr>
            <p:nvPr/>
          </p:nvPicPr>
          <p:blipFill>
            <a:blip r:embed="rId6" cstate="print">
              <a:lum contrast="42000"/>
            </a:blip>
            <a:srcRect/>
            <a:stretch>
              <a:fillRect/>
            </a:stretch>
          </p:blipFill>
          <p:spPr bwMode="auto">
            <a:xfrm>
              <a:off x="2087563" y="3959225"/>
              <a:ext cx="5032375" cy="5302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2120900" y="4506913"/>
              <a:ext cx="4902200" cy="649287"/>
            </a:xfrm>
            <a:prstGeom prst="rect">
              <a:avLst/>
            </a:prstGeom>
            <a:gradFill rotWithShape="1">
              <a:gsLst>
                <a:gs pos="0">
                  <a:schemeClr val="accent1"/>
                </a:gs>
                <a:gs pos="5000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/>
                </a:gs>
              </a:gsLst>
              <a:lin ang="5400000" scaled="1"/>
            </a:gradFill>
            <a:ln w="76200">
              <a:solidFill>
                <a:srgbClr val="66CCFF"/>
              </a:solidFill>
              <a:miter lim="800000"/>
              <a:headEnd/>
              <a:tailEnd/>
            </a:ln>
          </p:spPr>
          <p:txBody>
            <a:bodyPr lIns="102306" tIns="0" rIns="102306" bIns="0"/>
            <a:lstStyle/>
            <a:p>
              <a:pPr algn="ctr" defTabSz="1023938"/>
              <a:r>
                <a:rPr lang="fr-CA" sz="3000" dirty="0">
                  <a:solidFill>
                    <a:schemeClr val="accent5">
                      <a:lumMod val="75000"/>
                    </a:schemeClr>
                  </a:solidFill>
                  <a:latin typeface="Calibri" pitchFamily="34" charset="0"/>
                </a:rPr>
                <a:t> </a:t>
              </a:r>
              <a:r>
                <a:rPr lang="fr-CA" sz="3300" b="1" dirty="0">
                  <a:solidFill>
                    <a:schemeClr val="accent5">
                      <a:lumMod val="75000"/>
                    </a:schemeClr>
                  </a:solidFill>
                  <a:latin typeface="Arial Rounded MT Bold" pitchFamily="34" charset="0"/>
                </a:rPr>
                <a:t>http://</a:t>
              </a:r>
              <a:r>
                <a:rPr lang="fr-CA" sz="3300" b="1" dirty="0" smtClean="0">
                  <a:solidFill>
                    <a:schemeClr val="accent5">
                      <a:lumMod val="75000"/>
                    </a:schemeClr>
                  </a:solidFill>
                  <a:latin typeface="Arial Rounded MT Bold" pitchFamily="34" charset="0"/>
                </a:rPr>
                <a:t>ppsmania.fr</a:t>
              </a:r>
            </a:p>
          </p:txBody>
        </p:sp>
        <p:sp>
          <p:nvSpPr>
            <p:cNvPr id="9" name="Text Box 10"/>
            <p:cNvSpPr txBox="1">
              <a:spLocks noChangeArrowheads="1"/>
            </p:cNvSpPr>
            <p:nvPr/>
          </p:nvSpPr>
          <p:spPr bwMode="auto">
            <a:xfrm>
              <a:off x="0" y="6116638"/>
              <a:ext cx="9144000" cy="4418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51156" rIns="102306" bIns="51156">
              <a:spAutoFit/>
            </a:bodyPr>
            <a:lstStyle/>
            <a:p>
              <a:pPr algn="ctr" defTabSz="1023938">
                <a:spcBef>
                  <a:spcPct val="50000"/>
                </a:spcBef>
              </a:pPr>
              <a:r>
                <a:rPr lang="fr-FR" sz="22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Clic gauche pour arrêter</a:t>
              </a:r>
            </a:p>
          </p:txBody>
        </p:sp>
        <p:sp>
          <p:nvSpPr>
            <p:cNvPr id="10" name="Text Box 11"/>
            <p:cNvSpPr txBox="1">
              <a:spLocks noChangeArrowheads="1"/>
            </p:cNvSpPr>
            <p:nvPr/>
          </p:nvSpPr>
          <p:spPr bwMode="auto">
            <a:xfrm>
              <a:off x="0" y="182563"/>
              <a:ext cx="9144000" cy="381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0" rIns="102306" bIns="0">
              <a:spAutoFit/>
            </a:bodyPr>
            <a:lstStyle/>
            <a:p>
              <a:pPr algn="ctr" defTabSz="1023938">
                <a:spcBef>
                  <a:spcPct val="50000"/>
                </a:spcBef>
              </a:pPr>
              <a:r>
                <a:rPr lang="fr-FR" sz="21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Je fais partie des 200 créateurs de PPSMANIA, tous bénévoles</a:t>
              </a:r>
              <a:r>
                <a:rPr lang="fr-FR" sz="25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.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PSMANIA logo fin">
  <a:themeElements>
    <a:clrScheme name="Mé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Métro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é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PPSMANIA logo fin</Template>
  <TotalTime>1055</TotalTime>
  <Words>205</Words>
  <Application>Microsoft Office PowerPoint</Application>
  <PresentationFormat>Affichage à l'écran (4:3)</PresentationFormat>
  <Paragraphs>371</Paragraphs>
  <Slides>5</Slides>
  <Notes>1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5</vt:i4>
      </vt:variant>
    </vt:vector>
  </HeadingPairs>
  <TitlesOfParts>
    <vt:vector size="6" baseType="lpstr">
      <vt:lpstr>PPSMANIA logo fin</vt:lpstr>
      <vt:lpstr>Diapositive 1</vt:lpstr>
      <vt:lpstr>Diapositive 2</vt:lpstr>
      <vt:lpstr>Diapositive 3</vt:lpstr>
      <vt:lpstr>Diapositive 4</vt:lpstr>
      <vt:lpstr>Diapositive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Mireille</dc:creator>
  <cp:lastModifiedBy>Mireille</cp:lastModifiedBy>
  <cp:revision>112</cp:revision>
  <dcterms:created xsi:type="dcterms:W3CDTF">2013-10-03T09:28:14Z</dcterms:created>
  <dcterms:modified xsi:type="dcterms:W3CDTF">2013-10-07T08:50:36Z</dcterms:modified>
</cp:coreProperties>
</file>