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9" r:id="rId2"/>
    <p:sldId id="262" r:id="rId3"/>
    <p:sldId id="260" r:id="rId4"/>
    <p:sldId id="261" r:id="rId5"/>
    <p:sldId id="258" r:id="rId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188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4C3AB7-8E0A-4289-91DE-E3E29948B30D}" type="datetimeFigureOut">
              <a:rPr lang="fr-FR" smtClean="0"/>
              <a:pPr/>
              <a:t>02/10/2013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4C3AB7-8E0A-4289-91DE-E3E29948B30D}" type="datetimeFigureOut">
              <a:rPr lang="fr-FR" smtClean="0"/>
              <a:pPr/>
              <a:t>02/10/2013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orme libre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Forme libre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Forme libre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Forme libre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Forme libre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Forme libre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Forme libre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Forme libre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Forme libre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Forme libre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Forme libre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Forme libre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Forme libre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Forme libre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Forme libre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4C3AB7-8E0A-4289-91DE-E3E29948B30D}" type="datetimeFigureOut">
              <a:rPr lang="fr-FR" smtClean="0"/>
              <a:pPr/>
              <a:t>02/10/2013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4C3AB7-8E0A-4289-91DE-E3E29948B30D}" type="datetimeFigureOut">
              <a:rPr lang="fr-FR" smtClean="0"/>
              <a:pPr/>
              <a:t>02/10/2013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4C3AB7-8E0A-4289-91DE-E3E29948B30D}" type="datetimeFigureOut">
              <a:rPr lang="fr-FR" smtClean="0"/>
              <a:pPr/>
              <a:t>02/10/2013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4C3AB7-8E0A-4289-91DE-E3E29948B30D}" type="datetimeFigureOut">
              <a:rPr lang="fr-FR" smtClean="0"/>
              <a:pPr/>
              <a:t>02/10/2013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4C3AB7-8E0A-4289-91DE-E3E29948B30D}" type="datetimeFigureOut">
              <a:rPr lang="fr-FR" smtClean="0"/>
              <a:pPr/>
              <a:t>02/10/2013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4C3AB7-8E0A-4289-91DE-E3E29948B30D}" type="datetimeFigureOut">
              <a:rPr lang="fr-FR" smtClean="0"/>
              <a:pPr/>
              <a:t>02/10/2013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Connecteur droit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e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Connecteur droit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necteur droit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necteur droit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r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fr-FR" smtClean="0"/>
              <a:t>Cliquez sur l'icône pour ajouter une image</a:t>
            </a:r>
            <a:endParaRPr kumimoji="0"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grpSp>
        <p:nvGrpSpPr>
          <p:cNvPr id="14" name="Groupe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Connecteur droit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Connecteur droit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Connecteur droit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e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Connecteur droit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Connecteur droit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Connecteur droit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5D4C3AB7-8E0A-4289-91DE-E3E29948B30D}" type="datetimeFigureOut">
              <a:rPr lang="fr-FR" smtClean="0"/>
              <a:pPr/>
              <a:t>02/10/2013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4C3AB7-8E0A-4289-91DE-E3E29948B30D}" type="datetimeFigureOut">
              <a:rPr lang="fr-FR" smtClean="0"/>
              <a:pPr/>
              <a:t>02/10/2013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4C3AB7-8E0A-4289-91DE-E3E29948B30D}" type="datetimeFigureOut">
              <a:rPr lang="fr-FR" smtClean="0"/>
              <a:pPr/>
              <a:t>02/10/2013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5D4C3AB7-8E0A-4289-91DE-E3E29948B30D}" type="datetimeFigureOut">
              <a:rPr lang="fr-FR" smtClean="0"/>
              <a:pPr/>
              <a:t>02/10/2013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fr-FR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13" Type="http://schemas.openxmlformats.org/officeDocument/2006/relationships/image" Target="../media/image18.jpeg"/><Relationship Id="rId18" Type="http://schemas.openxmlformats.org/officeDocument/2006/relationships/image" Target="../media/image23.jpeg"/><Relationship Id="rId3" Type="http://schemas.openxmlformats.org/officeDocument/2006/relationships/image" Target="../media/image8.jpeg"/><Relationship Id="rId21" Type="http://schemas.openxmlformats.org/officeDocument/2006/relationships/image" Target="../media/image5.jpeg"/><Relationship Id="rId7" Type="http://schemas.openxmlformats.org/officeDocument/2006/relationships/image" Target="../media/image12.jpeg"/><Relationship Id="rId12" Type="http://schemas.openxmlformats.org/officeDocument/2006/relationships/image" Target="../media/image17.jpeg"/><Relationship Id="rId17" Type="http://schemas.openxmlformats.org/officeDocument/2006/relationships/image" Target="../media/image22.jpeg"/><Relationship Id="rId25" Type="http://schemas.openxmlformats.org/officeDocument/2006/relationships/image" Target="../media/image29.jpeg"/><Relationship Id="rId2" Type="http://schemas.openxmlformats.org/officeDocument/2006/relationships/image" Target="../media/image7.jpeg"/><Relationship Id="rId16" Type="http://schemas.openxmlformats.org/officeDocument/2006/relationships/image" Target="../media/image21.png"/><Relationship Id="rId20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11" Type="http://schemas.openxmlformats.org/officeDocument/2006/relationships/image" Target="../media/image16.jpeg"/><Relationship Id="rId24" Type="http://schemas.openxmlformats.org/officeDocument/2006/relationships/image" Target="../media/image28.jpeg"/><Relationship Id="rId5" Type="http://schemas.openxmlformats.org/officeDocument/2006/relationships/image" Target="../media/image10.jpeg"/><Relationship Id="rId15" Type="http://schemas.openxmlformats.org/officeDocument/2006/relationships/image" Target="../media/image20.jpeg"/><Relationship Id="rId23" Type="http://schemas.openxmlformats.org/officeDocument/2006/relationships/image" Target="../media/image27.jpeg"/><Relationship Id="rId10" Type="http://schemas.openxmlformats.org/officeDocument/2006/relationships/image" Target="../media/image15.jpeg"/><Relationship Id="rId19" Type="http://schemas.openxmlformats.org/officeDocument/2006/relationships/image" Target="../media/image24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Relationship Id="rId14" Type="http://schemas.openxmlformats.org/officeDocument/2006/relationships/image" Target="../media/image19.jpeg"/><Relationship Id="rId22" Type="http://schemas.openxmlformats.org/officeDocument/2006/relationships/image" Target="../media/image26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13" Type="http://schemas.openxmlformats.org/officeDocument/2006/relationships/image" Target="../media/image41.jpeg"/><Relationship Id="rId18" Type="http://schemas.openxmlformats.org/officeDocument/2006/relationships/image" Target="../media/image46.jpeg"/><Relationship Id="rId3" Type="http://schemas.openxmlformats.org/officeDocument/2006/relationships/image" Target="../media/image31.jpeg"/><Relationship Id="rId21" Type="http://schemas.openxmlformats.org/officeDocument/2006/relationships/image" Target="../media/image49.jpeg"/><Relationship Id="rId7" Type="http://schemas.openxmlformats.org/officeDocument/2006/relationships/image" Target="../media/image35.jpeg"/><Relationship Id="rId12" Type="http://schemas.openxmlformats.org/officeDocument/2006/relationships/image" Target="../media/image40.jpeg"/><Relationship Id="rId17" Type="http://schemas.openxmlformats.org/officeDocument/2006/relationships/image" Target="../media/image45.jpeg"/><Relationship Id="rId2" Type="http://schemas.openxmlformats.org/officeDocument/2006/relationships/image" Target="../media/image30.jpeg"/><Relationship Id="rId16" Type="http://schemas.openxmlformats.org/officeDocument/2006/relationships/image" Target="../media/image44.jpeg"/><Relationship Id="rId20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11" Type="http://schemas.openxmlformats.org/officeDocument/2006/relationships/image" Target="../media/image39.jpeg"/><Relationship Id="rId24" Type="http://schemas.openxmlformats.org/officeDocument/2006/relationships/image" Target="../media/image52.jpeg"/><Relationship Id="rId5" Type="http://schemas.openxmlformats.org/officeDocument/2006/relationships/image" Target="../media/image33.jpeg"/><Relationship Id="rId15" Type="http://schemas.openxmlformats.org/officeDocument/2006/relationships/image" Target="../media/image43.jpeg"/><Relationship Id="rId23" Type="http://schemas.openxmlformats.org/officeDocument/2006/relationships/image" Target="../media/image51.gif"/><Relationship Id="rId10" Type="http://schemas.openxmlformats.org/officeDocument/2006/relationships/image" Target="../media/image38.jpeg"/><Relationship Id="rId19" Type="http://schemas.openxmlformats.org/officeDocument/2006/relationships/image" Target="../media/image47.jpeg"/><Relationship Id="rId4" Type="http://schemas.openxmlformats.org/officeDocument/2006/relationships/image" Target="../media/image32.jpeg"/><Relationship Id="rId9" Type="http://schemas.openxmlformats.org/officeDocument/2006/relationships/image" Target="../media/image37.jpeg"/><Relationship Id="rId14" Type="http://schemas.openxmlformats.org/officeDocument/2006/relationships/image" Target="../media/image42.jpeg"/><Relationship Id="rId22" Type="http://schemas.openxmlformats.org/officeDocument/2006/relationships/image" Target="../media/image5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50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rme libre 8"/>
          <p:cNvSpPr/>
          <p:nvPr/>
        </p:nvSpPr>
        <p:spPr>
          <a:xfrm>
            <a:off x="5000628" y="4143380"/>
            <a:ext cx="2714644" cy="2071702"/>
          </a:xfrm>
          <a:custGeom>
            <a:avLst/>
            <a:gdLst>
              <a:gd name="connsiteX0" fmla="*/ 938150 w 4643252"/>
              <a:gd name="connsiteY0" fmla="*/ 2149434 h 3194462"/>
              <a:gd name="connsiteX1" fmla="*/ 890649 w 4643252"/>
              <a:gd name="connsiteY1" fmla="*/ 2113808 h 3194462"/>
              <a:gd name="connsiteX2" fmla="*/ 961901 w 4643252"/>
              <a:gd name="connsiteY2" fmla="*/ 2006930 h 3194462"/>
              <a:gd name="connsiteX3" fmla="*/ 914400 w 4643252"/>
              <a:gd name="connsiteY3" fmla="*/ 1959429 h 3194462"/>
              <a:gd name="connsiteX4" fmla="*/ 831272 w 4643252"/>
              <a:gd name="connsiteY4" fmla="*/ 1947553 h 3194462"/>
              <a:gd name="connsiteX5" fmla="*/ 855023 w 4643252"/>
              <a:gd name="connsiteY5" fmla="*/ 1864426 h 3194462"/>
              <a:gd name="connsiteX6" fmla="*/ 724395 w 4643252"/>
              <a:gd name="connsiteY6" fmla="*/ 1888177 h 3194462"/>
              <a:gd name="connsiteX7" fmla="*/ 760021 w 4643252"/>
              <a:gd name="connsiteY7" fmla="*/ 1626920 h 3194462"/>
              <a:gd name="connsiteX8" fmla="*/ 676893 w 4643252"/>
              <a:gd name="connsiteY8" fmla="*/ 1531917 h 3194462"/>
              <a:gd name="connsiteX9" fmla="*/ 819397 w 4643252"/>
              <a:gd name="connsiteY9" fmla="*/ 1567543 h 3194462"/>
              <a:gd name="connsiteX10" fmla="*/ 902524 w 4643252"/>
              <a:gd name="connsiteY10" fmla="*/ 1496291 h 3194462"/>
              <a:gd name="connsiteX11" fmla="*/ 688769 w 4643252"/>
              <a:gd name="connsiteY11" fmla="*/ 1413164 h 3194462"/>
              <a:gd name="connsiteX12" fmla="*/ 605641 w 4643252"/>
              <a:gd name="connsiteY12" fmla="*/ 1104405 h 3194462"/>
              <a:gd name="connsiteX13" fmla="*/ 570015 w 4643252"/>
              <a:gd name="connsiteY13" fmla="*/ 1009403 h 3194462"/>
              <a:gd name="connsiteX14" fmla="*/ 534389 w 4643252"/>
              <a:gd name="connsiteY14" fmla="*/ 985652 h 3194462"/>
              <a:gd name="connsiteX15" fmla="*/ 427511 w 4643252"/>
              <a:gd name="connsiteY15" fmla="*/ 712520 h 3194462"/>
              <a:gd name="connsiteX16" fmla="*/ 296883 w 4643252"/>
              <a:gd name="connsiteY16" fmla="*/ 688769 h 3194462"/>
              <a:gd name="connsiteX17" fmla="*/ 273132 w 4643252"/>
              <a:gd name="connsiteY17" fmla="*/ 712520 h 3194462"/>
              <a:gd name="connsiteX18" fmla="*/ 237506 w 4643252"/>
              <a:gd name="connsiteY18" fmla="*/ 617517 h 3194462"/>
              <a:gd name="connsiteX19" fmla="*/ 118753 w 4643252"/>
              <a:gd name="connsiteY19" fmla="*/ 688769 h 3194462"/>
              <a:gd name="connsiteX20" fmla="*/ 0 w 4643252"/>
              <a:gd name="connsiteY20" fmla="*/ 665018 h 3194462"/>
              <a:gd name="connsiteX21" fmla="*/ 71252 w 4643252"/>
              <a:gd name="connsiteY21" fmla="*/ 534390 h 3194462"/>
              <a:gd name="connsiteX22" fmla="*/ 35626 w 4643252"/>
              <a:gd name="connsiteY22" fmla="*/ 475013 h 3194462"/>
              <a:gd name="connsiteX23" fmla="*/ 130628 w 4643252"/>
              <a:gd name="connsiteY23" fmla="*/ 368135 h 3194462"/>
              <a:gd name="connsiteX24" fmla="*/ 296883 w 4643252"/>
              <a:gd name="connsiteY24" fmla="*/ 344385 h 3194462"/>
              <a:gd name="connsiteX25" fmla="*/ 368135 w 4643252"/>
              <a:gd name="connsiteY25" fmla="*/ 273133 h 3194462"/>
              <a:gd name="connsiteX26" fmla="*/ 522514 w 4643252"/>
              <a:gd name="connsiteY26" fmla="*/ 166255 h 3194462"/>
              <a:gd name="connsiteX27" fmla="*/ 641267 w 4643252"/>
              <a:gd name="connsiteY27" fmla="*/ 130629 h 3194462"/>
              <a:gd name="connsiteX28" fmla="*/ 700644 w 4643252"/>
              <a:gd name="connsiteY28" fmla="*/ 0 h 3194462"/>
              <a:gd name="connsiteX29" fmla="*/ 807522 w 4643252"/>
              <a:gd name="connsiteY29" fmla="*/ 71252 h 3194462"/>
              <a:gd name="connsiteX30" fmla="*/ 807522 w 4643252"/>
              <a:gd name="connsiteY30" fmla="*/ 71252 h 3194462"/>
              <a:gd name="connsiteX31" fmla="*/ 985652 w 4643252"/>
              <a:gd name="connsiteY31" fmla="*/ 106878 h 3194462"/>
              <a:gd name="connsiteX32" fmla="*/ 1163782 w 4643252"/>
              <a:gd name="connsiteY32" fmla="*/ 118753 h 3194462"/>
              <a:gd name="connsiteX33" fmla="*/ 1341911 w 4643252"/>
              <a:gd name="connsiteY33" fmla="*/ 0 h 3194462"/>
              <a:gd name="connsiteX34" fmla="*/ 1448789 w 4643252"/>
              <a:gd name="connsiteY34" fmla="*/ 95003 h 3194462"/>
              <a:gd name="connsiteX35" fmla="*/ 1626919 w 4643252"/>
              <a:gd name="connsiteY35" fmla="*/ 106878 h 3194462"/>
              <a:gd name="connsiteX36" fmla="*/ 1662545 w 4643252"/>
              <a:gd name="connsiteY36" fmla="*/ 201881 h 3194462"/>
              <a:gd name="connsiteX37" fmla="*/ 1662545 w 4643252"/>
              <a:gd name="connsiteY37" fmla="*/ 320634 h 3194462"/>
              <a:gd name="connsiteX38" fmla="*/ 1769423 w 4643252"/>
              <a:gd name="connsiteY38" fmla="*/ 380011 h 3194462"/>
              <a:gd name="connsiteX39" fmla="*/ 1923802 w 4643252"/>
              <a:gd name="connsiteY39" fmla="*/ 225631 h 3194462"/>
              <a:gd name="connsiteX40" fmla="*/ 2018805 w 4643252"/>
              <a:gd name="connsiteY40" fmla="*/ 190005 h 3194462"/>
              <a:gd name="connsiteX41" fmla="*/ 2066306 w 4643252"/>
              <a:gd name="connsiteY41" fmla="*/ 261257 h 3194462"/>
              <a:gd name="connsiteX42" fmla="*/ 2090057 w 4643252"/>
              <a:gd name="connsiteY42" fmla="*/ 296883 h 3194462"/>
              <a:gd name="connsiteX43" fmla="*/ 2090057 w 4643252"/>
              <a:gd name="connsiteY43" fmla="*/ 296883 h 3194462"/>
              <a:gd name="connsiteX44" fmla="*/ 2268187 w 4643252"/>
              <a:gd name="connsiteY44" fmla="*/ 320634 h 3194462"/>
              <a:gd name="connsiteX45" fmla="*/ 2303813 w 4643252"/>
              <a:gd name="connsiteY45" fmla="*/ 332509 h 3194462"/>
              <a:gd name="connsiteX46" fmla="*/ 2327563 w 4643252"/>
              <a:gd name="connsiteY46" fmla="*/ 154379 h 3194462"/>
              <a:gd name="connsiteX47" fmla="*/ 2446317 w 4643252"/>
              <a:gd name="connsiteY47" fmla="*/ 166255 h 3194462"/>
              <a:gd name="connsiteX48" fmla="*/ 2541319 w 4643252"/>
              <a:gd name="connsiteY48" fmla="*/ 273133 h 3194462"/>
              <a:gd name="connsiteX49" fmla="*/ 2671948 w 4643252"/>
              <a:gd name="connsiteY49" fmla="*/ 296883 h 3194462"/>
              <a:gd name="connsiteX50" fmla="*/ 2683823 w 4643252"/>
              <a:gd name="connsiteY50" fmla="*/ 356260 h 3194462"/>
              <a:gd name="connsiteX51" fmla="*/ 2683823 w 4643252"/>
              <a:gd name="connsiteY51" fmla="*/ 356260 h 3194462"/>
              <a:gd name="connsiteX52" fmla="*/ 2707574 w 4643252"/>
              <a:gd name="connsiteY52" fmla="*/ 415636 h 3194462"/>
              <a:gd name="connsiteX53" fmla="*/ 2802576 w 4643252"/>
              <a:gd name="connsiteY53" fmla="*/ 380011 h 3194462"/>
              <a:gd name="connsiteX54" fmla="*/ 2814452 w 4643252"/>
              <a:gd name="connsiteY54" fmla="*/ 285008 h 3194462"/>
              <a:gd name="connsiteX55" fmla="*/ 2838202 w 4643252"/>
              <a:gd name="connsiteY55" fmla="*/ 249382 h 3194462"/>
              <a:gd name="connsiteX56" fmla="*/ 2873828 w 4643252"/>
              <a:gd name="connsiteY56" fmla="*/ 213756 h 3194462"/>
              <a:gd name="connsiteX57" fmla="*/ 2945080 w 4643252"/>
              <a:gd name="connsiteY57" fmla="*/ 190005 h 3194462"/>
              <a:gd name="connsiteX58" fmla="*/ 2980706 w 4643252"/>
              <a:gd name="connsiteY58" fmla="*/ 201881 h 3194462"/>
              <a:gd name="connsiteX59" fmla="*/ 3004457 w 4643252"/>
              <a:gd name="connsiteY59" fmla="*/ 237507 h 3194462"/>
              <a:gd name="connsiteX60" fmla="*/ 3063834 w 4643252"/>
              <a:gd name="connsiteY60" fmla="*/ 308759 h 3194462"/>
              <a:gd name="connsiteX61" fmla="*/ 3063834 w 4643252"/>
              <a:gd name="connsiteY61" fmla="*/ 391886 h 3194462"/>
              <a:gd name="connsiteX62" fmla="*/ 3194462 w 4643252"/>
              <a:gd name="connsiteY62" fmla="*/ 308759 h 3194462"/>
              <a:gd name="connsiteX63" fmla="*/ 3289465 w 4643252"/>
              <a:gd name="connsiteY63" fmla="*/ 368135 h 3194462"/>
              <a:gd name="connsiteX64" fmla="*/ 3336966 w 4643252"/>
              <a:gd name="connsiteY64" fmla="*/ 273133 h 3194462"/>
              <a:gd name="connsiteX65" fmla="*/ 3562597 w 4643252"/>
              <a:gd name="connsiteY65" fmla="*/ 249382 h 3194462"/>
              <a:gd name="connsiteX66" fmla="*/ 3503221 w 4643252"/>
              <a:gd name="connsiteY66" fmla="*/ 154379 h 3194462"/>
              <a:gd name="connsiteX67" fmla="*/ 3681350 w 4643252"/>
              <a:gd name="connsiteY67" fmla="*/ 95003 h 3194462"/>
              <a:gd name="connsiteX68" fmla="*/ 3930732 w 4643252"/>
              <a:gd name="connsiteY68" fmla="*/ 201881 h 3194462"/>
              <a:gd name="connsiteX69" fmla="*/ 4108862 w 4643252"/>
              <a:gd name="connsiteY69" fmla="*/ 225631 h 3194462"/>
              <a:gd name="connsiteX70" fmla="*/ 4144488 w 4643252"/>
              <a:gd name="connsiteY70" fmla="*/ 249382 h 3194462"/>
              <a:gd name="connsiteX71" fmla="*/ 4156363 w 4643252"/>
              <a:gd name="connsiteY71" fmla="*/ 285008 h 3194462"/>
              <a:gd name="connsiteX72" fmla="*/ 4227615 w 4643252"/>
              <a:gd name="connsiteY72" fmla="*/ 308759 h 3194462"/>
              <a:gd name="connsiteX73" fmla="*/ 4239491 w 4643252"/>
              <a:gd name="connsiteY73" fmla="*/ 344385 h 3194462"/>
              <a:gd name="connsiteX74" fmla="*/ 4180114 w 4643252"/>
              <a:gd name="connsiteY74" fmla="*/ 391886 h 3194462"/>
              <a:gd name="connsiteX75" fmla="*/ 4156363 w 4643252"/>
              <a:gd name="connsiteY75" fmla="*/ 427512 h 3194462"/>
              <a:gd name="connsiteX76" fmla="*/ 4191989 w 4643252"/>
              <a:gd name="connsiteY76" fmla="*/ 451262 h 3194462"/>
              <a:gd name="connsiteX77" fmla="*/ 4215740 w 4643252"/>
              <a:gd name="connsiteY77" fmla="*/ 486888 h 3194462"/>
              <a:gd name="connsiteX78" fmla="*/ 4203865 w 4643252"/>
              <a:gd name="connsiteY78" fmla="*/ 617517 h 3194462"/>
              <a:gd name="connsiteX79" fmla="*/ 4191989 w 4643252"/>
              <a:gd name="connsiteY79" fmla="*/ 653143 h 3194462"/>
              <a:gd name="connsiteX80" fmla="*/ 4203865 w 4643252"/>
              <a:gd name="connsiteY80" fmla="*/ 700644 h 3194462"/>
              <a:gd name="connsiteX81" fmla="*/ 4239491 w 4643252"/>
              <a:gd name="connsiteY81" fmla="*/ 712520 h 3194462"/>
              <a:gd name="connsiteX82" fmla="*/ 4322618 w 4643252"/>
              <a:gd name="connsiteY82" fmla="*/ 700644 h 3194462"/>
              <a:gd name="connsiteX83" fmla="*/ 4417621 w 4643252"/>
              <a:gd name="connsiteY83" fmla="*/ 665018 h 3194462"/>
              <a:gd name="connsiteX84" fmla="*/ 4643252 w 4643252"/>
              <a:gd name="connsiteY84" fmla="*/ 855023 h 3194462"/>
              <a:gd name="connsiteX85" fmla="*/ 4619501 w 4643252"/>
              <a:gd name="connsiteY85" fmla="*/ 1021278 h 3194462"/>
              <a:gd name="connsiteX86" fmla="*/ 4524498 w 4643252"/>
              <a:gd name="connsiteY86" fmla="*/ 1187533 h 3194462"/>
              <a:gd name="connsiteX87" fmla="*/ 4536374 w 4643252"/>
              <a:gd name="connsiteY87" fmla="*/ 1365662 h 3194462"/>
              <a:gd name="connsiteX88" fmla="*/ 4536374 w 4643252"/>
              <a:gd name="connsiteY88" fmla="*/ 1365662 h 3194462"/>
              <a:gd name="connsiteX89" fmla="*/ 4536374 w 4643252"/>
              <a:gd name="connsiteY89" fmla="*/ 1365662 h 3194462"/>
              <a:gd name="connsiteX90" fmla="*/ 4536374 w 4643252"/>
              <a:gd name="connsiteY90" fmla="*/ 1365662 h 3194462"/>
              <a:gd name="connsiteX91" fmla="*/ 4500748 w 4643252"/>
              <a:gd name="connsiteY91" fmla="*/ 1436914 h 3194462"/>
              <a:gd name="connsiteX92" fmla="*/ 4417621 w 4643252"/>
              <a:gd name="connsiteY92" fmla="*/ 1353787 h 3194462"/>
              <a:gd name="connsiteX93" fmla="*/ 4381995 w 4643252"/>
              <a:gd name="connsiteY93" fmla="*/ 1330036 h 3194462"/>
              <a:gd name="connsiteX94" fmla="*/ 4370119 w 4643252"/>
              <a:gd name="connsiteY94" fmla="*/ 1294411 h 3194462"/>
              <a:gd name="connsiteX95" fmla="*/ 4334493 w 4643252"/>
              <a:gd name="connsiteY95" fmla="*/ 1282535 h 3194462"/>
              <a:gd name="connsiteX96" fmla="*/ 4251366 w 4643252"/>
              <a:gd name="connsiteY96" fmla="*/ 1270660 h 3194462"/>
              <a:gd name="connsiteX97" fmla="*/ 4310743 w 4643252"/>
              <a:gd name="connsiteY97" fmla="*/ 1377538 h 3194462"/>
              <a:gd name="connsiteX98" fmla="*/ 4346369 w 4643252"/>
              <a:gd name="connsiteY98" fmla="*/ 1401288 h 3194462"/>
              <a:gd name="connsiteX99" fmla="*/ 4358244 w 4643252"/>
              <a:gd name="connsiteY99" fmla="*/ 1436914 h 3194462"/>
              <a:gd name="connsiteX100" fmla="*/ 4322618 w 4643252"/>
              <a:gd name="connsiteY100" fmla="*/ 1448790 h 3194462"/>
              <a:gd name="connsiteX101" fmla="*/ 4251366 w 4643252"/>
              <a:gd name="connsiteY101" fmla="*/ 1496291 h 3194462"/>
              <a:gd name="connsiteX102" fmla="*/ 4215740 w 4643252"/>
              <a:gd name="connsiteY102" fmla="*/ 1520042 h 3194462"/>
              <a:gd name="connsiteX103" fmla="*/ 4191989 w 4643252"/>
              <a:gd name="connsiteY103" fmla="*/ 1591294 h 3194462"/>
              <a:gd name="connsiteX104" fmla="*/ 4215740 w 4643252"/>
              <a:gd name="connsiteY104" fmla="*/ 1662546 h 3194462"/>
              <a:gd name="connsiteX105" fmla="*/ 4286992 w 4643252"/>
              <a:gd name="connsiteY105" fmla="*/ 1721922 h 3194462"/>
              <a:gd name="connsiteX106" fmla="*/ 4346369 w 4643252"/>
              <a:gd name="connsiteY106" fmla="*/ 1757548 h 3194462"/>
              <a:gd name="connsiteX107" fmla="*/ 4203865 w 4643252"/>
              <a:gd name="connsiteY107" fmla="*/ 1805049 h 3194462"/>
              <a:gd name="connsiteX108" fmla="*/ 4061361 w 4643252"/>
              <a:gd name="connsiteY108" fmla="*/ 1757548 h 3194462"/>
              <a:gd name="connsiteX109" fmla="*/ 4085111 w 4643252"/>
              <a:gd name="connsiteY109" fmla="*/ 2101933 h 3194462"/>
              <a:gd name="connsiteX110" fmla="*/ 3835730 w 4643252"/>
              <a:gd name="connsiteY110" fmla="*/ 2113808 h 3194462"/>
              <a:gd name="connsiteX111" fmla="*/ 3788228 w 4643252"/>
              <a:gd name="connsiteY111" fmla="*/ 2232561 h 3194462"/>
              <a:gd name="connsiteX112" fmla="*/ 3610098 w 4643252"/>
              <a:gd name="connsiteY112" fmla="*/ 2505694 h 3194462"/>
              <a:gd name="connsiteX113" fmla="*/ 3420093 w 4643252"/>
              <a:gd name="connsiteY113" fmla="*/ 2529444 h 3194462"/>
              <a:gd name="connsiteX114" fmla="*/ 3313215 w 4643252"/>
              <a:gd name="connsiteY114" fmla="*/ 2565070 h 3194462"/>
              <a:gd name="connsiteX115" fmla="*/ 3194462 w 4643252"/>
              <a:gd name="connsiteY115" fmla="*/ 2553195 h 3194462"/>
              <a:gd name="connsiteX116" fmla="*/ 3158836 w 4643252"/>
              <a:gd name="connsiteY116" fmla="*/ 2553195 h 3194462"/>
              <a:gd name="connsiteX117" fmla="*/ 3135085 w 4643252"/>
              <a:gd name="connsiteY117" fmla="*/ 2766951 h 3194462"/>
              <a:gd name="connsiteX118" fmla="*/ 3028208 w 4643252"/>
              <a:gd name="connsiteY118" fmla="*/ 2802577 h 3194462"/>
              <a:gd name="connsiteX119" fmla="*/ 2921330 w 4643252"/>
              <a:gd name="connsiteY119" fmla="*/ 2755075 h 3194462"/>
              <a:gd name="connsiteX120" fmla="*/ 2778826 w 4643252"/>
              <a:gd name="connsiteY120" fmla="*/ 3075709 h 3194462"/>
              <a:gd name="connsiteX121" fmla="*/ 2553195 w 4643252"/>
              <a:gd name="connsiteY121" fmla="*/ 3194462 h 3194462"/>
              <a:gd name="connsiteX122" fmla="*/ 2541319 w 4643252"/>
              <a:gd name="connsiteY122" fmla="*/ 3051959 h 3194462"/>
              <a:gd name="connsiteX123" fmla="*/ 2434441 w 4643252"/>
              <a:gd name="connsiteY123" fmla="*/ 3051959 h 3194462"/>
              <a:gd name="connsiteX124" fmla="*/ 2268187 w 4643252"/>
              <a:gd name="connsiteY124" fmla="*/ 2826327 h 3194462"/>
              <a:gd name="connsiteX125" fmla="*/ 2244436 w 4643252"/>
              <a:gd name="connsiteY125" fmla="*/ 2766951 h 3194462"/>
              <a:gd name="connsiteX126" fmla="*/ 1995054 w 4643252"/>
              <a:gd name="connsiteY126" fmla="*/ 2790701 h 3194462"/>
              <a:gd name="connsiteX127" fmla="*/ 1983179 w 4643252"/>
              <a:gd name="connsiteY127" fmla="*/ 2671948 h 3194462"/>
              <a:gd name="connsiteX128" fmla="*/ 1876301 w 4643252"/>
              <a:gd name="connsiteY128" fmla="*/ 2541320 h 3194462"/>
              <a:gd name="connsiteX129" fmla="*/ 1721922 w 4643252"/>
              <a:gd name="connsiteY129" fmla="*/ 2553195 h 3194462"/>
              <a:gd name="connsiteX130" fmla="*/ 1698171 w 4643252"/>
              <a:gd name="connsiteY130" fmla="*/ 2671948 h 3194462"/>
              <a:gd name="connsiteX131" fmla="*/ 1710046 w 4643252"/>
              <a:gd name="connsiteY131" fmla="*/ 2707574 h 3194462"/>
              <a:gd name="connsiteX132" fmla="*/ 1710046 w 4643252"/>
              <a:gd name="connsiteY132" fmla="*/ 2755075 h 3194462"/>
              <a:gd name="connsiteX133" fmla="*/ 1460665 w 4643252"/>
              <a:gd name="connsiteY133" fmla="*/ 2790701 h 3194462"/>
              <a:gd name="connsiteX134" fmla="*/ 1413163 w 4643252"/>
              <a:gd name="connsiteY134" fmla="*/ 2909455 h 3194462"/>
              <a:gd name="connsiteX135" fmla="*/ 1318161 w 4643252"/>
              <a:gd name="connsiteY135" fmla="*/ 2909455 h 3194462"/>
              <a:gd name="connsiteX136" fmla="*/ 1163782 w 4643252"/>
              <a:gd name="connsiteY136" fmla="*/ 2612572 h 3194462"/>
              <a:gd name="connsiteX137" fmla="*/ 1140031 w 4643252"/>
              <a:gd name="connsiteY137" fmla="*/ 2256312 h 3194462"/>
              <a:gd name="connsiteX138" fmla="*/ 938150 w 4643252"/>
              <a:gd name="connsiteY138" fmla="*/ 2149434 h 31944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</a:cxnLst>
            <a:rect l="l" t="t" r="r" b="b"/>
            <a:pathLst>
              <a:path w="4643252" h="3194462">
                <a:moveTo>
                  <a:pt x="938150" y="2149434"/>
                </a:moveTo>
                <a:lnTo>
                  <a:pt x="890649" y="2113808"/>
                </a:lnTo>
                <a:lnTo>
                  <a:pt x="961901" y="2006930"/>
                </a:lnTo>
                <a:lnTo>
                  <a:pt x="914400" y="1959429"/>
                </a:lnTo>
                <a:lnTo>
                  <a:pt x="831272" y="1947553"/>
                </a:lnTo>
                <a:lnTo>
                  <a:pt x="855023" y="1864426"/>
                </a:lnTo>
                <a:lnTo>
                  <a:pt x="724395" y="1888177"/>
                </a:lnTo>
                <a:lnTo>
                  <a:pt x="760021" y="1626920"/>
                </a:lnTo>
                <a:lnTo>
                  <a:pt x="676893" y="1531917"/>
                </a:lnTo>
                <a:lnTo>
                  <a:pt x="819397" y="1567543"/>
                </a:lnTo>
                <a:lnTo>
                  <a:pt x="902524" y="1496291"/>
                </a:lnTo>
                <a:lnTo>
                  <a:pt x="688769" y="1413164"/>
                </a:lnTo>
                <a:lnTo>
                  <a:pt x="605641" y="1104405"/>
                </a:lnTo>
                <a:cubicBezTo>
                  <a:pt x="593766" y="1072738"/>
                  <a:pt x="588775" y="1037544"/>
                  <a:pt x="570015" y="1009403"/>
                </a:cubicBezTo>
                <a:cubicBezTo>
                  <a:pt x="530634" y="950331"/>
                  <a:pt x="534389" y="1024573"/>
                  <a:pt x="534389" y="985652"/>
                </a:cubicBezTo>
                <a:lnTo>
                  <a:pt x="427511" y="712520"/>
                </a:lnTo>
                <a:cubicBezTo>
                  <a:pt x="370826" y="691263"/>
                  <a:pt x="346075" y="659254"/>
                  <a:pt x="296883" y="688769"/>
                </a:cubicBezTo>
                <a:cubicBezTo>
                  <a:pt x="287282" y="694529"/>
                  <a:pt x="281049" y="704603"/>
                  <a:pt x="273132" y="712520"/>
                </a:cubicBezTo>
                <a:lnTo>
                  <a:pt x="237506" y="617517"/>
                </a:lnTo>
                <a:lnTo>
                  <a:pt x="118753" y="688769"/>
                </a:lnTo>
                <a:lnTo>
                  <a:pt x="0" y="665018"/>
                </a:lnTo>
                <a:lnTo>
                  <a:pt x="71252" y="534390"/>
                </a:lnTo>
                <a:lnTo>
                  <a:pt x="35626" y="475013"/>
                </a:lnTo>
                <a:lnTo>
                  <a:pt x="130628" y="368135"/>
                </a:lnTo>
                <a:lnTo>
                  <a:pt x="296883" y="344385"/>
                </a:lnTo>
                <a:lnTo>
                  <a:pt x="368135" y="273133"/>
                </a:lnTo>
                <a:lnTo>
                  <a:pt x="522514" y="166255"/>
                </a:lnTo>
                <a:lnTo>
                  <a:pt x="641267" y="130629"/>
                </a:lnTo>
                <a:lnTo>
                  <a:pt x="700644" y="0"/>
                </a:lnTo>
                <a:lnTo>
                  <a:pt x="807522" y="71252"/>
                </a:lnTo>
                <a:lnTo>
                  <a:pt x="807522" y="71252"/>
                </a:lnTo>
                <a:lnTo>
                  <a:pt x="985652" y="106878"/>
                </a:lnTo>
                <a:lnTo>
                  <a:pt x="1163782" y="118753"/>
                </a:lnTo>
                <a:lnTo>
                  <a:pt x="1341911" y="0"/>
                </a:lnTo>
                <a:lnTo>
                  <a:pt x="1448789" y="95003"/>
                </a:lnTo>
                <a:lnTo>
                  <a:pt x="1626919" y="106878"/>
                </a:lnTo>
                <a:lnTo>
                  <a:pt x="1662545" y="201881"/>
                </a:lnTo>
                <a:lnTo>
                  <a:pt x="1662545" y="320634"/>
                </a:lnTo>
                <a:lnTo>
                  <a:pt x="1769423" y="380011"/>
                </a:lnTo>
                <a:lnTo>
                  <a:pt x="1923802" y="225631"/>
                </a:lnTo>
                <a:cubicBezTo>
                  <a:pt x="1955470" y="213756"/>
                  <a:pt x="1985994" y="181802"/>
                  <a:pt x="2018805" y="190005"/>
                </a:cubicBezTo>
                <a:cubicBezTo>
                  <a:pt x="2046497" y="196928"/>
                  <a:pt x="2050472" y="237506"/>
                  <a:pt x="2066306" y="261257"/>
                </a:cubicBezTo>
                <a:lnTo>
                  <a:pt x="2090057" y="296883"/>
                </a:lnTo>
                <a:lnTo>
                  <a:pt x="2090057" y="296883"/>
                </a:lnTo>
                <a:cubicBezTo>
                  <a:pt x="2170903" y="323833"/>
                  <a:pt x="2113208" y="307719"/>
                  <a:pt x="2268187" y="320634"/>
                </a:cubicBezTo>
                <a:lnTo>
                  <a:pt x="2303813" y="332509"/>
                </a:lnTo>
                <a:lnTo>
                  <a:pt x="2327563" y="154379"/>
                </a:lnTo>
                <a:lnTo>
                  <a:pt x="2446317" y="166255"/>
                </a:lnTo>
                <a:lnTo>
                  <a:pt x="2541319" y="273133"/>
                </a:lnTo>
                <a:lnTo>
                  <a:pt x="2671948" y="296883"/>
                </a:lnTo>
                <a:lnTo>
                  <a:pt x="2683823" y="356260"/>
                </a:lnTo>
                <a:lnTo>
                  <a:pt x="2683823" y="356260"/>
                </a:lnTo>
                <a:lnTo>
                  <a:pt x="2707574" y="415636"/>
                </a:lnTo>
                <a:cubicBezTo>
                  <a:pt x="2739241" y="403761"/>
                  <a:pt x="2781159" y="406187"/>
                  <a:pt x="2802576" y="380011"/>
                </a:cubicBezTo>
                <a:cubicBezTo>
                  <a:pt x="2822785" y="355311"/>
                  <a:pt x="2806055" y="315798"/>
                  <a:pt x="2814452" y="285008"/>
                </a:cubicBezTo>
                <a:cubicBezTo>
                  <a:pt x="2818207" y="271239"/>
                  <a:pt x="2829065" y="260346"/>
                  <a:pt x="2838202" y="249382"/>
                </a:cubicBezTo>
                <a:cubicBezTo>
                  <a:pt x="2848953" y="236480"/>
                  <a:pt x="2859147" y="221912"/>
                  <a:pt x="2873828" y="213756"/>
                </a:cubicBezTo>
                <a:cubicBezTo>
                  <a:pt x="2895713" y="201598"/>
                  <a:pt x="2945080" y="190005"/>
                  <a:pt x="2945080" y="190005"/>
                </a:cubicBezTo>
                <a:cubicBezTo>
                  <a:pt x="2956955" y="193964"/>
                  <a:pt x="2970931" y="194061"/>
                  <a:pt x="2980706" y="201881"/>
                </a:cubicBezTo>
                <a:cubicBezTo>
                  <a:pt x="2991851" y="210797"/>
                  <a:pt x="2995320" y="226543"/>
                  <a:pt x="3004457" y="237507"/>
                </a:cubicBezTo>
                <a:cubicBezTo>
                  <a:pt x="3016744" y="252251"/>
                  <a:pt x="3059179" y="285483"/>
                  <a:pt x="3063834" y="308759"/>
                </a:cubicBezTo>
                <a:cubicBezTo>
                  <a:pt x="3069268" y="335930"/>
                  <a:pt x="3063834" y="364177"/>
                  <a:pt x="3063834" y="391886"/>
                </a:cubicBezTo>
                <a:lnTo>
                  <a:pt x="3194462" y="308759"/>
                </a:lnTo>
                <a:cubicBezTo>
                  <a:pt x="3280810" y="370436"/>
                  <a:pt x="3243537" y="368135"/>
                  <a:pt x="3289465" y="368135"/>
                </a:cubicBezTo>
                <a:lnTo>
                  <a:pt x="3336966" y="273133"/>
                </a:lnTo>
                <a:cubicBezTo>
                  <a:pt x="3482486" y="240795"/>
                  <a:pt x="3407349" y="249382"/>
                  <a:pt x="3562597" y="249382"/>
                </a:cubicBezTo>
                <a:lnTo>
                  <a:pt x="3503221" y="154379"/>
                </a:lnTo>
                <a:lnTo>
                  <a:pt x="3681350" y="95003"/>
                </a:lnTo>
                <a:lnTo>
                  <a:pt x="3930732" y="201881"/>
                </a:lnTo>
                <a:cubicBezTo>
                  <a:pt x="3942507" y="203189"/>
                  <a:pt x="4082211" y="216747"/>
                  <a:pt x="4108862" y="225631"/>
                </a:cubicBezTo>
                <a:cubicBezTo>
                  <a:pt x="4122402" y="230144"/>
                  <a:pt x="4132613" y="241465"/>
                  <a:pt x="4144488" y="249382"/>
                </a:cubicBezTo>
                <a:cubicBezTo>
                  <a:pt x="4148446" y="261257"/>
                  <a:pt x="4146177" y="277732"/>
                  <a:pt x="4156363" y="285008"/>
                </a:cubicBezTo>
                <a:cubicBezTo>
                  <a:pt x="4176735" y="299560"/>
                  <a:pt x="4227615" y="308759"/>
                  <a:pt x="4227615" y="308759"/>
                </a:cubicBezTo>
                <a:cubicBezTo>
                  <a:pt x="4231574" y="320634"/>
                  <a:pt x="4241549" y="332038"/>
                  <a:pt x="4239491" y="344385"/>
                </a:cubicBezTo>
                <a:cubicBezTo>
                  <a:pt x="4233172" y="382301"/>
                  <a:pt x="4207902" y="382624"/>
                  <a:pt x="4180114" y="391886"/>
                </a:cubicBezTo>
                <a:cubicBezTo>
                  <a:pt x="4172197" y="403761"/>
                  <a:pt x="4153564" y="413517"/>
                  <a:pt x="4156363" y="427512"/>
                </a:cubicBezTo>
                <a:cubicBezTo>
                  <a:pt x="4159162" y="441507"/>
                  <a:pt x="4181897" y="441170"/>
                  <a:pt x="4191989" y="451262"/>
                </a:cubicBezTo>
                <a:cubicBezTo>
                  <a:pt x="4202081" y="461354"/>
                  <a:pt x="4207823" y="475013"/>
                  <a:pt x="4215740" y="486888"/>
                </a:cubicBezTo>
                <a:cubicBezTo>
                  <a:pt x="4211782" y="530431"/>
                  <a:pt x="4210048" y="574234"/>
                  <a:pt x="4203865" y="617517"/>
                </a:cubicBezTo>
                <a:cubicBezTo>
                  <a:pt x="4202095" y="629909"/>
                  <a:pt x="4191989" y="640625"/>
                  <a:pt x="4191989" y="653143"/>
                </a:cubicBezTo>
                <a:cubicBezTo>
                  <a:pt x="4191989" y="669464"/>
                  <a:pt x="4193669" y="687899"/>
                  <a:pt x="4203865" y="700644"/>
                </a:cubicBezTo>
                <a:cubicBezTo>
                  <a:pt x="4211685" y="710419"/>
                  <a:pt x="4227616" y="708561"/>
                  <a:pt x="4239491" y="712520"/>
                </a:cubicBezTo>
                <a:cubicBezTo>
                  <a:pt x="4267200" y="708561"/>
                  <a:pt x="4295344" y="706938"/>
                  <a:pt x="4322618" y="700644"/>
                </a:cubicBezTo>
                <a:cubicBezTo>
                  <a:pt x="4371930" y="689264"/>
                  <a:pt x="4382204" y="682727"/>
                  <a:pt x="4417621" y="665018"/>
                </a:cubicBezTo>
                <a:lnTo>
                  <a:pt x="4643252" y="855023"/>
                </a:lnTo>
                <a:lnTo>
                  <a:pt x="4619501" y="1021278"/>
                </a:lnTo>
                <a:lnTo>
                  <a:pt x="4524498" y="1187533"/>
                </a:lnTo>
                <a:lnTo>
                  <a:pt x="4536374" y="1365662"/>
                </a:lnTo>
                <a:lnTo>
                  <a:pt x="4536374" y="1365662"/>
                </a:lnTo>
                <a:lnTo>
                  <a:pt x="4536374" y="1365662"/>
                </a:lnTo>
                <a:lnTo>
                  <a:pt x="4536374" y="1365662"/>
                </a:lnTo>
                <a:lnTo>
                  <a:pt x="4500748" y="1436914"/>
                </a:lnTo>
                <a:cubicBezTo>
                  <a:pt x="4473039" y="1409205"/>
                  <a:pt x="4446748" y="1380001"/>
                  <a:pt x="4417621" y="1353787"/>
                </a:cubicBezTo>
                <a:cubicBezTo>
                  <a:pt x="4407012" y="1344239"/>
                  <a:pt x="4390911" y="1341181"/>
                  <a:pt x="4381995" y="1330036"/>
                </a:cubicBezTo>
                <a:cubicBezTo>
                  <a:pt x="4374175" y="1320262"/>
                  <a:pt x="4378970" y="1303262"/>
                  <a:pt x="4370119" y="1294411"/>
                </a:cubicBezTo>
                <a:cubicBezTo>
                  <a:pt x="4361268" y="1285560"/>
                  <a:pt x="4346768" y="1284990"/>
                  <a:pt x="4334493" y="1282535"/>
                </a:cubicBezTo>
                <a:cubicBezTo>
                  <a:pt x="4307046" y="1277046"/>
                  <a:pt x="4279075" y="1274618"/>
                  <a:pt x="4251366" y="1270660"/>
                </a:cubicBezTo>
                <a:cubicBezTo>
                  <a:pt x="4274312" y="1339498"/>
                  <a:pt x="4261517" y="1336517"/>
                  <a:pt x="4310743" y="1377538"/>
                </a:cubicBezTo>
                <a:cubicBezTo>
                  <a:pt x="4321707" y="1386675"/>
                  <a:pt x="4334494" y="1393371"/>
                  <a:pt x="4346369" y="1401288"/>
                </a:cubicBezTo>
                <a:cubicBezTo>
                  <a:pt x="4350327" y="1413163"/>
                  <a:pt x="4363842" y="1425718"/>
                  <a:pt x="4358244" y="1436914"/>
                </a:cubicBezTo>
                <a:cubicBezTo>
                  <a:pt x="4352646" y="1448110"/>
                  <a:pt x="4333033" y="1441846"/>
                  <a:pt x="4322618" y="1448790"/>
                </a:cubicBezTo>
                <a:cubicBezTo>
                  <a:pt x="4233667" y="1508091"/>
                  <a:pt x="4336073" y="1468056"/>
                  <a:pt x="4251366" y="1496291"/>
                </a:cubicBezTo>
                <a:cubicBezTo>
                  <a:pt x="4239491" y="1504208"/>
                  <a:pt x="4223304" y="1507939"/>
                  <a:pt x="4215740" y="1520042"/>
                </a:cubicBezTo>
                <a:cubicBezTo>
                  <a:pt x="4202471" y="1541272"/>
                  <a:pt x="4191989" y="1591294"/>
                  <a:pt x="4191989" y="1591294"/>
                </a:cubicBezTo>
                <a:cubicBezTo>
                  <a:pt x="4199906" y="1615045"/>
                  <a:pt x="4198037" y="1644843"/>
                  <a:pt x="4215740" y="1662546"/>
                </a:cubicBezTo>
                <a:cubicBezTo>
                  <a:pt x="4242005" y="1688811"/>
                  <a:pt x="4253924" y="1705388"/>
                  <a:pt x="4286992" y="1721922"/>
                </a:cubicBezTo>
                <a:cubicBezTo>
                  <a:pt x="4348655" y="1752753"/>
                  <a:pt x="4299979" y="1711160"/>
                  <a:pt x="4346369" y="1757548"/>
                </a:cubicBezTo>
                <a:lnTo>
                  <a:pt x="4203865" y="1805049"/>
                </a:lnTo>
                <a:lnTo>
                  <a:pt x="4061361" y="1757548"/>
                </a:lnTo>
                <a:lnTo>
                  <a:pt x="4085111" y="2101933"/>
                </a:lnTo>
                <a:lnTo>
                  <a:pt x="3835730" y="2113808"/>
                </a:lnTo>
                <a:lnTo>
                  <a:pt x="3788228" y="2232561"/>
                </a:lnTo>
                <a:lnTo>
                  <a:pt x="3610098" y="2505694"/>
                </a:lnTo>
                <a:lnTo>
                  <a:pt x="3420093" y="2529444"/>
                </a:lnTo>
                <a:cubicBezTo>
                  <a:pt x="3384467" y="2541319"/>
                  <a:pt x="3350562" y="2561139"/>
                  <a:pt x="3313215" y="2565070"/>
                </a:cubicBezTo>
                <a:cubicBezTo>
                  <a:pt x="3273652" y="2569235"/>
                  <a:pt x="3234127" y="2556246"/>
                  <a:pt x="3194462" y="2553195"/>
                </a:cubicBezTo>
                <a:cubicBezTo>
                  <a:pt x="3182622" y="2552284"/>
                  <a:pt x="3170711" y="2553195"/>
                  <a:pt x="3158836" y="2553195"/>
                </a:cubicBezTo>
                <a:lnTo>
                  <a:pt x="3135085" y="2766951"/>
                </a:lnTo>
                <a:lnTo>
                  <a:pt x="3028208" y="2802577"/>
                </a:lnTo>
                <a:lnTo>
                  <a:pt x="2921330" y="2755075"/>
                </a:lnTo>
                <a:lnTo>
                  <a:pt x="2778826" y="3075709"/>
                </a:lnTo>
                <a:lnTo>
                  <a:pt x="2553195" y="3194462"/>
                </a:lnTo>
                <a:lnTo>
                  <a:pt x="2541319" y="3051959"/>
                </a:lnTo>
                <a:lnTo>
                  <a:pt x="2434441" y="3051959"/>
                </a:lnTo>
                <a:lnTo>
                  <a:pt x="2268187" y="2826327"/>
                </a:lnTo>
                <a:lnTo>
                  <a:pt x="2244436" y="2766951"/>
                </a:lnTo>
                <a:lnTo>
                  <a:pt x="1995054" y="2790701"/>
                </a:lnTo>
                <a:lnTo>
                  <a:pt x="1983179" y="2671948"/>
                </a:lnTo>
                <a:lnTo>
                  <a:pt x="1876301" y="2541320"/>
                </a:lnTo>
                <a:lnTo>
                  <a:pt x="1721922" y="2553195"/>
                </a:lnTo>
                <a:cubicBezTo>
                  <a:pt x="1714005" y="2592779"/>
                  <a:pt x="1701267" y="2631699"/>
                  <a:pt x="1698171" y="2671948"/>
                </a:cubicBezTo>
                <a:cubicBezTo>
                  <a:pt x="1697211" y="2684429"/>
                  <a:pt x="1708276" y="2695182"/>
                  <a:pt x="1710046" y="2707574"/>
                </a:cubicBezTo>
                <a:cubicBezTo>
                  <a:pt x="1712285" y="2723249"/>
                  <a:pt x="1710046" y="2739241"/>
                  <a:pt x="1710046" y="2755075"/>
                </a:cubicBezTo>
                <a:lnTo>
                  <a:pt x="1460665" y="2790701"/>
                </a:lnTo>
                <a:lnTo>
                  <a:pt x="1413163" y="2909455"/>
                </a:lnTo>
                <a:lnTo>
                  <a:pt x="1318161" y="2909455"/>
                </a:lnTo>
                <a:lnTo>
                  <a:pt x="1163782" y="2612572"/>
                </a:lnTo>
                <a:lnTo>
                  <a:pt x="1140031" y="2256312"/>
                </a:lnTo>
                <a:lnTo>
                  <a:pt x="938150" y="2149434"/>
                </a:lnTo>
                <a:close/>
              </a:path>
            </a:pathLst>
          </a:cu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outerShdw blurRad="228600" dist="1905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Forme libre 7"/>
          <p:cNvSpPr/>
          <p:nvPr/>
        </p:nvSpPr>
        <p:spPr>
          <a:xfrm>
            <a:off x="3492000" y="1857363"/>
            <a:ext cx="3168000" cy="2643206"/>
          </a:xfrm>
          <a:custGeom>
            <a:avLst/>
            <a:gdLst>
              <a:gd name="connsiteX0" fmla="*/ 380010 w 5248894"/>
              <a:gd name="connsiteY0" fmla="*/ 3598223 h 4524498"/>
              <a:gd name="connsiteX1" fmla="*/ 403761 w 5248894"/>
              <a:gd name="connsiteY1" fmla="*/ 3313215 h 4524498"/>
              <a:gd name="connsiteX2" fmla="*/ 320634 w 5248894"/>
              <a:gd name="connsiteY2" fmla="*/ 3241963 h 4524498"/>
              <a:gd name="connsiteX3" fmla="*/ 261257 w 5248894"/>
              <a:gd name="connsiteY3" fmla="*/ 3158836 h 4524498"/>
              <a:gd name="connsiteX4" fmla="*/ 225631 w 5248894"/>
              <a:gd name="connsiteY4" fmla="*/ 3146961 h 4524498"/>
              <a:gd name="connsiteX5" fmla="*/ 213756 w 5248894"/>
              <a:gd name="connsiteY5" fmla="*/ 3099459 h 4524498"/>
              <a:gd name="connsiteX6" fmla="*/ 213756 w 5248894"/>
              <a:gd name="connsiteY6" fmla="*/ 2992581 h 4524498"/>
              <a:gd name="connsiteX7" fmla="*/ 261257 w 5248894"/>
              <a:gd name="connsiteY7" fmla="*/ 2968831 h 4524498"/>
              <a:gd name="connsiteX8" fmla="*/ 273133 w 5248894"/>
              <a:gd name="connsiteY8" fmla="*/ 2897579 h 4524498"/>
              <a:gd name="connsiteX9" fmla="*/ 356260 w 5248894"/>
              <a:gd name="connsiteY9" fmla="*/ 2861953 h 4524498"/>
              <a:gd name="connsiteX10" fmla="*/ 403761 w 5248894"/>
              <a:gd name="connsiteY10" fmla="*/ 2755075 h 4524498"/>
              <a:gd name="connsiteX11" fmla="*/ 391886 w 5248894"/>
              <a:gd name="connsiteY11" fmla="*/ 2600696 h 4524498"/>
              <a:gd name="connsiteX12" fmla="*/ 368135 w 5248894"/>
              <a:gd name="connsiteY12" fmla="*/ 2553194 h 4524498"/>
              <a:gd name="connsiteX13" fmla="*/ 356260 w 5248894"/>
              <a:gd name="connsiteY13" fmla="*/ 2517568 h 4524498"/>
              <a:gd name="connsiteX14" fmla="*/ 332509 w 5248894"/>
              <a:gd name="connsiteY14" fmla="*/ 2434441 h 4524498"/>
              <a:gd name="connsiteX15" fmla="*/ 273133 w 5248894"/>
              <a:gd name="connsiteY15" fmla="*/ 2363189 h 4524498"/>
              <a:gd name="connsiteX16" fmla="*/ 201881 w 5248894"/>
              <a:gd name="connsiteY16" fmla="*/ 2315688 h 4524498"/>
              <a:gd name="connsiteX17" fmla="*/ 178130 w 5248894"/>
              <a:gd name="connsiteY17" fmla="*/ 2244436 h 4524498"/>
              <a:gd name="connsiteX18" fmla="*/ 95003 w 5248894"/>
              <a:gd name="connsiteY18" fmla="*/ 2137558 h 4524498"/>
              <a:gd name="connsiteX19" fmla="*/ 71252 w 5248894"/>
              <a:gd name="connsiteY19" fmla="*/ 2090057 h 4524498"/>
              <a:gd name="connsiteX20" fmla="*/ 35626 w 5248894"/>
              <a:gd name="connsiteY20" fmla="*/ 2054431 h 4524498"/>
              <a:gd name="connsiteX21" fmla="*/ 0 w 5248894"/>
              <a:gd name="connsiteY21" fmla="*/ 2030680 h 4524498"/>
              <a:gd name="connsiteX22" fmla="*/ 11875 w 5248894"/>
              <a:gd name="connsiteY22" fmla="*/ 1935678 h 4524498"/>
              <a:gd name="connsiteX23" fmla="*/ 118753 w 5248894"/>
              <a:gd name="connsiteY23" fmla="*/ 1947553 h 4524498"/>
              <a:gd name="connsiteX24" fmla="*/ 213756 w 5248894"/>
              <a:gd name="connsiteY24" fmla="*/ 1769423 h 4524498"/>
              <a:gd name="connsiteX25" fmla="*/ 285008 w 5248894"/>
              <a:gd name="connsiteY25" fmla="*/ 1816924 h 4524498"/>
              <a:gd name="connsiteX26" fmla="*/ 534390 w 5248894"/>
              <a:gd name="connsiteY26" fmla="*/ 1626919 h 4524498"/>
              <a:gd name="connsiteX27" fmla="*/ 486888 w 5248894"/>
              <a:gd name="connsiteY27" fmla="*/ 1531917 h 4524498"/>
              <a:gd name="connsiteX28" fmla="*/ 605642 w 5248894"/>
              <a:gd name="connsiteY28" fmla="*/ 1377537 h 4524498"/>
              <a:gd name="connsiteX29" fmla="*/ 736270 w 5248894"/>
              <a:gd name="connsiteY29" fmla="*/ 1341911 h 4524498"/>
              <a:gd name="connsiteX30" fmla="*/ 653143 w 5248894"/>
              <a:gd name="connsiteY30" fmla="*/ 1235033 h 4524498"/>
              <a:gd name="connsiteX31" fmla="*/ 700644 w 5248894"/>
              <a:gd name="connsiteY31" fmla="*/ 1092530 h 4524498"/>
              <a:gd name="connsiteX32" fmla="*/ 617517 w 5248894"/>
              <a:gd name="connsiteY32" fmla="*/ 1009402 h 4524498"/>
              <a:gd name="connsiteX33" fmla="*/ 581891 w 5248894"/>
              <a:gd name="connsiteY33" fmla="*/ 914400 h 4524498"/>
              <a:gd name="connsiteX34" fmla="*/ 534390 w 5248894"/>
              <a:gd name="connsiteY34" fmla="*/ 724394 h 4524498"/>
              <a:gd name="connsiteX35" fmla="*/ 581891 w 5248894"/>
              <a:gd name="connsiteY35" fmla="*/ 570015 h 4524498"/>
              <a:gd name="connsiteX36" fmla="*/ 581891 w 5248894"/>
              <a:gd name="connsiteY36" fmla="*/ 534389 h 4524498"/>
              <a:gd name="connsiteX37" fmla="*/ 807522 w 5248894"/>
              <a:gd name="connsiteY37" fmla="*/ 581891 h 4524498"/>
              <a:gd name="connsiteX38" fmla="*/ 938151 w 5248894"/>
              <a:gd name="connsiteY38" fmla="*/ 391885 h 4524498"/>
              <a:gd name="connsiteX39" fmla="*/ 1068779 w 5248894"/>
              <a:gd name="connsiteY39" fmla="*/ 296883 h 4524498"/>
              <a:gd name="connsiteX40" fmla="*/ 1092530 w 5248894"/>
              <a:gd name="connsiteY40" fmla="*/ 142504 h 4524498"/>
              <a:gd name="connsiteX41" fmla="*/ 1318161 w 5248894"/>
              <a:gd name="connsiteY41" fmla="*/ 237506 h 4524498"/>
              <a:gd name="connsiteX42" fmla="*/ 1365662 w 5248894"/>
              <a:gd name="connsiteY42" fmla="*/ 213755 h 4524498"/>
              <a:gd name="connsiteX43" fmla="*/ 1425039 w 5248894"/>
              <a:gd name="connsiteY43" fmla="*/ 11875 h 4524498"/>
              <a:gd name="connsiteX44" fmla="*/ 1781299 w 5248894"/>
              <a:gd name="connsiteY44" fmla="*/ 0 h 4524498"/>
              <a:gd name="connsiteX45" fmla="*/ 1781299 w 5248894"/>
              <a:gd name="connsiteY45" fmla="*/ 154379 h 4524498"/>
              <a:gd name="connsiteX46" fmla="*/ 1733797 w 5248894"/>
              <a:gd name="connsiteY46" fmla="*/ 249381 h 4524498"/>
              <a:gd name="connsiteX47" fmla="*/ 1757548 w 5248894"/>
              <a:gd name="connsiteY47" fmla="*/ 285007 h 4524498"/>
              <a:gd name="connsiteX48" fmla="*/ 1781299 w 5248894"/>
              <a:gd name="connsiteY48" fmla="*/ 368135 h 4524498"/>
              <a:gd name="connsiteX49" fmla="*/ 1852551 w 5248894"/>
              <a:gd name="connsiteY49" fmla="*/ 415636 h 4524498"/>
              <a:gd name="connsiteX50" fmla="*/ 1876301 w 5248894"/>
              <a:gd name="connsiteY50" fmla="*/ 486888 h 4524498"/>
              <a:gd name="connsiteX51" fmla="*/ 1888177 w 5248894"/>
              <a:gd name="connsiteY51" fmla="*/ 522514 h 4524498"/>
              <a:gd name="connsiteX52" fmla="*/ 1935678 w 5248894"/>
              <a:gd name="connsiteY52" fmla="*/ 593766 h 4524498"/>
              <a:gd name="connsiteX53" fmla="*/ 2006930 w 5248894"/>
              <a:gd name="connsiteY53" fmla="*/ 641267 h 4524498"/>
              <a:gd name="connsiteX54" fmla="*/ 2042556 w 5248894"/>
              <a:gd name="connsiteY54" fmla="*/ 665018 h 4524498"/>
              <a:gd name="connsiteX55" fmla="*/ 2078182 w 5248894"/>
              <a:gd name="connsiteY55" fmla="*/ 676893 h 4524498"/>
              <a:gd name="connsiteX56" fmla="*/ 2149434 w 5248894"/>
              <a:gd name="connsiteY56" fmla="*/ 676893 h 4524498"/>
              <a:gd name="connsiteX57" fmla="*/ 2280062 w 5248894"/>
              <a:gd name="connsiteY57" fmla="*/ 641267 h 4524498"/>
              <a:gd name="connsiteX58" fmla="*/ 2339439 w 5248894"/>
              <a:gd name="connsiteY58" fmla="*/ 783771 h 4524498"/>
              <a:gd name="connsiteX59" fmla="*/ 2529444 w 5248894"/>
              <a:gd name="connsiteY59" fmla="*/ 866898 h 4524498"/>
              <a:gd name="connsiteX60" fmla="*/ 2636322 w 5248894"/>
              <a:gd name="connsiteY60" fmla="*/ 831272 h 4524498"/>
              <a:gd name="connsiteX61" fmla="*/ 2921330 w 5248894"/>
              <a:gd name="connsiteY61" fmla="*/ 855023 h 4524498"/>
              <a:gd name="connsiteX62" fmla="*/ 3099460 w 5248894"/>
              <a:gd name="connsiteY62" fmla="*/ 926275 h 4524498"/>
              <a:gd name="connsiteX63" fmla="*/ 3336966 w 5248894"/>
              <a:gd name="connsiteY63" fmla="*/ 807522 h 4524498"/>
              <a:gd name="connsiteX64" fmla="*/ 3408218 w 5248894"/>
              <a:gd name="connsiteY64" fmla="*/ 878774 h 4524498"/>
              <a:gd name="connsiteX65" fmla="*/ 3491346 w 5248894"/>
              <a:gd name="connsiteY65" fmla="*/ 855023 h 4524498"/>
              <a:gd name="connsiteX66" fmla="*/ 3538847 w 5248894"/>
              <a:gd name="connsiteY66" fmla="*/ 1092530 h 4524498"/>
              <a:gd name="connsiteX67" fmla="*/ 3930733 w 5248894"/>
              <a:gd name="connsiteY67" fmla="*/ 1045028 h 4524498"/>
              <a:gd name="connsiteX68" fmla="*/ 4037610 w 5248894"/>
              <a:gd name="connsiteY68" fmla="*/ 1175657 h 4524498"/>
              <a:gd name="connsiteX69" fmla="*/ 4073236 w 5248894"/>
              <a:gd name="connsiteY69" fmla="*/ 1330036 h 4524498"/>
              <a:gd name="connsiteX70" fmla="*/ 4168239 w 5248894"/>
              <a:gd name="connsiteY70" fmla="*/ 1294410 h 4524498"/>
              <a:gd name="connsiteX71" fmla="*/ 4275117 w 5248894"/>
              <a:gd name="connsiteY71" fmla="*/ 1484415 h 4524498"/>
              <a:gd name="connsiteX72" fmla="*/ 4393870 w 5248894"/>
              <a:gd name="connsiteY72" fmla="*/ 1567543 h 4524498"/>
              <a:gd name="connsiteX73" fmla="*/ 4441372 w 5248894"/>
              <a:gd name="connsiteY73" fmla="*/ 1686296 h 4524498"/>
              <a:gd name="connsiteX74" fmla="*/ 4370120 w 5248894"/>
              <a:gd name="connsiteY74" fmla="*/ 1745672 h 4524498"/>
              <a:gd name="connsiteX75" fmla="*/ 4405746 w 5248894"/>
              <a:gd name="connsiteY75" fmla="*/ 1840675 h 4524498"/>
              <a:gd name="connsiteX76" fmla="*/ 4370120 w 5248894"/>
              <a:gd name="connsiteY76" fmla="*/ 2018805 h 4524498"/>
              <a:gd name="connsiteX77" fmla="*/ 4346369 w 5248894"/>
              <a:gd name="connsiteY77" fmla="*/ 2054431 h 4524498"/>
              <a:gd name="connsiteX78" fmla="*/ 4334494 w 5248894"/>
              <a:gd name="connsiteY78" fmla="*/ 2090057 h 4524498"/>
              <a:gd name="connsiteX79" fmla="*/ 4286992 w 5248894"/>
              <a:gd name="connsiteY79" fmla="*/ 2161309 h 4524498"/>
              <a:gd name="connsiteX80" fmla="*/ 4322618 w 5248894"/>
              <a:gd name="connsiteY80" fmla="*/ 2196935 h 4524498"/>
              <a:gd name="connsiteX81" fmla="*/ 4358244 w 5248894"/>
              <a:gd name="connsiteY81" fmla="*/ 2208810 h 4524498"/>
              <a:gd name="connsiteX82" fmla="*/ 4393870 w 5248894"/>
              <a:gd name="connsiteY82" fmla="*/ 2232561 h 4524498"/>
              <a:gd name="connsiteX83" fmla="*/ 4417621 w 5248894"/>
              <a:gd name="connsiteY83" fmla="*/ 2327563 h 4524498"/>
              <a:gd name="connsiteX84" fmla="*/ 4429496 w 5248894"/>
              <a:gd name="connsiteY84" fmla="*/ 2363189 h 4524498"/>
              <a:gd name="connsiteX85" fmla="*/ 4465122 w 5248894"/>
              <a:gd name="connsiteY85" fmla="*/ 2375065 h 4524498"/>
              <a:gd name="connsiteX86" fmla="*/ 4560125 w 5248894"/>
              <a:gd name="connsiteY86" fmla="*/ 2386940 h 4524498"/>
              <a:gd name="connsiteX87" fmla="*/ 4572000 w 5248894"/>
              <a:gd name="connsiteY87" fmla="*/ 2517568 h 4524498"/>
              <a:gd name="connsiteX88" fmla="*/ 4583875 w 5248894"/>
              <a:gd name="connsiteY88" fmla="*/ 2553194 h 4524498"/>
              <a:gd name="connsiteX89" fmla="*/ 4619501 w 5248894"/>
              <a:gd name="connsiteY89" fmla="*/ 2683823 h 4524498"/>
              <a:gd name="connsiteX90" fmla="*/ 4643252 w 5248894"/>
              <a:gd name="connsiteY90" fmla="*/ 2719449 h 4524498"/>
              <a:gd name="connsiteX91" fmla="*/ 4714504 w 5248894"/>
              <a:gd name="connsiteY91" fmla="*/ 2861953 h 4524498"/>
              <a:gd name="connsiteX92" fmla="*/ 4750130 w 5248894"/>
              <a:gd name="connsiteY92" fmla="*/ 2897579 h 4524498"/>
              <a:gd name="connsiteX93" fmla="*/ 4785756 w 5248894"/>
              <a:gd name="connsiteY93" fmla="*/ 2909454 h 4524498"/>
              <a:gd name="connsiteX94" fmla="*/ 4821382 w 5248894"/>
              <a:gd name="connsiteY94" fmla="*/ 2933205 h 4524498"/>
              <a:gd name="connsiteX95" fmla="*/ 4833257 w 5248894"/>
              <a:gd name="connsiteY95" fmla="*/ 2968831 h 4524498"/>
              <a:gd name="connsiteX96" fmla="*/ 4857008 w 5248894"/>
              <a:gd name="connsiteY96" fmla="*/ 3004457 h 4524498"/>
              <a:gd name="connsiteX97" fmla="*/ 4916384 w 5248894"/>
              <a:gd name="connsiteY97" fmla="*/ 2992581 h 4524498"/>
              <a:gd name="connsiteX98" fmla="*/ 4952010 w 5248894"/>
              <a:gd name="connsiteY98" fmla="*/ 2980706 h 4524498"/>
              <a:gd name="connsiteX99" fmla="*/ 4987636 w 5248894"/>
              <a:gd name="connsiteY99" fmla="*/ 2992581 h 4524498"/>
              <a:gd name="connsiteX100" fmla="*/ 5035138 w 5248894"/>
              <a:gd name="connsiteY100" fmla="*/ 3051958 h 4524498"/>
              <a:gd name="connsiteX101" fmla="*/ 5058888 w 5248894"/>
              <a:gd name="connsiteY101" fmla="*/ 3087584 h 4524498"/>
              <a:gd name="connsiteX102" fmla="*/ 5106390 w 5248894"/>
              <a:gd name="connsiteY102" fmla="*/ 3123210 h 4524498"/>
              <a:gd name="connsiteX103" fmla="*/ 5142016 w 5248894"/>
              <a:gd name="connsiteY103" fmla="*/ 3408218 h 4524498"/>
              <a:gd name="connsiteX104" fmla="*/ 5165766 w 5248894"/>
              <a:gd name="connsiteY104" fmla="*/ 3479470 h 4524498"/>
              <a:gd name="connsiteX105" fmla="*/ 5248894 w 5248894"/>
              <a:gd name="connsiteY105" fmla="*/ 3479470 h 4524498"/>
              <a:gd name="connsiteX106" fmla="*/ 5248894 w 5248894"/>
              <a:gd name="connsiteY106" fmla="*/ 3479470 h 4524498"/>
              <a:gd name="connsiteX107" fmla="*/ 5189517 w 5248894"/>
              <a:gd name="connsiteY107" fmla="*/ 3586348 h 4524498"/>
              <a:gd name="connsiteX108" fmla="*/ 5189517 w 5248894"/>
              <a:gd name="connsiteY108" fmla="*/ 3788228 h 4524498"/>
              <a:gd name="connsiteX109" fmla="*/ 5153891 w 5248894"/>
              <a:gd name="connsiteY109" fmla="*/ 3800104 h 4524498"/>
              <a:gd name="connsiteX110" fmla="*/ 5106390 w 5248894"/>
              <a:gd name="connsiteY110" fmla="*/ 3811979 h 4524498"/>
              <a:gd name="connsiteX111" fmla="*/ 4999512 w 5248894"/>
              <a:gd name="connsiteY111" fmla="*/ 3871355 h 4524498"/>
              <a:gd name="connsiteX112" fmla="*/ 4963886 w 5248894"/>
              <a:gd name="connsiteY112" fmla="*/ 3895106 h 4524498"/>
              <a:gd name="connsiteX113" fmla="*/ 4963886 w 5248894"/>
              <a:gd name="connsiteY113" fmla="*/ 4061361 h 4524498"/>
              <a:gd name="connsiteX114" fmla="*/ 4975761 w 5248894"/>
              <a:gd name="connsiteY114" fmla="*/ 4108862 h 4524498"/>
              <a:gd name="connsiteX115" fmla="*/ 4987636 w 5248894"/>
              <a:gd name="connsiteY115" fmla="*/ 4168239 h 4524498"/>
              <a:gd name="connsiteX116" fmla="*/ 4809507 w 5248894"/>
              <a:gd name="connsiteY116" fmla="*/ 4132613 h 4524498"/>
              <a:gd name="connsiteX117" fmla="*/ 4702629 w 5248894"/>
              <a:gd name="connsiteY117" fmla="*/ 4013859 h 4524498"/>
              <a:gd name="connsiteX118" fmla="*/ 4619501 w 5248894"/>
              <a:gd name="connsiteY118" fmla="*/ 4037610 h 4524498"/>
              <a:gd name="connsiteX119" fmla="*/ 4607626 w 5248894"/>
              <a:gd name="connsiteY119" fmla="*/ 4168239 h 4524498"/>
              <a:gd name="connsiteX120" fmla="*/ 4476997 w 5248894"/>
              <a:gd name="connsiteY120" fmla="*/ 4191989 h 4524498"/>
              <a:gd name="connsiteX121" fmla="*/ 4381995 w 5248894"/>
              <a:gd name="connsiteY121" fmla="*/ 4156363 h 4524498"/>
              <a:gd name="connsiteX122" fmla="*/ 4298868 w 5248894"/>
              <a:gd name="connsiteY122" fmla="*/ 4061361 h 4524498"/>
              <a:gd name="connsiteX123" fmla="*/ 4191990 w 5248894"/>
              <a:gd name="connsiteY123" fmla="*/ 4085111 h 4524498"/>
              <a:gd name="connsiteX124" fmla="*/ 4108862 w 5248894"/>
              <a:gd name="connsiteY124" fmla="*/ 4251366 h 4524498"/>
              <a:gd name="connsiteX125" fmla="*/ 3930733 w 5248894"/>
              <a:gd name="connsiteY125" fmla="*/ 4191989 h 4524498"/>
              <a:gd name="connsiteX126" fmla="*/ 3918857 w 5248894"/>
              <a:gd name="connsiteY126" fmla="*/ 3990109 h 4524498"/>
              <a:gd name="connsiteX127" fmla="*/ 3800104 w 5248894"/>
              <a:gd name="connsiteY127" fmla="*/ 4001984 h 4524498"/>
              <a:gd name="connsiteX128" fmla="*/ 3740727 w 5248894"/>
              <a:gd name="connsiteY128" fmla="*/ 3966358 h 4524498"/>
              <a:gd name="connsiteX129" fmla="*/ 3669475 w 5248894"/>
              <a:gd name="connsiteY129" fmla="*/ 3883231 h 4524498"/>
              <a:gd name="connsiteX130" fmla="*/ 3443844 w 5248894"/>
              <a:gd name="connsiteY130" fmla="*/ 3990109 h 4524498"/>
              <a:gd name="connsiteX131" fmla="*/ 3253839 w 5248894"/>
              <a:gd name="connsiteY131" fmla="*/ 3990109 h 4524498"/>
              <a:gd name="connsiteX132" fmla="*/ 3158836 w 5248894"/>
              <a:gd name="connsiteY132" fmla="*/ 3918857 h 4524498"/>
              <a:gd name="connsiteX133" fmla="*/ 3111335 w 5248894"/>
              <a:gd name="connsiteY133" fmla="*/ 3966358 h 4524498"/>
              <a:gd name="connsiteX134" fmla="*/ 3016333 w 5248894"/>
              <a:gd name="connsiteY134" fmla="*/ 3906981 h 4524498"/>
              <a:gd name="connsiteX135" fmla="*/ 2945081 w 5248894"/>
              <a:gd name="connsiteY135" fmla="*/ 3966358 h 4524498"/>
              <a:gd name="connsiteX136" fmla="*/ 2778826 w 5248894"/>
              <a:gd name="connsiteY136" fmla="*/ 4073236 h 4524498"/>
              <a:gd name="connsiteX137" fmla="*/ 2648197 w 5248894"/>
              <a:gd name="connsiteY137" fmla="*/ 4156363 h 4524498"/>
              <a:gd name="connsiteX138" fmla="*/ 2600696 w 5248894"/>
              <a:gd name="connsiteY138" fmla="*/ 4203865 h 4524498"/>
              <a:gd name="connsiteX139" fmla="*/ 2351314 w 5248894"/>
              <a:gd name="connsiteY139" fmla="*/ 4215740 h 4524498"/>
              <a:gd name="connsiteX140" fmla="*/ 2244436 w 5248894"/>
              <a:gd name="connsiteY140" fmla="*/ 4298867 h 4524498"/>
              <a:gd name="connsiteX141" fmla="*/ 2208810 w 5248894"/>
              <a:gd name="connsiteY141" fmla="*/ 4429496 h 4524498"/>
              <a:gd name="connsiteX142" fmla="*/ 2018805 w 5248894"/>
              <a:gd name="connsiteY142" fmla="*/ 4524498 h 4524498"/>
              <a:gd name="connsiteX143" fmla="*/ 1840675 w 5248894"/>
              <a:gd name="connsiteY143" fmla="*/ 4393870 h 4524498"/>
              <a:gd name="connsiteX144" fmla="*/ 1733797 w 5248894"/>
              <a:gd name="connsiteY144" fmla="*/ 4215740 h 4524498"/>
              <a:gd name="connsiteX145" fmla="*/ 1638795 w 5248894"/>
              <a:gd name="connsiteY145" fmla="*/ 4085111 h 4524498"/>
              <a:gd name="connsiteX146" fmla="*/ 1603169 w 5248894"/>
              <a:gd name="connsiteY146" fmla="*/ 4096987 h 4524498"/>
              <a:gd name="connsiteX147" fmla="*/ 1555668 w 5248894"/>
              <a:gd name="connsiteY147" fmla="*/ 4085111 h 4524498"/>
              <a:gd name="connsiteX148" fmla="*/ 1472540 w 5248894"/>
              <a:gd name="connsiteY148" fmla="*/ 4037610 h 4524498"/>
              <a:gd name="connsiteX149" fmla="*/ 1377538 w 5248894"/>
              <a:gd name="connsiteY149" fmla="*/ 4013859 h 4524498"/>
              <a:gd name="connsiteX150" fmla="*/ 1306286 w 5248894"/>
              <a:gd name="connsiteY150" fmla="*/ 4037610 h 4524498"/>
              <a:gd name="connsiteX151" fmla="*/ 1270660 w 5248894"/>
              <a:gd name="connsiteY151" fmla="*/ 4049485 h 4524498"/>
              <a:gd name="connsiteX152" fmla="*/ 1151907 w 5248894"/>
              <a:gd name="connsiteY152" fmla="*/ 4037610 h 4524498"/>
              <a:gd name="connsiteX153" fmla="*/ 1116281 w 5248894"/>
              <a:gd name="connsiteY153" fmla="*/ 4025735 h 4524498"/>
              <a:gd name="connsiteX154" fmla="*/ 1080655 w 5248894"/>
              <a:gd name="connsiteY154" fmla="*/ 4061361 h 4524498"/>
              <a:gd name="connsiteX155" fmla="*/ 1033153 w 5248894"/>
              <a:gd name="connsiteY155" fmla="*/ 4061361 h 4524498"/>
              <a:gd name="connsiteX156" fmla="*/ 961901 w 5248894"/>
              <a:gd name="connsiteY156" fmla="*/ 3930732 h 4524498"/>
              <a:gd name="connsiteX157" fmla="*/ 950026 w 5248894"/>
              <a:gd name="connsiteY157" fmla="*/ 3823854 h 4524498"/>
              <a:gd name="connsiteX158" fmla="*/ 831273 w 5248894"/>
              <a:gd name="connsiteY158" fmla="*/ 3811979 h 4524498"/>
              <a:gd name="connsiteX159" fmla="*/ 724395 w 5248894"/>
              <a:gd name="connsiteY159" fmla="*/ 3705101 h 4524498"/>
              <a:gd name="connsiteX160" fmla="*/ 653143 w 5248894"/>
              <a:gd name="connsiteY160" fmla="*/ 3764478 h 4524498"/>
              <a:gd name="connsiteX161" fmla="*/ 581891 w 5248894"/>
              <a:gd name="connsiteY161" fmla="*/ 3705101 h 4524498"/>
              <a:gd name="connsiteX162" fmla="*/ 581891 w 5248894"/>
              <a:gd name="connsiteY162" fmla="*/ 3705101 h 4524498"/>
              <a:gd name="connsiteX163" fmla="*/ 510639 w 5248894"/>
              <a:gd name="connsiteY163" fmla="*/ 3716976 h 4524498"/>
              <a:gd name="connsiteX164" fmla="*/ 463138 w 5248894"/>
              <a:gd name="connsiteY164" fmla="*/ 3621974 h 4524498"/>
              <a:gd name="connsiteX165" fmla="*/ 380010 w 5248894"/>
              <a:gd name="connsiteY165" fmla="*/ 3598223 h 45244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</a:cxnLst>
            <a:rect l="l" t="t" r="r" b="b"/>
            <a:pathLst>
              <a:path w="5248894" h="4524498">
                <a:moveTo>
                  <a:pt x="380010" y="3598223"/>
                </a:moveTo>
                <a:lnTo>
                  <a:pt x="403761" y="3313215"/>
                </a:lnTo>
                <a:cubicBezTo>
                  <a:pt x="376052" y="3289464"/>
                  <a:pt x="346440" y="3267769"/>
                  <a:pt x="320634" y="3241963"/>
                </a:cubicBezTo>
                <a:cubicBezTo>
                  <a:pt x="277317" y="3198646"/>
                  <a:pt x="317355" y="3205584"/>
                  <a:pt x="261257" y="3158836"/>
                </a:cubicBezTo>
                <a:cubicBezTo>
                  <a:pt x="251641" y="3150822"/>
                  <a:pt x="237506" y="3150919"/>
                  <a:pt x="225631" y="3146961"/>
                </a:cubicBezTo>
                <a:cubicBezTo>
                  <a:pt x="221673" y="3131127"/>
                  <a:pt x="218240" y="3115152"/>
                  <a:pt x="213756" y="3099459"/>
                </a:cubicBezTo>
                <a:cubicBezTo>
                  <a:pt x="202427" y="3059806"/>
                  <a:pt x="184127" y="3039988"/>
                  <a:pt x="213756" y="2992581"/>
                </a:cubicBezTo>
                <a:cubicBezTo>
                  <a:pt x="223138" y="2977569"/>
                  <a:pt x="245423" y="2976748"/>
                  <a:pt x="261257" y="2968831"/>
                </a:cubicBezTo>
                <a:cubicBezTo>
                  <a:pt x="265216" y="2945080"/>
                  <a:pt x="260371" y="2917997"/>
                  <a:pt x="273133" y="2897579"/>
                </a:cubicBezTo>
                <a:cubicBezTo>
                  <a:pt x="280857" y="2885220"/>
                  <a:pt x="339883" y="2867412"/>
                  <a:pt x="356260" y="2861953"/>
                </a:cubicBezTo>
                <a:cubicBezTo>
                  <a:pt x="408091" y="2827399"/>
                  <a:pt x="403761" y="2843069"/>
                  <a:pt x="403761" y="2755075"/>
                </a:cubicBezTo>
                <a:cubicBezTo>
                  <a:pt x="403761" y="2703463"/>
                  <a:pt x="400855" y="2651522"/>
                  <a:pt x="391886" y="2600696"/>
                </a:cubicBezTo>
                <a:cubicBezTo>
                  <a:pt x="388809" y="2583262"/>
                  <a:pt x="375108" y="2569466"/>
                  <a:pt x="368135" y="2553194"/>
                </a:cubicBezTo>
                <a:cubicBezTo>
                  <a:pt x="363204" y="2541688"/>
                  <a:pt x="359699" y="2529604"/>
                  <a:pt x="356260" y="2517568"/>
                </a:cubicBezTo>
                <a:cubicBezTo>
                  <a:pt x="351188" y="2499818"/>
                  <a:pt x="341998" y="2453419"/>
                  <a:pt x="332509" y="2434441"/>
                </a:cubicBezTo>
                <a:cubicBezTo>
                  <a:pt x="320034" y="2409490"/>
                  <a:pt x="294622" y="2379903"/>
                  <a:pt x="273133" y="2363189"/>
                </a:cubicBezTo>
                <a:cubicBezTo>
                  <a:pt x="250601" y="2345664"/>
                  <a:pt x="201881" y="2315688"/>
                  <a:pt x="201881" y="2315688"/>
                </a:cubicBezTo>
                <a:cubicBezTo>
                  <a:pt x="193964" y="2291937"/>
                  <a:pt x="195833" y="2262139"/>
                  <a:pt x="178130" y="2244436"/>
                </a:cubicBezTo>
                <a:cubicBezTo>
                  <a:pt x="139033" y="2205339"/>
                  <a:pt x="123413" y="2194377"/>
                  <a:pt x="95003" y="2137558"/>
                </a:cubicBezTo>
                <a:cubicBezTo>
                  <a:pt x="87086" y="2121724"/>
                  <a:pt x="81542" y="2104462"/>
                  <a:pt x="71252" y="2090057"/>
                </a:cubicBezTo>
                <a:cubicBezTo>
                  <a:pt x="61490" y="2076391"/>
                  <a:pt x="48528" y="2065182"/>
                  <a:pt x="35626" y="2054431"/>
                </a:cubicBezTo>
                <a:cubicBezTo>
                  <a:pt x="24662" y="2045294"/>
                  <a:pt x="0" y="2030680"/>
                  <a:pt x="0" y="2030680"/>
                </a:cubicBezTo>
                <a:lnTo>
                  <a:pt x="11875" y="1935678"/>
                </a:lnTo>
                <a:lnTo>
                  <a:pt x="118753" y="1947553"/>
                </a:lnTo>
                <a:lnTo>
                  <a:pt x="213756" y="1769423"/>
                </a:lnTo>
                <a:lnTo>
                  <a:pt x="285008" y="1816924"/>
                </a:lnTo>
                <a:lnTo>
                  <a:pt x="534390" y="1626919"/>
                </a:lnTo>
                <a:lnTo>
                  <a:pt x="486888" y="1531917"/>
                </a:lnTo>
                <a:lnTo>
                  <a:pt x="605642" y="1377537"/>
                </a:lnTo>
                <a:lnTo>
                  <a:pt x="736270" y="1341911"/>
                </a:lnTo>
                <a:lnTo>
                  <a:pt x="653143" y="1235033"/>
                </a:lnTo>
                <a:lnTo>
                  <a:pt x="700644" y="1092530"/>
                </a:lnTo>
                <a:lnTo>
                  <a:pt x="617517" y="1009402"/>
                </a:lnTo>
                <a:lnTo>
                  <a:pt x="581891" y="914400"/>
                </a:lnTo>
                <a:lnTo>
                  <a:pt x="534390" y="724394"/>
                </a:lnTo>
                <a:cubicBezTo>
                  <a:pt x="538971" y="710652"/>
                  <a:pt x="576645" y="606740"/>
                  <a:pt x="581891" y="570015"/>
                </a:cubicBezTo>
                <a:cubicBezTo>
                  <a:pt x="583570" y="558259"/>
                  <a:pt x="581891" y="546264"/>
                  <a:pt x="581891" y="534389"/>
                </a:cubicBezTo>
                <a:lnTo>
                  <a:pt x="807522" y="581891"/>
                </a:lnTo>
                <a:lnTo>
                  <a:pt x="938151" y="391885"/>
                </a:lnTo>
                <a:lnTo>
                  <a:pt x="1068779" y="296883"/>
                </a:lnTo>
                <a:lnTo>
                  <a:pt x="1092530" y="142504"/>
                </a:lnTo>
                <a:lnTo>
                  <a:pt x="1318161" y="237506"/>
                </a:lnTo>
                <a:lnTo>
                  <a:pt x="1365662" y="213755"/>
                </a:lnTo>
                <a:lnTo>
                  <a:pt x="1425039" y="11875"/>
                </a:lnTo>
                <a:lnTo>
                  <a:pt x="1781299" y="0"/>
                </a:lnTo>
                <a:lnTo>
                  <a:pt x="1781299" y="154379"/>
                </a:lnTo>
                <a:cubicBezTo>
                  <a:pt x="1765465" y="186046"/>
                  <a:pt x="1740131" y="214547"/>
                  <a:pt x="1733797" y="249381"/>
                </a:cubicBezTo>
                <a:cubicBezTo>
                  <a:pt x="1731244" y="263423"/>
                  <a:pt x="1751926" y="271889"/>
                  <a:pt x="1757548" y="285007"/>
                </a:cubicBezTo>
                <a:cubicBezTo>
                  <a:pt x="1757781" y="285550"/>
                  <a:pt x="1775519" y="362355"/>
                  <a:pt x="1781299" y="368135"/>
                </a:cubicBezTo>
                <a:cubicBezTo>
                  <a:pt x="1801483" y="388319"/>
                  <a:pt x="1852551" y="415636"/>
                  <a:pt x="1852551" y="415636"/>
                </a:cubicBezTo>
                <a:lnTo>
                  <a:pt x="1876301" y="486888"/>
                </a:lnTo>
                <a:cubicBezTo>
                  <a:pt x="1880259" y="498763"/>
                  <a:pt x="1881233" y="512099"/>
                  <a:pt x="1888177" y="522514"/>
                </a:cubicBezTo>
                <a:cubicBezTo>
                  <a:pt x="1904011" y="546265"/>
                  <a:pt x="1911927" y="577932"/>
                  <a:pt x="1935678" y="593766"/>
                </a:cubicBezTo>
                <a:lnTo>
                  <a:pt x="2006930" y="641267"/>
                </a:lnTo>
                <a:cubicBezTo>
                  <a:pt x="2018805" y="649184"/>
                  <a:pt x="2029016" y="660505"/>
                  <a:pt x="2042556" y="665018"/>
                </a:cubicBezTo>
                <a:lnTo>
                  <a:pt x="2078182" y="676893"/>
                </a:lnTo>
                <a:lnTo>
                  <a:pt x="2149434" y="676893"/>
                </a:lnTo>
                <a:lnTo>
                  <a:pt x="2280062" y="641267"/>
                </a:lnTo>
                <a:lnTo>
                  <a:pt x="2339439" y="783771"/>
                </a:lnTo>
                <a:lnTo>
                  <a:pt x="2529444" y="866898"/>
                </a:lnTo>
                <a:lnTo>
                  <a:pt x="2636322" y="831272"/>
                </a:lnTo>
                <a:lnTo>
                  <a:pt x="2921330" y="855023"/>
                </a:lnTo>
                <a:lnTo>
                  <a:pt x="3099460" y="926275"/>
                </a:lnTo>
                <a:lnTo>
                  <a:pt x="3336966" y="807522"/>
                </a:lnTo>
                <a:lnTo>
                  <a:pt x="3408218" y="878774"/>
                </a:lnTo>
                <a:lnTo>
                  <a:pt x="3491346" y="855023"/>
                </a:lnTo>
                <a:lnTo>
                  <a:pt x="3538847" y="1092530"/>
                </a:lnTo>
                <a:lnTo>
                  <a:pt x="3930733" y="1045028"/>
                </a:lnTo>
                <a:lnTo>
                  <a:pt x="4037610" y="1175657"/>
                </a:lnTo>
                <a:lnTo>
                  <a:pt x="4073236" y="1330036"/>
                </a:lnTo>
                <a:lnTo>
                  <a:pt x="4168239" y="1294410"/>
                </a:lnTo>
                <a:lnTo>
                  <a:pt x="4275117" y="1484415"/>
                </a:lnTo>
                <a:lnTo>
                  <a:pt x="4393870" y="1567543"/>
                </a:lnTo>
                <a:lnTo>
                  <a:pt x="4441372" y="1686296"/>
                </a:lnTo>
                <a:lnTo>
                  <a:pt x="4370120" y="1745672"/>
                </a:lnTo>
                <a:cubicBezTo>
                  <a:pt x="4381995" y="1777340"/>
                  <a:pt x="4402206" y="1807040"/>
                  <a:pt x="4405746" y="1840675"/>
                </a:cubicBezTo>
                <a:cubicBezTo>
                  <a:pt x="4414451" y="1923371"/>
                  <a:pt x="4404441" y="1958742"/>
                  <a:pt x="4370120" y="2018805"/>
                </a:cubicBezTo>
                <a:cubicBezTo>
                  <a:pt x="4363039" y="2031197"/>
                  <a:pt x="4354286" y="2042556"/>
                  <a:pt x="4346369" y="2054431"/>
                </a:cubicBezTo>
                <a:cubicBezTo>
                  <a:pt x="4342411" y="2066306"/>
                  <a:pt x="4340573" y="2079115"/>
                  <a:pt x="4334494" y="2090057"/>
                </a:cubicBezTo>
                <a:cubicBezTo>
                  <a:pt x="4320631" y="2115010"/>
                  <a:pt x="4286992" y="2161309"/>
                  <a:pt x="4286992" y="2161309"/>
                </a:cubicBezTo>
                <a:cubicBezTo>
                  <a:pt x="4298867" y="2173184"/>
                  <a:pt x="4308644" y="2187619"/>
                  <a:pt x="4322618" y="2196935"/>
                </a:cubicBezTo>
                <a:cubicBezTo>
                  <a:pt x="4333033" y="2203879"/>
                  <a:pt x="4347048" y="2203212"/>
                  <a:pt x="4358244" y="2208810"/>
                </a:cubicBezTo>
                <a:cubicBezTo>
                  <a:pt x="4371010" y="2215193"/>
                  <a:pt x="4381995" y="2224644"/>
                  <a:pt x="4393870" y="2232561"/>
                </a:cubicBezTo>
                <a:cubicBezTo>
                  <a:pt x="4421014" y="2313988"/>
                  <a:pt x="4388965" y="2212936"/>
                  <a:pt x="4417621" y="2327563"/>
                </a:cubicBezTo>
                <a:cubicBezTo>
                  <a:pt x="4420657" y="2339707"/>
                  <a:pt x="4420645" y="2354338"/>
                  <a:pt x="4429496" y="2363189"/>
                </a:cubicBezTo>
                <a:cubicBezTo>
                  <a:pt x="4438347" y="2372040"/>
                  <a:pt x="4452806" y="2372826"/>
                  <a:pt x="4465122" y="2375065"/>
                </a:cubicBezTo>
                <a:cubicBezTo>
                  <a:pt x="4496521" y="2380774"/>
                  <a:pt x="4528457" y="2382982"/>
                  <a:pt x="4560125" y="2386940"/>
                </a:cubicBezTo>
                <a:cubicBezTo>
                  <a:pt x="4564083" y="2430483"/>
                  <a:pt x="4565817" y="2474285"/>
                  <a:pt x="4572000" y="2517568"/>
                </a:cubicBezTo>
                <a:cubicBezTo>
                  <a:pt x="4573770" y="2529960"/>
                  <a:pt x="4580839" y="2541050"/>
                  <a:pt x="4583875" y="2553194"/>
                </a:cubicBezTo>
                <a:cubicBezTo>
                  <a:pt x="4592797" y="2588880"/>
                  <a:pt x="4599123" y="2653256"/>
                  <a:pt x="4619501" y="2683823"/>
                </a:cubicBezTo>
                <a:lnTo>
                  <a:pt x="4643252" y="2719449"/>
                </a:lnTo>
                <a:cubicBezTo>
                  <a:pt x="4662569" y="2777399"/>
                  <a:pt x="4668464" y="2815913"/>
                  <a:pt x="4714504" y="2861953"/>
                </a:cubicBezTo>
                <a:cubicBezTo>
                  <a:pt x="4726379" y="2873828"/>
                  <a:pt x="4736156" y="2888263"/>
                  <a:pt x="4750130" y="2897579"/>
                </a:cubicBezTo>
                <a:cubicBezTo>
                  <a:pt x="4760545" y="2904523"/>
                  <a:pt x="4773881" y="2905496"/>
                  <a:pt x="4785756" y="2909454"/>
                </a:cubicBezTo>
                <a:cubicBezTo>
                  <a:pt x="4797631" y="2917371"/>
                  <a:pt x="4812466" y="2922060"/>
                  <a:pt x="4821382" y="2933205"/>
                </a:cubicBezTo>
                <a:cubicBezTo>
                  <a:pt x="4829202" y="2942980"/>
                  <a:pt x="4827659" y="2957635"/>
                  <a:pt x="4833257" y="2968831"/>
                </a:cubicBezTo>
                <a:cubicBezTo>
                  <a:pt x="4839640" y="2981597"/>
                  <a:pt x="4849091" y="2992582"/>
                  <a:pt x="4857008" y="3004457"/>
                </a:cubicBezTo>
                <a:cubicBezTo>
                  <a:pt x="4876800" y="3000498"/>
                  <a:pt x="4896803" y="2997476"/>
                  <a:pt x="4916384" y="2992581"/>
                </a:cubicBezTo>
                <a:cubicBezTo>
                  <a:pt x="4928528" y="2989545"/>
                  <a:pt x="4939492" y="2980706"/>
                  <a:pt x="4952010" y="2980706"/>
                </a:cubicBezTo>
                <a:cubicBezTo>
                  <a:pt x="4964528" y="2980706"/>
                  <a:pt x="4975761" y="2988623"/>
                  <a:pt x="4987636" y="2992581"/>
                </a:cubicBezTo>
                <a:cubicBezTo>
                  <a:pt x="5010757" y="3061939"/>
                  <a:pt x="4981422" y="2998241"/>
                  <a:pt x="5035138" y="3051958"/>
                </a:cubicBezTo>
                <a:cubicBezTo>
                  <a:pt x="5045230" y="3062050"/>
                  <a:pt x="5048796" y="3077492"/>
                  <a:pt x="5058888" y="3087584"/>
                </a:cubicBezTo>
                <a:cubicBezTo>
                  <a:pt x="5072883" y="3101579"/>
                  <a:pt x="5090556" y="3111335"/>
                  <a:pt x="5106390" y="3123210"/>
                </a:cubicBezTo>
                <a:cubicBezTo>
                  <a:pt x="5179747" y="3233248"/>
                  <a:pt x="5109375" y="3114450"/>
                  <a:pt x="5142016" y="3408218"/>
                </a:cubicBezTo>
                <a:cubicBezTo>
                  <a:pt x="5144781" y="3433100"/>
                  <a:pt x="5140731" y="3479470"/>
                  <a:pt x="5165766" y="3479470"/>
                </a:cubicBezTo>
                <a:lnTo>
                  <a:pt x="5248894" y="3479470"/>
                </a:lnTo>
                <a:lnTo>
                  <a:pt x="5248894" y="3479470"/>
                </a:lnTo>
                <a:lnTo>
                  <a:pt x="5189517" y="3586348"/>
                </a:lnTo>
                <a:cubicBezTo>
                  <a:pt x="5207621" y="3667813"/>
                  <a:pt x="5233504" y="3709051"/>
                  <a:pt x="5189517" y="3788228"/>
                </a:cubicBezTo>
                <a:cubicBezTo>
                  <a:pt x="5183438" y="3799170"/>
                  <a:pt x="5165927" y="3796665"/>
                  <a:pt x="5153891" y="3800104"/>
                </a:cubicBezTo>
                <a:cubicBezTo>
                  <a:pt x="5138198" y="3804588"/>
                  <a:pt x="5122224" y="3808021"/>
                  <a:pt x="5106390" y="3811979"/>
                </a:cubicBezTo>
                <a:cubicBezTo>
                  <a:pt x="5024723" y="3866424"/>
                  <a:pt x="5062218" y="3850454"/>
                  <a:pt x="4999512" y="3871355"/>
                </a:cubicBezTo>
                <a:cubicBezTo>
                  <a:pt x="4987637" y="3879272"/>
                  <a:pt x="4971803" y="3883231"/>
                  <a:pt x="4963886" y="3895106"/>
                </a:cubicBezTo>
                <a:cubicBezTo>
                  <a:pt x="4937985" y="3933957"/>
                  <a:pt x="4961052" y="4041523"/>
                  <a:pt x="4963886" y="4061361"/>
                </a:cubicBezTo>
                <a:cubicBezTo>
                  <a:pt x="4966194" y="4077518"/>
                  <a:pt x="4971071" y="4093229"/>
                  <a:pt x="4975761" y="4108862"/>
                </a:cubicBezTo>
                <a:cubicBezTo>
                  <a:pt x="4997636" y="4181779"/>
                  <a:pt x="5018031" y="4198631"/>
                  <a:pt x="4987636" y="4168239"/>
                </a:cubicBezTo>
                <a:lnTo>
                  <a:pt x="4809507" y="4132613"/>
                </a:lnTo>
                <a:lnTo>
                  <a:pt x="4702629" y="4013859"/>
                </a:lnTo>
                <a:lnTo>
                  <a:pt x="4619501" y="4037610"/>
                </a:lnTo>
                <a:lnTo>
                  <a:pt x="4607626" y="4168239"/>
                </a:lnTo>
                <a:lnTo>
                  <a:pt x="4476997" y="4191989"/>
                </a:lnTo>
                <a:lnTo>
                  <a:pt x="4381995" y="4156363"/>
                </a:lnTo>
                <a:lnTo>
                  <a:pt x="4298868" y="4061361"/>
                </a:lnTo>
                <a:cubicBezTo>
                  <a:pt x="4263242" y="4069278"/>
                  <a:pt x="4213761" y="4156363"/>
                  <a:pt x="4191990" y="4085111"/>
                </a:cubicBezTo>
                <a:lnTo>
                  <a:pt x="4108862" y="4251366"/>
                </a:lnTo>
                <a:lnTo>
                  <a:pt x="3930733" y="4191989"/>
                </a:lnTo>
                <a:lnTo>
                  <a:pt x="3918857" y="3990109"/>
                </a:lnTo>
                <a:lnTo>
                  <a:pt x="3800104" y="4001984"/>
                </a:lnTo>
                <a:lnTo>
                  <a:pt x="3740727" y="3966358"/>
                </a:lnTo>
                <a:lnTo>
                  <a:pt x="3669475" y="3883231"/>
                </a:lnTo>
                <a:lnTo>
                  <a:pt x="3443844" y="3990109"/>
                </a:lnTo>
                <a:lnTo>
                  <a:pt x="3253839" y="3990109"/>
                </a:lnTo>
                <a:lnTo>
                  <a:pt x="3158836" y="3918857"/>
                </a:lnTo>
                <a:lnTo>
                  <a:pt x="3111335" y="3966358"/>
                </a:lnTo>
                <a:lnTo>
                  <a:pt x="3016333" y="3906981"/>
                </a:lnTo>
                <a:lnTo>
                  <a:pt x="2945081" y="3966358"/>
                </a:lnTo>
                <a:lnTo>
                  <a:pt x="2778826" y="4073236"/>
                </a:lnTo>
                <a:lnTo>
                  <a:pt x="2648197" y="4156363"/>
                </a:lnTo>
                <a:lnTo>
                  <a:pt x="2600696" y="4203865"/>
                </a:lnTo>
                <a:lnTo>
                  <a:pt x="2351314" y="4215740"/>
                </a:lnTo>
                <a:lnTo>
                  <a:pt x="2244436" y="4298867"/>
                </a:lnTo>
                <a:lnTo>
                  <a:pt x="2208810" y="4429496"/>
                </a:lnTo>
                <a:lnTo>
                  <a:pt x="2018805" y="4524498"/>
                </a:lnTo>
                <a:lnTo>
                  <a:pt x="1840675" y="4393870"/>
                </a:lnTo>
                <a:lnTo>
                  <a:pt x="1733797" y="4215740"/>
                </a:lnTo>
                <a:cubicBezTo>
                  <a:pt x="1707312" y="4136282"/>
                  <a:pt x="1724024" y="4095764"/>
                  <a:pt x="1638795" y="4085111"/>
                </a:cubicBezTo>
                <a:cubicBezTo>
                  <a:pt x="1626374" y="4083558"/>
                  <a:pt x="1615044" y="4093028"/>
                  <a:pt x="1603169" y="4096987"/>
                </a:cubicBezTo>
                <a:cubicBezTo>
                  <a:pt x="1587335" y="4093028"/>
                  <a:pt x="1570669" y="4091540"/>
                  <a:pt x="1555668" y="4085111"/>
                </a:cubicBezTo>
                <a:cubicBezTo>
                  <a:pt x="1464459" y="4046021"/>
                  <a:pt x="1583481" y="4074591"/>
                  <a:pt x="1472540" y="4037610"/>
                </a:cubicBezTo>
                <a:cubicBezTo>
                  <a:pt x="1441573" y="4027288"/>
                  <a:pt x="1377538" y="4013859"/>
                  <a:pt x="1377538" y="4013859"/>
                </a:cubicBezTo>
                <a:lnTo>
                  <a:pt x="1306286" y="4037610"/>
                </a:lnTo>
                <a:lnTo>
                  <a:pt x="1270660" y="4049485"/>
                </a:lnTo>
                <a:cubicBezTo>
                  <a:pt x="1231076" y="4045527"/>
                  <a:pt x="1191226" y="4043659"/>
                  <a:pt x="1151907" y="4037610"/>
                </a:cubicBezTo>
                <a:cubicBezTo>
                  <a:pt x="1139535" y="4035707"/>
                  <a:pt x="1127903" y="4021086"/>
                  <a:pt x="1116281" y="4025735"/>
                </a:cubicBezTo>
                <a:cubicBezTo>
                  <a:pt x="1018983" y="4064655"/>
                  <a:pt x="1126591" y="4061361"/>
                  <a:pt x="1080655" y="4061361"/>
                </a:cubicBezTo>
                <a:lnTo>
                  <a:pt x="1033153" y="4061361"/>
                </a:lnTo>
                <a:lnTo>
                  <a:pt x="961901" y="3930732"/>
                </a:lnTo>
                <a:lnTo>
                  <a:pt x="950026" y="3823854"/>
                </a:lnTo>
                <a:lnTo>
                  <a:pt x="831273" y="3811979"/>
                </a:lnTo>
                <a:lnTo>
                  <a:pt x="724395" y="3705101"/>
                </a:lnTo>
                <a:lnTo>
                  <a:pt x="653143" y="3764478"/>
                </a:lnTo>
                <a:lnTo>
                  <a:pt x="581891" y="3705101"/>
                </a:lnTo>
                <a:lnTo>
                  <a:pt x="581891" y="3705101"/>
                </a:lnTo>
                <a:lnTo>
                  <a:pt x="510639" y="3716976"/>
                </a:lnTo>
                <a:lnTo>
                  <a:pt x="463138" y="3621974"/>
                </a:lnTo>
                <a:lnTo>
                  <a:pt x="380010" y="3598223"/>
                </a:lnTo>
                <a:close/>
              </a:path>
            </a:pathLst>
          </a:custGeom>
          <a:blipFill>
            <a:blip r:embed="rId5" cstate="print"/>
            <a:stretch>
              <a:fillRect/>
            </a:stretch>
          </a:blipFill>
          <a:ln>
            <a:noFill/>
          </a:ln>
          <a:effectLst>
            <a:outerShdw blurRad="228600" dist="1905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Forme libre 5"/>
          <p:cNvSpPr/>
          <p:nvPr/>
        </p:nvSpPr>
        <p:spPr>
          <a:xfrm>
            <a:off x="3240000" y="214290"/>
            <a:ext cx="3384000" cy="2428891"/>
          </a:xfrm>
          <a:custGeom>
            <a:avLst/>
            <a:gdLst>
              <a:gd name="connsiteX0" fmla="*/ 1021278 w 5652655"/>
              <a:gd name="connsiteY0" fmla="*/ 3135086 h 4073237"/>
              <a:gd name="connsiteX1" fmla="*/ 997527 w 5652655"/>
              <a:gd name="connsiteY1" fmla="*/ 2992582 h 4073237"/>
              <a:gd name="connsiteX2" fmla="*/ 902525 w 5652655"/>
              <a:gd name="connsiteY2" fmla="*/ 2921330 h 4073237"/>
              <a:gd name="connsiteX3" fmla="*/ 878774 w 5652655"/>
              <a:gd name="connsiteY3" fmla="*/ 2838203 h 4073237"/>
              <a:gd name="connsiteX4" fmla="*/ 855024 w 5652655"/>
              <a:gd name="connsiteY4" fmla="*/ 2802577 h 4073237"/>
              <a:gd name="connsiteX5" fmla="*/ 819398 w 5652655"/>
              <a:gd name="connsiteY5" fmla="*/ 2731325 h 4073237"/>
              <a:gd name="connsiteX6" fmla="*/ 795647 w 5652655"/>
              <a:gd name="connsiteY6" fmla="*/ 2636322 h 4073237"/>
              <a:gd name="connsiteX7" fmla="*/ 783772 w 5652655"/>
              <a:gd name="connsiteY7" fmla="*/ 2600696 h 4073237"/>
              <a:gd name="connsiteX8" fmla="*/ 760021 w 5652655"/>
              <a:gd name="connsiteY8" fmla="*/ 2565070 h 4073237"/>
              <a:gd name="connsiteX9" fmla="*/ 736270 w 5652655"/>
              <a:gd name="connsiteY9" fmla="*/ 2493818 h 4073237"/>
              <a:gd name="connsiteX10" fmla="*/ 700644 w 5652655"/>
              <a:gd name="connsiteY10" fmla="*/ 2422566 h 4073237"/>
              <a:gd name="connsiteX11" fmla="*/ 641268 w 5652655"/>
              <a:gd name="connsiteY11" fmla="*/ 2410691 h 4073237"/>
              <a:gd name="connsiteX12" fmla="*/ 605642 w 5652655"/>
              <a:gd name="connsiteY12" fmla="*/ 2422566 h 4073237"/>
              <a:gd name="connsiteX13" fmla="*/ 558140 w 5652655"/>
              <a:gd name="connsiteY13" fmla="*/ 2434442 h 4073237"/>
              <a:gd name="connsiteX14" fmla="*/ 498764 w 5652655"/>
              <a:gd name="connsiteY14" fmla="*/ 2339439 h 4073237"/>
              <a:gd name="connsiteX15" fmla="*/ 486889 w 5652655"/>
              <a:gd name="connsiteY15" fmla="*/ 2303813 h 4073237"/>
              <a:gd name="connsiteX16" fmla="*/ 439387 w 5652655"/>
              <a:gd name="connsiteY16" fmla="*/ 2232561 h 4073237"/>
              <a:gd name="connsiteX17" fmla="*/ 439387 w 5652655"/>
              <a:gd name="connsiteY17" fmla="*/ 2232561 h 4073237"/>
              <a:gd name="connsiteX18" fmla="*/ 380011 w 5652655"/>
              <a:gd name="connsiteY18" fmla="*/ 2327564 h 4073237"/>
              <a:gd name="connsiteX19" fmla="*/ 285008 w 5652655"/>
              <a:gd name="connsiteY19" fmla="*/ 2268187 h 4073237"/>
              <a:gd name="connsiteX20" fmla="*/ 213756 w 5652655"/>
              <a:gd name="connsiteY20" fmla="*/ 2244437 h 4073237"/>
              <a:gd name="connsiteX21" fmla="*/ 166255 w 5652655"/>
              <a:gd name="connsiteY21" fmla="*/ 2173185 h 4073237"/>
              <a:gd name="connsiteX22" fmla="*/ 142504 w 5652655"/>
              <a:gd name="connsiteY22" fmla="*/ 2137559 h 4073237"/>
              <a:gd name="connsiteX23" fmla="*/ 178130 w 5652655"/>
              <a:gd name="connsiteY23" fmla="*/ 2113808 h 4073237"/>
              <a:gd name="connsiteX24" fmla="*/ 213756 w 5652655"/>
              <a:gd name="connsiteY24" fmla="*/ 2030681 h 4073237"/>
              <a:gd name="connsiteX25" fmla="*/ 178130 w 5652655"/>
              <a:gd name="connsiteY25" fmla="*/ 2006930 h 4073237"/>
              <a:gd name="connsiteX26" fmla="*/ 106878 w 5652655"/>
              <a:gd name="connsiteY26" fmla="*/ 1983179 h 4073237"/>
              <a:gd name="connsiteX27" fmla="*/ 71252 w 5652655"/>
              <a:gd name="connsiteY27" fmla="*/ 1876302 h 4073237"/>
              <a:gd name="connsiteX28" fmla="*/ 59377 w 5652655"/>
              <a:gd name="connsiteY28" fmla="*/ 1840676 h 4073237"/>
              <a:gd name="connsiteX29" fmla="*/ 23751 w 5652655"/>
              <a:gd name="connsiteY29" fmla="*/ 1686296 h 4073237"/>
              <a:gd name="connsiteX30" fmla="*/ 0 w 5652655"/>
              <a:gd name="connsiteY30" fmla="*/ 1650670 h 4073237"/>
              <a:gd name="connsiteX31" fmla="*/ 47501 w 5652655"/>
              <a:gd name="connsiteY31" fmla="*/ 1543792 h 4073237"/>
              <a:gd name="connsiteX32" fmla="*/ 59377 w 5652655"/>
              <a:gd name="connsiteY32" fmla="*/ 1496291 h 4073237"/>
              <a:gd name="connsiteX33" fmla="*/ 47501 w 5652655"/>
              <a:gd name="connsiteY33" fmla="*/ 1460665 h 4073237"/>
              <a:gd name="connsiteX34" fmla="*/ 130629 w 5652655"/>
              <a:gd name="connsiteY34" fmla="*/ 1365663 h 4073237"/>
              <a:gd name="connsiteX35" fmla="*/ 166255 w 5652655"/>
              <a:gd name="connsiteY35" fmla="*/ 1353787 h 4073237"/>
              <a:gd name="connsiteX36" fmla="*/ 249382 w 5652655"/>
              <a:gd name="connsiteY36" fmla="*/ 1318161 h 4073237"/>
              <a:gd name="connsiteX37" fmla="*/ 368135 w 5652655"/>
              <a:gd name="connsiteY37" fmla="*/ 1330037 h 4073237"/>
              <a:gd name="connsiteX38" fmla="*/ 463138 w 5652655"/>
              <a:gd name="connsiteY38" fmla="*/ 1330037 h 4073237"/>
              <a:gd name="connsiteX39" fmla="*/ 534390 w 5652655"/>
              <a:gd name="connsiteY39" fmla="*/ 1306286 h 4073237"/>
              <a:gd name="connsiteX40" fmla="*/ 570016 w 5652655"/>
              <a:gd name="connsiteY40" fmla="*/ 1294411 h 4073237"/>
              <a:gd name="connsiteX41" fmla="*/ 878774 w 5652655"/>
              <a:gd name="connsiteY41" fmla="*/ 1306286 h 4073237"/>
              <a:gd name="connsiteX42" fmla="*/ 950026 w 5652655"/>
              <a:gd name="connsiteY42" fmla="*/ 1330037 h 4073237"/>
              <a:gd name="connsiteX43" fmla="*/ 961901 w 5652655"/>
              <a:gd name="connsiteY43" fmla="*/ 1341912 h 4073237"/>
              <a:gd name="connsiteX44" fmla="*/ 1199408 w 5652655"/>
              <a:gd name="connsiteY44" fmla="*/ 1187533 h 4073237"/>
              <a:gd name="connsiteX45" fmla="*/ 1128156 w 5652655"/>
              <a:gd name="connsiteY45" fmla="*/ 1033153 h 4073237"/>
              <a:gd name="connsiteX46" fmla="*/ 1009403 w 5652655"/>
              <a:gd name="connsiteY46" fmla="*/ 926276 h 4073237"/>
              <a:gd name="connsiteX47" fmla="*/ 1092530 w 5652655"/>
              <a:gd name="connsiteY47" fmla="*/ 831273 h 4073237"/>
              <a:gd name="connsiteX48" fmla="*/ 1009403 w 5652655"/>
              <a:gd name="connsiteY48" fmla="*/ 688769 h 4073237"/>
              <a:gd name="connsiteX49" fmla="*/ 1140031 w 5652655"/>
              <a:gd name="connsiteY49" fmla="*/ 641268 h 4073237"/>
              <a:gd name="connsiteX50" fmla="*/ 1223159 w 5652655"/>
              <a:gd name="connsiteY50" fmla="*/ 581891 h 4073237"/>
              <a:gd name="connsiteX51" fmla="*/ 1235034 w 5652655"/>
              <a:gd name="connsiteY51" fmla="*/ 534390 h 4073237"/>
              <a:gd name="connsiteX52" fmla="*/ 1306286 w 5652655"/>
              <a:gd name="connsiteY52" fmla="*/ 510639 h 4073237"/>
              <a:gd name="connsiteX53" fmla="*/ 1341912 w 5652655"/>
              <a:gd name="connsiteY53" fmla="*/ 498764 h 4073237"/>
              <a:gd name="connsiteX54" fmla="*/ 1389413 w 5652655"/>
              <a:gd name="connsiteY54" fmla="*/ 427512 h 4073237"/>
              <a:gd name="connsiteX55" fmla="*/ 1413164 w 5652655"/>
              <a:gd name="connsiteY55" fmla="*/ 332509 h 4073237"/>
              <a:gd name="connsiteX56" fmla="*/ 1508166 w 5652655"/>
              <a:gd name="connsiteY56" fmla="*/ 285008 h 4073237"/>
              <a:gd name="connsiteX57" fmla="*/ 1579418 w 5652655"/>
              <a:gd name="connsiteY57" fmla="*/ 296883 h 4073237"/>
              <a:gd name="connsiteX58" fmla="*/ 1591294 w 5652655"/>
              <a:gd name="connsiteY58" fmla="*/ 356260 h 4073237"/>
              <a:gd name="connsiteX59" fmla="*/ 1638795 w 5652655"/>
              <a:gd name="connsiteY59" fmla="*/ 391886 h 4073237"/>
              <a:gd name="connsiteX60" fmla="*/ 1793174 w 5652655"/>
              <a:gd name="connsiteY60" fmla="*/ 356260 h 4073237"/>
              <a:gd name="connsiteX61" fmla="*/ 1828800 w 5652655"/>
              <a:gd name="connsiteY61" fmla="*/ 344385 h 4073237"/>
              <a:gd name="connsiteX62" fmla="*/ 1900052 w 5652655"/>
              <a:gd name="connsiteY62" fmla="*/ 356260 h 4073237"/>
              <a:gd name="connsiteX63" fmla="*/ 1983179 w 5652655"/>
              <a:gd name="connsiteY63" fmla="*/ 332509 h 4073237"/>
              <a:gd name="connsiteX64" fmla="*/ 1995055 w 5652655"/>
              <a:gd name="connsiteY64" fmla="*/ 237507 h 4073237"/>
              <a:gd name="connsiteX65" fmla="*/ 2006930 w 5652655"/>
              <a:gd name="connsiteY65" fmla="*/ 201881 h 4073237"/>
              <a:gd name="connsiteX66" fmla="*/ 2090057 w 5652655"/>
              <a:gd name="connsiteY66" fmla="*/ 154379 h 4073237"/>
              <a:gd name="connsiteX67" fmla="*/ 2101933 w 5652655"/>
              <a:gd name="connsiteY67" fmla="*/ 118753 h 4073237"/>
              <a:gd name="connsiteX68" fmla="*/ 2113808 w 5652655"/>
              <a:gd name="connsiteY68" fmla="*/ 59377 h 4073237"/>
              <a:gd name="connsiteX69" fmla="*/ 2185060 w 5652655"/>
              <a:gd name="connsiteY69" fmla="*/ 35626 h 4073237"/>
              <a:gd name="connsiteX70" fmla="*/ 2351314 w 5652655"/>
              <a:gd name="connsiteY70" fmla="*/ 11876 h 4073237"/>
              <a:gd name="connsiteX71" fmla="*/ 2386940 w 5652655"/>
              <a:gd name="connsiteY71" fmla="*/ 0 h 4073237"/>
              <a:gd name="connsiteX72" fmla="*/ 2470068 w 5652655"/>
              <a:gd name="connsiteY72" fmla="*/ 11876 h 4073237"/>
              <a:gd name="connsiteX73" fmla="*/ 2553195 w 5652655"/>
              <a:gd name="connsiteY73" fmla="*/ 59377 h 4073237"/>
              <a:gd name="connsiteX74" fmla="*/ 2517569 w 5652655"/>
              <a:gd name="connsiteY74" fmla="*/ 71252 h 4073237"/>
              <a:gd name="connsiteX75" fmla="*/ 2517569 w 5652655"/>
              <a:gd name="connsiteY75" fmla="*/ 142504 h 4073237"/>
              <a:gd name="connsiteX76" fmla="*/ 2600696 w 5652655"/>
              <a:gd name="connsiteY76" fmla="*/ 249382 h 4073237"/>
              <a:gd name="connsiteX77" fmla="*/ 2671948 w 5652655"/>
              <a:gd name="connsiteY77" fmla="*/ 296883 h 4073237"/>
              <a:gd name="connsiteX78" fmla="*/ 2707574 w 5652655"/>
              <a:gd name="connsiteY78" fmla="*/ 320634 h 4073237"/>
              <a:gd name="connsiteX79" fmla="*/ 2778826 w 5652655"/>
              <a:gd name="connsiteY79" fmla="*/ 344385 h 4073237"/>
              <a:gd name="connsiteX80" fmla="*/ 2814452 w 5652655"/>
              <a:gd name="connsiteY80" fmla="*/ 356260 h 4073237"/>
              <a:gd name="connsiteX81" fmla="*/ 2838203 w 5652655"/>
              <a:gd name="connsiteY81" fmla="*/ 391886 h 4073237"/>
              <a:gd name="connsiteX82" fmla="*/ 2861953 w 5652655"/>
              <a:gd name="connsiteY82" fmla="*/ 463138 h 4073237"/>
              <a:gd name="connsiteX83" fmla="*/ 2921330 w 5652655"/>
              <a:gd name="connsiteY83" fmla="*/ 534390 h 4073237"/>
              <a:gd name="connsiteX84" fmla="*/ 2945081 w 5652655"/>
              <a:gd name="connsiteY84" fmla="*/ 570016 h 4073237"/>
              <a:gd name="connsiteX85" fmla="*/ 3028208 w 5652655"/>
              <a:gd name="connsiteY85" fmla="*/ 605642 h 4073237"/>
              <a:gd name="connsiteX86" fmla="*/ 3040083 w 5652655"/>
              <a:gd name="connsiteY86" fmla="*/ 605642 h 4073237"/>
              <a:gd name="connsiteX87" fmla="*/ 3253839 w 5652655"/>
              <a:gd name="connsiteY87" fmla="*/ 403761 h 4073237"/>
              <a:gd name="connsiteX88" fmla="*/ 3384468 w 5652655"/>
              <a:gd name="connsiteY88" fmla="*/ 439387 h 4073237"/>
              <a:gd name="connsiteX89" fmla="*/ 3538847 w 5652655"/>
              <a:gd name="connsiteY89" fmla="*/ 546265 h 4073237"/>
              <a:gd name="connsiteX90" fmla="*/ 3586348 w 5652655"/>
              <a:gd name="connsiteY90" fmla="*/ 463138 h 4073237"/>
              <a:gd name="connsiteX91" fmla="*/ 3669476 w 5652655"/>
              <a:gd name="connsiteY91" fmla="*/ 403761 h 4073237"/>
              <a:gd name="connsiteX92" fmla="*/ 3728852 w 5652655"/>
              <a:gd name="connsiteY92" fmla="*/ 415637 h 4073237"/>
              <a:gd name="connsiteX93" fmla="*/ 3776353 w 5652655"/>
              <a:gd name="connsiteY93" fmla="*/ 486889 h 4073237"/>
              <a:gd name="connsiteX94" fmla="*/ 3788229 w 5652655"/>
              <a:gd name="connsiteY94" fmla="*/ 522515 h 4073237"/>
              <a:gd name="connsiteX95" fmla="*/ 3835730 w 5652655"/>
              <a:gd name="connsiteY95" fmla="*/ 534390 h 4073237"/>
              <a:gd name="connsiteX96" fmla="*/ 3847605 w 5652655"/>
              <a:gd name="connsiteY96" fmla="*/ 546265 h 4073237"/>
              <a:gd name="connsiteX97" fmla="*/ 3823855 w 5652655"/>
              <a:gd name="connsiteY97" fmla="*/ 700644 h 4073237"/>
              <a:gd name="connsiteX98" fmla="*/ 3966359 w 5652655"/>
              <a:gd name="connsiteY98" fmla="*/ 736270 h 4073237"/>
              <a:gd name="connsiteX99" fmla="*/ 4061361 w 5652655"/>
              <a:gd name="connsiteY99" fmla="*/ 558140 h 4073237"/>
              <a:gd name="connsiteX100" fmla="*/ 4168239 w 5652655"/>
              <a:gd name="connsiteY100" fmla="*/ 570016 h 4073237"/>
              <a:gd name="connsiteX101" fmla="*/ 4215740 w 5652655"/>
              <a:gd name="connsiteY101" fmla="*/ 558140 h 4073237"/>
              <a:gd name="connsiteX102" fmla="*/ 4180114 w 5652655"/>
              <a:gd name="connsiteY102" fmla="*/ 510639 h 4073237"/>
              <a:gd name="connsiteX103" fmla="*/ 4168239 w 5652655"/>
              <a:gd name="connsiteY103" fmla="*/ 475013 h 4073237"/>
              <a:gd name="connsiteX104" fmla="*/ 4180114 w 5652655"/>
              <a:gd name="connsiteY104" fmla="*/ 439387 h 4073237"/>
              <a:gd name="connsiteX105" fmla="*/ 4227616 w 5652655"/>
              <a:gd name="connsiteY105" fmla="*/ 368135 h 4073237"/>
              <a:gd name="connsiteX106" fmla="*/ 4298868 w 5652655"/>
              <a:gd name="connsiteY106" fmla="*/ 356260 h 4073237"/>
              <a:gd name="connsiteX107" fmla="*/ 4298868 w 5652655"/>
              <a:gd name="connsiteY107" fmla="*/ 225631 h 4073237"/>
              <a:gd name="connsiteX108" fmla="*/ 4263242 w 5652655"/>
              <a:gd name="connsiteY108" fmla="*/ 201881 h 4073237"/>
              <a:gd name="connsiteX109" fmla="*/ 4298868 w 5652655"/>
              <a:gd name="connsiteY109" fmla="*/ 178130 h 4073237"/>
              <a:gd name="connsiteX110" fmla="*/ 4346369 w 5652655"/>
              <a:gd name="connsiteY110" fmla="*/ 190005 h 4073237"/>
              <a:gd name="connsiteX111" fmla="*/ 4417621 w 5652655"/>
              <a:gd name="connsiteY111" fmla="*/ 225631 h 4073237"/>
              <a:gd name="connsiteX112" fmla="*/ 4441372 w 5652655"/>
              <a:gd name="connsiteY112" fmla="*/ 296883 h 4073237"/>
              <a:gd name="connsiteX113" fmla="*/ 4465122 w 5652655"/>
              <a:gd name="connsiteY113" fmla="*/ 415637 h 4073237"/>
              <a:gd name="connsiteX114" fmla="*/ 4524499 w 5652655"/>
              <a:gd name="connsiteY114" fmla="*/ 486889 h 4073237"/>
              <a:gd name="connsiteX115" fmla="*/ 4560125 w 5652655"/>
              <a:gd name="connsiteY115" fmla="*/ 605642 h 4073237"/>
              <a:gd name="connsiteX116" fmla="*/ 4572000 w 5652655"/>
              <a:gd name="connsiteY116" fmla="*/ 641268 h 4073237"/>
              <a:gd name="connsiteX117" fmla="*/ 4631377 w 5652655"/>
              <a:gd name="connsiteY117" fmla="*/ 653143 h 4073237"/>
              <a:gd name="connsiteX118" fmla="*/ 4667003 w 5652655"/>
              <a:gd name="connsiteY118" fmla="*/ 771896 h 4073237"/>
              <a:gd name="connsiteX119" fmla="*/ 4678878 w 5652655"/>
              <a:gd name="connsiteY119" fmla="*/ 807522 h 4073237"/>
              <a:gd name="connsiteX120" fmla="*/ 4690753 w 5652655"/>
              <a:gd name="connsiteY120" fmla="*/ 843148 h 4073237"/>
              <a:gd name="connsiteX121" fmla="*/ 4714504 w 5652655"/>
              <a:gd name="connsiteY121" fmla="*/ 878774 h 4073237"/>
              <a:gd name="connsiteX122" fmla="*/ 4726379 w 5652655"/>
              <a:gd name="connsiteY122" fmla="*/ 914400 h 4073237"/>
              <a:gd name="connsiteX123" fmla="*/ 4773881 w 5652655"/>
              <a:gd name="connsiteY123" fmla="*/ 985652 h 4073237"/>
              <a:gd name="connsiteX124" fmla="*/ 4785756 w 5652655"/>
              <a:gd name="connsiteY124" fmla="*/ 1246909 h 4073237"/>
              <a:gd name="connsiteX125" fmla="*/ 4868883 w 5652655"/>
              <a:gd name="connsiteY125" fmla="*/ 1282535 h 4073237"/>
              <a:gd name="connsiteX126" fmla="*/ 4987637 w 5652655"/>
              <a:gd name="connsiteY126" fmla="*/ 1294411 h 4073237"/>
              <a:gd name="connsiteX127" fmla="*/ 5058889 w 5652655"/>
              <a:gd name="connsiteY127" fmla="*/ 1282535 h 4073237"/>
              <a:gd name="connsiteX128" fmla="*/ 5094514 w 5652655"/>
              <a:gd name="connsiteY128" fmla="*/ 1258785 h 4073237"/>
              <a:gd name="connsiteX129" fmla="*/ 5130140 w 5652655"/>
              <a:gd name="connsiteY129" fmla="*/ 1246909 h 4073237"/>
              <a:gd name="connsiteX130" fmla="*/ 5165766 w 5652655"/>
              <a:gd name="connsiteY130" fmla="*/ 1270660 h 4073237"/>
              <a:gd name="connsiteX131" fmla="*/ 5177642 w 5652655"/>
              <a:gd name="connsiteY131" fmla="*/ 1306286 h 4073237"/>
              <a:gd name="connsiteX132" fmla="*/ 5201392 w 5652655"/>
              <a:gd name="connsiteY132" fmla="*/ 1365663 h 4073237"/>
              <a:gd name="connsiteX133" fmla="*/ 5225143 w 5652655"/>
              <a:gd name="connsiteY133" fmla="*/ 1436915 h 4073237"/>
              <a:gd name="connsiteX134" fmla="*/ 5237018 w 5652655"/>
              <a:gd name="connsiteY134" fmla="*/ 1472540 h 4073237"/>
              <a:gd name="connsiteX135" fmla="*/ 5284520 w 5652655"/>
              <a:gd name="connsiteY135" fmla="*/ 1460665 h 4073237"/>
              <a:gd name="connsiteX136" fmla="*/ 5391398 w 5652655"/>
              <a:gd name="connsiteY136" fmla="*/ 1413164 h 4073237"/>
              <a:gd name="connsiteX137" fmla="*/ 5391398 w 5652655"/>
              <a:gd name="connsiteY137" fmla="*/ 1365663 h 4073237"/>
              <a:gd name="connsiteX138" fmla="*/ 5522026 w 5652655"/>
              <a:gd name="connsiteY138" fmla="*/ 1472540 h 4073237"/>
              <a:gd name="connsiteX139" fmla="*/ 5652655 w 5652655"/>
              <a:gd name="connsiteY139" fmla="*/ 1531917 h 4073237"/>
              <a:gd name="connsiteX140" fmla="*/ 5593278 w 5652655"/>
              <a:gd name="connsiteY140" fmla="*/ 1864426 h 4073237"/>
              <a:gd name="connsiteX141" fmla="*/ 5640779 w 5652655"/>
              <a:gd name="connsiteY141" fmla="*/ 2185060 h 4073237"/>
              <a:gd name="connsiteX142" fmla="*/ 5545777 w 5652655"/>
              <a:gd name="connsiteY142" fmla="*/ 2244437 h 4073237"/>
              <a:gd name="connsiteX143" fmla="*/ 5510151 w 5652655"/>
              <a:gd name="connsiteY143" fmla="*/ 2291938 h 4073237"/>
              <a:gd name="connsiteX144" fmla="*/ 5462650 w 5652655"/>
              <a:gd name="connsiteY144" fmla="*/ 2315689 h 4073237"/>
              <a:gd name="connsiteX145" fmla="*/ 5379522 w 5652655"/>
              <a:gd name="connsiteY145" fmla="*/ 2351315 h 4073237"/>
              <a:gd name="connsiteX146" fmla="*/ 5308270 w 5652655"/>
              <a:gd name="connsiteY146" fmla="*/ 2458192 h 4073237"/>
              <a:gd name="connsiteX147" fmla="*/ 5284520 w 5652655"/>
              <a:gd name="connsiteY147" fmla="*/ 2493818 h 4073237"/>
              <a:gd name="connsiteX148" fmla="*/ 5248894 w 5652655"/>
              <a:gd name="connsiteY148" fmla="*/ 2517569 h 4073237"/>
              <a:gd name="connsiteX149" fmla="*/ 5177642 w 5652655"/>
              <a:gd name="connsiteY149" fmla="*/ 2481943 h 4073237"/>
              <a:gd name="connsiteX150" fmla="*/ 5094514 w 5652655"/>
              <a:gd name="connsiteY150" fmla="*/ 2529444 h 4073237"/>
              <a:gd name="connsiteX151" fmla="*/ 5082639 w 5652655"/>
              <a:gd name="connsiteY151" fmla="*/ 2565070 h 4073237"/>
              <a:gd name="connsiteX152" fmla="*/ 4987637 w 5652655"/>
              <a:gd name="connsiteY152" fmla="*/ 2600696 h 4073237"/>
              <a:gd name="connsiteX153" fmla="*/ 4952011 w 5652655"/>
              <a:gd name="connsiteY153" fmla="*/ 2612572 h 4073237"/>
              <a:gd name="connsiteX154" fmla="*/ 4940135 w 5652655"/>
              <a:gd name="connsiteY154" fmla="*/ 2648198 h 4073237"/>
              <a:gd name="connsiteX155" fmla="*/ 4975761 w 5652655"/>
              <a:gd name="connsiteY155" fmla="*/ 2660073 h 4073237"/>
              <a:gd name="connsiteX156" fmla="*/ 4975761 w 5652655"/>
              <a:gd name="connsiteY156" fmla="*/ 2648198 h 4073237"/>
              <a:gd name="connsiteX157" fmla="*/ 4987637 w 5652655"/>
              <a:gd name="connsiteY157" fmla="*/ 2873829 h 4073237"/>
              <a:gd name="connsiteX158" fmla="*/ 5023263 w 5652655"/>
              <a:gd name="connsiteY158" fmla="*/ 3111335 h 4073237"/>
              <a:gd name="connsiteX159" fmla="*/ 5058889 w 5652655"/>
              <a:gd name="connsiteY159" fmla="*/ 3230089 h 4073237"/>
              <a:gd name="connsiteX160" fmla="*/ 5094514 w 5652655"/>
              <a:gd name="connsiteY160" fmla="*/ 3265715 h 4073237"/>
              <a:gd name="connsiteX161" fmla="*/ 5118265 w 5652655"/>
              <a:gd name="connsiteY161" fmla="*/ 3301340 h 4073237"/>
              <a:gd name="connsiteX162" fmla="*/ 5106390 w 5652655"/>
              <a:gd name="connsiteY162" fmla="*/ 3431969 h 4073237"/>
              <a:gd name="connsiteX163" fmla="*/ 5047013 w 5652655"/>
              <a:gd name="connsiteY163" fmla="*/ 3491346 h 4073237"/>
              <a:gd name="connsiteX164" fmla="*/ 5047013 w 5652655"/>
              <a:gd name="connsiteY164" fmla="*/ 3467595 h 4073237"/>
              <a:gd name="connsiteX165" fmla="*/ 5142016 w 5652655"/>
              <a:gd name="connsiteY165" fmla="*/ 3811979 h 4073237"/>
              <a:gd name="connsiteX166" fmla="*/ 4904509 w 5652655"/>
              <a:gd name="connsiteY166" fmla="*/ 3835730 h 4073237"/>
              <a:gd name="connsiteX167" fmla="*/ 4868883 w 5652655"/>
              <a:gd name="connsiteY167" fmla="*/ 3895107 h 4073237"/>
              <a:gd name="connsiteX168" fmla="*/ 4726379 w 5652655"/>
              <a:gd name="connsiteY168" fmla="*/ 3871356 h 4073237"/>
              <a:gd name="connsiteX169" fmla="*/ 4702629 w 5652655"/>
              <a:gd name="connsiteY169" fmla="*/ 4073237 h 4073237"/>
              <a:gd name="connsiteX170" fmla="*/ 4607626 w 5652655"/>
              <a:gd name="connsiteY170" fmla="*/ 3906982 h 4073237"/>
              <a:gd name="connsiteX171" fmla="*/ 4512624 w 5652655"/>
              <a:gd name="connsiteY171" fmla="*/ 3918857 h 4073237"/>
              <a:gd name="connsiteX172" fmla="*/ 4393870 w 5652655"/>
              <a:gd name="connsiteY172" fmla="*/ 3645725 h 4073237"/>
              <a:gd name="connsiteX173" fmla="*/ 3978234 w 5652655"/>
              <a:gd name="connsiteY173" fmla="*/ 3693226 h 4073237"/>
              <a:gd name="connsiteX174" fmla="*/ 3930733 w 5652655"/>
              <a:gd name="connsiteY174" fmla="*/ 3443844 h 4073237"/>
              <a:gd name="connsiteX175" fmla="*/ 3835730 w 5652655"/>
              <a:gd name="connsiteY175" fmla="*/ 3479470 h 4073237"/>
              <a:gd name="connsiteX176" fmla="*/ 3811979 w 5652655"/>
              <a:gd name="connsiteY176" fmla="*/ 3408218 h 4073237"/>
              <a:gd name="connsiteX177" fmla="*/ 3538847 w 5652655"/>
              <a:gd name="connsiteY177" fmla="*/ 3526972 h 4073237"/>
              <a:gd name="connsiteX178" fmla="*/ 3325091 w 5652655"/>
              <a:gd name="connsiteY178" fmla="*/ 3431969 h 4073237"/>
              <a:gd name="connsiteX179" fmla="*/ 3170712 w 5652655"/>
              <a:gd name="connsiteY179" fmla="*/ 3443844 h 4073237"/>
              <a:gd name="connsiteX180" fmla="*/ 3087585 w 5652655"/>
              <a:gd name="connsiteY180" fmla="*/ 3408218 h 4073237"/>
              <a:gd name="connsiteX181" fmla="*/ 2992582 w 5652655"/>
              <a:gd name="connsiteY181" fmla="*/ 3455720 h 4073237"/>
              <a:gd name="connsiteX182" fmla="*/ 2766951 w 5652655"/>
              <a:gd name="connsiteY182" fmla="*/ 3396343 h 4073237"/>
              <a:gd name="connsiteX183" fmla="*/ 2731325 w 5652655"/>
              <a:gd name="connsiteY183" fmla="*/ 3253839 h 4073237"/>
              <a:gd name="connsiteX184" fmla="*/ 2541320 w 5652655"/>
              <a:gd name="connsiteY184" fmla="*/ 3289465 h 4073237"/>
              <a:gd name="connsiteX185" fmla="*/ 2315689 w 5652655"/>
              <a:gd name="connsiteY185" fmla="*/ 3206338 h 4073237"/>
              <a:gd name="connsiteX186" fmla="*/ 2291938 w 5652655"/>
              <a:gd name="connsiteY186" fmla="*/ 3051959 h 4073237"/>
              <a:gd name="connsiteX187" fmla="*/ 2232561 w 5652655"/>
              <a:gd name="connsiteY187" fmla="*/ 2968831 h 4073237"/>
              <a:gd name="connsiteX188" fmla="*/ 2173185 w 5652655"/>
              <a:gd name="connsiteY188" fmla="*/ 2909455 h 4073237"/>
              <a:gd name="connsiteX189" fmla="*/ 2185060 w 5652655"/>
              <a:gd name="connsiteY189" fmla="*/ 2802577 h 4073237"/>
              <a:gd name="connsiteX190" fmla="*/ 2208811 w 5652655"/>
              <a:gd name="connsiteY190" fmla="*/ 2766951 h 4073237"/>
              <a:gd name="connsiteX191" fmla="*/ 2220686 w 5652655"/>
              <a:gd name="connsiteY191" fmla="*/ 2731325 h 4073237"/>
              <a:gd name="connsiteX192" fmla="*/ 2208811 w 5652655"/>
              <a:gd name="connsiteY192" fmla="*/ 2600696 h 4073237"/>
              <a:gd name="connsiteX193" fmla="*/ 1864426 w 5652655"/>
              <a:gd name="connsiteY193" fmla="*/ 2600696 h 4073237"/>
              <a:gd name="connsiteX194" fmla="*/ 1805050 w 5652655"/>
              <a:gd name="connsiteY194" fmla="*/ 2814452 h 4073237"/>
              <a:gd name="connsiteX195" fmla="*/ 1650670 w 5652655"/>
              <a:gd name="connsiteY195" fmla="*/ 2814452 h 4073237"/>
              <a:gd name="connsiteX196" fmla="*/ 1579418 w 5652655"/>
              <a:gd name="connsiteY196" fmla="*/ 2743200 h 4073237"/>
              <a:gd name="connsiteX197" fmla="*/ 1520042 w 5652655"/>
              <a:gd name="connsiteY197" fmla="*/ 2921330 h 4073237"/>
              <a:gd name="connsiteX198" fmla="*/ 1413164 w 5652655"/>
              <a:gd name="connsiteY198" fmla="*/ 2980707 h 4073237"/>
              <a:gd name="connsiteX199" fmla="*/ 1270660 w 5652655"/>
              <a:gd name="connsiteY199" fmla="*/ 3218213 h 4073237"/>
              <a:gd name="connsiteX200" fmla="*/ 1021278 w 5652655"/>
              <a:gd name="connsiteY200" fmla="*/ 3135086 h 4073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</a:cxnLst>
            <a:rect l="l" t="t" r="r" b="b"/>
            <a:pathLst>
              <a:path w="5652655" h="4073237">
                <a:moveTo>
                  <a:pt x="1021278" y="3135086"/>
                </a:moveTo>
                <a:lnTo>
                  <a:pt x="997527" y="2992582"/>
                </a:lnTo>
                <a:cubicBezTo>
                  <a:pt x="965860" y="2968831"/>
                  <a:pt x="930515" y="2949320"/>
                  <a:pt x="902525" y="2921330"/>
                </a:cubicBezTo>
                <a:cubicBezTo>
                  <a:pt x="896750" y="2915555"/>
                  <a:pt x="879004" y="2838739"/>
                  <a:pt x="878774" y="2838203"/>
                </a:cubicBezTo>
                <a:cubicBezTo>
                  <a:pt x="873152" y="2825085"/>
                  <a:pt x="861407" y="2815342"/>
                  <a:pt x="855024" y="2802577"/>
                </a:cubicBezTo>
                <a:cubicBezTo>
                  <a:pt x="805858" y="2704245"/>
                  <a:pt x="887462" y="2833423"/>
                  <a:pt x="819398" y="2731325"/>
                </a:cubicBezTo>
                <a:cubicBezTo>
                  <a:pt x="811481" y="2699657"/>
                  <a:pt x="805969" y="2667289"/>
                  <a:pt x="795647" y="2636322"/>
                </a:cubicBezTo>
                <a:cubicBezTo>
                  <a:pt x="791689" y="2624447"/>
                  <a:pt x="789370" y="2611892"/>
                  <a:pt x="783772" y="2600696"/>
                </a:cubicBezTo>
                <a:cubicBezTo>
                  <a:pt x="777389" y="2587930"/>
                  <a:pt x="767938" y="2576945"/>
                  <a:pt x="760021" y="2565070"/>
                </a:cubicBezTo>
                <a:lnTo>
                  <a:pt x="736270" y="2493818"/>
                </a:lnTo>
                <a:cubicBezTo>
                  <a:pt x="730174" y="2475531"/>
                  <a:pt x="719603" y="2433400"/>
                  <a:pt x="700644" y="2422566"/>
                </a:cubicBezTo>
                <a:cubicBezTo>
                  <a:pt x="683119" y="2412552"/>
                  <a:pt x="661060" y="2414649"/>
                  <a:pt x="641268" y="2410691"/>
                </a:cubicBezTo>
                <a:cubicBezTo>
                  <a:pt x="629393" y="2414649"/>
                  <a:pt x="614493" y="2413715"/>
                  <a:pt x="605642" y="2422566"/>
                </a:cubicBezTo>
                <a:cubicBezTo>
                  <a:pt x="563455" y="2464753"/>
                  <a:pt x="601429" y="2499374"/>
                  <a:pt x="558140" y="2434442"/>
                </a:cubicBezTo>
                <a:cubicBezTo>
                  <a:pt x="529877" y="2349650"/>
                  <a:pt x="555221" y="2377077"/>
                  <a:pt x="498764" y="2339439"/>
                </a:cubicBezTo>
                <a:cubicBezTo>
                  <a:pt x="494806" y="2327564"/>
                  <a:pt x="492968" y="2314755"/>
                  <a:pt x="486889" y="2303813"/>
                </a:cubicBezTo>
                <a:cubicBezTo>
                  <a:pt x="473026" y="2278860"/>
                  <a:pt x="439387" y="2232561"/>
                  <a:pt x="439387" y="2232561"/>
                </a:cubicBezTo>
                <a:lnTo>
                  <a:pt x="439387" y="2232561"/>
                </a:lnTo>
                <a:lnTo>
                  <a:pt x="380011" y="2327564"/>
                </a:lnTo>
                <a:cubicBezTo>
                  <a:pt x="348343" y="2307772"/>
                  <a:pt x="318410" y="2284888"/>
                  <a:pt x="285008" y="2268187"/>
                </a:cubicBezTo>
                <a:cubicBezTo>
                  <a:pt x="262616" y="2256991"/>
                  <a:pt x="213756" y="2244437"/>
                  <a:pt x="213756" y="2244437"/>
                </a:cubicBezTo>
                <a:lnTo>
                  <a:pt x="166255" y="2173185"/>
                </a:lnTo>
                <a:lnTo>
                  <a:pt x="142504" y="2137559"/>
                </a:lnTo>
                <a:cubicBezTo>
                  <a:pt x="154379" y="2129642"/>
                  <a:pt x="168993" y="2124772"/>
                  <a:pt x="178130" y="2113808"/>
                </a:cubicBezTo>
                <a:cubicBezTo>
                  <a:pt x="194436" y="2094241"/>
                  <a:pt x="205506" y="2055432"/>
                  <a:pt x="213756" y="2030681"/>
                </a:cubicBezTo>
                <a:cubicBezTo>
                  <a:pt x="201881" y="2022764"/>
                  <a:pt x="191172" y="2012727"/>
                  <a:pt x="178130" y="2006930"/>
                </a:cubicBezTo>
                <a:cubicBezTo>
                  <a:pt x="155252" y="1996762"/>
                  <a:pt x="106878" y="1983179"/>
                  <a:pt x="106878" y="1983179"/>
                </a:cubicBezTo>
                <a:lnTo>
                  <a:pt x="71252" y="1876302"/>
                </a:lnTo>
                <a:lnTo>
                  <a:pt x="59377" y="1840676"/>
                </a:lnTo>
                <a:cubicBezTo>
                  <a:pt x="53902" y="1802356"/>
                  <a:pt x="47460" y="1721859"/>
                  <a:pt x="23751" y="1686296"/>
                </a:cubicBezTo>
                <a:lnTo>
                  <a:pt x="0" y="1650670"/>
                </a:lnTo>
                <a:cubicBezTo>
                  <a:pt x="28264" y="1565878"/>
                  <a:pt x="9864" y="1600249"/>
                  <a:pt x="47501" y="1543792"/>
                </a:cubicBezTo>
                <a:cubicBezTo>
                  <a:pt x="51460" y="1527958"/>
                  <a:pt x="59377" y="1512612"/>
                  <a:pt x="59377" y="1496291"/>
                </a:cubicBezTo>
                <a:cubicBezTo>
                  <a:pt x="59377" y="1483773"/>
                  <a:pt x="43543" y="1472540"/>
                  <a:pt x="47501" y="1460665"/>
                </a:cubicBezTo>
                <a:cubicBezTo>
                  <a:pt x="61752" y="1417912"/>
                  <a:pt x="91836" y="1385060"/>
                  <a:pt x="130629" y="1365663"/>
                </a:cubicBezTo>
                <a:cubicBezTo>
                  <a:pt x="141825" y="1360065"/>
                  <a:pt x="155059" y="1359385"/>
                  <a:pt x="166255" y="1353787"/>
                </a:cubicBezTo>
                <a:cubicBezTo>
                  <a:pt x="248263" y="1312783"/>
                  <a:pt x="150524" y="1342877"/>
                  <a:pt x="249382" y="1318161"/>
                </a:cubicBezTo>
                <a:cubicBezTo>
                  <a:pt x="288966" y="1322120"/>
                  <a:pt x="328816" y="1323988"/>
                  <a:pt x="368135" y="1330037"/>
                </a:cubicBezTo>
                <a:cubicBezTo>
                  <a:pt x="438379" y="1340844"/>
                  <a:pt x="366543" y="1356381"/>
                  <a:pt x="463138" y="1330037"/>
                </a:cubicBezTo>
                <a:cubicBezTo>
                  <a:pt x="487291" y="1323450"/>
                  <a:pt x="510639" y="1314203"/>
                  <a:pt x="534390" y="1306286"/>
                </a:cubicBezTo>
                <a:lnTo>
                  <a:pt x="570016" y="1294411"/>
                </a:lnTo>
                <a:cubicBezTo>
                  <a:pt x="672935" y="1298369"/>
                  <a:pt x="776228" y="1296672"/>
                  <a:pt x="878774" y="1306286"/>
                </a:cubicBezTo>
                <a:cubicBezTo>
                  <a:pt x="903700" y="1308623"/>
                  <a:pt x="932323" y="1312334"/>
                  <a:pt x="950026" y="1330037"/>
                </a:cubicBezTo>
                <a:lnTo>
                  <a:pt x="961901" y="1341912"/>
                </a:lnTo>
                <a:lnTo>
                  <a:pt x="1199408" y="1187533"/>
                </a:lnTo>
                <a:lnTo>
                  <a:pt x="1128156" y="1033153"/>
                </a:lnTo>
                <a:lnTo>
                  <a:pt x="1009403" y="926276"/>
                </a:lnTo>
                <a:lnTo>
                  <a:pt x="1092530" y="831273"/>
                </a:lnTo>
                <a:lnTo>
                  <a:pt x="1009403" y="688769"/>
                </a:lnTo>
                <a:lnTo>
                  <a:pt x="1140031" y="641268"/>
                </a:lnTo>
                <a:cubicBezTo>
                  <a:pt x="1167740" y="621476"/>
                  <a:pt x="1200536" y="607342"/>
                  <a:pt x="1223159" y="581891"/>
                </a:cubicBezTo>
                <a:cubicBezTo>
                  <a:pt x="1234002" y="569693"/>
                  <a:pt x="1222642" y="545012"/>
                  <a:pt x="1235034" y="534390"/>
                </a:cubicBezTo>
                <a:cubicBezTo>
                  <a:pt x="1254042" y="518097"/>
                  <a:pt x="1282535" y="518556"/>
                  <a:pt x="1306286" y="510639"/>
                </a:cubicBezTo>
                <a:lnTo>
                  <a:pt x="1341912" y="498764"/>
                </a:lnTo>
                <a:cubicBezTo>
                  <a:pt x="1357746" y="475013"/>
                  <a:pt x="1382490" y="455204"/>
                  <a:pt x="1389413" y="427512"/>
                </a:cubicBezTo>
                <a:cubicBezTo>
                  <a:pt x="1397330" y="395844"/>
                  <a:pt x="1386004" y="350615"/>
                  <a:pt x="1413164" y="332509"/>
                </a:cubicBezTo>
                <a:cubicBezTo>
                  <a:pt x="1466527" y="296935"/>
                  <a:pt x="1435539" y="314060"/>
                  <a:pt x="1508166" y="285008"/>
                </a:cubicBezTo>
                <a:cubicBezTo>
                  <a:pt x="1531917" y="288966"/>
                  <a:pt x="1561136" y="281213"/>
                  <a:pt x="1579418" y="296883"/>
                </a:cubicBezTo>
                <a:cubicBezTo>
                  <a:pt x="1594743" y="310019"/>
                  <a:pt x="1580596" y="339144"/>
                  <a:pt x="1591294" y="356260"/>
                </a:cubicBezTo>
                <a:cubicBezTo>
                  <a:pt x="1601784" y="373044"/>
                  <a:pt x="1622961" y="380011"/>
                  <a:pt x="1638795" y="391886"/>
                </a:cubicBezTo>
                <a:cubicBezTo>
                  <a:pt x="1746709" y="376470"/>
                  <a:pt x="1695366" y="388863"/>
                  <a:pt x="1793174" y="356260"/>
                </a:cubicBezTo>
                <a:lnTo>
                  <a:pt x="1828800" y="344385"/>
                </a:lnTo>
                <a:cubicBezTo>
                  <a:pt x="1907539" y="291892"/>
                  <a:pt x="1820046" y="333401"/>
                  <a:pt x="1900052" y="356260"/>
                </a:cubicBezTo>
                <a:lnTo>
                  <a:pt x="1983179" y="332509"/>
                </a:lnTo>
                <a:cubicBezTo>
                  <a:pt x="1987138" y="300842"/>
                  <a:pt x="1989346" y="268906"/>
                  <a:pt x="1995055" y="237507"/>
                </a:cubicBezTo>
                <a:cubicBezTo>
                  <a:pt x="1997294" y="225191"/>
                  <a:pt x="1999110" y="211656"/>
                  <a:pt x="2006930" y="201881"/>
                </a:cubicBezTo>
                <a:cubicBezTo>
                  <a:pt x="2018120" y="187893"/>
                  <a:pt x="2078369" y="160223"/>
                  <a:pt x="2090057" y="154379"/>
                </a:cubicBezTo>
                <a:cubicBezTo>
                  <a:pt x="2094016" y="142504"/>
                  <a:pt x="2098897" y="130897"/>
                  <a:pt x="2101933" y="118753"/>
                </a:cubicBezTo>
                <a:cubicBezTo>
                  <a:pt x="2106828" y="99172"/>
                  <a:pt x="2099536" y="73649"/>
                  <a:pt x="2113808" y="59377"/>
                </a:cubicBezTo>
                <a:cubicBezTo>
                  <a:pt x="2131511" y="41674"/>
                  <a:pt x="2160276" y="39166"/>
                  <a:pt x="2185060" y="35626"/>
                </a:cubicBezTo>
                <a:lnTo>
                  <a:pt x="2351314" y="11876"/>
                </a:lnTo>
                <a:cubicBezTo>
                  <a:pt x="2363189" y="7917"/>
                  <a:pt x="2374422" y="0"/>
                  <a:pt x="2386940" y="0"/>
                </a:cubicBezTo>
                <a:cubicBezTo>
                  <a:pt x="2414931" y="0"/>
                  <a:pt x="2443064" y="4511"/>
                  <a:pt x="2470068" y="11876"/>
                </a:cubicBezTo>
                <a:cubicBezTo>
                  <a:pt x="2495568" y="18830"/>
                  <a:pt x="2530870" y="44494"/>
                  <a:pt x="2553195" y="59377"/>
                </a:cubicBezTo>
                <a:cubicBezTo>
                  <a:pt x="2541320" y="63335"/>
                  <a:pt x="2526420" y="62401"/>
                  <a:pt x="2517569" y="71252"/>
                </a:cubicBezTo>
                <a:cubicBezTo>
                  <a:pt x="2497212" y="91609"/>
                  <a:pt x="2506260" y="122147"/>
                  <a:pt x="2517569" y="142504"/>
                </a:cubicBezTo>
                <a:cubicBezTo>
                  <a:pt x="2537090" y="177642"/>
                  <a:pt x="2566829" y="223041"/>
                  <a:pt x="2600696" y="249382"/>
                </a:cubicBezTo>
                <a:cubicBezTo>
                  <a:pt x="2623228" y="266907"/>
                  <a:pt x="2648197" y="281049"/>
                  <a:pt x="2671948" y="296883"/>
                </a:cubicBezTo>
                <a:cubicBezTo>
                  <a:pt x="2683823" y="304800"/>
                  <a:pt x="2694034" y="316121"/>
                  <a:pt x="2707574" y="320634"/>
                </a:cubicBezTo>
                <a:lnTo>
                  <a:pt x="2778826" y="344385"/>
                </a:lnTo>
                <a:lnTo>
                  <a:pt x="2814452" y="356260"/>
                </a:lnTo>
                <a:cubicBezTo>
                  <a:pt x="2822369" y="368135"/>
                  <a:pt x="2832406" y="378844"/>
                  <a:pt x="2838203" y="391886"/>
                </a:cubicBezTo>
                <a:cubicBezTo>
                  <a:pt x="2848371" y="414764"/>
                  <a:pt x="2848066" y="442307"/>
                  <a:pt x="2861953" y="463138"/>
                </a:cubicBezTo>
                <a:cubicBezTo>
                  <a:pt x="2920922" y="551591"/>
                  <a:pt x="2845133" y="442954"/>
                  <a:pt x="2921330" y="534390"/>
                </a:cubicBezTo>
                <a:cubicBezTo>
                  <a:pt x="2930467" y="545354"/>
                  <a:pt x="2934989" y="559924"/>
                  <a:pt x="2945081" y="570016"/>
                </a:cubicBezTo>
                <a:cubicBezTo>
                  <a:pt x="2970430" y="595365"/>
                  <a:pt x="2994142" y="598828"/>
                  <a:pt x="3028208" y="605642"/>
                </a:cubicBezTo>
                <a:cubicBezTo>
                  <a:pt x="3032089" y="606418"/>
                  <a:pt x="3036125" y="605642"/>
                  <a:pt x="3040083" y="605642"/>
                </a:cubicBezTo>
                <a:lnTo>
                  <a:pt x="3253839" y="403761"/>
                </a:lnTo>
                <a:lnTo>
                  <a:pt x="3384468" y="439387"/>
                </a:lnTo>
                <a:cubicBezTo>
                  <a:pt x="3481403" y="577866"/>
                  <a:pt x="3419934" y="566083"/>
                  <a:pt x="3538847" y="546265"/>
                </a:cubicBezTo>
                <a:cubicBezTo>
                  <a:pt x="3635247" y="449865"/>
                  <a:pt x="3522554" y="574778"/>
                  <a:pt x="3586348" y="463138"/>
                </a:cubicBezTo>
                <a:cubicBezTo>
                  <a:pt x="3605605" y="429437"/>
                  <a:pt x="3637402" y="419798"/>
                  <a:pt x="3669476" y="403761"/>
                </a:cubicBezTo>
                <a:cubicBezTo>
                  <a:pt x="3689268" y="407720"/>
                  <a:pt x="3712920" y="403245"/>
                  <a:pt x="3728852" y="415637"/>
                </a:cubicBezTo>
                <a:cubicBezTo>
                  <a:pt x="3751384" y="433162"/>
                  <a:pt x="3767326" y="459809"/>
                  <a:pt x="3776353" y="486889"/>
                </a:cubicBezTo>
                <a:cubicBezTo>
                  <a:pt x="3780312" y="498764"/>
                  <a:pt x="3778454" y="514695"/>
                  <a:pt x="3788229" y="522515"/>
                </a:cubicBezTo>
                <a:cubicBezTo>
                  <a:pt x="3800974" y="532711"/>
                  <a:pt x="3820576" y="528329"/>
                  <a:pt x="3835730" y="534390"/>
                </a:cubicBezTo>
                <a:cubicBezTo>
                  <a:pt x="3840928" y="536469"/>
                  <a:pt x="3843647" y="542307"/>
                  <a:pt x="3847605" y="546265"/>
                </a:cubicBezTo>
                <a:lnTo>
                  <a:pt x="3823855" y="700644"/>
                </a:lnTo>
                <a:lnTo>
                  <a:pt x="3966359" y="736270"/>
                </a:lnTo>
                <a:lnTo>
                  <a:pt x="4061361" y="558140"/>
                </a:lnTo>
                <a:cubicBezTo>
                  <a:pt x="4096987" y="562099"/>
                  <a:pt x="4132394" y="570016"/>
                  <a:pt x="4168239" y="570016"/>
                </a:cubicBezTo>
                <a:cubicBezTo>
                  <a:pt x="4184560" y="570016"/>
                  <a:pt x="4212539" y="574144"/>
                  <a:pt x="4215740" y="558140"/>
                </a:cubicBezTo>
                <a:cubicBezTo>
                  <a:pt x="4219621" y="538732"/>
                  <a:pt x="4191989" y="526473"/>
                  <a:pt x="4180114" y="510639"/>
                </a:cubicBezTo>
                <a:cubicBezTo>
                  <a:pt x="4176156" y="498764"/>
                  <a:pt x="4168239" y="487531"/>
                  <a:pt x="4168239" y="475013"/>
                </a:cubicBezTo>
                <a:cubicBezTo>
                  <a:pt x="4168239" y="462495"/>
                  <a:pt x="4176675" y="451423"/>
                  <a:pt x="4180114" y="439387"/>
                </a:cubicBezTo>
                <a:cubicBezTo>
                  <a:pt x="4191949" y="397964"/>
                  <a:pt x="4181473" y="383516"/>
                  <a:pt x="4227616" y="368135"/>
                </a:cubicBezTo>
                <a:cubicBezTo>
                  <a:pt x="4250459" y="360521"/>
                  <a:pt x="4275117" y="360218"/>
                  <a:pt x="4298868" y="356260"/>
                </a:cubicBezTo>
                <a:cubicBezTo>
                  <a:pt x="4305758" y="314918"/>
                  <a:pt x="4322425" y="266856"/>
                  <a:pt x="4298868" y="225631"/>
                </a:cubicBezTo>
                <a:cubicBezTo>
                  <a:pt x="4291787" y="213239"/>
                  <a:pt x="4275117" y="209798"/>
                  <a:pt x="4263242" y="201881"/>
                </a:cubicBezTo>
                <a:cubicBezTo>
                  <a:pt x="4275117" y="193964"/>
                  <a:pt x="4284739" y="180149"/>
                  <a:pt x="4298868" y="178130"/>
                </a:cubicBezTo>
                <a:cubicBezTo>
                  <a:pt x="4315025" y="175822"/>
                  <a:pt x="4330676" y="185521"/>
                  <a:pt x="4346369" y="190005"/>
                </a:cubicBezTo>
                <a:cubicBezTo>
                  <a:pt x="4389387" y="202296"/>
                  <a:pt x="4378589" y="199610"/>
                  <a:pt x="4417621" y="225631"/>
                </a:cubicBezTo>
                <a:cubicBezTo>
                  <a:pt x="4425538" y="249382"/>
                  <a:pt x="4437832" y="272099"/>
                  <a:pt x="4441372" y="296883"/>
                </a:cubicBezTo>
                <a:cubicBezTo>
                  <a:pt x="4445748" y="327514"/>
                  <a:pt x="4448541" y="382475"/>
                  <a:pt x="4465122" y="415637"/>
                </a:cubicBezTo>
                <a:cubicBezTo>
                  <a:pt x="4481655" y="448702"/>
                  <a:pt x="4498236" y="460626"/>
                  <a:pt x="4524499" y="486889"/>
                </a:cubicBezTo>
                <a:cubicBezTo>
                  <a:pt x="4543553" y="601212"/>
                  <a:pt x="4522468" y="517775"/>
                  <a:pt x="4560125" y="605642"/>
                </a:cubicBezTo>
                <a:cubicBezTo>
                  <a:pt x="4565056" y="617148"/>
                  <a:pt x="4561585" y="634324"/>
                  <a:pt x="4572000" y="641268"/>
                </a:cubicBezTo>
                <a:cubicBezTo>
                  <a:pt x="4588794" y="652464"/>
                  <a:pt x="4611585" y="649185"/>
                  <a:pt x="4631377" y="653143"/>
                </a:cubicBezTo>
                <a:cubicBezTo>
                  <a:pt x="4649325" y="724935"/>
                  <a:pt x="4638090" y="685156"/>
                  <a:pt x="4667003" y="771896"/>
                </a:cubicBezTo>
                <a:lnTo>
                  <a:pt x="4678878" y="807522"/>
                </a:lnTo>
                <a:cubicBezTo>
                  <a:pt x="4682836" y="819397"/>
                  <a:pt x="4683809" y="832733"/>
                  <a:pt x="4690753" y="843148"/>
                </a:cubicBezTo>
                <a:lnTo>
                  <a:pt x="4714504" y="878774"/>
                </a:lnTo>
                <a:cubicBezTo>
                  <a:pt x="4718462" y="890649"/>
                  <a:pt x="4720300" y="903458"/>
                  <a:pt x="4726379" y="914400"/>
                </a:cubicBezTo>
                <a:cubicBezTo>
                  <a:pt x="4740242" y="939353"/>
                  <a:pt x="4773881" y="985652"/>
                  <a:pt x="4773881" y="985652"/>
                </a:cubicBezTo>
                <a:cubicBezTo>
                  <a:pt x="4817698" y="1117106"/>
                  <a:pt x="4799193" y="1031917"/>
                  <a:pt x="4785756" y="1246909"/>
                </a:cubicBezTo>
                <a:cubicBezTo>
                  <a:pt x="4806017" y="1257040"/>
                  <a:pt x="4843641" y="1278652"/>
                  <a:pt x="4868883" y="1282535"/>
                </a:cubicBezTo>
                <a:cubicBezTo>
                  <a:pt x="4908203" y="1288584"/>
                  <a:pt x="4948052" y="1290452"/>
                  <a:pt x="4987637" y="1294411"/>
                </a:cubicBezTo>
                <a:cubicBezTo>
                  <a:pt x="5011388" y="1290452"/>
                  <a:pt x="5036046" y="1290149"/>
                  <a:pt x="5058889" y="1282535"/>
                </a:cubicBezTo>
                <a:cubicBezTo>
                  <a:pt x="5072429" y="1278022"/>
                  <a:pt x="5081749" y="1265168"/>
                  <a:pt x="5094514" y="1258785"/>
                </a:cubicBezTo>
                <a:cubicBezTo>
                  <a:pt x="5105710" y="1253187"/>
                  <a:pt x="5118265" y="1250868"/>
                  <a:pt x="5130140" y="1246909"/>
                </a:cubicBezTo>
                <a:cubicBezTo>
                  <a:pt x="5142015" y="1254826"/>
                  <a:pt x="5156850" y="1259515"/>
                  <a:pt x="5165766" y="1270660"/>
                </a:cubicBezTo>
                <a:cubicBezTo>
                  <a:pt x="5173586" y="1280435"/>
                  <a:pt x="5173247" y="1294565"/>
                  <a:pt x="5177642" y="1306286"/>
                </a:cubicBezTo>
                <a:cubicBezTo>
                  <a:pt x="5185127" y="1326246"/>
                  <a:pt x="5194107" y="1345629"/>
                  <a:pt x="5201392" y="1365663"/>
                </a:cubicBezTo>
                <a:cubicBezTo>
                  <a:pt x="5209948" y="1389191"/>
                  <a:pt x="5217226" y="1413164"/>
                  <a:pt x="5225143" y="1436915"/>
                </a:cubicBezTo>
                <a:lnTo>
                  <a:pt x="5237018" y="1472540"/>
                </a:lnTo>
                <a:cubicBezTo>
                  <a:pt x="5252852" y="1468582"/>
                  <a:pt x="5268516" y="1463866"/>
                  <a:pt x="5284520" y="1460665"/>
                </a:cubicBezTo>
                <a:cubicBezTo>
                  <a:pt x="5326530" y="1452263"/>
                  <a:pt x="5370696" y="1461468"/>
                  <a:pt x="5391398" y="1413164"/>
                </a:cubicBezTo>
                <a:cubicBezTo>
                  <a:pt x="5397635" y="1398611"/>
                  <a:pt x="5391398" y="1381497"/>
                  <a:pt x="5391398" y="1365663"/>
                </a:cubicBezTo>
                <a:lnTo>
                  <a:pt x="5522026" y="1472540"/>
                </a:lnTo>
                <a:lnTo>
                  <a:pt x="5652655" y="1531917"/>
                </a:lnTo>
                <a:lnTo>
                  <a:pt x="5593278" y="1864426"/>
                </a:lnTo>
                <a:lnTo>
                  <a:pt x="5640779" y="2185060"/>
                </a:lnTo>
                <a:cubicBezTo>
                  <a:pt x="5609112" y="2204852"/>
                  <a:pt x="5574679" y="2220789"/>
                  <a:pt x="5545777" y="2244437"/>
                </a:cubicBezTo>
                <a:cubicBezTo>
                  <a:pt x="5530459" y="2256970"/>
                  <a:pt x="5525178" y="2279057"/>
                  <a:pt x="5510151" y="2291938"/>
                </a:cubicBezTo>
                <a:cubicBezTo>
                  <a:pt x="5496710" y="2303459"/>
                  <a:pt x="5478020" y="2306906"/>
                  <a:pt x="5462650" y="2315689"/>
                </a:cubicBezTo>
                <a:cubicBezTo>
                  <a:pt x="5398866" y="2352137"/>
                  <a:pt x="5457541" y="2331810"/>
                  <a:pt x="5379522" y="2351315"/>
                </a:cubicBezTo>
                <a:lnTo>
                  <a:pt x="5308270" y="2458192"/>
                </a:lnTo>
                <a:cubicBezTo>
                  <a:pt x="5300353" y="2470067"/>
                  <a:pt x="5296395" y="2485901"/>
                  <a:pt x="5284520" y="2493818"/>
                </a:cubicBezTo>
                <a:lnTo>
                  <a:pt x="5248894" y="2517569"/>
                </a:lnTo>
                <a:cubicBezTo>
                  <a:pt x="5235827" y="2508858"/>
                  <a:pt x="5197888" y="2479051"/>
                  <a:pt x="5177642" y="2481943"/>
                </a:cubicBezTo>
                <a:cubicBezTo>
                  <a:pt x="5158467" y="2484682"/>
                  <a:pt x="5111741" y="2517960"/>
                  <a:pt x="5094514" y="2529444"/>
                </a:cubicBezTo>
                <a:cubicBezTo>
                  <a:pt x="5090556" y="2541319"/>
                  <a:pt x="5090459" y="2555295"/>
                  <a:pt x="5082639" y="2565070"/>
                </a:cubicBezTo>
                <a:cubicBezTo>
                  <a:pt x="5058203" y="2595616"/>
                  <a:pt x="5021434" y="2592247"/>
                  <a:pt x="4987637" y="2600696"/>
                </a:cubicBezTo>
                <a:cubicBezTo>
                  <a:pt x="4975493" y="2603732"/>
                  <a:pt x="4963886" y="2608613"/>
                  <a:pt x="4952011" y="2612572"/>
                </a:cubicBezTo>
                <a:cubicBezTo>
                  <a:pt x="4948052" y="2624447"/>
                  <a:pt x="4934537" y="2637002"/>
                  <a:pt x="4940135" y="2648198"/>
                </a:cubicBezTo>
                <a:cubicBezTo>
                  <a:pt x="4945733" y="2659394"/>
                  <a:pt x="4963243" y="2660073"/>
                  <a:pt x="4975761" y="2660073"/>
                </a:cubicBezTo>
                <a:cubicBezTo>
                  <a:pt x="4979719" y="2660073"/>
                  <a:pt x="4975761" y="2652156"/>
                  <a:pt x="4975761" y="2648198"/>
                </a:cubicBezTo>
                <a:lnTo>
                  <a:pt x="4987637" y="2873829"/>
                </a:lnTo>
                <a:lnTo>
                  <a:pt x="5023263" y="3111335"/>
                </a:lnTo>
                <a:cubicBezTo>
                  <a:pt x="5035138" y="3150920"/>
                  <a:pt x="5041571" y="3192565"/>
                  <a:pt x="5058889" y="3230089"/>
                </a:cubicBezTo>
                <a:cubicBezTo>
                  <a:pt x="5065927" y="3245337"/>
                  <a:pt x="5083763" y="3252813"/>
                  <a:pt x="5094514" y="3265715"/>
                </a:cubicBezTo>
                <a:cubicBezTo>
                  <a:pt x="5103651" y="3276679"/>
                  <a:pt x="5110348" y="3289465"/>
                  <a:pt x="5118265" y="3301340"/>
                </a:cubicBezTo>
                <a:cubicBezTo>
                  <a:pt x="5114307" y="3344883"/>
                  <a:pt x="5115551" y="3389217"/>
                  <a:pt x="5106390" y="3431969"/>
                </a:cubicBezTo>
                <a:cubicBezTo>
                  <a:pt x="5102997" y="3447802"/>
                  <a:pt x="5066239" y="3491346"/>
                  <a:pt x="5047013" y="3491346"/>
                </a:cubicBezTo>
                <a:cubicBezTo>
                  <a:pt x="5039096" y="3491346"/>
                  <a:pt x="5047013" y="3475512"/>
                  <a:pt x="5047013" y="3467595"/>
                </a:cubicBezTo>
                <a:lnTo>
                  <a:pt x="5142016" y="3811979"/>
                </a:lnTo>
                <a:lnTo>
                  <a:pt x="4904509" y="3835730"/>
                </a:lnTo>
                <a:lnTo>
                  <a:pt x="4868883" y="3895107"/>
                </a:lnTo>
                <a:lnTo>
                  <a:pt x="4726379" y="3871356"/>
                </a:lnTo>
                <a:lnTo>
                  <a:pt x="4702629" y="4073237"/>
                </a:lnTo>
                <a:lnTo>
                  <a:pt x="4607626" y="3906982"/>
                </a:lnTo>
                <a:lnTo>
                  <a:pt x="4512624" y="3918857"/>
                </a:lnTo>
                <a:lnTo>
                  <a:pt x="4393870" y="3645725"/>
                </a:lnTo>
                <a:lnTo>
                  <a:pt x="3978234" y="3693226"/>
                </a:lnTo>
                <a:lnTo>
                  <a:pt x="3930733" y="3443844"/>
                </a:lnTo>
                <a:cubicBezTo>
                  <a:pt x="3899065" y="3455719"/>
                  <a:pt x="3868125" y="3489188"/>
                  <a:pt x="3835730" y="3479470"/>
                </a:cubicBezTo>
                <a:cubicBezTo>
                  <a:pt x="3811750" y="3472276"/>
                  <a:pt x="3811979" y="3408218"/>
                  <a:pt x="3811979" y="3408218"/>
                </a:cubicBezTo>
                <a:lnTo>
                  <a:pt x="3538847" y="3526972"/>
                </a:lnTo>
                <a:lnTo>
                  <a:pt x="3325091" y="3431969"/>
                </a:lnTo>
                <a:lnTo>
                  <a:pt x="3170712" y="3443844"/>
                </a:lnTo>
                <a:lnTo>
                  <a:pt x="3087585" y="3408218"/>
                </a:lnTo>
                <a:lnTo>
                  <a:pt x="2992582" y="3455720"/>
                </a:lnTo>
                <a:lnTo>
                  <a:pt x="2766951" y="3396343"/>
                </a:lnTo>
                <a:lnTo>
                  <a:pt x="2731325" y="3253839"/>
                </a:lnTo>
                <a:lnTo>
                  <a:pt x="2541320" y="3289465"/>
                </a:lnTo>
                <a:lnTo>
                  <a:pt x="2315689" y="3206338"/>
                </a:lnTo>
                <a:lnTo>
                  <a:pt x="2291938" y="3051959"/>
                </a:lnTo>
                <a:cubicBezTo>
                  <a:pt x="2272146" y="3024250"/>
                  <a:pt x="2255184" y="2994282"/>
                  <a:pt x="2232561" y="2968831"/>
                </a:cubicBezTo>
                <a:cubicBezTo>
                  <a:pt x="2127008" y="2850084"/>
                  <a:pt x="2262904" y="3044037"/>
                  <a:pt x="2173185" y="2909455"/>
                </a:cubicBezTo>
                <a:cubicBezTo>
                  <a:pt x="2177143" y="2873829"/>
                  <a:pt x="2176366" y="2837352"/>
                  <a:pt x="2185060" y="2802577"/>
                </a:cubicBezTo>
                <a:cubicBezTo>
                  <a:pt x="2188522" y="2788731"/>
                  <a:pt x="2202428" y="2779717"/>
                  <a:pt x="2208811" y="2766951"/>
                </a:cubicBezTo>
                <a:cubicBezTo>
                  <a:pt x="2214409" y="2755755"/>
                  <a:pt x="2216728" y="2743200"/>
                  <a:pt x="2220686" y="2731325"/>
                </a:cubicBezTo>
                <a:lnTo>
                  <a:pt x="2208811" y="2600696"/>
                </a:lnTo>
                <a:lnTo>
                  <a:pt x="1864426" y="2600696"/>
                </a:lnTo>
                <a:lnTo>
                  <a:pt x="1805050" y="2814452"/>
                </a:lnTo>
                <a:lnTo>
                  <a:pt x="1650670" y="2814452"/>
                </a:lnTo>
                <a:lnTo>
                  <a:pt x="1579418" y="2743200"/>
                </a:lnTo>
                <a:lnTo>
                  <a:pt x="1520042" y="2921330"/>
                </a:lnTo>
                <a:lnTo>
                  <a:pt x="1413164" y="2980707"/>
                </a:lnTo>
                <a:lnTo>
                  <a:pt x="1270660" y="3218213"/>
                </a:lnTo>
                <a:lnTo>
                  <a:pt x="1021278" y="3135086"/>
                </a:lnTo>
                <a:close/>
              </a:path>
            </a:pathLst>
          </a:custGeom>
          <a:blipFill>
            <a:blip r:embed="rId6" cstate="print"/>
            <a:stretch>
              <a:fillRect/>
            </a:stretch>
          </a:blipFill>
          <a:ln>
            <a:noFill/>
          </a:ln>
          <a:effectLst>
            <a:outerShdw blurRad="228600" dist="1905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Forme libre 9"/>
          <p:cNvSpPr/>
          <p:nvPr/>
        </p:nvSpPr>
        <p:spPr>
          <a:xfrm>
            <a:off x="2808000" y="4032964"/>
            <a:ext cx="2643206" cy="2467870"/>
          </a:xfrm>
          <a:custGeom>
            <a:avLst/>
            <a:gdLst>
              <a:gd name="connsiteX0" fmla="*/ 1425038 w 4267890"/>
              <a:gd name="connsiteY0" fmla="*/ 23751 h 4110944"/>
              <a:gd name="connsiteX1" fmla="*/ 1341911 w 4267890"/>
              <a:gd name="connsiteY1" fmla="*/ 332509 h 4110944"/>
              <a:gd name="connsiteX2" fmla="*/ 1508166 w 4267890"/>
              <a:gd name="connsiteY2" fmla="*/ 463138 h 4110944"/>
              <a:gd name="connsiteX3" fmla="*/ 1365662 w 4267890"/>
              <a:gd name="connsiteY3" fmla="*/ 546265 h 4110944"/>
              <a:gd name="connsiteX4" fmla="*/ 1330036 w 4267890"/>
              <a:gd name="connsiteY4" fmla="*/ 534390 h 4110944"/>
              <a:gd name="connsiteX5" fmla="*/ 1294410 w 4267890"/>
              <a:gd name="connsiteY5" fmla="*/ 510639 h 4110944"/>
              <a:gd name="connsiteX6" fmla="*/ 1211283 w 4267890"/>
              <a:gd name="connsiteY6" fmla="*/ 486888 h 4110944"/>
              <a:gd name="connsiteX7" fmla="*/ 1175657 w 4267890"/>
              <a:gd name="connsiteY7" fmla="*/ 475013 h 4110944"/>
              <a:gd name="connsiteX8" fmla="*/ 1151906 w 4267890"/>
              <a:gd name="connsiteY8" fmla="*/ 439387 h 4110944"/>
              <a:gd name="connsiteX9" fmla="*/ 1080654 w 4267890"/>
              <a:gd name="connsiteY9" fmla="*/ 403761 h 4110944"/>
              <a:gd name="connsiteX10" fmla="*/ 1045028 w 4267890"/>
              <a:gd name="connsiteY10" fmla="*/ 368135 h 4110944"/>
              <a:gd name="connsiteX11" fmla="*/ 1033153 w 4267890"/>
              <a:gd name="connsiteY11" fmla="*/ 332509 h 4110944"/>
              <a:gd name="connsiteX12" fmla="*/ 985651 w 4267890"/>
              <a:gd name="connsiteY12" fmla="*/ 285008 h 4110944"/>
              <a:gd name="connsiteX13" fmla="*/ 950025 w 4267890"/>
              <a:gd name="connsiteY13" fmla="*/ 463138 h 4110944"/>
              <a:gd name="connsiteX14" fmla="*/ 914400 w 4267890"/>
              <a:gd name="connsiteY14" fmla="*/ 688769 h 4110944"/>
              <a:gd name="connsiteX15" fmla="*/ 902524 w 4267890"/>
              <a:gd name="connsiteY15" fmla="*/ 748145 h 4110944"/>
              <a:gd name="connsiteX16" fmla="*/ 831272 w 4267890"/>
              <a:gd name="connsiteY16" fmla="*/ 783771 h 4110944"/>
              <a:gd name="connsiteX17" fmla="*/ 795646 w 4267890"/>
              <a:gd name="connsiteY17" fmla="*/ 807522 h 4110944"/>
              <a:gd name="connsiteX18" fmla="*/ 760020 w 4267890"/>
              <a:gd name="connsiteY18" fmla="*/ 819397 h 4110944"/>
              <a:gd name="connsiteX19" fmla="*/ 748145 w 4267890"/>
              <a:gd name="connsiteY19" fmla="*/ 855023 h 4110944"/>
              <a:gd name="connsiteX20" fmla="*/ 712519 w 4267890"/>
              <a:gd name="connsiteY20" fmla="*/ 878774 h 4110944"/>
              <a:gd name="connsiteX21" fmla="*/ 688768 w 4267890"/>
              <a:gd name="connsiteY21" fmla="*/ 914400 h 4110944"/>
              <a:gd name="connsiteX22" fmla="*/ 617516 w 4267890"/>
              <a:gd name="connsiteY22" fmla="*/ 961901 h 4110944"/>
              <a:gd name="connsiteX23" fmla="*/ 581890 w 4267890"/>
              <a:gd name="connsiteY23" fmla="*/ 997527 h 4110944"/>
              <a:gd name="connsiteX24" fmla="*/ 534389 w 4267890"/>
              <a:gd name="connsiteY24" fmla="*/ 1104405 h 4110944"/>
              <a:gd name="connsiteX25" fmla="*/ 498763 w 4267890"/>
              <a:gd name="connsiteY25" fmla="*/ 1175657 h 4110944"/>
              <a:gd name="connsiteX26" fmla="*/ 463137 w 4267890"/>
              <a:gd name="connsiteY26" fmla="*/ 1199408 h 4110944"/>
              <a:gd name="connsiteX27" fmla="*/ 403761 w 4267890"/>
              <a:gd name="connsiteY27" fmla="*/ 1306286 h 4110944"/>
              <a:gd name="connsiteX28" fmla="*/ 451262 w 4267890"/>
              <a:gd name="connsiteY28" fmla="*/ 1401288 h 4110944"/>
              <a:gd name="connsiteX29" fmla="*/ 498763 w 4267890"/>
              <a:gd name="connsiteY29" fmla="*/ 1472540 h 4110944"/>
              <a:gd name="connsiteX30" fmla="*/ 475012 w 4267890"/>
              <a:gd name="connsiteY30" fmla="*/ 1555668 h 4110944"/>
              <a:gd name="connsiteX31" fmla="*/ 463137 w 4267890"/>
              <a:gd name="connsiteY31" fmla="*/ 1591293 h 4110944"/>
              <a:gd name="connsiteX32" fmla="*/ 427511 w 4267890"/>
              <a:gd name="connsiteY32" fmla="*/ 1603169 h 4110944"/>
              <a:gd name="connsiteX33" fmla="*/ 368135 w 4267890"/>
              <a:gd name="connsiteY33" fmla="*/ 1615044 h 4110944"/>
              <a:gd name="connsiteX34" fmla="*/ 332509 w 4267890"/>
              <a:gd name="connsiteY34" fmla="*/ 1638795 h 4110944"/>
              <a:gd name="connsiteX35" fmla="*/ 332509 w 4267890"/>
              <a:gd name="connsiteY35" fmla="*/ 1721922 h 4110944"/>
              <a:gd name="connsiteX36" fmla="*/ 320633 w 4267890"/>
              <a:gd name="connsiteY36" fmla="*/ 1888177 h 4110944"/>
              <a:gd name="connsiteX37" fmla="*/ 190005 w 4267890"/>
              <a:gd name="connsiteY37" fmla="*/ 1900052 h 4110944"/>
              <a:gd name="connsiteX38" fmla="*/ 106877 w 4267890"/>
              <a:gd name="connsiteY38" fmla="*/ 2006930 h 4110944"/>
              <a:gd name="connsiteX39" fmla="*/ 261257 w 4267890"/>
              <a:gd name="connsiteY39" fmla="*/ 2291938 h 4110944"/>
              <a:gd name="connsiteX40" fmla="*/ 261257 w 4267890"/>
              <a:gd name="connsiteY40" fmla="*/ 2291938 h 4110944"/>
              <a:gd name="connsiteX41" fmla="*/ 142503 w 4267890"/>
              <a:gd name="connsiteY41" fmla="*/ 2386940 h 4110944"/>
              <a:gd name="connsiteX42" fmla="*/ 0 w 4267890"/>
              <a:gd name="connsiteY42" fmla="*/ 2363190 h 4110944"/>
              <a:gd name="connsiteX43" fmla="*/ 23750 w 4267890"/>
              <a:gd name="connsiteY43" fmla="*/ 2576945 h 4110944"/>
              <a:gd name="connsiteX44" fmla="*/ 71251 w 4267890"/>
              <a:gd name="connsiteY44" fmla="*/ 2660073 h 4110944"/>
              <a:gd name="connsiteX45" fmla="*/ 47501 w 4267890"/>
              <a:gd name="connsiteY45" fmla="*/ 2838203 h 4110944"/>
              <a:gd name="connsiteX46" fmla="*/ 261257 w 4267890"/>
              <a:gd name="connsiteY46" fmla="*/ 3111335 h 4110944"/>
              <a:gd name="connsiteX47" fmla="*/ 356259 w 4267890"/>
              <a:gd name="connsiteY47" fmla="*/ 3301340 h 4110944"/>
              <a:gd name="connsiteX48" fmla="*/ 261257 w 4267890"/>
              <a:gd name="connsiteY48" fmla="*/ 3348842 h 4110944"/>
              <a:gd name="connsiteX49" fmla="*/ 273132 w 4267890"/>
              <a:gd name="connsiteY49" fmla="*/ 3598223 h 4110944"/>
              <a:gd name="connsiteX50" fmla="*/ 178129 w 4267890"/>
              <a:gd name="connsiteY50" fmla="*/ 3633849 h 4110944"/>
              <a:gd name="connsiteX51" fmla="*/ 225631 w 4267890"/>
              <a:gd name="connsiteY51" fmla="*/ 3716977 h 4110944"/>
              <a:gd name="connsiteX52" fmla="*/ 261257 w 4267890"/>
              <a:gd name="connsiteY52" fmla="*/ 3764478 h 4110944"/>
              <a:gd name="connsiteX53" fmla="*/ 273132 w 4267890"/>
              <a:gd name="connsiteY53" fmla="*/ 3800104 h 4110944"/>
              <a:gd name="connsiteX54" fmla="*/ 296883 w 4267890"/>
              <a:gd name="connsiteY54" fmla="*/ 3847605 h 4110944"/>
              <a:gd name="connsiteX55" fmla="*/ 308758 w 4267890"/>
              <a:gd name="connsiteY55" fmla="*/ 3954483 h 4110944"/>
              <a:gd name="connsiteX56" fmla="*/ 344384 w 4267890"/>
              <a:gd name="connsiteY56" fmla="*/ 4025735 h 4110944"/>
              <a:gd name="connsiteX57" fmla="*/ 380010 w 4267890"/>
              <a:gd name="connsiteY57" fmla="*/ 4061361 h 4110944"/>
              <a:gd name="connsiteX58" fmla="*/ 439387 w 4267890"/>
              <a:gd name="connsiteY58" fmla="*/ 4108862 h 4110944"/>
              <a:gd name="connsiteX59" fmla="*/ 498763 w 4267890"/>
              <a:gd name="connsiteY59" fmla="*/ 4096987 h 4110944"/>
              <a:gd name="connsiteX60" fmla="*/ 510638 w 4267890"/>
              <a:gd name="connsiteY60" fmla="*/ 4061361 h 4110944"/>
              <a:gd name="connsiteX61" fmla="*/ 522514 w 4267890"/>
              <a:gd name="connsiteY61" fmla="*/ 3895106 h 4110944"/>
              <a:gd name="connsiteX62" fmla="*/ 558140 w 4267890"/>
              <a:gd name="connsiteY62" fmla="*/ 3883231 h 4110944"/>
              <a:gd name="connsiteX63" fmla="*/ 653142 w 4267890"/>
              <a:gd name="connsiteY63" fmla="*/ 3871356 h 4110944"/>
              <a:gd name="connsiteX64" fmla="*/ 807522 w 4267890"/>
              <a:gd name="connsiteY64" fmla="*/ 3835730 h 4110944"/>
              <a:gd name="connsiteX65" fmla="*/ 843148 w 4267890"/>
              <a:gd name="connsiteY65" fmla="*/ 3847605 h 4110944"/>
              <a:gd name="connsiteX66" fmla="*/ 890649 w 4267890"/>
              <a:gd name="connsiteY66" fmla="*/ 3954483 h 4110944"/>
              <a:gd name="connsiteX67" fmla="*/ 926275 w 4267890"/>
              <a:gd name="connsiteY67" fmla="*/ 3966358 h 4110944"/>
              <a:gd name="connsiteX68" fmla="*/ 1056903 w 4267890"/>
              <a:gd name="connsiteY68" fmla="*/ 3954483 h 4110944"/>
              <a:gd name="connsiteX69" fmla="*/ 1116280 w 4267890"/>
              <a:gd name="connsiteY69" fmla="*/ 3942608 h 4110944"/>
              <a:gd name="connsiteX70" fmla="*/ 1341911 w 4267890"/>
              <a:gd name="connsiteY70" fmla="*/ 3930732 h 4110944"/>
              <a:gd name="connsiteX71" fmla="*/ 1401288 w 4267890"/>
              <a:gd name="connsiteY71" fmla="*/ 3847605 h 4110944"/>
              <a:gd name="connsiteX72" fmla="*/ 1448789 w 4267890"/>
              <a:gd name="connsiteY72" fmla="*/ 3776353 h 4110944"/>
              <a:gd name="connsiteX73" fmla="*/ 1460664 w 4267890"/>
              <a:gd name="connsiteY73" fmla="*/ 3740727 h 4110944"/>
              <a:gd name="connsiteX74" fmla="*/ 1543792 w 4267890"/>
              <a:gd name="connsiteY74" fmla="*/ 3645725 h 4110944"/>
              <a:gd name="connsiteX75" fmla="*/ 1579418 w 4267890"/>
              <a:gd name="connsiteY75" fmla="*/ 3633849 h 4110944"/>
              <a:gd name="connsiteX76" fmla="*/ 1626919 w 4267890"/>
              <a:gd name="connsiteY76" fmla="*/ 3562597 h 4110944"/>
              <a:gd name="connsiteX77" fmla="*/ 1638794 w 4267890"/>
              <a:gd name="connsiteY77" fmla="*/ 3277590 h 4110944"/>
              <a:gd name="connsiteX78" fmla="*/ 1745672 w 4267890"/>
              <a:gd name="connsiteY78" fmla="*/ 3265714 h 4110944"/>
              <a:gd name="connsiteX79" fmla="*/ 1793174 w 4267890"/>
              <a:gd name="connsiteY79" fmla="*/ 3004457 h 4110944"/>
              <a:gd name="connsiteX80" fmla="*/ 1852550 w 4267890"/>
              <a:gd name="connsiteY80" fmla="*/ 2861953 h 4110944"/>
              <a:gd name="connsiteX81" fmla="*/ 1947553 w 4267890"/>
              <a:gd name="connsiteY81" fmla="*/ 2873829 h 4110944"/>
              <a:gd name="connsiteX82" fmla="*/ 2018805 w 4267890"/>
              <a:gd name="connsiteY82" fmla="*/ 2683823 h 4110944"/>
              <a:gd name="connsiteX83" fmla="*/ 2101932 w 4267890"/>
              <a:gd name="connsiteY83" fmla="*/ 2707574 h 4110944"/>
              <a:gd name="connsiteX84" fmla="*/ 2220685 w 4267890"/>
              <a:gd name="connsiteY84" fmla="*/ 2565070 h 4110944"/>
              <a:gd name="connsiteX85" fmla="*/ 2351314 w 4267890"/>
              <a:gd name="connsiteY85" fmla="*/ 2683823 h 4110944"/>
              <a:gd name="connsiteX86" fmla="*/ 2303812 w 4267890"/>
              <a:gd name="connsiteY86" fmla="*/ 2897579 h 4110944"/>
              <a:gd name="connsiteX87" fmla="*/ 2363189 w 4267890"/>
              <a:gd name="connsiteY87" fmla="*/ 2968831 h 4110944"/>
              <a:gd name="connsiteX88" fmla="*/ 2517568 w 4267890"/>
              <a:gd name="connsiteY88" fmla="*/ 2850078 h 4110944"/>
              <a:gd name="connsiteX89" fmla="*/ 2648197 w 4267890"/>
              <a:gd name="connsiteY89" fmla="*/ 2873829 h 4110944"/>
              <a:gd name="connsiteX90" fmla="*/ 2671948 w 4267890"/>
              <a:gd name="connsiteY90" fmla="*/ 3051958 h 4110944"/>
              <a:gd name="connsiteX91" fmla="*/ 2671948 w 4267890"/>
              <a:gd name="connsiteY91" fmla="*/ 3230088 h 4110944"/>
              <a:gd name="connsiteX92" fmla="*/ 2850077 w 4267890"/>
              <a:gd name="connsiteY92" fmla="*/ 3277590 h 4110944"/>
              <a:gd name="connsiteX93" fmla="*/ 2802576 w 4267890"/>
              <a:gd name="connsiteY93" fmla="*/ 3408218 h 4110944"/>
              <a:gd name="connsiteX94" fmla="*/ 2885703 w 4267890"/>
              <a:gd name="connsiteY94" fmla="*/ 3740727 h 4110944"/>
              <a:gd name="connsiteX95" fmla="*/ 2909454 w 4267890"/>
              <a:gd name="connsiteY95" fmla="*/ 3918857 h 4110944"/>
              <a:gd name="connsiteX96" fmla="*/ 3051958 w 4267890"/>
              <a:gd name="connsiteY96" fmla="*/ 3966358 h 4110944"/>
              <a:gd name="connsiteX97" fmla="*/ 3087584 w 4267890"/>
              <a:gd name="connsiteY97" fmla="*/ 3728852 h 4110944"/>
              <a:gd name="connsiteX98" fmla="*/ 3194462 w 4267890"/>
              <a:gd name="connsiteY98" fmla="*/ 3610099 h 4110944"/>
              <a:gd name="connsiteX99" fmla="*/ 3253838 w 4267890"/>
              <a:gd name="connsiteY99" fmla="*/ 3135086 h 4110944"/>
              <a:gd name="connsiteX100" fmla="*/ 3408218 w 4267890"/>
              <a:gd name="connsiteY100" fmla="*/ 2980706 h 4110944"/>
              <a:gd name="connsiteX101" fmla="*/ 3431968 w 4267890"/>
              <a:gd name="connsiteY101" fmla="*/ 2766951 h 4110944"/>
              <a:gd name="connsiteX102" fmla="*/ 3526971 w 4267890"/>
              <a:gd name="connsiteY102" fmla="*/ 2719449 h 4110944"/>
              <a:gd name="connsiteX103" fmla="*/ 3562597 w 4267890"/>
              <a:gd name="connsiteY103" fmla="*/ 2731325 h 4110944"/>
              <a:gd name="connsiteX104" fmla="*/ 3633849 w 4267890"/>
              <a:gd name="connsiteY104" fmla="*/ 2778826 h 4110944"/>
              <a:gd name="connsiteX105" fmla="*/ 3657600 w 4267890"/>
              <a:gd name="connsiteY105" fmla="*/ 2814452 h 4110944"/>
              <a:gd name="connsiteX106" fmla="*/ 3728851 w 4267890"/>
              <a:gd name="connsiteY106" fmla="*/ 2873829 h 4110944"/>
              <a:gd name="connsiteX107" fmla="*/ 3728851 w 4267890"/>
              <a:gd name="connsiteY107" fmla="*/ 2897579 h 4110944"/>
              <a:gd name="connsiteX108" fmla="*/ 3859480 w 4267890"/>
              <a:gd name="connsiteY108" fmla="*/ 2826327 h 4110944"/>
              <a:gd name="connsiteX109" fmla="*/ 3871355 w 4267890"/>
              <a:gd name="connsiteY109" fmla="*/ 2553195 h 4110944"/>
              <a:gd name="connsiteX110" fmla="*/ 3978233 w 4267890"/>
              <a:gd name="connsiteY110" fmla="*/ 2565070 h 4110944"/>
              <a:gd name="connsiteX111" fmla="*/ 3990109 w 4267890"/>
              <a:gd name="connsiteY111" fmla="*/ 2600696 h 4110944"/>
              <a:gd name="connsiteX112" fmla="*/ 4013859 w 4267890"/>
              <a:gd name="connsiteY112" fmla="*/ 2612571 h 4110944"/>
              <a:gd name="connsiteX113" fmla="*/ 4156363 w 4267890"/>
              <a:gd name="connsiteY113" fmla="*/ 2493818 h 4110944"/>
              <a:gd name="connsiteX114" fmla="*/ 4263241 w 4267890"/>
              <a:gd name="connsiteY114" fmla="*/ 2410691 h 4110944"/>
              <a:gd name="connsiteX115" fmla="*/ 4251366 w 4267890"/>
              <a:gd name="connsiteY115" fmla="*/ 2303813 h 4110944"/>
              <a:gd name="connsiteX116" fmla="*/ 4263241 w 4267890"/>
              <a:gd name="connsiteY116" fmla="*/ 2268187 h 4110944"/>
              <a:gd name="connsiteX117" fmla="*/ 4227615 w 4267890"/>
              <a:gd name="connsiteY117" fmla="*/ 2244436 h 4110944"/>
              <a:gd name="connsiteX118" fmla="*/ 4191989 w 4267890"/>
              <a:gd name="connsiteY118" fmla="*/ 2208810 h 4110944"/>
              <a:gd name="connsiteX119" fmla="*/ 4096987 w 4267890"/>
              <a:gd name="connsiteY119" fmla="*/ 2125683 h 4110944"/>
              <a:gd name="connsiteX120" fmla="*/ 4061361 w 4267890"/>
              <a:gd name="connsiteY120" fmla="*/ 2113808 h 4110944"/>
              <a:gd name="connsiteX121" fmla="*/ 4049485 w 4267890"/>
              <a:gd name="connsiteY121" fmla="*/ 2066306 h 4110944"/>
              <a:gd name="connsiteX122" fmla="*/ 4073236 w 4267890"/>
              <a:gd name="connsiteY122" fmla="*/ 1911927 h 4110944"/>
              <a:gd name="connsiteX123" fmla="*/ 4061361 w 4267890"/>
              <a:gd name="connsiteY123" fmla="*/ 1852551 h 4110944"/>
              <a:gd name="connsiteX124" fmla="*/ 4025735 w 4267890"/>
              <a:gd name="connsiteY124" fmla="*/ 1828800 h 4110944"/>
              <a:gd name="connsiteX125" fmla="*/ 4025735 w 4267890"/>
              <a:gd name="connsiteY125" fmla="*/ 1769423 h 4110944"/>
              <a:gd name="connsiteX126" fmla="*/ 4144488 w 4267890"/>
              <a:gd name="connsiteY126" fmla="*/ 1816925 h 4110944"/>
              <a:gd name="connsiteX127" fmla="*/ 4227615 w 4267890"/>
              <a:gd name="connsiteY127" fmla="*/ 1745673 h 4110944"/>
              <a:gd name="connsiteX128" fmla="*/ 4013859 w 4267890"/>
              <a:gd name="connsiteY128" fmla="*/ 1674421 h 4110944"/>
              <a:gd name="connsiteX129" fmla="*/ 3942607 w 4267890"/>
              <a:gd name="connsiteY129" fmla="*/ 1294410 h 4110944"/>
              <a:gd name="connsiteX130" fmla="*/ 3859480 w 4267890"/>
              <a:gd name="connsiteY130" fmla="*/ 1235034 h 4110944"/>
              <a:gd name="connsiteX131" fmla="*/ 3776353 w 4267890"/>
              <a:gd name="connsiteY131" fmla="*/ 973777 h 4110944"/>
              <a:gd name="connsiteX132" fmla="*/ 3740727 w 4267890"/>
              <a:gd name="connsiteY132" fmla="*/ 950026 h 4110944"/>
              <a:gd name="connsiteX133" fmla="*/ 3598223 w 4267890"/>
              <a:gd name="connsiteY133" fmla="*/ 973777 h 4110944"/>
              <a:gd name="connsiteX134" fmla="*/ 3550722 w 4267890"/>
              <a:gd name="connsiteY134" fmla="*/ 902525 h 4110944"/>
              <a:gd name="connsiteX135" fmla="*/ 3408218 w 4267890"/>
              <a:gd name="connsiteY135" fmla="*/ 938151 h 4110944"/>
              <a:gd name="connsiteX136" fmla="*/ 3325090 w 4267890"/>
              <a:gd name="connsiteY136" fmla="*/ 914400 h 4110944"/>
              <a:gd name="connsiteX137" fmla="*/ 3431968 w 4267890"/>
              <a:gd name="connsiteY137" fmla="*/ 795647 h 4110944"/>
              <a:gd name="connsiteX138" fmla="*/ 3384467 w 4267890"/>
              <a:gd name="connsiteY138" fmla="*/ 736270 h 4110944"/>
              <a:gd name="connsiteX139" fmla="*/ 3455719 w 4267890"/>
              <a:gd name="connsiteY139" fmla="*/ 617517 h 4110944"/>
              <a:gd name="connsiteX140" fmla="*/ 3348841 w 4267890"/>
              <a:gd name="connsiteY140" fmla="*/ 629392 h 4110944"/>
              <a:gd name="connsiteX141" fmla="*/ 3265714 w 4267890"/>
              <a:gd name="connsiteY141" fmla="*/ 700644 h 4110944"/>
              <a:gd name="connsiteX142" fmla="*/ 3253838 w 4267890"/>
              <a:gd name="connsiteY142" fmla="*/ 736270 h 4110944"/>
              <a:gd name="connsiteX143" fmla="*/ 3241963 w 4267890"/>
              <a:gd name="connsiteY143" fmla="*/ 807522 h 4110944"/>
              <a:gd name="connsiteX144" fmla="*/ 3230088 w 4267890"/>
              <a:gd name="connsiteY144" fmla="*/ 866899 h 4110944"/>
              <a:gd name="connsiteX145" fmla="*/ 3158836 w 4267890"/>
              <a:gd name="connsiteY145" fmla="*/ 878774 h 4110944"/>
              <a:gd name="connsiteX146" fmla="*/ 3123210 w 4267890"/>
              <a:gd name="connsiteY146" fmla="*/ 914400 h 4110944"/>
              <a:gd name="connsiteX147" fmla="*/ 3028207 w 4267890"/>
              <a:gd name="connsiteY147" fmla="*/ 914400 h 4110944"/>
              <a:gd name="connsiteX148" fmla="*/ 2992581 w 4267890"/>
              <a:gd name="connsiteY148" fmla="*/ 890649 h 4110944"/>
              <a:gd name="connsiteX149" fmla="*/ 2968831 w 4267890"/>
              <a:gd name="connsiteY149" fmla="*/ 855023 h 4110944"/>
              <a:gd name="connsiteX150" fmla="*/ 2909454 w 4267890"/>
              <a:gd name="connsiteY150" fmla="*/ 843148 h 4110944"/>
              <a:gd name="connsiteX151" fmla="*/ 2873828 w 4267890"/>
              <a:gd name="connsiteY151" fmla="*/ 831273 h 4110944"/>
              <a:gd name="connsiteX152" fmla="*/ 2838202 w 4267890"/>
              <a:gd name="connsiteY152" fmla="*/ 760021 h 4110944"/>
              <a:gd name="connsiteX153" fmla="*/ 2814451 w 4267890"/>
              <a:gd name="connsiteY153" fmla="*/ 688769 h 4110944"/>
              <a:gd name="connsiteX154" fmla="*/ 2802576 w 4267890"/>
              <a:gd name="connsiteY154" fmla="*/ 653143 h 4110944"/>
              <a:gd name="connsiteX155" fmla="*/ 2755075 w 4267890"/>
              <a:gd name="connsiteY155" fmla="*/ 510639 h 4110944"/>
              <a:gd name="connsiteX156" fmla="*/ 2719449 w 4267890"/>
              <a:gd name="connsiteY156" fmla="*/ 486888 h 4110944"/>
              <a:gd name="connsiteX157" fmla="*/ 2648197 w 4267890"/>
              <a:gd name="connsiteY157" fmla="*/ 510639 h 4110944"/>
              <a:gd name="connsiteX158" fmla="*/ 2588820 w 4267890"/>
              <a:gd name="connsiteY158" fmla="*/ 427512 h 4110944"/>
              <a:gd name="connsiteX159" fmla="*/ 2481942 w 4267890"/>
              <a:gd name="connsiteY159" fmla="*/ 415636 h 4110944"/>
              <a:gd name="connsiteX160" fmla="*/ 2446316 w 4267890"/>
              <a:gd name="connsiteY160" fmla="*/ 439387 h 4110944"/>
              <a:gd name="connsiteX161" fmla="*/ 2410690 w 4267890"/>
              <a:gd name="connsiteY161" fmla="*/ 451262 h 4110944"/>
              <a:gd name="connsiteX162" fmla="*/ 2173184 w 4267890"/>
              <a:gd name="connsiteY162" fmla="*/ 451262 h 4110944"/>
              <a:gd name="connsiteX163" fmla="*/ 2113807 w 4267890"/>
              <a:gd name="connsiteY163" fmla="*/ 475013 h 4110944"/>
              <a:gd name="connsiteX164" fmla="*/ 2006929 w 4267890"/>
              <a:gd name="connsiteY164" fmla="*/ 332509 h 4110944"/>
              <a:gd name="connsiteX165" fmla="*/ 2018805 w 4267890"/>
              <a:gd name="connsiteY165" fmla="*/ 225631 h 4110944"/>
              <a:gd name="connsiteX166" fmla="*/ 1876301 w 4267890"/>
              <a:gd name="connsiteY166" fmla="*/ 201880 h 4110944"/>
              <a:gd name="connsiteX167" fmla="*/ 1805049 w 4267890"/>
              <a:gd name="connsiteY167" fmla="*/ 106878 h 4110944"/>
              <a:gd name="connsiteX168" fmla="*/ 1686296 w 4267890"/>
              <a:gd name="connsiteY168" fmla="*/ 178130 h 4110944"/>
              <a:gd name="connsiteX169" fmla="*/ 1615044 w 4267890"/>
              <a:gd name="connsiteY169" fmla="*/ 95003 h 4110944"/>
              <a:gd name="connsiteX170" fmla="*/ 1615044 w 4267890"/>
              <a:gd name="connsiteY170" fmla="*/ 95003 h 4110944"/>
              <a:gd name="connsiteX171" fmla="*/ 1615044 w 4267890"/>
              <a:gd name="connsiteY171" fmla="*/ 95003 h 4110944"/>
              <a:gd name="connsiteX172" fmla="*/ 1531916 w 4267890"/>
              <a:gd name="connsiteY172" fmla="*/ 130629 h 4110944"/>
              <a:gd name="connsiteX173" fmla="*/ 1508166 w 4267890"/>
              <a:gd name="connsiteY173" fmla="*/ 0 h 4110944"/>
              <a:gd name="connsiteX174" fmla="*/ 1425038 w 4267890"/>
              <a:gd name="connsiteY174" fmla="*/ 23751 h 4110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</a:cxnLst>
            <a:rect l="l" t="t" r="r" b="b"/>
            <a:pathLst>
              <a:path w="4267890" h="4110944">
                <a:moveTo>
                  <a:pt x="1425038" y="23751"/>
                </a:moveTo>
                <a:lnTo>
                  <a:pt x="1341911" y="332509"/>
                </a:lnTo>
                <a:lnTo>
                  <a:pt x="1508166" y="463138"/>
                </a:lnTo>
                <a:cubicBezTo>
                  <a:pt x="1449862" y="513113"/>
                  <a:pt x="1438620" y="546265"/>
                  <a:pt x="1365662" y="546265"/>
                </a:cubicBezTo>
                <a:cubicBezTo>
                  <a:pt x="1353144" y="546265"/>
                  <a:pt x="1341911" y="538348"/>
                  <a:pt x="1330036" y="534390"/>
                </a:cubicBezTo>
                <a:cubicBezTo>
                  <a:pt x="1318161" y="526473"/>
                  <a:pt x="1307176" y="517022"/>
                  <a:pt x="1294410" y="510639"/>
                </a:cubicBezTo>
                <a:cubicBezTo>
                  <a:pt x="1275433" y="501151"/>
                  <a:pt x="1229032" y="491959"/>
                  <a:pt x="1211283" y="486888"/>
                </a:cubicBezTo>
                <a:cubicBezTo>
                  <a:pt x="1199247" y="483449"/>
                  <a:pt x="1187532" y="478971"/>
                  <a:pt x="1175657" y="475013"/>
                </a:cubicBezTo>
                <a:cubicBezTo>
                  <a:pt x="1167740" y="463138"/>
                  <a:pt x="1161998" y="449479"/>
                  <a:pt x="1151906" y="439387"/>
                </a:cubicBezTo>
                <a:cubicBezTo>
                  <a:pt x="1128884" y="416365"/>
                  <a:pt x="1109631" y="413420"/>
                  <a:pt x="1080654" y="403761"/>
                </a:cubicBezTo>
                <a:cubicBezTo>
                  <a:pt x="1068779" y="391886"/>
                  <a:pt x="1054344" y="382109"/>
                  <a:pt x="1045028" y="368135"/>
                </a:cubicBezTo>
                <a:cubicBezTo>
                  <a:pt x="1038084" y="357720"/>
                  <a:pt x="1040429" y="342695"/>
                  <a:pt x="1033153" y="332509"/>
                </a:cubicBezTo>
                <a:cubicBezTo>
                  <a:pt x="1020138" y="314288"/>
                  <a:pt x="1001485" y="300842"/>
                  <a:pt x="985651" y="285008"/>
                </a:cubicBezTo>
                <a:cubicBezTo>
                  <a:pt x="880419" y="311315"/>
                  <a:pt x="950025" y="277344"/>
                  <a:pt x="950025" y="463138"/>
                </a:cubicBezTo>
                <a:cubicBezTo>
                  <a:pt x="950025" y="702397"/>
                  <a:pt x="953645" y="557954"/>
                  <a:pt x="914400" y="688769"/>
                </a:cubicBezTo>
                <a:cubicBezTo>
                  <a:pt x="908600" y="708102"/>
                  <a:pt x="912538" y="730620"/>
                  <a:pt x="902524" y="748145"/>
                </a:cubicBezTo>
                <a:cubicBezTo>
                  <a:pt x="891690" y="767104"/>
                  <a:pt x="849559" y="777675"/>
                  <a:pt x="831272" y="783771"/>
                </a:cubicBezTo>
                <a:cubicBezTo>
                  <a:pt x="819397" y="791688"/>
                  <a:pt x="808412" y="801139"/>
                  <a:pt x="795646" y="807522"/>
                </a:cubicBezTo>
                <a:cubicBezTo>
                  <a:pt x="784450" y="813120"/>
                  <a:pt x="768871" y="810546"/>
                  <a:pt x="760020" y="819397"/>
                </a:cubicBezTo>
                <a:cubicBezTo>
                  <a:pt x="751169" y="828248"/>
                  <a:pt x="755965" y="845248"/>
                  <a:pt x="748145" y="855023"/>
                </a:cubicBezTo>
                <a:cubicBezTo>
                  <a:pt x="739229" y="866168"/>
                  <a:pt x="724394" y="870857"/>
                  <a:pt x="712519" y="878774"/>
                </a:cubicBezTo>
                <a:cubicBezTo>
                  <a:pt x="704602" y="890649"/>
                  <a:pt x="699509" y="905002"/>
                  <a:pt x="688768" y="914400"/>
                </a:cubicBezTo>
                <a:cubicBezTo>
                  <a:pt x="667286" y="933197"/>
                  <a:pt x="637700" y="941717"/>
                  <a:pt x="617516" y="961901"/>
                </a:cubicBezTo>
                <a:lnTo>
                  <a:pt x="581890" y="997527"/>
                </a:lnTo>
                <a:cubicBezTo>
                  <a:pt x="553627" y="1082319"/>
                  <a:pt x="572027" y="1047948"/>
                  <a:pt x="534389" y="1104405"/>
                </a:cubicBezTo>
                <a:cubicBezTo>
                  <a:pt x="524730" y="1133382"/>
                  <a:pt x="521785" y="1152635"/>
                  <a:pt x="498763" y="1175657"/>
                </a:cubicBezTo>
                <a:cubicBezTo>
                  <a:pt x="488671" y="1185749"/>
                  <a:pt x="475012" y="1191491"/>
                  <a:pt x="463137" y="1199408"/>
                </a:cubicBezTo>
                <a:cubicBezTo>
                  <a:pt x="408692" y="1281075"/>
                  <a:pt x="424662" y="1243580"/>
                  <a:pt x="403761" y="1306286"/>
                </a:cubicBezTo>
                <a:cubicBezTo>
                  <a:pt x="421823" y="1378537"/>
                  <a:pt x="404161" y="1334001"/>
                  <a:pt x="451262" y="1401288"/>
                </a:cubicBezTo>
                <a:cubicBezTo>
                  <a:pt x="467631" y="1424673"/>
                  <a:pt x="498763" y="1472540"/>
                  <a:pt x="498763" y="1472540"/>
                </a:cubicBezTo>
                <a:cubicBezTo>
                  <a:pt x="490846" y="1500249"/>
                  <a:pt x="483293" y="1528065"/>
                  <a:pt x="475012" y="1555668"/>
                </a:cubicBezTo>
                <a:cubicBezTo>
                  <a:pt x="471415" y="1567657"/>
                  <a:pt x="471988" y="1582442"/>
                  <a:pt x="463137" y="1591293"/>
                </a:cubicBezTo>
                <a:cubicBezTo>
                  <a:pt x="454286" y="1600144"/>
                  <a:pt x="439655" y="1600133"/>
                  <a:pt x="427511" y="1603169"/>
                </a:cubicBezTo>
                <a:cubicBezTo>
                  <a:pt x="407930" y="1608064"/>
                  <a:pt x="387927" y="1611086"/>
                  <a:pt x="368135" y="1615044"/>
                </a:cubicBezTo>
                <a:cubicBezTo>
                  <a:pt x="356260" y="1622961"/>
                  <a:pt x="341425" y="1627650"/>
                  <a:pt x="332509" y="1638795"/>
                </a:cubicBezTo>
                <a:cubicBezTo>
                  <a:pt x="309793" y="1667190"/>
                  <a:pt x="325001" y="1691892"/>
                  <a:pt x="332509" y="1721922"/>
                </a:cubicBezTo>
                <a:cubicBezTo>
                  <a:pt x="313646" y="1816233"/>
                  <a:pt x="320633" y="1761115"/>
                  <a:pt x="320633" y="1888177"/>
                </a:cubicBezTo>
                <a:lnTo>
                  <a:pt x="190005" y="1900052"/>
                </a:lnTo>
                <a:lnTo>
                  <a:pt x="106877" y="2006930"/>
                </a:lnTo>
                <a:lnTo>
                  <a:pt x="261257" y="2291938"/>
                </a:lnTo>
                <a:lnTo>
                  <a:pt x="261257" y="2291938"/>
                </a:lnTo>
                <a:lnTo>
                  <a:pt x="142503" y="2386940"/>
                </a:lnTo>
                <a:lnTo>
                  <a:pt x="0" y="2363190"/>
                </a:lnTo>
                <a:lnTo>
                  <a:pt x="23750" y="2576945"/>
                </a:lnTo>
                <a:lnTo>
                  <a:pt x="71251" y="2660073"/>
                </a:lnTo>
                <a:lnTo>
                  <a:pt x="47501" y="2838203"/>
                </a:lnTo>
                <a:lnTo>
                  <a:pt x="261257" y="3111335"/>
                </a:lnTo>
                <a:lnTo>
                  <a:pt x="356259" y="3301340"/>
                </a:lnTo>
                <a:lnTo>
                  <a:pt x="261257" y="3348842"/>
                </a:lnTo>
                <a:lnTo>
                  <a:pt x="273132" y="3598223"/>
                </a:lnTo>
                <a:cubicBezTo>
                  <a:pt x="241464" y="3610098"/>
                  <a:pt x="200400" y="3608396"/>
                  <a:pt x="178129" y="3633849"/>
                </a:cubicBezTo>
                <a:cubicBezTo>
                  <a:pt x="139206" y="3678333"/>
                  <a:pt x="211110" y="3702456"/>
                  <a:pt x="225631" y="3716977"/>
                </a:cubicBezTo>
                <a:cubicBezTo>
                  <a:pt x="239626" y="3730972"/>
                  <a:pt x="249382" y="3748644"/>
                  <a:pt x="261257" y="3764478"/>
                </a:cubicBezTo>
                <a:cubicBezTo>
                  <a:pt x="265215" y="3776353"/>
                  <a:pt x="268201" y="3788598"/>
                  <a:pt x="273132" y="3800104"/>
                </a:cubicBezTo>
                <a:cubicBezTo>
                  <a:pt x="280105" y="3816375"/>
                  <a:pt x="292902" y="3830356"/>
                  <a:pt x="296883" y="3847605"/>
                </a:cubicBezTo>
                <a:cubicBezTo>
                  <a:pt x="304943" y="3882532"/>
                  <a:pt x="302865" y="3919125"/>
                  <a:pt x="308758" y="3954483"/>
                </a:cubicBezTo>
                <a:cubicBezTo>
                  <a:pt x="313221" y="3981263"/>
                  <a:pt x="327286" y="4005218"/>
                  <a:pt x="344384" y="4025735"/>
                </a:cubicBezTo>
                <a:cubicBezTo>
                  <a:pt x="355135" y="4038637"/>
                  <a:pt x="369259" y="4048459"/>
                  <a:pt x="380010" y="4061361"/>
                </a:cubicBezTo>
                <a:cubicBezTo>
                  <a:pt x="421329" y="4110944"/>
                  <a:pt x="380903" y="4089368"/>
                  <a:pt x="439387" y="4108862"/>
                </a:cubicBezTo>
                <a:cubicBezTo>
                  <a:pt x="459179" y="4104904"/>
                  <a:pt x="481969" y="4108183"/>
                  <a:pt x="498763" y="4096987"/>
                </a:cubicBezTo>
                <a:cubicBezTo>
                  <a:pt x="509178" y="4090043"/>
                  <a:pt x="509175" y="4073793"/>
                  <a:pt x="510638" y="4061361"/>
                </a:cubicBezTo>
                <a:cubicBezTo>
                  <a:pt x="517130" y="4006182"/>
                  <a:pt x="508198" y="3948790"/>
                  <a:pt x="522514" y="3895106"/>
                </a:cubicBezTo>
                <a:cubicBezTo>
                  <a:pt x="525739" y="3883011"/>
                  <a:pt x="545824" y="3885470"/>
                  <a:pt x="558140" y="3883231"/>
                </a:cubicBezTo>
                <a:cubicBezTo>
                  <a:pt x="589539" y="3877522"/>
                  <a:pt x="621475" y="3875314"/>
                  <a:pt x="653142" y="3871356"/>
                </a:cubicBezTo>
                <a:cubicBezTo>
                  <a:pt x="750948" y="3838753"/>
                  <a:pt x="699610" y="3851145"/>
                  <a:pt x="807522" y="3835730"/>
                </a:cubicBezTo>
                <a:cubicBezTo>
                  <a:pt x="819397" y="3839688"/>
                  <a:pt x="835872" y="3837419"/>
                  <a:pt x="843148" y="3847605"/>
                </a:cubicBezTo>
                <a:cubicBezTo>
                  <a:pt x="869760" y="3884862"/>
                  <a:pt x="853952" y="3925126"/>
                  <a:pt x="890649" y="3954483"/>
                </a:cubicBezTo>
                <a:cubicBezTo>
                  <a:pt x="900424" y="3962303"/>
                  <a:pt x="914400" y="3962400"/>
                  <a:pt x="926275" y="3966358"/>
                </a:cubicBezTo>
                <a:cubicBezTo>
                  <a:pt x="969818" y="3962400"/>
                  <a:pt x="1013518" y="3959906"/>
                  <a:pt x="1056903" y="3954483"/>
                </a:cubicBezTo>
                <a:cubicBezTo>
                  <a:pt x="1076931" y="3951980"/>
                  <a:pt x="1096165" y="3944284"/>
                  <a:pt x="1116280" y="3942608"/>
                </a:cubicBezTo>
                <a:cubicBezTo>
                  <a:pt x="1191334" y="3936353"/>
                  <a:pt x="1266701" y="3934691"/>
                  <a:pt x="1341911" y="3930732"/>
                </a:cubicBezTo>
                <a:cubicBezTo>
                  <a:pt x="1419100" y="3905003"/>
                  <a:pt x="1337954" y="3942607"/>
                  <a:pt x="1401288" y="3847605"/>
                </a:cubicBezTo>
                <a:lnTo>
                  <a:pt x="1448789" y="3776353"/>
                </a:lnTo>
                <a:cubicBezTo>
                  <a:pt x="1452747" y="3764478"/>
                  <a:pt x="1454585" y="3751669"/>
                  <a:pt x="1460664" y="3740727"/>
                </a:cubicBezTo>
                <a:cubicBezTo>
                  <a:pt x="1488070" y="3691397"/>
                  <a:pt x="1498421" y="3668410"/>
                  <a:pt x="1543792" y="3645725"/>
                </a:cubicBezTo>
                <a:cubicBezTo>
                  <a:pt x="1554988" y="3640127"/>
                  <a:pt x="1567543" y="3637808"/>
                  <a:pt x="1579418" y="3633849"/>
                </a:cubicBezTo>
                <a:cubicBezTo>
                  <a:pt x="1595252" y="3610098"/>
                  <a:pt x="1625731" y="3591117"/>
                  <a:pt x="1626919" y="3562597"/>
                </a:cubicBezTo>
                <a:cubicBezTo>
                  <a:pt x="1630877" y="3467595"/>
                  <a:pt x="1609814" y="3368151"/>
                  <a:pt x="1638794" y="3277590"/>
                </a:cubicBezTo>
                <a:cubicBezTo>
                  <a:pt x="1642953" y="3264594"/>
                  <a:pt x="1718483" y="3265714"/>
                  <a:pt x="1745672" y="3265714"/>
                </a:cubicBezTo>
                <a:lnTo>
                  <a:pt x="1793174" y="3004457"/>
                </a:lnTo>
                <a:lnTo>
                  <a:pt x="1852550" y="2861953"/>
                </a:lnTo>
                <a:lnTo>
                  <a:pt x="1947553" y="2873829"/>
                </a:lnTo>
                <a:lnTo>
                  <a:pt x="2018805" y="2683823"/>
                </a:lnTo>
                <a:lnTo>
                  <a:pt x="2101932" y="2707574"/>
                </a:lnTo>
                <a:lnTo>
                  <a:pt x="2220685" y="2565070"/>
                </a:lnTo>
                <a:lnTo>
                  <a:pt x="2351314" y="2683823"/>
                </a:lnTo>
                <a:lnTo>
                  <a:pt x="2303812" y="2897579"/>
                </a:lnTo>
                <a:lnTo>
                  <a:pt x="2363189" y="2968831"/>
                </a:lnTo>
                <a:lnTo>
                  <a:pt x="2517568" y="2850078"/>
                </a:lnTo>
                <a:lnTo>
                  <a:pt x="2648197" y="2873829"/>
                </a:lnTo>
                <a:lnTo>
                  <a:pt x="2671948" y="3051958"/>
                </a:lnTo>
                <a:lnTo>
                  <a:pt x="2671948" y="3230088"/>
                </a:lnTo>
                <a:lnTo>
                  <a:pt x="2850077" y="3277590"/>
                </a:lnTo>
                <a:lnTo>
                  <a:pt x="2802576" y="3408218"/>
                </a:lnTo>
                <a:lnTo>
                  <a:pt x="2885703" y="3740727"/>
                </a:lnTo>
                <a:lnTo>
                  <a:pt x="2909454" y="3918857"/>
                </a:lnTo>
                <a:lnTo>
                  <a:pt x="3051958" y="3966358"/>
                </a:lnTo>
                <a:lnTo>
                  <a:pt x="3087584" y="3728852"/>
                </a:lnTo>
                <a:lnTo>
                  <a:pt x="3194462" y="3610099"/>
                </a:lnTo>
                <a:lnTo>
                  <a:pt x="3253838" y="3135086"/>
                </a:lnTo>
                <a:lnTo>
                  <a:pt x="3408218" y="2980706"/>
                </a:lnTo>
                <a:lnTo>
                  <a:pt x="3431968" y="2766951"/>
                </a:lnTo>
                <a:cubicBezTo>
                  <a:pt x="3463636" y="2751117"/>
                  <a:pt x="3492813" y="2728765"/>
                  <a:pt x="3526971" y="2719449"/>
                </a:cubicBezTo>
                <a:cubicBezTo>
                  <a:pt x="3539048" y="2716155"/>
                  <a:pt x="3551655" y="2725246"/>
                  <a:pt x="3562597" y="2731325"/>
                </a:cubicBezTo>
                <a:cubicBezTo>
                  <a:pt x="3587550" y="2745188"/>
                  <a:pt x="3633849" y="2778826"/>
                  <a:pt x="3633849" y="2778826"/>
                </a:cubicBezTo>
                <a:cubicBezTo>
                  <a:pt x="3641766" y="2790701"/>
                  <a:pt x="3647508" y="2804360"/>
                  <a:pt x="3657600" y="2814452"/>
                </a:cubicBezTo>
                <a:cubicBezTo>
                  <a:pt x="3693145" y="2849998"/>
                  <a:pt x="3699670" y="2825194"/>
                  <a:pt x="3728851" y="2873829"/>
                </a:cubicBezTo>
                <a:cubicBezTo>
                  <a:pt x="3732924" y="2880617"/>
                  <a:pt x="3728851" y="2889662"/>
                  <a:pt x="3728851" y="2897579"/>
                </a:cubicBezTo>
                <a:lnTo>
                  <a:pt x="3859480" y="2826327"/>
                </a:lnTo>
                <a:lnTo>
                  <a:pt x="3871355" y="2553195"/>
                </a:lnTo>
                <a:cubicBezTo>
                  <a:pt x="3906981" y="2557153"/>
                  <a:pt x="3944951" y="2551758"/>
                  <a:pt x="3978233" y="2565070"/>
                </a:cubicBezTo>
                <a:cubicBezTo>
                  <a:pt x="3989855" y="2569719"/>
                  <a:pt x="3982598" y="2590682"/>
                  <a:pt x="3990109" y="2600696"/>
                </a:cubicBezTo>
                <a:cubicBezTo>
                  <a:pt x="3995420" y="2607777"/>
                  <a:pt x="4005942" y="2608613"/>
                  <a:pt x="4013859" y="2612571"/>
                </a:cubicBezTo>
                <a:lnTo>
                  <a:pt x="4156363" y="2493818"/>
                </a:lnTo>
                <a:lnTo>
                  <a:pt x="4263241" y="2410691"/>
                </a:lnTo>
                <a:cubicBezTo>
                  <a:pt x="4259283" y="2375065"/>
                  <a:pt x="4251366" y="2339658"/>
                  <a:pt x="4251366" y="2303813"/>
                </a:cubicBezTo>
                <a:cubicBezTo>
                  <a:pt x="4251366" y="2291295"/>
                  <a:pt x="4267890" y="2279809"/>
                  <a:pt x="4263241" y="2268187"/>
                </a:cubicBezTo>
                <a:cubicBezTo>
                  <a:pt x="4257940" y="2254935"/>
                  <a:pt x="4238579" y="2253573"/>
                  <a:pt x="4227615" y="2244436"/>
                </a:cubicBezTo>
                <a:cubicBezTo>
                  <a:pt x="4214713" y="2233685"/>
                  <a:pt x="4203864" y="2220685"/>
                  <a:pt x="4191989" y="2208810"/>
                </a:cubicBezTo>
                <a:cubicBezTo>
                  <a:pt x="4158629" y="2108730"/>
                  <a:pt x="4194852" y="2147430"/>
                  <a:pt x="4096987" y="2125683"/>
                </a:cubicBezTo>
                <a:cubicBezTo>
                  <a:pt x="4084767" y="2122968"/>
                  <a:pt x="4073236" y="2117766"/>
                  <a:pt x="4061361" y="2113808"/>
                </a:cubicBezTo>
                <a:cubicBezTo>
                  <a:pt x="4057402" y="2097974"/>
                  <a:pt x="4049485" y="2082627"/>
                  <a:pt x="4049485" y="2066306"/>
                </a:cubicBezTo>
                <a:cubicBezTo>
                  <a:pt x="4049485" y="1997924"/>
                  <a:pt x="4058896" y="1969290"/>
                  <a:pt x="4073236" y="1911927"/>
                </a:cubicBezTo>
                <a:cubicBezTo>
                  <a:pt x="4069278" y="1892135"/>
                  <a:pt x="4071375" y="1870076"/>
                  <a:pt x="4061361" y="1852551"/>
                </a:cubicBezTo>
                <a:cubicBezTo>
                  <a:pt x="4054280" y="1840159"/>
                  <a:pt x="4031357" y="1841918"/>
                  <a:pt x="4025735" y="1828800"/>
                </a:cubicBezTo>
                <a:cubicBezTo>
                  <a:pt x="4017938" y="1810608"/>
                  <a:pt x="4025735" y="1789215"/>
                  <a:pt x="4025735" y="1769423"/>
                </a:cubicBezTo>
                <a:lnTo>
                  <a:pt x="4144488" y="1816925"/>
                </a:lnTo>
                <a:cubicBezTo>
                  <a:pt x="4230836" y="1755247"/>
                  <a:pt x="4227615" y="1791600"/>
                  <a:pt x="4227615" y="1745673"/>
                </a:cubicBezTo>
                <a:lnTo>
                  <a:pt x="4013859" y="1674421"/>
                </a:lnTo>
                <a:lnTo>
                  <a:pt x="3942607" y="1294410"/>
                </a:lnTo>
                <a:lnTo>
                  <a:pt x="3859480" y="1235034"/>
                </a:lnTo>
                <a:lnTo>
                  <a:pt x="3776353" y="973777"/>
                </a:lnTo>
                <a:lnTo>
                  <a:pt x="3740727" y="950026"/>
                </a:lnTo>
                <a:cubicBezTo>
                  <a:pt x="3613166" y="962782"/>
                  <a:pt x="3657556" y="944109"/>
                  <a:pt x="3598223" y="973777"/>
                </a:cubicBezTo>
                <a:lnTo>
                  <a:pt x="3550722" y="902525"/>
                </a:lnTo>
                <a:lnTo>
                  <a:pt x="3408218" y="938151"/>
                </a:lnTo>
                <a:lnTo>
                  <a:pt x="3325090" y="914400"/>
                </a:lnTo>
                <a:lnTo>
                  <a:pt x="3431968" y="795647"/>
                </a:lnTo>
                <a:lnTo>
                  <a:pt x="3384467" y="736270"/>
                </a:lnTo>
                <a:lnTo>
                  <a:pt x="3455719" y="617517"/>
                </a:lnTo>
                <a:lnTo>
                  <a:pt x="3348841" y="629392"/>
                </a:lnTo>
                <a:cubicBezTo>
                  <a:pt x="3321132" y="653143"/>
                  <a:pt x="3289960" y="673367"/>
                  <a:pt x="3265714" y="700644"/>
                </a:cubicBezTo>
                <a:cubicBezTo>
                  <a:pt x="3257398" y="710000"/>
                  <a:pt x="3256554" y="724050"/>
                  <a:pt x="3253838" y="736270"/>
                </a:cubicBezTo>
                <a:cubicBezTo>
                  <a:pt x="3248615" y="759775"/>
                  <a:pt x="3246270" y="783832"/>
                  <a:pt x="3241963" y="807522"/>
                </a:cubicBezTo>
                <a:cubicBezTo>
                  <a:pt x="3238352" y="827381"/>
                  <a:pt x="3245413" y="853763"/>
                  <a:pt x="3230088" y="866899"/>
                </a:cubicBezTo>
                <a:cubicBezTo>
                  <a:pt x="3211806" y="882569"/>
                  <a:pt x="3182587" y="874816"/>
                  <a:pt x="3158836" y="878774"/>
                </a:cubicBezTo>
                <a:cubicBezTo>
                  <a:pt x="3146961" y="890649"/>
                  <a:pt x="3137184" y="905084"/>
                  <a:pt x="3123210" y="914400"/>
                </a:cubicBezTo>
                <a:cubicBezTo>
                  <a:pt x="3089503" y="936871"/>
                  <a:pt x="3065888" y="921936"/>
                  <a:pt x="3028207" y="914400"/>
                </a:cubicBezTo>
                <a:cubicBezTo>
                  <a:pt x="3016332" y="906483"/>
                  <a:pt x="3002673" y="900741"/>
                  <a:pt x="2992581" y="890649"/>
                </a:cubicBezTo>
                <a:cubicBezTo>
                  <a:pt x="2982489" y="880557"/>
                  <a:pt x="2981223" y="862104"/>
                  <a:pt x="2968831" y="855023"/>
                </a:cubicBezTo>
                <a:cubicBezTo>
                  <a:pt x="2951306" y="845009"/>
                  <a:pt x="2929036" y="848043"/>
                  <a:pt x="2909454" y="843148"/>
                </a:cubicBezTo>
                <a:cubicBezTo>
                  <a:pt x="2897310" y="840112"/>
                  <a:pt x="2885703" y="835231"/>
                  <a:pt x="2873828" y="831273"/>
                </a:cubicBezTo>
                <a:cubicBezTo>
                  <a:pt x="2830524" y="701356"/>
                  <a:pt x="2899586" y="898133"/>
                  <a:pt x="2838202" y="760021"/>
                </a:cubicBezTo>
                <a:cubicBezTo>
                  <a:pt x="2828034" y="737143"/>
                  <a:pt x="2822368" y="712520"/>
                  <a:pt x="2814451" y="688769"/>
                </a:cubicBezTo>
                <a:cubicBezTo>
                  <a:pt x="2810493" y="676894"/>
                  <a:pt x="2805291" y="665363"/>
                  <a:pt x="2802576" y="653143"/>
                </a:cubicBezTo>
                <a:cubicBezTo>
                  <a:pt x="2791801" y="604655"/>
                  <a:pt x="2792783" y="548348"/>
                  <a:pt x="2755075" y="510639"/>
                </a:cubicBezTo>
                <a:cubicBezTo>
                  <a:pt x="2744983" y="500547"/>
                  <a:pt x="2731324" y="494805"/>
                  <a:pt x="2719449" y="486888"/>
                </a:cubicBezTo>
                <a:lnTo>
                  <a:pt x="2648197" y="510639"/>
                </a:lnTo>
                <a:lnTo>
                  <a:pt x="2588820" y="427512"/>
                </a:lnTo>
                <a:cubicBezTo>
                  <a:pt x="2553194" y="423553"/>
                  <a:pt x="2517663" y="412659"/>
                  <a:pt x="2481942" y="415636"/>
                </a:cubicBezTo>
                <a:cubicBezTo>
                  <a:pt x="2467719" y="416821"/>
                  <a:pt x="2459082" y="433004"/>
                  <a:pt x="2446316" y="439387"/>
                </a:cubicBezTo>
                <a:cubicBezTo>
                  <a:pt x="2435120" y="444985"/>
                  <a:pt x="2423196" y="450718"/>
                  <a:pt x="2410690" y="451262"/>
                </a:cubicBezTo>
                <a:cubicBezTo>
                  <a:pt x="2331596" y="454701"/>
                  <a:pt x="2252353" y="451262"/>
                  <a:pt x="2173184" y="451262"/>
                </a:cubicBezTo>
                <a:lnTo>
                  <a:pt x="2113807" y="475013"/>
                </a:lnTo>
                <a:lnTo>
                  <a:pt x="2006929" y="332509"/>
                </a:lnTo>
                <a:lnTo>
                  <a:pt x="2018805" y="225631"/>
                </a:lnTo>
                <a:lnTo>
                  <a:pt x="1876301" y="201880"/>
                </a:lnTo>
                <a:lnTo>
                  <a:pt x="1805049" y="106878"/>
                </a:lnTo>
                <a:lnTo>
                  <a:pt x="1686296" y="178130"/>
                </a:lnTo>
                <a:lnTo>
                  <a:pt x="1615044" y="95003"/>
                </a:lnTo>
                <a:lnTo>
                  <a:pt x="1615044" y="95003"/>
                </a:lnTo>
                <a:lnTo>
                  <a:pt x="1615044" y="95003"/>
                </a:lnTo>
                <a:lnTo>
                  <a:pt x="1531916" y="130629"/>
                </a:lnTo>
                <a:lnTo>
                  <a:pt x="1508166" y="0"/>
                </a:lnTo>
                <a:lnTo>
                  <a:pt x="1425038" y="23751"/>
                </a:lnTo>
                <a:close/>
              </a:path>
            </a:pathLst>
          </a:custGeom>
          <a:blipFill>
            <a:blip r:embed="rId7" cstate="print"/>
            <a:stretch>
              <a:fillRect/>
            </a:stretch>
          </a:blipFill>
          <a:ln>
            <a:noFill/>
          </a:ln>
          <a:effectLst>
            <a:outerShdw blurRad="228600" dist="1905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ZoneTexte 6"/>
          <p:cNvSpPr txBox="1"/>
          <p:nvPr/>
        </p:nvSpPr>
        <p:spPr>
          <a:xfrm>
            <a:off x="0" y="1500174"/>
            <a:ext cx="9217588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6600" dirty="0" smtClean="0">
                <a:gradFill flip="none" rotWithShape="1">
                  <a:gsLst>
                    <a:gs pos="0">
                      <a:srgbClr val="00000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lin ang="10800000" scaled="1"/>
                  <a:tileRect/>
                </a:gradFill>
                <a:latin typeface="Blackadder ITC" pitchFamily="82" charset="0"/>
              </a:rPr>
              <a:t>Les Châteaux </a:t>
            </a:r>
          </a:p>
          <a:p>
            <a:r>
              <a:rPr lang="fr-FR" sz="6600" dirty="0" smtClean="0">
                <a:gradFill flip="none" rotWithShape="1">
                  <a:gsLst>
                    <a:gs pos="0">
                      <a:srgbClr val="00000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lin ang="10800000" scaled="1"/>
                  <a:tileRect/>
                </a:gradFill>
                <a:latin typeface="Blackadder ITC" pitchFamily="82" charset="0"/>
              </a:rPr>
              <a:t>              d’                            Auvergne</a:t>
            </a:r>
            <a:endParaRPr lang="fr-FR" sz="6600" dirty="0">
              <a:gradFill flip="none" rotWithShape="1">
                <a:gsLst>
                  <a:gs pos="0">
                    <a:srgbClr val="000000"/>
                  </a:gs>
                  <a:gs pos="39999">
                    <a:srgbClr val="0A128C"/>
                  </a:gs>
                  <a:gs pos="70000">
                    <a:srgbClr val="181CC7"/>
                  </a:gs>
                  <a:gs pos="88000">
                    <a:srgbClr val="7005D4"/>
                  </a:gs>
                  <a:gs pos="100000">
                    <a:srgbClr val="8C3D91"/>
                  </a:gs>
                </a:gsLst>
                <a:lin ang="10800000" scaled="1"/>
                <a:tileRect/>
              </a:gradFill>
              <a:latin typeface="Blackadder ITC" pitchFamily="82" charset="0"/>
            </a:endParaRPr>
          </a:p>
        </p:txBody>
      </p:sp>
    </p:spTree>
  </p:cSld>
  <p:clrMapOvr>
    <a:masterClrMapping/>
  </p:clrMapOvr>
  <p:transition advTm="15000">
    <p:sndAc>
      <p:stSnd loop="1">
        <p:snd r:embed="rId2" name="08 Un Roi Barba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900"/>
                            </p:stCondLst>
                            <p:childTnLst>
                              <p:par>
                                <p:cTn id="25" presetID="1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900"/>
                            </p:stCondLst>
                            <p:childTnLst>
                              <p:par>
                                <p:cTn id="29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 animBg="1"/>
      <p:bldP spid="6" grpId="0" animBg="1"/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 rot="-600000">
            <a:off x="-603936" y="571480"/>
            <a:ext cx="9501254" cy="457203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perspectiveContrastingRightFacing" fov="1800000">
              <a:rot lat="1200000" lon="2400000" rev="84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dirty="0" smtClean="0">
                <a:latin typeface="BrowalliaUPC" pitchFamily="34" charset="-34"/>
                <a:cs typeface="BrowalliaUPC" pitchFamily="34" charset="-34"/>
              </a:rPr>
              <a:t>                  Château de </a:t>
            </a:r>
            <a:r>
              <a:rPr lang="fr-FR" sz="4400" dirty="0" err="1" smtClean="0">
                <a:latin typeface="BrowalliaUPC" pitchFamily="34" charset="-34"/>
                <a:cs typeface="BrowalliaUPC" pitchFamily="34" charset="-34"/>
              </a:rPr>
              <a:t>Pesteil</a:t>
            </a:r>
            <a:endParaRPr lang="fr-FR" sz="4400" dirty="0" smtClean="0">
              <a:latin typeface="BrowalliaUPC" pitchFamily="34" charset="-34"/>
              <a:cs typeface="BrowalliaUPC" pitchFamily="34" charset="-34"/>
            </a:endParaRPr>
          </a:p>
          <a:p>
            <a:pPr algn="ctr"/>
            <a:endParaRPr lang="fr-FR" sz="4400" dirty="0" smtClean="0">
              <a:latin typeface="BrowalliaUPC" pitchFamily="34" charset="-34"/>
              <a:cs typeface="BrowalliaUPC" pitchFamily="34" charset="-34"/>
            </a:endParaRPr>
          </a:p>
          <a:p>
            <a:pPr algn="ctr"/>
            <a:endParaRPr lang="fr-FR" sz="4400" dirty="0" smtClean="0">
              <a:latin typeface="BrowalliaUPC" pitchFamily="34" charset="-34"/>
              <a:cs typeface="BrowalliaUPC" pitchFamily="34" charset="-34"/>
            </a:endParaRPr>
          </a:p>
          <a:p>
            <a:pPr algn="ctr"/>
            <a:endParaRPr lang="fr-FR" sz="4400" dirty="0" smtClean="0">
              <a:latin typeface="BrowalliaUPC" pitchFamily="34" charset="-34"/>
              <a:cs typeface="BrowalliaUPC" pitchFamily="34" charset="-34"/>
            </a:endParaRPr>
          </a:p>
          <a:p>
            <a:pPr algn="ctr"/>
            <a:endParaRPr lang="fr-FR" sz="4400" dirty="0" smtClean="0">
              <a:latin typeface="BrowalliaUPC" pitchFamily="34" charset="-34"/>
              <a:cs typeface="BrowalliaUPC" pitchFamily="34" charset="-34"/>
            </a:endParaRPr>
          </a:p>
          <a:p>
            <a:pPr algn="ctr"/>
            <a:r>
              <a:rPr lang="fr-FR" sz="4400" dirty="0" smtClean="0">
                <a:latin typeface="BrowalliaUPC" pitchFamily="34" charset="-34"/>
                <a:cs typeface="BrowalliaUPC" pitchFamily="34" charset="-34"/>
              </a:rPr>
              <a:t> </a:t>
            </a:r>
            <a:endParaRPr lang="fr-FR" sz="4400" dirty="0">
              <a:latin typeface="BrowalliaUPC" pitchFamily="34" charset="-34"/>
              <a:cs typeface="BrowalliaUPC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 rot="-600000">
            <a:off x="-603936" y="571480"/>
            <a:ext cx="9501254" cy="45720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perspectiveContrastingRightFacing" fov="1800000">
              <a:rot lat="1200000" lon="2400000" rev="84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b="1" dirty="0" smtClean="0">
                <a:latin typeface="Andalus" pitchFamily="18" charset="-78"/>
                <a:cs typeface="Andalus" pitchFamily="18" charset="-78"/>
              </a:rPr>
              <a:t>                                   Château de </a:t>
            </a:r>
            <a:r>
              <a:rPr lang="fr-FR" sz="3600" b="1" dirty="0" err="1" smtClean="0">
                <a:latin typeface="Andalus" pitchFamily="18" charset="-78"/>
                <a:cs typeface="Andalus" pitchFamily="18" charset="-78"/>
              </a:rPr>
              <a:t>Tournoel</a:t>
            </a:r>
            <a:endParaRPr lang="fr-FR" sz="3600" b="1" dirty="0" smtClean="0">
              <a:latin typeface="Andalus" pitchFamily="18" charset="-78"/>
              <a:cs typeface="Andalus" pitchFamily="18" charset="-78"/>
            </a:endParaRPr>
          </a:p>
          <a:p>
            <a:pPr algn="ctr"/>
            <a:endParaRPr lang="fr-FR" sz="3600" b="1" dirty="0" smtClean="0">
              <a:latin typeface="Andalus" pitchFamily="18" charset="-78"/>
              <a:cs typeface="Andalus" pitchFamily="18" charset="-78"/>
            </a:endParaRPr>
          </a:p>
          <a:p>
            <a:pPr algn="ctr"/>
            <a:endParaRPr lang="fr-FR" sz="3600" b="1" dirty="0" smtClean="0">
              <a:latin typeface="Andalus" pitchFamily="18" charset="-78"/>
              <a:cs typeface="Andalus" pitchFamily="18" charset="-78"/>
            </a:endParaRPr>
          </a:p>
          <a:p>
            <a:pPr algn="ctr"/>
            <a:endParaRPr lang="fr-FR" sz="3600" b="1" dirty="0" smtClean="0">
              <a:latin typeface="Andalus" pitchFamily="18" charset="-78"/>
              <a:cs typeface="Andalus" pitchFamily="18" charset="-78"/>
            </a:endParaRPr>
          </a:p>
          <a:p>
            <a:pPr algn="ctr"/>
            <a:endParaRPr lang="fr-FR" sz="3600" b="1" dirty="0" smtClean="0">
              <a:latin typeface="Andalus" pitchFamily="18" charset="-78"/>
              <a:cs typeface="Andalus" pitchFamily="18" charset="-78"/>
            </a:endParaRPr>
          </a:p>
          <a:p>
            <a:pPr algn="ctr"/>
            <a:r>
              <a:rPr lang="fr-FR" sz="3600" b="1" dirty="0" smtClean="0">
                <a:latin typeface="Andalus" pitchFamily="18" charset="-78"/>
                <a:cs typeface="Andalus" pitchFamily="18" charset="-78"/>
              </a:rPr>
              <a:t>        </a:t>
            </a:r>
            <a:endParaRPr lang="fr-FR" sz="3600" b="1" dirty="0"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9" name="Rectangle 8"/>
          <p:cNvSpPr/>
          <p:nvPr/>
        </p:nvSpPr>
        <p:spPr>
          <a:xfrm rot="-600000">
            <a:off x="-603936" y="571480"/>
            <a:ext cx="9501254" cy="457203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perspectiveContrastingRightFacing" fov="1800000">
              <a:rot lat="1200000" lon="2400000" rev="84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dirty="0" smtClean="0">
                <a:solidFill>
                  <a:srgbClr val="FF0000"/>
                </a:solidFill>
                <a:latin typeface="HorshamShadow" pitchFamily="2" charset="0"/>
              </a:rPr>
              <a:t>Château de vigne</a:t>
            </a:r>
          </a:p>
          <a:p>
            <a:pPr algn="ctr"/>
            <a:endParaRPr lang="fr-FR" sz="3600" dirty="0" smtClean="0">
              <a:solidFill>
                <a:srgbClr val="FF0000"/>
              </a:solidFill>
              <a:latin typeface="HorshamShadow" pitchFamily="2" charset="0"/>
            </a:endParaRPr>
          </a:p>
          <a:p>
            <a:pPr algn="ctr"/>
            <a:endParaRPr lang="fr-FR" sz="3600" dirty="0" smtClean="0">
              <a:solidFill>
                <a:srgbClr val="FF0000"/>
              </a:solidFill>
              <a:latin typeface="HorshamShadow" pitchFamily="2" charset="0"/>
            </a:endParaRPr>
          </a:p>
          <a:p>
            <a:pPr algn="ctr"/>
            <a:endParaRPr lang="fr-FR" sz="3600" dirty="0" smtClean="0">
              <a:solidFill>
                <a:srgbClr val="FF0000"/>
              </a:solidFill>
              <a:latin typeface="HorshamShadow" pitchFamily="2" charset="0"/>
            </a:endParaRPr>
          </a:p>
          <a:p>
            <a:pPr algn="ctr"/>
            <a:endParaRPr lang="fr-FR" sz="3600" dirty="0" smtClean="0">
              <a:solidFill>
                <a:srgbClr val="FF0000"/>
              </a:solidFill>
              <a:latin typeface="HorshamShadow" pitchFamily="2" charset="0"/>
            </a:endParaRPr>
          </a:p>
          <a:p>
            <a:pPr algn="ctr"/>
            <a:endParaRPr lang="fr-FR" sz="3600" dirty="0" smtClean="0">
              <a:solidFill>
                <a:srgbClr val="FF0000"/>
              </a:solidFill>
              <a:latin typeface="HorshamShadow" pitchFamily="2" charset="0"/>
            </a:endParaRPr>
          </a:p>
          <a:p>
            <a:pPr algn="ctr"/>
            <a:endParaRPr lang="fr-FR" sz="3600" dirty="0">
              <a:solidFill>
                <a:srgbClr val="FF0000"/>
              </a:solidFill>
              <a:latin typeface="HorshamShadow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 rot="-600000">
            <a:off x="-603936" y="571480"/>
            <a:ext cx="9501254" cy="457203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perspectiveContrastingRightFacing" fov="1800000">
              <a:rot lat="1200000" lon="2400000" rev="84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600" dirty="0" smtClean="0">
              <a:latin typeface="Arial Black" pitchFamily="34" charset="0"/>
            </a:endParaRPr>
          </a:p>
          <a:p>
            <a:pPr algn="ctr"/>
            <a:endParaRPr lang="fr-FR" sz="3600" dirty="0" smtClean="0">
              <a:latin typeface="Arial Black" pitchFamily="34" charset="0"/>
            </a:endParaRPr>
          </a:p>
          <a:p>
            <a:pPr algn="ctr"/>
            <a:endParaRPr lang="fr-FR" sz="3600" dirty="0" smtClean="0">
              <a:latin typeface="Arial Black" pitchFamily="34" charset="0"/>
            </a:endParaRPr>
          </a:p>
          <a:p>
            <a:pPr algn="ctr"/>
            <a:endParaRPr lang="fr-FR" sz="3600" dirty="0" smtClean="0">
              <a:latin typeface="Arial Black" pitchFamily="34" charset="0"/>
            </a:endParaRPr>
          </a:p>
          <a:p>
            <a:pPr algn="ctr"/>
            <a:endParaRPr lang="fr-FR" sz="3600" dirty="0" smtClean="0">
              <a:latin typeface="Arial Black" pitchFamily="34" charset="0"/>
            </a:endParaRPr>
          </a:p>
          <a:p>
            <a:pPr algn="ctr"/>
            <a:endParaRPr lang="fr-FR" sz="3600" dirty="0" smtClean="0">
              <a:latin typeface="Arial Black" pitchFamily="34" charset="0"/>
            </a:endParaRPr>
          </a:p>
          <a:p>
            <a:pPr algn="ctr"/>
            <a:endParaRPr lang="fr-FR" sz="3600" dirty="0">
              <a:latin typeface="Arial Black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 rot="-600000">
            <a:off x="-603936" y="571480"/>
            <a:ext cx="9501254" cy="457203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perspectiveContrastingRightFacing" fov="1800000">
              <a:rot lat="1200000" lon="2400000" rev="84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600" dirty="0" smtClean="0">
              <a:latin typeface="Arial Black" pitchFamily="34" charset="0"/>
            </a:endParaRPr>
          </a:p>
          <a:p>
            <a:pPr algn="ctr"/>
            <a:endParaRPr lang="fr-FR" sz="3600" dirty="0" smtClean="0">
              <a:latin typeface="Arial Black" pitchFamily="34" charset="0"/>
            </a:endParaRPr>
          </a:p>
          <a:p>
            <a:pPr algn="ctr"/>
            <a:endParaRPr lang="fr-FR" sz="3600" dirty="0" smtClean="0">
              <a:latin typeface="Arial Black" pitchFamily="34" charset="0"/>
            </a:endParaRPr>
          </a:p>
          <a:p>
            <a:pPr algn="ctr"/>
            <a:endParaRPr lang="fr-FR" sz="3600" dirty="0" smtClean="0">
              <a:latin typeface="Arial Black" pitchFamily="34" charset="0"/>
            </a:endParaRPr>
          </a:p>
          <a:p>
            <a:pPr algn="ctr"/>
            <a:endParaRPr lang="fr-FR" sz="3600" dirty="0" smtClean="0">
              <a:latin typeface="Arial Black" pitchFamily="34" charset="0"/>
            </a:endParaRPr>
          </a:p>
          <a:p>
            <a:pPr algn="ctr"/>
            <a:endParaRPr lang="fr-FR" sz="3600" dirty="0" smtClean="0">
              <a:latin typeface="Arial Black" pitchFamily="34" charset="0"/>
            </a:endParaRPr>
          </a:p>
          <a:p>
            <a:pPr algn="ctr"/>
            <a:endParaRPr lang="fr-FR" sz="3600" dirty="0">
              <a:latin typeface="Arial Black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 rot="-600000">
            <a:off x="-603936" y="571480"/>
            <a:ext cx="9501254" cy="4572032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perspectiveContrastingRightFacing" fov="1800000">
              <a:rot lat="1200000" lon="2400000" rev="84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/>
          <p:cNvSpPr/>
          <p:nvPr/>
        </p:nvSpPr>
        <p:spPr>
          <a:xfrm rot="-600000">
            <a:off x="-603936" y="571480"/>
            <a:ext cx="9501254" cy="4572032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perspectiveContrastingRightFacing" fov="1800000">
              <a:rot lat="1200000" lon="2400000" rev="84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Rectangle 16"/>
          <p:cNvSpPr/>
          <p:nvPr/>
        </p:nvSpPr>
        <p:spPr>
          <a:xfrm rot="-600000">
            <a:off x="-603936" y="571480"/>
            <a:ext cx="9501254" cy="4572032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perspectiveContrastingRightFacing" fov="1800000">
              <a:rot lat="1200000" lon="2400000" rev="84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Rectangle 17"/>
          <p:cNvSpPr/>
          <p:nvPr/>
        </p:nvSpPr>
        <p:spPr>
          <a:xfrm rot="-600000">
            <a:off x="-603936" y="571480"/>
            <a:ext cx="9501254" cy="4572032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perspectiveContrastingRightFacing" fov="1800000">
              <a:rot lat="1200000" lon="2400000" rev="84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/>
              <a:t>                                                       Château de Romagnat</a:t>
            </a:r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4400" dirty="0" smtClean="0"/>
          </a:p>
        </p:txBody>
      </p:sp>
      <p:sp>
        <p:nvSpPr>
          <p:cNvPr id="19" name="Rectangle 18"/>
          <p:cNvSpPr/>
          <p:nvPr/>
        </p:nvSpPr>
        <p:spPr>
          <a:xfrm rot="-600000">
            <a:off x="-603936" y="571480"/>
            <a:ext cx="9501254" cy="4572032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perspectiveContrastingRightFacing" fov="1800000">
              <a:rot lat="1200000" lon="2400000" rev="84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latin typeface="Segoe Script" pitchFamily="34" charset="0"/>
              </a:rPr>
              <a:t>                                  Château de Pionsat</a:t>
            </a:r>
          </a:p>
          <a:p>
            <a:pPr algn="ctr"/>
            <a:endParaRPr lang="fr-FR" sz="2800" dirty="0" smtClean="0">
              <a:latin typeface="Segoe Script" pitchFamily="34" charset="0"/>
            </a:endParaRPr>
          </a:p>
          <a:p>
            <a:pPr algn="ctr"/>
            <a:endParaRPr lang="fr-FR" sz="2800" dirty="0" smtClean="0">
              <a:latin typeface="Segoe Script" pitchFamily="34" charset="0"/>
            </a:endParaRPr>
          </a:p>
          <a:p>
            <a:pPr algn="ctr"/>
            <a:endParaRPr lang="fr-FR" sz="2800" dirty="0" smtClean="0">
              <a:latin typeface="Segoe Script" pitchFamily="34" charset="0"/>
            </a:endParaRPr>
          </a:p>
          <a:p>
            <a:pPr algn="ctr"/>
            <a:endParaRPr lang="fr-FR" sz="2800" dirty="0" smtClean="0">
              <a:latin typeface="Segoe Script" pitchFamily="34" charset="0"/>
            </a:endParaRPr>
          </a:p>
          <a:p>
            <a:pPr algn="ctr"/>
            <a:endParaRPr lang="fr-FR" sz="2800" dirty="0" smtClean="0">
              <a:latin typeface="Segoe Script" pitchFamily="34" charset="0"/>
            </a:endParaRPr>
          </a:p>
          <a:p>
            <a:pPr algn="ctr"/>
            <a:endParaRPr lang="fr-FR" sz="2800" dirty="0" smtClean="0">
              <a:latin typeface="Segoe Script" pitchFamily="34" charset="0"/>
            </a:endParaRPr>
          </a:p>
          <a:p>
            <a:pPr algn="ctr"/>
            <a:endParaRPr lang="fr-FR" sz="2800" dirty="0" smtClean="0">
              <a:latin typeface="Segoe Script" pitchFamily="34" charset="0"/>
            </a:endParaRPr>
          </a:p>
          <a:p>
            <a:pPr algn="ctr"/>
            <a:endParaRPr lang="fr-FR" sz="2800" dirty="0">
              <a:latin typeface="Segoe Script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 rot="-600000">
            <a:off x="-603936" y="571480"/>
            <a:ext cx="9501254" cy="4572032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  <a:scene3d>
            <a:camera prst="perspectiveContrastingRightFacing" fov="1800000">
              <a:rot lat="1200000" lon="2400000" rev="84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Rectangle 20"/>
          <p:cNvSpPr/>
          <p:nvPr/>
        </p:nvSpPr>
        <p:spPr>
          <a:xfrm rot="-600000">
            <a:off x="-603936" y="571480"/>
            <a:ext cx="9501254" cy="4572032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  <a:scene3d>
            <a:camera prst="perspectiveContrastingRightFacing" fov="1800000">
              <a:rot lat="1200000" lon="2400000" rev="84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dirty="0" smtClean="0">
                <a:latin typeface="Arial Narrow" pitchFamily="34" charset="0"/>
              </a:rPr>
              <a:t>Château de </a:t>
            </a:r>
            <a:r>
              <a:rPr lang="fr-FR" sz="3600" dirty="0" err="1" smtClean="0">
                <a:latin typeface="Arial Narrow" pitchFamily="34" charset="0"/>
              </a:rPr>
              <a:t>Maulmon</a:t>
            </a:r>
            <a:endParaRPr lang="fr-FR" sz="3600" dirty="0" smtClean="0">
              <a:latin typeface="Arial Narrow" pitchFamily="34" charset="0"/>
            </a:endParaRPr>
          </a:p>
          <a:p>
            <a:pPr algn="ctr"/>
            <a:endParaRPr lang="fr-FR" sz="3600" dirty="0" smtClean="0">
              <a:latin typeface="Arial Narrow" pitchFamily="34" charset="0"/>
            </a:endParaRPr>
          </a:p>
          <a:p>
            <a:pPr algn="ctr"/>
            <a:endParaRPr lang="fr-FR" sz="3600" dirty="0" smtClean="0">
              <a:latin typeface="Arial Narrow" pitchFamily="34" charset="0"/>
            </a:endParaRPr>
          </a:p>
          <a:p>
            <a:pPr algn="ctr"/>
            <a:endParaRPr lang="fr-FR" sz="3600" dirty="0" smtClean="0">
              <a:latin typeface="Arial Narrow" pitchFamily="34" charset="0"/>
            </a:endParaRPr>
          </a:p>
          <a:p>
            <a:pPr algn="ctr"/>
            <a:r>
              <a:rPr lang="fr-FR" sz="3600" dirty="0" smtClean="0">
                <a:latin typeface="Arial Narrow" pitchFamily="34" charset="0"/>
              </a:rPr>
              <a:t>t</a:t>
            </a:r>
            <a:endParaRPr lang="fr-FR" sz="3600" dirty="0">
              <a:latin typeface="Arial Narrow" pitchFamily="34" charset="0"/>
            </a:endParaRPr>
          </a:p>
        </p:txBody>
      </p:sp>
      <p:grpSp>
        <p:nvGrpSpPr>
          <p:cNvPr id="22" name="Groupe 21"/>
          <p:cNvGrpSpPr/>
          <p:nvPr/>
        </p:nvGrpSpPr>
        <p:grpSpPr>
          <a:xfrm rot="-600000">
            <a:off x="-603936" y="571480"/>
            <a:ext cx="9501254" cy="4572032"/>
            <a:chOff x="-214346" y="642918"/>
            <a:chExt cx="9501254" cy="4572032"/>
          </a:xfrm>
          <a:scene3d>
            <a:camera prst="perspectiveContrastingRightFacing" fov="1800000">
              <a:rot lat="1200000" lon="2400000" rev="84000"/>
            </a:camera>
            <a:lightRig rig="threePt" dir="t"/>
          </a:scene3d>
        </p:grpSpPr>
        <p:sp>
          <p:nvSpPr>
            <p:cNvPr id="23" name="Rectangle 22"/>
            <p:cNvSpPr/>
            <p:nvPr/>
          </p:nvSpPr>
          <p:spPr>
            <a:xfrm>
              <a:off x="-214346" y="642918"/>
              <a:ext cx="9501254" cy="4572032"/>
            </a:xfrm>
            <a:prstGeom prst="rect">
              <a:avLst/>
            </a:prstGeom>
            <a:blipFill>
              <a:blip r:embed="rId15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3200" dirty="0" smtClean="0">
                  <a:latin typeface="Broadway" pitchFamily="82" charset="0"/>
                </a:rPr>
                <a:t>Château de Val </a:t>
              </a:r>
            </a:p>
            <a:p>
              <a:pPr algn="ctr"/>
              <a:endParaRPr lang="fr-FR" sz="3200" dirty="0" smtClean="0">
                <a:latin typeface="Broadway" pitchFamily="82" charset="0"/>
              </a:endParaRPr>
            </a:p>
            <a:p>
              <a:pPr algn="ctr"/>
              <a:endParaRPr lang="fr-FR" sz="3200" dirty="0" smtClean="0">
                <a:latin typeface="Broadway" pitchFamily="82" charset="0"/>
              </a:endParaRPr>
            </a:p>
            <a:p>
              <a:pPr algn="ctr"/>
              <a:endParaRPr lang="fr-FR" sz="3200" dirty="0" smtClean="0">
                <a:latin typeface="Broadway" pitchFamily="82" charset="0"/>
              </a:endParaRPr>
            </a:p>
            <a:p>
              <a:pPr algn="ctr"/>
              <a:endParaRPr lang="fr-FR" sz="3200" dirty="0" smtClean="0">
                <a:latin typeface="Broadway" pitchFamily="82" charset="0"/>
              </a:endParaRPr>
            </a:p>
            <a:p>
              <a:pPr algn="ctr"/>
              <a:endParaRPr lang="fr-FR" sz="3200" dirty="0" smtClean="0">
                <a:latin typeface="Broadway" pitchFamily="82" charset="0"/>
              </a:endParaRPr>
            </a:p>
            <a:p>
              <a:pPr algn="ctr"/>
              <a:endParaRPr lang="fr-FR" sz="3200" dirty="0" smtClean="0">
                <a:latin typeface="Broadway" pitchFamily="82" charset="0"/>
              </a:endParaRPr>
            </a:p>
            <a:p>
              <a:pPr algn="ctr"/>
              <a:endParaRPr lang="fr-FR" sz="3200" dirty="0" smtClean="0">
                <a:latin typeface="Broadway" pitchFamily="82" charset="0"/>
              </a:endParaRPr>
            </a:p>
            <a:p>
              <a:pPr algn="ctr"/>
              <a:endParaRPr lang="fr-FR" sz="3200" dirty="0">
                <a:latin typeface="Broadway" pitchFamily="82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 flipV="1">
              <a:off x="2714612" y="4143380"/>
              <a:ext cx="3571900" cy="756000"/>
            </a:xfrm>
            <a:prstGeom prst="rect">
              <a:avLst/>
            </a:prstGeom>
            <a:blipFill dpi="0" rotWithShape="1">
              <a:blip r:embed="rId16" cstate="print">
                <a:alphaModFix amt="54000"/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25" name="Rectangle 24"/>
          <p:cNvSpPr/>
          <p:nvPr/>
        </p:nvSpPr>
        <p:spPr>
          <a:xfrm rot="-600000">
            <a:off x="-603936" y="571480"/>
            <a:ext cx="9501254" cy="4572032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  <a:scene3d>
            <a:camera prst="perspectiveContrastingRightFacing" fov="1800000">
              <a:rot lat="1200000" lon="2400000" rev="84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200" dirty="0" smtClean="0">
              <a:latin typeface="Lucida Calligraphy" pitchFamily="66" charset="0"/>
            </a:endParaRPr>
          </a:p>
          <a:p>
            <a:pPr algn="ctr"/>
            <a:endParaRPr lang="fr-FR" sz="3200" dirty="0" smtClean="0">
              <a:latin typeface="Lucida Calligraphy" pitchFamily="66" charset="0"/>
            </a:endParaRPr>
          </a:p>
          <a:p>
            <a:pPr algn="ctr"/>
            <a:endParaRPr lang="fr-FR" sz="3200" dirty="0" smtClean="0">
              <a:latin typeface="Lucida Calligraphy" pitchFamily="66" charset="0"/>
            </a:endParaRPr>
          </a:p>
          <a:p>
            <a:pPr algn="ctr"/>
            <a:endParaRPr lang="fr-FR" sz="3200" dirty="0" smtClean="0">
              <a:latin typeface="Lucida Calligraphy" pitchFamily="66" charset="0"/>
            </a:endParaRPr>
          </a:p>
          <a:p>
            <a:pPr algn="ctr"/>
            <a:endParaRPr lang="fr-FR" sz="3200" dirty="0" smtClean="0">
              <a:latin typeface="Lucida Calligraphy" pitchFamily="66" charset="0"/>
            </a:endParaRPr>
          </a:p>
          <a:p>
            <a:pPr algn="ctr"/>
            <a:r>
              <a:rPr lang="fr-FR" sz="3200" dirty="0" smtClean="0">
                <a:latin typeface="Lucida Calligraphy" pitchFamily="66" charset="0"/>
              </a:rPr>
              <a:t>Château d'</a:t>
            </a:r>
            <a:r>
              <a:rPr lang="fr-FR" sz="3200" dirty="0" err="1" smtClean="0">
                <a:latin typeface="Lucida Calligraphy" pitchFamily="66" charset="0"/>
              </a:rPr>
              <a:t>alleuze</a:t>
            </a:r>
            <a:endParaRPr lang="fr-FR" sz="3200" dirty="0">
              <a:latin typeface="Lucida Calligraphy" pitchFamily="66" charset="0"/>
            </a:endParaRPr>
          </a:p>
        </p:txBody>
      </p:sp>
      <p:sp>
        <p:nvSpPr>
          <p:cNvPr id="26" name="Rectangle 25"/>
          <p:cNvSpPr/>
          <p:nvPr/>
        </p:nvSpPr>
        <p:spPr>
          <a:xfrm rot="-600000">
            <a:off x="-603936" y="571480"/>
            <a:ext cx="9501254" cy="4572032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  <a:scene3d>
            <a:camera prst="perspectiveContrastingRightFacing" fov="1800000">
              <a:rot lat="1200000" lon="2400000" rev="84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400" dirty="0" smtClean="0">
              <a:latin typeface="Bauhaus 93" pitchFamily="82" charset="0"/>
            </a:endParaRPr>
          </a:p>
          <a:p>
            <a:pPr algn="ctr"/>
            <a:endParaRPr lang="fr-FR" sz="4400" dirty="0" smtClean="0">
              <a:latin typeface="Bauhaus 93" pitchFamily="82" charset="0"/>
            </a:endParaRPr>
          </a:p>
          <a:p>
            <a:pPr algn="ctr"/>
            <a:endParaRPr lang="fr-FR" sz="4400" dirty="0" smtClean="0">
              <a:latin typeface="Bauhaus 93" pitchFamily="82" charset="0"/>
            </a:endParaRPr>
          </a:p>
          <a:p>
            <a:pPr algn="ctr"/>
            <a:endParaRPr lang="fr-FR" sz="4400" dirty="0" smtClean="0">
              <a:latin typeface="Bauhaus 93" pitchFamily="82" charset="0"/>
            </a:endParaRPr>
          </a:p>
          <a:p>
            <a:pPr algn="ctr"/>
            <a:r>
              <a:rPr lang="fr-FR" sz="4400" dirty="0" smtClean="0">
                <a:latin typeface="Bauhaus 93" pitchFamily="82" charset="0"/>
              </a:rPr>
              <a:t>Château de </a:t>
            </a:r>
            <a:r>
              <a:rPr lang="fr-FR" sz="4400" dirty="0" err="1" smtClean="0">
                <a:latin typeface="Bauhaus 93" pitchFamily="82" charset="0"/>
              </a:rPr>
              <a:t>Pesteils</a:t>
            </a:r>
            <a:endParaRPr lang="fr-FR" sz="4400" dirty="0" smtClean="0">
              <a:latin typeface="Bauhaus 93" pitchFamily="82" charset="0"/>
            </a:endParaRPr>
          </a:p>
          <a:p>
            <a:pPr algn="ctr"/>
            <a:endParaRPr lang="fr-FR" sz="4400" dirty="0">
              <a:latin typeface="Bauhaus 93" pitchFamily="82" charset="0"/>
            </a:endParaRPr>
          </a:p>
        </p:txBody>
      </p:sp>
      <p:sp>
        <p:nvSpPr>
          <p:cNvPr id="27" name="Rectangle 26"/>
          <p:cNvSpPr/>
          <p:nvPr/>
        </p:nvSpPr>
        <p:spPr>
          <a:xfrm rot="-600000">
            <a:off x="-603936" y="571480"/>
            <a:ext cx="9501254" cy="4572032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  <a:scene3d>
            <a:camera prst="perspectiveContrastingRightFacing" fov="1800000">
              <a:rot lat="1200000" lon="2400000" rev="84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latin typeface="Deco-C790" pitchFamily="2" charset="0"/>
              </a:rPr>
              <a:t>                                            Château d’</a:t>
            </a:r>
            <a:r>
              <a:rPr lang="fr-FR" sz="3200" dirty="0" err="1" smtClean="0">
                <a:latin typeface="Deco-C790" pitchFamily="2" charset="0"/>
              </a:rPr>
              <a:t>anjony</a:t>
            </a:r>
            <a:endParaRPr lang="fr-FR" sz="3200" dirty="0" smtClean="0">
              <a:latin typeface="Deco-C790" pitchFamily="2" charset="0"/>
            </a:endParaRPr>
          </a:p>
          <a:p>
            <a:pPr algn="ctr"/>
            <a:endParaRPr lang="fr-FR" sz="3200" dirty="0">
              <a:latin typeface="Deco-C790" pitchFamily="2" charset="0"/>
            </a:endParaRPr>
          </a:p>
        </p:txBody>
      </p:sp>
      <p:sp>
        <p:nvSpPr>
          <p:cNvPr id="28" name="Rectangle 27"/>
          <p:cNvSpPr/>
          <p:nvPr/>
        </p:nvSpPr>
        <p:spPr>
          <a:xfrm rot="-600000">
            <a:off x="-603936" y="571480"/>
            <a:ext cx="9501254" cy="4572032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  <a:ln>
            <a:noFill/>
          </a:ln>
          <a:scene3d>
            <a:camera prst="perspectiveContrastingRightFacing" fov="1800000">
              <a:rot lat="1200000" lon="2400000" rev="84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/>
          <p:cNvSpPr/>
          <p:nvPr/>
        </p:nvSpPr>
        <p:spPr>
          <a:xfrm rot="-600000">
            <a:off x="-603936" y="571480"/>
            <a:ext cx="9501254" cy="4572032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  <a:ln>
            <a:noFill/>
          </a:ln>
          <a:scene3d>
            <a:camera prst="perspectiveContrastingRightFacing" fov="1800000">
              <a:rot lat="1200000" lon="2400000" rev="84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/>
          <p:cNvSpPr/>
          <p:nvPr/>
        </p:nvSpPr>
        <p:spPr>
          <a:xfrm rot="-600000">
            <a:off x="-603936" y="571480"/>
            <a:ext cx="9501254" cy="4572032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  <a:ln>
            <a:noFill/>
          </a:ln>
          <a:scene3d>
            <a:camera prst="perspectiveContrastingRightFacing" fov="1800000">
              <a:rot lat="1200000" lon="2400000" rev="84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200" dirty="0" smtClean="0">
              <a:latin typeface="Stencil" pitchFamily="82" charset="0"/>
            </a:endParaRPr>
          </a:p>
          <a:p>
            <a:pPr algn="ctr"/>
            <a:endParaRPr lang="fr-FR" sz="3200" dirty="0" smtClean="0">
              <a:latin typeface="Stencil" pitchFamily="82" charset="0"/>
            </a:endParaRPr>
          </a:p>
          <a:p>
            <a:pPr algn="ctr"/>
            <a:endParaRPr lang="fr-FR" sz="3200" dirty="0" smtClean="0">
              <a:latin typeface="Stencil" pitchFamily="82" charset="0"/>
            </a:endParaRPr>
          </a:p>
          <a:p>
            <a:pPr algn="ctr"/>
            <a:endParaRPr lang="fr-FR" sz="3200" dirty="0" smtClean="0">
              <a:latin typeface="Stencil" pitchFamily="82" charset="0"/>
            </a:endParaRPr>
          </a:p>
          <a:p>
            <a:pPr algn="ctr"/>
            <a:endParaRPr lang="fr-FR" sz="3200" dirty="0" smtClean="0">
              <a:latin typeface="Stencil" pitchFamily="82" charset="0"/>
            </a:endParaRPr>
          </a:p>
          <a:p>
            <a:pPr algn="ctr"/>
            <a:endParaRPr lang="fr-FR" sz="3200" dirty="0" smtClean="0">
              <a:latin typeface="Stencil" pitchFamily="82" charset="0"/>
            </a:endParaRPr>
          </a:p>
          <a:p>
            <a:pPr algn="ctr"/>
            <a:endParaRPr lang="fr-FR" sz="3200" dirty="0" smtClean="0">
              <a:latin typeface="Stencil" pitchFamily="82" charset="0"/>
            </a:endParaRPr>
          </a:p>
          <a:p>
            <a:pPr algn="ctr"/>
            <a:r>
              <a:rPr lang="fr-FR" sz="3200" dirty="0" smtClean="0">
                <a:latin typeface="Stencil" pitchFamily="82" charset="0"/>
              </a:rPr>
              <a:t>Château de </a:t>
            </a:r>
            <a:r>
              <a:rPr lang="fr-FR" sz="3200" dirty="0" err="1" smtClean="0">
                <a:latin typeface="Stencil" pitchFamily="82" charset="0"/>
              </a:rPr>
              <a:t>Trevol</a:t>
            </a:r>
            <a:endParaRPr lang="fr-FR" sz="3200" dirty="0">
              <a:latin typeface="Stencil" pitchFamily="82" charset="0"/>
            </a:endParaRPr>
          </a:p>
        </p:txBody>
      </p:sp>
      <p:sp>
        <p:nvSpPr>
          <p:cNvPr id="31" name="Rectangle 30"/>
          <p:cNvSpPr/>
          <p:nvPr/>
        </p:nvSpPr>
        <p:spPr>
          <a:xfrm rot="-600000">
            <a:off x="-603936" y="571480"/>
            <a:ext cx="9501254" cy="4572032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  <a:ln>
            <a:noFill/>
          </a:ln>
          <a:scene3d>
            <a:camera prst="perspectiveContrastingRightFacing" fov="1800000">
              <a:rot lat="1200000" lon="2400000" rev="84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dirty="0" smtClean="0">
                <a:latin typeface="Arial Black" pitchFamily="34" charset="0"/>
              </a:rPr>
              <a:t>Château d’</a:t>
            </a:r>
            <a:r>
              <a:rPr lang="fr-FR" sz="3600" dirty="0" err="1" smtClean="0">
                <a:latin typeface="Arial Black" pitchFamily="34" charset="0"/>
              </a:rPr>
              <a:t>Avrilly</a:t>
            </a:r>
            <a:endParaRPr lang="fr-FR" sz="3600" dirty="0" smtClean="0">
              <a:latin typeface="Arial Black" pitchFamily="34" charset="0"/>
            </a:endParaRPr>
          </a:p>
          <a:p>
            <a:pPr algn="ctr"/>
            <a:endParaRPr lang="fr-FR" sz="3600" dirty="0" smtClean="0">
              <a:latin typeface="Arial Black" pitchFamily="34" charset="0"/>
            </a:endParaRPr>
          </a:p>
          <a:p>
            <a:pPr algn="ctr"/>
            <a:endParaRPr lang="fr-FR" sz="3600" dirty="0" smtClean="0">
              <a:latin typeface="Arial Black" pitchFamily="34" charset="0"/>
            </a:endParaRPr>
          </a:p>
          <a:p>
            <a:pPr algn="ctr"/>
            <a:endParaRPr lang="fr-FR" sz="3600" dirty="0" smtClean="0">
              <a:latin typeface="Arial Black" pitchFamily="34" charset="0"/>
            </a:endParaRPr>
          </a:p>
          <a:p>
            <a:pPr algn="ctr"/>
            <a:endParaRPr lang="fr-FR" sz="3600" dirty="0" smtClean="0">
              <a:latin typeface="Arial Black" pitchFamily="34" charset="0"/>
            </a:endParaRPr>
          </a:p>
          <a:p>
            <a:pPr algn="ctr"/>
            <a:endParaRPr lang="fr-FR" sz="3600" dirty="0" smtClean="0">
              <a:latin typeface="Arial Black" pitchFamily="34" charset="0"/>
            </a:endParaRPr>
          </a:p>
          <a:p>
            <a:pPr algn="ctr"/>
            <a:endParaRPr lang="fr-FR" sz="3600" dirty="0">
              <a:latin typeface="Arial Black" pitchFamily="34" charset="0"/>
            </a:endParaRPr>
          </a:p>
        </p:txBody>
      </p:sp>
      <p:grpSp>
        <p:nvGrpSpPr>
          <p:cNvPr id="13" name="Groupe 12"/>
          <p:cNvGrpSpPr/>
          <p:nvPr/>
        </p:nvGrpSpPr>
        <p:grpSpPr>
          <a:xfrm>
            <a:off x="-1035442" y="0"/>
            <a:ext cx="10222832" cy="6887688"/>
            <a:chOff x="-1035442" y="0"/>
            <a:chExt cx="10222832" cy="6887688"/>
          </a:xfrm>
        </p:grpSpPr>
        <p:sp>
          <p:nvSpPr>
            <p:cNvPr id="10" name="Forme libre 9"/>
            <p:cNvSpPr/>
            <p:nvPr/>
          </p:nvSpPr>
          <p:spPr>
            <a:xfrm>
              <a:off x="11875" y="0"/>
              <a:ext cx="9144000" cy="6887688"/>
            </a:xfrm>
            <a:custGeom>
              <a:avLst/>
              <a:gdLst>
                <a:gd name="connsiteX0" fmla="*/ 1199408 w 9144000"/>
                <a:gd name="connsiteY0" fmla="*/ 4441371 h 6887688"/>
                <a:gd name="connsiteX1" fmla="*/ 8692738 w 9144000"/>
                <a:gd name="connsiteY1" fmla="*/ 5533901 h 6887688"/>
                <a:gd name="connsiteX2" fmla="*/ 8110847 w 9144000"/>
                <a:gd name="connsiteY2" fmla="*/ 724395 h 6887688"/>
                <a:gd name="connsiteX3" fmla="*/ 225631 w 9144000"/>
                <a:gd name="connsiteY3" fmla="*/ 712519 h 6887688"/>
                <a:gd name="connsiteX4" fmla="*/ 1828800 w 9144000"/>
                <a:gd name="connsiteY4" fmla="*/ 6863938 h 6887688"/>
                <a:gd name="connsiteX5" fmla="*/ 9144000 w 9144000"/>
                <a:gd name="connsiteY5" fmla="*/ 6887688 h 6887688"/>
                <a:gd name="connsiteX6" fmla="*/ 9132125 w 9144000"/>
                <a:gd name="connsiteY6" fmla="*/ 11875 h 6887688"/>
                <a:gd name="connsiteX7" fmla="*/ 0 w 9144000"/>
                <a:gd name="connsiteY7" fmla="*/ 0 h 6887688"/>
                <a:gd name="connsiteX8" fmla="*/ 11876 w 9144000"/>
                <a:gd name="connsiteY8" fmla="*/ 6875813 h 6887688"/>
                <a:gd name="connsiteX9" fmla="*/ 1840676 w 9144000"/>
                <a:gd name="connsiteY9" fmla="*/ 6887688 h 6887688"/>
                <a:gd name="connsiteX10" fmla="*/ 1840676 w 9144000"/>
                <a:gd name="connsiteY10" fmla="*/ 6887688 h 6887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44000" h="6887688">
                  <a:moveTo>
                    <a:pt x="1199408" y="4441371"/>
                  </a:moveTo>
                  <a:lnTo>
                    <a:pt x="8692738" y="5533901"/>
                  </a:lnTo>
                  <a:lnTo>
                    <a:pt x="8110847" y="724395"/>
                  </a:lnTo>
                  <a:lnTo>
                    <a:pt x="225631" y="712519"/>
                  </a:lnTo>
                  <a:lnTo>
                    <a:pt x="1828800" y="6863938"/>
                  </a:lnTo>
                  <a:lnTo>
                    <a:pt x="9144000" y="6887688"/>
                  </a:lnTo>
                  <a:cubicBezTo>
                    <a:pt x="9140042" y="4595750"/>
                    <a:pt x="9136083" y="2303813"/>
                    <a:pt x="9132125" y="11875"/>
                  </a:cubicBezTo>
                  <a:lnTo>
                    <a:pt x="0" y="0"/>
                  </a:lnTo>
                  <a:cubicBezTo>
                    <a:pt x="3959" y="2291938"/>
                    <a:pt x="7917" y="4583875"/>
                    <a:pt x="11876" y="6875813"/>
                  </a:cubicBezTo>
                  <a:lnTo>
                    <a:pt x="1840676" y="6887688"/>
                  </a:lnTo>
                  <a:lnTo>
                    <a:pt x="1840676" y="6887688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" name="Cadre 10"/>
            <p:cNvSpPr/>
            <p:nvPr/>
          </p:nvSpPr>
          <p:spPr>
            <a:xfrm rot="21000000">
              <a:off x="-1035442" y="250563"/>
              <a:ext cx="10222832" cy="5331746"/>
            </a:xfrm>
            <a:prstGeom prst="frame">
              <a:avLst>
                <a:gd name="adj1" fmla="val 9313"/>
              </a:avLst>
            </a:prstGeom>
            <a:blipFill>
              <a:blip r:embed="rId24" cstate="print"/>
              <a:stretch>
                <a:fillRect/>
              </a:stretch>
            </a:blipFill>
            <a:ln>
              <a:noFill/>
            </a:ln>
            <a:scene3d>
              <a:camera prst="perspectiveContrastingLeftFacing" fov="1800000">
                <a:rot lat="1200000" lon="2400000" rev="86789"/>
              </a:camera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  <p:sp>
          <p:nvSpPr>
            <p:cNvPr id="8" name="Forme libre 7"/>
            <p:cNvSpPr/>
            <p:nvPr/>
          </p:nvSpPr>
          <p:spPr>
            <a:xfrm>
              <a:off x="0" y="4661065"/>
              <a:ext cx="9144000" cy="2196935"/>
            </a:xfrm>
            <a:custGeom>
              <a:avLst/>
              <a:gdLst>
                <a:gd name="connsiteX0" fmla="*/ 11876 w 9120250"/>
                <a:gd name="connsiteY0" fmla="*/ 0 h 2196935"/>
                <a:gd name="connsiteX1" fmla="*/ 570016 w 9120250"/>
                <a:gd name="connsiteY1" fmla="*/ 35626 h 2196935"/>
                <a:gd name="connsiteX2" fmla="*/ 748146 w 9120250"/>
                <a:gd name="connsiteY2" fmla="*/ 166254 h 2196935"/>
                <a:gd name="connsiteX3" fmla="*/ 997528 w 9120250"/>
                <a:gd name="connsiteY3" fmla="*/ 249381 h 2196935"/>
                <a:gd name="connsiteX4" fmla="*/ 1009403 w 9120250"/>
                <a:gd name="connsiteY4" fmla="*/ 593766 h 2196935"/>
                <a:gd name="connsiteX5" fmla="*/ 985652 w 9120250"/>
                <a:gd name="connsiteY5" fmla="*/ 819397 h 2196935"/>
                <a:gd name="connsiteX6" fmla="*/ 2303813 w 9120250"/>
                <a:gd name="connsiteY6" fmla="*/ 736270 h 2196935"/>
                <a:gd name="connsiteX7" fmla="*/ 2315689 w 9120250"/>
                <a:gd name="connsiteY7" fmla="*/ 486888 h 2196935"/>
                <a:gd name="connsiteX8" fmla="*/ 2315689 w 9120250"/>
                <a:gd name="connsiteY8" fmla="*/ 486888 h 2196935"/>
                <a:gd name="connsiteX9" fmla="*/ 2268187 w 9120250"/>
                <a:gd name="connsiteY9" fmla="*/ 463137 h 2196935"/>
                <a:gd name="connsiteX10" fmla="*/ 2470068 w 9120250"/>
                <a:gd name="connsiteY10" fmla="*/ 296883 h 2196935"/>
                <a:gd name="connsiteX11" fmla="*/ 2481943 w 9120250"/>
                <a:gd name="connsiteY11" fmla="*/ 142503 h 2196935"/>
                <a:gd name="connsiteX12" fmla="*/ 2885704 w 9120250"/>
                <a:gd name="connsiteY12" fmla="*/ 130628 h 2196935"/>
                <a:gd name="connsiteX13" fmla="*/ 2968831 w 9120250"/>
                <a:gd name="connsiteY13" fmla="*/ 59376 h 2196935"/>
                <a:gd name="connsiteX14" fmla="*/ 3336967 w 9120250"/>
                <a:gd name="connsiteY14" fmla="*/ 273132 h 2196935"/>
                <a:gd name="connsiteX15" fmla="*/ 3621974 w 9120250"/>
                <a:gd name="connsiteY15" fmla="*/ 439387 h 2196935"/>
                <a:gd name="connsiteX16" fmla="*/ 3526972 w 9120250"/>
                <a:gd name="connsiteY16" fmla="*/ 463137 h 2196935"/>
                <a:gd name="connsiteX17" fmla="*/ 3610099 w 9120250"/>
                <a:gd name="connsiteY17" fmla="*/ 688768 h 2196935"/>
                <a:gd name="connsiteX18" fmla="*/ 4726380 w 9120250"/>
                <a:gd name="connsiteY18" fmla="*/ 712519 h 2196935"/>
                <a:gd name="connsiteX19" fmla="*/ 5284520 w 9120250"/>
                <a:gd name="connsiteY19" fmla="*/ 736270 h 2196935"/>
                <a:gd name="connsiteX20" fmla="*/ 5700156 w 9120250"/>
                <a:gd name="connsiteY20" fmla="*/ 534389 h 2196935"/>
                <a:gd name="connsiteX21" fmla="*/ 7160821 w 9120250"/>
                <a:gd name="connsiteY21" fmla="*/ 855023 h 2196935"/>
                <a:gd name="connsiteX22" fmla="*/ 8360229 w 9120250"/>
                <a:gd name="connsiteY22" fmla="*/ 1080654 h 2196935"/>
                <a:gd name="connsiteX23" fmla="*/ 9108374 w 9120250"/>
                <a:gd name="connsiteY23" fmla="*/ 1175657 h 2196935"/>
                <a:gd name="connsiteX24" fmla="*/ 9120250 w 9120250"/>
                <a:gd name="connsiteY24" fmla="*/ 2161309 h 2196935"/>
                <a:gd name="connsiteX25" fmla="*/ 8657112 w 9120250"/>
                <a:gd name="connsiteY25" fmla="*/ 2137558 h 2196935"/>
                <a:gd name="connsiteX26" fmla="*/ 8740239 w 9120250"/>
                <a:gd name="connsiteY26" fmla="*/ 2078181 h 2196935"/>
                <a:gd name="connsiteX27" fmla="*/ 8775865 w 9120250"/>
                <a:gd name="connsiteY27" fmla="*/ 2030680 h 2196935"/>
                <a:gd name="connsiteX28" fmla="*/ 8799616 w 9120250"/>
                <a:gd name="connsiteY28" fmla="*/ 1995054 h 2196935"/>
                <a:gd name="connsiteX29" fmla="*/ 8870868 w 9120250"/>
                <a:gd name="connsiteY29" fmla="*/ 1947553 h 2196935"/>
                <a:gd name="connsiteX30" fmla="*/ 8942120 w 9120250"/>
                <a:gd name="connsiteY30" fmla="*/ 1911927 h 2196935"/>
                <a:gd name="connsiteX31" fmla="*/ 8953995 w 9120250"/>
                <a:gd name="connsiteY31" fmla="*/ 1876301 h 2196935"/>
                <a:gd name="connsiteX32" fmla="*/ 8918369 w 9120250"/>
                <a:gd name="connsiteY32" fmla="*/ 1864426 h 2196935"/>
                <a:gd name="connsiteX33" fmla="*/ 8894619 w 9120250"/>
                <a:gd name="connsiteY33" fmla="*/ 1828800 h 2196935"/>
                <a:gd name="connsiteX34" fmla="*/ 8858993 w 9120250"/>
                <a:gd name="connsiteY34" fmla="*/ 1816924 h 2196935"/>
                <a:gd name="connsiteX35" fmla="*/ 8823367 w 9120250"/>
                <a:gd name="connsiteY35" fmla="*/ 1793174 h 2196935"/>
                <a:gd name="connsiteX36" fmla="*/ 8752115 w 9120250"/>
                <a:gd name="connsiteY36" fmla="*/ 1769423 h 2196935"/>
                <a:gd name="connsiteX37" fmla="*/ 8716489 w 9120250"/>
                <a:gd name="connsiteY37" fmla="*/ 1757548 h 2196935"/>
                <a:gd name="connsiteX38" fmla="*/ 8680863 w 9120250"/>
                <a:gd name="connsiteY38" fmla="*/ 1769423 h 2196935"/>
                <a:gd name="connsiteX39" fmla="*/ 8645237 w 9120250"/>
                <a:gd name="connsiteY39" fmla="*/ 1793174 h 2196935"/>
                <a:gd name="connsiteX40" fmla="*/ 8526483 w 9120250"/>
                <a:gd name="connsiteY40" fmla="*/ 1805049 h 2196935"/>
                <a:gd name="connsiteX41" fmla="*/ 8490857 w 9120250"/>
                <a:gd name="connsiteY41" fmla="*/ 1828800 h 2196935"/>
                <a:gd name="connsiteX42" fmla="*/ 8455231 w 9120250"/>
                <a:gd name="connsiteY42" fmla="*/ 1840675 h 2196935"/>
                <a:gd name="connsiteX43" fmla="*/ 8431481 w 9120250"/>
                <a:gd name="connsiteY43" fmla="*/ 1876301 h 2196935"/>
                <a:gd name="connsiteX44" fmla="*/ 8324603 w 9120250"/>
                <a:gd name="connsiteY44" fmla="*/ 1911927 h 2196935"/>
                <a:gd name="connsiteX45" fmla="*/ 8217725 w 9120250"/>
                <a:gd name="connsiteY45" fmla="*/ 1995054 h 2196935"/>
                <a:gd name="connsiteX46" fmla="*/ 8182099 w 9120250"/>
                <a:gd name="connsiteY46" fmla="*/ 2018805 h 2196935"/>
                <a:gd name="connsiteX47" fmla="*/ 8158348 w 9120250"/>
                <a:gd name="connsiteY47" fmla="*/ 2054431 h 2196935"/>
                <a:gd name="connsiteX48" fmla="*/ 8134598 w 9120250"/>
                <a:gd name="connsiteY48" fmla="*/ 2101932 h 2196935"/>
                <a:gd name="connsiteX49" fmla="*/ 8098972 w 9120250"/>
                <a:gd name="connsiteY49" fmla="*/ 2137558 h 2196935"/>
                <a:gd name="connsiteX50" fmla="*/ 5332021 w 9120250"/>
                <a:gd name="connsiteY50" fmla="*/ 2161309 h 2196935"/>
                <a:gd name="connsiteX51" fmla="*/ 5260769 w 9120250"/>
                <a:gd name="connsiteY51" fmla="*/ 2006929 h 2196935"/>
                <a:gd name="connsiteX52" fmla="*/ 5225143 w 9120250"/>
                <a:gd name="connsiteY52" fmla="*/ 1911927 h 2196935"/>
                <a:gd name="connsiteX53" fmla="*/ 5213268 w 9120250"/>
                <a:gd name="connsiteY53" fmla="*/ 1876301 h 2196935"/>
                <a:gd name="connsiteX54" fmla="*/ 5130141 w 9120250"/>
                <a:gd name="connsiteY54" fmla="*/ 1769423 h 2196935"/>
                <a:gd name="connsiteX55" fmla="*/ 5058889 w 9120250"/>
                <a:gd name="connsiteY55" fmla="*/ 1710046 h 2196935"/>
                <a:gd name="connsiteX56" fmla="*/ 5023263 w 9120250"/>
                <a:gd name="connsiteY56" fmla="*/ 1686296 h 2196935"/>
                <a:gd name="connsiteX57" fmla="*/ 4987637 w 9120250"/>
                <a:gd name="connsiteY57" fmla="*/ 1650670 h 2196935"/>
                <a:gd name="connsiteX58" fmla="*/ 4916385 w 9120250"/>
                <a:gd name="connsiteY58" fmla="*/ 1603168 h 2196935"/>
                <a:gd name="connsiteX59" fmla="*/ 4845133 w 9120250"/>
                <a:gd name="connsiteY59" fmla="*/ 1555667 h 2196935"/>
                <a:gd name="connsiteX60" fmla="*/ 4809507 w 9120250"/>
                <a:gd name="connsiteY60" fmla="*/ 1531916 h 2196935"/>
                <a:gd name="connsiteX61" fmla="*/ 4738255 w 9120250"/>
                <a:gd name="connsiteY61" fmla="*/ 1508166 h 2196935"/>
                <a:gd name="connsiteX62" fmla="*/ 4690754 w 9120250"/>
                <a:gd name="connsiteY62" fmla="*/ 1484415 h 2196935"/>
                <a:gd name="connsiteX63" fmla="*/ 4607626 w 9120250"/>
                <a:gd name="connsiteY63" fmla="*/ 1496291 h 2196935"/>
                <a:gd name="connsiteX64" fmla="*/ 4524499 w 9120250"/>
                <a:gd name="connsiteY64" fmla="*/ 1555667 h 2196935"/>
                <a:gd name="connsiteX65" fmla="*/ 4453247 w 9120250"/>
                <a:gd name="connsiteY65" fmla="*/ 1603168 h 2196935"/>
                <a:gd name="connsiteX66" fmla="*/ 4429496 w 9120250"/>
                <a:gd name="connsiteY66" fmla="*/ 1638794 h 2196935"/>
                <a:gd name="connsiteX67" fmla="*/ 4393870 w 9120250"/>
                <a:gd name="connsiteY67" fmla="*/ 1650670 h 2196935"/>
                <a:gd name="connsiteX68" fmla="*/ 4346369 w 9120250"/>
                <a:gd name="connsiteY68" fmla="*/ 1721922 h 2196935"/>
                <a:gd name="connsiteX69" fmla="*/ 4227616 w 9120250"/>
                <a:gd name="connsiteY69" fmla="*/ 1816924 h 2196935"/>
                <a:gd name="connsiteX70" fmla="*/ 4203865 w 9120250"/>
                <a:gd name="connsiteY70" fmla="*/ 1852550 h 2196935"/>
                <a:gd name="connsiteX71" fmla="*/ 4180115 w 9120250"/>
                <a:gd name="connsiteY71" fmla="*/ 1947553 h 2196935"/>
                <a:gd name="connsiteX72" fmla="*/ 4168239 w 9120250"/>
                <a:gd name="connsiteY72" fmla="*/ 1995054 h 2196935"/>
                <a:gd name="connsiteX73" fmla="*/ 4132613 w 9120250"/>
                <a:gd name="connsiteY73" fmla="*/ 2042555 h 2196935"/>
                <a:gd name="connsiteX74" fmla="*/ 4108863 w 9120250"/>
                <a:gd name="connsiteY74" fmla="*/ 2113807 h 2196935"/>
                <a:gd name="connsiteX75" fmla="*/ 4096987 w 9120250"/>
                <a:gd name="connsiteY75" fmla="*/ 2161309 h 2196935"/>
                <a:gd name="connsiteX76" fmla="*/ 2315689 w 9120250"/>
                <a:gd name="connsiteY76" fmla="*/ 2149433 h 2196935"/>
                <a:gd name="connsiteX77" fmla="*/ 2315689 w 9120250"/>
                <a:gd name="connsiteY77" fmla="*/ 1781298 h 2196935"/>
                <a:gd name="connsiteX78" fmla="*/ 2280063 w 9120250"/>
                <a:gd name="connsiteY78" fmla="*/ 1674420 h 2196935"/>
                <a:gd name="connsiteX79" fmla="*/ 2244437 w 9120250"/>
                <a:gd name="connsiteY79" fmla="*/ 1650670 h 2196935"/>
                <a:gd name="connsiteX80" fmla="*/ 2232561 w 9120250"/>
                <a:gd name="connsiteY80" fmla="*/ 1615044 h 2196935"/>
                <a:gd name="connsiteX81" fmla="*/ 2185060 w 9120250"/>
                <a:gd name="connsiteY81" fmla="*/ 1543792 h 2196935"/>
                <a:gd name="connsiteX82" fmla="*/ 2161309 w 9120250"/>
                <a:gd name="connsiteY82" fmla="*/ 1508166 h 2196935"/>
                <a:gd name="connsiteX83" fmla="*/ 2090057 w 9120250"/>
                <a:gd name="connsiteY83" fmla="*/ 1460665 h 2196935"/>
                <a:gd name="connsiteX84" fmla="*/ 2018806 w 9120250"/>
                <a:gd name="connsiteY84" fmla="*/ 1401288 h 2196935"/>
                <a:gd name="connsiteX85" fmla="*/ 1983180 w 9120250"/>
                <a:gd name="connsiteY85" fmla="*/ 1413163 h 2196935"/>
                <a:gd name="connsiteX86" fmla="*/ 1923803 w 9120250"/>
                <a:gd name="connsiteY86" fmla="*/ 1520041 h 2196935"/>
                <a:gd name="connsiteX87" fmla="*/ 1911928 w 9120250"/>
                <a:gd name="connsiteY87" fmla="*/ 1555667 h 2196935"/>
                <a:gd name="connsiteX88" fmla="*/ 1852551 w 9120250"/>
                <a:gd name="connsiteY88" fmla="*/ 1626919 h 2196935"/>
                <a:gd name="connsiteX89" fmla="*/ 1840676 w 9120250"/>
                <a:gd name="connsiteY89" fmla="*/ 1674420 h 2196935"/>
                <a:gd name="connsiteX90" fmla="*/ 1828800 w 9120250"/>
                <a:gd name="connsiteY90" fmla="*/ 1733797 h 2196935"/>
                <a:gd name="connsiteX91" fmla="*/ 1816925 w 9120250"/>
                <a:gd name="connsiteY91" fmla="*/ 1769423 h 2196935"/>
                <a:gd name="connsiteX92" fmla="*/ 1793174 w 9120250"/>
                <a:gd name="connsiteY92" fmla="*/ 1900052 h 2196935"/>
                <a:gd name="connsiteX93" fmla="*/ 1781299 w 9120250"/>
                <a:gd name="connsiteY93" fmla="*/ 1959428 h 2196935"/>
                <a:gd name="connsiteX94" fmla="*/ 1769424 w 9120250"/>
                <a:gd name="connsiteY94" fmla="*/ 2090057 h 2196935"/>
                <a:gd name="connsiteX95" fmla="*/ 1757548 w 9120250"/>
                <a:gd name="connsiteY95" fmla="*/ 2149433 h 2196935"/>
                <a:gd name="connsiteX96" fmla="*/ 1745673 w 9120250"/>
                <a:gd name="connsiteY96" fmla="*/ 2196935 h 2196935"/>
                <a:gd name="connsiteX97" fmla="*/ 0 w 9120250"/>
                <a:gd name="connsiteY97" fmla="*/ 2161309 h 2196935"/>
                <a:gd name="connsiteX98" fmla="*/ 11876 w 9120250"/>
                <a:gd name="connsiteY98" fmla="*/ 0 h 2196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</a:cxnLst>
              <a:rect l="l" t="t" r="r" b="b"/>
              <a:pathLst>
                <a:path w="9120250" h="2196935">
                  <a:moveTo>
                    <a:pt x="11876" y="0"/>
                  </a:moveTo>
                  <a:lnTo>
                    <a:pt x="570016" y="35626"/>
                  </a:lnTo>
                  <a:lnTo>
                    <a:pt x="748146" y="166254"/>
                  </a:lnTo>
                  <a:lnTo>
                    <a:pt x="997528" y="249381"/>
                  </a:lnTo>
                  <a:lnTo>
                    <a:pt x="1009403" y="593766"/>
                  </a:lnTo>
                  <a:lnTo>
                    <a:pt x="985652" y="819397"/>
                  </a:lnTo>
                  <a:lnTo>
                    <a:pt x="2303813" y="736270"/>
                  </a:lnTo>
                  <a:lnTo>
                    <a:pt x="2315689" y="486888"/>
                  </a:lnTo>
                  <a:lnTo>
                    <a:pt x="2315689" y="486888"/>
                  </a:lnTo>
                  <a:lnTo>
                    <a:pt x="2268187" y="463137"/>
                  </a:lnTo>
                  <a:lnTo>
                    <a:pt x="2470068" y="296883"/>
                  </a:lnTo>
                  <a:lnTo>
                    <a:pt x="2481943" y="142503"/>
                  </a:lnTo>
                  <a:lnTo>
                    <a:pt x="2885704" y="130628"/>
                  </a:lnTo>
                  <a:lnTo>
                    <a:pt x="2968831" y="59376"/>
                  </a:lnTo>
                  <a:lnTo>
                    <a:pt x="3336967" y="273132"/>
                  </a:lnTo>
                  <a:lnTo>
                    <a:pt x="3621974" y="439387"/>
                  </a:lnTo>
                  <a:lnTo>
                    <a:pt x="3526972" y="463137"/>
                  </a:lnTo>
                  <a:lnTo>
                    <a:pt x="3610099" y="688768"/>
                  </a:lnTo>
                  <a:lnTo>
                    <a:pt x="4726380" y="712519"/>
                  </a:lnTo>
                  <a:lnTo>
                    <a:pt x="5284520" y="736270"/>
                  </a:lnTo>
                  <a:lnTo>
                    <a:pt x="5700156" y="534389"/>
                  </a:lnTo>
                  <a:lnTo>
                    <a:pt x="7160821" y="855023"/>
                  </a:lnTo>
                  <a:lnTo>
                    <a:pt x="8360229" y="1080654"/>
                  </a:lnTo>
                  <a:lnTo>
                    <a:pt x="9108374" y="1175657"/>
                  </a:lnTo>
                  <a:lnTo>
                    <a:pt x="9120250" y="2161309"/>
                  </a:lnTo>
                  <a:lnTo>
                    <a:pt x="8657112" y="2137558"/>
                  </a:lnTo>
                  <a:cubicBezTo>
                    <a:pt x="8684821" y="2117766"/>
                    <a:pt x="8714929" y="2100960"/>
                    <a:pt x="8740239" y="2078181"/>
                  </a:cubicBezTo>
                  <a:cubicBezTo>
                    <a:pt x="8754950" y="2064941"/>
                    <a:pt x="8764361" y="2046785"/>
                    <a:pt x="8775865" y="2030680"/>
                  </a:cubicBezTo>
                  <a:cubicBezTo>
                    <a:pt x="8784161" y="2019066"/>
                    <a:pt x="8788875" y="2004452"/>
                    <a:pt x="8799616" y="1995054"/>
                  </a:cubicBezTo>
                  <a:cubicBezTo>
                    <a:pt x="8821098" y="1976257"/>
                    <a:pt x="8847117" y="1963387"/>
                    <a:pt x="8870868" y="1947553"/>
                  </a:cubicBezTo>
                  <a:cubicBezTo>
                    <a:pt x="8916911" y="1916858"/>
                    <a:pt x="8892953" y="1928316"/>
                    <a:pt x="8942120" y="1911927"/>
                  </a:cubicBezTo>
                  <a:cubicBezTo>
                    <a:pt x="8946078" y="1900052"/>
                    <a:pt x="8959593" y="1887497"/>
                    <a:pt x="8953995" y="1876301"/>
                  </a:cubicBezTo>
                  <a:cubicBezTo>
                    <a:pt x="8948397" y="1865105"/>
                    <a:pt x="8928144" y="1872246"/>
                    <a:pt x="8918369" y="1864426"/>
                  </a:cubicBezTo>
                  <a:cubicBezTo>
                    <a:pt x="8907224" y="1855510"/>
                    <a:pt x="8905764" y="1837716"/>
                    <a:pt x="8894619" y="1828800"/>
                  </a:cubicBezTo>
                  <a:cubicBezTo>
                    <a:pt x="8884844" y="1820980"/>
                    <a:pt x="8870189" y="1822522"/>
                    <a:pt x="8858993" y="1816924"/>
                  </a:cubicBezTo>
                  <a:cubicBezTo>
                    <a:pt x="8846228" y="1810541"/>
                    <a:pt x="8836409" y="1798970"/>
                    <a:pt x="8823367" y="1793174"/>
                  </a:cubicBezTo>
                  <a:cubicBezTo>
                    <a:pt x="8800489" y="1783006"/>
                    <a:pt x="8775866" y="1777340"/>
                    <a:pt x="8752115" y="1769423"/>
                  </a:cubicBezTo>
                  <a:lnTo>
                    <a:pt x="8716489" y="1757548"/>
                  </a:lnTo>
                  <a:cubicBezTo>
                    <a:pt x="8704614" y="1761506"/>
                    <a:pt x="8692059" y="1763825"/>
                    <a:pt x="8680863" y="1769423"/>
                  </a:cubicBezTo>
                  <a:cubicBezTo>
                    <a:pt x="8668097" y="1775806"/>
                    <a:pt x="8659144" y="1789965"/>
                    <a:pt x="8645237" y="1793174"/>
                  </a:cubicBezTo>
                  <a:cubicBezTo>
                    <a:pt x="8606474" y="1802119"/>
                    <a:pt x="8566068" y="1801091"/>
                    <a:pt x="8526483" y="1805049"/>
                  </a:cubicBezTo>
                  <a:cubicBezTo>
                    <a:pt x="8514608" y="1812966"/>
                    <a:pt x="8503623" y="1822417"/>
                    <a:pt x="8490857" y="1828800"/>
                  </a:cubicBezTo>
                  <a:cubicBezTo>
                    <a:pt x="8479661" y="1834398"/>
                    <a:pt x="8465006" y="1832855"/>
                    <a:pt x="8455231" y="1840675"/>
                  </a:cubicBezTo>
                  <a:cubicBezTo>
                    <a:pt x="8444086" y="1849591"/>
                    <a:pt x="8441573" y="1866209"/>
                    <a:pt x="8431481" y="1876301"/>
                  </a:cubicBezTo>
                  <a:cubicBezTo>
                    <a:pt x="8398085" y="1909698"/>
                    <a:pt x="8372373" y="1903966"/>
                    <a:pt x="8324603" y="1911927"/>
                  </a:cubicBezTo>
                  <a:cubicBezTo>
                    <a:pt x="8268792" y="1967738"/>
                    <a:pt x="8302952" y="1938236"/>
                    <a:pt x="8217725" y="1995054"/>
                  </a:cubicBezTo>
                  <a:lnTo>
                    <a:pt x="8182099" y="2018805"/>
                  </a:lnTo>
                  <a:cubicBezTo>
                    <a:pt x="8174182" y="2030680"/>
                    <a:pt x="8165429" y="2042039"/>
                    <a:pt x="8158348" y="2054431"/>
                  </a:cubicBezTo>
                  <a:cubicBezTo>
                    <a:pt x="8149565" y="2069801"/>
                    <a:pt x="8144887" y="2087527"/>
                    <a:pt x="8134598" y="2101932"/>
                  </a:cubicBezTo>
                  <a:cubicBezTo>
                    <a:pt x="8124837" y="2115598"/>
                    <a:pt x="8098972" y="2137558"/>
                    <a:pt x="8098972" y="2137558"/>
                  </a:cubicBezTo>
                  <a:lnTo>
                    <a:pt x="5332021" y="2161309"/>
                  </a:lnTo>
                  <a:lnTo>
                    <a:pt x="5260769" y="2006929"/>
                  </a:lnTo>
                  <a:cubicBezTo>
                    <a:pt x="5248894" y="1975262"/>
                    <a:pt x="5236701" y="1943712"/>
                    <a:pt x="5225143" y="1911927"/>
                  </a:cubicBezTo>
                  <a:cubicBezTo>
                    <a:pt x="5220865" y="1900163"/>
                    <a:pt x="5220212" y="1886716"/>
                    <a:pt x="5213268" y="1876301"/>
                  </a:cubicBezTo>
                  <a:cubicBezTo>
                    <a:pt x="5188233" y="1838748"/>
                    <a:pt x="5167694" y="1794459"/>
                    <a:pt x="5130141" y="1769423"/>
                  </a:cubicBezTo>
                  <a:cubicBezTo>
                    <a:pt x="5041682" y="1710449"/>
                    <a:pt x="5150333" y="1786248"/>
                    <a:pt x="5058889" y="1710046"/>
                  </a:cubicBezTo>
                  <a:cubicBezTo>
                    <a:pt x="5047925" y="1700909"/>
                    <a:pt x="5034227" y="1695433"/>
                    <a:pt x="5023263" y="1686296"/>
                  </a:cubicBezTo>
                  <a:cubicBezTo>
                    <a:pt x="5010361" y="1675545"/>
                    <a:pt x="5000894" y="1660981"/>
                    <a:pt x="4987637" y="1650670"/>
                  </a:cubicBezTo>
                  <a:cubicBezTo>
                    <a:pt x="4965105" y="1633145"/>
                    <a:pt x="4940136" y="1619002"/>
                    <a:pt x="4916385" y="1603168"/>
                  </a:cubicBezTo>
                  <a:lnTo>
                    <a:pt x="4845133" y="1555667"/>
                  </a:lnTo>
                  <a:cubicBezTo>
                    <a:pt x="4833258" y="1547750"/>
                    <a:pt x="4823047" y="1536429"/>
                    <a:pt x="4809507" y="1531916"/>
                  </a:cubicBezTo>
                  <a:lnTo>
                    <a:pt x="4738255" y="1508166"/>
                  </a:lnTo>
                  <a:cubicBezTo>
                    <a:pt x="4699335" y="1482219"/>
                    <a:pt x="4716901" y="1484415"/>
                    <a:pt x="4690754" y="1484415"/>
                  </a:cubicBezTo>
                  <a:lnTo>
                    <a:pt x="4607626" y="1496291"/>
                  </a:lnTo>
                  <a:cubicBezTo>
                    <a:pt x="4579917" y="1516083"/>
                    <a:pt x="4549950" y="1533044"/>
                    <a:pt x="4524499" y="1555667"/>
                  </a:cubicBezTo>
                  <a:cubicBezTo>
                    <a:pt x="4460317" y="1612717"/>
                    <a:pt x="4550475" y="1578861"/>
                    <a:pt x="4453247" y="1603168"/>
                  </a:cubicBezTo>
                  <a:cubicBezTo>
                    <a:pt x="4445330" y="1615043"/>
                    <a:pt x="4440641" y="1629878"/>
                    <a:pt x="4429496" y="1638794"/>
                  </a:cubicBezTo>
                  <a:cubicBezTo>
                    <a:pt x="4419721" y="1646614"/>
                    <a:pt x="4402721" y="1641819"/>
                    <a:pt x="4393870" y="1650670"/>
                  </a:cubicBezTo>
                  <a:cubicBezTo>
                    <a:pt x="4373686" y="1670854"/>
                    <a:pt x="4370120" y="1706089"/>
                    <a:pt x="4346369" y="1721922"/>
                  </a:cubicBezTo>
                  <a:cubicBezTo>
                    <a:pt x="4304162" y="1750059"/>
                    <a:pt x="4260500" y="1777463"/>
                    <a:pt x="4227616" y="1816924"/>
                  </a:cubicBezTo>
                  <a:cubicBezTo>
                    <a:pt x="4218479" y="1827888"/>
                    <a:pt x="4211782" y="1840675"/>
                    <a:pt x="4203865" y="1852550"/>
                  </a:cubicBezTo>
                  <a:lnTo>
                    <a:pt x="4180115" y="1947553"/>
                  </a:lnTo>
                  <a:cubicBezTo>
                    <a:pt x="4176157" y="1963387"/>
                    <a:pt x="4178032" y="1981997"/>
                    <a:pt x="4168239" y="1995054"/>
                  </a:cubicBezTo>
                  <a:lnTo>
                    <a:pt x="4132613" y="2042555"/>
                  </a:lnTo>
                  <a:cubicBezTo>
                    <a:pt x="4124696" y="2066306"/>
                    <a:pt x="4114935" y="2089519"/>
                    <a:pt x="4108863" y="2113807"/>
                  </a:cubicBezTo>
                  <a:lnTo>
                    <a:pt x="4096987" y="2161309"/>
                  </a:lnTo>
                  <a:lnTo>
                    <a:pt x="2315689" y="2149433"/>
                  </a:lnTo>
                  <a:lnTo>
                    <a:pt x="2315689" y="1781298"/>
                  </a:lnTo>
                  <a:cubicBezTo>
                    <a:pt x="2303814" y="1745672"/>
                    <a:pt x="2298045" y="1707388"/>
                    <a:pt x="2280063" y="1674420"/>
                  </a:cubicBezTo>
                  <a:cubicBezTo>
                    <a:pt x="2273229" y="1661890"/>
                    <a:pt x="2253353" y="1661815"/>
                    <a:pt x="2244437" y="1650670"/>
                  </a:cubicBezTo>
                  <a:cubicBezTo>
                    <a:pt x="2236617" y="1640895"/>
                    <a:pt x="2238640" y="1625986"/>
                    <a:pt x="2232561" y="1615044"/>
                  </a:cubicBezTo>
                  <a:cubicBezTo>
                    <a:pt x="2218698" y="1590091"/>
                    <a:pt x="2200894" y="1567543"/>
                    <a:pt x="2185060" y="1543792"/>
                  </a:cubicBezTo>
                  <a:cubicBezTo>
                    <a:pt x="2177143" y="1531917"/>
                    <a:pt x="2173184" y="1516083"/>
                    <a:pt x="2161309" y="1508166"/>
                  </a:cubicBezTo>
                  <a:lnTo>
                    <a:pt x="2090057" y="1460665"/>
                  </a:lnTo>
                  <a:cubicBezTo>
                    <a:pt x="2068425" y="1431822"/>
                    <a:pt x="2059607" y="1401288"/>
                    <a:pt x="2018806" y="1401288"/>
                  </a:cubicBezTo>
                  <a:cubicBezTo>
                    <a:pt x="2006288" y="1401288"/>
                    <a:pt x="1995055" y="1409205"/>
                    <a:pt x="1983180" y="1413163"/>
                  </a:cubicBezTo>
                  <a:cubicBezTo>
                    <a:pt x="1954118" y="1500347"/>
                    <a:pt x="1977132" y="1466712"/>
                    <a:pt x="1923803" y="1520041"/>
                  </a:cubicBezTo>
                  <a:cubicBezTo>
                    <a:pt x="1919845" y="1531916"/>
                    <a:pt x="1917526" y="1544471"/>
                    <a:pt x="1911928" y="1555667"/>
                  </a:cubicBezTo>
                  <a:cubicBezTo>
                    <a:pt x="1895395" y="1588732"/>
                    <a:pt x="1878814" y="1600656"/>
                    <a:pt x="1852551" y="1626919"/>
                  </a:cubicBezTo>
                  <a:cubicBezTo>
                    <a:pt x="1848593" y="1642753"/>
                    <a:pt x="1844217" y="1658488"/>
                    <a:pt x="1840676" y="1674420"/>
                  </a:cubicBezTo>
                  <a:cubicBezTo>
                    <a:pt x="1836297" y="1694124"/>
                    <a:pt x="1833695" y="1714215"/>
                    <a:pt x="1828800" y="1733797"/>
                  </a:cubicBezTo>
                  <a:cubicBezTo>
                    <a:pt x="1825764" y="1745941"/>
                    <a:pt x="1819961" y="1757279"/>
                    <a:pt x="1816925" y="1769423"/>
                  </a:cubicBezTo>
                  <a:cubicBezTo>
                    <a:pt x="1807150" y="1808522"/>
                    <a:pt x="1800230" y="1861246"/>
                    <a:pt x="1793174" y="1900052"/>
                  </a:cubicBezTo>
                  <a:cubicBezTo>
                    <a:pt x="1789563" y="1919910"/>
                    <a:pt x="1785257" y="1939636"/>
                    <a:pt x="1781299" y="1959428"/>
                  </a:cubicBezTo>
                  <a:cubicBezTo>
                    <a:pt x="1777341" y="2002971"/>
                    <a:pt x="1774847" y="2046672"/>
                    <a:pt x="1769424" y="2090057"/>
                  </a:cubicBezTo>
                  <a:cubicBezTo>
                    <a:pt x="1766920" y="2110085"/>
                    <a:pt x="1761927" y="2129730"/>
                    <a:pt x="1757548" y="2149433"/>
                  </a:cubicBezTo>
                  <a:cubicBezTo>
                    <a:pt x="1754007" y="2165366"/>
                    <a:pt x="2046514" y="2196935"/>
                    <a:pt x="1745673" y="2196935"/>
                  </a:cubicBezTo>
                  <a:lnTo>
                    <a:pt x="0" y="2161309"/>
                  </a:lnTo>
                  <a:cubicBezTo>
                    <a:pt x="3959" y="1440873"/>
                    <a:pt x="7917" y="720436"/>
                    <a:pt x="11876" y="0"/>
                  </a:cubicBezTo>
                  <a:close/>
                </a:path>
              </a:pathLst>
            </a:custGeom>
            <a:blipFill>
              <a:blip r:embed="rId25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</p:cSld>
  <p:clrMapOvr>
    <a:masterClrMapping/>
  </p:clrMapOvr>
  <p:transition advTm="15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5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6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25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9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5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2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8500"/>
                            </p:stCondLst>
                            <p:childTnLst>
                              <p:par>
                                <p:cTn id="45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5000"/>
                            </p:stCondLst>
                            <p:childTnLst>
                              <p:par>
                                <p:cTn id="49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1500"/>
                            </p:stCondLst>
                            <p:childTnLst>
                              <p:par>
                                <p:cTn id="53" presetID="24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8000"/>
                            </p:stCondLst>
                            <p:childTnLst>
                              <p:par>
                                <p:cTn id="57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45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1000"/>
                            </p:stCondLst>
                            <p:childTnLst>
                              <p:par>
                                <p:cTn id="65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7500"/>
                            </p:stCondLst>
                            <p:childTnLst>
                              <p:par>
                                <p:cTn id="69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4000"/>
                            </p:stCondLst>
                            <p:childTnLst>
                              <p:par>
                                <p:cTn id="73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5" dur="1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10500"/>
                            </p:stCondLst>
                            <p:childTnLst>
                              <p:par>
                                <p:cTn id="77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9" dur="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17000"/>
                            </p:stCondLst>
                            <p:childTnLst>
                              <p:par>
                                <p:cTn id="81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3" dur="1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2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-32" y="571480"/>
            <a:ext cx="9144000" cy="485778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>
              <a:rot lat="1200000" lon="2400000" rev="6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</a:rPr>
              <a:t>Château de </a:t>
            </a:r>
            <a:r>
              <a:rPr lang="fr-FR" sz="2800" dirty="0" err="1" smtClean="0">
                <a:solidFill>
                  <a:schemeClr val="tx2">
                    <a:lumMod val="50000"/>
                  </a:schemeClr>
                </a:solidFill>
              </a:rPr>
              <a:t>Maulmont</a:t>
            </a:r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-32" y="571480"/>
            <a:ext cx="9144000" cy="485778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rthographicFront">
              <a:rot lat="1200000" lon="2400000" rev="6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-32" y="571480"/>
            <a:ext cx="9144000" cy="485778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orthographicFront">
              <a:rot lat="1200000" lon="2400000" rev="6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800" b="1" dirty="0" smtClean="0">
              <a:latin typeface="Deco-F761" pitchFamily="2" charset="0"/>
            </a:endParaRPr>
          </a:p>
          <a:p>
            <a:pPr algn="ctr"/>
            <a:endParaRPr lang="fr-FR" sz="4800" b="1" dirty="0" smtClean="0">
              <a:latin typeface="Deco-F761" pitchFamily="2" charset="0"/>
            </a:endParaRPr>
          </a:p>
          <a:p>
            <a:pPr algn="ctr"/>
            <a:endParaRPr lang="fr-FR" sz="4800" b="1" dirty="0" smtClean="0">
              <a:latin typeface="Deco-F761" pitchFamily="2" charset="0"/>
            </a:endParaRPr>
          </a:p>
          <a:p>
            <a:pPr algn="ctr"/>
            <a:endParaRPr lang="fr-FR" sz="4800" b="1" dirty="0" smtClean="0">
              <a:latin typeface="Deco-F761" pitchFamily="2" charset="0"/>
            </a:endParaRPr>
          </a:p>
          <a:p>
            <a:pPr algn="ctr"/>
            <a:endParaRPr lang="fr-FR" sz="4800" b="1" dirty="0" smtClean="0">
              <a:latin typeface="Deco-F761" pitchFamily="2" charset="0"/>
            </a:endParaRPr>
          </a:p>
          <a:p>
            <a:pPr algn="ctr"/>
            <a:r>
              <a:rPr lang="fr-FR" sz="4800" b="1" dirty="0" smtClean="0">
                <a:latin typeface="Deco-F761" pitchFamily="2" charset="0"/>
              </a:rPr>
              <a:t>                               Château d Aix</a:t>
            </a:r>
            <a:endParaRPr lang="fr-FR" sz="4800" b="1" dirty="0">
              <a:latin typeface="Deco-F761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-32" y="571480"/>
            <a:ext cx="9144000" cy="485778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orthographicFront">
              <a:rot lat="1200000" lon="2400000" rev="6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dirty="0" smtClean="0">
                <a:solidFill>
                  <a:schemeClr val="accent2">
                    <a:lumMod val="75000"/>
                  </a:schemeClr>
                </a:solidFill>
                <a:latin typeface="Harrington" pitchFamily="82" charset="0"/>
              </a:rPr>
              <a:t>                  Château de </a:t>
            </a:r>
            <a:r>
              <a:rPr lang="fr-FR" sz="4000" dirty="0" err="1" smtClean="0">
                <a:solidFill>
                  <a:schemeClr val="accent2">
                    <a:lumMod val="75000"/>
                  </a:schemeClr>
                </a:solidFill>
                <a:latin typeface="Harrington" pitchFamily="82" charset="0"/>
              </a:rPr>
              <a:t>Vollore</a:t>
            </a:r>
            <a:endParaRPr lang="fr-FR" sz="4000" dirty="0" smtClean="0">
              <a:solidFill>
                <a:schemeClr val="accent2">
                  <a:lumMod val="75000"/>
                </a:schemeClr>
              </a:solidFill>
              <a:latin typeface="Harrington" pitchFamily="82" charset="0"/>
            </a:endParaRPr>
          </a:p>
          <a:p>
            <a:pPr algn="ctr"/>
            <a:endParaRPr lang="fr-FR" sz="4000" dirty="0" smtClean="0">
              <a:solidFill>
                <a:schemeClr val="accent2">
                  <a:lumMod val="75000"/>
                </a:schemeClr>
              </a:solidFill>
              <a:latin typeface="Harrington" pitchFamily="82" charset="0"/>
            </a:endParaRPr>
          </a:p>
          <a:p>
            <a:pPr algn="ctr"/>
            <a:endParaRPr lang="fr-FR" sz="4000" dirty="0" smtClean="0">
              <a:solidFill>
                <a:schemeClr val="accent2">
                  <a:lumMod val="75000"/>
                </a:schemeClr>
              </a:solidFill>
              <a:latin typeface="Harrington" pitchFamily="82" charset="0"/>
            </a:endParaRPr>
          </a:p>
          <a:p>
            <a:pPr algn="ctr"/>
            <a:endParaRPr lang="fr-FR" sz="4000" dirty="0">
              <a:solidFill>
                <a:schemeClr val="accent2">
                  <a:lumMod val="75000"/>
                </a:schemeClr>
              </a:solidFill>
              <a:latin typeface="Harrington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-32" y="571480"/>
            <a:ext cx="9144000" cy="485778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orthographicFront">
              <a:rot lat="1200000" lon="2400000" rev="6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dirty="0" smtClean="0">
                <a:solidFill>
                  <a:schemeClr val="accent5">
                    <a:lumMod val="50000"/>
                  </a:schemeClr>
                </a:solidFill>
                <a:latin typeface="Harrington" pitchFamily="82" charset="0"/>
              </a:rPr>
              <a:t>                                Château de </a:t>
            </a:r>
            <a:r>
              <a:rPr lang="fr-FR" sz="4000" dirty="0" err="1" smtClean="0">
                <a:solidFill>
                  <a:schemeClr val="accent5">
                    <a:lumMod val="50000"/>
                  </a:schemeClr>
                </a:solidFill>
                <a:latin typeface="Harrington" pitchFamily="82" charset="0"/>
              </a:rPr>
              <a:t>Vollore</a:t>
            </a:r>
            <a:endParaRPr lang="fr-FR" sz="4000" dirty="0" smtClean="0">
              <a:solidFill>
                <a:schemeClr val="accent5">
                  <a:lumMod val="50000"/>
                </a:schemeClr>
              </a:solidFill>
              <a:latin typeface="Harrington" pitchFamily="82" charset="0"/>
            </a:endParaRPr>
          </a:p>
          <a:p>
            <a:pPr algn="ctr"/>
            <a:endParaRPr lang="fr-FR" sz="4000" dirty="0" smtClean="0">
              <a:solidFill>
                <a:schemeClr val="accent5">
                  <a:lumMod val="50000"/>
                </a:schemeClr>
              </a:solidFill>
              <a:latin typeface="Harrington" pitchFamily="82" charset="0"/>
            </a:endParaRPr>
          </a:p>
          <a:p>
            <a:pPr algn="ctr"/>
            <a:endParaRPr lang="fr-FR" sz="4000" dirty="0" smtClean="0">
              <a:solidFill>
                <a:schemeClr val="accent5">
                  <a:lumMod val="50000"/>
                </a:schemeClr>
              </a:solidFill>
              <a:latin typeface="Harrington" pitchFamily="82" charset="0"/>
            </a:endParaRPr>
          </a:p>
          <a:p>
            <a:pPr algn="ctr"/>
            <a:endParaRPr lang="fr-FR" sz="4000" dirty="0" smtClean="0">
              <a:solidFill>
                <a:schemeClr val="accent5">
                  <a:lumMod val="50000"/>
                </a:schemeClr>
              </a:solidFill>
              <a:latin typeface="Harrington" pitchFamily="82" charset="0"/>
            </a:endParaRPr>
          </a:p>
          <a:p>
            <a:pPr algn="ctr"/>
            <a:endParaRPr lang="fr-FR" sz="4000" dirty="0">
              <a:solidFill>
                <a:schemeClr val="accent5">
                  <a:lumMod val="50000"/>
                </a:schemeClr>
              </a:solidFill>
              <a:latin typeface="Harrington" pitchFamily="8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-32" y="571480"/>
            <a:ext cx="9144000" cy="485778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orthographicFront">
              <a:rot lat="1200000" lon="2400000" rev="6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dirty="0" smtClean="0">
                <a:latin typeface="Berlin Sans FB Demi" pitchFamily="34" charset="0"/>
              </a:rPr>
              <a:t>                                     Château de Val</a:t>
            </a:r>
          </a:p>
          <a:p>
            <a:pPr algn="ctr"/>
            <a:endParaRPr lang="fr-FR" sz="4000" dirty="0" smtClean="0">
              <a:latin typeface="Berlin Sans FB Demi" pitchFamily="34" charset="0"/>
            </a:endParaRPr>
          </a:p>
          <a:p>
            <a:pPr algn="ctr"/>
            <a:endParaRPr lang="fr-FR" sz="4000" dirty="0" smtClean="0">
              <a:latin typeface="Berlin Sans FB Demi" pitchFamily="34" charset="0"/>
            </a:endParaRPr>
          </a:p>
          <a:p>
            <a:pPr algn="ctr"/>
            <a:endParaRPr lang="fr-FR" sz="4000" dirty="0" smtClean="0">
              <a:latin typeface="Berlin Sans FB Demi" pitchFamily="34" charset="0"/>
            </a:endParaRPr>
          </a:p>
          <a:p>
            <a:pPr algn="ctr"/>
            <a:endParaRPr lang="fr-FR" sz="4000" dirty="0" smtClean="0">
              <a:latin typeface="Berlin Sans FB Demi" pitchFamily="34" charset="0"/>
            </a:endParaRPr>
          </a:p>
          <a:p>
            <a:pPr algn="ctr"/>
            <a:endParaRPr lang="fr-FR" sz="4000" dirty="0" smtClean="0">
              <a:latin typeface="Berlin Sans FB Demi" pitchFamily="34" charset="0"/>
            </a:endParaRPr>
          </a:p>
          <a:p>
            <a:pPr algn="ctr"/>
            <a:endParaRPr lang="fr-FR" sz="4000" dirty="0">
              <a:latin typeface="Berlin Sans FB Demi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-32" y="571480"/>
            <a:ext cx="9144000" cy="4857784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orthographicFront">
              <a:rot lat="1200000" lon="2400000" rev="6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dirty="0" smtClean="0">
                <a:solidFill>
                  <a:schemeClr val="accent5">
                    <a:lumMod val="50000"/>
                  </a:schemeClr>
                </a:solidFill>
                <a:latin typeface="Angsana New" pitchFamily="18" charset="-34"/>
                <a:cs typeface="Angsana New" pitchFamily="18" charset="-34"/>
              </a:rPr>
              <a:t>Château de Rochette</a:t>
            </a:r>
          </a:p>
          <a:p>
            <a:pPr algn="ctr"/>
            <a:endParaRPr lang="fr-FR" sz="5400" dirty="0" smtClean="0">
              <a:solidFill>
                <a:schemeClr val="accent5">
                  <a:lumMod val="50000"/>
                </a:schemeClr>
              </a:solidFill>
              <a:latin typeface="Angsana New" pitchFamily="18" charset="-34"/>
              <a:cs typeface="Angsana New" pitchFamily="18" charset="-34"/>
            </a:endParaRPr>
          </a:p>
          <a:p>
            <a:pPr algn="ctr"/>
            <a:endParaRPr lang="fr-FR" sz="5400" dirty="0" smtClean="0">
              <a:solidFill>
                <a:schemeClr val="accent5">
                  <a:lumMod val="50000"/>
                </a:schemeClr>
              </a:solidFill>
              <a:latin typeface="Angsana New" pitchFamily="18" charset="-34"/>
              <a:cs typeface="Angsana New" pitchFamily="18" charset="-34"/>
            </a:endParaRPr>
          </a:p>
          <a:p>
            <a:pPr algn="ctr"/>
            <a:endParaRPr lang="fr-FR" sz="5400" dirty="0" smtClean="0">
              <a:solidFill>
                <a:schemeClr val="accent5">
                  <a:lumMod val="50000"/>
                </a:schemeClr>
              </a:solidFill>
              <a:latin typeface="Angsana New" pitchFamily="18" charset="-34"/>
              <a:cs typeface="Angsana New" pitchFamily="18" charset="-34"/>
            </a:endParaRPr>
          </a:p>
          <a:p>
            <a:pPr algn="ctr"/>
            <a:endParaRPr lang="fr-FR" sz="5400" dirty="0" smtClean="0">
              <a:solidFill>
                <a:schemeClr val="accent5">
                  <a:lumMod val="50000"/>
                </a:schemeClr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-32" y="571480"/>
            <a:ext cx="9144000" cy="4857784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orthographicFront">
              <a:rot lat="1200000" lon="2400000" rev="6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800" dirty="0" smtClean="0">
              <a:solidFill>
                <a:schemeClr val="accent6">
                  <a:lumMod val="50000"/>
                </a:schemeClr>
              </a:solidFill>
              <a:latin typeface="Agency FB" pitchFamily="34" charset="0"/>
            </a:endParaRPr>
          </a:p>
          <a:p>
            <a:pPr algn="ctr"/>
            <a:endParaRPr lang="fr-FR" sz="4800" dirty="0" smtClean="0">
              <a:solidFill>
                <a:schemeClr val="accent6">
                  <a:lumMod val="50000"/>
                </a:schemeClr>
              </a:solidFill>
              <a:latin typeface="Agency FB" pitchFamily="34" charset="0"/>
            </a:endParaRPr>
          </a:p>
          <a:p>
            <a:pPr algn="ctr"/>
            <a:endParaRPr lang="fr-FR" sz="4800" dirty="0" smtClean="0">
              <a:solidFill>
                <a:schemeClr val="accent6">
                  <a:lumMod val="50000"/>
                </a:schemeClr>
              </a:solidFill>
              <a:latin typeface="Agency FB" pitchFamily="34" charset="0"/>
            </a:endParaRPr>
          </a:p>
          <a:p>
            <a:pPr algn="ctr"/>
            <a:endParaRPr lang="fr-FR" sz="4800" dirty="0" smtClean="0">
              <a:solidFill>
                <a:schemeClr val="accent6">
                  <a:lumMod val="50000"/>
                </a:schemeClr>
              </a:solidFill>
              <a:latin typeface="Agency FB" pitchFamily="34" charset="0"/>
            </a:endParaRPr>
          </a:p>
          <a:p>
            <a:pPr algn="ctr"/>
            <a:r>
              <a:rPr lang="fr-FR" sz="4800" dirty="0" smtClean="0">
                <a:solidFill>
                  <a:schemeClr val="accent6">
                    <a:lumMod val="50000"/>
                  </a:schemeClr>
                </a:solidFill>
                <a:latin typeface="Agency FB" pitchFamily="34" charset="0"/>
              </a:rPr>
              <a:t>Château de </a:t>
            </a:r>
            <a:r>
              <a:rPr lang="fr-FR" sz="4800" dirty="0" err="1" smtClean="0">
                <a:solidFill>
                  <a:schemeClr val="accent6">
                    <a:lumMod val="50000"/>
                  </a:schemeClr>
                </a:solidFill>
                <a:latin typeface="Agency FB" pitchFamily="34" charset="0"/>
              </a:rPr>
              <a:t>Opme</a:t>
            </a:r>
            <a:endParaRPr lang="fr-FR" sz="4800" dirty="0">
              <a:solidFill>
                <a:schemeClr val="accent6">
                  <a:lumMod val="50000"/>
                </a:schemeClr>
              </a:solidFill>
              <a:latin typeface="Agency FB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-32" y="571480"/>
            <a:ext cx="9144000" cy="4857784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orthographicFront">
              <a:rot lat="1200000" lon="2400000" rev="6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400" dirty="0" smtClean="0">
              <a:latin typeface="Tempus Sans ITC" pitchFamily="82" charset="0"/>
            </a:endParaRPr>
          </a:p>
          <a:p>
            <a:pPr algn="ctr"/>
            <a:endParaRPr lang="fr-FR" sz="4400" dirty="0" smtClean="0">
              <a:latin typeface="Tempus Sans ITC" pitchFamily="82" charset="0"/>
            </a:endParaRPr>
          </a:p>
          <a:p>
            <a:pPr algn="ctr"/>
            <a:endParaRPr lang="fr-FR" sz="4400" dirty="0" smtClean="0">
              <a:latin typeface="Tempus Sans ITC" pitchFamily="82" charset="0"/>
            </a:endParaRPr>
          </a:p>
          <a:p>
            <a:pPr algn="ctr"/>
            <a:endParaRPr lang="fr-FR" sz="4400" dirty="0" smtClean="0">
              <a:latin typeface="Tempus Sans ITC" pitchFamily="82" charset="0"/>
            </a:endParaRPr>
          </a:p>
          <a:p>
            <a:pPr algn="ctr"/>
            <a:endParaRPr lang="fr-FR" sz="4400" dirty="0" smtClean="0">
              <a:latin typeface="Tempus Sans ITC" pitchFamily="82" charset="0"/>
            </a:endParaRPr>
          </a:p>
          <a:p>
            <a:pPr algn="ctr"/>
            <a:endParaRPr lang="fr-FR" sz="4400" dirty="0" smtClean="0">
              <a:latin typeface="Tempus Sans ITC" pitchFamily="82" charset="0"/>
            </a:endParaRPr>
          </a:p>
          <a:p>
            <a:pPr algn="ctr"/>
            <a:r>
              <a:rPr lang="fr-FR" sz="4400" dirty="0" smtClean="0">
                <a:latin typeface="Tempus Sans ITC" pitchFamily="82" charset="0"/>
              </a:rPr>
              <a:t>Château de La </a:t>
            </a:r>
            <a:r>
              <a:rPr lang="fr-FR" sz="4400" dirty="0" err="1" smtClean="0">
                <a:latin typeface="Tempus Sans ITC" pitchFamily="82" charset="0"/>
              </a:rPr>
              <a:t>Vernede</a:t>
            </a:r>
            <a:endParaRPr lang="fr-FR" sz="4400" dirty="0">
              <a:latin typeface="Tempus Sans ITC" pitchFamily="82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-32" y="571480"/>
            <a:ext cx="9144000" cy="4857784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orthographicFront">
              <a:rot lat="1200000" lon="2400000" rev="6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dirty="0" smtClean="0">
                <a:latin typeface="Vladimir Script" pitchFamily="66" charset="0"/>
              </a:rPr>
              <a:t>Château de la cour</a:t>
            </a:r>
          </a:p>
          <a:p>
            <a:pPr algn="ctr"/>
            <a:endParaRPr lang="fr-FR" sz="5400" dirty="0" smtClean="0">
              <a:latin typeface="Vladimir Script" pitchFamily="66" charset="0"/>
            </a:endParaRPr>
          </a:p>
          <a:p>
            <a:pPr algn="ctr"/>
            <a:endParaRPr lang="fr-FR" sz="5400" dirty="0" smtClean="0">
              <a:latin typeface="Vladimir Script" pitchFamily="66" charset="0"/>
            </a:endParaRPr>
          </a:p>
          <a:p>
            <a:pPr algn="ctr"/>
            <a:endParaRPr lang="fr-FR" sz="5400" dirty="0" smtClean="0">
              <a:latin typeface="Vladimir Script" pitchFamily="66" charset="0"/>
            </a:endParaRPr>
          </a:p>
          <a:p>
            <a:pPr algn="ctr"/>
            <a:endParaRPr lang="fr-FR" sz="5400" dirty="0">
              <a:latin typeface="Vladimir Script" pitchFamily="66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-32" y="571480"/>
            <a:ext cx="9144000" cy="4857784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  <a:scene3d>
            <a:camera prst="orthographicFront">
              <a:rot lat="1200000" lon="2400000" rev="6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dirty="0" smtClean="0">
                <a:latin typeface="French Script MT" pitchFamily="66" charset="0"/>
              </a:rPr>
              <a:t>              </a:t>
            </a:r>
            <a:r>
              <a:rPr lang="fr-FR" sz="4400" dirty="0" err="1" smtClean="0">
                <a:latin typeface="French Script MT" pitchFamily="66" charset="0"/>
              </a:rPr>
              <a:t>cCateau</a:t>
            </a:r>
            <a:r>
              <a:rPr lang="fr-FR" sz="4400" dirty="0" smtClean="0">
                <a:latin typeface="French Script MT" pitchFamily="66" charset="0"/>
              </a:rPr>
              <a:t> de la </a:t>
            </a:r>
            <a:r>
              <a:rPr lang="fr-FR" sz="4400" dirty="0" err="1" smtClean="0">
                <a:latin typeface="French Script MT" pitchFamily="66" charset="0"/>
              </a:rPr>
              <a:t>Rochelambert</a:t>
            </a:r>
            <a:endParaRPr lang="fr-FR" sz="4400" dirty="0" smtClean="0">
              <a:latin typeface="French Script MT" pitchFamily="66" charset="0"/>
            </a:endParaRPr>
          </a:p>
          <a:p>
            <a:pPr algn="ctr"/>
            <a:endParaRPr lang="fr-FR" sz="4400" dirty="0" smtClean="0">
              <a:latin typeface="French Script MT" pitchFamily="66" charset="0"/>
            </a:endParaRPr>
          </a:p>
          <a:p>
            <a:pPr algn="ctr"/>
            <a:endParaRPr lang="fr-FR" sz="4400" dirty="0" smtClean="0">
              <a:latin typeface="French Script MT" pitchFamily="66" charset="0"/>
            </a:endParaRPr>
          </a:p>
          <a:p>
            <a:pPr algn="ctr"/>
            <a:endParaRPr lang="fr-FR" sz="4400" dirty="0" smtClean="0">
              <a:latin typeface="French Script MT" pitchFamily="66" charset="0"/>
            </a:endParaRPr>
          </a:p>
          <a:p>
            <a:pPr algn="ctr"/>
            <a:endParaRPr lang="fr-FR" sz="4400" dirty="0" smtClean="0">
              <a:latin typeface="French Script MT" pitchFamily="66" charset="0"/>
            </a:endParaRPr>
          </a:p>
          <a:p>
            <a:pPr algn="ctr"/>
            <a:endParaRPr lang="fr-FR" sz="4400" dirty="0" smtClean="0">
              <a:latin typeface="French Script MT" pitchFamily="66" charset="0"/>
            </a:endParaRPr>
          </a:p>
          <a:p>
            <a:pPr algn="ctr"/>
            <a:endParaRPr lang="fr-FR" sz="4400" dirty="0">
              <a:latin typeface="French Script MT" pitchFamily="66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-32" y="571480"/>
            <a:ext cx="9144000" cy="4857784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  <a:scene3d>
            <a:camera prst="orthographicFront">
              <a:rot lat="1200000" lon="2400000" rev="6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000" dirty="0" smtClean="0">
              <a:solidFill>
                <a:srgbClr val="FFFF00"/>
              </a:solidFill>
              <a:latin typeface="Traditional Arabic" pitchFamily="18" charset="-78"/>
              <a:cs typeface="Traditional Arabic" pitchFamily="18" charset="-78"/>
            </a:endParaRPr>
          </a:p>
          <a:p>
            <a:pPr algn="ctr"/>
            <a:endParaRPr lang="fr-FR" sz="4000" dirty="0" smtClean="0">
              <a:solidFill>
                <a:srgbClr val="FFFF00"/>
              </a:solidFill>
              <a:latin typeface="Traditional Arabic" pitchFamily="18" charset="-78"/>
              <a:cs typeface="Traditional Arabic" pitchFamily="18" charset="-78"/>
            </a:endParaRPr>
          </a:p>
          <a:p>
            <a:pPr algn="ctr"/>
            <a:endParaRPr lang="fr-FR" sz="4000" dirty="0" smtClean="0">
              <a:solidFill>
                <a:srgbClr val="FFFF00"/>
              </a:solidFill>
              <a:latin typeface="Traditional Arabic" pitchFamily="18" charset="-78"/>
              <a:cs typeface="Traditional Arabic" pitchFamily="18" charset="-78"/>
            </a:endParaRPr>
          </a:p>
          <a:p>
            <a:pPr algn="ctr"/>
            <a:endParaRPr lang="fr-FR" sz="4000" dirty="0" smtClean="0">
              <a:solidFill>
                <a:srgbClr val="FFFF00"/>
              </a:solidFill>
              <a:latin typeface="Traditional Arabic" pitchFamily="18" charset="-78"/>
              <a:cs typeface="Traditional Arabic" pitchFamily="18" charset="-78"/>
            </a:endParaRPr>
          </a:p>
          <a:p>
            <a:pPr algn="ctr"/>
            <a:endParaRPr lang="fr-FR" sz="4000" dirty="0" smtClean="0">
              <a:solidFill>
                <a:srgbClr val="FFFF00"/>
              </a:solidFill>
              <a:latin typeface="Traditional Arabic" pitchFamily="18" charset="-78"/>
              <a:cs typeface="Traditional Arabic" pitchFamily="18" charset="-78"/>
            </a:endParaRPr>
          </a:p>
          <a:p>
            <a:pPr algn="ctr"/>
            <a:r>
              <a:rPr lang="fr-FR" sz="4000" dirty="0" smtClean="0">
                <a:solidFill>
                  <a:srgbClr val="FFFF00"/>
                </a:solidFill>
                <a:latin typeface="Traditional Arabic" pitchFamily="18" charset="-78"/>
                <a:cs typeface="Traditional Arabic" pitchFamily="18" charset="-78"/>
              </a:rPr>
              <a:t>Château de </a:t>
            </a:r>
            <a:r>
              <a:rPr lang="fr-FR" sz="4000" dirty="0" err="1" smtClean="0">
                <a:solidFill>
                  <a:srgbClr val="FFFF00"/>
                </a:solidFill>
                <a:latin typeface="Traditional Arabic" pitchFamily="18" charset="-78"/>
                <a:cs typeface="Traditional Arabic" pitchFamily="18" charset="-78"/>
              </a:rPr>
              <a:t>Avrilly</a:t>
            </a:r>
            <a:endParaRPr lang="fr-FR" sz="4000" dirty="0">
              <a:solidFill>
                <a:srgbClr val="FFFF00"/>
              </a:solidFill>
              <a:latin typeface="Traditional Arabic" pitchFamily="18" charset="-78"/>
              <a:cs typeface="Traditional Arabic" pitchFamily="18" charset="-78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-32" y="571480"/>
            <a:ext cx="9144000" cy="4857784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  <a:scene3d>
            <a:camera prst="orthographicFront">
              <a:rot lat="1200000" lon="2400000" rev="6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400" dirty="0" smtClean="0">
              <a:latin typeface="MV Boli" pitchFamily="2" charset="0"/>
              <a:cs typeface="MV Boli" pitchFamily="2" charset="0"/>
            </a:endParaRPr>
          </a:p>
          <a:p>
            <a:pPr algn="ctr"/>
            <a:endParaRPr lang="fr-FR" sz="4400" dirty="0" smtClean="0">
              <a:latin typeface="MV Boli" pitchFamily="2" charset="0"/>
              <a:cs typeface="MV Boli" pitchFamily="2" charset="0"/>
            </a:endParaRPr>
          </a:p>
          <a:p>
            <a:pPr algn="ctr"/>
            <a:endParaRPr lang="fr-FR" sz="4400" dirty="0" smtClean="0">
              <a:latin typeface="MV Boli" pitchFamily="2" charset="0"/>
              <a:cs typeface="MV Boli" pitchFamily="2" charset="0"/>
            </a:endParaRPr>
          </a:p>
          <a:p>
            <a:pPr algn="ctr"/>
            <a:endParaRPr lang="fr-FR" sz="4400" dirty="0" smtClean="0">
              <a:latin typeface="MV Boli" pitchFamily="2" charset="0"/>
              <a:cs typeface="MV Boli" pitchFamily="2" charset="0"/>
            </a:endParaRPr>
          </a:p>
          <a:p>
            <a:pPr algn="ctr"/>
            <a:endParaRPr lang="fr-FR" sz="4400" dirty="0" smtClean="0">
              <a:latin typeface="MV Boli" pitchFamily="2" charset="0"/>
              <a:cs typeface="MV Boli" pitchFamily="2" charset="0"/>
            </a:endParaRPr>
          </a:p>
          <a:p>
            <a:pPr algn="ctr"/>
            <a:r>
              <a:rPr lang="fr-FR" sz="4400" dirty="0" smtClean="0">
                <a:latin typeface="MV Boli" pitchFamily="2" charset="0"/>
                <a:cs typeface="MV Boli" pitchFamily="2" charset="0"/>
              </a:rPr>
              <a:t>Château de la </a:t>
            </a:r>
            <a:r>
              <a:rPr lang="fr-FR" sz="4400" dirty="0" err="1" smtClean="0">
                <a:latin typeface="MV Boli" pitchFamily="2" charset="0"/>
                <a:cs typeface="MV Boli" pitchFamily="2" charset="0"/>
              </a:rPr>
              <a:t>Rochelambert</a:t>
            </a:r>
            <a:endParaRPr lang="fr-FR" sz="4400" dirty="0">
              <a:latin typeface="MV Boli" pitchFamily="2" charset="0"/>
              <a:cs typeface="MV Boli" pitchFamily="2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-32" y="571480"/>
            <a:ext cx="9144000" cy="4857784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  <a:scene3d>
            <a:camera prst="orthographicFront">
              <a:rot lat="1200000" lon="2400000" rev="6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dirty="0" smtClean="0">
                <a:solidFill>
                  <a:schemeClr val="tx2">
                    <a:lumMod val="10000"/>
                  </a:schemeClr>
                </a:solidFill>
                <a:latin typeface="SalzburgSerial" pitchFamily="2" charset="0"/>
              </a:rPr>
              <a:t>Château d’</a:t>
            </a:r>
            <a:r>
              <a:rPr lang="fr-FR" sz="4000" dirty="0" err="1" smtClean="0">
                <a:solidFill>
                  <a:schemeClr val="tx2">
                    <a:lumMod val="10000"/>
                  </a:schemeClr>
                </a:solidFill>
                <a:latin typeface="SalzburgSerial" pitchFamily="2" charset="0"/>
              </a:rPr>
              <a:t>Auvo</a:t>
            </a:r>
            <a:endParaRPr lang="fr-FR" sz="4000" dirty="0" smtClean="0">
              <a:solidFill>
                <a:schemeClr val="tx2">
                  <a:lumMod val="10000"/>
                </a:schemeClr>
              </a:solidFill>
              <a:latin typeface="SalzburgSerial" pitchFamily="2" charset="0"/>
            </a:endParaRPr>
          </a:p>
          <a:p>
            <a:pPr algn="ctr"/>
            <a:endParaRPr lang="fr-FR" sz="4000" dirty="0" smtClean="0">
              <a:solidFill>
                <a:schemeClr val="tx2">
                  <a:lumMod val="10000"/>
                </a:schemeClr>
              </a:solidFill>
              <a:latin typeface="SalzburgSerial" pitchFamily="2" charset="0"/>
            </a:endParaRPr>
          </a:p>
          <a:p>
            <a:pPr algn="ctr"/>
            <a:endParaRPr lang="fr-FR" sz="4000" dirty="0" smtClean="0">
              <a:solidFill>
                <a:schemeClr val="tx2">
                  <a:lumMod val="10000"/>
                </a:schemeClr>
              </a:solidFill>
              <a:latin typeface="SalzburgSerial" pitchFamily="2" charset="0"/>
            </a:endParaRPr>
          </a:p>
          <a:p>
            <a:pPr algn="ctr"/>
            <a:endParaRPr lang="fr-FR" sz="4000" dirty="0" smtClean="0">
              <a:solidFill>
                <a:schemeClr val="tx2">
                  <a:lumMod val="10000"/>
                </a:schemeClr>
              </a:solidFill>
              <a:latin typeface="SalzburgSerial" pitchFamily="2" charset="0"/>
            </a:endParaRPr>
          </a:p>
          <a:p>
            <a:pPr algn="ctr"/>
            <a:endParaRPr lang="fr-FR" sz="4000" dirty="0" smtClean="0">
              <a:solidFill>
                <a:schemeClr val="tx2">
                  <a:lumMod val="10000"/>
                </a:schemeClr>
              </a:solidFill>
              <a:latin typeface="SalzburgSerial" pitchFamily="2" charset="0"/>
            </a:endParaRPr>
          </a:p>
          <a:p>
            <a:pPr algn="ctr"/>
            <a:endParaRPr lang="fr-FR" sz="4000" dirty="0" smtClean="0">
              <a:solidFill>
                <a:schemeClr val="tx2">
                  <a:lumMod val="10000"/>
                </a:schemeClr>
              </a:solidFill>
              <a:latin typeface="SalzburgSerial" pitchFamily="2" charset="0"/>
            </a:endParaRPr>
          </a:p>
          <a:p>
            <a:pPr algn="ctr"/>
            <a:endParaRPr lang="fr-FR" sz="4000" dirty="0">
              <a:solidFill>
                <a:schemeClr val="tx2">
                  <a:lumMod val="10000"/>
                </a:schemeClr>
              </a:solidFill>
              <a:latin typeface="SalzburgSerial" pitchFamily="2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-32" y="571480"/>
            <a:ext cx="9144000" cy="4857784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  <a:scene3d>
            <a:camera prst="orthographicFront">
              <a:rot lat="1200000" lon="2400000" rev="6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dirty="0" smtClean="0">
                <a:latin typeface="Browallia New" pitchFamily="34" charset="-34"/>
                <a:cs typeface="Browallia New" pitchFamily="34" charset="-34"/>
              </a:rPr>
              <a:t>           Château d’</a:t>
            </a:r>
            <a:r>
              <a:rPr lang="fr-FR" sz="5400" dirty="0" err="1" smtClean="0">
                <a:latin typeface="Browallia New" pitchFamily="34" charset="-34"/>
                <a:cs typeface="Browallia New" pitchFamily="34" charset="-34"/>
              </a:rPr>
              <a:t>aulteribe</a:t>
            </a:r>
            <a:endParaRPr lang="fr-FR" sz="5400" dirty="0" smtClean="0">
              <a:latin typeface="Browallia New" pitchFamily="34" charset="-34"/>
              <a:cs typeface="Browallia New" pitchFamily="34" charset="-34"/>
            </a:endParaRPr>
          </a:p>
          <a:p>
            <a:pPr algn="ctr"/>
            <a:endParaRPr lang="fr-FR" sz="5400" dirty="0" smtClean="0">
              <a:latin typeface="Browallia New" pitchFamily="34" charset="-34"/>
              <a:cs typeface="Browallia New" pitchFamily="34" charset="-34"/>
            </a:endParaRPr>
          </a:p>
          <a:p>
            <a:pPr algn="ctr"/>
            <a:endParaRPr lang="fr-FR" sz="5400" dirty="0" smtClean="0">
              <a:latin typeface="Browallia New" pitchFamily="34" charset="-34"/>
              <a:cs typeface="Browallia New" pitchFamily="34" charset="-34"/>
            </a:endParaRPr>
          </a:p>
          <a:p>
            <a:pPr algn="ctr"/>
            <a:endParaRPr lang="fr-FR" sz="5400" dirty="0" smtClean="0">
              <a:latin typeface="Browallia New" pitchFamily="34" charset="-34"/>
              <a:cs typeface="Browallia New" pitchFamily="34" charset="-34"/>
            </a:endParaRPr>
          </a:p>
          <a:p>
            <a:pPr algn="ctr"/>
            <a:endParaRPr lang="fr-FR" sz="54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-32" y="571480"/>
            <a:ext cx="9144000" cy="4857784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  <a:scene3d>
            <a:camera prst="orthographicFront">
              <a:rot lat="1200000" lon="2400000" rev="6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dirty="0" smtClean="0">
                <a:latin typeface="Script MT Bold" pitchFamily="66" charset="0"/>
              </a:rPr>
              <a:t>             Château d’Aubusson</a:t>
            </a:r>
          </a:p>
          <a:p>
            <a:pPr algn="ctr"/>
            <a:endParaRPr lang="fr-FR" sz="4000" dirty="0" smtClean="0">
              <a:latin typeface="Script MT Bold" pitchFamily="66" charset="0"/>
            </a:endParaRPr>
          </a:p>
          <a:p>
            <a:pPr algn="ctr"/>
            <a:endParaRPr lang="fr-FR" sz="4000" dirty="0" smtClean="0">
              <a:latin typeface="Script MT Bold" pitchFamily="66" charset="0"/>
            </a:endParaRPr>
          </a:p>
          <a:p>
            <a:pPr algn="ctr"/>
            <a:endParaRPr lang="fr-FR" sz="4000" dirty="0" smtClean="0">
              <a:latin typeface="Script MT Bold" pitchFamily="66" charset="0"/>
            </a:endParaRPr>
          </a:p>
          <a:p>
            <a:pPr algn="ctr"/>
            <a:endParaRPr lang="fr-FR" sz="4000" dirty="0">
              <a:latin typeface="Script MT Bold" pitchFamily="66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-32" y="571480"/>
            <a:ext cx="9144000" cy="4857784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  <a:scene3d>
            <a:camera prst="orthographicFront">
              <a:rot lat="1200000" lon="2400000" rev="6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/>
          <p:cNvSpPr/>
          <p:nvPr/>
        </p:nvSpPr>
        <p:spPr>
          <a:xfrm>
            <a:off x="-32" y="571480"/>
            <a:ext cx="9144000" cy="4857784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  <a:ln>
            <a:noFill/>
          </a:ln>
          <a:scene3d>
            <a:camera prst="orthographicFront">
              <a:rot lat="1200000" lon="2400000" rev="6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/>
          <p:cNvSpPr/>
          <p:nvPr/>
        </p:nvSpPr>
        <p:spPr>
          <a:xfrm>
            <a:off x="-32" y="571480"/>
            <a:ext cx="9144000" cy="4857784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  <a:ln>
            <a:noFill/>
          </a:ln>
          <a:scene3d>
            <a:camera prst="orthographicFront">
              <a:rot lat="1200000" lon="2400000" rev="6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/>
          <p:cNvSpPr/>
          <p:nvPr/>
        </p:nvSpPr>
        <p:spPr>
          <a:xfrm>
            <a:off x="-32" y="571480"/>
            <a:ext cx="9144000" cy="4857784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  <a:ln>
            <a:noFill/>
          </a:ln>
          <a:scene3d>
            <a:camera prst="orthographicFront">
              <a:rot lat="1200000" lon="2400000" rev="6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dirty="0" smtClean="0">
                <a:latin typeface="Blackadder ITC" pitchFamily="82" charset="0"/>
              </a:rPr>
              <a:t>Château </a:t>
            </a:r>
            <a:r>
              <a:rPr lang="fr-FR" sz="5400" dirty="0" err="1" smtClean="0">
                <a:latin typeface="Blackadder ITC" pitchFamily="82" charset="0"/>
              </a:rPr>
              <a:t>deCastle</a:t>
            </a:r>
            <a:endParaRPr lang="fr-FR" sz="5400" dirty="0" smtClean="0">
              <a:latin typeface="Blackadder ITC" pitchFamily="82" charset="0"/>
            </a:endParaRPr>
          </a:p>
          <a:p>
            <a:pPr algn="ctr"/>
            <a:endParaRPr lang="fr-FR" sz="5400" dirty="0" smtClean="0">
              <a:latin typeface="Blackadder ITC" pitchFamily="82" charset="0"/>
            </a:endParaRPr>
          </a:p>
          <a:p>
            <a:pPr algn="ctr"/>
            <a:endParaRPr lang="fr-FR" sz="5400" dirty="0">
              <a:latin typeface="Blackadder ITC" pitchFamily="82" charset="0"/>
            </a:endParaRPr>
          </a:p>
        </p:txBody>
      </p:sp>
      <p:sp>
        <p:nvSpPr>
          <p:cNvPr id="43" name="Forme libre 42"/>
          <p:cNvSpPr/>
          <p:nvPr/>
        </p:nvSpPr>
        <p:spPr>
          <a:xfrm>
            <a:off x="-47297" y="0"/>
            <a:ext cx="9222828" cy="6905297"/>
          </a:xfrm>
          <a:custGeom>
            <a:avLst/>
            <a:gdLst>
              <a:gd name="connsiteX0" fmla="*/ 1340069 w 9222828"/>
              <a:gd name="connsiteY0" fmla="*/ 4997669 h 6905297"/>
              <a:gd name="connsiteX1" fmla="*/ 8734097 w 9222828"/>
              <a:gd name="connsiteY1" fmla="*/ 5754414 h 6905297"/>
              <a:gd name="connsiteX2" fmla="*/ 7898525 w 9222828"/>
              <a:gd name="connsiteY2" fmla="*/ 1103586 h 6905297"/>
              <a:gd name="connsiteX3" fmla="*/ 536028 w 9222828"/>
              <a:gd name="connsiteY3" fmla="*/ 362607 h 6905297"/>
              <a:gd name="connsiteX4" fmla="*/ 1702676 w 9222828"/>
              <a:gd name="connsiteY4" fmla="*/ 6889531 h 6905297"/>
              <a:gd name="connsiteX5" fmla="*/ 9222828 w 9222828"/>
              <a:gd name="connsiteY5" fmla="*/ 6889531 h 6905297"/>
              <a:gd name="connsiteX6" fmla="*/ 9191297 w 9222828"/>
              <a:gd name="connsiteY6" fmla="*/ 0 h 6905297"/>
              <a:gd name="connsiteX7" fmla="*/ 47297 w 9222828"/>
              <a:gd name="connsiteY7" fmla="*/ 0 h 6905297"/>
              <a:gd name="connsiteX8" fmla="*/ 0 w 9222828"/>
              <a:gd name="connsiteY8" fmla="*/ 6858000 h 6905297"/>
              <a:gd name="connsiteX9" fmla="*/ 1686911 w 9222828"/>
              <a:gd name="connsiteY9" fmla="*/ 6905297 h 6905297"/>
              <a:gd name="connsiteX10" fmla="*/ 1686911 w 9222828"/>
              <a:gd name="connsiteY10" fmla="*/ 6905297 h 69052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222828" h="6905297">
                <a:moveTo>
                  <a:pt x="1340069" y="4997669"/>
                </a:moveTo>
                <a:lnTo>
                  <a:pt x="8734097" y="5754414"/>
                </a:lnTo>
                <a:lnTo>
                  <a:pt x="7898525" y="1103586"/>
                </a:lnTo>
                <a:lnTo>
                  <a:pt x="536028" y="362607"/>
                </a:lnTo>
                <a:lnTo>
                  <a:pt x="1702676" y="6889531"/>
                </a:lnTo>
                <a:lnTo>
                  <a:pt x="9222828" y="6889531"/>
                </a:lnTo>
                <a:lnTo>
                  <a:pt x="9191297" y="0"/>
                </a:lnTo>
                <a:lnTo>
                  <a:pt x="47297" y="0"/>
                </a:lnTo>
                <a:lnTo>
                  <a:pt x="0" y="6858000"/>
                </a:lnTo>
                <a:lnTo>
                  <a:pt x="1686911" y="6905297"/>
                </a:lnTo>
                <a:lnTo>
                  <a:pt x="1686911" y="6905297"/>
                </a:lnTo>
              </a:path>
            </a:pathLst>
          </a:cu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2" name="Cadre 41"/>
          <p:cNvSpPr/>
          <p:nvPr/>
        </p:nvSpPr>
        <p:spPr>
          <a:xfrm>
            <a:off x="-428660" y="285728"/>
            <a:ext cx="9936000" cy="5629308"/>
          </a:xfrm>
          <a:prstGeom prst="frame">
            <a:avLst>
              <a:gd name="adj1" fmla="val 9139"/>
            </a:avLst>
          </a:prstGeom>
          <a:blipFill>
            <a:blip r:embed="rId23" cstate="print">
              <a:grayscl/>
              <a:lum bright="10000"/>
            </a:blip>
            <a:stretch>
              <a:fillRect/>
            </a:stretch>
          </a:blipFill>
          <a:ln>
            <a:noFill/>
          </a:ln>
          <a:scene3d>
            <a:camera prst="orthographicFront">
              <a:rot lat="1200000" lon="2400000" rev="600000"/>
            </a:camera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41" name="Forme libre 40"/>
          <p:cNvSpPr/>
          <p:nvPr/>
        </p:nvSpPr>
        <p:spPr>
          <a:xfrm>
            <a:off x="-71470" y="5114345"/>
            <a:ext cx="9252000" cy="1759421"/>
          </a:xfrm>
          <a:custGeom>
            <a:avLst/>
            <a:gdLst>
              <a:gd name="connsiteX0" fmla="*/ 9128234 w 9128234"/>
              <a:gd name="connsiteY0" fmla="*/ 9448 h 1759421"/>
              <a:gd name="connsiteX1" fmla="*/ 9128234 w 9128234"/>
              <a:gd name="connsiteY1" fmla="*/ 9448 h 1759421"/>
              <a:gd name="connsiteX2" fmla="*/ 8986345 w 9128234"/>
              <a:gd name="connsiteY2" fmla="*/ 25214 h 1759421"/>
              <a:gd name="connsiteX3" fmla="*/ 8828690 w 9128234"/>
              <a:gd name="connsiteY3" fmla="*/ 9448 h 1759421"/>
              <a:gd name="connsiteX4" fmla="*/ 8812924 w 9128234"/>
              <a:gd name="connsiteY4" fmla="*/ 56745 h 1759421"/>
              <a:gd name="connsiteX5" fmla="*/ 8828690 w 9128234"/>
              <a:gd name="connsiteY5" fmla="*/ 104041 h 1759421"/>
              <a:gd name="connsiteX6" fmla="*/ 8844455 w 9128234"/>
              <a:gd name="connsiteY6" fmla="*/ 167103 h 1759421"/>
              <a:gd name="connsiteX7" fmla="*/ 8891752 w 9128234"/>
              <a:gd name="connsiteY7" fmla="*/ 198634 h 1759421"/>
              <a:gd name="connsiteX8" fmla="*/ 8875986 w 9128234"/>
              <a:gd name="connsiteY8" fmla="*/ 308993 h 1759421"/>
              <a:gd name="connsiteX9" fmla="*/ 8749862 w 9128234"/>
              <a:gd name="connsiteY9" fmla="*/ 340524 h 1759421"/>
              <a:gd name="connsiteX10" fmla="*/ 8702566 w 9128234"/>
              <a:gd name="connsiteY10" fmla="*/ 356289 h 1759421"/>
              <a:gd name="connsiteX11" fmla="*/ 8671034 w 9128234"/>
              <a:gd name="connsiteY11" fmla="*/ 403586 h 1759421"/>
              <a:gd name="connsiteX12" fmla="*/ 8607972 w 9128234"/>
              <a:gd name="connsiteY12" fmla="*/ 592772 h 1759421"/>
              <a:gd name="connsiteX13" fmla="*/ 8497614 w 9128234"/>
              <a:gd name="connsiteY13" fmla="*/ 561241 h 1759421"/>
              <a:gd name="connsiteX14" fmla="*/ 8403021 w 9128234"/>
              <a:gd name="connsiteY14" fmla="*/ 592772 h 1759421"/>
              <a:gd name="connsiteX15" fmla="*/ 8387255 w 9128234"/>
              <a:gd name="connsiteY15" fmla="*/ 734662 h 1759421"/>
              <a:gd name="connsiteX16" fmla="*/ 8418786 w 9128234"/>
              <a:gd name="connsiteY16" fmla="*/ 750427 h 1759421"/>
              <a:gd name="connsiteX17" fmla="*/ 7252138 w 9128234"/>
              <a:gd name="connsiteY17" fmla="*/ 703131 h 1759421"/>
              <a:gd name="connsiteX18" fmla="*/ 7236372 w 9128234"/>
              <a:gd name="connsiteY18" fmla="*/ 592772 h 1759421"/>
              <a:gd name="connsiteX19" fmla="*/ 7457090 w 9128234"/>
              <a:gd name="connsiteY19" fmla="*/ 577007 h 1759421"/>
              <a:gd name="connsiteX20" fmla="*/ 7520152 w 9128234"/>
              <a:gd name="connsiteY20" fmla="*/ 513945 h 1759421"/>
              <a:gd name="connsiteX21" fmla="*/ 7441324 w 9128234"/>
              <a:gd name="connsiteY21" fmla="*/ 403586 h 1759421"/>
              <a:gd name="connsiteX22" fmla="*/ 7015655 w 9128234"/>
              <a:gd name="connsiteY22" fmla="*/ 387821 h 1759421"/>
              <a:gd name="connsiteX23" fmla="*/ 7015655 w 9128234"/>
              <a:gd name="connsiteY23" fmla="*/ 435117 h 1759421"/>
              <a:gd name="connsiteX24" fmla="*/ 0 w 9128234"/>
              <a:gd name="connsiteY24" fmla="*/ 88276 h 1759421"/>
              <a:gd name="connsiteX25" fmla="*/ 0 w 9128234"/>
              <a:gd name="connsiteY25" fmla="*/ 1759421 h 1759421"/>
              <a:gd name="connsiteX26" fmla="*/ 9128234 w 9128234"/>
              <a:gd name="connsiteY26" fmla="*/ 1759421 h 1759421"/>
              <a:gd name="connsiteX27" fmla="*/ 9128234 w 9128234"/>
              <a:gd name="connsiteY27" fmla="*/ 9448 h 17594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9128234" h="1759421">
                <a:moveTo>
                  <a:pt x="9128234" y="9448"/>
                </a:moveTo>
                <a:lnTo>
                  <a:pt x="9128234" y="9448"/>
                </a:lnTo>
                <a:cubicBezTo>
                  <a:pt x="9080938" y="14703"/>
                  <a:pt x="9033932" y="25214"/>
                  <a:pt x="8986345" y="25214"/>
                </a:cubicBezTo>
                <a:cubicBezTo>
                  <a:pt x="8933531" y="25214"/>
                  <a:pt x="8880652" y="0"/>
                  <a:pt x="8828690" y="9448"/>
                </a:cubicBezTo>
                <a:cubicBezTo>
                  <a:pt x="8812340" y="12421"/>
                  <a:pt x="8818179" y="40979"/>
                  <a:pt x="8812924" y="56745"/>
                </a:cubicBezTo>
                <a:cubicBezTo>
                  <a:pt x="8818179" y="72510"/>
                  <a:pt x="8824125" y="88062"/>
                  <a:pt x="8828690" y="104041"/>
                </a:cubicBezTo>
                <a:cubicBezTo>
                  <a:pt x="8834643" y="124875"/>
                  <a:pt x="8832436" y="149074"/>
                  <a:pt x="8844455" y="167103"/>
                </a:cubicBezTo>
                <a:cubicBezTo>
                  <a:pt x="8854965" y="182869"/>
                  <a:pt x="8875986" y="188124"/>
                  <a:pt x="8891752" y="198634"/>
                </a:cubicBezTo>
                <a:cubicBezTo>
                  <a:pt x="8886497" y="235420"/>
                  <a:pt x="8902262" y="282717"/>
                  <a:pt x="8875986" y="308993"/>
                </a:cubicBezTo>
                <a:cubicBezTo>
                  <a:pt x="8845343" y="339636"/>
                  <a:pt x="8790973" y="326820"/>
                  <a:pt x="8749862" y="340524"/>
                </a:cubicBezTo>
                <a:lnTo>
                  <a:pt x="8702566" y="356289"/>
                </a:lnTo>
                <a:cubicBezTo>
                  <a:pt x="8692055" y="372055"/>
                  <a:pt x="8677026" y="385610"/>
                  <a:pt x="8671034" y="403586"/>
                </a:cubicBezTo>
                <a:cubicBezTo>
                  <a:pt x="8599750" y="617436"/>
                  <a:pt x="8680318" y="484255"/>
                  <a:pt x="8607972" y="592772"/>
                </a:cubicBezTo>
                <a:cubicBezTo>
                  <a:pt x="8589174" y="586506"/>
                  <a:pt x="8512839" y="559719"/>
                  <a:pt x="8497614" y="561241"/>
                </a:cubicBezTo>
                <a:cubicBezTo>
                  <a:pt x="8464542" y="564548"/>
                  <a:pt x="8403021" y="592772"/>
                  <a:pt x="8403021" y="592772"/>
                </a:cubicBezTo>
                <a:cubicBezTo>
                  <a:pt x="8364464" y="650609"/>
                  <a:pt x="8350315" y="648469"/>
                  <a:pt x="8387255" y="734662"/>
                </a:cubicBezTo>
                <a:cubicBezTo>
                  <a:pt x="8391884" y="745463"/>
                  <a:pt x="8408276" y="745172"/>
                  <a:pt x="8418786" y="750427"/>
                </a:cubicBezTo>
                <a:lnTo>
                  <a:pt x="7252138" y="703131"/>
                </a:lnTo>
                <a:lnTo>
                  <a:pt x="7236372" y="592772"/>
                </a:lnTo>
                <a:lnTo>
                  <a:pt x="7457090" y="577007"/>
                </a:lnTo>
                <a:lnTo>
                  <a:pt x="7520152" y="513945"/>
                </a:lnTo>
                <a:lnTo>
                  <a:pt x="7441324" y="403586"/>
                </a:lnTo>
                <a:lnTo>
                  <a:pt x="7015655" y="387821"/>
                </a:lnTo>
                <a:lnTo>
                  <a:pt x="7015655" y="435117"/>
                </a:lnTo>
                <a:lnTo>
                  <a:pt x="0" y="88276"/>
                </a:lnTo>
                <a:lnTo>
                  <a:pt x="0" y="1759421"/>
                </a:lnTo>
                <a:lnTo>
                  <a:pt x="9128234" y="1759421"/>
                </a:lnTo>
                <a:lnTo>
                  <a:pt x="9128234" y="9448"/>
                </a:lnTo>
                <a:close/>
              </a:path>
            </a:pathLst>
          </a:custGeom>
          <a:blipFill>
            <a:blip r:embed="rId2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advTm="15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5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6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25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9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5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2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8500"/>
                            </p:stCondLst>
                            <p:childTnLst>
                              <p:par>
                                <p:cTn id="45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5000"/>
                            </p:stCondLst>
                            <p:childTnLst>
                              <p:par>
                                <p:cTn id="49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1500"/>
                            </p:stCondLst>
                            <p:childTnLst>
                              <p:par>
                                <p:cTn id="53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8000"/>
                            </p:stCondLst>
                            <p:childTnLst>
                              <p:par>
                                <p:cTn id="57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45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1000"/>
                            </p:stCondLst>
                            <p:childTnLst>
                              <p:par>
                                <p:cTn id="65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7500"/>
                            </p:stCondLst>
                            <p:childTnLst>
                              <p:par>
                                <p:cTn id="69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4000"/>
                            </p:stCondLst>
                            <p:childTnLst>
                              <p:par>
                                <p:cTn id="73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5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10500"/>
                            </p:stCondLst>
                            <p:childTnLst>
                              <p:par>
                                <p:cTn id="77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9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17000"/>
                            </p:stCondLst>
                            <p:childTnLst>
                              <p:par>
                                <p:cTn id="81" presetID="24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3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8000" r="-2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Ellipse 13"/>
          <p:cNvSpPr/>
          <p:nvPr/>
        </p:nvSpPr>
        <p:spPr>
          <a:xfrm>
            <a:off x="1285852" y="4235229"/>
            <a:ext cx="3619544" cy="765407"/>
          </a:xfrm>
          <a:prstGeom prst="ellips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5400" dirty="0"/>
          </a:p>
        </p:txBody>
      </p:sp>
      <p:pic>
        <p:nvPicPr>
          <p:cNvPr id="11" name="Image 10" descr="Photo 609.jpg"/>
          <p:cNvPicPr>
            <a:picLocks noChangeAspect="1"/>
          </p:cNvPicPr>
          <p:nvPr/>
        </p:nvPicPr>
        <p:blipFill>
          <a:blip r:embed="rId4" cstate="print"/>
          <a:srcRect l="12963" t="73438"/>
          <a:stretch>
            <a:fillRect/>
          </a:stretch>
        </p:blipFill>
        <p:spPr>
          <a:xfrm>
            <a:off x="1309646" y="4235229"/>
            <a:ext cx="3619544" cy="765407"/>
          </a:xfrm>
          <a:prstGeom prst="ellipse">
            <a:avLst/>
          </a:prstGeom>
        </p:spPr>
      </p:pic>
      <p:sp>
        <p:nvSpPr>
          <p:cNvPr id="5" name="Forme libre 4"/>
          <p:cNvSpPr/>
          <p:nvPr/>
        </p:nvSpPr>
        <p:spPr>
          <a:xfrm>
            <a:off x="1681216" y="2857496"/>
            <a:ext cx="2504232" cy="1952004"/>
          </a:xfrm>
          <a:custGeom>
            <a:avLst/>
            <a:gdLst>
              <a:gd name="connsiteX0" fmla="*/ 0 w 8926285"/>
              <a:gd name="connsiteY0" fmla="*/ 6321631 h 6737267"/>
              <a:gd name="connsiteX1" fmla="*/ 190005 w 8926285"/>
              <a:gd name="connsiteY1" fmla="*/ 6167252 h 6737267"/>
              <a:gd name="connsiteX2" fmla="*/ 391886 w 8926285"/>
              <a:gd name="connsiteY2" fmla="*/ 6096000 h 6737267"/>
              <a:gd name="connsiteX3" fmla="*/ 641267 w 8926285"/>
              <a:gd name="connsiteY3" fmla="*/ 6131626 h 6737267"/>
              <a:gd name="connsiteX4" fmla="*/ 807522 w 8926285"/>
              <a:gd name="connsiteY4" fmla="*/ 6250379 h 6737267"/>
              <a:gd name="connsiteX5" fmla="*/ 950026 w 8926285"/>
              <a:gd name="connsiteY5" fmla="*/ 6096000 h 6737267"/>
              <a:gd name="connsiteX6" fmla="*/ 1151906 w 8926285"/>
              <a:gd name="connsiteY6" fmla="*/ 5822867 h 6737267"/>
              <a:gd name="connsiteX7" fmla="*/ 1341912 w 8926285"/>
              <a:gd name="connsiteY7" fmla="*/ 5585361 h 6737267"/>
              <a:gd name="connsiteX8" fmla="*/ 1531917 w 8926285"/>
              <a:gd name="connsiteY8" fmla="*/ 5407231 h 6737267"/>
              <a:gd name="connsiteX9" fmla="*/ 1448789 w 8926285"/>
              <a:gd name="connsiteY9" fmla="*/ 5074722 h 6737267"/>
              <a:gd name="connsiteX10" fmla="*/ 1436914 w 8926285"/>
              <a:gd name="connsiteY10" fmla="*/ 4682836 h 6737267"/>
              <a:gd name="connsiteX11" fmla="*/ 1496291 w 8926285"/>
              <a:gd name="connsiteY11" fmla="*/ 4480955 h 6737267"/>
              <a:gd name="connsiteX12" fmla="*/ 1472540 w 8926285"/>
              <a:gd name="connsiteY12" fmla="*/ 4267200 h 6737267"/>
              <a:gd name="connsiteX13" fmla="*/ 1567543 w 8926285"/>
              <a:gd name="connsiteY13" fmla="*/ 4089070 h 6737267"/>
              <a:gd name="connsiteX14" fmla="*/ 1686296 w 8926285"/>
              <a:gd name="connsiteY14" fmla="*/ 3958441 h 6737267"/>
              <a:gd name="connsiteX15" fmla="*/ 1686296 w 8926285"/>
              <a:gd name="connsiteY15" fmla="*/ 3804062 h 6737267"/>
              <a:gd name="connsiteX16" fmla="*/ 1698171 w 8926285"/>
              <a:gd name="connsiteY16" fmla="*/ 3519054 h 6737267"/>
              <a:gd name="connsiteX17" fmla="*/ 1698171 w 8926285"/>
              <a:gd name="connsiteY17" fmla="*/ 3388426 h 6737267"/>
              <a:gd name="connsiteX18" fmla="*/ 1793174 w 8926285"/>
              <a:gd name="connsiteY18" fmla="*/ 3293423 h 6737267"/>
              <a:gd name="connsiteX19" fmla="*/ 1721922 w 8926285"/>
              <a:gd name="connsiteY19" fmla="*/ 3091542 h 6737267"/>
              <a:gd name="connsiteX20" fmla="*/ 1472540 w 8926285"/>
              <a:gd name="connsiteY20" fmla="*/ 3103418 h 6737267"/>
              <a:gd name="connsiteX21" fmla="*/ 1223158 w 8926285"/>
              <a:gd name="connsiteY21" fmla="*/ 3008415 h 6737267"/>
              <a:gd name="connsiteX22" fmla="*/ 1235034 w 8926285"/>
              <a:gd name="connsiteY22" fmla="*/ 2664031 h 6737267"/>
              <a:gd name="connsiteX23" fmla="*/ 1484415 w 8926285"/>
              <a:gd name="connsiteY23" fmla="*/ 2426524 h 6737267"/>
              <a:gd name="connsiteX24" fmla="*/ 1496291 w 8926285"/>
              <a:gd name="connsiteY24" fmla="*/ 2402774 h 6737267"/>
              <a:gd name="connsiteX25" fmla="*/ 1543792 w 8926285"/>
              <a:gd name="connsiteY25" fmla="*/ 2141516 h 6737267"/>
              <a:gd name="connsiteX26" fmla="*/ 1626919 w 8926285"/>
              <a:gd name="connsiteY26" fmla="*/ 2082140 h 6737267"/>
              <a:gd name="connsiteX27" fmla="*/ 1710047 w 8926285"/>
              <a:gd name="connsiteY27" fmla="*/ 1820883 h 6737267"/>
              <a:gd name="connsiteX28" fmla="*/ 1888176 w 8926285"/>
              <a:gd name="connsiteY28" fmla="*/ 1630877 h 6737267"/>
              <a:gd name="connsiteX29" fmla="*/ 1983179 w 8926285"/>
              <a:gd name="connsiteY29" fmla="*/ 1357745 h 6737267"/>
              <a:gd name="connsiteX30" fmla="*/ 2054431 w 8926285"/>
              <a:gd name="connsiteY30" fmla="*/ 1310244 h 6737267"/>
              <a:gd name="connsiteX31" fmla="*/ 2256312 w 8926285"/>
              <a:gd name="connsiteY31" fmla="*/ 1238992 h 6737267"/>
              <a:gd name="connsiteX32" fmla="*/ 2244436 w 8926285"/>
              <a:gd name="connsiteY32" fmla="*/ 1096488 h 6737267"/>
              <a:gd name="connsiteX33" fmla="*/ 2173184 w 8926285"/>
              <a:gd name="connsiteY33" fmla="*/ 1048987 h 6737267"/>
              <a:gd name="connsiteX34" fmla="*/ 2173184 w 8926285"/>
              <a:gd name="connsiteY34" fmla="*/ 930233 h 6737267"/>
              <a:gd name="connsiteX35" fmla="*/ 2078182 w 8926285"/>
              <a:gd name="connsiteY35" fmla="*/ 847106 h 6737267"/>
              <a:gd name="connsiteX36" fmla="*/ 2125683 w 8926285"/>
              <a:gd name="connsiteY36" fmla="*/ 692727 h 6737267"/>
              <a:gd name="connsiteX37" fmla="*/ 2042556 w 8926285"/>
              <a:gd name="connsiteY37" fmla="*/ 728353 h 6737267"/>
              <a:gd name="connsiteX38" fmla="*/ 1983179 w 8926285"/>
              <a:gd name="connsiteY38" fmla="*/ 657101 h 6737267"/>
              <a:gd name="connsiteX39" fmla="*/ 2018805 w 8926285"/>
              <a:gd name="connsiteY39" fmla="*/ 526472 h 6737267"/>
              <a:gd name="connsiteX40" fmla="*/ 2066306 w 8926285"/>
              <a:gd name="connsiteY40" fmla="*/ 360218 h 6737267"/>
              <a:gd name="connsiteX41" fmla="*/ 2327564 w 8926285"/>
              <a:gd name="connsiteY41" fmla="*/ 193963 h 6737267"/>
              <a:gd name="connsiteX42" fmla="*/ 2517569 w 8926285"/>
              <a:gd name="connsiteY42" fmla="*/ 75210 h 6737267"/>
              <a:gd name="connsiteX43" fmla="*/ 2719449 w 8926285"/>
              <a:gd name="connsiteY43" fmla="*/ 27709 h 6737267"/>
              <a:gd name="connsiteX44" fmla="*/ 2933205 w 8926285"/>
              <a:gd name="connsiteY44" fmla="*/ 87085 h 6737267"/>
              <a:gd name="connsiteX45" fmla="*/ 3111335 w 8926285"/>
              <a:gd name="connsiteY45" fmla="*/ 193963 h 6737267"/>
              <a:gd name="connsiteX46" fmla="*/ 3241964 w 8926285"/>
              <a:gd name="connsiteY46" fmla="*/ 300841 h 6737267"/>
              <a:gd name="connsiteX47" fmla="*/ 3313215 w 8926285"/>
              <a:gd name="connsiteY47" fmla="*/ 205839 h 6737267"/>
              <a:gd name="connsiteX48" fmla="*/ 3491345 w 8926285"/>
              <a:gd name="connsiteY48" fmla="*/ 75210 h 6737267"/>
              <a:gd name="connsiteX49" fmla="*/ 3728852 w 8926285"/>
              <a:gd name="connsiteY49" fmla="*/ 3958 h 6737267"/>
              <a:gd name="connsiteX50" fmla="*/ 4037610 w 8926285"/>
              <a:gd name="connsiteY50" fmla="*/ 51459 h 6737267"/>
              <a:gd name="connsiteX51" fmla="*/ 4215740 w 8926285"/>
              <a:gd name="connsiteY51" fmla="*/ 205839 h 6737267"/>
              <a:gd name="connsiteX52" fmla="*/ 4322618 w 8926285"/>
              <a:gd name="connsiteY52" fmla="*/ 407719 h 6737267"/>
              <a:gd name="connsiteX53" fmla="*/ 4346369 w 8926285"/>
              <a:gd name="connsiteY53" fmla="*/ 455220 h 6737267"/>
              <a:gd name="connsiteX54" fmla="*/ 4346369 w 8926285"/>
              <a:gd name="connsiteY54" fmla="*/ 526472 h 6737267"/>
              <a:gd name="connsiteX55" fmla="*/ 4417621 w 8926285"/>
              <a:gd name="connsiteY55" fmla="*/ 633350 h 6737267"/>
              <a:gd name="connsiteX56" fmla="*/ 4465122 w 8926285"/>
              <a:gd name="connsiteY56" fmla="*/ 775854 h 6737267"/>
              <a:gd name="connsiteX57" fmla="*/ 4405745 w 8926285"/>
              <a:gd name="connsiteY57" fmla="*/ 728353 h 6737267"/>
              <a:gd name="connsiteX58" fmla="*/ 4275117 w 8926285"/>
              <a:gd name="connsiteY58" fmla="*/ 882732 h 6737267"/>
              <a:gd name="connsiteX59" fmla="*/ 4263241 w 8926285"/>
              <a:gd name="connsiteY59" fmla="*/ 1120239 h 6737267"/>
              <a:gd name="connsiteX60" fmla="*/ 4227615 w 8926285"/>
              <a:gd name="connsiteY60" fmla="*/ 1167740 h 6737267"/>
              <a:gd name="connsiteX61" fmla="*/ 4298867 w 8926285"/>
              <a:gd name="connsiteY61" fmla="*/ 1167740 h 6737267"/>
              <a:gd name="connsiteX62" fmla="*/ 4453247 w 8926285"/>
              <a:gd name="connsiteY62" fmla="*/ 1215241 h 6737267"/>
              <a:gd name="connsiteX63" fmla="*/ 4583875 w 8926285"/>
              <a:gd name="connsiteY63" fmla="*/ 1286493 h 6737267"/>
              <a:gd name="connsiteX64" fmla="*/ 4690753 w 8926285"/>
              <a:gd name="connsiteY64" fmla="*/ 1405246 h 6737267"/>
              <a:gd name="connsiteX65" fmla="*/ 4773880 w 8926285"/>
              <a:gd name="connsiteY65" fmla="*/ 1428997 h 6737267"/>
              <a:gd name="connsiteX66" fmla="*/ 5035138 w 8926285"/>
              <a:gd name="connsiteY66" fmla="*/ 1500249 h 6737267"/>
              <a:gd name="connsiteX67" fmla="*/ 5308270 w 8926285"/>
              <a:gd name="connsiteY67" fmla="*/ 1642753 h 6737267"/>
              <a:gd name="connsiteX68" fmla="*/ 5522026 w 8926285"/>
              <a:gd name="connsiteY68" fmla="*/ 1809007 h 6737267"/>
              <a:gd name="connsiteX69" fmla="*/ 5688280 w 8926285"/>
              <a:gd name="connsiteY69" fmla="*/ 1892135 h 6737267"/>
              <a:gd name="connsiteX70" fmla="*/ 5747657 w 8926285"/>
              <a:gd name="connsiteY70" fmla="*/ 1868384 h 6737267"/>
              <a:gd name="connsiteX71" fmla="*/ 5842660 w 8926285"/>
              <a:gd name="connsiteY71" fmla="*/ 1915885 h 6737267"/>
              <a:gd name="connsiteX72" fmla="*/ 5913912 w 8926285"/>
              <a:gd name="connsiteY72" fmla="*/ 1892135 h 6737267"/>
              <a:gd name="connsiteX73" fmla="*/ 5949538 w 8926285"/>
              <a:gd name="connsiteY73" fmla="*/ 1892135 h 6737267"/>
              <a:gd name="connsiteX74" fmla="*/ 6103917 w 8926285"/>
              <a:gd name="connsiteY74" fmla="*/ 1880259 h 6737267"/>
              <a:gd name="connsiteX75" fmla="*/ 6163293 w 8926285"/>
              <a:gd name="connsiteY75" fmla="*/ 1963387 h 6737267"/>
              <a:gd name="connsiteX76" fmla="*/ 6258296 w 8926285"/>
              <a:gd name="connsiteY76" fmla="*/ 2010888 h 6737267"/>
              <a:gd name="connsiteX77" fmla="*/ 6507678 w 8926285"/>
              <a:gd name="connsiteY77" fmla="*/ 1987137 h 6737267"/>
              <a:gd name="connsiteX78" fmla="*/ 6555179 w 8926285"/>
              <a:gd name="connsiteY78" fmla="*/ 2070264 h 6737267"/>
              <a:gd name="connsiteX79" fmla="*/ 6507678 w 8926285"/>
              <a:gd name="connsiteY79" fmla="*/ 2200893 h 6737267"/>
              <a:gd name="connsiteX80" fmla="*/ 6305797 w 8926285"/>
              <a:gd name="connsiteY80" fmla="*/ 2200893 h 6737267"/>
              <a:gd name="connsiteX81" fmla="*/ 6329548 w 8926285"/>
              <a:gd name="connsiteY81" fmla="*/ 2212768 h 6737267"/>
              <a:gd name="connsiteX82" fmla="*/ 6353299 w 8926285"/>
              <a:gd name="connsiteY82" fmla="*/ 2390898 h 6737267"/>
              <a:gd name="connsiteX83" fmla="*/ 6305797 w 8926285"/>
              <a:gd name="connsiteY83" fmla="*/ 2462150 h 6737267"/>
              <a:gd name="connsiteX84" fmla="*/ 6329548 w 8926285"/>
              <a:gd name="connsiteY84" fmla="*/ 2604654 h 6737267"/>
              <a:gd name="connsiteX85" fmla="*/ 6246421 w 8926285"/>
              <a:gd name="connsiteY85" fmla="*/ 2699657 h 6737267"/>
              <a:gd name="connsiteX86" fmla="*/ 6115792 w 8926285"/>
              <a:gd name="connsiteY86" fmla="*/ 2687781 h 6737267"/>
              <a:gd name="connsiteX87" fmla="*/ 6127667 w 8926285"/>
              <a:gd name="connsiteY87" fmla="*/ 2616529 h 6737267"/>
              <a:gd name="connsiteX88" fmla="*/ 5997039 w 8926285"/>
              <a:gd name="connsiteY88" fmla="*/ 2616529 h 6737267"/>
              <a:gd name="connsiteX89" fmla="*/ 5866410 w 8926285"/>
              <a:gd name="connsiteY89" fmla="*/ 2592779 h 6737267"/>
              <a:gd name="connsiteX90" fmla="*/ 5842660 w 8926285"/>
              <a:gd name="connsiteY90" fmla="*/ 2580903 h 6737267"/>
              <a:gd name="connsiteX91" fmla="*/ 5878286 w 8926285"/>
              <a:gd name="connsiteY91" fmla="*/ 2687781 h 6737267"/>
              <a:gd name="connsiteX92" fmla="*/ 6008914 w 8926285"/>
              <a:gd name="connsiteY92" fmla="*/ 2723407 h 6737267"/>
              <a:gd name="connsiteX93" fmla="*/ 6056415 w 8926285"/>
              <a:gd name="connsiteY93" fmla="*/ 2711532 h 6737267"/>
              <a:gd name="connsiteX94" fmla="*/ 6056415 w 8926285"/>
              <a:gd name="connsiteY94" fmla="*/ 2794659 h 6737267"/>
              <a:gd name="connsiteX95" fmla="*/ 5949538 w 8926285"/>
              <a:gd name="connsiteY95" fmla="*/ 2854036 h 6737267"/>
              <a:gd name="connsiteX96" fmla="*/ 5830784 w 8926285"/>
              <a:gd name="connsiteY96" fmla="*/ 2782784 h 6737267"/>
              <a:gd name="connsiteX97" fmla="*/ 5747657 w 8926285"/>
              <a:gd name="connsiteY97" fmla="*/ 2759033 h 6737267"/>
              <a:gd name="connsiteX98" fmla="*/ 5723906 w 8926285"/>
              <a:gd name="connsiteY98" fmla="*/ 2628405 h 6737267"/>
              <a:gd name="connsiteX99" fmla="*/ 5747657 w 8926285"/>
              <a:gd name="connsiteY99" fmla="*/ 2592779 h 6737267"/>
              <a:gd name="connsiteX100" fmla="*/ 5581402 w 8926285"/>
              <a:gd name="connsiteY100" fmla="*/ 2521527 h 6737267"/>
              <a:gd name="connsiteX101" fmla="*/ 5415148 w 8926285"/>
              <a:gd name="connsiteY101" fmla="*/ 2450275 h 6737267"/>
              <a:gd name="connsiteX102" fmla="*/ 5213267 w 8926285"/>
              <a:gd name="connsiteY102" fmla="*/ 2355272 h 6737267"/>
              <a:gd name="connsiteX103" fmla="*/ 5082639 w 8926285"/>
              <a:gd name="connsiteY103" fmla="*/ 2367148 h 6737267"/>
              <a:gd name="connsiteX104" fmla="*/ 5047013 w 8926285"/>
              <a:gd name="connsiteY104" fmla="*/ 2402774 h 6737267"/>
              <a:gd name="connsiteX105" fmla="*/ 5118265 w 8926285"/>
              <a:gd name="connsiteY105" fmla="*/ 2438400 h 6737267"/>
              <a:gd name="connsiteX106" fmla="*/ 5427023 w 8926285"/>
              <a:gd name="connsiteY106" fmla="*/ 2616529 h 6737267"/>
              <a:gd name="connsiteX107" fmla="*/ 5557652 w 8926285"/>
              <a:gd name="connsiteY107" fmla="*/ 2759033 h 6737267"/>
              <a:gd name="connsiteX108" fmla="*/ 5747657 w 8926285"/>
              <a:gd name="connsiteY108" fmla="*/ 2806535 h 6737267"/>
              <a:gd name="connsiteX109" fmla="*/ 6210795 w 8926285"/>
              <a:gd name="connsiteY109" fmla="*/ 3055916 h 6737267"/>
              <a:gd name="connsiteX110" fmla="*/ 6412675 w 8926285"/>
              <a:gd name="connsiteY110" fmla="*/ 3234046 h 6737267"/>
              <a:gd name="connsiteX111" fmla="*/ 6483927 w 8926285"/>
              <a:gd name="connsiteY111" fmla="*/ 3329049 h 6737267"/>
              <a:gd name="connsiteX112" fmla="*/ 6495802 w 8926285"/>
              <a:gd name="connsiteY112" fmla="*/ 3234046 h 6737267"/>
              <a:gd name="connsiteX113" fmla="*/ 6662057 w 8926285"/>
              <a:gd name="connsiteY113" fmla="*/ 3127168 h 6737267"/>
              <a:gd name="connsiteX114" fmla="*/ 7053943 w 8926285"/>
              <a:gd name="connsiteY114" fmla="*/ 3115293 h 6737267"/>
              <a:gd name="connsiteX115" fmla="*/ 7338951 w 8926285"/>
              <a:gd name="connsiteY115" fmla="*/ 3162794 h 6737267"/>
              <a:gd name="connsiteX116" fmla="*/ 7469579 w 8926285"/>
              <a:gd name="connsiteY116" fmla="*/ 3281548 h 6737267"/>
              <a:gd name="connsiteX117" fmla="*/ 7410202 w 8926285"/>
              <a:gd name="connsiteY117" fmla="*/ 3424052 h 6737267"/>
              <a:gd name="connsiteX118" fmla="*/ 7113319 w 8926285"/>
              <a:gd name="connsiteY118" fmla="*/ 3637807 h 6737267"/>
              <a:gd name="connsiteX119" fmla="*/ 6994566 w 8926285"/>
              <a:gd name="connsiteY119" fmla="*/ 3697184 h 6737267"/>
              <a:gd name="connsiteX120" fmla="*/ 6923314 w 8926285"/>
              <a:gd name="connsiteY120" fmla="*/ 3697184 h 6737267"/>
              <a:gd name="connsiteX121" fmla="*/ 7018317 w 8926285"/>
              <a:gd name="connsiteY121" fmla="*/ 3887189 h 6737267"/>
              <a:gd name="connsiteX122" fmla="*/ 7018317 w 8926285"/>
              <a:gd name="connsiteY122" fmla="*/ 4195948 h 6737267"/>
              <a:gd name="connsiteX123" fmla="*/ 6947065 w 8926285"/>
              <a:gd name="connsiteY123" fmla="*/ 4421579 h 6737267"/>
              <a:gd name="connsiteX124" fmla="*/ 6911439 w 8926285"/>
              <a:gd name="connsiteY124" fmla="*/ 4492831 h 6737267"/>
              <a:gd name="connsiteX125" fmla="*/ 7018317 w 8926285"/>
              <a:gd name="connsiteY125" fmla="*/ 4552207 h 6737267"/>
              <a:gd name="connsiteX126" fmla="*/ 7042067 w 8926285"/>
              <a:gd name="connsiteY126" fmla="*/ 4457205 h 6737267"/>
              <a:gd name="connsiteX127" fmla="*/ 7125195 w 8926285"/>
              <a:gd name="connsiteY127" fmla="*/ 4385953 h 6737267"/>
              <a:gd name="connsiteX128" fmla="*/ 7338951 w 8926285"/>
              <a:gd name="connsiteY128" fmla="*/ 4362202 h 6737267"/>
              <a:gd name="connsiteX129" fmla="*/ 7481454 w 8926285"/>
              <a:gd name="connsiteY129" fmla="*/ 4421579 h 6737267"/>
              <a:gd name="connsiteX130" fmla="*/ 7552706 w 8926285"/>
              <a:gd name="connsiteY130" fmla="*/ 4457205 h 6737267"/>
              <a:gd name="connsiteX131" fmla="*/ 7588332 w 8926285"/>
              <a:gd name="connsiteY131" fmla="*/ 4528457 h 6737267"/>
              <a:gd name="connsiteX132" fmla="*/ 7517080 w 8926285"/>
              <a:gd name="connsiteY132" fmla="*/ 4587833 h 6737267"/>
              <a:gd name="connsiteX133" fmla="*/ 7695210 w 8926285"/>
              <a:gd name="connsiteY133" fmla="*/ 4564083 h 6737267"/>
              <a:gd name="connsiteX134" fmla="*/ 7932717 w 8926285"/>
              <a:gd name="connsiteY134" fmla="*/ 4528457 h 6737267"/>
              <a:gd name="connsiteX135" fmla="*/ 8122722 w 8926285"/>
              <a:gd name="connsiteY135" fmla="*/ 4540332 h 6737267"/>
              <a:gd name="connsiteX136" fmla="*/ 8300852 w 8926285"/>
              <a:gd name="connsiteY136" fmla="*/ 4635335 h 6737267"/>
              <a:gd name="connsiteX137" fmla="*/ 8395854 w 8926285"/>
              <a:gd name="connsiteY137" fmla="*/ 4872841 h 6737267"/>
              <a:gd name="connsiteX138" fmla="*/ 8467106 w 8926285"/>
              <a:gd name="connsiteY138" fmla="*/ 5074722 h 6737267"/>
              <a:gd name="connsiteX139" fmla="*/ 8585860 w 8926285"/>
              <a:gd name="connsiteY139" fmla="*/ 5062846 h 6737267"/>
              <a:gd name="connsiteX140" fmla="*/ 8799615 w 8926285"/>
              <a:gd name="connsiteY140" fmla="*/ 5276602 h 6737267"/>
              <a:gd name="connsiteX141" fmla="*/ 8870867 w 8926285"/>
              <a:gd name="connsiteY141" fmla="*/ 5454732 h 6737267"/>
              <a:gd name="connsiteX142" fmla="*/ 8467106 w 8926285"/>
              <a:gd name="connsiteY142" fmla="*/ 5905994 h 6737267"/>
              <a:gd name="connsiteX143" fmla="*/ 7267699 w 8926285"/>
              <a:gd name="connsiteY143" fmla="*/ 6737267 h 6737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</a:cxnLst>
            <a:rect l="l" t="t" r="r" b="b"/>
            <a:pathLst>
              <a:path w="8926285" h="6737267">
                <a:moveTo>
                  <a:pt x="0" y="6321631"/>
                </a:moveTo>
                <a:cubicBezTo>
                  <a:pt x="62345" y="6263244"/>
                  <a:pt x="124691" y="6204857"/>
                  <a:pt x="190005" y="6167252"/>
                </a:cubicBezTo>
                <a:cubicBezTo>
                  <a:pt x="255319" y="6129647"/>
                  <a:pt x="316676" y="6101938"/>
                  <a:pt x="391886" y="6096000"/>
                </a:cubicBezTo>
                <a:cubicBezTo>
                  <a:pt x="467096" y="6090062"/>
                  <a:pt x="571994" y="6105896"/>
                  <a:pt x="641267" y="6131626"/>
                </a:cubicBezTo>
                <a:cubicBezTo>
                  <a:pt x="710540" y="6157356"/>
                  <a:pt x="756062" y="6256317"/>
                  <a:pt x="807522" y="6250379"/>
                </a:cubicBezTo>
                <a:cubicBezTo>
                  <a:pt x="858982" y="6244441"/>
                  <a:pt x="892629" y="6167252"/>
                  <a:pt x="950026" y="6096000"/>
                </a:cubicBezTo>
                <a:cubicBezTo>
                  <a:pt x="1007423" y="6024748"/>
                  <a:pt x="1086592" y="5907973"/>
                  <a:pt x="1151906" y="5822867"/>
                </a:cubicBezTo>
                <a:cubicBezTo>
                  <a:pt x="1217220" y="5737761"/>
                  <a:pt x="1278577" y="5654634"/>
                  <a:pt x="1341912" y="5585361"/>
                </a:cubicBezTo>
                <a:cubicBezTo>
                  <a:pt x="1405247" y="5516088"/>
                  <a:pt x="1514104" y="5492338"/>
                  <a:pt x="1531917" y="5407231"/>
                </a:cubicBezTo>
                <a:cubicBezTo>
                  <a:pt x="1549730" y="5322124"/>
                  <a:pt x="1464623" y="5195454"/>
                  <a:pt x="1448789" y="5074722"/>
                </a:cubicBezTo>
                <a:cubicBezTo>
                  <a:pt x="1432955" y="4953990"/>
                  <a:pt x="1428997" y="4781797"/>
                  <a:pt x="1436914" y="4682836"/>
                </a:cubicBezTo>
                <a:cubicBezTo>
                  <a:pt x="1444831" y="4583875"/>
                  <a:pt x="1490353" y="4550228"/>
                  <a:pt x="1496291" y="4480955"/>
                </a:cubicBezTo>
                <a:cubicBezTo>
                  <a:pt x="1502229" y="4411682"/>
                  <a:pt x="1460665" y="4332514"/>
                  <a:pt x="1472540" y="4267200"/>
                </a:cubicBezTo>
                <a:cubicBezTo>
                  <a:pt x="1484415" y="4201886"/>
                  <a:pt x="1531917" y="4140530"/>
                  <a:pt x="1567543" y="4089070"/>
                </a:cubicBezTo>
                <a:cubicBezTo>
                  <a:pt x="1603169" y="4037610"/>
                  <a:pt x="1666504" y="4005942"/>
                  <a:pt x="1686296" y="3958441"/>
                </a:cubicBezTo>
                <a:cubicBezTo>
                  <a:pt x="1706088" y="3910940"/>
                  <a:pt x="1684317" y="3877293"/>
                  <a:pt x="1686296" y="3804062"/>
                </a:cubicBezTo>
                <a:cubicBezTo>
                  <a:pt x="1688275" y="3730831"/>
                  <a:pt x="1696192" y="3588327"/>
                  <a:pt x="1698171" y="3519054"/>
                </a:cubicBezTo>
                <a:cubicBezTo>
                  <a:pt x="1700150" y="3449781"/>
                  <a:pt x="1682337" y="3426031"/>
                  <a:pt x="1698171" y="3388426"/>
                </a:cubicBezTo>
                <a:cubicBezTo>
                  <a:pt x="1714005" y="3350821"/>
                  <a:pt x="1789216" y="3342904"/>
                  <a:pt x="1793174" y="3293423"/>
                </a:cubicBezTo>
                <a:cubicBezTo>
                  <a:pt x="1797132" y="3243942"/>
                  <a:pt x="1775361" y="3123209"/>
                  <a:pt x="1721922" y="3091542"/>
                </a:cubicBezTo>
                <a:cubicBezTo>
                  <a:pt x="1668483" y="3059875"/>
                  <a:pt x="1555667" y="3117272"/>
                  <a:pt x="1472540" y="3103418"/>
                </a:cubicBezTo>
                <a:cubicBezTo>
                  <a:pt x="1389413" y="3089564"/>
                  <a:pt x="1262742" y="3081646"/>
                  <a:pt x="1223158" y="3008415"/>
                </a:cubicBezTo>
                <a:cubicBezTo>
                  <a:pt x="1183574" y="2935184"/>
                  <a:pt x="1191491" y="2761013"/>
                  <a:pt x="1235034" y="2664031"/>
                </a:cubicBezTo>
                <a:cubicBezTo>
                  <a:pt x="1278577" y="2567049"/>
                  <a:pt x="1440872" y="2470067"/>
                  <a:pt x="1484415" y="2426524"/>
                </a:cubicBezTo>
                <a:cubicBezTo>
                  <a:pt x="1527958" y="2382981"/>
                  <a:pt x="1486395" y="2450275"/>
                  <a:pt x="1496291" y="2402774"/>
                </a:cubicBezTo>
                <a:cubicBezTo>
                  <a:pt x="1506187" y="2355273"/>
                  <a:pt x="1522021" y="2194955"/>
                  <a:pt x="1543792" y="2141516"/>
                </a:cubicBezTo>
                <a:cubicBezTo>
                  <a:pt x="1565563" y="2088077"/>
                  <a:pt x="1599210" y="2135579"/>
                  <a:pt x="1626919" y="2082140"/>
                </a:cubicBezTo>
                <a:cubicBezTo>
                  <a:pt x="1654628" y="2028701"/>
                  <a:pt x="1666504" y="1896094"/>
                  <a:pt x="1710047" y="1820883"/>
                </a:cubicBezTo>
                <a:cubicBezTo>
                  <a:pt x="1753590" y="1745672"/>
                  <a:pt x="1842654" y="1708067"/>
                  <a:pt x="1888176" y="1630877"/>
                </a:cubicBezTo>
                <a:cubicBezTo>
                  <a:pt x="1933698" y="1553687"/>
                  <a:pt x="1955470" y="1411184"/>
                  <a:pt x="1983179" y="1357745"/>
                </a:cubicBezTo>
                <a:cubicBezTo>
                  <a:pt x="2010888" y="1304306"/>
                  <a:pt x="2008909" y="1330036"/>
                  <a:pt x="2054431" y="1310244"/>
                </a:cubicBezTo>
                <a:cubicBezTo>
                  <a:pt x="2099953" y="1290452"/>
                  <a:pt x="2224645" y="1274618"/>
                  <a:pt x="2256312" y="1238992"/>
                </a:cubicBezTo>
                <a:cubicBezTo>
                  <a:pt x="2287980" y="1203366"/>
                  <a:pt x="2258291" y="1128156"/>
                  <a:pt x="2244436" y="1096488"/>
                </a:cubicBezTo>
                <a:cubicBezTo>
                  <a:pt x="2230581" y="1064821"/>
                  <a:pt x="2185059" y="1076696"/>
                  <a:pt x="2173184" y="1048987"/>
                </a:cubicBezTo>
                <a:cubicBezTo>
                  <a:pt x="2161309" y="1021278"/>
                  <a:pt x="2189018" y="963880"/>
                  <a:pt x="2173184" y="930233"/>
                </a:cubicBezTo>
                <a:cubicBezTo>
                  <a:pt x="2157350" y="896586"/>
                  <a:pt x="2086099" y="886690"/>
                  <a:pt x="2078182" y="847106"/>
                </a:cubicBezTo>
                <a:cubicBezTo>
                  <a:pt x="2070265" y="807522"/>
                  <a:pt x="2131621" y="712519"/>
                  <a:pt x="2125683" y="692727"/>
                </a:cubicBezTo>
                <a:cubicBezTo>
                  <a:pt x="2119745" y="672935"/>
                  <a:pt x="2066307" y="734291"/>
                  <a:pt x="2042556" y="728353"/>
                </a:cubicBezTo>
                <a:cubicBezTo>
                  <a:pt x="2018805" y="722415"/>
                  <a:pt x="1987137" y="690748"/>
                  <a:pt x="1983179" y="657101"/>
                </a:cubicBezTo>
                <a:cubicBezTo>
                  <a:pt x="1979221" y="623454"/>
                  <a:pt x="2004950" y="575953"/>
                  <a:pt x="2018805" y="526472"/>
                </a:cubicBezTo>
                <a:cubicBezTo>
                  <a:pt x="2032660" y="476991"/>
                  <a:pt x="2014846" y="415636"/>
                  <a:pt x="2066306" y="360218"/>
                </a:cubicBezTo>
                <a:cubicBezTo>
                  <a:pt x="2117766" y="304800"/>
                  <a:pt x="2327564" y="193963"/>
                  <a:pt x="2327564" y="193963"/>
                </a:cubicBezTo>
                <a:cubicBezTo>
                  <a:pt x="2402775" y="146462"/>
                  <a:pt x="2452255" y="102919"/>
                  <a:pt x="2517569" y="75210"/>
                </a:cubicBezTo>
                <a:cubicBezTo>
                  <a:pt x="2582883" y="47501"/>
                  <a:pt x="2650176" y="25730"/>
                  <a:pt x="2719449" y="27709"/>
                </a:cubicBezTo>
                <a:cubicBezTo>
                  <a:pt x="2788722" y="29688"/>
                  <a:pt x="2867891" y="59376"/>
                  <a:pt x="2933205" y="87085"/>
                </a:cubicBezTo>
                <a:cubicBezTo>
                  <a:pt x="2998519" y="114794"/>
                  <a:pt x="3059875" y="158337"/>
                  <a:pt x="3111335" y="193963"/>
                </a:cubicBezTo>
                <a:cubicBezTo>
                  <a:pt x="3162795" y="229589"/>
                  <a:pt x="3208317" y="298862"/>
                  <a:pt x="3241964" y="300841"/>
                </a:cubicBezTo>
                <a:cubicBezTo>
                  <a:pt x="3275611" y="302820"/>
                  <a:pt x="3271652" y="243444"/>
                  <a:pt x="3313215" y="205839"/>
                </a:cubicBezTo>
                <a:cubicBezTo>
                  <a:pt x="3354778" y="168234"/>
                  <a:pt x="3422072" y="108857"/>
                  <a:pt x="3491345" y="75210"/>
                </a:cubicBezTo>
                <a:cubicBezTo>
                  <a:pt x="3560618" y="41563"/>
                  <a:pt x="3637808" y="7916"/>
                  <a:pt x="3728852" y="3958"/>
                </a:cubicBezTo>
                <a:cubicBezTo>
                  <a:pt x="3819896" y="0"/>
                  <a:pt x="3956462" y="17812"/>
                  <a:pt x="4037610" y="51459"/>
                </a:cubicBezTo>
                <a:cubicBezTo>
                  <a:pt x="4118758" y="85106"/>
                  <a:pt x="4168239" y="146462"/>
                  <a:pt x="4215740" y="205839"/>
                </a:cubicBezTo>
                <a:cubicBezTo>
                  <a:pt x="4263241" y="265216"/>
                  <a:pt x="4300847" y="366156"/>
                  <a:pt x="4322618" y="407719"/>
                </a:cubicBezTo>
                <a:cubicBezTo>
                  <a:pt x="4344389" y="449282"/>
                  <a:pt x="4342411" y="435428"/>
                  <a:pt x="4346369" y="455220"/>
                </a:cubicBezTo>
                <a:cubicBezTo>
                  <a:pt x="4350327" y="475012"/>
                  <a:pt x="4334494" y="496784"/>
                  <a:pt x="4346369" y="526472"/>
                </a:cubicBezTo>
                <a:cubicBezTo>
                  <a:pt x="4358244" y="556160"/>
                  <a:pt x="4397829" y="591786"/>
                  <a:pt x="4417621" y="633350"/>
                </a:cubicBezTo>
                <a:cubicBezTo>
                  <a:pt x="4437413" y="674914"/>
                  <a:pt x="4467101" y="760020"/>
                  <a:pt x="4465122" y="775854"/>
                </a:cubicBezTo>
                <a:cubicBezTo>
                  <a:pt x="4463143" y="791688"/>
                  <a:pt x="4437412" y="710540"/>
                  <a:pt x="4405745" y="728353"/>
                </a:cubicBezTo>
                <a:cubicBezTo>
                  <a:pt x="4374078" y="746166"/>
                  <a:pt x="4298868" y="817418"/>
                  <a:pt x="4275117" y="882732"/>
                </a:cubicBezTo>
                <a:cubicBezTo>
                  <a:pt x="4251366" y="948046"/>
                  <a:pt x="4271158" y="1072738"/>
                  <a:pt x="4263241" y="1120239"/>
                </a:cubicBezTo>
                <a:cubicBezTo>
                  <a:pt x="4255324" y="1167740"/>
                  <a:pt x="4221677" y="1159823"/>
                  <a:pt x="4227615" y="1167740"/>
                </a:cubicBezTo>
                <a:cubicBezTo>
                  <a:pt x="4233553" y="1175657"/>
                  <a:pt x="4261262" y="1159823"/>
                  <a:pt x="4298867" y="1167740"/>
                </a:cubicBezTo>
                <a:cubicBezTo>
                  <a:pt x="4336472" y="1175657"/>
                  <a:pt x="4405746" y="1195449"/>
                  <a:pt x="4453247" y="1215241"/>
                </a:cubicBezTo>
                <a:cubicBezTo>
                  <a:pt x="4500748" y="1235033"/>
                  <a:pt x="4544291" y="1254826"/>
                  <a:pt x="4583875" y="1286493"/>
                </a:cubicBezTo>
                <a:cubicBezTo>
                  <a:pt x="4623459" y="1318161"/>
                  <a:pt x="4659086" y="1381495"/>
                  <a:pt x="4690753" y="1405246"/>
                </a:cubicBezTo>
                <a:cubicBezTo>
                  <a:pt x="4722420" y="1428997"/>
                  <a:pt x="4773880" y="1428997"/>
                  <a:pt x="4773880" y="1428997"/>
                </a:cubicBezTo>
                <a:cubicBezTo>
                  <a:pt x="4831277" y="1444831"/>
                  <a:pt x="4946073" y="1464623"/>
                  <a:pt x="5035138" y="1500249"/>
                </a:cubicBezTo>
                <a:cubicBezTo>
                  <a:pt x="5124203" y="1535875"/>
                  <a:pt x="5227122" y="1591293"/>
                  <a:pt x="5308270" y="1642753"/>
                </a:cubicBezTo>
                <a:cubicBezTo>
                  <a:pt x="5389418" y="1694213"/>
                  <a:pt x="5458691" y="1767443"/>
                  <a:pt x="5522026" y="1809007"/>
                </a:cubicBezTo>
                <a:cubicBezTo>
                  <a:pt x="5585361" y="1850571"/>
                  <a:pt x="5650675" y="1882239"/>
                  <a:pt x="5688280" y="1892135"/>
                </a:cubicBezTo>
                <a:cubicBezTo>
                  <a:pt x="5725885" y="1902031"/>
                  <a:pt x="5721927" y="1864426"/>
                  <a:pt x="5747657" y="1868384"/>
                </a:cubicBezTo>
                <a:cubicBezTo>
                  <a:pt x="5773387" y="1872342"/>
                  <a:pt x="5814951" y="1911927"/>
                  <a:pt x="5842660" y="1915885"/>
                </a:cubicBezTo>
                <a:cubicBezTo>
                  <a:pt x="5870369" y="1919843"/>
                  <a:pt x="5896099" y="1896093"/>
                  <a:pt x="5913912" y="1892135"/>
                </a:cubicBezTo>
                <a:cubicBezTo>
                  <a:pt x="5931725" y="1888177"/>
                  <a:pt x="5917871" y="1894114"/>
                  <a:pt x="5949538" y="1892135"/>
                </a:cubicBezTo>
                <a:cubicBezTo>
                  <a:pt x="5981205" y="1890156"/>
                  <a:pt x="6068291" y="1868384"/>
                  <a:pt x="6103917" y="1880259"/>
                </a:cubicBezTo>
                <a:cubicBezTo>
                  <a:pt x="6139543" y="1892134"/>
                  <a:pt x="6137563" y="1941616"/>
                  <a:pt x="6163293" y="1963387"/>
                </a:cubicBezTo>
                <a:cubicBezTo>
                  <a:pt x="6189023" y="1985158"/>
                  <a:pt x="6200899" y="2006930"/>
                  <a:pt x="6258296" y="2010888"/>
                </a:cubicBezTo>
                <a:cubicBezTo>
                  <a:pt x="6315693" y="2014846"/>
                  <a:pt x="6458198" y="1977241"/>
                  <a:pt x="6507678" y="1987137"/>
                </a:cubicBezTo>
                <a:cubicBezTo>
                  <a:pt x="6557158" y="1997033"/>
                  <a:pt x="6555179" y="2034638"/>
                  <a:pt x="6555179" y="2070264"/>
                </a:cubicBezTo>
                <a:cubicBezTo>
                  <a:pt x="6555179" y="2105890"/>
                  <a:pt x="6549242" y="2179122"/>
                  <a:pt x="6507678" y="2200893"/>
                </a:cubicBezTo>
                <a:cubicBezTo>
                  <a:pt x="6466114" y="2222664"/>
                  <a:pt x="6335485" y="2198914"/>
                  <a:pt x="6305797" y="2200893"/>
                </a:cubicBezTo>
                <a:cubicBezTo>
                  <a:pt x="6276109" y="2202872"/>
                  <a:pt x="6321631" y="2181100"/>
                  <a:pt x="6329548" y="2212768"/>
                </a:cubicBezTo>
                <a:cubicBezTo>
                  <a:pt x="6337465" y="2244436"/>
                  <a:pt x="6357257" y="2349334"/>
                  <a:pt x="6353299" y="2390898"/>
                </a:cubicBezTo>
                <a:cubicBezTo>
                  <a:pt x="6349341" y="2432462"/>
                  <a:pt x="6309755" y="2426524"/>
                  <a:pt x="6305797" y="2462150"/>
                </a:cubicBezTo>
                <a:cubicBezTo>
                  <a:pt x="6301839" y="2497776"/>
                  <a:pt x="6339444" y="2565070"/>
                  <a:pt x="6329548" y="2604654"/>
                </a:cubicBezTo>
                <a:cubicBezTo>
                  <a:pt x="6319652" y="2644238"/>
                  <a:pt x="6282047" y="2685803"/>
                  <a:pt x="6246421" y="2699657"/>
                </a:cubicBezTo>
                <a:cubicBezTo>
                  <a:pt x="6210795" y="2713511"/>
                  <a:pt x="6135584" y="2701636"/>
                  <a:pt x="6115792" y="2687781"/>
                </a:cubicBezTo>
                <a:cubicBezTo>
                  <a:pt x="6096000" y="2673926"/>
                  <a:pt x="6147459" y="2628404"/>
                  <a:pt x="6127667" y="2616529"/>
                </a:cubicBezTo>
                <a:cubicBezTo>
                  <a:pt x="6107875" y="2604654"/>
                  <a:pt x="6040582" y="2620487"/>
                  <a:pt x="5997039" y="2616529"/>
                </a:cubicBezTo>
                <a:cubicBezTo>
                  <a:pt x="5953496" y="2612571"/>
                  <a:pt x="5892140" y="2598717"/>
                  <a:pt x="5866410" y="2592779"/>
                </a:cubicBezTo>
                <a:cubicBezTo>
                  <a:pt x="5840680" y="2586841"/>
                  <a:pt x="5840681" y="2565069"/>
                  <a:pt x="5842660" y="2580903"/>
                </a:cubicBezTo>
                <a:cubicBezTo>
                  <a:pt x="5844639" y="2596737"/>
                  <a:pt x="5850577" y="2664030"/>
                  <a:pt x="5878286" y="2687781"/>
                </a:cubicBezTo>
                <a:cubicBezTo>
                  <a:pt x="5905995" y="2711532"/>
                  <a:pt x="5979226" y="2719449"/>
                  <a:pt x="6008914" y="2723407"/>
                </a:cubicBezTo>
                <a:cubicBezTo>
                  <a:pt x="6038602" y="2727365"/>
                  <a:pt x="6048498" y="2699657"/>
                  <a:pt x="6056415" y="2711532"/>
                </a:cubicBezTo>
                <a:cubicBezTo>
                  <a:pt x="6064332" y="2723407"/>
                  <a:pt x="6074228" y="2770908"/>
                  <a:pt x="6056415" y="2794659"/>
                </a:cubicBezTo>
                <a:cubicBezTo>
                  <a:pt x="6038602" y="2818410"/>
                  <a:pt x="5987143" y="2856015"/>
                  <a:pt x="5949538" y="2854036"/>
                </a:cubicBezTo>
                <a:cubicBezTo>
                  <a:pt x="5911933" y="2852057"/>
                  <a:pt x="5864431" y="2798618"/>
                  <a:pt x="5830784" y="2782784"/>
                </a:cubicBezTo>
                <a:cubicBezTo>
                  <a:pt x="5797137" y="2766950"/>
                  <a:pt x="5765470" y="2784763"/>
                  <a:pt x="5747657" y="2759033"/>
                </a:cubicBezTo>
                <a:cubicBezTo>
                  <a:pt x="5729844" y="2733303"/>
                  <a:pt x="5723906" y="2656114"/>
                  <a:pt x="5723906" y="2628405"/>
                </a:cubicBezTo>
                <a:cubicBezTo>
                  <a:pt x="5723906" y="2600696"/>
                  <a:pt x="5771407" y="2610592"/>
                  <a:pt x="5747657" y="2592779"/>
                </a:cubicBezTo>
                <a:cubicBezTo>
                  <a:pt x="5723907" y="2574966"/>
                  <a:pt x="5581402" y="2521527"/>
                  <a:pt x="5581402" y="2521527"/>
                </a:cubicBezTo>
                <a:cubicBezTo>
                  <a:pt x="5525984" y="2497776"/>
                  <a:pt x="5476504" y="2477984"/>
                  <a:pt x="5415148" y="2450275"/>
                </a:cubicBezTo>
                <a:cubicBezTo>
                  <a:pt x="5353792" y="2422566"/>
                  <a:pt x="5268685" y="2369127"/>
                  <a:pt x="5213267" y="2355272"/>
                </a:cubicBezTo>
                <a:cubicBezTo>
                  <a:pt x="5157849" y="2341418"/>
                  <a:pt x="5110348" y="2359231"/>
                  <a:pt x="5082639" y="2367148"/>
                </a:cubicBezTo>
                <a:cubicBezTo>
                  <a:pt x="5054930" y="2375065"/>
                  <a:pt x="5041075" y="2390899"/>
                  <a:pt x="5047013" y="2402774"/>
                </a:cubicBezTo>
                <a:cubicBezTo>
                  <a:pt x="5052951" y="2414649"/>
                  <a:pt x="5054930" y="2402774"/>
                  <a:pt x="5118265" y="2438400"/>
                </a:cubicBezTo>
                <a:cubicBezTo>
                  <a:pt x="5181600" y="2474026"/>
                  <a:pt x="5353792" y="2563090"/>
                  <a:pt x="5427023" y="2616529"/>
                </a:cubicBezTo>
                <a:cubicBezTo>
                  <a:pt x="5500254" y="2669968"/>
                  <a:pt x="5504213" y="2727365"/>
                  <a:pt x="5557652" y="2759033"/>
                </a:cubicBezTo>
                <a:cubicBezTo>
                  <a:pt x="5611091" y="2790701"/>
                  <a:pt x="5638800" y="2757055"/>
                  <a:pt x="5747657" y="2806535"/>
                </a:cubicBezTo>
                <a:cubicBezTo>
                  <a:pt x="5856514" y="2856016"/>
                  <a:pt x="6099959" y="2984664"/>
                  <a:pt x="6210795" y="3055916"/>
                </a:cubicBezTo>
                <a:cubicBezTo>
                  <a:pt x="6321631" y="3127168"/>
                  <a:pt x="6367153" y="3188524"/>
                  <a:pt x="6412675" y="3234046"/>
                </a:cubicBezTo>
                <a:cubicBezTo>
                  <a:pt x="6458197" y="3279568"/>
                  <a:pt x="6470073" y="3329049"/>
                  <a:pt x="6483927" y="3329049"/>
                </a:cubicBezTo>
                <a:cubicBezTo>
                  <a:pt x="6497781" y="3329049"/>
                  <a:pt x="6466114" y="3267693"/>
                  <a:pt x="6495802" y="3234046"/>
                </a:cubicBezTo>
                <a:cubicBezTo>
                  <a:pt x="6525490" y="3200399"/>
                  <a:pt x="6569034" y="3146960"/>
                  <a:pt x="6662057" y="3127168"/>
                </a:cubicBezTo>
                <a:cubicBezTo>
                  <a:pt x="6755080" y="3107376"/>
                  <a:pt x="6941127" y="3109355"/>
                  <a:pt x="7053943" y="3115293"/>
                </a:cubicBezTo>
                <a:cubicBezTo>
                  <a:pt x="7166759" y="3121231"/>
                  <a:pt x="7269678" y="3135085"/>
                  <a:pt x="7338951" y="3162794"/>
                </a:cubicBezTo>
                <a:cubicBezTo>
                  <a:pt x="7408224" y="3190503"/>
                  <a:pt x="7457704" y="3238005"/>
                  <a:pt x="7469579" y="3281548"/>
                </a:cubicBezTo>
                <a:cubicBezTo>
                  <a:pt x="7481454" y="3325091"/>
                  <a:pt x="7469579" y="3364676"/>
                  <a:pt x="7410202" y="3424052"/>
                </a:cubicBezTo>
                <a:cubicBezTo>
                  <a:pt x="7350825" y="3483428"/>
                  <a:pt x="7182592" y="3592285"/>
                  <a:pt x="7113319" y="3637807"/>
                </a:cubicBezTo>
                <a:cubicBezTo>
                  <a:pt x="7044046" y="3683329"/>
                  <a:pt x="7026234" y="3687288"/>
                  <a:pt x="6994566" y="3697184"/>
                </a:cubicBezTo>
                <a:cubicBezTo>
                  <a:pt x="6962899" y="3707080"/>
                  <a:pt x="6919356" y="3665517"/>
                  <a:pt x="6923314" y="3697184"/>
                </a:cubicBezTo>
                <a:cubicBezTo>
                  <a:pt x="6927272" y="3728851"/>
                  <a:pt x="7002483" y="3804062"/>
                  <a:pt x="7018317" y="3887189"/>
                </a:cubicBezTo>
                <a:cubicBezTo>
                  <a:pt x="7034151" y="3970316"/>
                  <a:pt x="7030192" y="4106883"/>
                  <a:pt x="7018317" y="4195948"/>
                </a:cubicBezTo>
                <a:cubicBezTo>
                  <a:pt x="7006442" y="4285013"/>
                  <a:pt x="6964878" y="4372099"/>
                  <a:pt x="6947065" y="4421579"/>
                </a:cubicBezTo>
                <a:cubicBezTo>
                  <a:pt x="6929252" y="4471059"/>
                  <a:pt x="6899564" y="4471060"/>
                  <a:pt x="6911439" y="4492831"/>
                </a:cubicBezTo>
                <a:cubicBezTo>
                  <a:pt x="6923314" y="4514602"/>
                  <a:pt x="6996546" y="4558145"/>
                  <a:pt x="7018317" y="4552207"/>
                </a:cubicBezTo>
                <a:cubicBezTo>
                  <a:pt x="7040088" y="4546269"/>
                  <a:pt x="7024254" y="4484914"/>
                  <a:pt x="7042067" y="4457205"/>
                </a:cubicBezTo>
                <a:cubicBezTo>
                  <a:pt x="7059880" y="4429496"/>
                  <a:pt x="7075714" y="4401787"/>
                  <a:pt x="7125195" y="4385953"/>
                </a:cubicBezTo>
                <a:cubicBezTo>
                  <a:pt x="7174676" y="4370119"/>
                  <a:pt x="7279575" y="4356264"/>
                  <a:pt x="7338951" y="4362202"/>
                </a:cubicBezTo>
                <a:cubicBezTo>
                  <a:pt x="7398327" y="4368140"/>
                  <a:pt x="7445828" y="4405745"/>
                  <a:pt x="7481454" y="4421579"/>
                </a:cubicBezTo>
                <a:cubicBezTo>
                  <a:pt x="7517080" y="4437413"/>
                  <a:pt x="7534893" y="4439392"/>
                  <a:pt x="7552706" y="4457205"/>
                </a:cubicBezTo>
                <a:cubicBezTo>
                  <a:pt x="7570519" y="4475018"/>
                  <a:pt x="7594270" y="4506686"/>
                  <a:pt x="7588332" y="4528457"/>
                </a:cubicBezTo>
                <a:cubicBezTo>
                  <a:pt x="7582394" y="4550228"/>
                  <a:pt x="7499267" y="4581895"/>
                  <a:pt x="7517080" y="4587833"/>
                </a:cubicBezTo>
                <a:cubicBezTo>
                  <a:pt x="7534893" y="4593771"/>
                  <a:pt x="7695210" y="4564083"/>
                  <a:pt x="7695210" y="4564083"/>
                </a:cubicBezTo>
                <a:cubicBezTo>
                  <a:pt x="7764483" y="4554187"/>
                  <a:pt x="7861465" y="4532415"/>
                  <a:pt x="7932717" y="4528457"/>
                </a:cubicBezTo>
                <a:cubicBezTo>
                  <a:pt x="8003969" y="4524499"/>
                  <a:pt x="8061366" y="4522519"/>
                  <a:pt x="8122722" y="4540332"/>
                </a:cubicBezTo>
                <a:cubicBezTo>
                  <a:pt x="8184078" y="4558145"/>
                  <a:pt x="8255330" y="4579917"/>
                  <a:pt x="8300852" y="4635335"/>
                </a:cubicBezTo>
                <a:cubicBezTo>
                  <a:pt x="8346374" y="4690753"/>
                  <a:pt x="8368145" y="4799610"/>
                  <a:pt x="8395854" y="4872841"/>
                </a:cubicBezTo>
                <a:cubicBezTo>
                  <a:pt x="8423563" y="4946072"/>
                  <a:pt x="8435438" y="5043055"/>
                  <a:pt x="8467106" y="5074722"/>
                </a:cubicBezTo>
                <a:cubicBezTo>
                  <a:pt x="8498774" y="5106389"/>
                  <a:pt x="8530442" y="5029199"/>
                  <a:pt x="8585860" y="5062846"/>
                </a:cubicBezTo>
                <a:cubicBezTo>
                  <a:pt x="8641278" y="5096493"/>
                  <a:pt x="8752114" y="5211288"/>
                  <a:pt x="8799615" y="5276602"/>
                </a:cubicBezTo>
                <a:cubicBezTo>
                  <a:pt x="8847116" y="5341916"/>
                  <a:pt x="8926285" y="5349833"/>
                  <a:pt x="8870867" y="5454732"/>
                </a:cubicBezTo>
                <a:cubicBezTo>
                  <a:pt x="8815449" y="5559631"/>
                  <a:pt x="8734301" y="5692238"/>
                  <a:pt x="8467106" y="5905994"/>
                </a:cubicBezTo>
                <a:cubicBezTo>
                  <a:pt x="8199911" y="6119750"/>
                  <a:pt x="7861465" y="6553199"/>
                  <a:pt x="7267699" y="6737267"/>
                </a:cubicBezTo>
              </a:path>
            </a:pathLst>
          </a:custGeom>
          <a:blipFill dpi="0" rotWithShape="1">
            <a:blip r:embed="rId5" cstate="print"/>
            <a:srcRect/>
            <a:stretch>
              <a:fillRect/>
            </a:stretch>
          </a:blipFill>
          <a:ln>
            <a:noFill/>
          </a:ln>
          <a:effectLst>
            <a:outerShdw blurRad="317500" dist="1397000" dir="7200000" sx="56000" sy="56000" algn="t" rotWithShape="0">
              <a:prstClr val="black">
                <a:alpha val="40000"/>
              </a:prstClr>
            </a:outerShdw>
            <a:reflection blurRad="6350" stA="50000" endA="300" endPos="90000" dist="50800" dir="5400000" sy="-100000" algn="bl" rotWithShape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 sz="4000" dirty="0" smtClean="0">
              <a:latin typeface="Edwardian Script ITC" pitchFamily="66" charset="0"/>
            </a:endParaRPr>
          </a:p>
          <a:p>
            <a:pPr algn="ctr"/>
            <a:r>
              <a:rPr lang="fr-FR" sz="4000" dirty="0" smtClean="0">
                <a:latin typeface="Edwardian Script ITC" pitchFamily="66" charset="0"/>
              </a:rPr>
              <a:t>         </a:t>
            </a:r>
            <a:endParaRPr lang="fr-FR" sz="4000" dirty="0">
              <a:gradFill flip="none" rotWithShape="1"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8100000" scaled="0"/>
                <a:tileRect/>
              </a:gradFill>
              <a:latin typeface="Edwardian Script ITC" pitchFamily="66" charset="0"/>
            </a:endParaRPr>
          </a:p>
        </p:txBody>
      </p:sp>
      <p:sp>
        <p:nvSpPr>
          <p:cNvPr id="13" name="Ellipse 12"/>
          <p:cNvSpPr/>
          <p:nvPr/>
        </p:nvSpPr>
        <p:spPr>
          <a:xfrm>
            <a:off x="1285852" y="4235229"/>
            <a:ext cx="3619544" cy="765407"/>
          </a:xfrm>
          <a:prstGeom prst="ellipse">
            <a:avLst/>
          </a:prstGeom>
          <a:blipFill dpi="0" rotWithShape="1">
            <a:blip r:embed="rId3" cstate="print">
              <a:alphaModFix amt="37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dirty="0" smtClean="0"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8100000" scaled="0"/>
                  <a:tileRect/>
                </a:gradFill>
                <a:latin typeface="Edwardian Script ITC" pitchFamily="66" charset="0"/>
              </a:rPr>
              <a:t>Mireille</a:t>
            </a:r>
            <a:endParaRPr lang="fr-FR" sz="4000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e 10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Picture 7" descr="ScreenShot1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" name="Picture 9" descr="ligneetoile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>
                <a:latin typeface="Calibri" pitchFamily="34" charset="0"/>
              </a:endParaRPr>
            </a:p>
          </p:txBody>
        </p:sp>
        <p:sp>
          <p:nvSpPr>
            <p:cNvPr id="5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>
                <a:latin typeface="Calibri" pitchFamily="34" charset="0"/>
              </a:endParaRPr>
            </a:p>
          </p:txBody>
        </p:sp>
        <p:pic>
          <p:nvPicPr>
            <p:cNvPr id="6" name="Image 8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Image 9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023938"/>
              <a:r>
                <a:rPr lang="fr-CA" sz="3000" dirty="0">
                  <a:solidFill>
                    <a:schemeClr val="accent5">
                      <a:lumMod val="75000"/>
                    </a:schemeClr>
                  </a:solidFill>
                  <a:latin typeface="Calibri" pitchFamily="34" charset="0"/>
                </a:rPr>
                <a:t> </a:t>
              </a:r>
              <a:r>
                <a:rPr lang="fr-CA" sz="3300" b="1" dirty="0">
                  <a:solidFill>
                    <a:schemeClr val="accent5">
                      <a:lumMod val="75000"/>
                    </a:schemeClr>
                  </a:solidFill>
                  <a:latin typeface="Arial Rounded MT Bold" pitchFamily="34" charset="0"/>
                </a:rPr>
                <a:t>http://</a:t>
              </a:r>
              <a:r>
                <a:rPr lang="fr-CA" sz="3300" b="1" dirty="0" smtClean="0">
                  <a:solidFill>
                    <a:schemeClr val="accent5">
                      <a:lumMod val="75000"/>
                    </a:schemeClr>
                  </a:solidFill>
                  <a:latin typeface="Arial Rounded MT Bold" pitchFamily="34" charset="0"/>
                </a:rPr>
                <a:t>ppsmania.fr</a:t>
              </a:r>
            </a:p>
          </p:txBody>
        </p:sp>
        <p:sp>
          <p:nvSpPr>
            <p:cNvPr id="9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441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023938">
                <a:spcBef>
                  <a:spcPct val="50000"/>
                </a:spcBef>
              </a:pPr>
              <a:r>
                <a:rPr lang="fr-FR" sz="2200" b="1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0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381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023938">
                <a:spcBef>
                  <a:spcPct val="50000"/>
                </a:spcBef>
              </a:pPr>
              <a:r>
                <a:rPr lang="fr-FR" sz="2100" b="1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500" b="1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PSMANIA logo fin">
  <a:themeElements>
    <a:clrScheme name="Mé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é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é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PPSMANIA logo fin</Template>
  <TotalTime>514</TotalTime>
  <Words>115</Words>
  <Application>Microsoft Office PowerPoint</Application>
  <PresentationFormat>Affichage à l'écran (4:3)</PresentationFormat>
  <Paragraphs>163</Paragraphs>
  <Slides>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6" baseType="lpstr">
      <vt:lpstr>PPSMANIA logo fin</vt:lpstr>
      <vt:lpstr>Diapositive 1</vt:lpstr>
      <vt:lpstr>Diapositive 2</vt:lpstr>
      <vt:lpstr>Diapositive 3</vt:lpstr>
      <vt:lpstr>Diapositive 4</vt:lpstr>
      <vt:lpstr>Diapositive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55</cp:revision>
  <dcterms:created xsi:type="dcterms:W3CDTF">2013-09-29T18:30:17Z</dcterms:created>
  <dcterms:modified xsi:type="dcterms:W3CDTF">2013-10-02T12:24:04Z</dcterms:modified>
</cp:coreProperties>
</file>