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3366FF"/>
    <a:srgbClr val="6CA62C"/>
    <a:srgbClr val="246DBE"/>
    <a:srgbClr val="276E99"/>
    <a:srgbClr val="225D9E"/>
    <a:srgbClr val="21789F"/>
    <a:srgbClr val="3552A3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230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B8DB3-8217-4B83-A09A-337F33526430}" type="datetimeFigureOut">
              <a:rPr lang="fr-FR" smtClean="0"/>
              <a:pPr/>
              <a:t>29/09/2013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ACC61-085E-4DEF-A25D-99AEDEE36D6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gif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26" Type="http://schemas.openxmlformats.org/officeDocument/2006/relationships/image" Target="../media/image54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5" Type="http://schemas.openxmlformats.org/officeDocument/2006/relationships/image" Target="../media/image53.gif"/><Relationship Id="rId2" Type="http://schemas.openxmlformats.org/officeDocument/2006/relationships/audio" Target="../media/audio2.wav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Relationship Id="rId27" Type="http://schemas.openxmlformats.org/officeDocument/2006/relationships/image" Target="../media/image5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1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ZoneTexte 52"/>
          <p:cNvSpPr txBox="1"/>
          <p:nvPr/>
        </p:nvSpPr>
        <p:spPr>
          <a:xfrm>
            <a:off x="285720" y="142852"/>
            <a:ext cx="877355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Informal Roman" pitchFamily="66" charset="0"/>
              </a:rPr>
              <a:t>Les Châteaux</a:t>
            </a:r>
          </a:p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Informal Roman" pitchFamily="66" charset="0"/>
              </a:rPr>
              <a:t>       </a:t>
            </a:r>
          </a:p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Informal Roman" pitchFamily="66" charset="0"/>
              </a:rPr>
              <a:t>        en</a:t>
            </a:r>
          </a:p>
          <a:p>
            <a:endParaRPr lang="fr-FR" sz="6000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1"/>
                <a:tileRect/>
              </a:gradFill>
              <a:latin typeface="Informal Roman" pitchFamily="66" charset="0"/>
            </a:endParaRPr>
          </a:p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Informal Roman" pitchFamily="66" charset="0"/>
              </a:rPr>
              <a:t>                      Aquitaine </a:t>
            </a:r>
          </a:p>
          <a:p>
            <a:endParaRPr lang="fr-FR" sz="6000" dirty="0" smtClean="0"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shape">
                  <a:fillToRect l="50000" t="50000" r="50000" b="50000"/>
                </a:path>
                <a:tileRect/>
              </a:gradFill>
              <a:latin typeface="Informal Roman" pitchFamily="66" charset="0"/>
            </a:endParaRPr>
          </a:p>
        </p:txBody>
      </p:sp>
      <p:sp>
        <p:nvSpPr>
          <p:cNvPr id="61" name="Forme libre 60"/>
          <p:cNvSpPr/>
          <p:nvPr/>
        </p:nvSpPr>
        <p:spPr>
          <a:xfrm>
            <a:off x="2714612" y="4857760"/>
            <a:ext cx="2996151" cy="1887476"/>
          </a:xfrm>
          <a:custGeom>
            <a:avLst/>
            <a:gdLst>
              <a:gd name="connsiteX0" fmla="*/ 12818 w 2996151"/>
              <a:gd name="connsiteY0" fmla="*/ 359466 h 1887476"/>
              <a:gd name="connsiteX1" fmla="*/ 241418 w 2996151"/>
              <a:gd name="connsiteY1" fmla="*/ 323371 h 1887476"/>
              <a:gd name="connsiteX2" fmla="*/ 361734 w 2996151"/>
              <a:gd name="connsiteY2" fmla="*/ 166960 h 1887476"/>
              <a:gd name="connsiteX3" fmla="*/ 470018 w 2996151"/>
              <a:gd name="connsiteY3" fmla="*/ 46644 h 1887476"/>
              <a:gd name="connsiteX4" fmla="*/ 566271 w 2996151"/>
              <a:gd name="connsiteY4" fmla="*/ 82739 h 1887476"/>
              <a:gd name="connsiteX5" fmla="*/ 626428 w 2996151"/>
              <a:gd name="connsiteY5" fmla="*/ 178992 h 1887476"/>
              <a:gd name="connsiteX6" fmla="*/ 758776 w 2996151"/>
              <a:gd name="connsiteY6" fmla="*/ 130866 h 1887476"/>
              <a:gd name="connsiteX7" fmla="*/ 867060 w 2996151"/>
              <a:gd name="connsiteY7" fmla="*/ 154929 h 1887476"/>
              <a:gd name="connsiteX8" fmla="*/ 939249 w 2996151"/>
              <a:gd name="connsiteY8" fmla="*/ 94771 h 1887476"/>
              <a:gd name="connsiteX9" fmla="*/ 999407 w 2996151"/>
              <a:gd name="connsiteY9" fmla="*/ 58676 h 1887476"/>
              <a:gd name="connsiteX10" fmla="*/ 1047534 w 2996151"/>
              <a:gd name="connsiteY10" fmla="*/ 70708 h 1887476"/>
              <a:gd name="connsiteX11" fmla="*/ 1083628 w 2996151"/>
              <a:gd name="connsiteY11" fmla="*/ 154929 h 1887476"/>
              <a:gd name="connsiteX12" fmla="*/ 1143786 w 2996151"/>
              <a:gd name="connsiteY12" fmla="*/ 142897 h 1887476"/>
              <a:gd name="connsiteX13" fmla="*/ 1264102 w 2996151"/>
              <a:gd name="connsiteY13" fmla="*/ 166960 h 1887476"/>
              <a:gd name="connsiteX14" fmla="*/ 1324260 w 2996151"/>
              <a:gd name="connsiteY14" fmla="*/ 154929 h 1887476"/>
              <a:gd name="connsiteX15" fmla="*/ 1360355 w 2996151"/>
              <a:gd name="connsiteY15" fmla="*/ 82739 h 1887476"/>
              <a:gd name="connsiteX16" fmla="*/ 1396449 w 2996151"/>
              <a:gd name="connsiteY16" fmla="*/ 70708 h 1887476"/>
              <a:gd name="connsiteX17" fmla="*/ 1552860 w 2996151"/>
              <a:gd name="connsiteY17" fmla="*/ 58676 h 1887476"/>
              <a:gd name="connsiteX18" fmla="*/ 1685207 w 2996151"/>
              <a:gd name="connsiteY18" fmla="*/ 22581 h 1887476"/>
              <a:gd name="connsiteX19" fmla="*/ 1721302 w 2996151"/>
              <a:gd name="connsiteY19" fmla="*/ 58676 h 1887476"/>
              <a:gd name="connsiteX20" fmla="*/ 1745365 w 2996151"/>
              <a:gd name="connsiteY20" fmla="*/ 94771 h 1887476"/>
              <a:gd name="connsiteX21" fmla="*/ 1829586 w 2996151"/>
              <a:gd name="connsiteY21" fmla="*/ 82739 h 1887476"/>
              <a:gd name="connsiteX22" fmla="*/ 1865681 w 2996151"/>
              <a:gd name="connsiteY22" fmla="*/ 46644 h 1887476"/>
              <a:gd name="connsiteX23" fmla="*/ 1877713 w 2996151"/>
              <a:gd name="connsiteY23" fmla="*/ 82739 h 1887476"/>
              <a:gd name="connsiteX24" fmla="*/ 1937871 w 2996151"/>
              <a:gd name="connsiteY24" fmla="*/ 130866 h 1887476"/>
              <a:gd name="connsiteX25" fmla="*/ 2034123 w 2996151"/>
              <a:gd name="connsiteY25" fmla="*/ 118834 h 1887476"/>
              <a:gd name="connsiteX26" fmla="*/ 2070218 w 2996151"/>
              <a:gd name="connsiteY26" fmla="*/ 58676 h 1887476"/>
              <a:gd name="connsiteX27" fmla="*/ 2106313 w 2996151"/>
              <a:gd name="connsiteY27" fmla="*/ 46644 h 1887476"/>
              <a:gd name="connsiteX28" fmla="*/ 2178502 w 2996151"/>
              <a:gd name="connsiteY28" fmla="*/ 10550 h 1887476"/>
              <a:gd name="connsiteX29" fmla="*/ 2226628 w 2996151"/>
              <a:gd name="connsiteY29" fmla="*/ 34613 h 1887476"/>
              <a:gd name="connsiteX30" fmla="*/ 2250692 w 2996151"/>
              <a:gd name="connsiteY30" fmla="*/ 58676 h 1887476"/>
              <a:gd name="connsiteX31" fmla="*/ 2334913 w 2996151"/>
              <a:gd name="connsiteY31" fmla="*/ 70708 h 1887476"/>
              <a:gd name="connsiteX32" fmla="*/ 2515386 w 2996151"/>
              <a:gd name="connsiteY32" fmla="*/ 34613 h 1887476"/>
              <a:gd name="connsiteX33" fmla="*/ 2551481 w 2996151"/>
              <a:gd name="connsiteY33" fmla="*/ 22581 h 1887476"/>
              <a:gd name="connsiteX34" fmla="*/ 2587576 w 2996151"/>
              <a:gd name="connsiteY34" fmla="*/ 10550 h 1887476"/>
              <a:gd name="connsiteX35" fmla="*/ 2671797 w 2996151"/>
              <a:gd name="connsiteY35" fmla="*/ 46644 h 1887476"/>
              <a:gd name="connsiteX36" fmla="*/ 2695860 w 2996151"/>
              <a:gd name="connsiteY36" fmla="*/ 70708 h 1887476"/>
              <a:gd name="connsiteX37" fmla="*/ 2780081 w 2996151"/>
              <a:gd name="connsiteY37" fmla="*/ 94771 h 1887476"/>
              <a:gd name="connsiteX38" fmla="*/ 2888365 w 2996151"/>
              <a:gd name="connsiteY38" fmla="*/ 178992 h 1887476"/>
              <a:gd name="connsiteX39" fmla="*/ 2876334 w 2996151"/>
              <a:gd name="connsiteY39" fmla="*/ 275244 h 1887476"/>
              <a:gd name="connsiteX40" fmla="*/ 2864302 w 2996151"/>
              <a:gd name="connsiteY40" fmla="*/ 311339 h 1887476"/>
              <a:gd name="connsiteX41" fmla="*/ 2828207 w 2996151"/>
              <a:gd name="connsiteY41" fmla="*/ 335402 h 1887476"/>
              <a:gd name="connsiteX42" fmla="*/ 2840239 w 2996151"/>
              <a:gd name="connsiteY42" fmla="*/ 383529 h 1887476"/>
              <a:gd name="connsiteX43" fmla="*/ 2936492 w 2996151"/>
              <a:gd name="connsiteY43" fmla="*/ 443687 h 1887476"/>
              <a:gd name="connsiteX44" fmla="*/ 2948523 w 2996151"/>
              <a:gd name="connsiteY44" fmla="*/ 479781 h 1887476"/>
              <a:gd name="connsiteX45" fmla="*/ 2960555 w 2996151"/>
              <a:gd name="connsiteY45" fmla="*/ 527908 h 1887476"/>
              <a:gd name="connsiteX46" fmla="*/ 2984618 w 2996151"/>
              <a:gd name="connsiteY46" fmla="*/ 600097 h 1887476"/>
              <a:gd name="connsiteX47" fmla="*/ 2924460 w 2996151"/>
              <a:gd name="connsiteY47" fmla="*/ 648223 h 1887476"/>
              <a:gd name="connsiteX48" fmla="*/ 2876334 w 2996151"/>
              <a:gd name="connsiteY48" fmla="*/ 720413 h 1887476"/>
              <a:gd name="connsiteX49" fmla="*/ 2864302 w 2996151"/>
              <a:gd name="connsiteY49" fmla="*/ 864792 h 1887476"/>
              <a:gd name="connsiteX50" fmla="*/ 2840239 w 2996151"/>
              <a:gd name="connsiteY50" fmla="*/ 900887 h 1887476"/>
              <a:gd name="connsiteX51" fmla="*/ 2828207 w 2996151"/>
              <a:gd name="connsiteY51" fmla="*/ 949013 h 1887476"/>
              <a:gd name="connsiteX52" fmla="*/ 2743986 w 2996151"/>
              <a:gd name="connsiteY52" fmla="*/ 985108 h 1887476"/>
              <a:gd name="connsiteX53" fmla="*/ 2707892 w 2996151"/>
              <a:gd name="connsiteY53" fmla="*/ 1045266 h 1887476"/>
              <a:gd name="connsiteX54" fmla="*/ 2635702 w 2996151"/>
              <a:gd name="connsiteY54" fmla="*/ 1165581 h 1887476"/>
              <a:gd name="connsiteX55" fmla="*/ 2587576 w 2996151"/>
              <a:gd name="connsiteY55" fmla="*/ 1237771 h 1887476"/>
              <a:gd name="connsiteX56" fmla="*/ 2503355 w 2996151"/>
              <a:gd name="connsiteY56" fmla="*/ 1273866 h 1887476"/>
              <a:gd name="connsiteX57" fmla="*/ 2467260 w 2996151"/>
              <a:gd name="connsiteY57" fmla="*/ 1285897 h 1887476"/>
              <a:gd name="connsiteX58" fmla="*/ 2455228 w 2996151"/>
              <a:gd name="connsiteY58" fmla="*/ 1346055 h 1887476"/>
              <a:gd name="connsiteX59" fmla="*/ 2443197 w 2996151"/>
              <a:gd name="connsiteY59" fmla="*/ 1502466 h 1887476"/>
              <a:gd name="connsiteX60" fmla="*/ 2407102 w 2996151"/>
              <a:gd name="connsiteY60" fmla="*/ 1526529 h 1887476"/>
              <a:gd name="connsiteX61" fmla="*/ 2395071 w 2996151"/>
              <a:gd name="connsiteY61" fmla="*/ 1670908 h 1887476"/>
              <a:gd name="connsiteX62" fmla="*/ 2383039 w 2996151"/>
              <a:gd name="connsiteY62" fmla="*/ 1743097 h 1887476"/>
              <a:gd name="connsiteX63" fmla="*/ 2310849 w 2996151"/>
              <a:gd name="connsiteY63" fmla="*/ 1767160 h 1887476"/>
              <a:gd name="connsiteX64" fmla="*/ 2274755 w 2996151"/>
              <a:gd name="connsiteY64" fmla="*/ 1779192 h 1887476"/>
              <a:gd name="connsiteX65" fmla="*/ 2166471 w 2996151"/>
              <a:gd name="connsiteY65" fmla="*/ 1755129 h 1887476"/>
              <a:gd name="connsiteX66" fmla="*/ 2070218 w 2996151"/>
              <a:gd name="connsiteY66" fmla="*/ 1731066 h 1887476"/>
              <a:gd name="connsiteX67" fmla="*/ 2034123 w 2996151"/>
              <a:gd name="connsiteY67" fmla="*/ 1743097 h 1887476"/>
              <a:gd name="connsiteX68" fmla="*/ 2010060 w 2996151"/>
              <a:gd name="connsiteY68" fmla="*/ 1827318 h 1887476"/>
              <a:gd name="connsiteX69" fmla="*/ 1973965 w 2996151"/>
              <a:gd name="connsiteY69" fmla="*/ 1863413 h 1887476"/>
              <a:gd name="connsiteX70" fmla="*/ 1961934 w 2996151"/>
              <a:gd name="connsiteY70" fmla="*/ 1887476 h 1887476"/>
              <a:gd name="connsiteX71" fmla="*/ 1889744 w 2996151"/>
              <a:gd name="connsiteY71" fmla="*/ 1719034 h 1887476"/>
              <a:gd name="connsiteX72" fmla="*/ 1817555 w 2996151"/>
              <a:gd name="connsiteY72" fmla="*/ 1646844 h 1887476"/>
              <a:gd name="connsiteX73" fmla="*/ 1757397 w 2996151"/>
              <a:gd name="connsiteY73" fmla="*/ 1586687 h 1887476"/>
              <a:gd name="connsiteX74" fmla="*/ 1709271 w 2996151"/>
              <a:gd name="connsiteY74" fmla="*/ 1514497 h 1887476"/>
              <a:gd name="connsiteX75" fmla="*/ 1697239 w 2996151"/>
              <a:gd name="connsiteY75" fmla="*/ 1478402 h 1887476"/>
              <a:gd name="connsiteX76" fmla="*/ 1649113 w 2996151"/>
              <a:gd name="connsiteY76" fmla="*/ 1418244 h 1887476"/>
              <a:gd name="connsiteX77" fmla="*/ 1613018 w 2996151"/>
              <a:gd name="connsiteY77" fmla="*/ 1394181 h 1887476"/>
              <a:gd name="connsiteX78" fmla="*/ 1504734 w 2996151"/>
              <a:gd name="connsiteY78" fmla="*/ 1430276 h 1887476"/>
              <a:gd name="connsiteX79" fmla="*/ 1468639 w 2996151"/>
              <a:gd name="connsiteY79" fmla="*/ 1442308 h 1887476"/>
              <a:gd name="connsiteX80" fmla="*/ 1420513 w 2996151"/>
              <a:gd name="connsiteY80" fmla="*/ 1418244 h 1887476"/>
              <a:gd name="connsiteX81" fmla="*/ 1312228 w 2996151"/>
              <a:gd name="connsiteY81" fmla="*/ 1394181 h 1887476"/>
              <a:gd name="connsiteX82" fmla="*/ 1240039 w 2996151"/>
              <a:gd name="connsiteY82" fmla="*/ 1346055 h 1887476"/>
              <a:gd name="connsiteX83" fmla="*/ 1167849 w 2996151"/>
              <a:gd name="connsiteY83" fmla="*/ 1309960 h 1887476"/>
              <a:gd name="connsiteX84" fmla="*/ 1095660 w 2996151"/>
              <a:gd name="connsiteY84" fmla="*/ 1261834 h 1887476"/>
              <a:gd name="connsiteX85" fmla="*/ 1059565 w 2996151"/>
              <a:gd name="connsiteY85" fmla="*/ 1297929 h 1887476"/>
              <a:gd name="connsiteX86" fmla="*/ 1047534 w 2996151"/>
              <a:gd name="connsiteY86" fmla="*/ 1334023 h 1887476"/>
              <a:gd name="connsiteX87" fmla="*/ 1023471 w 2996151"/>
              <a:gd name="connsiteY87" fmla="*/ 1297929 h 1887476"/>
              <a:gd name="connsiteX88" fmla="*/ 975344 w 2996151"/>
              <a:gd name="connsiteY88" fmla="*/ 1213708 h 1887476"/>
              <a:gd name="connsiteX89" fmla="*/ 951281 w 2996151"/>
              <a:gd name="connsiteY89" fmla="*/ 1189644 h 1887476"/>
              <a:gd name="connsiteX90" fmla="*/ 915186 w 2996151"/>
              <a:gd name="connsiteY90" fmla="*/ 1177613 h 1887476"/>
              <a:gd name="connsiteX91" fmla="*/ 782839 w 2996151"/>
              <a:gd name="connsiteY91" fmla="*/ 1165581 h 1887476"/>
              <a:gd name="connsiteX92" fmla="*/ 830965 w 2996151"/>
              <a:gd name="connsiteY92" fmla="*/ 1057297 h 1887476"/>
              <a:gd name="connsiteX93" fmla="*/ 818934 w 2996151"/>
              <a:gd name="connsiteY93" fmla="*/ 1009171 h 1887476"/>
              <a:gd name="connsiteX94" fmla="*/ 734713 w 2996151"/>
              <a:gd name="connsiteY94" fmla="*/ 1009171 h 1887476"/>
              <a:gd name="connsiteX95" fmla="*/ 722681 w 2996151"/>
              <a:gd name="connsiteY95" fmla="*/ 1105423 h 1887476"/>
              <a:gd name="connsiteX96" fmla="*/ 698618 w 2996151"/>
              <a:gd name="connsiteY96" fmla="*/ 1153550 h 1887476"/>
              <a:gd name="connsiteX97" fmla="*/ 626428 w 2996151"/>
              <a:gd name="connsiteY97" fmla="*/ 1189644 h 1887476"/>
              <a:gd name="connsiteX98" fmla="*/ 602365 w 2996151"/>
              <a:gd name="connsiteY98" fmla="*/ 1189644 h 1887476"/>
              <a:gd name="connsiteX99" fmla="*/ 482049 w 2996151"/>
              <a:gd name="connsiteY99" fmla="*/ 1057297 h 1887476"/>
              <a:gd name="connsiteX100" fmla="*/ 494081 w 2996151"/>
              <a:gd name="connsiteY100" fmla="*/ 973076 h 1887476"/>
              <a:gd name="connsiteX101" fmla="*/ 590334 w 2996151"/>
              <a:gd name="connsiteY101" fmla="*/ 924950 h 1887476"/>
              <a:gd name="connsiteX102" fmla="*/ 662523 w 2996151"/>
              <a:gd name="connsiteY102" fmla="*/ 732444 h 1887476"/>
              <a:gd name="connsiteX103" fmla="*/ 578302 w 2996151"/>
              <a:gd name="connsiteY103" fmla="*/ 672287 h 1887476"/>
              <a:gd name="connsiteX104" fmla="*/ 530176 w 2996151"/>
              <a:gd name="connsiteY104" fmla="*/ 684318 h 1887476"/>
              <a:gd name="connsiteX105" fmla="*/ 457986 w 2996151"/>
              <a:gd name="connsiteY105" fmla="*/ 636192 h 1887476"/>
              <a:gd name="connsiteX106" fmla="*/ 421892 w 2996151"/>
              <a:gd name="connsiteY106" fmla="*/ 612129 h 1887476"/>
              <a:gd name="connsiteX107" fmla="*/ 397828 w 2996151"/>
              <a:gd name="connsiteY107" fmla="*/ 636192 h 1887476"/>
              <a:gd name="connsiteX108" fmla="*/ 373765 w 2996151"/>
              <a:gd name="connsiteY108" fmla="*/ 708381 h 1887476"/>
              <a:gd name="connsiteX109" fmla="*/ 337671 w 2996151"/>
              <a:gd name="connsiteY109" fmla="*/ 744476 h 1887476"/>
              <a:gd name="connsiteX110" fmla="*/ 325639 w 2996151"/>
              <a:gd name="connsiteY110" fmla="*/ 708381 h 1887476"/>
              <a:gd name="connsiteX111" fmla="*/ 253449 w 2996151"/>
              <a:gd name="connsiteY111" fmla="*/ 684318 h 1887476"/>
              <a:gd name="connsiteX112" fmla="*/ 241418 w 2996151"/>
              <a:gd name="connsiteY112" fmla="*/ 564002 h 1887476"/>
              <a:gd name="connsiteX113" fmla="*/ 169228 w 2996151"/>
              <a:gd name="connsiteY113" fmla="*/ 576034 h 1887476"/>
              <a:gd name="connsiteX114" fmla="*/ 133134 w 2996151"/>
              <a:gd name="connsiteY114" fmla="*/ 588066 h 1887476"/>
              <a:gd name="connsiteX115" fmla="*/ 109071 w 2996151"/>
              <a:gd name="connsiteY115" fmla="*/ 551971 h 1887476"/>
              <a:gd name="connsiteX116" fmla="*/ 72976 w 2996151"/>
              <a:gd name="connsiteY116" fmla="*/ 539939 h 1887476"/>
              <a:gd name="connsiteX117" fmla="*/ 60944 w 2996151"/>
              <a:gd name="connsiteY117" fmla="*/ 503844 h 1887476"/>
              <a:gd name="connsiteX118" fmla="*/ 24849 w 2996151"/>
              <a:gd name="connsiteY118" fmla="*/ 491813 h 1887476"/>
              <a:gd name="connsiteX119" fmla="*/ 12818 w 2996151"/>
              <a:gd name="connsiteY119" fmla="*/ 359466 h 1887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996151" h="1887476">
                <a:moveTo>
                  <a:pt x="12818" y="359466"/>
                </a:moveTo>
                <a:lnTo>
                  <a:pt x="241418" y="323371"/>
                </a:lnTo>
                <a:lnTo>
                  <a:pt x="361734" y="166960"/>
                </a:lnTo>
                <a:lnTo>
                  <a:pt x="470018" y="46644"/>
                </a:lnTo>
                <a:lnTo>
                  <a:pt x="566271" y="82739"/>
                </a:lnTo>
                <a:lnTo>
                  <a:pt x="626428" y="178992"/>
                </a:lnTo>
                <a:lnTo>
                  <a:pt x="758776" y="130866"/>
                </a:lnTo>
                <a:cubicBezTo>
                  <a:pt x="794871" y="138887"/>
                  <a:pt x="830194" y="152093"/>
                  <a:pt x="867060" y="154929"/>
                </a:cubicBezTo>
                <a:cubicBezTo>
                  <a:pt x="928198" y="159632"/>
                  <a:pt x="912551" y="134817"/>
                  <a:pt x="939249" y="94771"/>
                </a:cubicBezTo>
                <a:cubicBezTo>
                  <a:pt x="958123" y="66460"/>
                  <a:pt x="968380" y="69019"/>
                  <a:pt x="999407" y="58676"/>
                </a:cubicBezTo>
                <a:cubicBezTo>
                  <a:pt x="1015449" y="62687"/>
                  <a:pt x="1033775" y="61536"/>
                  <a:pt x="1047534" y="70708"/>
                </a:cubicBezTo>
                <a:cubicBezTo>
                  <a:pt x="1072461" y="87326"/>
                  <a:pt x="1077591" y="130780"/>
                  <a:pt x="1083628" y="154929"/>
                </a:cubicBezTo>
                <a:cubicBezTo>
                  <a:pt x="1103681" y="150918"/>
                  <a:pt x="1123336" y="142897"/>
                  <a:pt x="1143786" y="142897"/>
                </a:cubicBezTo>
                <a:cubicBezTo>
                  <a:pt x="1199083" y="142897"/>
                  <a:pt x="1219654" y="152145"/>
                  <a:pt x="1264102" y="166960"/>
                </a:cubicBezTo>
                <a:cubicBezTo>
                  <a:pt x="1284155" y="162950"/>
                  <a:pt x="1306505" y="165075"/>
                  <a:pt x="1324260" y="154929"/>
                </a:cubicBezTo>
                <a:cubicBezTo>
                  <a:pt x="1376324" y="125178"/>
                  <a:pt x="1325361" y="117733"/>
                  <a:pt x="1360355" y="82739"/>
                </a:cubicBezTo>
                <a:cubicBezTo>
                  <a:pt x="1369323" y="73771"/>
                  <a:pt x="1383865" y="72281"/>
                  <a:pt x="1396449" y="70708"/>
                </a:cubicBezTo>
                <a:cubicBezTo>
                  <a:pt x="1448336" y="64222"/>
                  <a:pt x="1500723" y="62687"/>
                  <a:pt x="1552860" y="58676"/>
                </a:cubicBezTo>
                <a:cubicBezTo>
                  <a:pt x="1644449" y="28146"/>
                  <a:pt x="1600177" y="39588"/>
                  <a:pt x="1685207" y="22581"/>
                </a:cubicBezTo>
                <a:cubicBezTo>
                  <a:pt x="1697239" y="34613"/>
                  <a:pt x="1710409" y="45604"/>
                  <a:pt x="1721302" y="58676"/>
                </a:cubicBezTo>
                <a:cubicBezTo>
                  <a:pt x="1730559" y="69785"/>
                  <a:pt x="1731249" y="91634"/>
                  <a:pt x="1745365" y="94771"/>
                </a:cubicBezTo>
                <a:cubicBezTo>
                  <a:pt x="1773048" y="100923"/>
                  <a:pt x="1801512" y="86750"/>
                  <a:pt x="1829586" y="82739"/>
                </a:cubicBezTo>
                <a:cubicBezTo>
                  <a:pt x="1841618" y="70707"/>
                  <a:pt x="1848666" y="46644"/>
                  <a:pt x="1865681" y="46644"/>
                </a:cubicBezTo>
                <a:cubicBezTo>
                  <a:pt x="1878364" y="46644"/>
                  <a:pt x="1872041" y="71395"/>
                  <a:pt x="1877713" y="82739"/>
                </a:cubicBezTo>
                <a:cubicBezTo>
                  <a:pt x="1899482" y="126277"/>
                  <a:pt x="1896240" y="116989"/>
                  <a:pt x="1937871" y="130866"/>
                </a:cubicBezTo>
                <a:cubicBezTo>
                  <a:pt x="1969955" y="126855"/>
                  <a:pt x="2005737" y="134317"/>
                  <a:pt x="2034123" y="118834"/>
                </a:cubicBezTo>
                <a:cubicBezTo>
                  <a:pt x="2054653" y="107636"/>
                  <a:pt x="2053682" y="75212"/>
                  <a:pt x="2070218" y="58676"/>
                </a:cubicBezTo>
                <a:cubicBezTo>
                  <a:pt x="2079186" y="49708"/>
                  <a:pt x="2094969" y="52316"/>
                  <a:pt x="2106313" y="46644"/>
                </a:cubicBezTo>
                <a:cubicBezTo>
                  <a:pt x="2199599" y="0"/>
                  <a:pt x="2087782" y="40788"/>
                  <a:pt x="2178502" y="10550"/>
                </a:cubicBezTo>
                <a:cubicBezTo>
                  <a:pt x="2194544" y="18571"/>
                  <a:pt x="2211705" y="24664"/>
                  <a:pt x="2226628" y="34613"/>
                </a:cubicBezTo>
                <a:cubicBezTo>
                  <a:pt x="2236067" y="40905"/>
                  <a:pt x="2239930" y="55089"/>
                  <a:pt x="2250692" y="58676"/>
                </a:cubicBezTo>
                <a:cubicBezTo>
                  <a:pt x="2277595" y="67644"/>
                  <a:pt x="2306839" y="66697"/>
                  <a:pt x="2334913" y="70708"/>
                </a:cubicBezTo>
                <a:cubicBezTo>
                  <a:pt x="2468404" y="55875"/>
                  <a:pt x="2408745" y="70160"/>
                  <a:pt x="2515386" y="34613"/>
                </a:cubicBezTo>
                <a:lnTo>
                  <a:pt x="2551481" y="22581"/>
                </a:lnTo>
                <a:lnTo>
                  <a:pt x="2587576" y="10550"/>
                </a:lnTo>
                <a:cubicBezTo>
                  <a:pt x="2635909" y="22633"/>
                  <a:pt x="2634030" y="16430"/>
                  <a:pt x="2671797" y="46644"/>
                </a:cubicBezTo>
                <a:cubicBezTo>
                  <a:pt x="2680655" y="53730"/>
                  <a:pt x="2685714" y="65635"/>
                  <a:pt x="2695860" y="70708"/>
                </a:cubicBezTo>
                <a:cubicBezTo>
                  <a:pt x="2758201" y="101879"/>
                  <a:pt x="2726833" y="65189"/>
                  <a:pt x="2780081" y="94771"/>
                </a:cubicBezTo>
                <a:cubicBezTo>
                  <a:pt x="2844844" y="130750"/>
                  <a:pt x="2844520" y="135146"/>
                  <a:pt x="2888365" y="178992"/>
                </a:cubicBezTo>
                <a:cubicBezTo>
                  <a:pt x="2884355" y="211076"/>
                  <a:pt x="2882118" y="243432"/>
                  <a:pt x="2876334" y="275244"/>
                </a:cubicBezTo>
                <a:cubicBezTo>
                  <a:pt x="2874065" y="287722"/>
                  <a:pt x="2872225" y="301436"/>
                  <a:pt x="2864302" y="311339"/>
                </a:cubicBezTo>
                <a:cubicBezTo>
                  <a:pt x="2855269" y="322630"/>
                  <a:pt x="2840239" y="327381"/>
                  <a:pt x="2828207" y="335402"/>
                </a:cubicBezTo>
                <a:cubicBezTo>
                  <a:pt x="2832218" y="351444"/>
                  <a:pt x="2827684" y="372767"/>
                  <a:pt x="2840239" y="383529"/>
                </a:cubicBezTo>
                <a:cubicBezTo>
                  <a:pt x="2996151" y="517169"/>
                  <a:pt x="2858448" y="326625"/>
                  <a:pt x="2936492" y="443687"/>
                </a:cubicBezTo>
                <a:cubicBezTo>
                  <a:pt x="2940502" y="455718"/>
                  <a:pt x="2945039" y="467587"/>
                  <a:pt x="2948523" y="479781"/>
                </a:cubicBezTo>
                <a:cubicBezTo>
                  <a:pt x="2953066" y="495681"/>
                  <a:pt x="2955803" y="512069"/>
                  <a:pt x="2960555" y="527908"/>
                </a:cubicBezTo>
                <a:cubicBezTo>
                  <a:pt x="2967844" y="552203"/>
                  <a:pt x="2984618" y="600097"/>
                  <a:pt x="2984618" y="600097"/>
                </a:cubicBezTo>
                <a:cubicBezTo>
                  <a:pt x="2936691" y="671989"/>
                  <a:pt x="2989034" y="609479"/>
                  <a:pt x="2924460" y="648223"/>
                </a:cubicBezTo>
                <a:cubicBezTo>
                  <a:pt x="2898215" y="663970"/>
                  <a:pt x="2888869" y="695343"/>
                  <a:pt x="2876334" y="720413"/>
                </a:cubicBezTo>
                <a:cubicBezTo>
                  <a:pt x="2872323" y="768539"/>
                  <a:pt x="2873773" y="817437"/>
                  <a:pt x="2864302" y="864792"/>
                </a:cubicBezTo>
                <a:cubicBezTo>
                  <a:pt x="2861466" y="878971"/>
                  <a:pt x="2845935" y="887596"/>
                  <a:pt x="2840239" y="900887"/>
                </a:cubicBezTo>
                <a:cubicBezTo>
                  <a:pt x="2833725" y="916086"/>
                  <a:pt x="2837379" y="935254"/>
                  <a:pt x="2828207" y="949013"/>
                </a:cubicBezTo>
                <a:cubicBezTo>
                  <a:pt x="2811589" y="973940"/>
                  <a:pt x="2768134" y="979071"/>
                  <a:pt x="2743986" y="985108"/>
                </a:cubicBezTo>
                <a:cubicBezTo>
                  <a:pt x="2720984" y="1054117"/>
                  <a:pt x="2747527" y="992419"/>
                  <a:pt x="2707892" y="1045266"/>
                </a:cubicBezTo>
                <a:cubicBezTo>
                  <a:pt x="2619198" y="1163524"/>
                  <a:pt x="2691687" y="1072272"/>
                  <a:pt x="2635702" y="1165581"/>
                </a:cubicBezTo>
                <a:cubicBezTo>
                  <a:pt x="2620823" y="1190380"/>
                  <a:pt x="2615012" y="1228626"/>
                  <a:pt x="2587576" y="1237771"/>
                </a:cubicBezTo>
                <a:cubicBezTo>
                  <a:pt x="2502927" y="1265986"/>
                  <a:pt x="2607427" y="1229263"/>
                  <a:pt x="2503355" y="1273866"/>
                </a:cubicBezTo>
                <a:cubicBezTo>
                  <a:pt x="2491698" y="1278862"/>
                  <a:pt x="2479292" y="1281887"/>
                  <a:pt x="2467260" y="1285897"/>
                </a:cubicBezTo>
                <a:cubicBezTo>
                  <a:pt x="2463249" y="1305950"/>
                  <a:pt x="2457486" y="1325730"/>
                  <a:pt x="2455228" y="1346055"/>
                </a:cubicBezTo>
                <a:cubicBezTo>
                  <a:pt x="2449453" y="1398026"/>
                  <a:pt x="2456670" y="1451941"/>
                  <a:pt x="2443197" y="1502466"/>
                </a:cubicBezTo>
                <a:cubicBezTo>
                  <a:pt x="2439471" y="1516438"/>
                  <a:pt x="2419134" y="1518508"/>
                  <a:pt x="2407102" y="1526529"/>
                </a:cubicBezTo>
                <a:cubicBezTo>
                  <a:pt x="2379028" y="1638823"/>
                  <a:pt x="2375018" y="1590697"/>
                  <a:pt x="2395071" y="1670908"/>
                </a:cubicBezTo>
                <a:cubicBezTo>
                  <a:pt x="2391060" y="1694971"/>
                  <a:pt x="2399103" y="1724738"/>
                  <a:pt x="2383039" y="1743097"/>
                </a:cubicBezTo>
                <a:cubicBezTo>
                  <a:pt x="2366336" y="1762186"/>
                  <a:pt x="2334912" y="1759139"/>
                  <a:pt x="2310849" y="1767160"/>
                </a:cubicBezTo>
                <a:lnTo>
                  <a:pt x="2274755" y="1779192"/>
                </a:lnTo>
                <a:cubicBezTo>
                  <a:pt x="2124941" y="1754222"/>
                  <a:pt x="2259559" y="1780516"/>
                  <a:pt x="2166471" y="1755129"/>
                </a:cubicBezTo>
                <a:cubicBezTo>
                  <a:pt x="2134565" y="1746427"/>
                  <a:pt x="2070218" y="1731066"/>
                  <a:pt x="2070218" y="1731066"/>
                </a:cubicBezTo>
                <a:cubicBezTo>
                  <a:pt x="2058186" y="1735076"/>
                  <a:pt x="2043091" y="1734129"/>
                  <a:pt x="2034123" y="1743097"/>
                </a:cubicBezTo>
                <a:cubicBezTo>
                  <a:pt x="2028133" y="1749087"/>
                  <a:pt x="2010474" y="1826594"/>
                  <a:pt x="2010060" y="1827318"/>
                </a:cubicBezTo>
                <a:cubicBezTo>
                  <a:pt x="2001618" y="1842091"/>
                  <a:pt x="1984594" y="1850126"/>
                  <a:pt x="1973965" y="1863413"/>
                </a:cubicBezTo>
                <a:cubicBezTo>
                  <a:pt x="1968363" y="1870416"/>
                  <a:pt x="1965944" y="1879455"/>
                  <a:pt x="1961934" y="1887476"/>
                </a:cubicBezTo>
                <a:lnTo>
                  <a:pt x="1889744" y="1719034"/>
                </a:lnTo>
                <a:cubicBezTo>
                  <a:pt x="1865681" y="1694971"/>
                  <a:pt x="1838814" y="1673417"/>
                  <a:pt x="1817555" y="1646844"/>
                </a:cubicBezTo>
                <a:cubicBezTo>
                  <a:pt x="1763493" y="1579266"/>
                  <a:pt x="1827709" y="1610123"/>
                  <a:pt x="1757397" y="1586687"/>
                </a:cubicBezTo>
                <a:cubicBezTo>
                  <a:pt x="1728788" y="1500862"/>
                  <a:pt x="1769354" y="1604623"/>
                  <a:pt x="1709271" y="1514497"/>
                </a:cubicBezTo>
                <a:cubicBezTo>
                  <a:pt x="1702236" y="1503944"/>
                  <a:pt x="1702911" y="1489746"/>
                  <a:pt x="1697239" y="1478402"/>
                </a:cubicBezTo>
                <a:cubicBezTo>
                  <a:pt x="1686818" y="1457560"/>
                  <a:pt x="1667762" y="1433164"/>
                  <a:pt x="1649113" y="1418244"/>
                </a:cubicBezTo>
                <a:cubicBezTo>
                  <a:pt x="1637822" y="1409211"/>
                  <a:pt x="1625050" y="1402202"/>
                  <a:pt x="1613018" y="1394181"/>
                </a:cubicBezTo>
                <a:lnTo>
                  <a:pt x="1504734" y="1430276"/>
                </a:lnTo>
                <a:lnTo>
                  <a:pt x="1468639" y="1442308"/>
                </a:lnTo>
                <a:cubicBezTo>
                  <a:pt x="1452597" y="1434287"/>
                  <a:pt x="1437692" y="1423398"/>
                  <a:pt x="1420513" y="1418244"/>
                </a:cubicBezTo>
                <a:cubicBezTo>
                  <a:pt x="1390699" y="1409300"/>
                  <a:pt x="1342932" y="1411239"/>
                  <a:pt x="1312228" y="1394181"/>
                </a:cubicBezTo>
                <a:cubicBezTo>
                  <a:pt x="1286947" y="1380136"/>
                  <a:pt x="1267475" y="1355201"/>
                  <a:pt x="1240039" y="1346055"/>
                </a:cubicBezTo>
                <a:cubicBezTo>
                  <a:pt x="1203864" y="1333996"/>
                  <a:pt x="1198947" y="1335874"/>
                  <a:pt x="1167849" y="1309960"/>
                </a:cubicBezTo>
                <a:cubicBezTo>
                  <a:pt x="1107765" y="1259891"/>
                  <a:pt x="1159094" y="1282979"/>
                  <a:pt x="1095660" y="1261834"/>
                </a:cubicBezTo>
                <a:cubicBezTo>
                  <a:pt x="1083628" y="1273866"/>
                  <a:pt x="1069003" y="1283771"/>
                  <a:pt x="1059565" y="1297929"/>
                </a:cubicBezTo>
                <a:cubicBezTo>
                  <a:pt x="1052530" y="1308481"/>
                  <a:pt x="1060216" y="1334023"/>
                  <a:pt x="1047534" y="1334023"/>
                </a:cubicBezTo>
                <a:cubicBezTo>
                  <a:pt x="1033074" y="1334023"/>
                  <a:pt x="1030645" y="1310484"/>
                  <a:pt x="1023471" y="1297929"/>
                </a:cubicBezTo>
                <a:cubicBezTo>
                  <a:pt x="998768" y="1254699"/>
                  <a:pt x="1004658" y="1250351"/>
                  <a:pt x="975344" y="1213708"/>
                </a:cubicBezTo>
                <a:cubicBezTo>
                  <a:pt x="968258" y="1204850"/>
                  <a:pt x="961008" y="1195480"/>
                  <a:pt x="951281" y="1189644"/>
                </a:cubicBezTo>
                <a:cubicBezTo>
                  <a:pt x="940406" y="1183119"/>
                  <a:pt x="927218" y="1181623"/>
                  <a:pt x="915186" y="1177613"/>
                </a:cubicBezTo>
                <a:cubicBezTo>
                  <a:pt x="886097" y="1183430"/>
                  <a:pt x="805042" y="1209987"/>
                  <a:pt x="782839" y="1165581"/>
                </a:cubicBezTo>
                <a:cubicBezTo>
                  <a:pt x="770567" y="1141037"/>
                  <a:pt x="816154" y="1079514"/>
                  <a:pt x="830965" y="1057297"/>
                </a:cubicBezTo>
                <a:cubicBezTo>
                  <a:pt x="826955" y="1041255"/>
                  <a:pt x="829264" y="1022083"/>
                  <a:pt x="818934" y="1009171"/>
                </a:cubicBezTo>
                <a:cubicBezTo>
                  <a:pt x="798796" y="983998"/>
                  <a:pt x="753884" y="1004378"/>
                  <a:pt x="734713" y="1009171"/>
                </a:cubicBezTo>
                <a:cubicBezTo>
                  <a:pt x="730702" y="1041255"/>
                  <a:pt x="730523" y="1074055"/>
                  <a:pt x="722681" y="1105423"/>
                </a:cubicBezTo>
                <a:cubicBezTo>
                  <a:pt x="718331" y="1122823"/>
                  <a:pt x="710100" y="1139771"/>
                  <a:pt x="698618" y="1153550"/>
                </a:cubicBezTo>
                <a:cubicBezTo>
                  <a:pt x="684422" y="1170586"/>
                  <a:pt x="647780" y="1185374"/>
                  <a:pt x="626428" y="1189644"/>
                </a:cubicBezTo>
                <a:cubicBezTo>
                  <a:pt x="618563" y="1191217"/>
                  <a:pt x="610386" y="1189644"/>
                  <a:pt x="602365" y="1189644"/>
                </a:cubicBezTo>
                <a:lnTo>
                  <a:pt x="482049" y="1057297"/>
                </a:lnTo>
                <a:lnTo>
                  <a:pt x="494081" y="973076"/>
                </a:lnTo>
                <a:lnTo>
                  <a:pt x="590334" y="924950"/>
                </a:lnTo>
                <a:lnTo>
                  <a:pt x="662523" y="732444"/>
                </a:lnTo>
                <a:cubicBezTo>
                  <a:pt x="634449" y="712392"/>
                  <a:pt x="610725" y="684077"/>
                  <a:pt x="578302" y="672287"/>
                </a:cubicBezTo>
                <a:cubicBezTo>
                  <a:pt x="562762" y="666636"/>
                  <a:pt x="546014" y="689070"/>
                  <a:pt x="530176" y="684318"/>
                </a:cubicBezTo>
                <a:cubicBezTo>
                  <a:pt x="502475" y="676008"/>
                  <a:pt x="482049" y="652234"/>
                  <a:pt x="457986" y="636192"/>
                </a:cubicBezTo>
                <a:lnTo>
                  <a:pt x="421892" y="612129"/>
                </a:lnTo>
                <a:cubicBezTo>
                  <a:pt x="413871" y="620150"/>
                  <a:pt x="402901" y="626046"/>
                  <a:pt x="397828" y="636192"/>
                </a:cubicBezTo>
                <a:cubicBezTo>
                  <a:pt x="386484" y="658879"/>
                  <a:pt x="391700" y="690445"/>
                  <a:pt x="373765" y="708381"/>
                </a:cubicBezTo>
                <a:lnTo>
                  <a:pt x="337671" y="744476"/>
                </a:lnTo>
                <a:cubicBezTo>
                  <a:pt x="333660" y="732444"/>
                  <a:pt x="335959" y="715753"/>
                  <a:pt x="325639" y="708381"/>
                </a:cubicBezTo>
                <a:cubicBezTo>
                  <a:pt x="304999" y="693638"/>
                  <a:pt x="266230" y="706228"/>
                  <a:pt x="253449" y="684318"/>
                </a:cubicBezTo>
                <a:cubicBezTo>
                  <a:pt x="233140" y="649503"/>
                  <a:pt x="245428" y="604107"/>
                  <a:pt x="241418" y="564002"/>
                </a:cubicBezTo>
                <a:cubicBezTo>
                  <a:pt x="217355" y="568013"/>
                  <a:pt x="193042" y="570742"/>
                  <a:pt x="169228" y="576034"/>
                </a:cubicBezTo>
                <a:cubicBezTo>
                  <a:pt x="156848" y="578785"/>
                  <a:pt x="144909" y="592776"/>
                  <a:pt x="133134" y="588066"/>
                </a:cubicBezTo>
                <a:cubicBezTo>
                  <a:pt x="119708" y="582696"/>
                  <a:pt x="120362" y="561004"/>
                  <a:pt x="109071" y="551971"/>
                </a:cubicBezTo>
                <a:cubicBezTo>
                  <a:pt x="99168" y="544048"/>
                  <a:pt x="85008" y="543950"/>
                  <a:pt x="72976" y="539939"/>
                </a:cubicBezTo>
                <a:cubicBezTo>
                  <a:pt x="68965" y="527907"/>
                  <a:pt x="69912" y="512812"/>
                  <a:pt x="60944" y="503844"/>
                </a:cubicBezTo>
                <a:cubicBezTo>
                  <a:pt x="51976" y="494876"/>
                  <a:pt x="30097" y="503359"/>
                  <a:pt x="24849" y="491813"/>
                </a:cubicBezTo>
                <a:cubicBezTo>
                  <a:pt x="0" y="437144"/>
                  <a:pt x="786" y="405574"/>
                  <a:pt x="12818" y="359466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52400" dist="1397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Forme libre 59"/>
          <p:cNvSpPr/>
          <p:nvPr/>
        </p:nvSpPr>
        <p:spPr>
          <a:xfrm>
            <a:off x="3293451" y="2666509"/>
            <a:ext cx="2707309" cy="2334127"/>
          </a:xfrm>
          <a:custGeom>
            <a:avLst/>
            <a:gdLst>
              <a:gd name="connsiteX0" fmla="*/ 493295 w 2707309"/>
              <a:gd name="connsiteY0" fmla="*/ 120316 h 2334127"/>
              <a:gd name="connsiteX1" fmla="*/ 830179 w 2707309"/>
              <a:gd name="connsiteY1" fmla="*/ 0 h 2334127"/>
              <a:gd name="connsiteX2" fmla="*/ 986589 w 2707309"/>
              <a:gd name="connsiteY2" fmla="*/ 72190 h 2334127"/>
              <a:gd name="connsiteX3" fmla="*/ 914400 w 2707309"/>
              <a:gd name="connsiteY3" fmla="*/ 228600 h 2334127"/>
              <a:gd name="connsiteX4" fmla="*/ 938463 w 2707309"/>
              <a:gd name="connsiteY4" fmla="*/ 252663 h 2334127"/>
              <a:gd name="connsiteX5" fmla="*/ 1130968 w 2707309"/>
              <a:gd name="connsiteY5" fmla="*/ 216569 h 2334127"/>
              <a:gd name="connsiteX6" fmla="*/ 1167063 w 2707309"/>
              <a:gd name="connsiteY6" fmla="*/ 240632 h 2334127"/>
              <a:gd name="connsiteX7" fmla="*/ 1179095 w 2707309"/>
              <a:gd name="connsiteY7" fmla="*/ 276727 h 2334127"/>
              <a:gd name="connsiteX8" fmla="*/ 1251284 w 2707309"/>
              <a:gd name="connsiteY8" fmla="*/ 264695 h 2334127"/>
              <a:gd name="connsiteX9" fmla="*/ 1335505 w 2707309"/>
              <a:gd name="connsiteY9" fmla="*/ 216569 h 2334127"/>
              <a:gd name="connsiteX10" fmla="*/ 1371600 w 2707309"/>
              <a:gd name="connsiteY10" fmla="*/ 192506 h 2334127"/>
              <a:gd name="connsiteX11" fmla="*/ 1503947 w 2707309"/>
              <a:gd name="connsiteY11" fmla="*/ 204537 h 2334127"/>
              <a:gd name="connsiteX12" fmla="*/ 1515979 w 2707309"/>
              <a:gd name="connsiteY12" fmla="*/ 300790 h 2334127"/>
              <a:gd name="connsiteX13" fmla="*/ 1588168 w 2707309"/>
              <a:gd name="connsiteY13" fmla="*/ 312821 h 2334127"/>
              <a:gd name="connsiteX14" fmla="*/ 1648326 w 2707309"/>
              <a:gd name="connsiteY14" fmla="*/ 360948 h 2334127"/>
              <a:gd name="connsiteX15" fmla="*/ 1708484 w 2707309"/>
              <a:gd name="connsiteY15" fmla="*/ 445169 h 2334127"/>
              <a:gd name="connsiteX16" fmla="*/ 1792705 w 2707309"/>
              <a:gd name="connsiteY16" fmla="*/ 493295 h 2334127"/>
              <a:gd name="connsiteX17" fmla="*/ 1864895 w 2707309"/>
              <a:gd name="connsiteY17" fmla="*/ 541421 h 2334127"/>
              <a:gd name="connsiteX18" fmla="*/ 1888958 w 2707309"/>
              <a:gd name="connsiteY18" fmla="*/ 577516 h 2334127"/>
              <a:gd name="connsiteX19" fmla="*/ 1852863 w 2707309"/>
              <a:gd name="connsiteY19" fmla="*/ 685800 h 2334127"/>
              <a:gd name="connsiteX20" fmla="*/ 1864895 w 2707309"/>
              <a:gd name="connsiteY20" fmla="*/ 721895 h 2334127"/>
              <a:gd name="connsiteX21" fmla="*/ 1900989 w 2707309"/>
              <a:gd name="connsiteY21" fmla="*/ 733927 h 2334127"/>
              <a:gd name="connsiteX22" fmla="*/ 1937084 w 2707309"/>
              <a:gd name="connsiteY22" fmla="*/ 757990 h 2334127"/>
              <a:gd name="connsiteX23" fmla="*/ 2057400 w 2707309"/>
              <a:gd name="connsiteY23" fmla="*/ 782053 h 2334127"/>
              <a:gd name="connsiteX24" fmla="*/ 2105526 w 2707309"/>
              <a:gd name="connsiteY24" fmla="*/ 770021 h 2334127"/>
              <a:gd name="connsiteX25" fmla="*/ 2141621 w 2707309"/>
              <a:gd name="connsiteY25" fmla="*/ 649706 h 2334127"/>
              <a:gd name="connsiteX26" fmla="*/ 2153653 w 2707309"/>
              <a:gd name="connsiteY26" fmla="*/ 613611 h 2334127"/>
              <a:gd name="connsiteX27" fmla="*/ 2189747 w 2707309"/>
              <a:gd name="connsiteY27" fmla="*/ 601579 h 2334127"/>
              <a:gd name="connsiteX28" fmla="*/ 2225842 w 2707309"/>
              <a:gd name="connsiteY28" fmla="*/ 625642 h 2334127"/>
              <a:gd name="connsiteX29" fmla="*/ 2237874 w 2707309"/>
              <a:gd name="connsiteY29" fmla="*/ 661737 h 2334127"/>
              <a:gd name="connsiteX30" fmla="*/ 2261937 w 2707309"/>
              <a:gd name="connsiteY30" fmla="*/ 709863 h 2334127"/>
              <a:gd name="connsiteX31" fmla="*/ 2286000 w 2707309"/>
              <a:gd name="connsiteY31" fmla="*/ 782053 h 2334127"/>
              <a:gd name="connsiteX32" fmla="*/ 2310063 w 2707309"/>
              <a:gd name="connsiteY32" fmla="*/ 818148 h 2334127"/>
              <a:gd name="connsiteX33" fmla="*/ 2334126 w 2707309"/>
              <a:gd name="connsiteY33" fmla="*/ 890337 h 2334127"/>
              <a:gd name="connsiteX34" fmla="*/ 2490537 w 2707309"/>
              <a:gd name="connsiteY34" fmla="*/ 914400 h 2334127"/>
              <a:gd name="connsiteX35" fmla="*/ 2514600 w 2707309"/>
              <a:gd name="connsiteY35" fmla="*/ 950495 h 2334127"/>
              <a:gd name="connsiteX36" fmla="*/ 2550695 w 2707309"/>
              <a:gd name="connsiteY36" fmla="*/ 974558 h 2334127"/>
              <a:gd name="connsiteX37" fmla="*/ 2646947 w 2707309"/>
              <a:gd name="connsiteY37" fmla="*/ 950495 h 2334127"/>
              <a:gd name="connsiteX38" fmla="*/ 2695074 w 2707309"/>
              <a:gd name="connsiteY38" fmla="*/ 1010653 h 2334127"/>
              <a:gd name="connsiteX39" fmla="*/ 2658979 w 2707309"/>
              <a:gd name="connsiteY39" fmla="*/ 1034716 h 2334127"/>
              <a:gd name="connsiteX40" fmla="*/ 2634916 w 2707309"/>
              <a:gd name="connsiteY40" fmla="*/ 1070811 h 2334127"/>
              <a:gd name="connsiteX41" fmla="*/ 2622884 w 2707309"/>
              <a:gd name="connsiteY41" fmla="*/ 1118937 h 2334127"/>
              <a:gd name="connsiteX42" fmla="*/ 2598821 w 2707309"/>
              <a:gd name="connsiteY42" fmla="*/ 1203158 h 2334127"/>
              <a:gd name="connsiteX43" fmla="*/ 2610853 w 2707309"/>
              <a:gd name="connsiteY43" fmla="*/ 1299411 h 2334127"/>
              <a:gd name="connsiteX44" fmla="*/ 2622884 w 2707309"/>
              <a:gd name="connsiteY44" fmla="*/ 1335506 h 2334127"/>
              <a:gd name="connsiteX45" fmla="*/ 2634916 w 2707309"/>
              <a:gd name="connsiteY45" fmla="*/ 1383632 h 2334127"/>
              <a:gd name="connsiteX46" fmla="*/ 2586789 w 2707309"/>
              <a:gd name="connsiteY46" fmla="*/ 1515979 h 2334127"/>
              <a:gd name="connsiteX47" fmla="*/ 2550695 w 2707309"/>
              <a:gd name="connsiteY47" fmla="*/ 1503948 h 2334127"/>
              <a:gd name="connsiteX48" fmla="*/ 2454442 w 2707309"/>
              <a:gd name="connsiteY48" fmla="*/ 1419727 h 2334127"/>
              <a:gd name="connsiteX49" fmla="*/ 2430379 w 2707309"/>
              <a:gd name="connsiteY49" fmla="*/ 1347537 h 2334127"/>
              <a:gd name="connsiteX50" fmla="*/ 2346158 w 2707309"/>
              <a:gd name="connsiteY50" fmla="*/ 1395663 h 2334127"/>
              <a:gd name="connsiteX51" fmla="*/ 2213810 w 2707309"/>
              <a:gd name="connsiteY51" fmla="*/ 1383632 h 2334127"/>
              <a:gd name="connsiteX52" fmla="*/ 2201779 w 2707309"/>
              <a:gd name="connsiteY52" fmla="*/ 1479884 h 2334127"/>
              <a:gd name="connsiteX53" fmla="*/ 2177716 w 2707309"/>
              <a:gd name="connsiteY53" fmla="*/ 1684421 h 2334127"/>
              <a:gd name="connsiteX54" fmla="*/ 2153653 w 2707309"/>
              <a:gd name="connsiteY54" fmla="*/ 1720516 h 2334127"/>
              <a:gd name="connsiteX55" fmla="*/ 2165684 w 2707309"/>
              <a:gd name="connsiteY55" fmla="*/ 1780674 h 2334127"/>
              <a:gd name="connsiteX56" fmla="*/ 2117558 w 2707309"/>
              <a:gd name="connsiteY56" fmla="*/ 1937084 h 2334127"/>
              <a:gd name="connsiteX57" fmla="*/ 2105526 w 2707309"/>
              <a:gd name="connsiteY57" fmla="*/ 2045369 h 2334127"/>
              <a:gd name="connsiteX58" fmla="*/ 2093495 w 2707309"/>
              <a:gd name="connsiteY58" fmla="*/ 2081463 h 2334127"/>
              <a:gd name="connsiteX59" fmla="*/ 1985210 w 2707309"/>
              <a:gd name="connsiteY59" fmla="*/ 2177716 h 2334127"/>
              <a:gd name="connsiteX60" fmla="*/ 1937084 w 2707309"/>
              <a:gd name="connsiteY60" fmla="*/ 2201779 h 2334127"/>
              <a:gd name="connsiteX61" fmla="*/ 1888958 w 2707309"/>
              <a:gd name="connsiteY61" fmla="*/ 2177716 h 2334127"/>
              <a:gd name="connsiteX62" fmla="*/ 1696453 w 2707309"/>
              <a:gd name="connsiteY62" fmla="*/ 2153653 h 2334127"/>
              <a:gd name="connsiteX63" fmla="*/ 1672389 w 2707309"/>
              <a:gd name="connsiteY63" fmla="*/ 2129590 h 2334127"/>
              <a:gd name="connsiteX64" fmla="*/ 1600200 w 2707309"/>
              <a:gd name="connsiteY64" fmla="*/ 2189748 h 2334127"/>
              <a:gd name="connsiteX65" fmla="*/ 1528010 w 2707309"/>
              <a:gd name="connsiteY65" fmla="*/ 2237874 h 2334127"/>
              <a:gd name="connsiteX66" fmla="*/ 1431758 w 2707309"/>
              <a:gd name="connsiteY66" fmla="*/ 2225842 h 2334127"/>
              <a:gd name="connsiteX67" fmla="*/ 1419726 w 2707309"/>
              <a:gd name="connsiteY67" fmla="*/ 2189748 h 2334127"/>
              <a:gd name="connsiteX68" fmla="*/ 1383631 w 2707309"/>
              <a:gd name="connsiteY68" fmla="*/ 2177716 h 2334127"/>
              <a:gd name="connsiteX69" fmla="*/ 1347537 w 2707309"/>
              <a:gd name="connsiteY69" fmla="*/ 2189748 h 2334127"/>
              <a:gd name="connsiteX70" fmla="*/ 1311442 w 2707309"/>
              <a:gd name="connsiteY70" fmla="*/ 2213811 h 2334127"/>
              <a:gd name="connsiteX71" fmla="*/ 1275347 w 2707309"/>
              <a:gd name="connsiteY71" fmla="*/ 2201779 h 2334127"/>
              <a:gd name="connsiteX72" fmla="*/ 1251284 w 2707309"/>
              <a:gd name="connsiteY72" fmla="*/ 2165684 h 2334127"/>
              <a:gd name="connsiteX73" fmla="*/ 1155031 w 2707309"/>
              <a:gd name="connsiteY73" fmla="*/ 2165684 h 2334127"/>
              <a:gd name="connsiteX74" fmla="*/ 1143000 w 2707309"/>
              <a:gd name="connsiteY74" fmla="*/ 2201779 h 2334127"/>
              <a:gd name="connsiteX75" fmla="*/ 1058779 w 2707309"/>
              <a:gd name="connsiteY75" fmla="*/ 2237874 h 2334127"/>
              <a:gd name="connsiteX76" fmla="*/ 950495 w 2707309"/>
              <a:gd name="connsiteY76" fmla="*/ 2225842 h 2334127"/>
              <a:gd name="connsiteX77" fmla="*/ 902368 w 2707309"/>
              <a:gd name="connsiteY77" fmla="*/ 2249906 h 2334127"/>
              <a:gd name="connsiteX78" fmla="*/ 866274 w 2707309"/>
              <a:gd name="connsiteY78" fmla="*/ 2237874 h 2334127"/>
              <a:gd name="connsiteX79" fmla="*/ 830179 w 2707309"/>
              <a:gd name="connsiteY79" fmla="*/ 2334127 h 2334127"/>
              <a:gd name="connsiteX80" fmla="*/ 794084 w 2707309"/>
              <a:gd name="connsiteY80" fmla="*/ 2310063 h 2334127"/>
              <a:gd name="connsiteX81" fmla="*/ 589547 w 2707309"/>
              <a:gd name="connsiteY81" fmla="*/ 2273969 h 2334127"/>
              <a:gd name="connsiteX82" fmla="*/ 577516 w 2707309"/>
              <a:gd name="connsiteY82" fmla="*/ 2201779 h 2334127"/>
              <a:gd name="connsiteX83" fmla="*/ 505326 w 2707309"/>
              <a:gd name="connsiteY83" fmla="*/ 2189748 h 2334127"/>
              <a:gd name="connsiteX84" fmla="*/ 433137 w 2707309"/>
              <a:gd name="connsiteY84" fmla="*/ 2237874 h 2334127"/>
              <a:gd name="connsiteX85" fmla="*/ 397042 w 2707309"/>
              <a:gd name="connsiteY85" fmla="*/ 2261937 h 2334127"/>
              <a:gd name="connsiteX86" fmla="*/ 360947 w 2707309"/>
              <a:gd name="connsiteY86" fmla="*/ 2273969 h 2334127"/>
              <a:gd name="connsiteX87" fmla="*/ 276726 w 2707309"/>
              <a:gd name="connsiteY87" fmla="*/ 2261937 h 2334127"/>
              <a:gd name="connsiteX88" fmla="*/ 204537 w 2707309"/>
              <a:gd name="connsiteY88" fmla="*/ 2286000 h 2334127"/>
              <a:gd name="connsiteX89" fmla="*/ 168442 w 2707309"/>
              <a:gd name="connsiteY89" fmla="*/ 2273969 h 2334127"/>
              <a:gd name="connsiteX90" fmla="*/ 108284 w 2707309"/>
              <a:gd name="connsiteY90" fmla="*/ 2225842 h 2334127"/>
              <a:gd name="connsiteX91" fmla="*/ 96253 w 2707309"/>
              <a:gd name="connsiteY91" fmla="*/ 2189748 h 2334127"/>
              <a:gd name="connsiteX92" fmla="*/ 0 w 2707309"/>
              <a:gd name="connsiteY92" fmla="*/ 2177716 h 2334127"/>
              <a:gd name="connsiteX93" fmla="*/ 12031 w 2707309"/>
              <a:gd name="connsiteY93" fmla="*/ 2105527 h 2334127"/>
              <a:gd name="connsiteX94" fmla="*/ 132347 w 2707309"/>
              <a:gd name="connsiteY94" fmla="*/ 1925053 h 2334127"/>
              <a:gd name="connsiteX95" fmla="*/ 156410 w 2707309"/>
              <a:gd name="connsiteY95" fmla="*/ 1636295 h 2334127"/>
              <a:gd name="connsiteX96" fmla="*/ 385010 w 2707309"/>
              <a:gd name="connsiteY96" fmla="*/ 830179 h 2334127"/>
              <a:gd name="connsiteX97" fmla="*/ 493295 w 2707309"/>
              <a:gd name="connsiteY97" fmla="*/ 120316 h 2334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2707309" h="2334127">
                <a:moveTo>
                  <a:pt x="493295" y="120316"/>
                </a:moveTo>
                <a:lnTo>
                  <a:pt x="830179" y="0"/>
                </a:lnTo>
                <a:lnTo>
                  <a:pt x="986589" y="72190"/>
                </a:lnTo>
                <a:lnTo>
                  <a:pt x="914400" y="228600"/>
                </a:lnTo>
                <a:lnTo>
                  <a:pt x="938463" y="252663"/>
                </a:lnTo>
                <a:cubicBezTo>
                  <a:pt x="1098529" y="199308"/>
                  <a:pt x="1033627" y="192233"/>
                  <a:pt x="1130968" y="216569"/>
                </a:cubicBezTo>
                <a:cubicBezTo>
                  <a:pt x="1143000" y="224590"/>
                  <a:pt x="1158030" y="229341"/>
                  <a:pt x="1167063" y="240632"/>
                </a:cubicBezTo>
                <a:cubicBezTo>
                  <a:pt x="1174986" y="250535"/>
                  <a:pt x="1166900" y="273243"/>
                  <a:pt x="1179095" y="276727"/>
                </a:cubicBezTo>
                <a:cubicBezTo>
                  <a:pt x="1202551" y="283429"/>
                  <a:pt x="1227221" y="268706"/>
                  <a:pt x="1251284" y="264695"/>
                </a:cubicBezTo>
                <a:cubicBezTo>
                  <a:pt x="1339224" y="206069"/>
                  <a:pt x="1228650" y="277629"/>
                  <a:pt x="1335505" y="216569"/>
                </a:cubicBezTo>
                <a:cubicBezTo>
                  <a:pt x="1348060" y="209395"/>
                  <a:pt x="1359568" y="200527"/>
                  <a:pt x="1371600" y="192506"/>
                </a:cubicBezTo>
                <a:cubicBezTo>
                  <a:pt x="1415716" y="196516"/>
                  <a:pt x="1468509" y="177958"/>
                  <a:pt x="1503947" y="204537"/>
                </a:cubicBezTo>
                <a:cubicBezTo>
                  <a:pt x="1529814" y="223937"/>
                  <a:pt x="1496128" y="275267"/>
                  <a:pt x="1515979" y="300790"/>
                </a:cubicBezTo>
                <a:cubicBezTo>
                  <a:pt x="1530956" y="320046"/>
                  <a:pt x="1564105" y="308811"/>
                  <a:pt x="1588168" y="312821"/>
                </a:cubicBezTo>
                <a:cubicBezTo>
                  <a:pt x="1613531" y="329730"/>
                  <a:pt x="1629861" y="337207"/>
                  <a:pt x="1648326" y="360948"/>
                </a:cubicBezTo>
                <a:cubicBezTo>
                  <a:pt x="1669507" y="388181"/>
                  <a:pt x="1685563" y="419384"/>
                  <a:pt x="1708484" y="445169"/>
                </a:cubicBezTo>
                <a:cubicBezTo>
                  <a:pt x="1728252" y="467408"/>
                  <a:pt x="1770406" y="477367"/>
                  <a:pt x="1792705" y="493295"/>
                </a:cubicBezTo>
                <a:cubicBezTo>
                  <a:pt x="1871563" y="549622"/>
                  <a:pt x="1787468" y="515614"/>
                  <a:pt x="1864895" y="541421"/>
                </a:cubicBezTo>
                <a:cubicBezTo>
                  <a:pt x="1872916" y="553453"/>
                  <a:pt x="1890159" y="563106"/>
                  <a:pt x="1888958" y="577516"/>
                </a:cubicBezTo>
                <a:cubicBezTo>
                  <a:pt x="1885798" y="615432"/>
                  <a:pt x="1852863" y="685800"/>
                  <a:pt x="1852863" y="685800"/>
                </a:cubicBezTo>
                <a:cubicBezTo>
                  <a:pt x="1856874" y="697832"/>
                  <a:pt x="1855927" y="712927"/>
                  <a:pt x="1864895" y="721895"/>
                </a:cubicBezTo>
                <a:cubicBezTo>
                  <a:pt x="1873863" y="730863"/>
                  <a:pt x="1889646" y="728255"/>
                  <a:pt x="1900989" y="733927"/>
                </a:cubicBezTo>
                <a:cubicBezTo>
                  <a:pt x="1913923" y="740394"/>
                  <a:pt x="1924150" y="751523"/>
                  <a:pt x="1937084" y="757990"/>
                </a:cubicBezTo>
                <a:cubicBezTo>
                  <a:pt x="1970681" y="774788"/>
                  <a:pt x="2026368" y="777620"/>
                  <a:pt x="2057400" y="782053"/>
                </a:cubicBezTo>
                <a:cubicBezTo>
                  <a:pt x="2073442" y="778042"/>
                  <a:pt x="2092823" y="780607"/>
                  <a:pt x="2105526" y="770021"/>
                </a:cubicBezTo>
                <a:cubicBezTo>
                  <a:pt x="2133876" y="746396"/>
                  <a:pt x="2135648" y="676584"/>
                  <a:pt x="2141621" y="649706"/>
                </a:cubicBezTo>
                <a:cubicBezTo>
                  <a:pt x="2144372" y="637326"/>
                  <a:pt x="2144685" y="622579"/>
                  <a:pt x="2153653" y="613611"/>
                </a:cubicBezTo>
                <a:cubicBezTo>
                  <a:pt x="2162621" y="604643"/>
                  <a:pt x="2177716" y="605590"/>
                  <a:pt x="2189747" y="601579"/>
                </a:cubicBezTo>
                <a:cubicBezTo>
                  <a:pt x="2201779" y="609600"/>
                  <a:pt x="2216809" y="614351"/>
                  <a:pt x="2225842" y="625642"/>
                </a:cubicBezTo>
                <a:cubicBezTo>
                  <a:pt x="2233765" y="635545"/>
                  <a:pt x="2232878" y="650080"/>
                  <a:pt x="2237874" y="661737"/>
                </a:cubicBezTo>
                <a:cubicBezTo>
                  <a:pt x="2244939" y="678222"/>
                  <a:pt x="2255276" y="693210"/>
                  <a:pt x="2261937" y="709863"/>
                </a:cubicBezTo>
                <a:cubicBezTo>
                  <a:pt x="2271357" y="733414"/>
                  <a:pt x="2271930" y="760948"/>
                  <a:pt x="2286000" y="782053"/>
                </a:cubicBezTo>
                <a:cubicBezTo>
                  <a:pt x="2294021" y="794085"/>
                  <a:pt x="2304190" y="804934"/>
                  <a:pt x="2310063" y="818148"/>
                </a:cubicBezTo>
                <a:cubicBezTo>
                  <a:pt x="2320365" y="841327"/>
                  <a:pt x="2309519" y="884185"/>
                  <a:pt x="2334126" y="890337"/>
                </a:cubicBezTo>
                <a:cubicBezTo>
                  <a:pt x="2417485" y="911177"/>
                  <a:pt x="2365818" y="900543"/>
                  <a:pt x="2490537" y="914400"/>
                </a:cubicBezTo>
                <a:cubicBezTo>
                  <a:pt x="2498558" y="926432"/>
                  <a:pt x="2504375" y="940270"/>
                  <a:pt x="2514600" y="950495"/>
                </a:cubicBezTo>
                <a:cubicBezTo>
                  <a:pt x="2524825" y="960720"/>
                  <a:pt x="2536346" y="972764"/>
                  <a:pt x="2550695" y="974558"/>
                </a:cubicBezTo>
                <a:cubicBezTo>
                  <a:pt x="2571817" y="977198"/>
                  <a:pt x="2623374" y="958353"/>
                  <a:pt x="2646947" y="950495"/>
                </a:cubicBezTo>
                <a:cubicBezTo>
                  <a:pt x="2660713" y="959672"/>
                  <a:pt x="2707309" y="980066"/>
                  <a:pt x="2695074" y="1010653"/>
                </a:cubicBezTo>
                <a:cubicBezTo>
                  <a:pt x="2689704" y="1024079"/>
                  <a:pt x="2671011" y="1026695"/>
                  <a:pt x="2658979" y="1034716"/>
                </a:cubicBezTo>
                <a:cubicBezTo>
                  <a:pt x="2650958" y="1046748"/>
                  <a:pt x="2640612" y="1057520"/>
                  <a:pt x="2634916" y="1070811"/>
                </a:cubicBezTo>
                <a:cubicBezTo>
                  <a:pt x="2628402" y="1086010"/>
                  <a:pt x="2627427" y="1103037"/>
                  <a:pt x="2622884" y="1118937"/>
                </a:cubicBezTo>
                <a:cubicBezTo>
                  <a:pt x="2588363" y="1239761"/>
                  <a:pt x="2636435" y="1052709"/>
                  <a:pt x="2598821" y="1203158"/>
                </a:cubicBezTo>
                <a:cubicBezTo>
                  <a:pt x="2602832" y="1235242"/>
                  <a:pt x="2605069" y="1267599"/>
                  <a:pt x="2610853" y="1299411"/>
                </a:cubicBezTo>
                <a:cubicBezTo>
                  <a:pt x="2613122" y="1311889"/>
                  <a:pt x="2619400" y="1323312"/>
                  <a:pt x="2622884" y="1335506"/>
                </a:cubicBezTo>
                <a:cubicBezTo>
                  <a:pt x="2627427" y="1351406"/>
                  <a:pt x="2630905" y="1367590"/>
                  <a:pt x="2634916" y="1383632"/>
                </a:cubicBezTo>
                <a:cubicBezTo>
                  <a:pt x="2629496" y="1437828"/>
                  <a:pt x="2658644" y="1515979"/>
                  <a:pt x="2586789" y="1515979"/>
                </a:cubicBezTo>
                <a:cubicBezTo>
                  <a:pt x="2574107" y="1515979"/>
                  <a:pt x="2562726" y="1507958"/>
                  <a:pt x="2550695" y="1503948"/>
                </a:cubicBezTo>
                <a:cubicBezTo>
                  <a:pt x="2480312" y="1433565"/>
                  <a:pt x="2514133" y="1459520"/>
                  <a:pt x="2454442" y="1419727"/>
                </a:cubicBezTo>
                <a:lnTo>
                  <a:pt x="2430379" y="1347537"/>
                </a:lnTo>
                <a:lnTo>
                  <a:pt x="2346158" y="1395663"/>
                </a:lnTo>
                <a:lnTo>
                  <a:pt x="2213810" y="1383632"/>
                </a:lnTo>
                <a:lnTo>
                  <a:pt x="2201779" y="1479884"/>
                </a:lnTo>
                <a:cubicBezTo>
                  <a:pt x="2201268" y="1484481"/>
                  <a:pt x="2180815" y="1673059"/>
                  <a:pt x="2177716" y="1684421"/>
                </a:cubicBezTo>
                <a:cubicBezTo>
                  <a:pt x="2173911" y="1698372"/>
                  <a:pt x="2161674" y="1708484"/>
                  <a:pt x="2153653" y="1720516"/>
                </a:cubicBezTo>
                <a:cubicBezTo>
                  <a:pt x="2157663" y="1740569"/>
                  <a:pt x="2167044" y="1760270"/>
                  <a:pt x="2165684" y="1780674"/>
                </a:cubicBezTo>
                <a:cubicBezTo>
                  <a:pt x="2158710" y="1885283"/>
                  <a:pt x="2157264" y="1877526"/>
                  <a:pt x="2117558" y="1937084"/>
                </a:cubicBezTo>
                <a:cubicBezTo>
                  <a:pt x="2113547" y="1973179"/>
                  <a:pt x="2111496" y="2009546"/>
                  <a:pt x="2105526" y="2045369"/>
                </a:cubicBezTo>
                <a:cubicBezTo>
                  <a:pt x="2103441" y="2057879"/>
                  <a:pt x="2101281" y="2071452"/>
                  <a:pt x="2093495" y="2081463"/>
                </a:cubicBezTo>
                <a:cubicBezTo>
                  <a:pt x="2064256" y="2119056"/>
                  <a:pt x="2027025" y="2153822"/>
                  <a:pt x="1985210" y="2177716"/>
                </a:cubicBezTo>
                <a:cubicBezTo>
                  <a:pt x="1969638" y="2186614"/>
                  <a:pt x="1953126" y="2193758"/>
                  <a:pt x="1937084" y="2201779"/>
                </a:cubicBezTo>
                <a:cubicBezTo>
                  <a:pt x="1921042" y="2193758"/>
                  <a:pt x="1906621" y="2180833"/>
                  <a:pt x="1888958" y="2177716"/>
                </a:cubicBezTo>
                <a:cubicBezTo>
                  <a:pt x="1612611" y="2128949"/>
                  <a:pt x="1808176" y="2190893"/>
                  <a:pt x="1696453" y="2153653"/>
                </a:cubicBezTo>
                <a:cubicBezTo>
                  <a:pt x="1688432" y="2145632"/>
                  <a:pt x="1683578" y="2127725"/>
                  <a:pt x="1672389" y="2129590"/>
                </a:cubicBezTo>
                <a:cubicBezTo>
                  <a:pt x="1643412" y="2134419"/>
                  <a:pt x="1622476" y="2173041"/>
                  <a:pt x="1600200" y="2189748"/>
                </a:cubicBezTo>
                <a:cubicBezTo>
                  <a:pt x="1577064" y="2207100"/>
                  <a:pt x="1528010" y="2237874"/>
                  <a:pt x="1528010" y="2237874"/>
                </a:cubicBezTo>
                <a:cubicBezTo>
                  <a:pt x="1495926" y="2233863"/>
                  <a:pt x="1461305" y="2238974"/>
                  <a:pt x="1431758" y="2225842"/>
                </a:cubicBezTo>
                <a:cubicBezTo>
                  <a:pt x="1420169" y="2220691"/>
                  <a:pt x="1428694" y="2198716"/>
                  <a:pt x="1419726" y="2189748"/>
                </a:cubicBezTo>
                <a:cubicBezTo>
                  <a:pt x="1410758" y="2180780"/>
                  <a:pt x="1395663" y="2181727"/>
                  <a:pt x="1383631" y="2177716"/>
                </a:cubicBezTo>
                <a:cubicBezTo>
                  <a:pt x="1371600" y="2181727"/>
                  <a:pt x="1358880" y="2184076"/>
                  <a:pt x="1347537" y="2189748"/>
                </a:cubicBezTo>
                <a:cubicBezTo>
                  <a:pt x="1334603" y="2196215"/>
                  <a:pt x="1325705" y="2211434"/>
                  <a:pt x="1311442" y="2213811"/>
                </a:cubicBezTo>
                <a:cubicBezTo>
                  <a:pt x="1298932" y="2215896"/>
                  <a:pt x="1287379" y="2205790"/>
                  <a:pt x="1275347" y="2201779"/>
                </a:cubicBezTo>
                <a:cubicBezTo>
                  <a:pt x="1267326" y="2189747"/>
                  <a:pt x="1263839" y="2172858"/>
                  <a:pt x="1251284" y="2165684"/>
                </a:cubicBezTo>
                <a:cubicBezTo>
                  <a:pt x="1208493" y="2141232"/>
                  <a:pt x="1192043" y="2153347"/>
                  <a:pt x="1155031" y="2165684"/>
                </a:cubicBezTo>
                <a:cubicBezTo>
                  <a:pt x="1151021" y="2177716"/>
                  <a:pt x="1150923" y="2191876"/>
                  <a:pt x="1143000" y="2201779"/>
                </a:cubicBezTo>
                <a:cubicBezTo>
                  <a:pt x="1122229" y="2227743"/>
                  <a:pt x="1087677" y="2230649"/>
                  <a:pt x="1058779" y="2237874"/>
                </a:cubicBezTo>
                <a:cubicBezTo>
                  <a:pt x="989599" y="2214814"/>
                  <a:pt x="1003132" y="2203283"/>
                  <a:pt x="950495" y="2225842"/>
                </a:cubicBezTo>
                <a:cubicBezTo>
                  <a:pt x="934009" y="2232907"/>
                  <a:pt x="918410" y="2241885"/>
                  <a:pt x="902368" y="2249906"/>
                </a:cubicBezTo>
                <a:cubicBezTo>
                  <a:pt x="890337" y="2245895"/>
                  <a:pt x="878710" y="2235387"/>
                  <a:pt x="866274" y="2237874"/>
                </a:cubicBezTo>
                <a:cubicBezTo>
                  <a:pt x="830658" y="2244997"/>
                  <a:pt x="831821" y="2324275"/>
                  <a:pt x="830179" y="2334127"/>
                </a:cubicBezTo>
                <a:cubicBezTo>
                  <a:pt x="818147" y="2326106"/>
                  <a:pt x="807018" y="2316530"/>
                  <a:pt x="794084" y="2310063"/>
                </a:cubicBezTo>
                <a:cubicBezTo>
                  <a:pt x="714288" y="2270164"/>
                  <a:pt x="699098" y="2283098"/>
                  <a:pt x="589547" y="2273969"/>
                </a:cubicBezTo>
                <a:cubicBezTo>
                  <a:pt x="585537" y="2249906"/>
                  <a:pt x="588426" y="2223599"/>
                  <a:pt x="577516" y="2201779"/>
                </a:cubicBezTo>
                <a:cubicBezTo>
                  <a:pt x="560145" y="2167037"/>
                  <a:pt x="529462" y="2176339"/>
                  <a:pt x="505326" y="2189748"/>
                </a:cubicBezTo>
                <a:cubicBezTo>
                  <a:pt x="480045" y="2203793"/>
                  <a:pt x="457200" y="2221832"/>
                  <a:pt x="433137" y="2237874"/>
                </a:cubicBezTo>
                <a:cubicBezTo>
                  <a:pt x="421105" y="2245895"/>
                  <a:pt x="410760" y="2257364"/>
                  <a:pt x="397042" y="2261937"/>
                </a:cubicBezTo>
                <a:lnTo>
                  <a:pt x="360947" y="2273969"/>
                </a:lnTo>
                <a:cubicBezTo>
                  <a:pt x="332873" y="2269958"/>
                  <a:pt x="305001" y="2259762"/>
                  <a:pt x="276726" y="2261937"/>
                </a:cubicBezTo>
                <a:cubicBezTo>
                  <a:pt x="251436" y="2263882"/>
                  <a:pt x="204537" y="2286000"/>
                  <a:pt x="204537" y="2286000"/>
                </a:cubicBezTo>
                <a:cubicBezTo>
                  <a:pt x="192505" y="2281990"/>
                  <a:pt x="179786" y="2279641"/>
                  <a:pt x="168442" y="2273969"/>
                </a:cubicBezTo>
                <a:cubicBezTo>
                  <a:pt x="138085" y="2258791"/>
                  <a:pt x="130666" y="2248225"/>
                  <a:pt x="108284" y="2225842"/>
                </a:cubicBezTo>
                <a:cubicBezTo>
                  <a:pt x="104274" y="2213811"/>
                  <a:pt x="105221" y="2198716"/>
                  <a:pt x="96253" y="2189748"/>
                </a:cubicBezTo>
                <a:cubicBezTo>
                  <a:pt x="77880" y="2171375"/>
                  <a:pt x="14742" y="2177716"/>
                  <a:pt x="0" y="2177716"/>
                </a:cubicBezTo>
                <a:lnTo>
                  <a:pt x="12031" y="2105527"/>
                </a:lnTo>
                <a:lnTo>
                  <a:pt x="132347" y="1925053"/>
                </a:lnTo>
                <a:lnTo>
                  <a:pt x="156410" y="1636295"/>
                </a:lnTo>
                <a:lnTo>
                  <a:pt x="385010" y="830179"/>
                </a:lnTo>
                <a:lnTo>
                  <a:pt x="493295" y="120316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152400" dist="1397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Forme libre 58"/>
          <p:cNvSpPr/>
          <p:nvPr/>
        </p:nvSpPr>
        <p:spPr>
          <a:xfrm>
            <a:off x="5622529" y="2143116"/>
            <a:ext cx="2021305" cy="1780674"/>
          </a:xfrm>
          <a:custGeom>
            <a:avLst/>
            <a:gdLst>
              <a:gd name="connsiteX0" fmla="*/ 409073 w 2021305"/>
              <a:gd name="connsiteY0" fmla="*/ 1780674 h 1780674"/>
              <a:gd name="connsiteX1" fmla="*/ 336884 w 2021305"/>
              <a:gd name="connsiteY1" fmla="*/ 1660358 h 1780674"/>
              <a:gd name="connsiteX2" fmla="*/ 457200 w 2021305"/>
              <a:gd name="connsiteY2" fmla="*/ 1431758 h 1780674"/>
              <a:gd name="connsiteX3" fmla="*/ 324852 w 2021305"/>
              <a:gd name="connsiteY3" fmla="*/ 1419726 h 1780674"/>
              <a:gd name="connsiteX4" fmla="*/ 288757 w 2021305"/>
              <a:gd name="connsiteY4" fmla="*/ 1383631 h 1780674"/>
              <a:gd name="connsiteX5" fmla="*/ 252663 w 2021305"/>
              <a:gd name="connsiteY5" fmla="*/ 1371600 h 1780674"/>
              <a:gd name="connsiteX6" fmla="*/ 216568 w 2021305"/>
              <a:gd name="connsiteY6" fmla="*/ 1347537 h 1780674"/>
              <a:gd name="connsiteX7" fmla="*/ 96252 w 2021305"/>
              <a:gd name="connsiteY7" fmla="*/ 1371600 h 1780674"/>
              <a:gd name="connsiteX8" fmla="*/ 48126 w 2021305"/>
              <a:gd name="connsiteY8" fmla="*/ 1299410 h 1780674"/>
              <a:gd name="connsiteX9" fmla="*/ 24063 w 2021305"/>
              <a:gd name="connsiteY9" fmla="*/ 1263316 h 1780674"/>
              <a:gd name="connsiteX10" fmla="*/ 0 w 2021305"/>
              <a:gd name="connsiteY10" fmla="*/ 1191126 h 1780674"/>
              <a:gd name="connsiteX11" fmla="*/ 60157 w 2021305"/>
              <a:gd name="connsiteY11" fmla="*/ 1143000 h 1780674"/>
              <a:gd name="connsiteX12" fmla="*/ 84221 w 2021305"/>
              <a:gd name="connsiteY12" fmla="*/ 1167063 h 1780674"/>
              <a:gd name="connsiteX13" fmla="*/ 168442 w 2021305"/>
              <a:gd name="connsiteY13" fmla="*/ 1094874 h 1780674"/>
              <a:gd name="connsiteX14" fmla="*/ 204536 w 2021305"/>
              <a:gd name="connsiteY14" fmla="*/ 1082842 h 1780674"/>
              <a:gd name="connsiteX15" fmla="*/ 180473 w 2021305"/>
              <a:gd name="connsiteY15" fmla="*/ 974558 h 1780674"/>
              <a:gd name="connsiteX16" fmla="*/ 156410 w 2021305"/>
              <a:gd name="connsiteY16" fmla="*/ 938463 h 1780674"/>
              <a:gd name="connsiteX17" fmla="*/ 156410 w 2021305"/>
              <a:gd name="connsiteY17" fmla="*/ 866274 h 1780674"/>
              <a:gd name="connsiteX18" fmla="*/ 228600 w 2021305"/>
              <a:gd name="connsiteY18" fmla="*/ 842210 h 1780674"/>
              <a:gd name="connsiteX19" fmla="*/ 264694 w 2021305"/>
              <a:gd name="connsiteY19" fmla="*/ 830179 h 1780674"/>
              <a:gd name="connsiteX20" fmla="*/ 252663 w 2021305"/>
              <a:gd name="connsiteY20" fmla="*/ 770021 h 1780674"/>
              <a:gd name="connsiteX21" fmla="*/ 276726 w 2021305"/>
              <a:gd name="connsiteY21" fmla="*/ 685800 h 1780674"/>
              <a:gd name="connsiteX22" fmla="*/ 264694 w 2021305"/>
              <a:gd name="connsiteY22" fmla="*/ 649705 h 1780674"/>
              <a:gd name="connsiteX23" fmla="*/ 276726 w 2021305"/>
              <a:gd name="connsiteY23" fmla="*/ 577516 h 1780674"/>
              <a:gd name="connsiteX24" fmla="*/ 324852 w 2021305"/>
              <a:gd name="connsiteY24" fmla="*/ 469231 h 1780674"/>
              <a:gd name="connsiteX25" fmla="*/ 409073 w 2021305"/>
              <a:gd name="connsiteY25" fmla="*/ 421105 h 1780674"/>
              <a:gd name="connsiteX26" fmla="*/ 445168 w 2021305"/>
              <a:gd name="connsiteY26" fmla="*/ 385010 h 1780674"/>
              <a:gd name="connsiteX27" fmla="*/ 481263 w 2021305"/>
              <a:gd name="connsiteY27" fmla="*/ 360947 h 1780674"/>
              <a:gd name="connsiteX28" fmla="*/ 505326 w 2021305"/>
              <a:gd name="connsiteY28" fmla="*/ 276726 h 1780674"/>
              <a:gd name="connsiteX29" fmla="*/ 541421 w 2021305"/>
              <a:gd name="connsiteY29" fmla="*/ 240631 h 1780674"/>
              <a:gd name="connsiteX30" fmla="*/ 529389 w 2021305"/>
              <a:gd name="connsiteY30" fmla="*/ 192505 h 1780674"/>
              <a:gd name="connsiteX31" fmla="*/ 493294 w 2021305"/>
              <a:gd name="connsiteY31" fmla="*/ 168442 h 1780674"/>
              <a:gd name="connsiteX32" fmla="*/ 457200 w 2021305"/>
              <a:gd name="connsiteY32" fmla="*/ 132347 h 1780674"/>
              <a:gd name="connsiteX33" fmla="*/ 517357 w 2021305"/>
              <a:gd name="connsiteY33" fmla="*/ 48126 h 1780674"/>
              <a:gd name="connsiteX34" fmla="*/ 577515 w 2021305"/>
              <a:gd name="connsiteY34" fmla="*/ 0 h 1780674"/>
              <a:gd name="connsiteX35" fmla="*/ 697831 w 2021305"/>
              <a:gd name="connsiteY35" fmla="*/ 24063 h 1780674"/>
              <a:gd name="connsiteX36" fmla="*/ 770021 w 2021305"/>
              <a:gd name="connsiteY36" fmla="*/ 60158 h 1780674"/>
              <a:gd name="connsiteX37" fmla="*/ 842210 w 2021305"/>
              <a:gd name="connsiteY37" fmla="*/ 180474 h 1780674"/>
              <a:gd name="connsiteX38" fmla="*/ 854242 w 2021305"/>
              <a:gd name="connsiteY38" fmla="*/ 216568 h 1780674"/>
              <a:gd name="connsiteX39" fmla="*/ 914400 w 2021305"/>
              <a:gd name="connsiteY39" fmla="*/ 276726 h 1780674"/>
              <a:gd name="connsiteX40" fmla="*/ 950494 w 2021305"/>
              <a:gd name="connsiteY40" fmla="*/ 264695 h 1780674"/>
              <a:gd name="connsiteX41" fmla="*/ 1046747 w 2021305"/>
              <a:gd name="connsiteY41" fmla="*/ 240631 h 1780674"/>
              <a:gd name="connsiteX42" fmla="*/ 1082842 w 2021305"/>
              <a:gd name="connsiteY42" fmla="*/ 216568 h 1780674"/>
              <a:gd name="connsiteX43" fmla="*/ 1263315 w 2021305"/>
              <a:gd name="connsiteY43" fmla="*/ 180474 h 1780674"/>
              <a:gd name="connsiteX44" fmla="*/ 1323473 w 2021305"/>
              <a:gd name="connsiteY44" fmla="*/ 132347 h 1780674"/>
              <a:gd name="connsiteX45" fmla="*/ 1347536 w 2021305"/>
              <a:gd name="connsiteY45" fmla="*/ 168442 h 1780674"/>
              <a:gd name="connsiteX46" fmla="*/ 1419726 w 2021305"/>
              <a:gd name="connsiteY46" fmla="*/ 204537 h 1780674"/>
              <a:gd name="connsiteX47" fmla="*/ 1540042 w 2021305"/>
              <a:gd name="connsiteY47" fmla="*/ 180474 h 1780674"/>
              <a:gd name="connsiteX48" fmla="*/ 1564105 w 2021305"/>
              <a:gd name="connsiteY48" fmla="*/ 156410 h 1780674"/>
              <a:gd name="connsiteX49" fmla="*/ 1600200 w 2021305"/>
              <a:gd name="connsiteY49" fmla="*/ 180474 h 1780674"/>
              <a:gd name="connsiteX50" fmla="*/ 1636294 w 2021305"/>
              <a:gd name="connsiteY50" fmla="*/ 216568 h 1780674"/>
              <a:gd name="connsiteX51" fmla="*/ 1588168 w 2021305"/>
              <a:gd name="connsiteY51" fmla="*/ 336884 h 1780674"/>
              <a:gd name="connsiteX52" fmla="*/ 1612231 w 2021305"/>
              <a:gd name="connsiteY52" fmla="*/ 409074 h 1780674"/>
              <a:gd name="connsiteX53" fmla="*/ 1732547 w 2021305"/>
              <a:gd name="connsiteY53" fmla="*/ 300789 h 1780674"/>
              <a:gd name="connsiteX54" fmla="*/ 1840831 w 2021305"/>
              <a:gd name="connsiteY54" fmla="*/ 312821 h 1780674"/>
              <a:gd name="connsiteX55" fmla="*/ 1876926 w 2021305"/>
              <a:gd name="connsiteY55" fmla="*/ 300789 h 1780674"/>
              <a:gd name="connsiteX56" fmla="*/ 1888957 w 2021305"/>
              <a:gd name="connsiteY56" fmla="*/ 336884 h 1780674"/>
              <a:gd name="connsiteX57" fmla="*/ 1961147 w 2021305"/>
              <a:gd name="connsiteY57" fmla="*/ 397042 h 1780674"/>
              <a:gd name="connsiteX58" fmla="*/ 1985210 w 2021305"/>
              <a:gd name="connsiteY58" fmla="*/ 433137 h 1780674"/>
              <a:gd name="connsiteX59" fmla="*/ 1997242 w 2021305"/>
              <a:gd name="connsiteY59" fmla="*/ 469231 h 1780674"/>
              <a:gd name="connsiteX60" fmla="*/ 2021305 w 2021305"/>
              <a:gd name="connsiteY60" fmla="*/ 493295 h 1780674"/>
              <a:gd name="connsiteX61" fmla="*/ 1997242 w 2021305"/>
              <a:gd name="connsiteY61" fmla="*/ 529389 h 1780674"/>
              <a:gd name="connsiteX62" fmla="*/ 1925052 w 2021305"/>
              <a:gd name="connsiteY62" fmla="*/ 553452 h 1780674"/>
              <a:gd name="connsiteX63" fmla="*/ 1913021 w 2021305"/>
              <a:gd name="connsiteY63" fmla="*/ 589547 h 1780674"/>
              <a:gd name="connsiteX64" fmla="*/ 1925052 w 2021305"/>
              <a:gd name="connsiteY64" fmla="*/ 625642 h 1780674"/>
              <a:gd name="connsiteX65" fmla="*/ 1937084 w 2021305"/>
              <a:gd name="connsiteY65" fmla="*/ 745958 h 1780674"/>
              <a:gd name="connsiteX66" fmla="*/ 1985210 w 2021305"/>
              <a:gd name="connsiteY66" fmla="*/ 818147 h 1780674"/>
              <a:gd name="connsiteX67" fmla="*/ 1997242 w 2021305"/>
              <a:gd name="connsiteY67" fmla="*/ 854242 h 1780674"/>
              <a:gd name="connsiteX68" fmla="*/ 1961147 w 2021305"/>
              <a:gd name="connsiteY68" fmla="*/ 950495 h 1780674"/>
              <a:gd name="connsiteX69" fmla="*/ 1900989 w 2021305"/>
              <a:gd name="connsiteY69" fmla="*/ 962526 h 1780674"/>
              <a:gd name="connsiteX70" fmla="*/ 1780673 w 2021305"/>
              <a:gd name="connsiteY70" fmla="*/ 950495 h 1780674"/>
              <a:gd name="connsiteX71" fmla="*/ 1768642 w 2021305"/>
              <a:gd name="connsiteY71" fmla="*/ 914400 h 1780674"/>
              <a:gd name="connsiteX72" fmla="*/ 1756610 w 2021305"/>
              <a:gd name="connsiteY72" fmla="*/ 866274 h 1780674"/>
              <a:gd name="connsiteX73" fmla="*/ 1720515 w 2021305"/>
              <a:gd name="connsiteY73" fmla="*/ 842210 h 1780674"/>
              <a:gd name="connsiteX74" fmla="*/ 1696452 w 2021305"/>
              <a:gd name="connsiteY74" fmla="*/ 866274 h 1780674"/>
              <a:gd name="connsiteX75" fmla="*/ 1672389 w 2021305"/>
              <a:gd name="connsiteY75" fmla="*/ 986589 h 1780674"/>
              <a:gd name="connsiteX76" fmla="*/ 1648326 w 2021305"/>
              <a:gd name="connsiteY76" fmla="*/ 1022684 h 1780674"/>
              <a:gd name="connsiteX77" fmla="*/ 1708484 w 2021305"/>
              <a:gd name="connsiteY77" fmla="*/ 1082842 h 1780674"/>
              <a:gd name="connsiteX78" fmla="*/ 1744579 w 2021305"/>
              <a:gd name="connsiteY78" fmla="*/ 1106905 h 1780674"/>
              <a:gd name="connsiteX79" fmla="*/ 1768642 w 2021305"/>
              <a:gd name="connsiteY79" fmla="*/ 1191126 h 1780674"/>
              <a:gd name="connsiteX80" fmla="*/ 1756610 w 2021305"/>
              <a:gd name="connsiteY80" fmla="*/ 1323474 h 1780674"/>
              <a:gd name="connsiteX81" fmla="*/ 1708484 w 2021305"/>
              <a:gd name="connsiteY81" fmla="*/ 1311442 h 1780674"/>
              <a:gd name="connsiteX82" fmla="*/ 1672389 w 2021305"/>
              <a:gd name="connsiteY82" fmla="*/ 1299410 h 1780674"/>
              <a:gd name="connsiteX83" fmla="*/ 1684421 w 2021305"/>
              <a:gd name="connsiteY83" fmla="*/ 1335505 h 1780674"/>
              <a:gd name="connsiteX84" fmla="*/ 1660357 w 2021305"/>
              <a:gd name="connsiteY84" fmla="*/ 1431758 h 1780674"/>
              <a:gd name="connsiteX85" fmla="*/ 1588168 w 2021305"/>
              <a:gd name="connsiteY85" fmla="*/ 1455821 h 1780674"/>
              <a:gd name="connsiteX86" fmla="*/ 1552073 w 2021305"/>
              <a:gd name="connsiteY86" fmla="*/ 1443789 h 1780674"/>
              <a:gd name="connsiteX87" fmla="*/ 1491915 w 2021305"/>
              <a:gd name="connsiteY87" fmla="*/ 1479884 h 1780674"/>
              <a:gd name="connsiteX88" fmla="*/ 1443789 w 2021305"/>
              <a:gd name="connsiteY88" fmla="*/ 1552074 h 1780674"/>
              <a:gd name="connsiteX89" fmla="*/ 1359568 w 2021305"/>
              <a:gd name="connsiteY89" fmla="*/ 1648326 h 1780674"/>
              <a:gd name="connsiteX90" fmla="*/ 1323473 w 2021305"/>
              <a:gd name="connsiteY90" fmla="*/ 1660358 h 1780674"/>
              <a:gd name="connsiteX91" fmla="*/ 1263315 w 2021305"/>
              <a:gd name="connsiteY91" fmla="*/ 1624263 h 1780674"/>
              <a:gd name="connsiteX92" fmla="*/ 1251284 w 2021305"/>
              <a:gd name="connsiteY92" fmla="*/ 1588168 h 1780674"/>
              <a:gd name="connsiteX93" fmla="*/ 1179094 w 2021305"/>
              <a:gd name="connsiteY93" fmla="*/ 1600200 h 1780674"/>
              <a:gd name="connsiteX94" fmla="*/ 962526 w 2021305"/>
              <a:gd name="connsiteY94" fmla="*/ 1624263 h 1780674"/>
              <a:gd name="connsiteX95" fmla="*/ 890336 w 2021305"/>
              <a:gd name="connsiteY95" fmla="*/ 1708484 h 1780674"/>
              <a:gd name="connsiteX96" fmla="*/ 854242 w 2021305"/>
              <a:gd name="connsiteY96" fmla="*/ 1720516 h 1780674"/>
              <a:gd name="connsiteX97" fmla="*/ 794084 w 2021305"/>
              <a:gd name="connsiteY97" fmla="*/ 1708484 h 1780674"/>
              <a:gd name="connsiteX98" fmla="*/ 782052 w 2021305"/>
              <a:gd name="connsiteY98" fmla="*/ 1744579 h 1780674"/>
              <a:gd name="connsiteX99" fmla="*/ 685800 w 2021305"/>
              <a:gd name="connsiteY99" fmla="*/ 1732547 h 1780674"/>
              <a:gd name="connsiteX100" fmla="*/ 577515 w 2021305"/>
              <a:gd name="connsiteY100" fmla="*/ 1684421 h 1780674"/>
              <a:gd name="connsiteX101" fmla="*/ 541421 w 2021305"/>
              <a:gd name="connsiteY101" fmla="*/ 1696452 h 1780674"/>
              <a:gd name="connsiteX102" fmla="*/ 481263 w 2021305"/>
              <a:gd name="connsiteY102" fmla="*/ 1756610 h 1780674"/>
              <a:gd name="connsiteX103" fmla="*/ 409073 w 2021305"/>
              <a:gd name="connsiteY103" fmla="*/ 1780674 h 1780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2021305" h="1780674">
                <a:moveTo>
                  <a:pt x="409073" y="1780674"/>
                </a:moveTo>
                <a:lnTo>
                  <a:pt x="336884" y="1660358"/>
                </a:lnTo>
                <a:lnTo>
                  <a:pt x="457200" y="1431758"/>
                </a:lnTo>
                <a:cubicBezTo>
                  <a:pt x="413084" y="1427747"/>
                  <a:pt x="367445" y="1431896"/>
                  <a:pt x="324852" y="1419726"/>
                </a:cubicBezTo>
                <a:cubicBezTo>
                  <a:pt x="308491" y="1415051"/>
                  <a:pt x="302915" y="1393069"/>
                  <a:pt x="288757" y="1383631"/>
                </a:cubicBezTo>
                <a:cubicBezTo>
                  <a:pt x="278205" y="1376596"/>
                  <a:pt x="264694" y="1375610"/>
                  <a:pt x="252663" y="1371600"/>
                </a:cubicBezTo>
                <a:cubicBezTo>
                  <a:pt x="240631" y="1363579"/>
                  <a:pt x="230956" y="1348976"/>
                  <a:pt x="216568" y="1347537"/>
                </a:cubicBezTo>
                <a:cubicBezTo>
                  <a:pt x="174027" y="1343283"/>
                  <a:pt x="134995" y="1358685"/>
                  <a:pt x="96252" y="1371600"/>
                </a:cubicBezTo>
                <a:cubicBezTo>
                  <a:pt x="32810" y="1329306"/>
                  <a:pt x="79203" y="1371925"/>
                  <a:pt x="48126" y="1299410"/>
                </a:cubicBezTo>
                <a:cubicBezTo>
                  <a:pt x="42430" y="1286119"/>
                  <a:pt x="29936" y="1276530"/>
                  <a:pt x="24063" y="1263316"/>
                </a:cubicBezTo>
                <a:cubicBezTo>
                  <a:pt x="13761" y="1240137"/>
                  <a:pt x="0" y="1191126"/>
                  <a:pt x="0" y="1191126"/>
                </a:cubicBezTo>
                <a:cubicBezTo>
                  <a:pt x="25116" y="1115779"/>
                  <a:pt x="4965" y="1098847"/>
                  <a:pt x="60157" y="1143000"/>
                </a:cubicBezTo>
                <a:cubicBezTo>
                  <a:pt x="69015" y="1150086"/>
                  <a:pt x="76200" y="1159042"/>
                  <a:pt x="84221" y="1167063"/>
                </a:cubicBezTo>
                <a:cubicBezTo>
                  <a:pt x="102404" y="1094329"/>
                  <a:pt x="80565" y="1124167"/>
                  <a:pt x="168442" y="1094874"/>
                </a:cubicBezTo>
                <a:lnTo>
                  <a:pt x="204536" y="1082842"/>
                </a:lnTo>
                <a:cubicBezTo>
                  <a:pt x="199914" y="1055109"/>
                  <a:pt x="195284" y="1004180"/>
                  <a:pt x="180473" y="974558"/>
                </a:cubicBezTo>
                <a:cubicBezTo>
                  <a:pt x="174006" y="961624"/>
                  <a:pt x="164431" y="950495"/>
                  <a:pt x="156410" y="938463"/>
                </a:cubicBezTo>
                <a:cubicBezTo>
                  <a:pt x="150241" y="919954"/>
                  <a:pt x="130497" y="884783"/>
                  <a:pt x="156410" y="866274"/>
                </a:cubicBezTo>
                <a:cubicBezTo>
                  <a:pt x="177050" y="851531"/>
                  <a:pt x="204537" y="850231"/>
                  <a:pt x="228600" y="842210"/>
                </a:cubicBezTo>
                <a:lnTo>
                  <a:pt x="264694" y="830179"/>
                </a:lnTo>
                <a:cubicBezTo>
                  <a:pt x="260684" y="810126"/>
                  <a:pt x="252663" y="790471"/>
                  <a:pt x="252663" y="770021"/>
                </a:cubicBezTo>
                <a:cubicBezTo>
                  <a:pt x="252663" y="754910"/>
                  <a:pt x="271051" y="702823"/>
                  <a:pt x="276726" y="685800"/>
                </a:cubicBezTo>
                <a:cubicBezTo>
                  <a:pt x="272715" y="673768"/>
                  <a:pt x="264694" y="662388"/>
                  <a:pt x="264694" y="649705"/>
                </a:cubicBezTo>
                <a:cubicBezTo>
                  <a:pt x="264694" y="625310"/>
                  <a:pt x="270809" y="601183"/>
                  <a:pt x="276726" y="577516"/>
                </a:cubicBezTo>
                <a:cubicBezTo>
                  <a:pt x="284668" y="545747"/>
                  <a:pt x="298516" y="495567"/>
                  <a:pt x="324852" y="469231"/>
                </a:cubicBezTo>
                <a:cubicBezTo>
                  <a:pt x="353269" y="440814"/>
                  <a:pt x="376047" y="444695"/>
                  <a:pt x="409073" y="421105"/>
                </a:cubicBezTo>
                <a:cubicBezTo>
                  <a:pt x="422919" y="411215"/>
                  <a:pt x="432096" y="395903"/>
                  <a:pt x="445168" y="385010"/>
                </a:cubicBezTo>
                <a:cubicBezTo>
                  <a:pt x="456277" y="375753"/>
                  <a:pt x="469231" y="368968"/>
                  <a:pt x="481263" y="360947"/>
                </a:cubicBezTo>
                <a:cubicBezTo>
                  <a:pt x="482868" y="354526"/>
                  <a:pt x="498420" y="287084"/>
                  <a:pt x="505326" y="276726"/>
                </a:cubicBezTo>
                <a:cubicBezTo>
                  <a:pt x="514764" y="262568"/>
                  <a:pt x="529389" y="252663"/>
                  <a:pt x="541421" y="240631"/>
                </a:cubicBezTo>
                <a:cubicBezTo>
                  <a:pt x="537410" y="224589"/>
                  <a:pt x="538562" y="206263"/>
                  <a:pt x="529389" y="192505"/>
                </a:cubicBezTo>
                <a:cubicBezTo>
                  <a:pt x="521368" y="180473"/>
                  <a:pt x="504403" y="177699"/>
                  <a:pt x="493294" y="168442"/>
                </a:cubicBezTo>
                <a:cubicBezTo>
                  <a:pt x="480223" y="157549"/>
                  <a:pt x="469231" y="144379"/>
                  <a:pt x="457200" y="132347"/>
                </a:cubicBezTo>
                <a:cubicBezTo>
                  <a:pt x="559470" y="98258"/>
                  <a:pt x="405056" y="160422"/>
                  <a:pt x="517357" y="48126"/>
                </a:cubicBezTo>
                <a:cubicBezTo>
                  <a:pt x="551646" y="13839"/>
                  <a:pt x="531983" y="30355"/>
                  <a:pt x="577515" y="0"/>
                </a:cubicBezTo>
                <a:cubicBezTo>
                  <a:pt x="664628" y="58075"/>
                  <a:pt x="623838" y="61060"/>
                  <a:pt x="697831" y="24063"/>
                </a:cubicBezTo>
                <a:cubicBezTo>
                  <a:pt x="723577" y="32645"/>
                  <a:pt x="750814" y="38207"/>
                  <a:pt x="770021" y="60158"/>
                </a:cubicBezTo>
                <a:cubicBezTo>
                  <a:pt x="793973" y="87531"/>
                  <a:pt x="826376" y="143529"/>
                  <a:pt x="842210" y="180474"/>
                </a:cubicBezTo>
                <a:cubicBezTo>
                  <a:pt x="847206" y="192131"/>
                  <a:pt x="846633" y="206422"/>
                  <a:pt x="854242" y="216568"/>
                </a:cubicBezTo>
                <a:cubicBezTo>
                  <a:pt x="871257" y="239255"/>
                  <a:pt x="914400" y="276726"/>
                  <a:pt x="914400" y="276726"/>
                </a:cubicBezTo>
                <a:cubicBezTo>
                  <a:pt x="926431" y="272716"/>
                  <a:pt x="938191" y="267771"/>
                  <a:pt x="950494" y="264695"/>
                </a:cubicBezTo>
                <a:cubicBezTo>
                  <a:pt x="977953" y="257830"/>
                  <a:pt x="1019243" y="254383"/>
                  <a:pt x="1046747" y="240631"/>
                </a:cubicBezTo>
                <a:cubicBezTo>
                  <a:pt x="1059681" y="234164"/>
                  <a:pt x="1069628" y="222441"/>
                  <a:pt x="1082842" y="216568"/>
                </a:cubicBezTo>
                <a:cubicBezTo>
                  <a:pt x="1153938" y="184970"/>
                  <a:pt x="1180716" y="189651"/>
                  <a:pt x="1263315" y="180474"/>
                </a:cubicBezTo>
                <a:cubicBezTo>
                  <a:pt x="1271805" y="171984"/>
                  <a:pt x="1310826" y="129817"/>
                  <a:pt x="1323473" y="132347"/>
                </a:cubicBezTo>
                <a:cubicBezTo>
                  <a:pt x="1337652" y="135183"/>
                  <a:pt x="1337311" y="158217"/>
                  <a:pt x="1347536" y="168442"/>
                </a:cubicBezTo>
                <a:cubicBezTo>
                  <a:pt x="1370859" y="191765"/>
                  <a:pt x="1390370" y="194751"/>
                  <a:pt x="1419726" y="204537"/>
                </a:cubicBezTo>
                <a:cubicBezTo>
                  <a:pt x="1428783" y="203027"/>
                  <a:pt x="1522098" y="189446"/>
                  <a:pt x="1540042" y="180474"/>
                </a:cubicBezTo>
                <a:cubicBezTo>
                  <a:pt x="1550188" y="175401"/>
                  <a:pt x="1556084" y="164431"/>
                  <a:pt x="1564105" y="156410"/>
                </a:cubicBezTo>
                <a:cubicBezTo>
                  <a:pt x="1576137" y="164431"/>
                  <a:pt x="1589091" y="171217"/>
                  <a:pt x="1600200" y="180474"/>
                </a:cubicBezTo>
                <a:cubicBezTo>
                  <a:pt x="1613271" y="191367"/>
                  <a:pt x="1616242" y="186489"/>
                  <a:pt x="1636294" y="216568"/>
                </a:cubicBezTo>
                <a:lnTo>
                  <a:pt x="1588168" y="336884"/>
                </a:lnTo>
                <a:lnTo>
                  <a:pt x="1612231" y="409074"/>
                </a:lnTo>
                <a:lnTo>
                  <a:pt x="1732547" y="300789"/>
                </a:lnTo>
                <a:cubicBezTo>
                  <a:pt x="1768642" y="304800"/>
                  <a:pt x="1804514" y="312821"/>
                  <a:pt x="1840831" y="312821"/>
                </a:cubicBezTo>
                <a:cubicBezTo>
                  <a:pt x="1853514" y="312821"/>
                  <a:pt x="1865582" y="295117"/>
                  <a:pt x="1876926" y="300789"/>
                </a:cubicBezTo>
                <a:cubicBezTo>
                  <a:pt x="1888270" y="306461"/>
                  <a:pt x="1883285" y="325540"/>
                  <a:pt x="1888957" y="336884"/>
                </a:cubicBezTo>
                <a:cubicBezTo>
                  <a:pt x="1911631" y="382233"/>
                  <a:pt x="1914151" y="373544"/>
                  <a:pt x="1961147" y="397042"/>
                </a:cubicBezTo>
                <a:cubicBezTo>
                  <a:pt x="1969168" y="409074"/>
                  <a:pt x="1978743" y="420203"/>
                  <a:pt x="1985210" y="433137"/>
                </a:cubicBezTo>
                <a:cubicBezTo>
                  <a:pt x="1990882" y="444480"/>
                  <a:pt x="1990717" y="458356"/>
                  <a:pt x="1997242" y="469231"/>
                </a:cubicBezTo>
                <a:cubicBezTo>
                  <a:pt x="2003078" y="478958"/>
                  <a:pt x="2013284" y="485274"/>
                  <a:pt x="2021305" y="493295"/>
                </a:cubicBezTo>
                <a:cubicBezTo>
                  <a:pt x="2013284" y="505326"/>
                  <a:pt x="2009504" y="521725"/>
                  <a:pt x="1997242" y="529389"/>
                </a:cubicBezTo>
                <a:cubicBezTo>
                  <a:pt x="1975732" y="542832"/>
                  <a:pt x="1925052" y="553452"/>
                  <a:pt x="1925052" y="553452"/>
                </a:cubicBezTo>
                <a:cubicBezTo>
                  <a:pt x="1921042" y="565484"/>
                  <a:pt x="1913021" y="576865"/>
                  <a:pt x="1913021" y="589547"/>
                </a:cubicBezTo>
                <a:cubicBezTo>
                  <a:pt x="1913021" y="602229"/>
                  <a:pt x="1923124" y="613107"/>
                  <a:pt x="1925052" y="625642"/>
                </a:cubicBezTo>
                <a:cubicBezTo>
                  <a:pt x="1931181" y="665479"/>
                  <a:pt x="1925062" y="707487"/>
                  <a:pt x="1937084" y="745958"/>
                </a:cubicBezTo>
                <a:cubicBezTo>
                  <a:pt x="1945710" y="773562"/>
                  <a:pt x="1976064" y="790711"/>
                  <a:pt x="1985210" y="818147"/>
                </a:cubicBezTo>
                <a:lnTo>
                  <a:pt x="1997242" y="854242"/>
                </a:lnTo>
                <a:cubicBezTo>
                  <a:pt x="1992458" y="882943"/>
                  <a:pt x="1998222" y="934606"/>
                  <a:pt x="1961147" y="950495"/>
                </a:cubicBezTo>
                <a:cubicBezTo>
                  <a:pt x="1942351" y="958551"/>
                  <a:pt x="1921042" y="958516"/>
                  <a:pt x="1900989" y="962526"/>
                </a:cubicBezTo>
                <a:cubicBezTo>
                  <a:pt x="1860884" y="958516"/>
                  <a:pt x="1818552" y="964269"/>
                  <a:pt x="1780673" y="950495"/>
                </a:cubicBezTo>
                <a:cubicBezTo>
                  <a:pt x="1768754" y="946161"/>
                  <a:pt x="1772126" y="926594"/>
                  <a:pt x="1768642" y="914400"/>
                </a:cubicBezTo>
                <a:cubicBezTo>
                  <a:pt x="1764099" y="898500"/>
                  <a:pt x="1765782" y="880033"/>
                  <a:pt x="1756610" y="866274"/>
                </a:cubicBezTo>
                <a:cubicBezTo>
                  <a:pt x="1748589" y="854242"/>
                  <a:pt x="1732547" y="850231"/>
                  <a:pt x="1720515" y="842210"/>
                </a:cubicBezTo>
                <a:cubicBezTo>
                  <a:pt x="1712494" y="850231"/>
                  <a:pt x="1702288" y="856547"/>
                  <a:pt x="1696452" y="866274"/>
                </a:cubicBezTo>
                <a:cubicBezTo>
                  <a:pt x="1678652" y="895942"/>
                  <a:pt x="1679063" y="964342"/>
                  <a:pt x="1672389" y="986589"/>
                </a:cubicBezTo>
                <a:cubicBezTo>
                  <a:pt x="1668234" y="1000439"/>
                  <a:pt x="1656347" y="1010652"/>
                  <a:pt x="1648326" y="1022684"/>
                </a:cubicBezTo>
                <a:cubicBezTo>
                  <a:pt x="1744579" y="1086852"/>
                  <a:pt x="1628273" y="1002631"/>
                  <a:pt x="1708484" y="1082842"/>
                </a:cubicBezTo>
                <a:cubicBezTo>
                  <a:pt x="1718709" y="1093067"/>
                  <a:pt x="1732547" y="1098884"/>
                  <a:pt x="1744579" y="1106905"/>
                </a:cubicBezTo>
                <a:cubicBezTo>
                  <a:pt x="1750251" y="1123923"/>
                  <a:pt x="1768642" y="1176023"/>
                  <a:pt x="1768642" y="1191126"/>
                </a:cubicBezTo>
                <a:cubicBezTo>
                  <a:pt x="1768642" y="1235424"/>
                  <a:pt x="1760621" y="1279358"/>
                  <a:pt x="1756610" y="1323474"/>
                </a:cubicBezTo>
                <a:cubicBezTo>
                  <a:pt x="1740568" y="1319463"/>
                  <a:pt x="1724383" y="1315985"/>
                  <a:pt x="1708484" y="1311442"/>
                </a:cubicBezTo>
                <a:cubicBezTo>
                  <a:pt x="1696289" y="1307958"/>
                  <a:pt x="1681357" y="1290442"/>
                  <a:pt x="1672389" y="1299410"/>
                </a:cubicBezTo>
                <a:cubicBezTo>
                  <a:pt x="1663421" y="1308378"/>
                  <a:pt x="1680410" y="1323473"/>
                  <a:pt x="1684421" y="1335505"/>
                </a:cubicBezTo>
                <a:cubicBezTo>
                  <a:pt x="1676400" y="1367589"/>
                  <a:pt x="1681017" y="1405933"/>
                  <a:pt x="1660357" y="1431758"/>
                </a:cubicBezTo>
                <a:cubicBezTo>
                  <a:pt x="1644512" y="1451564"/>
                  <a:pt x="1588168" y="1455821"/>
                  <a:pt x="1588168" y="1455821"/>
                </a:cubicBezTo>
                <a:cubicBezTo>
                  <a:pt x="1576136" y="1451810"/>
                  <a:pt x="1564756" y="1443789"/>
                  <a:pt x="1552073" y="1443789"/>
                </a:cubicBezTo>
                <a:cubicBezTo>
                  <a:pt x="1520838" y="1443789"/>
                  <a:pt x="1510976" y="1460824"/>
                  <a:pt x="1491915" y="1479884"/>
                </a:cubicBezTo>
                <a:cubicBezTo>
                  <a:pt x="1468906" y="1548914"/>
                  <a:pt x="1496362" y="1484481"/>
                  <a:pt x="1443789" y="1552074"/>
                </a:cubicBezTo>
                <a:cubicBezTo>
                  <a:pt x="1397849" y="1611140"/>
                  <a:pt x="1414623" y="1620799"/>
                  <a:pt x="1359568" y="1648326"/>
                </a:cubicBezTo>
                <a:cubicBezTo>
                  <a:pt x="1348224" y="1653998"/>
                  <a:pt x="1335505" y="1656347"/>
                  <a:pt x="1323473" y="1660358"/>
                </a:cubicBezTo>
                <a:cubicBezTo>
                  <a:pt x="1295084" y="1650894"/>
                  <a:pt x="1279830" y="1651787"/>
                  <a:pt x="1263315" y="1624263"/>
                </a:cubicBezTo>
                <a:cubicBezTo>
                  <a:pt x="1256790" y="1613388"/>
                  <a:pt x="1255294" y="1600200"/>
                  <a:pt x="1251284" y="1588168"/>
                </a:cubicBezTo>
                <a:cubicBezTo>
                  <a:pt x="1227221" y="1592179"/>
                  <a:pt x="1203368" y="1597773"/>
                  <a:pt x="1179094" y="1600200"/>
                </a:cubicBezTo>
                <a:cubicBezTo>
                  <a:pt x="958932" y="1622216"/>
                  <a:pt x="1075610" y="1595991"/>
                  <a:pt x="962526" y="1624263"/>
                </a:cubicBezTo>
                <a:cubicBezTo>
                  <a:pt x="945846" y="1646503"/>
                  <a:pt x="915473" y="1691726"/>
                  <a:pt x="890336" y="1708484"/>
                </a:cubicBezTo>
                <a:cubicBezTo>
                  <a:pt x="879784" y="1715519"/>
                  <a:pt x="866273" y="1716505"/>
                  <a:pt x="854242" y="1720516"/>
                </a:cubicBezTo>
                <a:cubicBezTo>
                  <a:pt x="834189" y="1716505"/>
                  <a:pt x="813484" y="1702017"/>
                  <a:pt x="794084" y="1708484"/>
                </a:cubicBezTo>
                <a:cubicBezTo>
                  <a:pt x="782052" y="1712495"/>
                  <a:pt x="794433" y="1741828"/>
                  <a:pt x="782052" y="1744579"/>
                </a:cubicBezTo>
                <a:cubicBezTo>
                  <a:pt x="750488" y="1751593"/>
                  <a:pt x="717884" y="1736558"/>
                  <a:pt x="685800" y="1732547"/>
                </a:cubicBezTo>
                <a:cubicBezTo>
                  <a:pt x="599892" y="1703911"/>
                  <a:pt x="634715" y="1722554"/>
                  <a:pt x="577515" y="1684421"/>
                </a:cubicBezTo>
                <a:cubicBezTo>
                  <a:pt x="565484" y="1688431"/>
                  <a:pt x="551324" y="1688530"/>
                  <a:pt x="541421" y="1696452"/>
                </a:cubicBezTo>
                <a:cubicBezTo>
                  <a:pt x="495588" y="1733118"/>
                  <a:pt x="543136" y="1735986"/>
                  <a:pt x="481263" y="1756610"/>
                </a:cubicBezTo>
                <a:cubicBezTo>
                  <a:pt x="469849" y="1760415"/>
                  <a:pt x="457200" y="1756610"/>
                  <a:pt x="409073" y="1780674"/>
                </a:cubicBez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152400" dist="1397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Forme libre 57"/>
          <p:cNvSpPr/>
          <p:nvPr/>
        </p:nvSpPr>
        <p:spPr>
          <a:xfrm>
            <a:off x="3786182" y="214290"/>
            <a:ext cx="2490537" cy="3176369"/>
          </a:xfrm>
          <a:custGeom>
            <a:avLst/>
            <a:gdLst>
              <a:gd name="connsiteX0" fmla="*/ 0 w 2490537"/>
              <a:gd name="connsiteY0" fmla="*/ 2502569 h 3176369"/>
              <a:gd name="connsiteX1" fmla="*/ 0 w 2490537"/>
              <a:gd name="connsiteY1" fmla="*/ 2310063 h 3176369"/>
              <a:gd name="connsiteX2" fmla="*/ 108284 w 2490537"/>
              <a:gd name="connsiteY2" fmla="*/ 2165684 h 3176369"/>
              <a:gd name="connsiteX3" fmla="*/ 108284 w 2490537"/>
              <a:gd name="connsiteY3" fmla="*/ 2165684 h 3176369"/>
              <a:gd name="connsiteX4" fmla="*/ 84221 w 2490537"/>
              <a:gd name="connsiteY4" fmla="*/ 2081463 h 3176369"/>
              <a:gd name="connsiteX5" fmla="*/ 192505 w 2490537"/>
              <a:gd name="connsiteY5" fmla="*/ 2069432 h 3176369"/>
              <a:gd name="connsiteX6" fmla="*/ 264695 w 2490537"/>
              <a:gd name="connsiteY6" fmla="*/ 2093495 h 3176369"/>
              <a:gd name="connsiteX7" fmla="*/ 300790 w 2490537"/>
              <a:gd name="connsiteY7" fmla="*/ 2105527 h 3176369"/>
              <a:gd name="connsiteX8" fmla="*/ 372979 w 2490537"/>
              <a:gd name="connsiteY8" fmla="*/ 2093495 h 3176369"/>
              <a:gd name="connsiteX9" fmla="*/ 397042 w 2490537"/>
              <a:gd name="connsiteY9" fmla="*/ 2057400 h 3176369"/>
              <a:gd name="connsiteX10" fmla="*/ 312821 w 2490537"/>
              <a:gd name="connsiteY10" fmla="*/ 1961148 h 3176369"/>
              <a:gd name="connsiteX11" fmla="*/ 288758 w 2490537"/>
              <a:gd name="connsiteY11" fmla="*/ 1925053 h 3176369"/>
              <a:gd name="connsiteX12" fmla="*/ 120316 w 2490537"/>
              <a:gd name="connsiteY12" fmla="*/ 1900990 h 3176369"/>
              <a:gd name="connsiteX13" fmla="*/ 108284 w 2490537"/>
              <a:gd name="connsiteY13" fmla="*/ 1973179 h 3176369"/>
              <a:gd name="connsiteX14" fmla="*/ 96253 w 2490537"/>
              <a:gd name="connsiteY14" fmla="*/ 2033337 h 3176369"/>
              <a:gd name="connsiteX15" fmla="*/ 0 w 2490537"/>
              <a:gd name="connsiteY15" fmla="*/ 2021305 h 3176369"/>
              <a:gd name="connsiteX16" fmla="*/ 192505 w 2490537"/>
              <a:gd name="connsiteY16" fmla="*/ 878305 h 3176369"/>
              <a:gd name="connsiteX17" fmla="*/ 240632 w 2490537"/>
              <a:gd name="connsiteY17" fmla="*/ 433137 h 3176369"/>
              <a:gd name="connsiteX18" fmla="*/ 264695 w 2490537"/>
              <a:gd name="connsiteY18" fmla="*/ 216569 h 3176369"/>
              <a:gd name="connsiteX19" fmla="*/ 409074 w 2490537"/>
              <a:gd name="connsiteY19" fmla="*/ 0 h 3176369"/>
              <a:gd name="connsiteX20" fmla="*/ 469232 w 2490537"/>
              <a:gd name="connsiteY20" fmla="*/ 96253 h 3176369"/>
              <a:gd name="connsiteX21" fmla="*/ 493295 w 2490537"/>
              <a:gd name="connsiteY21" fmla="*/ 204537 h 3176369"/>
              <a:gd name="connsiteX22" fmla="*/ 505327 w 2490537"/>
              <a:gd name="connsiteY22" fmla="*/ 240632 h 3176369"/>
              <a:gd name="connsiteX23" fmla="*/ 589548 w 2490537"/>
              <a:gd name="connsiteY23" fmla="*/ 336884 h 3176369"/>
              <a:gd name="connsiteX24" fmla="*/ 613611 w 2490537"/>
              <a:gd name="connsiteY24" fmla="*/ 360948 h 3176369"/>
              <a:gd name="connsiteX25" fmla="*/ 721895 w 2490537"/>
              <a:gd name="connsiteY25" fmla="*/ 433137 h 3176369"/>
              <a:gd name="connsiteX26" fmla="*/ 757990 w 2490537"/>
              <a:gd name="connsiteY26" fmla="*/ 457200 h 3176369"/>
              <a:gd name="connsiteX27" fmla="*/ 794084 w 2490537"/>
              <a:gd name="connsiteY27" fmla="*/ 505327 h 3176369"/>
              <a:gd name="connsiteX28" fmla="*/ 818148 w 2490537"/>
              <a:gd name="connsiteY28" fmla="*/ 553453 h 3176369"/>
              <a:gd name="connsiteX29" fmla="*/ 842211 w 2490537"/>
              <a:gd name="connsiteY29" fmla="*/ 589548 h 3176369"/>
              <a:gd name="connsiteX30" fmla="*/ 878305 w 2490537"/>
              <a:gd name="connsiteY30" fmla="*/ 661737 h 3176369"/>
              <a:gd name="connsiteX31" fmla="*/ 890337 w 2490537"/>
              <a:gd name="connsiteY31" fmla="*/ 697832 h 3176369"/>
              <a:gd name="connsiteX32" fmla="*/ 962527 w 2490537"/>
              <a:gd name="connsiteY32" fmla="*/ 950495 h 3176369"/>
              <a:gd name="connsiteX33" fmla="*/ 986590 w 2490537"/>
              <a:gd name="connsiteY33" fmla="*/ 1082842 h 3176369"/>
              <a:gd name="connsiteX34" fmla="*/ 1070811 w 2490537"/>
              <a:gd name="connsiteY34" fmla="*/ 1335505 h 3176369"/>
              <a:gd name="connsiteX35" fmla="*/ 1215190 w 2490537"/>
              <a:gd name="connsiteY35" fmla="*/ 1395663 h 3176369"/>
              <a:gd name="connsiteX36" fmla="*/ 1251284 w 2490537"/>
              <a:gd name="connsiteY36" fmla="*/ 1335505 h 3176369"/>
              <a:gd name="connsiteX37" fmla="*/ 1215190 w 2490537"/>
              <a:gd name="connsiteY37" fmla="*/ 1275348 h 3176369"/>
              <a:gd name="connsiteX38" fmla="*/ 1070811 w 2490537"/>
              <a:gd name="connsiteY38" fmla="*/ 1239253 h 3176369"/>
              <a:gd name="connsiteX39" fmla="*/ 1010653 w 2490537"/>
              <a:gd name="connsiteY39" fmla="*/ 986590 h 3176369"/>
              <a:gd name="connsiteX40" fmla="*/ 962527 w 2490537"/>
              <a:gd name="connsiteY40" fmla="*/ 697832 h 3176369"/>
              <a:gd name="connsiteX41" fmla="*/ 974558 w 2490537"/>
              <a:gd name="connsiteY41" fmla="*/ 589548 h 3176369"/>
              <a:gd name="connsiteX42" fmla="*/ 1046748 w 2490537"/>
              <a:gd name="connsiteY42" fmla="*/ 637674 h 3176369"/>
              <a:gd name="connsiteX43" fmla="*/ 1143000 w 2490537"/>
              <a:gd name="connsiteY43" fmla="*/ 613611 h 3176369"/>
              <a:gd name="connsiteX44" fmla="*/ 1191127 w 2490537"/>
              <a:gd name="connsiteY44" fmla="*/ 721895 h 3176369"/>
              <a:gd name="connsiteX45" fmla="*/ 1323474 w 2490537"/>
              <a:gd name="connsiteY45" fmla="*/ 709863 h 3176369"/>
              <a:gd name="connsiteX46" fmla="*/ 1443790 w 2490537"/>
              <a:gd name="connsiteY46" fmla="*/ 842211 h 3176369"/>
              <a:gd name="connsiteX47" fmla="*/ 1443790 w 2490537"/>
              <a:gd name="connsiteY47" fmla="*/ 1010653 h 3176369"/>
              <a:gd name="connsiteX48" fmla="*/ 1479884 w 2490537"/>
              <a:gd name="connsiteY48" fmla="*/ 1022684 h 3176369"/>
              <a:gd name="connsiteX49" fmla="*/ 1515979 w 2490537"/>
              <a:gd name="connsiteY49" fmla="*/ 1010653 h 3176369"/>
              <a:gd name="connsiteX50" fmla="*/ 1576137 w 2490537"/>
              <a:gd name="connsiteY50" fmla="*/ 1046748 h 3176369"/>
              <a:gd name="connsiteX51" fmla="*/ 1624263 w 2490537"/>
              <a:gd name="connsiteY51" fmla="*/ 1058779 h 3176369"/>
              <a:gd name="connsiteX52" fmla="*/ 1708484 w 2490537"/>
              <a:gd name="connsiteY52" fmla="*/ 1155032 h 3176369"/>
              <a:gd name="connsiteX53" fmla="*/ 1756611 w 2490537"/>
              <a:gd name="connsiteY53" fmla="*/ 1167063 h 3176369"/>
              <a:gd name="connsiteX54" fmla="*/ 1828800 w 2490537"/>
              <a:gd name="connsiteY54" fmla="*/ 1191127 h 3176369"/>
              <a:gd name="connsiteX55" fmla="*/ 1888958 w 2490537"/>
              <a:gd name="connsiteY55" fmla="*/ 1118937 h 3176369"/>
              <a:gd name="connsiteX56" fmla="*/ 1925053 w 2490537"/>
              <a:gd name="connsiteY56" fmla="*/ 1106905 h 3176369"/>
              <a:gd name="connsiteX57" fmla="*/ 1961148 w 2490537"/>
              <a:gd name="connsiteY57" fmla="*/ 1118937 h 3176369"/>
              <a:gd name="connsiteX58" fmla="*/ 2045369 w 2490537"/>
              <a:gd name="connsiteY58" fmla="*/ 1143000 h 3176369"/>
              <a:gd name="connsiteX59" fmla="*/ 2081463 w 2490537"/>
              <a:gd name="connsiteY59" fmla="*/ 1167063 h 3176369"/>
              <a:gd name="connsiteX60" fmla="*/ 2141621 w 2490537"/>
              <a:gd name="connsiteY60" fmla="*/ 1179095 h 3176369"/>
              <a:gd name="connsiteX61" fmla="*/ 2153653 w 2490537"/>
              <a:gd name="connsiteY61" fmla="*/ 1215190 h 3176369"/>
              <a:gd name="connsiteX62" fmla="*/ 2141621 w 2490537"/>
              <a:gd name="connsiteY62" fmla="*/ 1287379 h 3176369"/>
              <a:gd name="connsiteX63" fmla="*/ 2117558 w 2490537"/>
              <a:gd name="connsiteY63" fmla="*/ 1335505 h 3176369"/>
              <a:gd name="connsiteX64" fmla="*/ 2129590 w 2490537"/>
              <a:gd name="connsiteY64" fmla="*/ 1395663 h 3176369"/>
              <a:gd name="connsiteX65" fmla="*/ 2057400 w 2490537"/>
              <a:gd name="connsiteY65" fmla="*/ 1479884 h 3176369"/>
              <a:gd name="connsiteX66" fmla="*/ 2057400 w 2490537"/>
              <a:gd name="connsiteY66" fmla="*/ 1612232 h 3176369"/>
              <a:gd name="connsiteX67" fmla="*/ 2045369 w 2490537"/>
              <a:gd name="connsiteY67" fmla="*/ 1648327 h 3176369"/>
              <a:gd name="connsiteX68" fmla="*/ 2009274 w 2490537"/>
              <a:gd name="connsiteY68" fmla="*/ 1684421 h 3176369"/>
              <a:gd name="connsiteX69" fmla="*/ 2021305 w 2490537"/>
              <a:gd name="connsiteY69" fmla="*/ 1756611 h 3176369"/>
              <a:gd name="connsiteX70" fmla="*/ 2081463 w 2490537"/>
              <a:gd name="connsiteY70" fmla="*/ 1780674 h 3176369"/>
              <a:gd name="connsiteX71" fmla="*/ 2105527 w 2490537"/>
              <a:gd name="connsiteY71" fmla="*/ 1804737 h 3176369"/>
              <a:gd name="connsiteX72" fmla="*/ 2177716 w 2490537"/>
              <a:gd name="connsiteY72" fmla="*/ 1792705 h 3176369"/>
              <a:gd name="connsiteX73" fmla="*/ 2213811 w 2490537"/>
              <a:gd name="connsiteY73" fmla="*/ 1780674 h 3176369"/>
              <a:gd name="connsiteX74" fmla="*/ 2261937 w 2490537"/>
              <a:gd name="connsiteY74" fmla="*/ 1768642 h 3176369"/>
              <a:gd name="connsiteX75" fmla="*/ 2334127 w 2490537"/>
              <a:gd name="connsiteY75" fmla="*/ 1792705 h 3176369"/>
              <a:gd name="connsiteX76" fmla="*/ 2418348 w 2490537"/>
              <a:gd name="connsiteY76" fmla="*/ 1684421 h 3176369"/>
              <a:gd name="connsiteX77" fmla="*/ 2490537 w 2490537"/>
              <a:gd name="connsiteY77" fmla="*/ 1744579 h 3176369"/>
              <a:gd name="connsiteX78" fmla="*/ 2454442 w 2490537"/>
              <a:gd name="connsiteY78" fmla="*/ 1840832 h 3176369"/>
              <a:gd name="connsiteX79" fmla="*/ 2466474 w 2490537"/>
              <a:gd name="connsiteY79" fmla="*/ 1925053 h 3176369"/>
              <a:gd name="connsiteX80" fmla="*/ 2370221 w 2490537"/>
              <a:gd name="connsiteY80" fmla="*/ 1937084 h 3176369"/>
              <a:gd name="connsiteX81" fmla="*/ 2346158 w 2490537"/>
              <a:gd name="connsiteY81" fmla="*/ 2033337 h 3176369"/>
              <a:gd name="connsiteX82" fmla="*/ 2298032 w 2490537"/>
              <a:gd name="connsiteY82" fmla="*/ 1961148 h 3176369"/>
              <a:gd name="connsiteX83" fmla="*/ 2273969 w 2490537"/>
              <a:gd name="connsiteY83" fmla="*/ 1937084 h 3176369"/>
              <a:gd name="connsiteX84" fmla="*/ 2213811 w 2490537"/>
              <a:gd name="connsiteY84" fmla="*/ 2009274 h 3176369"/>
              <a:gd name="connsiteX85" fmla="*/ 2177716 w 2490537"/>
              <a:gd name="connsiteY85" fmla="*/ 2045369 h 3176369"/>
              <a:gd name="connsiteX86" fmla="*/ 2189748 w 2490537"/>
              <a:gd name="connsiteY86" fmla="*/ 2081463 h 3176369"/>
              <a:gd name="connsiteX87" fmla="*/ 2249905 w 2490537"/>
              <a:gd name="connsiteY87" fmla="*/ 2129590 h 3176369"/>
              <a:gd name="connsiteX88" fmla="*/ 2298032 w 2490537"/>
              <a:gd name="connsiteY88" fmla="*/ 2141621 h 3176369"/>
              <a:gd name="connsiteX89" fmla="*/ 2249905 w 2490537"/>
              <a:gd name="connsiteY89" fmla="*/ 2201779 h 3176369"/>
              <a:gd name="connsiteX90" fmla="*/ 2201779 w 2490537"/>
              <a:gd name="connsiteY90" fmla="*/ 2273969 h 3176369"/>
              <a:gd name="connsiteX91" fmla="*/ 2165684 w 2490537"/>
              <a:gd name="connsiteY91" fmla="*/ 2310063 h 3176369"/>
              <a:gd name="connsiteX92" fmla="*/ 2129590 w 2490537"/>
              <a:gd name="connsiteY92" fmla="*/ 2382253 h 3176369"/>
              <a:gd name="connsiteX93" fmla="*/ 2069432 w 2490537"/>
              <a:gd name="connsiteY93" fmla="*/ 2370221 h 3176369"/>
              <a:gd name="connsiteX94" fmla="*/ 2033337 w 2490537"/>
              <a:gd name="connsiteY94" fmla="*/ 2382253 h 3176369"/>
              <a:gd name="connsiteX95" fmla="*/ 2021305 w 2490537"/>
              <a:gd name="connsiteY95" fmla="*/ 2430379 h 3176369"/>
              <a:gd name="connsiteX96" fmla="*/ 1985211 w 2490537"/>
              <a:gd name="connsiteY96" fmla="*/ 2502569 h 3176369"/>
              <a:gd name="connsiteX97" fmla="*/ 1997242 w 2490537"/>
              <a:gd name="connsiteY97" fmla="*/ 2586790 h 3176369"/>
              <a:gd name="connsiteX98" fmla="*/ 2009274 w 2490537"/>
              <a:gd name="connsiteY98" fmla="*/ 2658979 h 3176369"/>
              <a:gd name="connsiteX99" fmla="*/ 2021305 w 2490537"/>
              <a:gd name="connsiteY99" fmla="*/ 2731169 h 3176369"/>
              <a:gd name="connsiteX100" fmla="*/ 2033337 w 2490537"/>
              <a:gd name="connsiteY100" fmla="*/ 2767263 h 3176369"/>
              <a:gd name="connsiteX101" fmla="*/ 1937084 w 2490537"/>
              <a:gd name="connsiteY101" fmla="*/ 2779295 h 3176369"/>
              <a:gd name="connsiteX102" fmla="*/ 1864895 w 2490537"/>
              <a:gd name="connsiteY102" fmla="*/ 2815390 h 3176369"/>
              <a:gd name="connsiteX103" fmla="*/ 1852863 w 2490537"/>
              <a:gd name="connsiteY103" fmla="*/ 2851484 h 3176369"/>
              <a:gd name="connsiteX104" fmla="*/ 1876927 w 2490537"/>
              <a:gd name="connsiteY104" fmla="*/ 2875548 h 3176369"/>
              <a:gd name="connsiteX105" fmla="*/ 1913021 w 2490537"/>
              <a:gd name="connsiteY105" fmla="*/ 2899611 h 3176369"/>
              <a:gd name="connsiteX106" fmla="*/ 1937084 w 2490537"/>
              <a:gd name="connsiteY106" fmla="*/ 2935705 h 3176369"/>
              <a:gd name="connsiteX107" fmla="*/ 1937084 w 2490537"/>
              <a:gd name="connsiteY107" fmla="*/ 2971800 h 3176369"/>
              <a:gd name="connsiteX108" fmla="*/ 1828800 w 2490537"/>
              <a:gd name="connsiteY108" fmla="*/ 3068053 h 3176369"/>
              <a:gd name="connsiteX109" fmla="*/ 1744579 w 2490537"/>
              <a:gd name="connsiteY109" fmla="*/ 3068053 h 3176369"/>
              <a:gd name="connsiteX110" fmla="*/ 1672390 w 2490537"/>
              <a:gd name="connsiteY110" fmla="*/ 2971800 h 3176369"/>
              <a:gd name="connsiteX111" fmla="*/ 1612232 w 2490537"/>
              <a:gd name="connsiteY111" fmla="*/ 3056021 h 3176369"/>
              <a:gd name="connsiteX112" fmla="*/ 1564105 w 2490537"/>
              <a:gd name="connsiteY112" fmla="*/ 3164305 h 3176369"/>
              <a:gd name="connsiteX113" fmla="*/ 1455821 w 2490537"/>
              <a:gd name="connsiteY113" fmla="*/ 3152274 h 3176369"/>
              <a:gd name="connsiteX114" fmla="*/ 1419727 w 2490537"/>
              <a:gd name="connsiteY114" fmla="*/ 3116179 h 3176369"/>
              <a:gd name="connsiteX115" fmla="*/ 1347537 w 2490537"/>
              <a:gd name="connsiteY115" fmla="*/ 3092116 h 3176369"/>
              <a:gd name="connsiteX116" fmla="*/ 1371600 w 2490537"/>
              <a:gd name="connsiteY116" fmla="*/ 3043990 h 3176369"/>
              <a:gd name="connsiteX117" fmla="*/ 1395663 w 2490537"/>
              <a:gd name="connsiteY117" fmla="*/ 2971800 h 3176369"/>
              <a:gd name="connsiteX118" fmla="*/ 1383632 w 2490537"/>
              <a:gd name="connsiteY118" fmla="*/ 2923674 h 3176369"/>
              <a:gd name="connsiteX119" fmla="*/ 1311442 w 2490537"/>
              <a:gd name="connsiteY119" fmla="*/ 2851484 h 3176369"/>
              <a:gd name="connsiteX120" fmla="*/ 1191127 w 2490537"/>
              <a:gd name="connsiteY120" fmla="*/ 2863516 h 3176369"/>
              <a:gd name="connsiteX121" fmla="*/ 1179095 w 2490537"/>
              <a:gd name="connsiteY121" fmla="*/ 2827421 h 3176369"/>
              <a:gd name="connsiteX122" fmla="*/ 1130969 w 2490537"/>
              <a:gd name="connsiteY122" fmla="*/ 2755232 h 3176369"/>
              <a:gd name="connsiteX123" fmla="*/ 1106905 w 2490537"/>
              <a:gd name="connsiteY123" fmla="*/ 2731169 h 3176369"/>
              <a:gd name="connsiteX124" fmla="*/ 1034716 w 2490537"/>
              <a:gd name="connsiteY124" fmla="*/ 2683042 h 3176369"/>
              <a:gd name="connsiteX125" fmla="*/ 1010653 w 2490537"/>
              <a:gd name="connsiteY125" fmla="*/ 2646948 h 3176369"/>
              <a:gd name="connsiteX126" fmla="*/ 974558 w 2490537"/>
              <a:gd name="connsiteY126" fmla="*/ 2562727 h 3176369"/>
              <a:gd name="connsiteX127" fmla="*/ 938463 w 2490537"/>
              <a:gd name="connsiteY127" fmla="*/ 2550695 h 3176369"/>
              <a:gd name="connsiteX128" fmla="*/ 806116 w 2490537"/>
              <a:gd name="connsiteY128" fmla="*/ 2562727 h 3176369"/>
              <a:gd name="connsiteX129" fmla="*/ 782053 w 2490537"/>
              <a:gd name="connsiteY129" fmla="*/ 2598821 h 3176369"/>
              <a:gd name="connsiteX130" fmla="*/ 745958 w 2490537"/>
              <a:gd name="connsiteY130" fmla="*/ 2610853 h 3176369"/>
              <a:gd name="connsiteX131" fmla="*/ 709863 w 2490537"/>
              <a:gd name="connsiteY131" fmla="*/ 2634916 h 3176369"/>
              <a:gd name="connsiteX132" fmla="*/ 637674 w 2490537"/>
              <a:gd name="connsiteY132" fmla="*/ 2586790 h 3176369"/>
              <a:gd name="connsiteX133" fmla="*/ 601579 w 2490537"/>
              <a:gd name="connsiteY133" fmla="*/ 2562727 h 3176369"/>
              <a:gd name="connsiteX134" fmla="*/ 517358 w 2490537"/>
              <a:gd name="connsiteY134" fmla="*/ 2574758 h 3176369"/>
              <a:gd name="connsiteX135" fmla="*/ 445169 w 2490537"/>
              <a:gd name="connsiteY135" fmla="*/ 2622884 h 3176369"/>
              <a:gd name="connsiteX136" fmla="*/ 409074 w 2490537"/>
              <a:gd name="connsiteY136" fmla="*/ 2610853 h 3176369"/>
              <a:gd name="connsiteX137" fmla="*/ 397042 w 2490537"/>
              <a:gd name="connsiteY137" fmla="*/ 2550695 h 3176369"/>
              <a:gd name="connsiteX138" fmla="*/ 469232 w 2490537"/>
              <a:gd name="connsiteY138" fmla="*/ 2430379 h 3176369"/>
              <a:gd name="connsiteX139" fmla="*/ 312821 w 2490537"/>
              <a:gd name="connsiteY139" fmla="*/ 2370221 h 3176369"/>
              <a:gd name="connsiteX140" fmla="*/ 156411 w 2490537"/>
              <a:gd name="connsiteY140" fmla="*/ 2442411 h 3176369"/>
              <a:gd name="connsiteX141" fmla="*/ 0 w 2490537"/>
              <a:gd name="connsiteY141" fmla="*/ 2502569 h 3176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2490537" h="3176369">
                <a:moveTo>
                  <a:pt x="0" y="2502569"/>
                </a:moveTo>
                <a:lnTo>
                  <a:pt x="0" y="2310063"/>
                </a:lnTo>
                <a:lnTo>
                  <a:pt x="108284" y="2165684"/>
                </a:lnTo>
                <a:lnTo>
                  <a:pt x="108284" y="2165684"/>
                </a:lnTo>
                <a:lnTo>
                  <a:pt x="84221" y="2081463"/>
                </a:lnTo>
                <a:cubicBezTo>
                  <a:pt x="120316" y="2077453"/>
                  <a:pt x="156269" y="2067016"/>
                  <a:pt x="192505" y="2069432"/>
                </a:cubicBezTo>
                <a:cubicBezTo>
                  <a:pt x="217814" y="2071119"/>
                  <a:pt x="240632" y="2085474"/>
                  <a:pt x="264695" y="2093495"/>
                </a:cubicBezTo>
                <a:lnTo>
                  <a:pt x="300790" y="2105527"/>
                </a:lnTo>
                <a:cubicBezTo>
                  <a:pt x="324853" y="2101516"/>
                  <a:pt x="351160" y="2104405"/>
                  <a:pt x="372979" y="2093495"/>
                </a:cubicBezTo>
                <a:cubicBezTo>
                  <a:pt x="385913" y="2087028"/>
                  <a:pt x="400179" y="2071516"/>
                  <a:pt x="397042" y="2057400"/>
                </a:cubicBezTo>
                <a:cubicBezTo>
                  <a:pt x="384836" y="2002473"/>
                  <a:pt x="351008" y="1986606"/>
                  <a:pt x="312821" y="1961148"/>
                </a:cubicBezTo>
                <a:cubicBezTo>
                  <a:pt x="304800" y="1949116"/>
                  <a:pt x="298015" y="1936162"/>
                  <a:pt x="288758" y="1925053"/>
                </a:cubicBezTo>
                <a:cubicBezTo>
                  <a:pt x="231785" y="1856685"/>
                  <a:pt x="242415" y="1889890"/>
                  <a:pt x="120316" y="1900990"/>
                </a:cubicBezTo>
                <a:cubicBezTo>
                  <a:pt x="51469" y="1923938"/>
                  <a:pt x="100394" y="1894285"/>
                  <a:pt x="108284" y="1973179"/>
                </a:cubicBezTo>
                <a:cubicBezTo>
                  <a:pt x="110319" y="1993527"/>
                  <a:pt x="100263" y="2013284"/>
                  <a:pt x="96253" y="2033337"/>
                </a:cubicBezTo>
                <a:cubicBezTo>
                  <a:pt x="16151" y="2019986"/>
                  <a:pt x="48458" y="2021305"/>
                  <a:pt x="0" y="2021305"/>
                </a:cubicBezTo>
                <a:lnTo>
                  <a:pt x="192505" y="878305"/>
                </a:lnTo>
                <a:lnTo>
                  <a:pt x="240632" y="433137"/>
                </a:lnTo>
                <a:lnTo>
                  <a:pt x="264695" y="216569"/>
                </a:lnTo>
                <a:lnTo>
                  <a:pt x="409074" y="0"/>
                </a:lnTo>
                <a:lnTo>
                  <a:pt x="469232" y="96253"/>
                </a:lnTo>
                <a:cubicBezTo>
                  <a:pt x="477253" y="132348"/>
                  <a:pt x="484327" y="168666"/>
                  <a:pt x="493295" y="204537"/>
                </a:cubicBezTo>
                <a:cubicBezTo>
                  <a:pt x="496371" y="216841"/>
                  <a:pt x="499168" y="229545"/>
                  <a:pt x="505327" y="240632"/>
                </a:cubicBezTo>
                <a:cubicBezTo>
                  <a:pt x="560675" y="340257"/>
                  <a:pt x="529790" y="289077"/>
                  <a:pt x="589548" y="336884"/>
                </a:cubicBezTo>
                <a:cubicBezTo>
                  <a:pt x="598406" y="343970"/>
                  <a:pt x="604536" y="354142"/>
                  <a:pt x="613611" y="360948"/>
                </a:cubicBezTo>
                <a:cubicBezTo>
                  <a:pt x="613620" y="360955"/>
                  <a:pt x="703843" y="421102"/>
                  <a:pt x="721895" y="433137"/>
                </a:cubicBezTo>
                <a:lnTo>
                  <a:pt x="757990" y="457200"/>
                </a:lnTo>
                <a:cubicBezTo>
                  <a:pt x="770021" y="473242"/>
                  <a:pt x="783456" y="488322"/>
                  <a:pt x="794084" y="505327"/>
                </a:cubicBezTo>
                <a:cubicBezTo>
                  <a:pt x="803590" y="520536"/>
                  <a:pt x="809249" y="537881"/>
                  <a:pt x="818148" y="553453"/>
                </a:cubicBezTo>
                <a:cubicBezTo>
                  <a:pt x="825322" y="566008"/>
                  <a:pt x="834190" y="577516"/>
                  <a:pt x="842211" y="589548"/>
                </a:cubicBezTo>
                <a:cubicBezTo>
                  <a:pt x="872450" y="680267"/>
                  <a:pt x="831660" y="568448"/>
                  <a:pt x="878305" y="661737"/>
                </a:cubicBezTo>
                <a:cubicBezTo>
                  <a:pt x="883977" y="673081"/>
                  <a:pt x="890337" y="697832"/>
                  <a:pt x="890337" y="697832"/>
                </a:cubicBezTo>
                <a:lnTo>
                  <a:pt x="962527" y="950495"/>
                </a:lnTo>
                <a:lnTo>
                  <a:pt x="986590" y="1082842"/>
                </a:lnTo>
                <a:lnTo>
                  <a:pt x="1070811" y="1335505"/>
                </a:lnTo>
                <a:lnTo>
                  <a:pt x="1215190" y="1395663"/>
                </a:lnTo>
                <a:lnTo>
                  <a:pt x="1251284" y="1335505"/>
                </a:lnTo>
                <a:lnTo>
                  <a:pt x="1215190" y="1275348"/>
                </a:lnTo>
                <a:lnTo>
                  <a:pt x="1070811" y="1239253"/>
                </a:lnTo>
                <a:lnTo>
                  <a:pt x="1010653" y="986590"/>
                </a:lnTo>
                <a:lnTo>
                  <a:pt x="962527" y="697832"/>
                </a:lnTo>
                <a:lnTo>
                  <a:pt x="974558" y="589548"/>
                </a:lnTo>
                <a:lnTo>
                  <a:pt x="1046748" y="637674"/>
                </a:lnTo>
                <a:lnTo>
                  <a:pt x="1143000" y="613611"/>
                </a:lnTo>
                <a:lnTo>
                  <a:pt x="1191127" y="721895"/>
                </a:lnTo>
                <a:lnTo>
                  <a:pt x="1323474" y="709863"/>
                </a:lnTo>
                <a:lnTo>
                  <a:pt x="1443790" y="842211"/>
                </a:lnTo>
                <a:cubicBezTo>
                  <a:pt x="1440838" y="868776"/>
                  <a:pt x="1418251" y="972344"/>
                  <a:pt x="1443790" y="1010653"/>
                </a:cubicBezTo>
                <a:cubicBezTo>
                  <a:pt x="1450825" y="1021205"/>
                  <a:pt x="1467853" y="1018674"/>
                  <a:pt x="1479884" y="1022684"/>
                </a:cubicBezTo>
                <a:cubicBezTo>
                  <a:pt x="1491916" y="1018674"/>
                  <a:pt x="1503297" y="1010653"/>
                  <a:pt x="1515979" y="1010653"/>
                </a:cubicBezTo>
                <a:cubicBezTo>
                  <a:pt x="1568531" y="1010653"/>
                  <a:pt x="1538012" y="1027685"/>
                  <a:pt x="1576137" y="1046748"/>
                </a:cubicBezTo>
                <a:cubicBezTo>
                  <a:pt x="1590927" y="1054143"/>
                  <a:pt x="1608221" y="1054769"/>
                  <a:pt x="1624263" y="1058779"/>
                </a:cubicBezTo>
                <a:cubicBezTo>
                  <a:pt x="1653672" y="1102892"/>
                  <a:pt x="1661696" y="1134980"/>
                  <a:pt x="1708484" y="1155032"/>
                </a:cubicBezTo>
                <a:cubicBezTo>
                  <a:pt x="1723683" y="1161546"/>
                  <a:pt x="1740772" y="1162311"/>
                  <a:pt x="1756611" y="1167063"/>
                </a:cubicBezTo>
                <a:cubicBezTo>
                  <a:pt x="1780906" y="1174352"/>
                  <a:pt x="1828800" y="1191127"/>
                  <a:pt x="1828800" y="1191127"/>
                </a:cubicBezTo>
                <a:cubicBezTo>
                  <a:pt x="1910729" y="1163817"/>
                  <a:pt x="1817025" y="1205258"/>
                  <a:pt x="1888958" y="1118937"/>
                </a:cubicBezTo>
                <a:cubicBezTo>
                  <a:pt x="1897077" y="1109194"/>
                  <a:pt x="1913021" y="1110916"/>
                  <a:pt x="1925053" y="1106905"/>
                </a:cubicBezTo>
                <a:cubicBezTo>
                  <a:pt x="1937085" y="1110916"/>
                  <a:pt x="1948953" y="1115453"/>
                  <a:pt x="1961148" y="1118937"/>
                </a:cubicBezTo>
                <a:cubicBezTo>
                  <a:pt x="2066927" y="1149161"/>
                  <a:pt x="1958805" y="1114147"/>
                  <a:pt x="2045369" y="1143000"/>
                </a:cubicBezTo>
                <a:cubicBezTo>
                  <a:pt x="2057400" y="1151021"/>
                  <a:pt x="2067924" y="1161986"/>
                  <a:pt x="2081463" y="1167063"/>
                </a:cubicBezTo>
                <a:cubicBezTo>
                  <a:pt x="2100611" y="1174243"/>
                  <a:pt x="2124606" y="1167751"/>
                  <a:pt x="2141621" y="1179095"/>
                </a:cubicBezTo>
                <a:cubicBezTo>
                  <a:pt x="2152173" y="1186130"/>
                  <a:pt x="2149642" y="1203158"/>
                  <a:pt x="2153653" y="1215190"/>
                </a:cubicBezTo>
                <a:cubicBezTo>
                  <a:pt x="2149642" y="1239253"/>
                  <a:pt x="2148631" y="1264013"/>
                  <a:pt x="2141621" y="1287379"/>
                </a:cubicBezTo>
                <a:cubicBezTo>
                  <a:pt x="2136467" y="1304558"/>
                  <a:pt x="2119539" y="1317679"/>
                  <a:pt x="2117558" y="1335505"/>
                </a:cubicBezTo>
                <a:cubicBezTo>
                  <a:pt x="2115300" y="1355830"/>
                  <a:pt x="2125579" y="1375610"/>
                  <a:pt x="2129590" y="1395663"/>
                </a:cubicBezTo>
                <a:cubicBezTo>
                  <a:pt x="2071238" y="1454015"/>
                  <a:pt x="2094048" y="1424913"/>
                  <a:pt x="2057400" y="1479884"/>
                </a:cubicBezTo>
                <a:cubicBezTo>
                  <a:pt x="2070227" y="1569668"/>
                  <a:pt x="2077210" y="1542894"/>
                  <a:pt x="2057400" y="1612232"/>
                </a:cubicBezTo>
                <a:cubicBezTo>
                  <a:pt x="2053916" y="1624426"/>
                  <a:pt x="2052404" y="1637775"/>
                  <a:pt x="2045369" y="1648327"/>
                </a:cubicBezTo>
                <a:cubicBezTo>
                  <a:pt x="2035931" y="1662484"/>
                  <a:pt x="2021306" y="1672390"/>
                  <a:pt x="2009274" y="1684421"/>
                </a:cubicBezTo>
                <a:cubicBezTo>
                  <a:pt x="2013284" y="1708484"/>
                  <a:pt x="2006668" y="1737095"/>
                  <a:pt x="2021305" y="1756611"/>
                </a:cubicBezTo>
                <a:cubicBezTo>
                  <a:pt x="2034263" y="1773889"/>
                  <a:pt x="2062711" y="1769959"/>
                  <a:pt x="2081463" y="1780674"/>
                </a:cubicBezTo>
                <a:cubicBezTo>
                  <a:pt x="2091312" y="1786302"/>
                  <a:pt x="2097506" y="1796716"/>
                  <a:pt x="2105527" y="1804737"/>
                </a:cubicBezTo>
                <a:cubicBezTo>
                  <a:pt x="2129590" y="1800726"/>
                  <a:pt x="2153902" y="1797997"/>
                  <a:pt x="2177716" y="1792705"/>
                </a:cubicBezTo>
                <a:cubicBezTo>
                  <a:pt x="2190096" y="1789954"/>
                  <a:pt x="2201617" y="1784158"/>
                  <a:pt x="2213811" y="1780674"/>
                </a:cubicBezTo>
                <a:cubicBezTo>
                  <a:pt x="2229711" y="1776131"/>
                  <a:pt x="2245895" y="1772653"/>
                  <a:pt x="2261937" y="1768642"/>
                </a:cubicBezTo>
                <a:lnTo>
                  <a:pt x="2334127" y="1792705"/>
                </a:lnTo>
                <a:lnTo>
                  <a:pt x="2418348" y="1684421"/>
                </a:lnTo>
                <a:lnTo>
                  <a:pt x="2490537" y="1744579"/>
                </a:lnTo>
                <a:lnTo>
                  <a:pt x="2454442" y="1840832"/>
                </a:lnTo>
                <a:lnTo>
                  <a:pt x="2466474" y="1925053"/>
                </a:lnTo>
                <a:lnTo>
                  <a:pt x="2370221" y="1937084"/>
                </a:lnTo>
                <a:cubicBezTo>
                  <a:pt x="2362200" y="1969168"/>
                  <a:pt x="2377532" y="2022878"/>
                  <a:pt x="2346158" y="2033337"/>
                </a:cubicBezTo>
                <a:cubicBezTo>
                  <a:pt x="2318722" y="2042483"/>
                  <a:pt x="2318481" y="1981598"/>
                  <a:pt x="2298032" y="1961148"/>
                </a:cubicBezTo>
                <a:lnTo>
                  <a:pt x="2273969" y="1937084"/>
                </a:lnTo>
                <a:cubicBezTo>
                  <a:pt x="2211456" y="1999597"/>
                  <a:pt x="2299613" y="1909171"/>
                  <a:pt x="2213811" y="2009274"/>
                </a:cubicBezTo>
                <a:cubicBezTo>
                  <a:pt x="2202738" y="2022193"/>
                  <a:pt x="2189748" y="2033337"/>
                  <a:pt x="2177716" y="2045369"/>
                </a:cubicBezTo>
                <a:cubicBezTo>
                  <a:pt x="2181727" y="2057400"/>
                  <a:pt x="2183223" y="2070588"/>
                  <a:pt x="2189748" y="2081463"/>
                </a:cubicBezTo>
                <a:cubicBezTo>
                  <a:pt x="2198705" y="2096391"/>
                  <a:pt x="2236662" y="2123915"/>
                  <a:pt x="2249905" y="2129590"/>
                </a:cubicBezTo>
                <a:cubicBezTo>
                  <a:pt x="2265104" y="2136104"/>
                  <a:pt x="2281990" y="2137611"/>
                  <a:pt x="2298032" y="2141621"/>
                </a:cubicBezTo>
                <a:cubicBezTo>
                  <a:pt x="2270936" y="2222907"/>
                  <a:pt x="2308514" y="2134797"/>
                  <a:pt x="2249905" y="2201779"/>
                </a:cubicBezTo>
                <a:cubicBezTo>
                  <a:pt x="2230861" y="2223544"/>
                  <a:pt x="2222229" y="2253519"/>
                  <a:pt x="2201779" y="2273969"/>
                </a:cubicBezTo>
                <a:lnTo>
                  <a:pt x="2165684" y="2310063"/>
                </a:lnTo>
                <a:cubicBezTo>
                  <a:pt x="2161282" y="2323270"/>
                  <a:pt x="2146776" y="2377343"/>
                  <a:pt x="2129590" y="2382253"/>
                </a:cubicBezTo>
                <a:cubicBezTo>
                  <a:pt x="2109927" y="2387871"/>
                  <a:pt x="2089485" y="2374232"/>
                  <a:pt x="2069432" y="2370221"/>
                </a:cubicBezTo>
                <a:cubicBezTo>
                  <a:pt x="2057400" y="2374232"/>
                  <a:pt x="2041260" y="2372350"/>
                  <a:pt x="2033337" y="2382253"/>
                </a:cubicBezTo>
                <a:cubicBezTo>
                  <a:pt x="2023007" y="2395165"/>
                  <a:pt x="2025848" y="2414479"/>
                  <a:pt x="2021305" y="2430379"/>
                </a:cubicBezTo>
                <a:cubicBezTo>
                  <a:pt x="2008851" y="2473968"/>
                  <a:pt x="2011578" y="2463019"/>
                  <a:pt x="1985211" y="2502569"/>
                </a:cubicBezTo>
                <a:cubicBezTo>
                  <a:pt x="1989221" y="2530643"/>
                  <a:pt x="1989093" y="2559627"/>
                  <a:pt x="1997242" y="2586790"/>
                </a:cubicBezTo>
                <a:cubicBezTo>
                  <a:pt x="2019338" y="2660444"/>
                  <a:pt x="2033773" y="2585478"/>
                  <a:pt x="2009274" y="2658979"/>
                </a:cubicBezTo>
                <a:cubicBezTo>
                  <a:pt x="2013284" y="2683042"/>
                  <a:pt x="2016013" y="2707355"/>
                  <a:pt x="2021305" y="2731169"/>
                </a:cubicBezTo>
                <a:cubicBezTo>
                  <a:pt x="2024056" y="2743549"/>
                  <a:pt x="2044348" y="2760971"/>
                  <a:pt x="2033337" y="2767263"/>
                </a:cubicBezTo>
                <a:cubicBezTo>
                  <a:pt x="2005263" y="2783305"/>
                  <a:pt x="1969168" y="2775284"/>
                  <a:pt x="1937084" y="2779295"/>
                </a:cubicBezTo>
                <a:cubicBezTo>
                  <a:pt x="1913307" y="2787221"/>
                  <a:pt x="1881857" y="2794188"/>
                  <a:pt x="1864895" y="2815390"/>
                </a:cubicBezTo>
                <a:cubicBezTo>
                  <a:pt x="1856972" y="2825293"/>
                  <a:pt x="1856874" y="2839453"/>
                  <a:pt x="1852863" y="2851484"/>
                </a:cubicBezTo>
                <a:cubicBezTo>
                  <a:pt x="1860884" y="2859505"/>
                  <a:pt x="1868069" y="2868461"/>
                  <a:pt x="1876927" y="2875548"/>
                </a:cubicBezTo>
                <a:cubicBezTo>
                  <a:pt x="1888218" y="2884581"/>
                  <a:pt x="1902796" y="2889386"/>
                  <a:pt x="1913021" y="2899611"/>
                </a:cubicBezTo>
                <a:cubicBezTo>
                  <a:pt x="1923246" y="2909836"/>
                  <a:pt x="1929063" y="2923674"/>
                  <a:pt x="1937084" y="2935705"/>
                </a:cubicBezTo>
                <a:cubicBezTo>
                  <a:pt x="1923294" y="3004657"/>
                  <a:pt x="1915908" y="3014154"/>
                  <a:pt x="1937084" y="2971800"/>
                </a:cubicBezTo>
                <a:lnTo>
                  <a:pt x="1828800" y="3068053"/>
                </a:lnTo>
                <a:lnTo>
                  <a:pt x="1744579" y="3068053"/>
                </a:lnTo>
                <a:lnTo>
                  <a:pt x="1672390" y="2971800"/>
                </a:lnTo>
                <a:cubicBezTo>
                  <a:pt x="1652337" y="2999874"/>
                  <a:pt x="1625045" y="3023989"/>
                  <a:pt x="1612232" y="3056021"/>
                </a:cubicBezTo>
                <a:cubicBezTo>
                  <a:pt x="1564092" y="3176369"/>
                  <a:pt x="1644420" y="3137535"/>
                  <a:pt x="1564105" y="3164305"/>
                </a:cubicBezTo>
                <a:cubicBezTo>
                  <a:pt x="1528010" y="3160295"/>
                  <a:pt x="1490274" y="3163758"/>
                  <a:pt x="1455821" y="3152274"/>
                </a:cubicBezTo>
                <a:cubicBezTo>
                  <a:pt x="1439679" y="3146893"/>
                  <a:pt x="1434601" y="3124442"/>
                  <a:pt x="1419727" y="3116179"/>
                </a:cubicBezTo>
                <a:cubicBezTo>
                  <a:pt x="1397554" y="3103861"/>
                  <a:pt x="1371600" y="3100137"/>
                  <a:pt x="1347537" y="3092116"/>
                </a:cubicBezTo>
                <a:cubicBezTo>
                  <a:pt x="1319827" y="3008988"/>
                  <a:pt x="1335141" y="3095033"/>
                  <a:pt x="1371600" y="3043990"/>
                </a:cubicBezTo>
                <a:cubicBezTo>
                  <a:pt x="1386343" y="3023350"/>
                  <a:pt x="1395663" y="2971800"/>
                  <a:pt x="1395663" y="2971800"/>
                </a:cubicBezTo>
                <a:cubicBezTo>
                  <a:pt x="1391653" y="2955758"/>
                  <a:pt x="1393115" y="2937221"/>
                  <a:pt x="1383632" y="2923674"/>
                </a:cubicBezTo>
                <a:cubicBezTo>
                  <a:pt x="1364117" y="2895795"/>
                  <a:pt x="1311442" y="2851484"/>
                  <a:pt x="1311442" y="2851484"/>
                </a:cubicBezTo>
                <a:cubicBezTo>
                  <a:pt x="1271337" y="2855495"/>
                  <a:pt x="1230782" y="2870726"/>
                  <a:pt x="1191127" y="2863516"/>
                </a:cubicBezTo>
                <a:cubicBezTo>
                  <a:pt x="1178649" y="2861247"/>
                  <a:pt x="1185254" y="2838508"/>
                  <a:pt x="1179095" y="2827421"/>
                </a:cubicBezTo>
                <a:cubicBezTo>
                  <a:pt x="1165050" y="2802140"/>
                  <a:pt x="1151419" y="2775681"/>
                  <a:pt x="1130969" y="2755232"/>
                </a:cubicBezTo>
                <a:cubicBezTo>
                  <a:pt x="1122948" y="2747211"/>
                  <a:pt x="1115980" y="2737975"/>
                  <a:pt x="1106905" y="2731169"/>
                </a:cubicBezTo>
                <a:cubicBezTo>
                  <a:pt x="1083769" y="2713817"/>
                  <a:pt x="1034716" y="2683042"/>
                  <a:pt x="1034716" y="2683042"/>
                </a:cubicBezTo>
                <a:cubicBezTo>
                  <a:pt x="1026695" y="2671011"/>
                  <a:pt x="1016349" y="2660239"/>
                  <a:pt x="1010653" y="2646948"/>
                </a:cubicBezTo>
                <a:cubicBezTo>
                  <a:pt x="995575" y="2611767"/>
                  <a:pt x="1007390" y="2588993"/>
                  <a:pt x="974558" y="2562727"/>
                </a:cubicBezTo>
                <a:cubicBezTo>
                  <a:pt x="964655" y="2554804"/>
                  <a:pt x="950495" y="2554706"/>
                  <a:pt x="938463" y="2550695"/>
                </a:cubicBezTo>
                <a:cubicBezTo>
                  <a:pt x="841021" y="2615657"/>
                  <a:pt x="993739" y="2525203"/>
                  <a:pt x="806116" y="2562727"/>
                </a:cubicBezTo>
                <a:cubicBezTo>
                  <a:pt x="791937" y="2565563"/>
                  <a:pt x="793344" y="2589788"/>
                  <a:pt x="782053" y="2598821"/>
                </a:cubicBezTo>
                <a:cubicBezTo>
                  <a:pt x="772150" y="2606744"/>
                  <a:pt x="757302" y="2605181"/>
                  <a:pt x="745958" y="2610853"/>
                </a:cubicBezTo>
                <a:cubicBezTo>
                  <a:pt x="733024" y="2617320"/>
                  <a:pt x="721895" y="2626895"/>
                  <a:pt x="709863" y="2634916"/>
                </a:cubicBezTo>
                <a:lnTo>
                  <a:pt x="637674" y="2586790"/>
                </a:lnTo>
                <a:lnTo>
                  <a:pt x="601579" y="2562727"/>
                </a:lnTo>
                <a:cubicBezTo>
                  <a:pt x="573505" y="2566737"/>
                  <a:pt x="543826" y="2564578"/>
                  <a:pt x="517358" y="2574758"/>
                </a:cubicBezTo>
                <a:cubicBezTo>
                  <a:pt x="490365" y="2585140"/>
                  <a:pt x="445169" y="2622884"/>
                  <a:pt x="445169" y="2622884"/>
                </a:cubicBezTo>
                <a:lnTo>
                  <a:pt x="409074" y="2610853"/>
                </a:lnTo>
                <a:lnTo>
                  <a:pt x="397042" y="2550695"/>
                </a:lnTo>
                <a:lnTo>
                  <a:pt x="469232" y="2430379"/>
                </a:lnTo>
                <a:lnTo>
                  <a:pt x="312821" y="2370221"/>
                </a:lnTo>
                <a:lnTo>
                  <a:pt x="156411" y="2442411"/>
                </a:lnTo>
                <a:lnTo>
                  <a:pt x="0" y="2502569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outerShdw blurRad="152400" dist="1397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Forme libre 56"/>
          <p:cNvSpPr/>
          <p:nvPr/>
        </p:nvSpPr>
        <p:spPr>
          <a:xfrm>
            <a:off x="5822747" y="-24"/>
            <a:ext cx="2392591" cy="2538663"/>
          </a:xfrm>
          <a:custGeom>
            <a:avLst/>
            <a:gdLst>
              <a:gd name="connsiteX0" fmla="*/ 12032 w 2392591"/>
              <a:gd name="connsiteY0" fmla="*/ 1263316 h 2538663"/>
              <a:gd name="connsiteX1" fmla="*/ 12032 w 2392591"/>
              <a:gd name="connsiteY1" fmla="*/ 1263316 h 2538663"/>
              <a:gd name="connsiteX2" fmla="*/ 132348 w 2392591"/>
              <a:gd name="connsiteY2" fmla="*/ 1118937 h 2538663"/>
              <a:gd name="connsiteX3" fmla="*/ 192505 w 2392591"/>
              <a:gd name="connsiteY3" fmla="*/ 1058779 h 2538663"/>
              <a:gd name="connsiteX4" fmla="*/ 252663 w 2392591"/>
              <a:gd name="connsiteY4" fmla="*/ 1082842 h 2538663"/>
              <a:gd name="connsiteX5" fmla="*/ 288758 w 2392591"/>
              <a:gd name="connsiteY5" fmla="*/ 1070811 h 2538663"/>
              <a:gd name="connsiteX6" fmla="*/ 312821 w 2392591"/>
              <a:gd name="connsiteY6" fmla="*/ 1046747 h 2538663"/>
              <a:gd name="connsiteX7" fmla="*/ 348916 w 2392591"/>
              <a:gd name="connsiteY7" fmla="*/ 1022684 h 2538663"/>
              <a:gd name="connsiteX8" fmla="*/ 397042 w 2392591"/>
              <a:gd name="connsiteY8" fmla="*/ 962526 h 2538663"/>
              <a:gd name="connsiteX9" fmla="*/ 445169 w 2392591"/>
              <a:gd name="connsiteY9" fmla="*/ 950495 h 2538663"/>
              <a:gd name="connsiteX10" fmla="*/ 469232 w 2392591"/>
              <a:gd name="connsiteY10" fmla="*/ 914400 h 2538663"/>
              <a:gd name="connsiteX11" fmla="*/ 469232 w 2392591"/>
              <a:gd name="connsiteY11" fmla="*/ 890337 h 2538663"/>
              <a:gd name="connsiteX12" fmla="*/ 457200 w 2392591"/>
              <a:gd name="connsiteY12" fmla="*/ 697832 h 2538663"/>
              <a:gd name="connsiteX13" fmla="*/ 469232 w 2392591"/>
              <a:gd name="connsiteY13" fmla="*/ 661737 h 2538663"/>
              <a:gd name="connsiteX14" fmla="*/ 517358 w 2392591"/>
              <a:gd name="connsiteY14" fmla="*/ 589547 h 2538663"/>
              <a:gd name="connsiteX15" fmla="*/ 577516 w 2392591"/>
              <a:gd name="connsiteY15" fmla="*/ 577516 h 2538663"/>
              <a:gd name="connsiteX16" fmla="*/ 649705 w 2392591"/>
              <a:gd name="connsiteY16" fmla="*/ 517358 h 2538663"/>
              <a:gd name="connsiteX17" fmla="*/ 673769 w 2392591"/>
              <a:gd name="connsiteY17" fmla="*/ 493295 h 2538663"/>
              <a:gd name="connsiteX18" fmla="*/ 757990 w 2392591"/>
              <a:gd name="connsiteY18" fmla="*/ 445169 h 2538663"/>
              <a:gd name="connsiteX19" fmla="*/ 794084 w 2392591"/>
              <a:gd name="connsiteY19" fmla="*/ 433137 h 2538663"/>
              <a:gd name="connsiteX20" fmla="*/ 878305 w 2392591"/>
              <a:gd name="connsiteY20" fmla="*/ 336884 h 2538663"/>
              <a:gd name="connsiteX21" fmla="*/ 890337 w 2392591"/>
              <a:gd name="connsiteY21" fmla="*/ 300790 h 2538663"/>
              <a:gd name="connsiteX22" fmla="*/ 902369 w 2392591"/>
              <a:gd name="connsiteY22" fmla="*/ 180474 h 2538663"/>
              <a:gd name="connsiteX23" fmla="*/ 926432 w 2392591"/>
              <a:gd name="connsiteY23" fmla="*/ 144379 h 2538663"/>
              <a:gd name="connsiteX24" fmla="*/ 962526 w 2392591"/>
              <a:gd name="connsiteY24" fmla="*/ 156411 h 2538663"/>
              <a:gd name="connsiteX25" fmla="*/ 998621 w 2392591"/>
              <a:gd name="connsiteY25" fmla="*/ 144379 h 2538663"/>
              <a:gd name="connsiteX26" fmla="*/ 1010653 w 2392591"/>
              <a:gd name="connsiteY26" fmla="*/ 96253 h 2538663"/>
              <a:gd name="connsiteX27" fmla="*/ 1022684 w 2392591"/>
              <a:gd name="connsiteY27" fmla="*/ 60158 h 2538663"/>
              <a:gd name="connsiteX28" fmla="*/ 1058779 w 2392591"/>
              <a:gd name="connsiteY28" fmla="*/ 24063 h 2538663"/>
              <a:gd name="connsiteX29" fmla="*/ 1130969 w 2392591"/>
              <a:gd name="connsiteY29" fmla="*/ 0 h 2538663"/>
              <a:gd name="connsiteX30" fmla="*/ 1143000 w 2392591"/>
              <a:gd name="connsiteY30" fmla="*/ 48126 h 2538663"/>
              <a:gd name="connsiteX31" fmla="*/ 1179095 w 2392591"/>
              <a:gd name="connsiteY31" fmla="*/ 60158 h 2538663"/>
              <a:gd name="connsiteX32" fmla="*/ 1239253 w 2392591"/>
              <a:gd name="connsiteY32" fmla="*/ 72190 h 2538663"/>
              <a:gd name="connsiteX33" fmla="*/ 1275348 w 2392591"/>
              <a:gd name="connsiteY33" fmla="*/ 108284 h 2538663"/>
              <a:gd name="connsiteX34" fmla="*/ 1299411 w 2392591"/>
              <a:gd name="connsiteY34" fmla="*/ 180474 h 2538663"/>
              <a:gd name="connsiteX35" fmla="*/ 1347537 w 2392591"/>
              <a:gd name="connsiteY35" fmla="*/ 264695 h 2538663"/>
              <a:gd name="connsiteX36" fmla="*/ 1383632 w 2392591"/>
              <a:gd name="connsiteY36" fmla="*/ 276726 h 2538663"/>
              <a:gd name="connsiteX37" fmla="*/ 1419726 w 2392591"/>
              <a:gd name="connsiteY37" fmla="*/ 252663 h 2538663"/>
              <a:gd name="connsiteX38" fmla="*/ 1443790 w 2392591"/>
              <a:gd name="connsiteY38" fmla="*/ 228600 h 2538663"/>
              <a:gd name="connsiteX39" fmla="*/ 1491916 w 2392591"/>
              <a:gd name="connsiteY39" fmla="*/ 216569 h 2538663"/>
              <a:gd name="connsiteX40" fmla="*/ 1528011 w 2392591"/>
              <a:gd name="connsiteY40" fmla="*/ 204537 h 2538663"/>
              <a:gd name="connsiteX41" fmla="*/ 1600200 w 2392591"/>
              <a:gd name="connsiteY41" fmla="*/ 228600 h 2538663"/>
              <a:gd name="connsiteX42" fmla="*/ 1636295 w 2392591"/>
              <a:gd name="connsiteY42" fmla="*/ 240632 h 2538663"/>
              <a:gd name="connsiteX43" fmla="*/ 1720516 w 2392591"/>
              <a:gd name="connsiteY43" fmla="*/ 312821 h 2538663"/>
              <a:gd name="connsiteX44" fmla="*/ 1756611 w 2392591"/>
              <a:gd name="connsiteY44" fmla="*/ 336884 h 2538663"/>
              <a:gd name="connsiteX45" fmla="*/ 1768642 w 2392591"/>
              <a:gd name="connsiteY45" fmla="*/ 372979 h 2538663"/>
              <a:gd name="connsiteX46" fmla="*/ 1852863 w 2392591"/>
              <a:gd name="connsiteY46" fmla="*/ 360947 h 2538663"/>
              <a:gd name="connsiteX47" fmla="*/ 1888958 w 2392591"/>
              <a:gd name="connsiteY47" fmla="*/ 385011 h 2538663"/>
              <a:gd name="connsiteX48" fmla="*/ 1888958 w 2392591"/>
              <a:gd name="connsiteY48" fmla="*/ 481263 h 2538663"/>
              <a:gd name="connsiteX49" fmla="*/ 1852863 w 2392591"/>
              <a:gd name="connsiteY49" fmla="*/ 505326 h 2538663"/>
              <a:gd name="connsiteX50" fmla="*/ 1925053 w 2392591"/>
              <a:gd name="connsiteY50" fmla="*/ 529390 h 2538663"/>
              <a:gd name="connsiteX51" fmla="*/ 2021305 w 2392591"/>
              <a:gd name="connsiteY51" fmla="*/ 553453 h 2538663"/>
              <a:gd name="connsiteX52" fmla="*/ 2033337 w 2392591"/>
              <a:gd name="connsiteY52" fmla="*/ 589547 h 2538663"/>
              <a:gd name="connsiteX53" fmla="*/ 2117558 w 2392591"/>
              <a:gd name="connsiteY53" fmla="*/ 601579 h 2538663"/>
              <a:gd name="connsiteX54" fmla="*/ 2105526 w 2392591"/>
              <a:gd name="connsiteY54" fmla="*/ 673769 h 2538663"/>
              <a:gd name="connsiteX55" fmla="*/ 2165684 w 2392591"/>
              <a:gd name="connsiteY55" fmla="*/ 757990 h 2538663"/>
              <a:gd name="connsiteX56" fmla="*/ 2201779 w 2392591"/>
              <a:gd name="connsiteY56" fmla="*/ 854242 h 2538663"/>
              <a:gd name="connsiteX57" fmla="*/ 2165684 w 2392591"/>
              <a:gd name="connsiteY57" fmla="*/ 866274 h 2538663"/>
              <a:gd name="connsiteX58" fmla="*/ 2069432 w 2392591"/>
              <a:gd name="connsiteY58" fmla="*/ 962526 h 2538663"/>
              <a:gd name="connsiteX59" fmla="*/ 2081463 w 2392591"/>
              <a:gd name="connsiteY59" fmla="*/ 1034716 h 2538663"/>
              <a:gd name="connsiteX60" fmla="*/ 2069432 w 2392591"/>
              <a:gd name="connsiteY60" fmla="*/ 1082842 h 2538663"/>
              <a:gd name="connsiteX61" fmla="*/ 2033337 w 2392591"/>
              <a:gd name="connsiteY61" fmla="*/ 1155032 h 2538663"/>
              <a:gd name="connsiteX62" fmla="*/ 2069432 w 2392591"/>
              <a:gd name="connsiteY62" fmla="*/ 1179095 h 2538663"/>
              <a:gd name="connsiteX63" fmla="*/ 2117558 w 2392591"/>
              <a:gd name="connsiteY63" fmla="*/ 1191126 h 2538663"/>
              <a:gd name="connsiteX64" fmla="*/ 2141621 w 2392591"/>
              <a:gd name="connsiteY64" fmla="*/ 1263316 h 2538663"/>
              <a:gd name="connsiteX65" fmla="*/ 2177716 w 2392591"/>
              <a:gd name="connsiteY65" fmla="*/ 1275347 h 2538663"/>
              <a:gd name="connsiteX66" fmla="*/ 2225842 w 2392591"/>
              <a:gd name="connsiteY66" fmla="*/ 1287379 h 2538663"/>
              <a:gd name="connsiteX67" fmla="*/ 2249905 w 2392591"/>
              <a:gd name="connsiteY67" fmla="*/ 1323474 h 2538663"/>
              <a:gd name="connsiteX68" fmla="*/ 2273969 w 2392591"/>
              <a:gd name="connsiteY68" fmla="*/ 1419726 h 2538663"/>
              <a:gd name="connsiteX69" fmla="*/ 2310063 w 2392591"/>
              <a:gd name="connsiteY69" fmla="*/ 1455821 h 2538663"/>
              <a:gd name="connsiteX70" fmla="*/ 2358190 w 2392591"/>
              <a:gd name="connsiteY70" fmla="*/ 1515979 h 2538663"/>
              <a:gd name="connsiteX71" fmla="*/ 2346158 w 2392591"/>
              <a:gd name="connsiteY71" fmla="*/ 1756611 h 2538663"/>
              <a:gd name="connsiteX72" fmla="*/ 2298032 w 2392591"/>
              <a:gd name="connsiteY72" fmla="*/ 1961147 h 2538663"/>
              <a:gd name="connsiteX73" fmla="*/ 2261937 w 2392591"/>
              <a:gd name="connsiteY73" fmla="*/ 1985211 h 2538663"/>
              <a:gd name="connsiteX74" fmla="*/ 2213811 w 2392591"/>
              <a:gd name="connsiteY74" fmla="*/ 2045369 h 2538663"/>
              <a:gd name="connsiteX75" fmla="*/ 2177716 w 2392591"/>
              <a:gd name="connsiteY75" fmla="*/ 2069432 h 2538663"/>
              <a:gd name="connsiteX76" fmla="*/ 2129590 w 2392591"/>
              <a:gd name="connsiteY76" fmla="*/ 2045369 h 2538663"/>
              <a:gd name="connsiteX77" fmla="*/ 2141621 w 2392591"/>
              <a:gd name="connsiteY77" fmla="*/ 2165684 h 2538663"/>
              <a:gd name="connsiteX78" fmla="*/ 2093495 w 2392591"/>
              <a:gd name="connsiteY78" fmla="*/ 2225842 h 2538663"/>
              <a:gd name="connsiteX79" fmla="*/ 1997242 w 2392591"/>
              <a:gd name="connsiteY79" fmla="*/ 2261937 h 2538663"/>
              <a:gd name="connsiteX80" fmla="*/ 1973179 w 2392591"/>
              <a:gd name="connsiteY80" fmla="*/ 2298032 h 2538663"/>
              <a:gd name="connsiteX81" fmla="*/ 1925053 w 2392591"/>
              <a:gd name="connsiteY81" fmla="*/ 2322095 h 2538663"/>
              <a:gd name="connsiteX82" fmla="*/ 1888958 w 2392591"/>
              <a:gd name="connsiteY82" fmla="*/ 2346158 h 2538663"/>
              <a:gd name="connsiteX83" fmla="*/ 1840832 w 2392591"/>
              <a:gd name="connsiteY83" fmla="*/ 2478505 h 2538663"/>
              <a:gd name="connsiteX84" fmla="*/ 1816769 w 2392591"/>
              <a:gd name="connsiteY84" fmla="*/ 2502569 h 2538663"/>
              <a:gd name="connsiteX85" fmla="*/ 1804737 w 2392591"/>
              <a:gd name="connsiteY85" fmla="*/ 2538663 h 2538663"/>
              <a:gd name="connsiteX86" fmla="*/ 1756611 w 2392591"/>
              <a:gd name="connsiteY86" fmla="*/ 2466474 h 2538663"/>
              <a:gd name="connsiteX87" fmla="*/ 1720516 w 2392591"/>
              <a:gd name="connsiteY87" fmla="*/ 2442411 h 2538663"/>
              <a:gd name="connsiteX88" fmla="*/ 1672390 w 2392591"/>
              <a:gd name="connsiteY88" fmla="*/ 2430379 h 2538663"/>
              <a:gd name="connsiteX89" fmla="*/ 1467853 w 2392591"/>
              <a:gd name="connsiteY89" fmla="*/ 2394284 h 2538663"/>
              <a:gd name="connsiteX90" fmla="*/ 1407695 w 2392591"/>
              <a:gd name="connsiteY90" fmla="*/ 2502569 h 2538663"/>
              <a:gd name="connsiteX91" fmla="*/ 1335505 w 2392591"/>
              <a:gd name="connsiteY91" fmla="*/ 2466474 h 2538663"/>
              <a:gd name="connsiteX92" fmla="*/ 1383632 w 2392591"/>
              <a:gd name="connsiteY92" fmla="*/ 2358190 h 2538663"/>
              <a:gd name="connsiteX93" fmla="*/ 1311442 w 2392591"/>
              <a:gd name="connsiteY93" fmla="*/ 2249905 h 2538663"/>
              <a:gd name="connsiteX94" fmla="*/ 1130969 w 2392591"/>
              <a:gd name="connsiteY94" fmla="*/ 2334126 h 2538663"/>
              <a:gd name="connsiteX95" fmla="*/ 1094874 w 2392591"/>
              <a:gd name="connsiteY95" fmla="*/ 2237874 h 2538663"/>
              <a:gd name="connsiteX96" fmla="*/ 974558 w 2392591"/>
              <a:gd name="connsiteY96" fmla="*/ 2249905 h 2538663"/>
              <a:gd name="connsiteX97" fmla="*/ 950495 w 2392591"/>
              <a:gd name="connsiteY97" fmla="*/ 2322095 h 2538663"/>
              <a:gd name="connsiteX98" fmla="*/ 914400 w 2392591"/>
              <a:gd name="connsiteY98" fmla="*/ 2346158 h 2538663"/>
              <a:gd name="connsiteX99" fmla="*/ 842211 w 2392591"/>
              <a:gd name="connsiteY99" fmla="*/ 2310063 h 2538663"/>
              <a:gd name="connsiteX100" fmla="*/ 697832 w 2392591"/>
              <a:gd name="connsiteY100" fmla="*/ 2346158 h 2538663"/>
              <a:gd name="connsiteX101" fmla="*/ 661737 w 2392591"/>
              <a:gd name="connsiteY101" fmla="*/ 2370221 h 2538663"/>
              <a:gd name="connsiteX102" fmla="*/ 589548 w 2392591"/>
              <a:gd name="connsiteY102" fmla="*/ 2310063 h 2538663"/>
              <a:gd name="connsiteX103" fmla="*/ 613611 w 2392591"/>
              <a:gd name="connsiteY103" fmla="*/ 2165684 h 2538663"/>
              <a:gd name="connsiteX104" fmla="*/ 505326 w 2392591"/>
              <a:gd name="connsiteY104" fmla="*/ 2093495 h 2538663"/>
              <a:gd name="connsiteX105" fmla="*/ 517358 w 2392591"/>
              <a:gd name="connsiteY105" fmla="*/ 1985211 h 2538663"/>
              <a:gd name="connsiteX106" fmla="*/ 541421 w 2392591"/>
              <a:gd name="connsiteY106" fmla="*/ 1961147 h 2538663"/>
              <a:gd name="connsiteX107" fmla="*/ 481263 w 2392591"/>
              <a:gd name="connsiteY107" fmla="*/ 1852863 h 2538663"/>
              <a:gd name="connsiteX108" fmla="*/ 421105 w 2392591"/>
              <a:gd name="connsiteY108" fmla="*/ 1888958 h 2538663"/>
              <a:gd name="connsiteX109" fmla="*/ 409074 w 2392591"/>
              <a:gd name="connsiteY109" fmla="*/ 1925053 h 2538663"/>
              <a:gd name="connsiteX110" fmla="*/ 372979 w 2392591"/>
              <a:gd name="connsiteY110" fmla="*/ 1949116 h 2538663"/>
              <a:gd name="connsiteX111" fmla="*/ 348916 w 2392591"/>
              <a:gd name="connsiteY111" fmla="*/ 1973179 h 2538663"/>
              <a:gd name="connsiteX112" fmla="*/ 252663 w 2392591"/>
              <a:gd name="connsiteY112" fmla="*/ 1961147 h 2538663"/>
              <a:gd name="connsiteX113" fmla="*/ 144379 w 2392591"/>
              <a:gd name="connsiteY113" fmla="*/ 1949116 h 2538663"/>
              <a:gd name="connsiteX114" fmla="*/ 108284 w 2392591"/>
              <a:gd name="connsiteY114" fmla="*/ 1937084 h 2538663"/>
              <a:gd name="connsiteX115" fmla="*/ 60158 w 2392591"/>
              <a:gd name="connsiteY115" fmla="*/ 1925053 h 2538663"/>
              <a:gd name="connsiteX116" fmla="*/ 72190 w 2392591"/>
              <a:gd name="connsiteY116" fmla="*/ 1804737 h 2538663"/>
              <a:gd name="connsiteX117" fmla="*/ 108284 w 2392591"/>
              <a:gd name="connsiteY117" fmla="*/ 1792705 h 2538663"/>
              <a:gd name="connsiteX118" fmla="*/ 84221 w 2392591"/>
              <a:gd name="connsiteY118" fmla="*/ 1672390 h 2538663"/>
              <a:gd name="connsiteX119" fmla="*/ 132348 w 2392591"/>
              <a:gd name="connsiteY119" fmla="*/ 1612232 h 2538663"/>
              <a:gd name="connsiteX120" fmla="*/ 144379 w 2392591"/>
              <a:gd name="connsiteY120" fmla="*/ 1503947 h 2538663"/>
              <a:gd name="connsiteX121" fmla="*/ 192505 w 2392591"/>
              <a:gd name="connsiteY121" fmla="*/ 1395663 h 2538663"/>
              <a:gd name="connsiteX122" fmla="*/ 120316 w 2392591"/>
              <a:gd name="connsiteY122" fmla="*/ 1299411 h 2538663"/>
              <a:gd name="connsiteX123" fmla="*/ 0 w 2392591"/>
              <a:gd name="connsiteY123" fmla="*/ 1335505 h 2538663"/>
              <a:gd name="connsiteX124" fmla="*/ 12032 w 2392591"/>
              <a:gd name="connsiteY124" fmla="*/ 1263316 h 2538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2392591" h="2538663">
                <a:moveTo>
                  <a:pt x="12032" y="1263316"/>
                </a:moveTo>
                <a:lnTo>
                  <a:pt x="12032" y="1263316"/>
                </a:lnTo>
                <a:cubicBezTo>
                  <a:pt x="104545" y="1131154"/>
                  <a:pt x="55520" y="1170155"/>
                  <a:pt x="132348" y="1118937"/>
                </a:cubicBezTo>
                <a:cubicBezTo>
                  <a:pt x="143042" y="1102895"/>
                  <a:pt x="165769" y="1058779"/>
                  <a:pt x="192505" y="1058779"/>
                </a:cubicBezTo>
                <a:cubicBezTo>
                  <a:pt x="214102" y="1058779"/>
                  <a:pt x="232610" y="1074821"/>
                  <a:pt x="252663" y="1082842"/>
                </a:cubicBezTo>
                <a:cubicBezTo>
                  <a:pt x="264695" y="1078832"/>
                  <a:pt x="277883" y="1077336"/>
                  <a:pt x="288758" y="1070811"/>
                </a:cubicBezTo>
                <a:cubicBezTo>
                  <a:pt x="298485" y="1064975"/>
                  <a:pt x="303963" y="1053833"/>
                  <a:pt x="312821" y="1046747"/>
                </a:cubicBezTo>
                <a:cubicBezTo>
                  <a:pt x="324112" y="1037714"/>
                  <a:pt x="336884" y="1030705"/>
                  <a:pt x="348916" y="1022684"/>
                </a:cubicBezTo>
                <a:cubicBezTo>
                  <a:pt x="357416" y="1009935"/>
                  <a:pt x="379900" y="971097"/>
                  <a:pt x="397042" y="962526"/>
                </a:cubicBezTo>
                <a:cubicBezTo>
                  <a:pt x="411832" y="955131"/>
                  <a:pt x="429127" y="954505"/>
                  <a:pt x="445169" y="950495"/>
                </a:cubicBezTo>
                <a:lnTo>
                  <a:pt x="469232" y="914400"/>
                </a:lnTo>
                <a:lnTo>
                  <a:pt x="469232" y="890337"/>
                </a:lnTo>
                <a:cubicBezTo>
                  <a:pt x="443756" y="775692"/>
                  <a:pt x="436306" y="802303"/>
                  <a:pt x="457200" y="697832"/>
                </a:cubicBezTo>
                <a:cubicBezTo>
                  <a:pt x="459687" y="685396"/>
                  <a:pt x="463073" y="672824"/>
                  <a:pt x="469232" y="661737"/>
                </a:cubicBezTo>
                <a:cubicBezTo>
                  <a:pt x="483277" y="636456"/>
                  <a:pt x="488999" y="595218"/>
                  <a:pt x="517358" y="589547"/>
                </a:cubicBezTo>
                <a:lnTo>
                  <a:pt x="577516" y="577516"/>
                </a:lnTo>
                <a:cubicBezTo>
                  <a:pt x="621372" y="511730"/>
                  <a:pt x="576435" y="566204"/>
                  <a:pt x="649705" y="517358"/>
                </a:cubicBezTo>
                <a:cubicBezTo>
                  <a:pt x="659144" y="511066"/>
                  <a:pt x="664911" y="500381"/>
                  <a:pt x="673769" y="493295"/>
                </a:cubicBezTo>
                <a:cubicBezTo>
                  <a:pt x="697009" y="474703"/>
                  <a:pt x="731384" y="456572"/>
                  <a:pt x="757990" y="445169"/>
                </a:cubicBezTo>
                <a:cubicBezTo>
                  <a:pt x="769647" y="440173"/>
                  <a:pt x="782053" y="437148"/>
                  <a:pt x="794084" y="433137"/>
                </a:cubicBezTo>
                <a:cubicBezTo>
                  <a:pt x="825449" y="401772"/>
                  <a:pt x="858407" y="376680"/>
                  <a:pt x="878305" y="336884"/>
                </a:cubicBezTo>
                <a:cubicBezTo>
                  <a:pt x="883977" y="325541"/>
                  <a:pt x="886326" y="312821"/>
                  <a:pt x="890337" y="300790"/>
                </a:cubicBezTo>
                <a:cubicBezTo>
                  <a:pt x="894348" y="260685"/>
                  <a:pt x="893306" y="219747"/>
                  <a:pt x="902369" y="180474"/>
                </a:cubicBezTo>
                <a:cubicBezTo>
                  <a:pt x="905621" y="166384"/>
                  <a:pt x="913006" y="149749"/>
                  <a:pt x="926432" y="144379"/>
                </a:cubicBezTo>
                <a:cubicBezTo>
                  <a:pt x="938207" y="139669"/>
                  <a:pt x="950495" y="152400"/>
                  <a:pt x="962526" y="156411"/>
                </a:cubicBezTo>
                <a:cubicBezTo>
                  <a:pt x="974558" y="152400"/>
                  <a:pt x="990698" y="154282"/>
                  <a:pt x="998621" y="144379"/>
                </a:cubicBezTo>
                <a:cubicBezTo>
                  <a:pt x="1008951" y="131467"/>
                  <a:pt x="1006110" y="112153"/>
                  <a:pt x="1010653" y="96253"/>
                </a:cubicBezTo>
                <a:cubicBezTo>
                  <a:pt x="1014137" y="84059"/>
                  <a:pt x="1015649" y="70710"/>
                  <a:pt x="1022684" y="60158"/>
                </a:cubicBezTo>
                <a:cubicBezTo>
                  <a:pt x="1032122" y="46000"/>
                  <a:pt x="1043905" y="32326"/>
                  <a:pt x="1058779" y="24063"/>
                </a:cubicBezTo>
                <a:cubicBezTo>
                  <a:pt x="1080952" y="11745"/>
                  <a:pt x="1130969" y="0"/>
                  <a:pt x="1130969" y="0"/>
                </a:cubicBezTo>
                <a:cubicBezTo>
                  <a:pt x="1134979" y="16042"/>
                  <a:pt x="1132670" y="35214"/>
                  <a:pt x="1143000" y="48126"/>
                </a:cubicBezTo>
                <a:cubicBezTo>
                  <a:pt x="1150923" y="58029"/>
                  <a:pt x="1166791" y="57082"/>
                  <a:pt x="1179095" y="60158"/>
                </a:cubicBezTo>
                <a:cubicBezTo>
                  <a:pt x="1198934" y="65118"/>
                  <a:pt x="1219200" y="68179"/>
                  <a:pt x="1239253" y="72190"/>
                </a:cubicBezTo>
                <a:cubicBezTo>
                  <a:pt x="1251285" y="84221"/>
                  <a:pt x="1267085" y="93410"/>
                  <a:pt x="1275348" y="108284"/>
                </a:cubicBezTo>
                <a:cubicBezTo>
                  <a:pt x="1287666" y="130457"/>
                  <a:pt x="1291390" y="156411"/>
                  <a:pt x="1299411" y="180474"/>
                </a:cubicBezTo>
                <a:cubicBezTo>
                  <a:pt x="1311405" y="216457"/>
                  <a:pt x="1313917" y="236679"/>
                  <a:pt x="1347537" y="264695"/>
                </a:cubicBezTo>
                <a:cubicBezTo>
                  <a:pt x="1357280" y="272814"/>
                  <a:pt x="1371600" y="272716"/>
                  <a:pt x="1383632" y="276726"/>
                </a:cubicBezTo>
                <a:cubicBezTo>
                  <a:pt x="1395663" y="268705"/>
                  <a:pt x="1408435" y="261696"/>
                  <a:pt x="1419726" y="252663"/>
                </a:cubicBezTo>
                <a:cubicBezTo>
                  <a:pt x="1428584" y="245577"/>
                  <a:pt x="1433644" y="233673"/>
                  <a:pt x="1443790" y="228600"/>
                </a:cubicBezTo>
                <a:cubicBezTo>
                  <a:pt x="1458580" y="221205"/>
                  <a:pt x="1476017" y="221112"/>
                  <a:pt x="1491916" y="216569"/>
                </a:cubicBezTo>
                <a:cubicBezTo>
                  <a:pt x="1504111" y="213085"/>
                  <a:pt x="1515979" y="208548"/>
                  <a:pt x="1528011" y="204537"/>
                </a:cubicBezTo>
                <a:lnTo>
                  <a:pt x="1600200" y="228600"/>
                </a:lnTo>
                <a:cubicBezTo>
                  <a:pt x="1612232" y="232611"/>
                  <a:pt x="1625742" y="233597"/>
                  <a:pt x="1636295" y="240632"/>
                </a:cubicBezTo>
                <a:cubicBezTo>
                  <a:pt x="1719161" y="295875"/>
                  <a:pt x="1618401" y="225295"/>
                  <a:pt x="1720516" y="312821"/>
                </a:cubicBezTo>
                <a:cubicBezTo>
                  <a:pt x="1731495" y="322232"/>
                  <a:pt x="1744579" y="328863"/>
                  <a:pt x="1756611" y="336884"/>
                </a:cubicBezTo>
                <a:cubicBezTo>
                  <a:pt x="1760621" y="348916"/>
                  <a:pt x="1758739" y="365056"/>
                  <a:pt x="1768642" y="372979"/>
                </a:cubicBezTo>
                <a:cubicBezTo>
                  <a:pt x="1807490" y="404057"/>
                  <a:pt x="1823392" y="380595"/>
                  <a:pt x="1852863" y="360947"/>
                </a:cubicBezTo>
                <a:cubicBezTo>
                  <a:pt x="1864895" y="368968"/>
                  <a:pt x="1879925" y="373719"/>
                  <a:pt x="1888958" y="385011"/>
                </a:cubicBezTo>
                <a:cubicBezTo>
                  <a:pt x="1908493" y="409430"/>
                  <a:pt x="1901807" y="458778"/>
                  <a:pt x="1888958" y="481263"/>
                </a:cubicBezTo>
                <a:cubicBezTo>
                  <a:pt x="1881784" y="493818"/>
                  <a:pt x="1864895" y="497305"/>
                  <a:pt x="1852863" y="505326"/>
                </a:cubicBezTo>
                <a:cubicBezTo>
                  <a:pt x="1876926" y="513347"/>
                  <a:pt x="1900180" y="524416"/>
                  <a:pt x="1925053" y="529390"/>
                </a:cubicBezTo>
                <a:cubicBezTo>
                  <a:pt x="1997647" y="543908"/>
                  <a:pt x="1965811" y="534954"/>
                  <a:pt x="2021305" y="553453"/>
                </a:cubicBezTo>
                <a:cubicBezTo>
                  <a:pt x="2025316" y="565484"/>
                  <a:pt x="2021994" y="583875"/>
                  <a:pt x="2033337" y="589547"/>
                </a:cubicBezTo>
                <a:cubicBezTo>
                  <a:pt x="2058702" y="602229"/>
                  <a:pt x="2099103" y="580047"/>
                  <a:pt x="2117558" y="601579"/>
                </a:cubicBezTo>
                <a:cubicBezTo>
                  <a:pt x="2133434" y="620101"/>
                  <a:pt x="2083468" y="637674"/>
                  <a:pt x="2105526" y="673769"/>
                </a:cubicBezTo>
                <a:lnTo>
                  <a:pt x="2165684" y="757990"/>
                </a:lnTo>
                <a:cubicBezTo>
                  <a:pt x="2177716" y="790074"/>
                  <a:pt x="2201779" y="819976"/>
                  <a:pt x="2201779" y="854242"/>
                </a:cubicBezTo>
                <a:cubicBezTo>
                  <a:pt x="2201779" y="866925"/>
                  <a:pt x="2174652" y="857306"/>
                  <a:pt x="2165684" y="866274"/>
                </a:cubicBezTo>
                <a:cubicBezTo>
                  <a:pt x="2049534" y="982424"/>
                  <a:pt x="2179441" y="907521"/>
                  <a:pt x="2069432" y="962526"/>
                </a:cubicBezTo>
                <a:cubicBezTo>
                  <a:pt x="2073442" y="986589"/>
                  <a:pt x="2081463" y="1010321"/>
                  <a:pt x="2081463" y="1034716"/>
                </a:cubicBezTo>
                <a:cubicBezTo>
                  <a:pt x="2081463" y="1051252"/>
                  <a:pt x="2073975" y="1066943"/>
                  <a:pt x="2069432" y="1082842"/>
                </a:cubicBezTo>
                <a:cubicBezTo>
                  <a:pt x="2056979" y="1126427"/>
                  <a:pt x="2059701" y="1115486"/>
                  <a:pt x="2033337" y="1155032"/>
                </a:cubicBezTo>
                <a:cubicBezTo>
                  <a:pt x="2045369" y="1163053"/>
                  <a:pt x="2056141" y="1173399"/>
                  <a:pt x="2069432" y="1179095"/>
                </a:cubicBezTo>
                <a:cubicBezTo>
                  <a:pt x="2084631" y="1185609"/>
                  <a:pt x="2106797" y="1178571"/>
                  <a:pt x="2117558" y="1191126"/>
                </a:cubicBezTo>
                <a:cubicBezTo>
                  <a:pt x="2134065" y="1210385"/>
                  <a:pt x="2126878" y="1242676"/>
                  <a:pt x="2141621" y="1263316"/>
                </a:cubicBezTo>
                <a:cubicBezTo>
                  <a:pt x="2148993" y="1273636"/>
                  <a:pt x="2165522" y="1271863"/>
                  <a:pt x="2177716" y="1275347"/>
                </a:cubicBezTo>
                <a:cubicBezTo>
                  <a:pt x="2193616" y="1279890"/>
                  <a:pt x="2209800" y="1283368"/>
                  <a:pt x="2225842" y="1287379"/>
                </a:cubicBezTo>
                <a:cubicBezTo>
                  <a:pt x="2233863" y="1299411"/>
                  <a:pt x="2244828" y="1309934"/>
                  <a:pt x="2249905" y="1323474"/>
                </a:cubicBezTo>
                <a:cubicBezTo>
                  <a:pt x="2255113" y="1337362"/>
                  <a:pt x="2261244" y="1400639"/>
                  <a:pt x="2273969" y="1419726"/>
                </a:cubicBezTo>
                <a:cubicBezTo>
                  <a:pt x="2283407" y="1433883"/>
                  <a:pt x="2299170" y="1442750"/>
                  <a:pt x="2310063" y="1455821"/>
                </a:cubicBezTo>
                <a:cubicBezTo>
                  <a:pt x="2385935" y="1546869"/>
                  <a:pt x="2288194" y="1445986"/>
                  <a:pt x="2358190" y="1515979"/>
                </a:cubicBezTo>
                <a:cubicBezTo>
                  <a:pt x="2301703" y="1628948"/>
                  <a:pt x="2346158" y="1519904"/>
                  <a:pt x="2346158" y="1756611"/>
                </a:cubicBezTo>
                <a:cubicBezTo>
                  <a:pt x="2346158" y="1957499"/>
                  <a:pt x="2392591" y="1929628"/>
                  <a:pt x="2298032" y="1961147"/>
                </a:cubicBezTo>
                <a:cubicBezTo>
                  <a:pt x="2286000" y="1969168"/>
                  <a:pt x="2272162" y="1974986"/>
                  <a:pt x="2261937" y="1985211"/>
                </a:cubicBezTo>
                <a:cubicBezTo>
                  <a:pt x="2199408" y="2047740"/>
                  <a:pt x="2273338" y="1997747"/>
                  <a:pt x="2213811" y="2045369"/>
                </a:cubicBezTo>
                <a:cubicBezTo>
                  <a:pt x="2202520" y="2054402"/>
                  <a:pt x="2189748" y="2061411"/>
                  <a:pt x="2177716" y="2069432"/>
                </a:cubicBezTo>
                <a:cubicBezTo>
                  <a:pt x="2161674" y="2061411"/>
                  <a:pt x="2135888" y="2028575"/>
                  <a:pt x="2129590" y="2045369"/>
                </a:cubicBezTo>
                <a:cubicBezTo>
                  <a:pt x="2115438" y="2083108"/>
                  <a:pt x="2141621" y="2125379"/>
                  <a:pt x="2141621" y="2165684"/>
                </a:cubicBezTo>
                <a:cubicBezTo>
                  <a:pt x="2141621" y="2200377"/>
                  <a:pt x="2121212" y="2211984"/>
                  <a:pt x="2093495" y="2225842"/>
                </a:cubicBezTo>
                <a:cubicBezTo>
                  <a:pt x="2064725" y="2240227"/>
                  <a:pt x="2028480" y="2251524"/>
                  <a:pt x="1997242" y="2261937"/>
                </a:cubicBezTo>
                <a:cubicBezTo>
                  <a:pt x="1989221" y="2273969"/>
                  <a:pt x="1984288" y="2288775"/>
                  <a:pt x="1973179" y="2298032"/>
                </a:cubicBezTo>
                <a:cubicBezTo>
                  <a:pt x="1959401" y="2309514"/>
                  <a:pt x="1940625" y="2313197"/>
                  <a:pt x="1925053" y="2322095"/>
                </a:cubicBezTo>
                <a:cubicBezTo>
                  <a:pt x="1912498" y="2329269"/>
                  <a:pt x="1900990" y="2338137"/>
                  <a:pt x="1888958" y="2346158"/>
                </a:cubicBezTo>
                <a:cubicBezTo>
                  <a:pt x="1875074" y="2394752"/>
                  <a:pt x="1868673" y="2436743"/>
                  <a:pt x="1840832" y="2478505"/>
                </a:cubicBezTo>
                <a:cubicBezTo>
                  <a:pt x="1834540" y="2487944"/>
                  <a:pt x="1824790" y="2494548"/>
                  <a:pt x="1816769" y="2502569"/>
                </a:cubicBezTo>
                <a:cubicBezTo>
                  <a:pt x="1812758" y="2514600"/>
                  <a:pt x="1817419" y="2538663"/>
                  <a:pt x="1804737" y="2538663"/>
                </a:cubicBezTo>
                <a:cubicBezTo>
                  <a:pt x="1763017" y="2538663"/>
                  <a:pt x="1771531" y="2485124"/>
                  <a:pt x="1756611" y="2466474"/>
                </a:cubicBezTo>
                <a:cubicBezTo>
                  <a:pt x="1747578" y="2455182"/>
                  <a:pt x="1733807" y="2448107"/>
                  <a:pt x="1720516" y="2442411"/>
                </a:cubicBezTo>
                <a:cubicBezTo>
                  <a:pt x="1705317" y="2435897"/>
                  <a:pt x="1688228" y="2435131"/>
                  <a:pt x="1672390" y="2430379"/>
                </a:cubicBezTo>
                <a:cubicBezTo>
                  <a:pt x="1539971" y="2390653"/>
                  <a:pt x="1495927" y="2376237"/>
                  <a:pt x="1467853" y="2394284"/>
                </a:cubicBezTo>
                <a:lnTo>
                  <a:pt x="1407695" y="2502569"/>
                </a:lnTo>
                <a:lnTo>
                  <a:pt x="1335505" y="2466474"/>
                </a:lnTo>
                <a:lnTo>
                  <a:pt x="1383632" y="2358190"/>
                </a:lnTo>
                <a:lnTo>
                  <a:pt x="1311442" y="2249905"/>
                </a:lnTo>
                <a:lnTo>
                  <a:pt x="1130969" y="2334126"/>
                </a:lnTo>
                <a:lnTo>
                  <a:pt x="1094874" y="2237874"/>
                </a:lnTo>
                <a:lnTo>
                  <a:pt x="974558" y="2249905"/>
                </a:lnTo>
                <a:cubicBezTo>
                  <a:pt x="952648" y="2262686"/>
                  <a:pt x="971600" y="2308025"/>
                  <a:pt x="950495" y="2322095"/>
                </a:cubicBezTo>
                <a:lnTo>
                  <a:pt x="914400" y="2346158"/>
                </a:lnTo>
                <a:cubicBezTo>
                  <a:pt x="896152" y="2333993"/>
                  <a:pt x="867115" y="2310063"/>
                  <a:pt x="842211" y="2310063"/>
                </a:cubicBezTo>
                <a:cubicBezTo>
                  <a:pt x="793608" y="2310063"/>
                  <a:pt x="742627" y="2331226"/>
                  <a:pt x="697832" y="2346158"/>
                </a:cubicBezTo>
                <a:cubicBezTo>
                  <a:pt x="657932" y="2359458"/>
                  <a:pt x="661737" y="2345508"/>
                  <a:pt x="661737" y="2370221"/>
                </a:cubicBezTo>
                <a:lnTo>
                  <a:pt x="589548" y="2310063"/>
                </a:lnTo>
                <a:lnTo>
                  <a:pt x="613611" y="2165684"/>
                </a:lnTo>
                <a:lnTo>
                  <a:pt x="505326" y="2093495"/>
                </a:lnTo>
                <a:cubicBezTo>
                  <a:pt x="509337" y="2057400"/>
                  <a:pt x="507802" y="2020248"/>
                  <a:pt x="517358" y="1985211"/>
                </a:cubicBezTo>
                <a:cubicBezTo>
                  <a:pt x="520343" y="1974267"/>
                  <a:pt x="541421" y="1972491"/>
                  <a:pt x="541421" y="1961147"/>
                </a:cubicBezTo>
                <a:cubicBezTo>
                  <a:pt x="541421" y="1881712"/>
                  <a:pt x="527767" y="1883865"/>
                  <a:pt x="481263" y="1852863"/>
                </a:cubicBezTo>
                <a:cubicBezTo>
                  <a:pt x="452874" y="1862327"/>
                  <a:pt x="437620" y="1861434"/>
                  <a:pt x="421105" y="1888958"/>
                </a:cubicBezTo>
                <a:cubicBezTo>
                  <a:pt x="414580" y="1899833"/>
                  <a:pt x="416997" y="1915150"/>
                  <a:pt x="409074" y="1925053"/>
                </a:cubicBezTo>
                <a:cubicBezTo>
                  <a:pt x="400041" y="1936345"/>
                  <a:pt x="384271" y="1940083"/>
                  <a:pt x="372979" y="1949116"/>
                </a:cubicBezTo>
                <a:cubicBezTo>
                  <a:pt x="364121" y="1956202"/>
                  <a:pt x="356937" y="1965158"/>
                  <a:pt x="348916" y="1973179"/>
                </a:cubicBezTo>
                <a:lnTo>
                  <a:pt x="252663" y="1961147"/>
                </a:lnTo>
                <a:cubicBezTo>
                  <a:pt x="216568" y="1957137"/>
                  <a:pt x="180202" y="1955086"/>
                  <a:pt x="144379" y="1949116"/>
                </a:cubicBezTo>
                <a:cubicBezTo>
                  <a:pt x="131869" y="1947031"/>
                  <a:pt x="120479" y="1940568"/>
                  <a:pt x="108284" y="1937084"/>
                </a:cubicBezTo>
                <a:cubicBezTo>
                  <a:pt x="92385" y="1932541"/>
                  <a:pt x="76200" y="1929063"/>
                  <a:pt x="60158" y="1925053"/>
                </a:cubicBezTo>
                <a:cubicBezTo>
                  <a:pt x="64169" y="1884948"/>
                  <a:pt x="58416" y="1842616"/>
                  <a:pt x="72190" y="1804737"/>
                </a:cubicBezTo>
                <a:cubicBezTo>
                  <a:pt x="76524" y="1792818"/>
                  <a:pt x="104800" y="1804899"/>
                  <a:pt x="108284" y="1792705"/>
                </a:cubicBezTo>
                <a:cubicBezTo>
                  <a:pt x="112218" y="1778936"/>
                  <a:pt x="89506" y="1693527"/>
                  <a:pt x="84221" y="1672390"/>
                </a:cubicBezTo>
                <a:cubicBezTo>
                  <a:pt x="114465" y="1581662"/>
                  <a:pt x="70150" y="1689980"/>
                  <a:pt x="132348" y="1612232"/>
                </a:cubicBezTo>
                <a:cubicBezTo>
                  <a:pt x="151988" y="1587682"/>
                  <a:pt x="144379" y="1523600"/>
                  <a:pt x="144379" y="1503947"/>
                </a:cubicBezTo>
                <a:lnTo>
                  <a:pt x="192505" y="1395663"/>
                </a:lnTo>
                <a:lnTo>
                  <a:pt x="120316" y="1299411"/>
                </a:lnTo>
                <a:lnTo>
                  <a:pt x="0" y="1335505"/>
                </a:lnTo>
                <a:lnTo>
                  <a:pt x="12032" y="1263316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  <a:effectLst>
            <a:outerShdw blurRad="152400" dist="1397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4" name="Image 63" descr="Image2.png"/>
          <p:cNvPicPr>
            <a:picLocks noChangeAspect="1"/>
          </p:cNvPicPr>
          <p:nvPr/>
        </p:nvPicPr>
        <p:blipFill>
          <a:blip r:embed="rId9" cstate="print"/>
          <a:srcRect r="78125" b="63392"/>
          <a:stretch>
            <a:fillRect/>
          </a:stretch>
        </p:blipFill>
        <p:spPr>
          <a:xfrm>
            <a:off x="1355070" y="1000108"/>
            <a:ext cx="1326545" cy="1285884"/>
          </a:xfrm>
          <a:prstGeom prst="rect">
            <a:avLst/>
          </a:prstGeom>
        </p:spPr>
      </p:pic>
      <p:pic>
        <p:nvPicPr>
          <p:cNvPr id="65" name="Image 64" descr="Image2.png"/>
          <p:cNvPicPr>
            <a:picLocks noChangeAspect="1"/>
          </p:cNvPicPr>
          <p:nvPr/>
        </p:nvPicPr>
        <p:blipFill>
          <a:blip r:embed="rId9" cstate="print"/>
          <a:srcRect l="26562" t="27166" r="53125" b="39114"/>
          <a:stretch>
            <a:fillRect/>
          </a:stretch>
        </p:blipFill>
        <p:spPr>
          <a:xfrm>
            <a:off x="642910" y="3286124"/>
            <a:ext cx="1428760" cy="1373808"/>
          </a:xfrm>
          <a:prstGeom prst="rect">
            <a:avLst/>
          </a:prstGeom>
        </p:spPr>
      </p:pic>
      <p:pic>
        <p:nvPicPr>
          <p:cNvPr id="66" name="Image 65" descr="Image2.png"/>
          <p:cNvPicPr>
            <a:picLocks noChangeAspect="1"/>
          </p:cNvPicPr>
          <p:nvPr/>
        </p:nvPicPr>
        <p:blipFill>
          <a:blip r:embed="rId9" cstate="print"/>
          <a:srcRect l="50781" t="64932" r="28906"/>
          <a:stretch>
            <a:fillRect/>
          </a:stretch>
        </p:blipFill>
        <p:spPr>
          <a:xfrm>
            <a:off x="7500958" y="5429258"/>
            <a:ext cx="1428760" cy="1428742"/>
          </a:xfrm>
          <a:prstGeom prst="rect">
            <a:avLst/>
          </a:prstGeom>
        </p:spPr>
      </p:pic>
      <p:pic>
        <p:nvPicPr>
          <p:cNvPr id="67" name="Image 66" descr="Image2.png"/>
          <p:cNvPicPr>
            <a:picLocks noChangeAspect="1"/>
          </p:cNvPicPr>
          <p:nvPr/>
        </p:nvPicPr>
        <p:blipFill>
          <a:blip r:embed="rId9" cstate="print"/>
          <a:srcRect l="80469" t="43352" b="21580"/>
          <a:stretch>
            <a:fillRect/>
          </a:stretch>
        </p:blipFill>
        <p:spPr>
          <a:xfrm>
            <a:off x="7770216" y="2285992"/>
            <a:ext cx="1373784" cy="1428760"/>
          </a:xfrm>
          <a:prstGeom prst="rect">
            <a:avLst/>
          </a:prstGeom>
        </p:spPr>
      </p:pic>
      <p:pic>
        <p:nvPicPr>
          <p:cNvPr id="68" name="Image 67" descr="Image2.png"/>
          <p:cNvPicPr>
            <a:picLocks noChangeAspect="1"/>
          </p:cNvPicPr>
          <p:nvPr/>
        </p:nvPicPr>
        <p:blipFill>
          <a:blip r:embed="rId9" cstate="print"/>
          <a:srcRect l="2343" t="66281" r="78125"/>
          <a:stretch>
            <a:fillRect/>
          </a:stretch>
        </p:blipFill>
        <p:spPr>
          <a:xfrm>
            <a:off x="1214414" y="5484211"/>
            <a:ext cx="1373807" cy="1373789"/>
          </a:xfrm>
          <a:prstGeom prst="rect">
            <a:avLst/>
          </a:prstGeom>
        </p:spPr>
      </p:pic>
    </p:spTree>
  </p:cSld>
  <p:clrMapOvr>
    <a:masterClrMapping/>
  </p:clrMapOvr>
  <p:transition advTm="6000">
    <p:sndAc>
      <p:stSnd>
        <p:snd r:embed="rId2" name="Il est un coin d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Modern No. 20" pitchFamily="18" charset="0"/>
              </a:rPr>
              <a:t>Château Du Clair De Lune</a:t>
            </a: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 smtClean="0">
              <a:latin typeface="Modern No. 20" pitchFamily="18" charset="0"/>
            </a:endParaRPr>
          </a:p>
          <a:p>
            <a:pPr algn="ctr"/>
            <a:endParaRPr lang="fr-FR" sz="3200" dirty="0">
              <a:latin typeface="Modern No. 20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Rage Italic" pitchFamily="66" charset="0"/>
              </a:rPr>
              <a:t>Château de          </a:t>
            </a:r>
            <a:r>
              <a:rPr lang="fr-FR" sz="4000" dirty="0" err="1" smtClean="0">
                <a:latin typeface="Rage Italic" pitchFamily="66" charset="0"/>
              </a:rPr>
              <a:t>bonaguil</a:t>
            </a:r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 smtClean="0">
              <a:latin typeface="Rage Italic" pitchFamily="66" charset="0"/>
            </a:endParaRPr>
          </a:p>
          <a:p>
            <a:pPr algn="ctr"/>
            <a:endParaRPr lang="fr-FR" sz="4000" dirty="0">
              <a:latin typeface="Rage Italic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accent2">
                    <a:lumMod val="50000"/>
                  </a:schemeClr>
                </a:solidFill>
                <a:latin typeface="Miriam" pitchFamily="34" charset="-79"/>
                <a:cs typeface="Miriam" pitchFamily="34" charset="-79"/>
              </a:rPr>
              <a:t>Château de</a:t>
            </a:r>
          </a:p>
          <a:p>
            <a:pPr algn="ctr"/>
            <a:r>
              <a:rPr lang="fr-FR" sz="3600" dirty="0" err="1" smtClean="0">
                <a:solidFill>
                  <a:schemeClr val="accent2">
                    <a:lumMod val="50000"/>
                  </a:schemeClr>
                </a:solidFill>
                <a:latin typeface="Miriam" pitchFamily="34" charset="-79"/>
                <a:cs typeface="Miriam" pitchFamily="34" charset="-79"/>
              </a:rPr>
              <a:t>Beynac</a:t>
            </a:r>
            <a:r>
              <a:rPr lang="fr-FR" sz="3600" dirty="0" smtClean="0">
                <a:solidFill>
                  <a:schemeClr val="accent2">
                    <a:lumMod val="50000"/>
                  </a:schemeClr>
                </a:solidFill>
                <a:latin typeface="Miriam" pitchFamily="34" charset="-79"/>
                <a:cs typeface="Miriam" pitchFamily="34" charset="-79"/>
              </a:rPr>
              <a:t> et </a:t>
            </a:r>
            <a:r>
              <a:rPr lang="fr-FR" sz="3600" dirty="0" err="1" smtClean="0">
                <a:solidFill>
                  <a:schemeClr val="accent2">
                    <a:lumMod val="50000"/>
                  </a:schemeClr>
                </a:solidFill>
                <a:latin typeface="Miriam" pitchFamily="34" charset="-79"/>
                <a:cs typeface="Miriam" pitchFamily="34" charset="-79"/>
              </a:rPr>
              <a:t>Cazenac</a:t>
            </a:r>
            <a:endParaRPr lang="fr-FR" sz="3600" dirty="0" smtClean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3600" dirty="0" smtClean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3600" dirty="0">
              <a:solidFill>
                <a:schemeClr val="accent2">
                  <a:lumMod val="50000"/>
                </a:schemeClr>
              </a:solidFill>
              <a:latin typeface="Miriam" pitchFamily="34" charset="-79"/>
              <a:cs typeface="Miriam" pitchFamily="34" charset="-79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Script MT Bold" pitchFamily="66" charset="0"/>
            </a:endParaRPr>
          </a:p>
          <a:p>
            <a:pPr algn="ctr"/>
            <a:endParaRPr lang="fr-FR" sz="3600" dirty="0" smtClean="0">
              <a:latin typeface="Script MT Bold" pitchFamily="66" charset="0"/>
            </a:endParaRPr>
          </a:p>
          <a:p>
            <a:pPr algn="ctr"/>
            <a:endParaRPr lang="fr-FR" sz="3600" dirty="0" smtClean="0">
              <a:latin typeface="Script MT Bold" pitchFamily="66" charset="0"/>
            </a:endParaRPr>
          </a:p>
          <a:p>
            <a:pPr algn="ctr"/>
            <a:endParaRPr lang="fr-FR" sz="3600" dirty="0" smtClean="0">
              <a:latin typeface="Script MT Bold" pitchFamily="66" charset="0"/>
            </a:endParaRPr>
          </a:p>
          <a:p>
            <a:pPr algn="ctr"/>
            <a:endParaRPr lang="fr-FR" sz="3600" dirty="0" smtClean="0">
              <a:latin typeface="Script MT Bold" pitchFamily="66" charset="0"/>
            </a:endParaRPr>
          </a:p>
          <a:p>
            <a:pPr algn="ctr"/>
            <a:r>
              <a:rPr lang="fr-FR" sz="3600" dirty="0" smtClean="0">
                <a:latin typeface="Script MT Bold" pitchFamily="66" charset="0"/>
              </a:rPr>
              <a:t>Château de Bannes</a:t>
            </a:r>
            <a:endParaRPr lang="fr-FR" sz="3600" dirty="0">
              <a:latin typeface="Script MT Bold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Script-S800" pitchFamily="2" charset="0"/>
            </a:endParaRPr>
          </a:p>
          <a:p>
            <a:pPr algn="ctr"/>
            <a:endParaRPr lang="fr-FR" sz="3600" dirty="0" smtClean="0">
              <a:latin typeface="Script-S800" pitchFamily="2" charset="0"/>
            </a:endParaRPr>
          </a:p>
          <a:p>
            <a:pPr algn="ctr"/>
            <a:endParaRPr lang="fr-FR" sz="3600" dirty="0" smtClean="0">
              <a:latin typeface="Script-S800" pitchFamily="2" charset="0"/>
            </a:endParaRPr>
          </a:p>
          <a:p>
            <a:pPr algn="ctr"/>
            <a:r>
              <a:rPr lang="fr-FR" sz="3600" dirty="0" smtClean="0">
                <a:latin typeface="Script-S800" pitchFamily="2" charset="0"/>
              </a:rPr>
              <a:t>Château de Castle</a:t>
            </a:r>
            <a:endParaRPr lang="fr-FR" sz="3600" dirty="0">
              <a:latin typeface="Script-S8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Microsoft Uighur" pitchFamily="2" charset="-78"/>
                <a:cs typeface="Microsoft Uighur" pitchFamily="2" charset="-78"/>
              </a:rPr>
              <a:t>Château de  </a:t>
            </a:r>
            <a:r>
              <a:rPr lang="fr-FR" sz="4000" dirty="0" err="1" smtClean="0">
                <a:latin typeface="Microsoft Uighur" pitchFamily="2" charset="-78"/>
                <a:cs typeface="Microsoft Uighur" pitchFamily="2" charset="-78"/>
              </a:rPr>
              <a:t>Castles</a:t>
            </a:r>
            <a:endParaRPr lang="fr-FR" sz="40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 smtClean="0"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4000" dirty="0">
              <a:latin typeface="Microsoft Uighur" pitchFamily="2" charset="-78"/>
              <a:cs typeface="Microsoft Uighur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Baskerville Old Face" pitchFamily="18" charset="0"/>
              </a:rPr>
              <a:t>Château de </a:t>
            </a:r>
            <a:r>
              <a:rPr lang="fr-FR" sz="4000" dirty="0" err="1" smtClean="0">
                <a:latin typeface="Baskerville Old Face" pitchFamily="18" charset="0"/>
              </a:rPr>
              <a:t>Montbazillac</a:t>
            </a:r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r>
              <a:rPr lang="fr-FR" sz="4000" dirty="0" smtClean="0">
                <a:latin typeface="Baskerville Old Face" pitchFamily="18" charset="0"/>
              </a:rPr>
              <a:t> </a:t>
            </a:r>
            <a:endParaRPr lang="fr-FR" sz="4000" dirty="0">
              <a:latin typeface="Baskerville Old Face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err="1" smtClean="0">
                <a:solidFill>
                  <a:schemeClr val="accent2">
                    <a:lumMod val="50000"/>
                  </a:schemeClr>
                </a:solidFill>
                <a:latin typeface="French Script MT" pitchFamily="66" charset="0"/>
              </a:rPr>
              <a:t>Chateau</a:t>
            </a:r>
            <a:r>
              <a:rPr lang="fr-FR" sz="4400" dirty="0" smtClean="0">
                <a:solidFill>
                  <a:schemeClr val="accent2">
                    <a:lumMod val="50000"/>
                  </a:schemeClr>
                </a:solidFill>
                <a:latin typeface="French Script MT" pitchFamily="66" charset="0"/>
              </a:rPr>
              <a:t>      de Saint-Emilion</a:t>
            </a:r>
          </a:p>
          <a:p>
            <a:pPr algn="ctr"/>
            <a:endParaRPr lang="fr-FR" sz="4400" dirty="0" smtClean="0"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  <a:p>
            <a:pPr algn="ctr"/>
            <a:endParaRPr lang="fr-FR" sz="4400" dirty="0" smtClean="0"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  <a:p>
            <a:pPr algn="ctr"/>
            <a:endParaRPr lang="fr-FR" sz="4400" dirty="0" smtClean="0"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  <a:p>
            <a:pPr algn="ctr"/>
            <a:endParaRPr lang="fr-FR" sz="4400" dirty="0" smtClean="0"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  <a:p>
            <a:pPr algn="ctr"/>
            <a:endParaRPr lang="fr-FR" sz="4400" dirty="0"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err="1" smtClean="0">
                <a:latin typeface="Gloucester MT Extra Condensed" pitchFamily="18" charset="0"/>
              </a:rPr>
              <a:t>chateau</a:t>
            </a:r>
            <a:r>
              <a:rPr lang="fr-FR" sz="4800" dirty="0" smtClean="0">
                <a:latin typeface="Gloucester MT Extra Condensed" pitchFamily="18" charset="0"/>
              </a:rPr>
              <a:t>-</a:t>
            </a:r>
            <a:r>
              <a:rPr lang="fr-FR" sz="4800" dirty="0" err="1" smtClean="0">
                <a:latin typeface="Gloucester MT Extra Condensed" pitchFamily="18" charset="0"/>
              </a:rPr>
              <a:t>puyguilhem</a:t>
            </a:r>
            <a:endParaRPr lang="fr-FR" sz="4800" dirty="0" smtClean="0">
              <a:latin typeface="Gloucester MT Extra Condensed" pitchFamily="18" charset="0"/>
            </a:endParaRPr>
          </a:p>
          <a:p>
            <a:pPr algn="ctr"/>
            <a:endParaRPr lang="fr-FR" sz="4800" dirty="0" smtClean="0">
              <a:latin typeface="Gloucester MT Extra Condensed" pitchFamily="18" charset="0"/>
            </a:endParaRPr>
          </a:p>
          <a:p>
            <a:pPr algn="ctr"/>
            <a:endParaRPr lang="fr-FR" sz="4800" dirty="0" smtClean="0">
              <a:latin typeface="Gloucester MT Extra Condensed" pitchFamily="18" charset="0"/>
            </a:endParaRPr>
          </a:p>
          <a:p>
            <a:pPr algn="ctr"/>
            <a:endParaRPr lang="fr-FR" sz="4800" dirty="0" smtClean="0">
              <a:latin typeface="Gloucester MT Extra Condensed" pitchFamily="18" charset="0"/>
            </a:endParaRPr>
          </a:p>
          <a:p>
            <a:pPr algn="ctr"/>
            <a:endParaRPr lang="fr-FR" sz="4800" dirty="0">
              <a:latin typeface="Gloucester MT Extra Condensed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rgbClr val="FFFF00"/>
                </a:solidFill>
                <a:latin typeface="Freestyle Script" pitchFamily="66" charset="0"/>
              </a:rPr>
              <a:t>Château dune du Pilat</a:t>
            </a:r>
          </a:p>
          <a:p>
            <a:pPr algn="ctr"/>
            <a:endParaRPr lang="fr-FR" sz="5400" dirty="0" smtClean="0">
              <a:solidFill>
                <a:srgbClr val="FFFF00"/>
              </a:solidFill>
              <a:latin typeface="Freestyle Script" pitchFamily="66" charset="0"/>
            </a:endParaRPr>
          </a:p>
          <a:p>
            <a:pPr algn="ctr"/>
            <a:endParaRPr lang="fr-FR" sz="5400" dirty="0" smtClean="0">
              <a:solidFill>
                <a:srgbClr val="FFFF00"/>
              </a:solidFill>
              <a:latin typeface="Freestyle Script" pitchFamily="66" charset="0"/>
            </a:endParaRPr>
          </a:p>
          <a:p>
            <a:pPr algn="ctr"/>
            <a:endParaRPr lang="fr-FR" sz="5400" dirty="0">
              <a:solidFill>
                <a:srgbClr val="FFFF00"/>
              </a:solidFill>
              <a:latin typeface="Freestyle Script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chemeClr val="tx2">
                    <a:lumMod val="50000"/>
                  </a:schemeClr>
                </a:solidFill>
                <a:latin typeface="Harlow Solid Italic" pitchFamily="82" charset="0"/>
              </a:rPr>
              <a:t>Château de Hautefort</a:t>
            </a: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Harlow Solid Italic" pitchFamily="8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Harlow Solid Italic" pitchFamily="82" charset="0"/>
            </a:endParaRPr>
          </a:p>
          <a:p>
            <a:pPr algn="ctr"/>
            <a:endParaRPr lang="fr-FR" sz="4400" dirty="0" smtClean="0">
              <a:solidFill>
                <a:schemeClr val="tx2">
                  <a:lumMod val="50000"/>
                </a:schemeClr>
              </a:solidFill>
              <a:latin typeface="Harlow Solid Italic" pitchFamily="82" charset="0"/>
            </a:endParaRPr>
          </a:p>
          <a:p>
            <a:pPr algn="ctr"/>
            <a:endParaRPr lang="fr-FR" sz="4400" dirty="0">
              <a:solidFill>
                <a:schemeClr val="tx2">
                  <a:lumMod val="50000"/>
                </a:schemeClr>
              </a:solidFill>
              <a:latin typeface="Harlow Solid Italic" pitchFamily="8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FF0000"/>
                </a:solidFill>
                <a:latin typeface="Chiller" pitchFamily="82" charset="0"/>
              </a:rPr>
              <a:t>Château de Monbazillac</a:t>
            </a: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>
              <a:solidFill>
                <a:srgbClr val="FF0000"/>
              </a:solidFill>
              <a:latin typeface="Chiller" pitchFamily="8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500166" y="578834"/>
            <a:ext cx="6572296" cy="456467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Matura MT Script Capitals" pitchFamily="66" charset="0"/>
              </a:rPr>
              <a:t>Château de quiz</a:t>
            </a:r>
          </a:p>
          <a:p>
            <a:pPr algn="ctr"/>
            <a:endParaRPr lang="fr-FR" sz="4000" dirty="0" smtClean="0">
              <a:latin typeface="Matura MT Script Capitals" pitchFamily="66" charset="0"/>
            </a:endParaRPr>
          </a:p>
          <a:p>
            <a:pPr algn="ctr"/>
            <a:endParaRPr lang="fr-FR" sz="4000" dirty="0" smtClean="0">
              <a:latin typeface="Matura MT Script Capitals" pitchFamily="66" charset="0"/>
            </a:endParaRPr>
          </a:p>
          <a:p>
            <a:pPr algn="ctr"/>
            <a:endParaRPr lang="fr-FR" sz="4000" dirty="0" smtClean="0">
              <a:latin typeface="Matura MT Script Capitals" pitchFamily="66" charset="0"/>
            </a:endParaRPr>
          </a:p>
          <a:p>
            <a:pPr algn="ctr"/>
            <a:endParaRPr lang="fr-FR" sz="4000" dirty="0">
              <a:latin typeface="Matura MT Script Capitals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00166" y="571480"/>
            <a:ext cx="6715172" cy="508849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RaveSerial-Light" pitchFamily="2" charset="0"/>
              </a:rPr>
              <a:t>Château de Pau</a:t>
            </a:r>
          </a:p>
          <a:p>
            <a:pPr algn="ctr"/>
            <a:endParaRPr lang="fr-FR" sz="3600" dirty="0" smtClean="0">
              <a:latin typeface="RaveSerial-Light" pitchFamily="2" charset="0"/>
            </a:endParaRPr>
          </a:p>
          <a:p>
            <a:pPr algn="ctr"/>
            <a:endParaRPr lang="fr-FR" sz="3600" dirty="0" smtClean="0">
              <a:latin typeface="RaveSerial-Light" pitchFamily="2" charset="0"/>
            </a:endParaRPr>
          </a:p>
          <a:p>
            <a:pPr algn="ctr"/>
            <a:endParaRPr lang="fr-FR" sz="3600" dirty="0" smtClean="0">
              <a:latin typeface="RaveSerial-Light" pitchFamily="2" charset="0"/>
            </a:endParaRPr>
          </a:p>
          <a:p>
            <a:pPr algn="ctr"/>
            <a:endParaRPr lang="fr-FR" sz="3600" dirty="0" smtClean="0">
              <a:latin typeface="RaveSerial-Light" pitchFamily="2" charset="0"/>
            </a:endParaRPr>
          </a:p>
          <a:p>
            <a:pPr algn="ctr"/>
            <a:endParaRPr lang="fr-FR" sz="3600" dirty="0" smtClean="0">
              <a:latin typeface="RaveSerial-Light" pitchFamily="2" charset="0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0" y="0"/>
            <a:ext cx="9184944" cy="6858001"/>
            <a:chOff x="0" y="0"/>
            <a:chExt cx="9184944" cy="6858001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>
                <a:gd name="connsiteX0" fmla="*/ 1487606 w 9144000"/>
                <a:gd name="connsiteY0" fmla="*/ 5268036 h 6960358"/>
                <a:gd name="connsiteX1" fmla="*/ 7738281 w 9144000"/>
                <a:gd name="connsiteY1" fmla="*/ 4926842 h 6960358"/>
                <a:gd name="connsiteX2" fmla="*/ 7724633 w 9144000"/>
                <a:gd name="connsiteY2" fmla="*/ 859809 h 6960358"/>
                <a:gd name="connsiteX3" fmla="*/ 1487606 w 9144000"/>
                <a:gd name="connsiteY3" fmla="*/ 477672 h 6960358"/>
                <a:gd name="connsiteX4" fmla="*/ 1487606 w 9144000"/>
                <a:gd name="connsiteY4" fmla="*/ 6933063 h 6960358"/>
                <a:gd name="connsiteX5" fmla="*/ 9144000 w 9144000"/>
                <a:gd name="connsiteY5" fmla="*/ 6946710 h 6960358"/>
                <a:gd name="connsiteX6" fmla="*/ 9130352 w 9144000"/>
                <a:gd name="connsiteY6" fmla="*/ 0 h 6960358"/>
                <a:gd name="connsiteX7" fmla="*/ 0 w 9144000"/>
                <a:gd name="connsiteY7" fmla="*/ 0 h 6960358"/>
                <a:gd name="connsiteX8" fmla="*/ 0 w 9144000"/>
                <a:gd name="connsiteY8" fmla="*/ 6946710 h 6960358"/>
                <a:gd name="connsiteX9" fmla="*/ 1501254 w 9144000"/>
                <a:gd name="connsiteY9" fmla="*/ 6960358 h 6960358"/>
                <a:gd name="connsiteX10" fmla="*/ 1501254 w 9144000"/>
                <a:gd name="connsiteY10" fmla="*/ 6960358 h 6960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960358">
                  <a:moveTo>
                    <a:pt x="1487606" y="5268036"/>
                  </a:moveTo>
                  <a:lnTo>
                    <a:pt x="7738281" y="4926842"/>
                  </a:lnTo>
                  <a:cubicBezTo>
                    <a:pt x="7733732" y="3571164"/>
                    <a:pt x="7729182" y="2215487"/>
                    <a:pt x="7724633" y="859809"/>
                  </a:cubicBezTo>
                  <a:lnTo>
                    <a:pt x="1487606" y="477672"/>
                  </a:lnTo>
                  <a:lnTo>
                    <a:pt x="1487606" y="6933063"/>
                  </a:lnTo>
                  <a:lnTo>
                    <a:pt x="9144000" y="6946710"/>
                  </a:lnTo>
                  <a:cubicBezTo>
                    <a:pt x="9139451" y="4631140"/>
                    <a:pt x="9134901" y="2315570"/>
                    <a:pt x="9130352" y="0"/>
                  </a:cubicBezTo>
                  <a:lnTo>
                    <a:pt x="0" y="0"/>
                  </a:lnTo>
                  <a:lnTo>
                    <a:pt x="0" y="6946710"/>
                  </a:lnTo>
                  <a:lnTo>
                    <a:pt x="1501254" y="6960358"/>
                  </a:lnTo>
                  <a:lnTo>
                    <a:pt x="1501254" y="696035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>
              <a:off x="1285852" y="428604"/>
              <a:ext cx="7143800" cy="4986366"/>
            </a:xfrm>
            <a:prstGeom prst="frame">
              <a:avLst>
                <a:gd name="adj1" fmla="val 8668"/>
              </a:avLst>
            </a:prstGeom>
            <a:blipFill>
              <a:blip r:embed="rId22" cstate="print"/>
              <a:stretch>
                <a:fillRect/>
              </a:stretch>
            </a:blipFill>
            <a:ln>
              <a:noFill/>
            </a:ln>
            <a:scene3d>
              <a:camera prst="perspective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5214951"/>
              <a:ext cx="9184944" cy="1643050"/>
            </a:xfrm>
            <a:custGeom>
              <a:avLst/>
              <a:gdLst>
                <a:gd name="connsiteX0" fmla="*/ 9144000 w 9184944"/>
                <a:gd name="connsiteY0" fmla="*/ 13648 h 1678674"/>
                <a:gd name="connsiteX1" fmla="*/ 7697338 w 9184944"/>
                <a:gd name="connsiteY1" fmla="*/ 0 h 1678674"/>
                <a:gd name="connsiteX2" fmla="*/ 2620370 w 9184944"/>
                <a:gd name="connsiteY2" fmla="*/ 204716 h 1678674"/>
                <a:gd name="connsiteX3" fmla="*/ 2497541 w 9184944"/>
                <a:gd name="connsiteY3" fmla="*/ 27295 h 1678674"/>
                <a:gd name="connsiteX4" fmla="*/ 13648 w 9184944"/>
                <a:gd name="connsiteY4" fmla="*/ 95534 h 1678674"/>
                <a:gd name="connsiteX5" fmla="*/ 0 w 9184944"/>
                <a:gd name="connsiteY5" fmla="*/ 1665027 h 1678674"/>
                <a:gd name="connsiteX6" fmla="*/ 9184944 w 9184944"/>
                <a:gd name="connsiteY6" fmla="*/ 1678674 h 1678674"/>
                <a:gd name="connsiteX7" fmla="*/ 9144000 w 9184944"/>
                <a:gd name="connsiteY7" fmla="*/ 13648 h 1678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84944" h="1678674">
                  <a:moveTo>
                    <a:pt x="9144000" y="13648"/>
                  </a:moveTo>
                  <a:lnTo>
                    <a:pt x="7697338" y="0"/>
                  </a:lnTo>
                  <a:lnTo>
                    <a:pt x="2620370" y="204716"/>
                  </a:lnTo>
                  <a:lnTo>
                    <a:pt x="2497541" y="27295"/>
                  </a:lnTo>
                  <a:lnTo>
                    <a:pt x="13648" y="95534"/>
                  </a:lnTo>
                  <a:lnTo>
                    <a:pt x="0" y="1665027"/>
                  </a:lnTo>
                  <a:lnTo>
                    <a:pt x="9184944" y="1678674"/>
                  </a:lnTo>
                  <a:lnTo>
                    <a:pt x="9144000" y="13648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5122" name="Picture 2" descr="Chats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572000" y="5286388"/>
            <a:ext cx="2703172" cy="1571612"/>
          </a:xfrm>
          <a:prstGeom prst="rect">
            <a:avLst/>
          </a:prstGeom>
          <a:noFill/>
        </p:spPr>
      </p:pic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  <a:p>
            <a:pPr algn="ctr"/>
            <a:endParaRPr lang="fr-FR" sz="4000" dirty="0" smtClean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  <a:p>
            <a:pPr algn="ctr"/>
            <a:endParaRPr lang="fr-FR" sz="4000" dirty="0" smtClean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  <a:p>
            <a:pPr algn="ctr"/>
            <a:endParaRPr lang="fr-FR" sz="4000" dirty="0" smtClean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  <a:p>
            <a:pPr algn="ctr"/>
            <a:endParaRPr lang="fr-FR" sz="4000" dirty="0" smtClean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  <a:p>
            <a:pPr algn="ctr"/>
            <a:r>
              <a:rPr lang="fr-FR" sz="4000" dirty="0" smtClean="0">
                <a:solidFill>
                  <a:srgbClr val="C00000"/>
                </a:solidFill>
                <a:latin typeface="MingLiU_HKSCS" pitchFamily="18" charset="-120"/>
                <a:ea typeface="MingLiU_HKSCS" pitchFamily="18" charset="-120"/>
              </a:rPr>
              <a:t>Château de </a:t>
            </a:r>
            <a:r>
              <a:rPr lang="fr-FR" sz="4000" dirty="0" err="1" smtClean="0">
                <a:solidFill>
                  <a:srgbClr val="C00000"/>
                </a:solidFill>
                <a:latin typeface="MingLiU_HKSCS" pitchFamily="18" charset="-120"/>
                <a:ea typeface="MingLiU_HKSCS" pitchFamily="18" charset="-120"/>
              </a:rPr>
              <a:t>bonaguil</a:t>
            </a:r>
            <a:endParaRPr lang="fr-FR" sz="4000" dirty="0">
              <a:solidFill>
                <a:srgbClr val="C00000"/>
              </a:solidFill>
              <a:latin typeface="MingLiU_HKSCS" pitchFamily="18" charset="-120"/>
              <a:ea typeface="MingLiU_HKSCS" pitchFamily="18" charset="-120"/>
            </a:endParaRPr>
          </a:p>
        </p:txBody>
      </p:sp>
      <p:sp>
        <p:nvSpPr>
          <p:cNvPr id="11" name="Rectangle 10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Lucida Handwriting" pitchFamily="66" charset="0"/>
              </a:rPr>
              <a:t>Château de </a:t>
            </a:r>
            <a:r>
              <a:rPr lang="fr-FR" sz="3200" dirty="0" err="1" smtClean="0">
                <a:latin typeface="Lucida Handwriting" pitchFamily="66" charset="0"/>
              </a:rPr>
              <a:t>Bonaguil</a:t>
            </a:r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 smtClean="0">
              <a:latin typeface="Lucida Handwriting" pitchFamily="66" charset="0"/>
            </a:endParaRPr>
          </a:p>
          <a:p>
            <a:pPr algn="ctr"/>
            <a:endParaRPr lang="fr-FR" sz="3200" dirty="0">
              <a:latin typeface="Lucida Handwriting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r>
              <a:rPr lang="fr-FR" sz="2800" dirty="0" smtClean="0">
                <a:latin typeface="Snap ITC" pitchFamily="82" charset="0"/>
              </a:rPr>
              <a:t>Château de </a:t>
            </a:r>
            <a:r>
              <a:rPr lang="fr-FR" sz="2800" dirty="0" err="1" smtClean="0">
                <a:latin typeface="Snap ITC" pitchFamily="82" charset="0"/>
              </a:rPr>
              <a:t>Clauzuroux</a:t>
            </a:r>
            <a:endParaRPr lang="fr-FR" sz="2800" dirty="0">
              <a:latin typeface="Snap ITC" pitchFamily="82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  <a:p>
            <a:pPr algn="ctr"/>
            <a:r>
              <a:rPr lang="fr-FR" sz="4000" dirty="0" smtClean="0">
                <a:solidFill>
                  <a:srgbClr val="FFFF00"/>
                </a:solidFill>
                <a:latin typeface="Tunga" pitchFamily="34" charset="0"/>
                <a:cs typeface="Tunga" pitchFamily="34" charset="0"/>
              </a:rPr>
              <a:t>Château de </a:t>
            </a:r>
            <a:r>
              <a:rPr lang="fr-FR" sz="4000" dirty="0" err="1" smtClean="0">
                <a:solidFill>
                  <a:srgbClr val="FFFF00"/>
                </a:solidFill>
                <a:latin typeface="Tunga" pitchFamily="34" charset="0"/>
                <a:cs typeface="Tunga" pitchFamily="34" charset="0"/>
              </a:rPr>
              <a:t>Chapdeuil</a:t>
            </a:r>
            <a:endParaRPr lang="fr-FR" sz="4000" dirty="0">
              <a:solidFill>
                <a:srgbClr val="FFFF00"/>
              </a:solidFill>
              <a:latin typeface="Tunga" pitchFamily="34" charset="0"/>
              <a:cs typeface="Tunga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solidFill>
                <a:srgbClr val="00B0F0"/>
              </a:solidFill>
              <a:latin typeface="CathedralOpen" pitchFamily="2" charset="0"/>
            </a:endParaRPr>
          </a:p>
          <a:p>
            <a:pPr algn="ctr"/>
            <a:endParaRPr lang="fr-FR" sz="5400" dirty="0" smtClean="0">
              <a:solidFill>
                <a:srgbClr val="00B0F0"/>
              </a:solidFill>
              <a:latin typeface="CathedralOpen" pitchFamily="2" charset="0"/>
            </a:endParaRPr>
          </a:p>
          <a:p>
            <a:pPr algn="ctr"/>
            <a:endParaRPr lang="fr-FR" sz="5400" dirty="0" smtClean="0">
              <a:solidFill>
                <a:srgbClr val="00B0F0"/>
              </a:solidFill>
              <a:latin typeface="CathedralOpen" pitchFamily="2" charset="0"/>
            </a:endParaRPr>
          </a:p>
          <a:p>
            <a:pPr algn="ctr"/>
            <a:endParaRPr lang="fr-FR" sz="5400" dirty="0" smtClean="0">
              <a:solidFill>
                <a:srgbClr val="00B0F0"/>
              </a:solidFill>
              <a:latin typeface="CathedralOpen" pitchFamily="2" charset="0"/>
            </a:endParaRPr>
          </a:p>
          <a:p>
            <a:pPr algn="ctr"/>
            <a:r>
              <a:rPr lang="fr-FR" sz="5400" dirty="0" smtClean="0">
                <a:solidFill>
                  <a:srgbClr val="00B0F0"/>
                </a:solidFill>
                <a:latin typeface="CathedralOpen" pitchFamily="2" charset="0"/>
              </a:rPr>
              <a:t>Château de </a:t>
            </a:r>
            <a:r>
              <a:rPr lang="fr-FR" sz="5400" dirty="0" err="1" smtClean="0">
                <a:solidFill>
                  <a:srgbClr val="00B0F0"/>
                </a:solidFill>
                <a:latin typeface="CathedralOpen" pitchFamily="2" charset="0"/>
              </a:rPr>
              <a:t>Laas</a:t>
            </a:r>
            <a:endParaRPr lang="fr-FR" sz="5400" dirty="0">
              <a:solidFill>
                <a:srgbClr val="00B0F0"/>
              </a:solidFill>
              <a:latin typeface="CathedralOpen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Playbill" pitchFamily="82" charset="0"/>
              </a:rPr>
              <a:t>CHATEAU de PEYRONNET</a:t>
            </a:r>
          </a:p>
          <a:p>
            <a:pPr algn="ctr"/>
            <a:endParaRPr lang="fr-FR" sz="3200" dirty="0" smtClean="0">
              <a:latin typeface="Playbill" pitchFamily="82" charset="0"/>
            </a:endParaRPr>
          </a:p>
          <a:p>
            <a:pPr algn="ctr"/>
            <a:endParaRPr lang="fr-FR" sz="3200" dirty="0" smtClean="0">
              <a:latin typeface="Playbill" pitchFamily="82" charset="0"/>
            </a:endParaRPr>
          </a:p>
          <a:p>
            <a:pPr algn="ctr"/>
            <a:endParaRPr lang="fr-FR" sz="3200" dirty="0" smtClean="0">
              <a:latin typeface="Playbill" pitchFamily="82" charset="0"/>
            </a:endParaRPr>
          </a:p>
          <a:p>
            <a:pPr algn="ctr"/>
            <a:endParaRPr lang="fr-FR" sz="3200" dirty="0" smtClean="0">
              <a:latin typeface="Playbill" pitchFamily="82" charset="0"/>
            </a:endParaRPr>
          </a:p>
          <a:p>
            <a:pPr algn="ctr"/>
            <a:endParaRPr lang="fr-FR" sz="3200" dirty="0">
              <a:latin typeface="Playbill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Mistral" pitchFamily="66" charset="0"/>
              </a:rPr>
              <a:t>Château de </a:t>
            </a:r>
            <a:r>
              <a:rPr lang="fr-FR" sz="5400" dirty="0" err="1" smtClean="0">
                <a:latin typeface="Mistral" pitchFamily="66" charset="0"/>
              </a:rPr>
              <a:t>Milandes</a:t>
            </a:r>
            <a:endParaRPr lang="fr-FR" sz="5400" dirty="0" smtClean="0">
              <a:latin typeface="Mistral" pitchFamily="66" charset="0"/>
            </a:endParaRPr>
          </a:p>
          <a:p>
            <a:pPr algn="ctr"/>
            <a:endParaRPr lang="fr-FR" sz="5400" dirty="0" smtClean="0">
              <a:latin typeface="Mistral" pitchFamily="66" charset="0"/>
            </a:endParaRPr>
          </a:p>
          <a:p>
            <a:pPr algn="ctr"/>
            <a:endParaRPr lang="fr-FR" sz="5400" dirty="0" smtClean="0">
              <a:latin typeface="Mistral" pitchFamily="66" charset="0"/>
            </a:endParaRPr>
          </a:p>
          <a:p>
            <a:pPr algn="ctr"/>
            <a:endParaRPr lang="fr-FR" sz="5400" dirty="0" smtClean="0">
              <a:latin typeface="Mistral" pitchFamily="66" charset="0"/>
            </a:endParaRPr>
          </a:p>
          <a:p>
            <a:pPr algn="ctr"/>
            <a:endParaRPr lang="fr-FR" sz="5400" dirty="0">
              <a:latin typeface="Mistral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Niagara Engraved" pitchFamily="82" charset="0"/>
            </a:endParaRPr>
          </a:p>
          <a:p>
            <a:pPr algn="ctr"/>
            <a:r>
              <a:rPr lang="fr-FR" sz="4400" dirty="0" smtClean="0">
                <a:solidFill>
                  <a:srgbClr val="FF0000"/>
                </a:solidFill>
                <a:latin typeface="Niagara Engraved" pitchFamily="82" charset="0"/>
              </a:rPr>
              <a:t>Château-de-Monbazillac</a:t>
            </a:r>
            <a:endParaRPr lang="fr-FR" sz="4400" dirty="0">
              <a:solidFill>
                <a:srgbClr val="FF0000"/>
              </a:solidFill>
              <a:latin typeface="Niagara Engraved" pitchFamily="82" charset="0"/>
            </a:endParaRPr>
          </a:p>
        </p:txBody>
      </p:sp>
      <p:sp>
        <p:nvSpPr>
          <p:cNvPr id="20" name="Rectangle 19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60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60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r>
              <a:rPr lang="fr-FR" sz="6000" dirty="0" smtClean="0"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Château de </a:t>
            </a:r>
            <a:r>
              <a:rPr lang="fr-FR" sz="6000" dirty="0" err="1" smtClean="0"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Veyrignac</a:t>
            </a:r>
            <a:endParaRPr lang="fr-FR" sz="6000" dirty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5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r>
              <a:rPr lang="fr-FR" sz="5400" dirty="0" smtClean="0"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Château de </a:t>
            </a:r>
            <a:r>
              <a:rPr lang="fr-FR" sz="5400" dirty="0" err="1" smtClean="0"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Veyrignac</a:t>
            </a:r>
            <a:endParaRPr lang="fr-FR" sz="5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Script" pitchFamily="2" charset="0"/>
              </a:rPr>
              <a:t>Château du </a:t>
            </a:r>
            <a:r>
              <a:rPr lang="fr-FR" sz="4400" dirty="0" err="1" smtClean="0">
                <a:latin typeface="Script" pitchFamily="2" charset="0"/>
              </a:rPr>
              <a:t>Bouilh</a:t>
            </a:r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>
              <a:latin typeface="Script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r>
              <a:rPr lang="fr-FR" sz="4400" dirty="0" smtClean="0">
                <a:latin typeface="Rage Italic" pitchFamily="66" charset="0"/>
              </a:rPr>
              <a:t>                Château du </a:t>
            </a:r>
            <a:r>
              <a:rPr lang="fr-FR" sz="4400" dirty="0" smtClean="0">
                <a:solidFill>
                  <a:srgbClr val="FF0000"/>
                </a:solidFill>
                <a:latin typeface="Rage Italic" pitchFamily="66" charset="0"/>
              </a:rPr>
              <a:t>Parc</a:t>
            </a:r>
            <a:r>
              <a:rPr lang="fr-FR" sz="4400" dirty="0" smtClean="0">
                <a:solidFill>
                  <a:srgbClr val="003300"/>
                </a:solidFill>
                <a:latin typeface="Rage Italic" pitchFamily="66" charset="0"/>
              </a:rPr>
              <a:t> </a:t>
            </a:r>
            <a:r>
              <a:rPr lang="fr-FR" sz="4400" dirty="0" smtClean="0">
                <a:latin typeface="Rage Italic" pitchFamily="66" charset="0"/>
              </a:rPr>
              <a:t>    </a:t>
            </a: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>
              <a:latin typeface="Rage Italic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Matura MT Script Capitals" pitchFamily="66" charset="0"/>
              </a:rPr>
              <a:t>               Château de </a:t>
            </a:r>
          </a:p>
          <a:p>
            <a:pPr algn="ctr"/>
            <a:r>
              <a:rPr lang="fr-FR" sz="3600" dirty="0" smtClean="0">
                <a:latin typeface="Matura MT Script Capitals" pitchFamily="66" charset="0"/>
              </a:rPr>
              <a:t>                                   </a:t>
            </a:r>
            <a:r>
              <a:rPr lang="fr-FR" sz="3600" dirty="0" err="1" smtClean="0">
                <a:latin typeface="Matura MT Script Capitals" pitchFamily="66" charset="0"/>
              </a:rPr>
              <a:t>Hautefor</a:t>
            </a:r>
            <a:endParaRPr lang="fr-FR" sz="3600" dirty="0" smtClean="0">
              <a:latin typeface="Matura MT Script Capitals" pitchFamily="66" charset="0"/>
            </a:endParaRPr>
          </a:p>
          <a:p>
            <a:pPr algn="ctr"/>
            <a:endParaRPr lang="fr-FR" sz="3600" dirty="0" smtClean="0">
              <a:latin typeface="Matura MT Script Capitals" pitchFamily="66" charset="0"/>
            </a:endParaRPr>
          </a:p>
          <a:p>
            <a:pPr algn="ctr"/>
            <a:endParaRPr lang="fr-FR" sz="3600" dirty="0" smtClean="0">
              <a:latin typeface="Matura MT Script Capitals" pitchFamily="66" charset="0"/>
            </a:endParaRPr>
          </a:p>
          <a:p>
            <a:pPr algn="ctr"/>
            <a:endParaRPr lang="fr-FR" sz="3600" dirty="0" smtClean="0">
              <a:latin typeface="Matura MT Script Capitals" pitchFamily="66" charset="0"/>
            </a:endParaRPr>
          </a:p>
          <a:p>
            <a:pPr algn="ctr"/>
            <a:endParaRPr lang="fr-FR" sz="3600" dirty="0" smtClean="0">
              <a:latin typeface="Matura MT Script Capitals" pitchFamily="66" charset="0"/>
            </a:endParaRPr>
          </a:p>
          <a:p>
            <a:pPr algn="ctr"/>
            <a:endParaRPr lang="fr-FR" sz="3600" dirty="0">
              <a:latin typeface="Matura MT Script Capitals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endParaRPr lang="fr-FR" sz="3200" dirty="0" smtClean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  <a:latin typeface="NashvilleSerial" pitchFamily="2" charset="0"/>
              </a:rPr>
              <a:t>Château de </a:t>
            </a:r>
            <a:r>
              <a:rPr lang="fr-FR" sz="3200" dirty="0" err="1" smtClean="0">
                <a:solidFill>
                  <a:schemeClr val="accent2">
                    <a:lumMod val="50000"/>
                  </a:schemeClr>
                </a:solidFill>
                <a:latin typeface="NashvilleSerial" pitchFamily="2" charset="0"/>
              </a:rPr>
              <a:t>Montastruc</a:t>
            </a:r>
            <a:endParaRPr lang="fr-FR" sz="3200" dirty="0">
              <a:solidFill>
                <a:schemeClr val="accent2">
                  <a:lumMod val="50000"/>
                </a:schemeClr>
              </a:solidFill>
              <a:latin typeface="NashvilleSeria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SalzburgSerial" pitchFamily="2" charset="0"/>
              </a:rPr>
              <a:t>Château de </a:t>
            </a:r>
            <a:r>
              <a:rPr lang="fr-FR" sz="3200" dirty="0" err="1" smtClean="0">
                <a:latin typeface="SalzburgSerial" pitchFamily="2" charset="0"/>
              </a:rPr>
              <a:t>Rébénacq</a:t>
            </a:r>
            <a:endParaRPr lang="fr-FR" sz="3200" dirty="0" smtClean="0">
              <a:latin typeface="SalzburgSerial" pitchFamily="2" charset="0"/>
            </a:endParaRPr>
          </a:p>
          <a:p>
            <a:pPr algn="ctr"/>
            <a:endParaRPr lang="fr-FR" sz="3200" dirty="0" smtClean="0">
              <a:latin typeface="SalzburgSerial" pitchFamily="2" charset="0"/>
            </a:endParaRPr>
          </a:p>
          <a:p>
            <a:pPr algn="ctr"/>
            <a:endParaRPr lang="fr-FR" sz="3200" dirty="0" smtClean="0">
              <a:latin typeface="SalzburgSerial" pitchFamily="2" charset="0"/>
            </a:endParaRPr>
          </a:p>
          <a:p>
            <a:pPr algn="ctr"/>
            <a:endParaRPr lang="fr-FR" sz="3200" dirty="0" smtClean="0">
              <a:latin typeface="SalzburgSerial" pitchFamily="2" charset="0"/>
            </a:endParaRPr>
          </a:p>
          <a:p>
            <a:pPr algn="ctr"/>
            <a:endParaRPr lang="fr-FR" sz="3200" dirty="0">
              <a:latin typeface="SalzburgSeria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fr-FR" sz="4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4800" dirty="0" smtClean="0">
                <a:latin typeface="Times New Roman" pitchFamily="18" charset="0"/>
                <a:cs typeface="Times New Roman" pitchFamily="18" charset="0"/>
              </a:rPr>
              <a:t>Château de </a:t>
            </a:r>
            <a:r>
              <a:rPr lang="fr-FR" sz="4800" dirty="0" err="1" smtClean="0">
                <a:latin typeface="Times New Roman" pitchFamily="18" charset="0"/>
                <a:cs typeface="Times New Roman" pitchFamily="18" charset="0"/>
              </a:rPr>
              <a:t>Vayres</a:t>
            </a:r>
            <a:endParaRPr lang="fr-FR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3366FF"/>
                </a:solidFill>
                <a:latin typeface="MoolBoran" pitchFamily="34" charset="0"/>
                <a:cs typeface="MoolBoran" pitchFamily="34" charset="0"/>
              </a:rPr>
              <a:t>Château de </a:t>
            </a:r>
            <a:r>
              <a:rPr lang="fr-FR" sz="4400" dirty="0" err="1" smtClean="0">
                <a:solidFill>
                  <a:srgbClr val="3366FF"/>
                </a:solidFill>
                <a:latin typeface="MoolBoran" pitchFamily="34" charset="0"/>
                <a:cs typeface="MoolBoran" pitchFamily="34" charset="0"/>
              </a:rPr>
              <a:t>Roquetaillade</a:t>
            </a:r>
            <a:endParaRPr lang="fr-FR" sz="4400" dirty="0" smtClean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 smtClean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400" dirty="0">
              <a:solidFill>
                <a:srgbClr val="3366FF"/>
              </a:solidFill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Wide Latin" pitchFamily="18" charset="0"/>
              </a:rPr>
              <a:t>Château de </a:t>
            </a:r>
            <a:r>
              <a:rPr lang="fr-FR" sz="2400" dirty="0" err="1" smtClean="0">
                <a:latin typeface="Wide Latin" pitchFamily="18" charset="0"/>
              </a:rPr>
              <a:t>Roquetaillade</a:t>
            </a:r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 smtClean="0">
              <a:latin typeface="Wide Latin" pitchFamily="18" charset="0"/>
            </a:endParaRPr>
          </a:p>
          <a:p>
            <a:pPr algn="ctr"/>
            <a:endParaRPr lang="fr-FR" sz="2400" dirty="0">
              <a:latin typeface="Wide Lati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 rot="-360000">
            <a:off x="1000100" y="500042"/>
            <a:ext cx="7358114" cy="478634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077913" algn="l"/>
              </a:tabLst>
            </a:pPr>
            <a:r>
              <a:rPr lang="fr-FR" sz="3600" dirty="0" smtClean="0">
                <a:latin typeface="ExpressaSerial-Light" pitchFamily="2" charset="0"/>
              </a:rPr>
              <a:t>Château de </a:t>
            </a:r>
            <a:r>
              <a:rPr lang="fr-FR" sz="3600" dirty="0" err="1" smtClean="0">
                <a:latin typeface="ExpressaSerial-Light" pitchFamily="2" charset="0"/>
              </a:rPr>
              <a:t>Roquetaillade</a:t>
            </a:r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 smtClean="0">
              <a:latin typeface="ExpressaSerial-Light" pitchFamily="2" charset="0"/>
            </a:endParaRPr>
          </a:p>
          <a:p>
            <a:pPr algn="ctr"/>
            <a:endParaRPr lang="fr-FR" sz="3600" dirty="0">
              <a:latin typeface="ExpressaSerial-Light" pitchFamily="2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-40943" y="-61415"/>
            <a:ext cx="9184943" cy="6919415"/>
          </a:xfrm>
          <a:custGeom>
            <a:avLst/>
            <a:gdLst>
              <a:gd name="connsiteX0" fmla="*/ 1473958 w 9184943"/>
              <a:gd name="connsiteY0" fmla="*/ 5076967 h 6919415"/>
              <a:gd name="connsiteX1" fmla="*/ 8325134 w 9184943"/>
              <a:gd name="connsiteY1" fmla="*/ 5404514 h 6919415"/>
              <a:gd name="connsiteX2" fmla="*/ 7820167 w 9184943"/>
              <a:gd name="connsiteY2" fmla="*/ 682388 h 6919415"/>
              <a:gd name="connsiteX3" fmla="*/ 982639 w 9184943"/>
              <a:gd name="connsiteY3" fmla="*/ 395785 h 6919415"/>
              <a:gd name="connsiteX4" fmla="*/ 1665027 w 9184943"/>
              <a:gd name="connsiteY4" fmla="*/ 6905767 h 6919415"/>
              <a:gd name="connsiteX5" fmla="*/ 9184943 w 9184943"/>
              <a:gd name="connsiteY5" fmla="*/ 6878472 h 6919415"/>
              <a:gd name="connsiteX6" fmla="*/ 9144000 w 9184943"/>
              <a:gd name="connsiteY6" fmla="*/ 13648 h 6919415"/>
              <a:gd name="connsiteX7" fmla="*/ 0 w 9184943"/>
              <a:gd name="connsiteY7" fmla="*/ 0 h 6919415"/>
              <a:gd name="connsiteX8" fmla="*/ 13648 w 9184943"/>
              <a:gd name="connsiteY8" fmla="*/ 6919415 h 6919415"/>
              <a:gd name="connsiteX9" fmla="*/ 1665027 w 9184943"/>
              <a:gd name="connsiteY9" fmla="*/ 6919415 h 6919415"/>
              <a:gd name="connsiteX10" fmla="*/ 1665027 w 9184943"/>
              <a:gd name="connsiteY10" fmla="*/ 6919415 h 6919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84943" h="6919415">
                <a:moveTo>
                  <a:pt x="1473958" y="5076967"/>
                </a:moveTo>
                <a:lnTo>
                  <a:pt x="8325134" y="5404514"/>
                </a:lnTo>
                <a:lnTo>
                  <a:pt x="7820167" y="682388"/>
                </a:lnTo>
                <a:lnTo>
                  <a:pt x="982639" y="395785"/>
                </a:lnTo>
                <a:lnTo>
                  <a:pt x="1665027" y="6905767"/>
                </a:lnTo>
                <a:lnTo>
                  <a:pt x="9184943" y="6878472"/>
                </a:lnTo>
                <a:lnTo>
                  <a:pt x="9144000" y="13648"/>
                </a:lnTo>
                <a:lnTo>
                  <a:pt x="0" y="0"/>
                </a:lnTo>
                <a:cubicBezTo>
                  <a:pt x="4549" y="2306472"/>
                  <a:pt x="9099" y="4612943"/>
                  <a:pt x="13648" y="6919415"/>
                </a:cubicBezTo>
                <a:lnTo>
                  <a:pt x="1665027" y="6919415"/>
                </a:lnTo>
                <a:lnTo>
                  <a:pt x="1665027" y="6919415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dre 5"/>
          <p:cNvSpPr/>
          <p:nvPr/>
        </p:nvSpPr>
        <p:spPr>
          <a:xfrm rot="21240000">
            <a:off x="590229" y="101753"/>
            <a:ext cx="8024432" cy="5486432"/>
          </a:xfrm>
          <a:prstGeom prst="frame">
            <a:avLst>
              <a:gd name="adj1" fmla="val 7774"/>
            </a:avLst>
          </a:prstGeom>
          <a:blipFill>
            <a:blip r:embed="rId2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Forme libre 2"/>
          <p:cNvSpPr/>
          <p:nvPr/>
        </p:nvSpPr>
        <p:spPr>
          <a:xfrm>
            <a:off x="-27295" y="4769893"/>
            <a:ext cx="9157648" cy="2060812"/>
          </a:xfrm>
          <a:custGeom>
            <a:avLst/>
            <a:gdLst>
              <a:gd name="connsiteX0" fmla="*/ 9130352 w 9157648"/>
              <a:gd name="connsiteY0" fmla="*/ 1078173 h 2060812"/>
              <a:gd name="connsiteX1" fmla="*/ 9034818 w 9157648"/>
              <a:gd name="connsiteY1" fmla="*/ 1091821 h 2060812"/>
              <a:gd name="connsiteX2" fmla="*/ 8925636 w 9157648"/>
              <a:gd name="connsiteY2" fmla="*/ 1064525 h 2060812"/>
              <a:gd name="connsiteX3" fmla="*/ 8911988 w 9157648"/>
              <a:gd name="connsiteY3" fmla="*/ 1064525 h 2060812"/>
              <a:gd name="connsiteX4" fmla="*/ 7519916 w 9157648"/>
              <a:gd name="connsiteY4" fmla="*/ 805218 h 2060812"/>
              <a:gd name="connsiteX5" fmla="*/ 6987653 w 9157648"/>
              <a:gd name="connsiteY5" fmla="*/ 682388 h 2060812"/>
              <a:gd name="connsiteX6" fmla="*/ 6960358 w 9157648"/>
              <a:gd name="connsiteY6" fmla="*/ 559558 h 2060812"/>
              <a:gd name="connsiteX7" fmla="*/ 6837528 w 9157648"/>
              <a:gd name="connsiteY7" fmla="*/ 545910 h 2060812"/>
              <a:gd name="connsiteX8" fmla="*/ 6796585 w 9157648"/>
              <a:gd name="connsiteY8" fmla="*/ 559558 h 2060812"/>
              <a:gd name="connsiteX9" fmla="*/ 6782937 w 9157648"/>
              <a:gd name="connsiteY9" fmla="*/ 600501 h 2060812"/>
              <a:gd name="connsiteX10" fmla="*/ 6728346 w 9157648"/>
              <a:gd name="connsiteY10" fmla="*/ 586853 h 2060812"/>
              <a:gd name="connsiteX11" fmla="*/ 6687403 w 9157648"/>
              <a:gd name="connsiteY11" fmla="*/ 559558 h 2060812"/>
              <a:gd name="connsiteX12" fmla="*/ 6509982 w 9157648"/>
              <a:gd name="connsiteY12" fmla="*/ 545910 h 2060812"/>
              <a:gd name="connsiteX13" fmla="*/ 6428095 w 9157648"/>
              <a:gd name="connsiteY13" fmla="*/ 518615 h 2060812"/>
              <a:gd name="connsiteX14" fmla="*/ 6387152 w 9157648"/>
              <a:gd name="connsiteY14" fmla="*/ 491319 h 2060812"/>
              <a:gd name="connsiteX15" fmla="*/ 6209731 w 9157648"/>
              <a:gd name="connsiteY15" fmla="*/ 477671 h 2060812"/>
              <a:gd name="connsiteX16" fmla="*/ 6114197 w 9157648"/>
              <a:gd name="connsiteY16" fmla="*/ 477671 h 2060812"/>
              <a:gd name="connsiteX17" fmla="*/ 6045958 w 9157648"/>
              <a:gd name="connsiteY17" fmla="*/ 409433 h 2060812"/>
              <a:gd name="connsiteX18" fmla="*/ 5868537 w 9157648"/>
              <a:gd name="connsiteY18" fmla="*/ 395785 h 2060812"/>
              <a:gd name="connsiteX19" fmla="*/ 5841242 w 9157648"/>
              <a:gd name="connsiteY19" fmla="*/ 436728 h 2060812"/>
              <a:gd name="connsiteX20" fmla="*/ 5800298 w 9157648"/>
              <a:gd name="connsiteY20" fmla="*/ 436728 h 2060812"/>
              <a:gd name="connsiteX21" fmla="*/ 5691116 w 9157648"/>
              <a:gd name="connsiteY21" fmla="*/ 395785 h 2060812"/>
              <a:gd name="connsiteX22" fmla="*/ 5650173 w 9157648"/>
              <a:gd name="connsiteY22" fmla="*/ 382137 h 2060812"/>
              <a:gd name="connsiteX23" fmla="*/ 5568286 w 9157648"/>
              <a:gd name="connsiteY23" fmla="*/ 423080 h 2060812"/>
              <a:gd name="connsiteX24" fmla="*/ 5418161 w 9157648"/>
              <a:gd name="connsiteY24" fmla="*/ 368489 h 2060812"/>
              <a:gd name="connsiteX25" fmla="*/ 5336274 w 9157648"/>
              <a:gd name="connsiteY25" fmla="*/ 327546 h 2060812"/>
              <a:gd name="connsiteX26" fmla="*/ 5240740 w 9157648"/>
              <a:gd name="connsiteY26" fmla="*/ 341194 h 2060812"/>
              <a:gd name="connsiteX27" fmla="*/ 5131558 w 9157648"/>
              <a:gd name="connsiteY27" fmla="*/ 354841 h 2060812"/>
              <a:gd name="connsiteX28" fmla="*/ 3166280 w 9157648"/>
              <a:gd name="connsiteY28" fmla="*/ 13647 h 2060812"/>
              <a:gd name="connsiteX29" fmla="*/ 3016155 w 9157648"/>
              <a:gd name="connsiteY29" fmla="*/ 81886 h 2060812"/>
              <a:gd name="connsiteX30" fmla="*/ 2593074 w 9157648"/>
              <a:gd name="connsiteY30" fmla="*/ 0 h 2060812"/>
              <a:gd name="connsiteX31" fmla="*/ 2470245 w 9157648"/>
              <a:gd name="connsiteY31" fmla="*/ 40943 h 2060812"/>
              <a:gd name="connsiteX32" fmla="*/ 2511188 w 9157648"/>
              <a:gd name="connsiteY32" fmla="*/ 122830 h 2060812"/>
              <a:gd name="connsiteX33" fmla="*/ 2456597 w 9157648"/>
              <a:gd name="connsiteY33" fmla="*/ 204716 h 2060812"/>
              <a:gd name="connsiteX34" fmla="*/ 2483892 w 9157648"/>
              <a:gd name="connsiteY34" fmla="*/ 259307 h 2060812"/>
              <a:gd name="connsiteX35" fmla="*/ 2483892 w 9157648"/>
              <a:gd name="connsiteY35" fmla="*/ 259307 h 2060812"/>
              <a:gd name="connsiteX36" fmla="*/ 2497540 w 9157648"/>
              <a:gd name="connsiteY36" fmla="*/ 409433 h 2060812"/>
              <a:gd name="connsiteX37" fmla="*/ 2442949 w 9157648"/>
              <a:gd name="connsiteY37" fmla="*/ 545910 h 2060812"/>
              <a:gd name="connsiteX38" fmla="*/ 2483892 w 9157648"/>
              <a:gd name="connsiteY38" fmla="*/ 586853 h 2060812"/>
              <a:gd name="connsiteX39" fmla="*/ 2374710 w 9157648"/>
              <a:gd name="connsiteY39" fmla="*/ 641444 h 2060812"/>
              <a:gd name="connsiteX40" fmla="*/ 2374710 w 9157648"/>
              <a:gd name="connsiteY40" fmla="*/ 696036 h 2060812"/>
              <a:gd name="connsiteX41" fmla="*/ 2224585 w 9157648"/>
              <a:gd name="connsiteY41" fmla="*/ 736979 h 2060812"/>
              <a:gd name="connsiteX42" fmla="*/ 2251880 w 9157648"/>
              <a:gd name="connsiteY42" fmla="*/ 846161 h 2060812"/>
              <a:gd name="connsiteX43" fmla="*/ 2088107 w 9157648"/>
              <a:gd name="connsiteY43" fmla="*/ 914400 h 2060812"/>
              <a:gd name="connsiteX44" fmla="*/ 2210937 w 9157648"/>
              <a:gd name="connsiteY44" fmla="*/ 1214650 h 2060812"/>
              <a:gd name="connsiteX45" fmla="*/ 2210937 w 9157648"/>
              <a:gd name="connsiteY45" fmla="*/ 1310185 h 2060812"/>
              <a:gd name="connsiteX46" fmla="*/ 1296537 w 9157648"/>
              <a:gd name="connsiteY46" fmla="*/ 1310185 h 2060812"/>
              <a:gd name="connsiteX47" fmla="*/ 1296537 w 9157648"/>
              <a:gd name="connsiteY47" fmla="*/ 1351128 h 2060812"/>
              <a:gd name="connsiteX48" fmla="*/ 0 w 9157648"/>
              <a:gd name="connsiteY48" fmla="*/ 1296537 h 2060812"/>
              <a:gd name="connsiteX49" fmla="*/ 0 w 9157648"/>
              <a:gd name="connsiteY49" fmla="*/ 2060812 h 2060812"/>
              <a:gd name="connsiteX50" fmla="*/ 9157648 w 9157648"/>
              <a:gd name="connsiteY50" fmla="*/ 2033516 h 2060812"/>
              <a:gd name="connsiteX51" fmla="*/ 9130352 w 9157648"/>
              <a:gd name="connsiteY51" fmla="*/ 1078173 h 2060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157648" h="2060812">
                <a:moveTo>
                  <a:pt x="9130352" y="1078173"/>
                </a:moveTo>
                <a:lnTo>
                  <a:pt x="9034818" y="1091821"/>
                </a:lnTo>
                <a:cubicBezTo>
                  <a:pt x="8879620" y="980965"/>
                  <a:pt x="8969287" y="999048"/>
                  <a:pt x="8925636" y="1064525"/>
                </a:cubicBezTo>
                <a:cubicBezTo>
                  <a:pt x="8923113" y="1068310"/>
                  <a:pt x="8916537" y="1064525"/>
                  <a:pt x="8911988" y="1064525"/>
                </a:cubicBezTo>
                <a:lnTo>
                  <a:pt x="7519916" y="805218"/>
                </a:lnTo>
                <a:lnTo>
                  <a:pt x="6987653" y="682388"/>
                </a:lnTo>
                <a:lnTo>
                  <a:pt x="6960358" y="559558"/>
                </a:lnTo>
                <a:cubicBezTo>
                  <a:pt x="6919415" y="555009"/>
                  <a:pt x="6878723" y="545910"/>
                  <a:pt x="6837528" y="545910"/>
                </a:cubicBezTo>
                <a:cubicBezTo>
                  <a:pt x="6823142" y="545910"/>
                  <a:pt x="6806757" y="549386"/>
                  <a:pt x="6796585" y="559558"/>
                </a:cubicBezTo>
                <a:cubicBezTo>
                  <a:pt x="6786413" y="569730"/>
                  <a:pt x="6787486" y="586853"/>
                  <a:pt x="6782937" y="600501"/>
                </a:cubicBezTo>
                <a:cubicBezTo>
                  <a:pt x="6764740" y="595952"/>
                  <a:pt x="6745586" y="594242"/>
                  <a:pt x="6728346" y="586853"/>
                </a:cubicBezTo>
                <a:cubicBezTo>
                  <a:pt x="6713270" y="580392"/>
                  <a:pt x="6703524" y="562581"/>
                  <a:pt x="6687403" y="559558"/>
                </a:cubicBezTo>
                <a:cubicBezTo>
                  <a:pt x="6629104" y="548627"/>
                  <a:pt x="6569122" y="550459"/>
                  <a:pt x="6509982" y="545910"/>
                </a:cubicBezTo>
                <a:cubicBezTo>
                  <a:pt x="6482686" y="536812"/>
                  <a:pt x="6452035" y="534575"/>
                  <a:pt x="6428095" y="518615"/>
                </a:cubicBezTo>
                <a:cubicBezTo>
                  <a:pt x="6414447" y="509516"/>
                  <a:pt x="6403274" y="494342"/>
                  <a:pt x="6387152" y="491319"/>
                </a:cubicBezTo>
                <a:cubicBezTo>
                  <a:pt x="6328853" y="480388"/>
                  <a:pt x="6268871" y="482220"/>
                  <a:pt x="6209731" y="477671"/>
                </a:cubicBezTo>
                <a:cubicBezTo>
                  <a:pt x="6182028" y="484597"/>
                  <a:pt x="6141608" y="505082"/>
                  <a:pt x="6114197" y="477671"/>
                </a:cubicBezTo>
                <a:cubicBezTo>
                  <a:pt x="6064086" y="427560"/>
                  <a:pt x="6155884" y="428832"/>
                  <a:pt x="6045958" y="409433"/>
                </a:cubicBezTo>
                <a:cubicBezTo>
                  <a:pt x="5987545" y="399125"/>
                  <a:pt x="5927677" y="400334"/>
                  <a:pt x="5868537" y="395785"/>
                </a:cubicBezTo>
                <a:cubicBezTo>
                  <a:pt x="5817944" y="412650"/>
                  <a:pt x="5821160" y="396566"/>
                  <a:pt x="5841242" y="436728"/>
                </a:cubicBezTo>
                <a:lnTo>
                  <a:pt x="5800298" y="436728"/>
                </a:lnTo>
                <a:lnTo>
                  <a:pt x="5691116" y="395785"/>
                </a:lnTo>
                <a:cubicBezTo>
                  <a:pt x="5677596" y="390869"/>
                  <a:pt x="5664559" y="382137"/>
                  <a:pt x="5650173" y="382137"/>
                </a:cubicBezTo>
                <a:cubicBezTo>
                  <a:pt x="5621923" y="382137"/>
                  <a:pt x="5588985" y="409281"/>
                  <a:pt x="5568286" y="423080"/>
                </a:cubicBezTo>
                <a:cubicBezTo>
                  <a:pt x="5530062" y="410339"/>
                  <a:pt x="5456147" y="387482"/>
                  <a:pt x="5418161" y="368489"/>
                </a:cubicBezTo>
                <a:cubicBezTo>
                  <a:pt x="5312337" y="315577"/>
                  <a:pt x="5439186" y="361850"/>
                  <a:pt x="5336274" y="327546"/>
                </a:cubicBezTo>
                <a:cubicBezTo>
                  <a:pt x="5304429" y="332095"/>
                  <a:pt x="5272470" y="335906"/>
                  <a:pt x="5240740" y="341194"/>
                </a:cubicBezTo>
                <a:cubicBezTo>
                  <a:pt x="5142798" y="357517"/>
                  <a:pt x="5205300" y="354841"/>
                  <a:pt x="5131558" y="354841"/>
                </a:cubicBezTo>
                <a:lnTo>
                  <a:pt x="3166280" y="13647"/>
                </a:lnTo>
                <a:lnTo>
                  <a:pt x="3016155" y="81886"/>
                </a:lnTo>
                <a:lnTo>
                  <a:pt x="2593074" y="0"/>
                </a:lnTo>
                <a:lnTo>
                  <a:pt x="2470245" y="40943"/>
                </a:lnTo>
                <a:lnTo>
                  <a:pt x="2511188" y="122830"/>
                </a:lnTo>
                <a:lnTo>
                  <a:pt x="2456597" y="204716"/>
                </a:lnTo>
                <a:lnTo>
                  <a:pt x="2483892" y="259307"/>
                </a:lnTo>
                <a:lnTo>
                  <a:pt x="2483892" y="259307"/>
                </a:lnTo>
                <a:lnTo>
                  <a:pt x="2497540" y="409433"/>
                </a:lnTo>
                <a:lnTo>
                  <a:pt x="2442949" y="545910"/>
                </a:lnTo>
                <a:lnTo>
                  <a:pt x="2483892" y="586853"/>
                </a:lnTo>
                <a:lnTo>
                  <a:pt x="2374710" y="641444"/>
                </a:lnTo>
                <a:lnTo>
                  <a:pt x="2374710" y="696036"/>
                </a:lnTo>
                <a:lnTo>
                  <a:pt x="2224585" y="736979"/>
                </a:lnTo>
                <a:lnTo>
                  <a:pt x="2251880" y="846161"/>
                </a:lnTo>
                <a:lnTo>
                  <a:pt x="2088107" y="914400"/>
                </a:lnTo>
                <a:lnTo>
                  <a:pt x="2210937" y="1214650"/>
                </a:lnTo>
                <a:lnTo>
                  <a:pt x="2210937" y="1310185"/>
                </a:lnTo>
                <a:lnTo>
                  <a:pt x="1296537" y="1310185"/>
                </a:lnTo>
                <a:lnTo>
                  <a:pt x="1296537" y="1351128"/>
                </a:lnTo>
                <a:lnTo>
                  <a:pt x="0" y="1296537"/>
                </a:lnTo>
                <a:lnTo>
                  <a:pt x="0" y="2060812"/>
                </a:lnTo>
                <a:lnTo>
                  <a:pt x="9157648" y="2033516"/>
                </a:lnTo>
                <a:lnTo>
                  <a:pt x="9130352" y="1078173"/>
                </a:lnTo>
                <a:close/>
              </a:path>
            </a:pathLst>
          </a:custGeom>
          <a:blipFill>
            <a:blip r:embed="rId26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Image 31" descr="1e1957d0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 rot="21228661">
            <a:off x="4290364" y="4993624"/>
            <a:ext cx="3943350" cy="1988142"/>
          </a:xfrm>
          <a:prstGeom prst="rect">
            <a:avLst/>
          </a:prstGeom>
        </p:spPr>
      </p:pic>
    </p:spTree>
  </p:cSld>
  <p:clrMapOvr>
    <a:masterClrMapping/>
  </p:clrMapOvr>
  <p:transition advTm="149000">
    <p:sndAc>
      <p:stSnd>
        <p:snd r:embed="rId2" name="Lemot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8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7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5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7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35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 rot="480000">
            <a:off x="137114" y="1170309"/>
            <a:ext cx="10873675" cy="37055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1" dirty="0" smtClean="0">
              <a:latin typeface="Vivaldi" pitchFamily="66" charset="0"/>
            </a:endParaRPr>
          </a:p>
          <a:p>
            <a:pPr algn="ctr"/>
            <a:endParaRPr lang="fr-FR" sz="3200" b="1" dirty="0" smtClean="0">
              <a:latin typeface="Vivaldi" pitchFamily="66" charset="0"/>
            </a:endParaRPr>
          </a:p>
          <a:p>
            <a:pPr algn="ctr"/>
            <a:endParaRPr lang="fr-FR" sz="3200" b="1" dirty="0" smtClean="0">
              <a:latin typeface="Vivaldi" pitchFamily="66" charset="0"/>
            </a:endParaRPr>
          </a:p>
          <a:p>
            <a:pPr algn="ctr"/>
            <a:endParaRPr lang="fr-FR" sz="3200" b="1" dirty="0" smtClean="0">
              <a:latin typeface="Vivaldi" pitchFamily="66" charset="0"/>
            </a:endParaRPr>
          </a:p>
          <a:p>
            <a:pPr algn="ctr"/>
            <a:endParaRPr lang="fr-FR" sz="3200" b="1" dirty="0" smtClean="0">
              <a:latin typeface="Vivaldi" pitchFamily="66" charset="0"/>
            </a:endParaRPr>
          </a:p>
          <a:p>
            <a:pPr algn="ctr"/>
            <a:r>
              <a:rPr lang="fr-FR" sz="3200" b="1" dirty="0" smtClean="0">
                <a:latin typeface="Vivaldi" pitchFamily="66" charset="0"/>
              </a:rPr>
              <a:t>                                     Château de la </a:t>
            </a:r>
            <a:r>
              <a:rPr lang="fr-FR" sz="3200" b="1" dirty="0" err="1" smtClean="0">
                <a:latin typeface="Vivaldi" pitchFamily="66" charset="0"/>
              </a:rPr>
              <a:t>Fleunie</a:t>
            </a:r>
            <a:endParaRPr lang="fr-FR" sz="3200" b="1" dirty="0">
              <a:latin typeface="Vivaldi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 rot="480000">
            <a:off x="137114" y="1170309"/>
            <a:ext cx="10873675" cy="37055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480000">
            <a:off x="137114" y="1170309"/>
            <a:ext cx="10873675" cy="3705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 rot="480000">
            <a:off x="137114" y="1170309"/>
            <a:ext cx="10873675" cy="37055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Rage Italic" pitchFamily="66" charset="0"/>
              </a:rPr>
              <a:t>                  Château de </a:t>
            </a:r>
            <a:r>
              <a:rPr lang="fr-FR" sz="4400" dirty="0" err="1" smtClean="0">
                <a:latin typeface="Rage Italic" pitchFamily="66" charset="0"/>
              </a:rPr>
              <a:t>timthumb</a:t>
            </a:r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400" dirty="0" smtClean="0">
              <a:latin typeface="Rage Italic" pitchFamily="66" charset="0"/>
            </a:endParaRPr>
          </a:p>
          <a:p>
            <a:pPr algn="ctr"/>
            <a:endParaRPr lang="fr-FR" sz="4800" dirty="0">
              <a:latin typeface="Rage Italic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 rot="480000">
            <a:off x="137114" y="1170309"/>
            <a:ext cx="10873675" cy="37055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Kokila" pitchFamily="34" charset="0"/>
                <a:cs typeface="Kokila" pitchFamily="34" charset="0"/>
              </a:rPr>
              <a:t>                                Château de duras</a:t>
            </a:r>
          </a:p>
          <a:p>
            <a:pPr algn="ctr"/>
            <a:endParaRPr lang="fr-FR" sz="4000" dirty="0" smtClean="0">
              <a:latin typeface="Kokila" pitchFamily="34" charset="0"/>
              <a:cs typeface="Kokila" pitchFamily="34" charset="0"/>
            </a:endParaRPr>
          </a:p>
          <a:p>
            <a:pPr algn="ctr"/>
            <a:endParaRPr lang="fr-FR" sz="4000" dirty="0" smtClean="0">
              <a:latin typeface="Kokila" pitchFamily="34" charset="0"/>
              <a:cs typeface="Kokila" pitchFamily="34" charset="0"/>
            </a:endParaRPr>
          </a:p>
          <a:p>
            <a:pPr algn="ctr"/>
            <a:endParaRPr lang="fr-FR" sz="4000" dirty="0" smtClean="0">
              <a:latin typeface="Kokila" pitchFamily="34" charset="0"/>
              <a:cs typeface="Kokila" pitchFamily="34" charset="0"/>
            </a:endParaRPr>
          </a:p>
          <a:p>
            <a:pPr algn="ctr"/>
            <a:endParaRPr lang="fr-FR" sz="4000" dirty="0" smtClean="0">
              <a:latin typeface="Kokila" pitchFamily="34" charset="0"/>
              <a:cs typeface="Kokila" pitchFamily="34" charset="0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15766" y="0"/>
            <a:ext cx="11129447" cy="6889531"/>
            <a:chOff x="15766" y="0"/>
            <a:chExt cx="11129447" cy="6889531"/>
          </a:xfrm>
        </p:grpSpPr>
        <p:sp>
          <p:nvSpPr>
            <p:cNvPr id="10" name="Forme libre 9"/>
            <p:cNvSpPr/>
            <p:nvPr/>
          </p:nvSpPr>
          <p:spPr>
            <a:xfrm>
              <a:off x="15766" y="0"/>
              <a:ext cx="9128234" cy="6889531"/>
            </a:xfrm>
            <a:custGeom>
              <a:avLst/>
              <a:gdLst>
                <a:gd name="connsiteX0" fmla="*/ 252248 w 9128234"/>
                <a:gd name="connsiteY0" fmla="*/ 6053959 h 6889531"/>
                <a:gd name="connsiteX1" fmla="*/ 8497613 w 9128234"/>
                <a:gd name="connsiteY1" fmla="*/ 4130566 h 6889531"/>
                <a:gd name="connsiteX2" fmla="*/ 8797158 w 9128234"/>
                <a:gd name="connsiteY2" fmla="*/ 1261241 h 6889531"/>
                <a:gd name="connsiteX3" fmla="*/ 252248 w 9128234"/>
                <a:gd name="connsiteY3" fmla="*/ 1103586 h 6889531"/>
                <a:gd name="connsiteX4" fmla="*/ 252248 w 9128234"/>
                <a:gd name="connsiteY4" fmla="*/ 6873766 h 6889531"/>
                <a:gd name="connsiteX5" fmla="*/ 9128234 w 9128234"/>
                <a:gd name="connsiteY5" fmla="*/ 6842234 h 6889531"/>
                <a:gd name="connsiteX6" fmla="*/ 9128234 w 9128234"/>
                <a:gd name="connsiteY6" fmla="*/ 31531 h 6889531"/>
                <a:gd name="connsiteX7" fmla="*/ 0 w 9128234"/>
                <a:gd name="connsiteY7" fmla="*/ 0 h 6889531"/>
                <a:gd name="connsiteX8" fmla="*/ 0 w 9128234"/>
                <a:gd name="connsiteY8" fmla="*/ 6873766 h 6889531"/>
                <a:gd name="connsiteX9" fmla="*/ 252248 w 9128234"/>
                <a:gd name="connsiteY9" fmla="*/ 6889531 h 688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28234" h="6889531">
                  <a:moveTo>
                    <a:pt x="252248" y="6053959"/>
                  </a:moveTo>
                  <a:lnTo>
                    <a:pt x="8497613" y="4130566"/>
                  </a:lnTo>
                  <a:lnTo>
                    <a:pt x="8797158" y="1261241"/>
                  </a:lnTo>
                  <a:lnTo>
                    <a:pt x="252248" y="1103586"/>
                  </a:lnTo>
                  <a:lnTo>
                    <a:pt x="252248" y="6873766"/>
                  </a:lnTo>
                  <a:lnTo>
                    <a:pt x="9128234" y="6842234"/>
                  </a:lnTo>
                  <a:lnTo>
                    <a:pt x="9128234" y="31531"/>
                  </a:lnTo>
                  <a:lnTo>
                    <a:pt x="0" y="0"/>
                  </a:lnTo>
                  <a:lnTo>
                    <a:pt x="0" y="6873766"/>
                  </a:lnTo>
                  <a:lnTo>
                    <a:pt x="252248" y="688953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Cadre 8"/>
            <p:cNvSpPr/>
            <p:nvPr/>
          </p:nvSpPr>
          <p:spPr>
            <a:xfrm rot="420000">
              <a:off x="131253" y="1084827"/>
              <a:ext cx="11013960" cy="4000528"/>
            </a:xfrm>
            <a:prstGeom prst="frame">
              <a:avLst>
                <a:gd name="adj1" fmla="val 7950"/>
              </a:avLst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perspectiveContrastingRightFacing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12" name="Image 11" descr="woo6nuin.gif"/>
          <p:cNvPicPr>
            <a:picLocks noChangeAspect="1"/>
          </p:cNvPicPr>
          <p:nvPr/>
        </p:nvPicPr>
        <p:blipFill>
          <a:blip r:embed="rId9" cstate="print">
            <a:lum bright="-10000"/>
          </a:blip>
          <a:stretch>
            <a:fillRect/>
          </a:stretch>
        </p:blipFill>
        <p:spPr>
          <a:xfrm>
            <a:off x="6387235" y="4429132"/>
            <a:ext cx="2756765" cy="2428868"/>
          </a:xfrm>
          <a:prstGeom prst="rect">
            <a:avLst/>
          </a:prstGeom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135</Words>
  <Application>Microsoft Office PowerPoint</Application>
  <PresentationFormat>Affichage à l'écran (4:3)</PresentationFormat>
  <Paragraphs>178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63</cp:revision>
  <dcterms:created xsi:type="dcterms:W3CDTF">2013-09-23T06:36:32Z</dcterms:created>
  <dcterms:modified xsi:type="dcterms:W3CDTF">2013-09-29T14:25:26Z</dcterms:modified>
</cp:coreProperties>
</file>