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60" r:id="rId4"/>
    <p:sldId id="265" r:id="rId5"/>
    <p:sldId id="264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003300"/>
    <a:srgbClr val="D1D4E1"/>
    <a:srgbClr val="D0D3E2"/>
    <a:srgbClr val="8368A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60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42B31-D255-446C-AF9B-ECB47683BCF0}" type="datetimeFigureOut">
              <a:rPr lang="fr-FR" smtClean="0"/>
              <a:pPr/>
              <a:t>30/09/2013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1FFD6-7E39-4E7A-A8E4-72ABE8F2B99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28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24" Type="http://schemas.openxmlformats.org/officeDocument/2006/relationships/image" Target="../media/image27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23" Type="http://schemas.openxmlformats.org/officeDocument/2006/relationships/image" Target="../media/image26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18" Type="http://schemas.openxmlformats.org/officeDocument/2006/relationships/image" Target="../media/image44.jpeg"/><Relationship Id="rId3" Type="http://schemas.openxmlformats.org/officeDocument/2006/relationships/image" Target="../media/image29.jpeg"/><Relationship Id="rId21" Type="http://schemas.openxmlformats.org/officeDocument/2006/relationships/image" Target="../media/image47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17" Type="http://schemas.openxmlformats.org/officeDocument/2006/relationships/image" Target="../media/image43.jpeg"/><Relationship Id="rId25" Type="http://schemas.openxmlformats.org/officeDocument/2006/relationships/image" Target="../media/image50.jpeg"/><Relationship Id="rId2" Type="http://schemas.openxmlformats.org/officeDocument/2006/relationships/audio" Target="../media/audio2.wav"/><Relationship Id="rId16" Type="http://schemas.openxmlformats.org/officeDocument/2006/relationships/image" Target="../media/image42.jpeg"/><Relationship Id="rId20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24" Type="http://schemas.openxmlformats.org/officeDocument/2006/relationships/image" Target="../media/image49.jpeg"/><Relationship Id="rId5" Type="http://schemas.openxmlformats.org/officeDocument/2006/relationships/image" Target="../media/image31.jpeg"/><Relationship Id="rId15" Type="http://schemas.openxmlformats.org/officeDocument/2006/relationships/image" Target="../media/image41.jpeg"/><Relationship Id="rId23" Type="http://schemas.openxmlformats.org/officeDocument/2006/relationships/slide" Target="slide3.xml"/><Relationship Id="rId10" Type="http://schemas.openxmlformats.org/officeDocument/2006/relationships/image" Target="../media/image36.jpeg"/><Relationship Id="rId19" Type="http://schemas.openxmlformats.org/officeDocument/2006/relationships/image" Target="../media/image45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Relationship Id="rId22" Type="http://schemas.openxmlformats.org/officeDocument/2006/relationships/image" Target="../media/image4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1243648" y="0"/>
            <a:ext cx="5486400" cy="5595582"/>
          </a:xfrm>
          <a:custGeom>
            <a:avLst/>
            <a:gdLst>
              <a:gd name="connsiteX0" fmla="*/ 545911 w 5486400"/>
              <a:gd name="connsiteY0" fmla="*/ 95534 h 5595582"/>
              <a:gd name="connsiteX1" fmla="*/ 600502 w 5486400"/>
              <a:gd name="connsiteY1" fmla="*/ 218364 h 5595582"/>
              <a:gd name="connsiteX2" fmla="*/ 846162 w 5486400"/>
              <a:gd name="connsiteY2" fmla="*/ 218364 h 5595582"/>
              <a:gd name="connsiteX3" fmla="*/ 996287 w 5486400"/>
              <a:gd name="connsiteY3" fmla="*/ 40943 h 5595582"/>
              <a:gd name="connsiteX4" fmla="*/ 1037230 w 5486400"/>
              <a:gd name="connsiteY4" fmla="*/ 0 h 5595582"/>
              <a:gd name="connsiteX5" fmla="*/ 1201003 w 5486400"/>
              <a:gd name="connsiteY5" fmla="*/ 245660 h 5595582"/>
              <a:gd name="connsiteX6" fmla="*/ 1173708 w 5486400"/>
              <a:gd name="connsiteY6" fmla="*/ 354842 h 5595582"/>
              <a:gd name="connsiteX7" fmla="*/ 1214651 w 5486400"/>
              <a:gd name="connsiteY7" fmla="*/ 409433 h 5595582"/>
              <a:gd name="connsiteX8" fmla="*/ 1405720 w 5486400"/>
              <a:gd name="connsiteY8" fmla="*/ 341194 h 5595582"/>
              <a:gd name="connsiteX9" fmla="*/ 1405720 w 5486400"/>
              <a:gd name="connsiteY9" fmla="*/ 341194 h 5595582"/>
              <a:gd name="connsiteX10" fmla="*/ 1528550 w 5486400"/>
              <a:gd name="connsiteY10" fmla="*/ 436728 h 5595582"/>
              <a:gd name="connsiteX11" fmla="*/ 1542197 w 5486400"/>
              <a:gd name="connsiteY11" fmla="*/ 286603 h 5595582"/>
              <a:gd name="connsiteX12" fmla="*/ 1733266 w 5486400"/>
              <a:gd name="connsiteY12" fmla="*/ 300251 h 5595582"/>
              <a:gd name="connsiteX13" fmla="*/ 1774209 w 5486400"/>
              <a:gd name="connsiteY13" fmla="*/ 232012 h 5595582"/>
              <a:gd name="connsiteX14" fmla="*/ 1883391 w 5486400"/>
              <a:gd name="connsiteY14" fmla="*/ 232012 h 5595582"/>
              <a:gd name="connsiteX15" fmla="*/ 1937983 w 5486400"/>
              <a:gd name="connsiteY15" fmla="*/ 423080 h 5595582"/>
              <a:gd name="connsiteX16" fmla="*/ 2129051 w 5486400"/>
              <a:gd name="connsiteY16" fmla="*/ 464024 h 5595582"/>
              <a:gd name="connsiteX17" fmla="*/ 2183642 w 5486400"/>
              <a:gd name="connsiteY17" fmla="*/ 573206 h 5595582"/>
              <a:gd name="connsiteX18" fmla="*/ 2197290 w 5486400"/>
              <a:gd name="connsiteY18" fmla="*/ 614149 h 5595582"/>
              <a:gd name="connsiteX19" fmla="*/ 2238233 w 5486400"/>
              <a:gd name="connsiteY19" fmla="*/ 627797 h 5595582"/>
              <a:gd name="connsiteX20" fmla="*/ 2388359 w 5486400"/>
              <a:gd name="connsiteY20" fmla="*/ 614149 h 5595582"/>
              <a:gd name="connsiteX21" fmla="*/ 2470245 w 5486400"/>
              <a:gd name="connsiteY21" fmla="*/ 600501 h 5595582"/>
              <a:gd name="connsiteX22" fmla="*/ 2511188 w 5486400"/>
              <a:gd name="connsiteY22" fmla="*/ 559558 h 5595582"/>
              <a:gd name="connsiteX23" fmla="*/ 2579427 w 5486400"/>
              <a:gd name="connsiteY23" fmla="*/ 477671 h 5595582"/>
              <a:gd name="connsiteX24" fmla="*/ 2634018 w 5486400"/>
              <a:gd name="connsiteY24" fmla="*/ 450376 h 5595582"/>
              <a:gd name="connsiteX25" fmla="*/ 2770496 w 5486400"/>
              <a:gd name="connsiteY25" fmla="*/ 464024 h 5595582"/>
              <a:gd name="connsiteX26" fmla="*/ 2906974 w 5486400"/>
              <a:gd name="connsiteY26" fmla="*/ 573206 h 5595582"/>
              <a:gd name="connsiteX27" fmla="*/ 3002508 w 5486400"/>
              <a:gd name="connsiteY27" fmla="*/ 627797 h 5595582"/>
              <a:gd name="connsiteX28" fmla="*/ 3098042 w 5486400"/>
              <a:gd name="connsiteY28" fmla="*/ 614149 h 5595582"/>
              <a:gd name="connsiteX29" fmla="*/ 3330054 w 5486400"/>
              <a:gd name="connsiteY29" fmla="*/ 832513 h 5595582"/>
              <a:gd name="connsiteX30" fmla="*/ 3343702 w 5486400"/>
              <a:gd name="connsiteY30" fmla="*/ 968991 h 5595582"/>
              <a:gd name="connsiteX31" fmla="*/ 3521123 w 5486400"/>
              <a:gd name="connsiteY31" fmla="*/ 1201003 h 5595582"/>
              <a:gd name="connsiteX32" fmla="*/ 3548418 w 5486400"/>
              <a:gd name="connsiteY32" fmla="*/ 1392071 h 5595582"/>
              <a:gd name="connsiteX33" fmla="*/ 3835021 w 5486400"/>
              <a:gd name="connsiteY33" fmla="*/ 1514901 h 5595582"/>
              <a:gd name="connsiteX34" fmla="*/ 3998794 w 5486400"/>
              <a:gd name="connsiteY34" fmla="*/ 1392071 h 5595582"/>
              <a:gd name="connsiteX35" fmla="*/ 4121624 w 5486400"/>
              <a:gd name="connsiteY35" fmla="*/ 1351128 h 5595582"/>
              <a:gd name="connsiteX36" fmla="*/ 4217159 w 5486400"/>
              <a:gd name="connsiteY36" fmla="*/ 1419367 h 5595582"/>
              <a:gd name="connsiteX37" fmla="*/ 4271750 w 5486400"/>
              <a:gd name="connsiteY37" fmla="*/ 1583140 h 5595582"/>
              <a:gd name="connsiteX38" fmla="*/ 4299045 w 5486400"/>
              <a:gd name="connsiteY38" fmla="*/ 1596788 h 5595582"/>
              <a:gd name="connsiteX39" fmla="*/ 4449171 w 5486400"/>
              <a:gd name="connsiteY39" fmla="*/ 1583140 h 5595582"/>
              <a:gd name="connsiteX40" fmla="*/ 4653887 w 5486400"/>
              <a:gd name="connsiteY40" fmla="*/ 1678674 h 5595582"/>
              <a:gd name="connsiteX41" fmla="*/ 4804012 w 5486400"/>
              <a:gd name="connsiteY41" fmla="*/ 1665027 h 5595582"/>
              <a:gd name="connsiteX42" fmla="*/ 4926842 w 5486400"/>
              <a:gd name="connsiteY42" fmla="*/ 1487606 h 5595582"/>
              <a:gd name="connsiteX43" fmla="*/ 5117911 w 5486400"/>
              <a:gd name="connsiteY43" fmla="*/ 1460310 h 5595582"/>
              <a:gd name="connsiteX44" fmla="*/ 5199797 w 5486400"/>
              <a:gd name="connsiteY44" fmla="*/ 1637731 h 5595582"/>
              <a:gd name="connsiteX45" fmla="*/ 5486400 w 5486400"/>
              <a:gd name="connsiteY45" fmla="*/ 1760561 h 5595582"/>
              <a:gd name="connsiteX46" fmla="*/ 5295332 w 5486400"/>
              <a:gd name="connsiteY46" fmla="*/ 1897039 h 5595582"/>
              <a:gd name="connsiteX47" fmla="*/ 5308980 w 5486400"/>
              <a:gd name="connsiteY47" fmla="*/ 2156346 h 5595582"/>
              <a:gd name="connsiteX48" fmla="*/ 5308980 w 5486400"/>
              <a:gd name="connsiteY48" fmla="*/ 2156346 h 5595582"/>
              <a:gd name="connsiteX49" fmla="*/ 5186150 w 5486400"/>
              <a:gd name="connsiteY49" fmla="*/ 2183642 h 5595582"/>
              <a:gd name="connsiteX50" fmla="*/ 5090615 w 5486400"/>
              <a:gd name="connsiteY50" fmla="*/ 2088107 h 5595582"/>
              <a:gd name="connsiteX51" fmla="*/ 4913194 w 5486400"/>
              <a:gd name="connsiteY51" fmla="*/ 2101755 h 5595582"/>
              <a:gd name="connsiteX52" fmla="*/ 4681183 w 5486400"/>
              <a:gd name="connsiteY52" fmla="*/ 2074460 h 5595582"/>
              <a:gd name="connsiteX53" fmla="*/ 4339988 w 5486400"/>
              <a:gd name="connsiteY53" fmla="*/ 1897039 h 5595582"/>
              <a:gd name="connsiteX54" fmla="*/ 4312693 w 5486400"/>
              <a:gd name="connsiteY54" fmla="*/ 1746913 h 5595582"/>
              <a:gd name="connsiteX55" fmla="*/ 4203511 w 5486400"/>
              <a:gd name="connsiteY55" fmla="*/ 1774209 h 5595582"/>
              <a:gd name="connsiteX56" fmla="*/ 4162568 w 5486400"/>
              <a:gd name="connsiteY56" fmla="*/ 2033516 h 5595582"/>
              <a:gd name="connsiteX57" fmla="*/ 4067033 w 5486400"/>
              <a:gd name="connsiteY57" fmla="*/ 2101755 h 5595582"/>
              <a:gd name="connsiteX58" fmla="*/ 4026090 w 5486400"/>
              <a:gd name="connsiteY58" fmla="*/ 2279176 h 5595582"/>
              <a:gd name="connsiteX59" fmla="*/ 4148920 w 5486400"/>
              <a:gd name="connsiteY59" fmla="*/ 2361062 h 5595582"/>
              <a:gd name="connsiteX60" fmla="*/ 4299045 w 5486400"/>
              <a:gd name="connsiteY60" fmla="*/ 2415654 h 5595582"/>
              <a:gd name="connsiteX61" fmla="*/ 4285397 w 5486400"/>
              <a:gd name="connsiteY61" fmla="*/ 2579427 h 5595582"/>
              <a:gd name="connsiteX62" fmla="*/ 4339988 w 5486400"/>
              <a:gd name="connsiteY62" fmla="*/ 2620370 h 5595582"/>
              <a:gd name="connsiteX63" fmla="*/ 4449171 w 5486400"/>
              <a:gd name="connsiteY63" fmla="*/ 2579427 h 5595582"/>
              <a:gd name="connsiteX64" fmla="*/ 4476466 w 5486400"/>
              <a:gd name="connsiteY64" fmla="*/ 2483892 h 5595582"/>
              <a:gd name="connsiteX65" fmla="*/ 4694830 w 5486400"/>
              <a:gd name="connsiteY65" fmla="*/ 2593074 h 5595582"/>
              <a:gd name="connsiteX66" fmla="*/ 4708478 w 5486400"/>
              <a:gd name="connsiteY66" fmla="*/ 2756848 h 5595582"/>
              <a:gd name="connsiteX67" fmla="*/ 4708478 w 5486400"/>
              <a:gd name="connsiteY67" fmla="*/ 2756848 h 5595582"/>
              <a:gd name="connsiteX68" fmla="*/ 4612944 w 5486400"/>
              <a:gd name="connsiteY68" fmla="*/ 2784143 h 5595582"/>
              <a:gd name="connsiteX69" fmla="*/ 4626591 w 5486400"/>
              <a:gd name="connsiteY69" fmla="*/ 3043451 h 5595582"/>
              <a:gd name="connsiteX70" fmla="*/ 4708478 w 5486400"/>
              <a:gd name="connsiteY70" fmla="*/ 3070746 h 5595582"/>
              <a:gd name="connsiteX71" fmla="*/ 4544705 w 5486400"/>
              <a:gd name="connsiteY71" fmla="*/ 3384645 h 5595582"/>
              <a:gd name="connsiteX72" fmla="*/ 4353636 w 5486400"/>
              <a:gd name="connsiteY72" fmla="*/ 3343701 h 5595582"/>
              <a:gd name="connsiteX73" fmla="*/ 4353636 w 5486400"/>
              <a:gd name="connsiteY73" fmla="*/ 3466531 h 5595582"/>
              <a:gd name="connsiteX74" fmla="*/ 4435523 w 5486400"/>
              <a:gd name="connsiteY74" fmla="*/ 3548418 h 5595582"/>
              <a:gd name="connsiteX75" fmla="*/ 4339988 w 5486400"/>
              <a:gd name="connsiteY75" fmla="*/ 3671248 h 5595582"/>
              <a:gd name="connsiteX76" fmla="*/ 4339988 w 5486400"/>
              <a:gd name="connsiteY76" fmla="*/ 3821373 h 5595582"/>
              <a:gd name="connsiteX77" fmla="*/ 4312693 w 5486400"/>
              <a:gd name="connsiteY77" fmla="*/ 3916907 h 5595582"/>
              <a:gd name="connsiteX78" fmla="*/ 4435523 w 5486400"/>
              <a:gd name="connsiteY78" fmla="*/ 3944203 h 5595582"/>
              <a:gd name="connsiteX79" fmla="*/ 4517409 w 5486400"/>
              <a:gd name="connsiteY79" fmla="*/ 4121624 h 5595582"/>
              <a:gd name="connsiteX80" fmla="*/ 4408227 w 5486400"/>
              <a:gd name="connsiteY80" fmla="*/ 4299045 h 5595582"/>
              <a:gd name="connsiteX81" fmla="*/ 4380932 w 5486400"/>
              <a:gd name="connsiteY81" fmla="*/ 4490113 h 5595582"/>
              <a:gd name="connsiteX82" fmla="*/ 4299045 w 5486400"/>
              <a:gd name="connsiteY82" fmla="*/ 4735773 h 5595582"/>
              <a:gd name="connsiteX83" fmla="*/ 4067033 w 5486400"/>
              <a:gd name="connsiteY83" fmla="*/ 4926842 h 5595582"/>
              <a:gd name="connsiteX84" fmla="*/ 3930556 w 5486400"/>
              <a:gd name="connsiteY84" fmla="*/ 5540991 h 5595582"/>
              <a:gd name="connsiteX85" fmla="*/ 3821374 w 5486400"/>
              <a:gd name="connsiteY85" fmla="*/ 5595582 h 5595582"/>
              <a:gd name="connsiteX86" fmla="*/ 3630305 w 5486400"/>
              <a:gd name="connsiteY86" fmla="*/ 5459104 h 5595582"/>
              <a:gd name="connsiteX87" fmla="*/ 3589362 w 5486400"/>
              <a:gd name="connsiteY87" fmla="*/ 5363570 h 5595582"/>
              <a:gd name="connsiteX88" fmla="*/ 3398293 w 5486400"/>
              <a:gd name="connsiteY88" fmla="*/ 5172501 h 5595582"/>
              <a:gd name="connsiteX89" fmla="*/ 3166281 w 5486400"/>
              <a:gd name="connsiteY89" fmla="*/ 5308979 h 5595582"/>
              <a:gd name="connsiteX90" fmla="*/ 2988860 w 5486400"/>
              <a:gd name="connsiteY90" fmla="*/ 5117910 h 5595582"/>
              <a:gd name="connsiteX91" fmla="*/ 2756848 w 5486400"/>
              <a:gd name="connsiteY91" fmla="*/ 5117910 h 5595582"/>
              <a:gd name="connsiteX92" fmla="*/ 2661314 w 5486400"/>
              <a:gd name="connsiteY92" fmla="*/ 5213445 h 5595582"/>
              <a:gd name="connsiteX93" fmla="*/ 2552132 w 5486400"/>
              <a:gd name="connsiteY93" fmla="*/ 5199797 h 5595582"/>
              <a:gd name="connsiteX94" fmla="*/ 2429302 w 5486400"/>
              <a:gd name="connsiteY94" fmla="*/ 5090615 h 5595582"/>
              <a:gd name="connsiteX95" fmla="*/ 2456597 w 5486400"/>
              <a:gd name="connsiteY95" fmla="*/ 4981433 h 5595582"/>
              <a:gd name="connsiteX96" fmla="*/ 2374711 w 5486400"/>
              <a:gd name="connsiteY96" fmla="*/ 4899546 h 5595582"/>
              <a:gd name="connsiteX97" fmla="*/ 2279177 w 5486400"/>
              <a:gd name="connsiteY97" fmla="*/ 4954137 h 5595582"/>
              <a:gd name="connsiteX98" fmla="*/ 2224585 w 5486400"/>
              <a:gd name="connsiteY98" fmla="*/ 5145206 h 5595582"/>
              <a:gd name="connsiteX99" fmla="*/ 2088108 w 5486400"/>
              <a:gd name="connsiteY99" fmla="*/ 5213445 h 5595582"/>
              <a:gd name="connsiteX100" fmla="*/ 2074460 w 5486400"/>
              <a:gd name="connsiteY100" fmla="*/ 5104262 h 5595582"/>
              <a:gd name="connsiteX101" fmla="*/ 1965278 w 5486400"/>
              <a:gd name="connsiteY101" fmla="*/ 5090615 h 5595582"/>
              <a:gd name="connsiteX102" fmla="*/ 1992574 w 5486400"/>
              <a:gd name="connsiteY102" fmla="*/ 5227092 h 5595582"/>
              <a:gd name="connsiteX103" fmla="*/ 1869744 w 5486400"/>
              <a:gd name="connsiteY103" fmla="*/ 5172501 h 5595582"/>
              <a:gd name="connsiteX104" fmla="*/ 1828800 w 5486400"/>
              <a:gd name="connsiteY104" fmla="*/ 5036024 h 5595582"/>
              <a:gd name="connsiteX105" fmla="*/ 1678675 w 5486400"/>
              <a:gd name="connsiteY105" fmla="*/ 5172501 h 5595582"/>
              <a:gd name="connsiteX106" fmla="*/ 1583141 w 5486400"/>
              <a:gd name="connsiteY106" fmla="*/ 5090615 h 5595582"/>
              <a:gd name="connsiteX107" fmla="*/ 1651380 w 5486400"/>
              <a:gd name="connsiteY107" fmla="*/ 4844955 h 5595582"/>
              <a:gd name="connsiteX108" fmla="*/ 1514902 w 5486400"/>
              <a:gd name="connsiteY108" fmla="*/ 4804012 h 5595582"/>
              <a:gd name="connsiteX109" fmla="*/ 1514902 w 5486400"/>
              <a:gd name="connsiteY109" fmla="*/ 4694830 h 5595582"/>
              <a:gd name="connsiteX110" fmla="*/ 1596788 w 5486400"/>
              <a:gd name="connsiteY110" fmla="*/ 4462818 h 5595582"/>
              <a:gd name="connsiteX111" fmla="*/ 1719618 w 5486400"/>
              <a:gd name="connsiteY111" fmla="*/ 4421874 h 5595582"/>
              <a:gd name="connsiteX112" fmla="*/ 1637732 w 5486400"/>
              <a:gd name="connsiteY112" fmla="*/ 4230806 h 5595582"/>
              <a:gd name="connsiteX113" fmla="*/ 1446663 w 5486400"/>
              <a:gd name="connsiteY113" fmla="*/ 4107976 h 5595582"/>
              <a:gd name="connsiteX114" fmla="*/ 1364777 w 5486400"/>
              <a:gd name="connsiteY114" fmla="*/ 4176215 h 5595582"/>
              <a:gd name="connsiteX115" fmla="*/ 1310185 w 5486400"/>
              <a:gd name="connsiteY115" fmla="*/ 4026089 h 5595582"/>
              <a:gd name="connsiteX116" fmla="*/ 1173708 w 5486400"/>
              <a:gd name="connsiteY116" fmla="*/ 3957851 h 5595582"/>
              <a:gd name="connsiteX117" fmla="*/ 1119117 w 5486400"/>
              <a:gd name="connsiteY117" fmla="*/ 4012442 h 5595582"/>
              <a:gd name="connsiteX118" fmla="*/ 1009935 w 5486400"/>
              <a:gd name="connsiteY118" fmla="*/ 3957851 h 5595582"/>
              <a:gd name="connsiteX119" fmla="*/ 1037230 w 5486400"/>
              <a:gd name="connsiteY119" fmla="*/ 3875964 h 5595582"/>
              <a:gd name="connsiteX120" fmla="*/ 1160060 w 5486400"/>
              <a:gd name="connsiteY120" fmla="*/ 3780430 h 5595582"/>
              <a:gd name="connsiteX121" fmla="*/ 873457 w 5486400"/>
              <a:gd name="connsiteY121" fmla="*/ 3411940 h 5595582"/>
              <a:gd name="connsiteX122" fmla="*/ 723332 w 5486400"/>
              <a:gd name="connsiteY122" fmla="*/ 3439236 h 5595582"/>
              <a:gd name="connsiteX123" fmla="*/ 491320 w 5486400"/>
              <a:gd name="connsiteY123" fmla="*/ 3166280 h 5595582"/>
              <a:gd name="connsiteX124" fmla="*/ 409433 w 5486400"/>
              <a:gd name="connsiteY124" fmla="*/ 3193576 h 5595582"/>
              <a:gd name="connsiteX125" fmla="*/ 368490 w 5486400"/>
              <a:gd name="connsiteY125" fmla="*/ 3029803 h 5595582"/>
              <a:gd name="connsiteX126" fmla="*/ 204717 w 5486400"/>
              <a:gd name="connsiteY126" fmla="*/ 3029803 h 5595582"/>
              <a:gd name="connsiteX127" fmla="*/ 204717 w 5486400"/>
              <a:gd name="connsiteY127" fmla="*/ 3029803 h 5595582"/>
              <a:gd name="connsiteX128" fmla="*/ 163774 w 5486400"/>
              <a:gd name="connsiteY128" fmla="*/ 2934268 h 5595582"/>
              <a:gd name="connsiteX129" fmla="*/ 245660 w 5486400"/>
              <a:gd name="connsiteY129" fmla="*/ 2838734 h 5595582"/>
              <a:gd name="connsiteX130" fmla="*/ 95535 w 5486400"/>
              <a:gd name="connsiteY130" fmla="*/ 2538483 h 5595582"/>
              <a:gd name="connsiteX131" fmla="*/ 0 w 5486400"/>
              <a:gd name="connsiteY131" fmla="*/ 2524836 h 5595582"/>
              <a:gd name="connsiteX132" fmla="*/ 40944 w 5486400"/>
              <a:gd name="connsiteY132" fmla="*/ 2388358 h 5595582"/>
              <a:gd name="connsiteX133" fmla="*/ 109183 w 5486400"/>
              <a:gd name="connsiteY133" fmla="*/ 2361062 h 5595582"/>
              <a:gd name="connsiteX134" fmla="*/ 163774 w 5486400"/>
              <a:gd name="connsiteY134" fmla="*/ 2129051 h 5595582"/>
              <a:gd name="connsiteX135" fmla="*/ 327547 w 5486400"/>
              <a:gd name="connsiteY135" fmla="*/ 2060812 h 5595582"/>
              <a:gd name="connsiteX136" fmla="*/ 232012 w 5486400"/>
              <a:gd name="connsiteY136" fmla="*/ 1624083 h 5595582"/>
              <a:gd name="connsiteX137" fmla="*/ 95535 w 5486400"/>
              <a:gd name="connsiteY137" fmla="*/ 1433015 h 5595582"/>
              <a:gd name="connsiteX138" fmla="*/ 232012 w 5486400"/>
              <a:gd name="connsiteY138" fmla="*/ 1364776 h 5595582"/>
              <a:gd name="connsiteX139" fmla="*/ 218365 w 5486400"/>
              <a:gd name="connsiteY139" fmla="*/ 1160060 h 5595582"/>
              <a:gd name="connsiteX140" fmla="*/ 354842 w 5486400"/>
              <a:gd name="connsiteY140" fmla="*/ 1009934 h 5595582"/>
              <a:gd name="connsiteX141" fmla="*/ 313899 w 5486400"/>
              <a:gd name="connsiteY141" fmla="*/ 887104 h 5595582"/>
              <a:gd name="connsiteX142" fmla="*/ 436729 w 5486400"/>
              <a:gd name="connsiteY142" fmla="*/ 504967 h 5595582"/>
              <a:gd name="connsiteX143" fmla="*/ 423081 w 5486400"/>
              <a:gd name="connsiteY143" fmla="*/ 327546 h 5595582"/>
              <a:gd name="connsiteX144" fmla="*/ 491320 w 5486400"/>
              <a:gd name="connsiteY144" fmla="*/ 218364 h 5595582"/>
              <a:gd name="connsiteX145" fmla="*/ 477672 w 5486400"/>
              <a:gd name="connsiteY145" fmla="*/ 122830 h 5595582"/>
              <a:gd name="connsiteX146" fmla="*/ 545911 w 5486400"/>
              <a:gd name="connsiteY146" fmla="*/ 95534 h 5595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5486400" h="5595582">
                <a:moveTo>
                  <a:pt x="545911" y="95534"/>
                </a:moveTo>
                <a:lnTo>
                  <a:pt x="600502" y="218364"/>
                </a:lnTo>
                <a:lnTo>
                  <a:pt x="846162" y="218364"/>
                </a:lnTo>
                <a:lnTo>
                  <a:pt x="996287" y="40943"/>
                </a:lnTo>
                <a:lnTo>
                  <a:pt x="1037230" y="0"/>
                </a:lnTo>
                <a:lnTo>
                  <a:pt x="1201003" y="245660"/>
                </a:lnTo>
                <a:lnTo>
                  <a:pt x="1173708" y="354842"/>
                </a:lnTo>
                <a:lnTo>
                  <a:pt x="1214651" y="409433"/>
                </a:lnTo>
                <a:lnTo>
                  <a:pt x="1405720" y="341194"/>
                </a:lnTo>
                <a:lnTo>
                  <a:pt x="1405720" y="341194"/>
                </a:lnTo>
                <a:lnTo>
                  <a:pt x="1528550" y="436728"/>
                </a:lnTo>
                <a:lnTo>
                  <a:pt x="1542197" y="286603"/>
                </a:lnTo>
                <a:lnTo>
                  <a:pt x="1733266" y="300251"/>
                </a:lnTo>
                <a:lnTo>
                  <a:pt x="1774209" y="232012"/>
                </a:lnTo>
                <a:lnTo>
                  <a:pt x="1883391" y="232012"/>
                </a:lnTo>
                <a:lnTo>
                  <a:pt x="1937983" y="423080"/>
                </a:lnTo>
                <a:lnTo>
                  <a:pt x="2129051" y="464024"/>
                </a:lnTo>
                <a:cubicBezTo>
                  <a:pt x="2147248" y="500418"/>
                  <a:pt x="2166804" y="536163"/>
                  <a:pt x="2183642" y="573206"/>
                </a:cubicBezTo>
                <a:cubicBezTo>
                  <a:pt x="2189595" y="586302"/>
                  <a:pt x="2187118" y="603977"/>
                  <a:pt x="2197290" y="614149"/>
                </a:cubicBezTo>
                <a:cubicBezTo>
                  <a:pt x="2207462" y="624321"/>
                  <a:pt x="2224585" y="623248"/>
                  <a:pt x="2238233" y="627797"/>
                </a:cubicBezTo>
                <a:cubicBezTo>
                  <a:pt x="2288275" y="623248"/>
                  <a:pt x="2338455" y="620020"/>
                  <a:pt x="2388359" y="614149"/>
                </a:cubicBezTo>
                <a:cubicBezTo>
                  <a:pt x="2415841" y="610916"/>
                  <a:pt x="2444958" y="611740"/>
                  <a:pt x="2470245" y="600501"/>
                </a:cubicBezTo>
                <a:cubicBezTo>
                  <a:pt x="2487882" y="592662"/>
                  <a:pt x="2498832" y="574385"/>
                  <a:pt x="2511188" y="559558"/>
                </a:cubicBezTo>
                <a:cubicBezTo>
                  <a:pt x="2559982" y="501006"/>
                  <a:pt x="2514188" y="532037"/>
                  <a:pt x="2579427" y="477671"/>
                </a:cubicBezTo>
                <a:cubicBezTo>
                  <a:pt x="2615209" y="447853"/>
                  <a:pt x="2606450" y="450376"/>
                  <a:pt x="2634018" y="450376"/>
                </a:cubicBezTo>
                <a:lnTo>
                  <a:pt x="2770496" y="464024"/>
                </a:lnTo>
                <a:lnTo>
                  <a:pt x="2906974" y="573206"/>
                </a:lnTo>
                <a:lnTo>
                  <a:pt x="3002508" y="627797"/>
                </a:lnTo>
                <a:lnTo>
                  <a:pt x="3098042" y="614149"/>
                </a:lnTo>
                <a:lnTo>
                  <a:pt x="3330054" y="832513"/>
                </a:lnTo>
                <a:lnTo>
                  <a:pt x="3343702" y="968991"/>
                </a:lnTo>
                <a:lnTo>
                  <a:pt x="3521123" y="1201003"/>
                </a:lnTo>
                <a:lnTo>
                  <a:pt x="3548418" y="1392071"/>
                </a:lnTo>
                <a:lnTo>
                  <a:pt x="3835021" y="1514901"/>
                </a:lnTo>
                <a:lnTo>
                  <a:pt x="3998794" y="1392071"/>
                </a:lnTo>
                <a:lnTo>
                  <a:pt x="4121624" y="1351128"/>
                </a:lnTo>
                <a:lnTo>
                  <a:pt x="4217159" y="1419367"/>
                </a:lnTo>
                <a:lnTo>
                  <a:pt x="4271750" y="1583140"/>
                </a:lnTo>
                <a:lnTo>
                  <a:pt x="4299045" y="1596788"/>
                </a:lnTo>
                <a:lnTo>
                  <a:pt x="4449171" y="1583140"/>
                </a:lnTo>
                <a:lnTo>
                  <a:pt x="4653887" y="1678674"/>
                </a:lnTo>
                <a:lnTo>
                  <a:pt x="4804012" y="1665027"/>
                </a:lnTo>
                <a:lnTo>
                  <a:pt x="4926842" y="1487606"/>
                </a:lnTo>
                <a:lnTo>
                  <a:pt x="5117911" y="1460310"/>
                </a:lnTo>
                <a:lnTo>
                  <a:pt x="5199797" y="1637731"/>
                </a:lnTo>
                <a:lnTo>
                  <a:pt x="5486400" y="1760561"/>
                </a:lnTo>
                <a:lnTo>
                  <a:pt x="5295332" y="1897039"/>
                </a:lnTo>
                <a:lnTo>
                  <a:pt x="5308980" y="2156346"/>
                </a:lnTo>
                <a:lnTo>
                  <a:pt x="5308980" y="2156346"/>
                </a:lnTo>
                <a:lnTo>
                  <a:pt x="5186150" y="2183642"/>
                </a:lnTo>
                <a:lnTo>
                  <a:pt x="5090615" y="2088107"/>
                </a:lnTo>
                <a:lnTo>
                  <a:pt x="4913194" y="2101755"/>
                </a:lnTo>
                <a:lnTo>
                  <a:pt x="4681183" y="2074460"/>
                </a:lnTo>
                <a:lnTo>
                  <a:pt x="4339988" y="1897039"/>
                </a:lnTo>
                <a:lnTo>
                  <a:pt x="4312693" y="1746913"/>
                </a:lnTo>
                <a:lnTo>
                  <a:pt x="4203511" y="1774209"/>
                </a:lnTo>
                <a:lnTo>
                  <a:pt x="4162568" y="2033516"/>
                </a:lnTo>
                <a:lnTo>
                  <a:pt x="4067033" y="2101755"/>
                </a:lnTo>
                <a:lnTo>
                  <a:pt x="4026090" y="2279176"/>
                </a:lnTo>
                <a:lnTo>
                  <a:pt x="4148920" y="2361062"/>
                </a:lnTo>
                <a:lnTo>
                  <a:pt x="4299045" y="2415654"/>
                </a:lnTo>
                <a:lnTo>
                  <a:pt x="4285397" y="2579427"/>
                </a:lnTo>
                <a:lnTo>
                  <a:pt x="4339988" y="2620370"/>
                </a:lnTo>
                <a:lnTo>
                  <a:pt x="4449171" y="2579427"/>
                </a:lnTo>
                <a:lnTo>
                  <a:pt x="4476466" y="2483892"/>
                </a:lnTo>
                <a:lnTo>
                  <a:pt x="4694830" y="2593074"/>
                </a:lnTo>
                <a:lnTo>
                  <a:pt x="4708478" y="2756848"/>
                </a:lnTo>
                <a:lnTo>
                  <a:pt x="4708478" y="2756848"/>
                </a:lnTo>
                <a:lnTo>
                  <a:pt x="4612944" y="2784143"/>
                </a:lnTo>
                <a:lnTo>
                  <a:pt x="4626591" y="3043451"/>
                </a:lnTo>
                <a:lnTo>
                  <a:pt x="4708478" y="3070746"/>
                </a:lnTo>
                <a:lnTo>
                  <a:pt x="4544705" y="3384645"/>
                </a:lnTo>
                <a:lnTo>
                  <a:pt x="4353636" y="3343701"/>
                </a:lnTo>
                <a:lnTo>
                  <a:pt x="4353636" y="3466531"/>
                </a:lnTo>
                <a:lnTo>
                  <a:pt x="4435523" y="3548418"/>
                </a:lnTo>
                <a:lnTo>
                  <a:pt x="4339988" y="3671248"/>
                </a:lnTo>
                <a:lnTo>
                  <a:pt x="4339988" y="3821373"/>
                </a:lnTo>
                <a:lnTo>
                  <a:pt x="4312693" y="3916907"/>
                </a:lnTo>
                <a:lnTo>
                  <a:pt x="4435523" y="3944203"/>
                </a:lnTo>
                <a:lnTo>
                  <a:pt x="4517409" y="4121624"/>
                </a:lnTo>
                <a:lnTo>
                  <a:pt x="4408227" y="4299045"/>
                </a:lnTo>
                <a:lnTo>
                  <a:pt x="4380932" y="4490113"/>
                </a:lnTo>
                <a:lnTo>
                  <a:pt x="4299045" y="4735773"/>
                </a:lnTo>
                <a:lnTo>
                  <a:pt x="4067033" y="4926842"/>
                </a:lnTo>
                <a:lnTo>
                  <a:pt x="3930556" y="5540991"/>
                </a:lnTo>
                <a:lnTo>
                  <a:pt x="3821374" y="5595582"/>
                </a:lnTo>
                <a:lnTo>
                  <a:pt x="3630305" y="5459104"/>
                </a:lnTo>
                <a:lnTo>
                  <a:pt x="3589362" y="5363570"/>
                </a:lnTo>
                <a:lnTo>
                  <a:pt x="3398293" y="5172501"/>
                </a:lnTo>
                <a:lnTo>
                  <a:pt x="3166281" y="5308979"/>
                </a:lnTo>
                <a:lnTo>
                  <a:pt x="2988860" y="5117910"/>
                </a:lnTo>
                <a:lnTo>
                  <a:pt x="2756848" y="5117910"/>
                </a:lnTo>
                <a:lnTo>
                  <a:pt x="2661314" y="5213445"/>
                </a:lnTo>
                <a:lnTo>
                  <a:pt x="2552132" y="5199797"/>
                </a:lnTo>
                <a:lnTo>
                  <a:pt x="2429302" y="5090615"/>
                </a:lnTo>
                <a:lnTo>
                  <a:pt x="2456597" y="4981433"/>
                </a:lnTo>
                <a:lnTo>
                  <a:pt x="2374711" y="4899546"/>
                </a:lnTo>
                <a:lnTo>
                  <a:pt x="2279177" y="4954137"/>
                </a:lnTo>
                <a:lnTo>
                  <a:pt x="2224585" y="5145206"/>
                </a:lnTo>
                <a:lnTo>
                  <a:pt x="2088108" y="5213445"/>
                </a:lnTo>
                <a:lnTo>
                  <a:pt x="2074460" y="5104262"/>
                </a:lnTo>
                <a:lnTo>
                  <a:pt x="1965278" y="5090615"/>
                </a:lnTo>
                <a:lnTo>
                  <a:pt x="1992574" y="5227092"/>
                </a:lnTo>
                <a:lnTo>
                  <a:pt x="1869744" y="5172501"/>
                </a:lnTo>
                <a:lnTo>
                  <a:pt x="1828800" y="5036024"/>
                </a:lnTo>
                <a:lnTo>
                  <a:pt x="1678675" y="5172501"/>
                </a:lnTo>
                <a:lnTo>
                  <a:pt x="1583141" y="5090615"/>
                </a:lnTo>
                <a:lnTo>
                  <a:pt x="1651380" y="4844955"/>
                </a:lnTo>
                <a:lnTo>
                  <a:pt x="1514902" y="4804012"/>
                </a:lnTo>
                <a:lnTo>
                  <a:pt x="1514902" y="4694830"/>
                </a:lnTo>
                <a:lnTo>
                  <a:pt x="1596788" y="4462818"/>
                </a:lnTo>
                <a:lnTo>
                  <a:pt x="1719618" y="4421874"/>
                </a:lnTo>
                <a:lnTo>
                  <a:pt x="1637732" y="4230806"/>
                </a:lnTo>
                <a:lnTo>
                  <a:pt x="1446663" y="4107976"/>
                </a:lnTo>
                <a:lnTo>
                  <a:pt x="1364777" y="4176215"/>
                </a:lnTo>
                <a:lnTo>
                  <a:pt x="1310185" y="4026089"/>
                </a:lnTo>
                <a:lnTo>
                  <a:pt x="1173708" y="3957851"/>
                </a:lnTo>
                <a:lnTo>
                  <a:pt x="1119117" y="4012442"/>
                </a:lnTo>
                <a:lnTo>
                  <a:pt x="1009935" y="3957851"/>
                </a:lnTo>
                <a:lnTo>
                  <a:pt x="1037230" y="3875964"/>
                </a:lnTo>
                <a:lnTo>
                  <a:pt x="1160060" y="3780430"/>
                </a:lnTo>
                <a:lnTo>
                  <a:pt x="873457" y="3411940"/>
                </a:lnTo>
                <a:lnTo>
                  <a:pt x="723332" y="3439236"/>
                </a:lnTo>
                <a:lnTo>
                  <a:pt x="491320" y="3166280"/>
                </a:lnTo>
                <a:lnTo>
                  <a:pt x="409433" y="3193576"/>
                </a:lnTo>
                <a:lnTo>
                  <a:pt x="368490" y="3029803"/>
                </a:lnTo>
                <a:lnTo>
                  <a:pt x="204717" y="3029803"/>
                </a:lnTo>
                <a:lnTo>
                  <a:pt x="204717" y="3029803"/>
                </a:lnTo>
                <a:lnTo>
                  <a:pt x="163774" y="2934268"/>
                </a:lnTo>
                <a:lnTo>
                  <a:pt x="245660" y="2838734"/>
                </a:lnTo>
                <a:lnTo>
                  <a:pt x="95535" y="2538483"/>
                </a:lnTo>
                <a:lnTo>
                  <a:pt x="0" y="2524836"/>
                </a:lnTo>
                <a:lnTo>
                  <a:pt x="40944" y="2388358"/>
                </a:lnTo>
                <a:lnTo>
                  <a:pt x="109183" y="2361062"/>
                </a:lnTo>
                <a:lnTo>
                  <a:pt x="163774" y="2129051"/>
                </a:lnTo>
                <a:lnTo>
                  <a:pt x="327547" y="2060812"/>
                </a:lnTo>
                <a:lnTo>
                  <a:pt x="232012" y="1624083"/>
                </a:lnTo>
                <a:lnTo>
                  <a:pt x="95535" y="1433015"/>
                </a:lnTo>
                <a:lnTo>
                  <a:pt x="232012" y="1364776"/>
                </a:lnTo>
                <a:lnTo>
                  <a:pt x="218365" y="1160060"/>
                </a:lnTo>
                <a:lnTo>
                  <a:pt x="354842" y="1009934"/>
                </a:lnTo>
                <a:lnTo>
                  <a:pt x="313899" y="887104"/>
                </a:lnTo>
                <a:lnTo>
                  <a:pt x="436729" y="504967"/>
                </a:lnTo>
                <a:lnTo>
                  <a:pt x="423081" y="327546"/>
                </a:lnTo>
                <a:lnTo>
                  <a:pt x="491320" y="218364"/>
                </a:lnTo>
                <a:lnTo>
                  <a:pt x="477672" y="122830"/>
                </a:lnTo>
                <a:lnTo>
                  <a:pt x="545911" y="95534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50800" dist="889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285720" y="0"/>
            <a:ext cx="857478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Informal Roman" pitchFamily="66" charset="0"/>
              </a:rPr>
              <a:t>              </a:t>
            </a:r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  <a:tileRect/>
                </a:gradFill>
                <a:latin typeface="Informal Roman" pitchFamily="66" charset="0"/>
              </a:rPr>
              <a:t>   Les Châteaux </a:t>
            </a:r>
          </a:p>
          <a:p>
            <a:endParaRPr lang="fr-FR" sz="6000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  <a:tileRect/>
              </a:gradFill>
              <a:latin typeface="Informal Roman" pitchFamily="66" charset="0"/>
            </a:endParaRPr>
          </a:p>
          <a:p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  <a:tileRect/>
                </a:gradFill>
                <a:latin typeface="Informal Roman" pitchFamily="66" charset="0"/>
              </a:rPr>
              <a:t>                   </a:t>
            </a:r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  <a:tileRect/>
                </a:gradFill>
                <a:latin typeface="Informal Roman" pitchFamily="66" charset="0"/>
              </a:rPr>
              <a:t> </a:t>
            </a:r>
            <a:endParaRPr lang="fr-FR" sz="6000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  <a:tileRect/>
              </a:gradFill>
              <a:latin typeface="Informal Roman" pitchFamily="66" charset="0"/>
            </a:endParaRPr>
          </a:p>
          <a:p>
            <a:r>
              <a:rPr lang="fr-FR" sz="60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  <a:tileRect/>
                </a:gradFill>
                <a:latin typeface="Informal Roman" pitchFamily="66" charset="0"/>
              </a:rPr>
              <a:t>        lorraine</a:t>
            </a:r>
            <a:endParaRPr lang="fr-FR" sz="6000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  <a:tileRect/>
              </a:gradFill>
              <a:latin typeface="Informal Roman" pitchFamily="66" charset="0"/>
            </a:endParaRPr>
          </a:p>
        </p:txBody>
      </p:sp>
      <p:pic>
        <p:nvPicPr>
          <p:cNvPr id="11" name="Image 10" descr="Image2.png"/>
          <p:cNvPicPr>
            <a:picLocks noChangeAspect="1"/>
          </p:cNvPicPr>
          <p:nvPr/>
        </p:nvPicPr>
        <p:blipFill>
          <a:blip r:embed="rId5" cstate="print"/>
          <a:srcRect l="1968" t="66151" r="78425"/>
          <a:stretch>
            <a:fillRect/>
          </a:stretch>
        </p:blipFill>
        <p:spPr>
          <a:xfrm>
            <a:off x="0" y="3357562"/>
            <a:ext cx="1785950" cy="1785926"/>
          </a:xfrm>
          <a:prstGeom prst="rect">
            <a:avLst/>
          </a:prstGeom>
        </p:spPr>
      </p:pic>
      <p:pic>
        <p:nvPicPr>
          <p:cNvPr id="12" name="Image 11" descr="Image2.png"/>
          <p:cNvPicPr>
            <a:picLocks noChangeAspect="1"/>
          </p:cNvPicPr>
          <p:nvPr/>
        </p:nvPicPr>
        <p:blipFill>
          <a:blip r:embed="rId5" cstate="print"/>
          <a:srcRect l="26280" t="26886" r="53329" b="37911"/>
          <a:stretch>
            <a:fillRect/>
          </a:stretch>
        </p:blipFill>
        <p:spPr>
          <a:xfrm>
            <a:off x="2357422" y="5357802"/>
            <a:ext cx="1500198" cy="1500198"/>
          </a:xfrm>
          <a:prstGeom prst="rect">
            <a:avLst/>
          </a:prstGeom>
        </p:spPr>
      </p:pic>
      <p:pic>
        <p:nvPicPr>
          <p:cNvPr id="13" name="Image 12" descr="Image2.png"/>
          <p:cNvPicPr>
            <a:picLocks noChangeAspect="1"/>
          </p:cNvPicPr>
          <p:nvPr/>
        </p:nvPicPr>
        <p:blipFill>
          <a:blip r:embed="rId5" cstate="print"/>
          <a:srcRect l="50592" t="64797" r="28233"/>
          <a:stretch>
            <a:fillRect/>
          </a:stretch>
        </p:blipFill>
        <p:spPr>
          <a:xfrm>
            <a:off x="7215206" y="5286388"/>
            <a:ext cx="1285884" cy="1238243"/>
          </a:xfrm>
          <a:prstGeom prst="rect">
            <a:avLst/>
          </a:prstGeom>
        </p:spPr>
      </p:pic>
      <p:pic>
        <p:nvPicPr>
          <p:cNvPr id="14" name="Image 13" descr="Image2.png"/>
          <p:cNvPicPr>
            <a:picLocks noChangeAspect="1"/>
          </p:cNvPicPr>
          <p:nvPr/>
        </p:nvPicPr>
        <p:blipFill>
          <a:blip r:embed="rId5" cstate="print"/>
          <a:srcRect l="80394" t="44488" b="21663"/>
          <a:stretch>
            <a:fillRect/>
          </a:stretch>
        </p:blipFill>
        <p:spPr>
          <a:xfrm>
            <a:off x="7715266" y="2857496"/>
            <a:ext cx="1428734" cy="1428760"/>
          </a:xfrm>
          <a:prstGeom prst="rect">
            <a:avLst/>
          </a:prstGeom>
        </p:spPr>
      </p:pic>
      <p:pic>
        <p:nvPicPr>
          <p:cNvPr id="15" name="Image 14" descr="Image2.png"/>
          <p:cNvPicPr>
            <a:picLocks noChangeAspect="1"/>
          </p:cNvPicPr>
          <p:nvPr/>
        </p:nvPicPr>
        <p:blipFill>
          <a:blip r:embed="rId5" cstate="print"/>
          <a:srcRect r="78425" b="63636"/>
          <a:stretch>
            <a:fillRect/>
          </a:stretch>
        </p:blipFill>
        <p:spPr>
          <a:xfrm>
            <a:off x="142844" y="0"/>
            <a:ext cx="1322284" cy="1290942"/>
          </a:xfrm>
          <a:prstGeom prst="rect">
            <a:avLst/>
          </a:prstGeom>
        </p:spPr>
      </p:pic>
      <p:sp>
        <p:nvSpPr>
          <p:cNvPr id="16" name="Forme libre 15"/>
          <p:cNvSpPr/>
          <p:nvPr/>
        </p:nvSpPr>
        <p:spPr>
          <a:xfrm>
            <a:off x="5172738" y="1764000"/>
            <a:ext cx="2756848" cy="5004000"/>
          </a:xfrm>
          <a:custGeom>
            <a:avLst/>
            <a:gdLst>
              <a:gd name="connsiteX0" fmla="*/ 2756848 w 2756848"/>
              <a:gd name="connsiteY0" fmla="*/ 313899 h 4967785"/>
              <a:gd name="connsiteX1" fmla="*/ 2647666 w 2756848"/>
              <a:gd name="connsiteY1" fmla="*/ 218364 h 4967785"/>
              <a:gd name="connsiteX2" fmla="*/ 2497540 w 2756848"/>
              <a:gd name="connsiteY2" fmla="*/ 259307 h 4967785"/>
              <a:gd name="connsiteX3" fmla="*/ 2306472 w 2756848"/>
              <a:gd name="connsiteY3" fmla="*/ 204716 h 4967785"/>
              <a:gd name="connsiteX4" fmla="*/ 2210937 w 2756848"/>
              <a:gd name="connsiteY4" fmla="*/ 68239 h 4967785"/>
              <a:gd name="connsiteX5" fmla="*/ 2156346 w 2756848"/>
              <a:gd name="connsiteY5" fmla="*/ 27296 h 4967785"/>
              <a:gd name="connsiteX6" fmla="*/ 2019869 w 2756848"/>
              <a:gd name="connsiteY6" fmla="*/ 109182 h 4967785"/>
              <a:gd name="connsiteX7" fmla="*/ 1869743 w 2756848"/>
              <a:gd name="connsiteY7" fmla="*/ 13648 h 4967785"/>
              <a:gd name="connsiteX8" fmla="*/ 1733266 w 2756848"/>
              <a:gd name="connsiteY8" fmla="*/ 68239 h 4967785"/>
              <a:gd name="connsiteX9" fmla="*/ 1583140 w 2756848"/>
              <a:gd name="connsiteY9" fmla="*/ 0 h 4967785"/>
              <a:gd name="connsiteX10" fmla="*/ 1364776 w 2756848"/>
              <a:gd name="connsiteY10" fmla="*/ 136478 h 4967785"/>
              <a:gd name="connsiteX11" fmla="*/ 1419367 w 2756848"/>
              <a:gd name="connsiteY11" fmla="*/ 395785 h 4967785"/>
              <a:gd name="connsiteX12" fmla="*/ 1296537 w 2756848"/>
              <a:gd name="connsiteY12" fmla="*/ 395785 h 4967785"/>
              <a:gd name="connsiteX13" fmla="*/ 1201003 w 2756848"/>
              <a:gd name="connsiteY13" fmla="*/ 313899 h 4967785"/>
              <a:gd name="connsiteX14" fmla="*/ 955343 w 2756848"/>
              <a:gd name="connsiteY14" fmla="*/ 313899 h 4967785"/>
              <a:gd name="connsiteX15" fmla="*/ 777923 w 2756848"/>
              <a:gd name="connsiteY15" fmla="*/ 300251 h 4967785"/>
              <a:gd name="connsiteX16" fmla="*/ 450376 w 2756848"/>
              <a:gd name="connsiteY16" fmla="*/ 150125 h 4967785"/>
              <a:gd name="connsiteX17" fmla="*/ 423081 w 2756848"/>
              <a:gd name="connsiteY17" fmla="*/ 13648 h 4967785"/>
              <a:gd name="connsiteX18" fmla="*/ 286603 w 2756848"/>
              <a:gd name="connsiteY18" fmla="*/ 13648 h 4967785"/>
              <a:gd name="connsiteX19" fmla="*/ 272955 w 2756848"/>
              <a:gd name="connsiteY19" fmla="*/ 286603 h 4967785"/>
              <a:gd name="connsiteX20" fmla="*/ 122830 w 2756848"/>
              <a:gd name="connsiteY20" fmla="*/ 327546 h 4967785"/>
              <a:gd name="connsiteX21" fmla="*/ 122830 w 2756848"/>
              <a:gd name="connsiteY21" fmla="*/ 504967 h 4967785"/>
              <a:gd name="connsiteX22" fmla="*/ 286603 w 2756848"/>
              <a:gd name="connsiteY22" fmla="*/ 614149 h 4967785"/>
              <a:gd name="connsiteX23" fmla="*/ 423081 w 2756848"/>
              <a:gd name="connsiteY23" fmla="*/ 627797 h 4967785"/>
              <a:gd name="connsiteX24" fmla="*/ 341194 w 2756848"/>
              <a:gd name="connsiteY24" fmla="*/ 805218 h 4967785"/>
              <a:gd name="connsiteX25" fmla="*/ 450376 w 2756848"/>
              <a:gd name="connsiteY25" fmla="*/ 859809 h 4967785"/>
              <a:gd name="connsiteX26" fmla="*/ 559558 w 2756848"/>
              <a:gd name="connsiteY26" fmla="*/ 818866 h 4967785"/>
              <a:gd name="connsiteX27" fmla="*/ 559558 w 2756848"/>
              <a:gd name="connsiteY27" fmla="*/ 750627 h 4967785"/>
              <a:gd name="connsiteX28" fmla="*/ 818866 w 2756848"/>
              <a:gd name="connsiteY28" fmla="*/ 846161 h 4967785"/>
              <a:gd name="connsiteX29" fmla="*/ 777923 w 2756848"/>
              <a:gd name="connsiteY29" fmla="*/ 996287 h 4967785"/>
              <a:gd name="connsiteX30" fmla="*/ 696036 w 2756848"/>
              <a:gd name="connsiteY30" fmla="*/ 996287 h 4967785"/>
              <a:gd name="connsiteX31" fmla="*/ 709684 w 2756848"/>
              <a:gd name="connsiteY31" fmla="*/ 1296537 h 4967785"/>
              <a:gd name="connsiteX32" fmla="*/ 805218 w 2756848"/>
              <a:gd name="connsiteY32" fmla="*/ 1323833 h 4967785"/>
              <a:gd name="connsiteX33" fmla="*/ 627797 w 2756848"/>
              <a:gd name="connsiteY33" fmla="*/ 1596788 h 4967785"/>
              <a:gd name="connsiteX34" fmla="*/ 464024 w 2756848"/>
              <a:gd name="connsiteY34" fmla="*/ 1569493 h 4967785"/>
              <a:gd name="connsiteX35" fmla="*/ 477672 w 2756848"/>
              <a:gd name="connsiteY35" fmla="*/ 1719618 h 4967785"/>
              <a:gd name="connsiteX36" fmla="*/ 545911 w 2756848"/>
              <a:gd name="connsiteY36" fmla="*/ 1774209 h 4967785"/>
              <a:gd name="connsiteX37" fmla="*/ 450376 w 2756848"/>
              <a:gd name="connsiteY37" fmla="*/ 1897039 h 4967785"/>
              <a:gd name="connsiteX38" fmla="*/ 436728 w 2756848"/>
              <a:gd name="connsiteY38" fmla="*/ 2033516 h 4967785"/>
              <a:gd name="connsiteX39" fmla="*/ 382137 w 2756848"/>
              <a:gd name="connsiteY39" fmla="*/ 2088107 h 4967785"/>
              <a:gd name="connsiteX40" fmla="*/ 436728 w 2756848"/>
              <a:gd name="connsiteY40" fmla="*/ 2183642 h 4967785"/>
              <a:gd name="connsiteX41" fmla="*/ 545911 w 2756848"/>
              <a:gd name="connsiteY41" fmla="*/ 2183642 h 4967785"/>
              <a:gd name="connsiteX42" fmla="*/ 600502 w 2756848"/>
              <a:gd name="connsiteY42" fmla="*/ 2361063 h 4967785"/>
              <a:gd name="connsiteX43" fmla="*/ 491320 w 2756848"/>
              <a:gd name="connsiteY43" fmla="*/ 2552131 h 4967785"/>
              <a:gd name="connsiteX44" fmla="*/ 450376 w 2756848"/>
              <a:gd name="connsiteY44" fmla="*/ 2743200 h 4967785"/>
              <a:gd name="connsiteX45" fmla="*/ 409433 w 2756848"/>
              <a:gd name="connsiteY45" fmla="*/ 2934269 h 4967785"/>
              <a:gd name="connsiteX46" fmla="*/ 136478 w 2756848"/>
              <a:gd name="connsiteY46" fmla="*/ 3138985 h 4967785"/>
              <a:gd name="connsiteX47" fmla="*/ 0 w 2756848"/>
              <a:gd name="connsiteY47" fmla="*/ 3739487 h 4967785"/>
              <a:gd name="connsiteX48" fmla="*/ 54591 w 2756848"/>
              <a:gd name="connsiteY48" fmla="*/ 3944203 h 4967785"/>
              <a:gd name="connsiteX49" fmla="*/ 218364 w 2756848"/>
              <a:gd name="connsiteY49" fmla="*/ 3903260 h 4967785"/>
              <a:gd name="connsiteX50" fmla="*/ 354842 w 2756848"/>
              <a:gd name="connsiteY50" fmla="*/ 4203510 h 4967785"/>
              <a:gd name="connsiteX51" fmla="*/ 272955 w 2756848"/>
              <a:gd name="connsiteY51" fmla="*/ 4408227 h 4967785"/>
              <a:gd name="connsiteX52" fmla="*/ 327546 w 2756848"/>
              <a:gd name="connsiteY52" fmla="*/ 4558352 h 4967785"/>
              <a:gd name="connsiteX53" fmla="*/ 450376 w 2756848"/>
              <a:gd name="connsiteY53" fmla="*/ 4544704 h 4967785"/>
              <a:gd name="connsiteX54" fmla="*/ 532263 w 2756848"/>
              <a:gd name="connsiteY54" fmla="*/ 4653887 h 4967785"/>
              <a:gd name="connsiteX55" fmla="*/ 504967 w 2756848"/>
              <a:gd name="connsiteY55" fmla="*/ 4804012 h 4967785"/>
              <a:gd name="connsiteX56" fmla="*/ 600502 w 2756848"/>
              <a:gd name="connsiteY56" fmla="*/ 4776716 h 4967785"/>
              <a:gd name="connsiteX57" fmla="*/ 600502 w 2756848"/>
              <a:gd name="connsiteY57" fmla="*/ 4926842 h 4967785"/>
              <a:gd name="connsiteX58" fmla="*/ 832514 w 2756848"/>
              <a:gd name="connsiteY58" fmla="*/ 4967785 h 4967785"/>
              <a:gd name="connsiteX59" fmla="*/ 982639 w 2756848"/>
              <a:gd name="connsiteY59" fmla="*/ 4913194 h 4967785"/>
              <a:gd name="connsiteX60" fmla="*/ 1173708 w 2756848"/>
              <a:gd name="connsiteY60" fmla="*/ 4885899 h 4967785"/>
              <a:gd name="connsiteX61" fmla="*/ 1173708 w 2756848"/>
              <a:gd name="connsiteY61" fmla="*/ 4885899 h 4967785"/>
              <a:gd name="connsiteX62" fmla="*/ 1146412 w 2756848"/>
              <a:gd name="connsiteY62" fmla="*/ 4817660 h 4967785"/>
              <a:gd name="connsiteX63" fmla="*/ 1337481 w 2756848"/>
              <a:gd name="connsiteY63" fmla="*/ 4722125 h 4967785"/>
              <a:gd name="connsiteX64" fmla="*/ 1323833 w 2756848"/>
              <a:gd name="connsiteY64" fmla="*/ 4640239 h 4967785"/>
              <a:gd name="connsiteX65" fmla="*/ 1337481 w 2756848"/>
              <a:gd name="connsiteY65" fmla="*/ 4585648 h 4967785"/>
              <a:gd name="connsiteX66" fmla="*/ 1364776 w 2756848"/>
              <a:gd name="connsiteY66" fmla="*/ 4503761 h 4967785"/>
              <a:gd name="connsiteX67" fmla="*/ 1405720 w 2756848"/>
              <a:gd name="connsiteY67" fmla="*/ 4408227 h 4967785"/>
              <a:gd name="connsiteX68" fmla="*/ 1392072 w 2756848"/>
              <a:gd name="connsiteY68" fmla="*/ 4244454 h 4967785"/>
              <a:gd name="connsiteX69" fmla="*/ 1392072 w 2756848"/>
              <a:gd name="connsiteY69" fmla="*/ 4121624 h 4967785"/>
              <a:gd name="connsiteX70" fmla="*/ 1446663 w 2756848"/>
              <a:gd name="connsiteY70" fmla="*/ 4039737 h 4967785"/>
              <a:gd name="connsiteX71" fmla="*/ 1514902 w 2756848"/>
              <a:gd name="connsiteY71" fmla="*/ 3657600 h 4967785"/>
              <a:gd name="connsiteX72" fmla="*/ 1528549 w 2756848"/>
              <a:gd name="connsiteY72" fmla="*/ 3616657 h 4967785"/>
              <a:gd name="connsiteX73" fmla="*/ 1542197 w 2756848"/>
              <a:gd name="connsiteY73" fmla="*/ 3398293 h 4967785"/>
              <a:gd name="connsiteX74" fmla="*/ 1501254 w 2756848"/>
              <a:gd name="connsiteY74" fmla="*/ 2988860 h 4967785"/>
              <a:gd name="connsiteX75" fmla="*/ 1624084 w 2756848"/>
              <a:gd name="connsiteY75" fmla="*/ 2770496 h 4967785"/>
              <a:gd name="connsiteX76" fmla="*/ 1774209 w 2756848"/>
              <a:gd name="connsiteY76" fmla="*/ 2511188 h 4967785"/>
              <a:gd name="connsiteX77" fmla="*/ 1856096 w 2756848"/>
              <a:gd name="connsiteY77" fmla="*/ 2374710 h 4967785"/>
              <a:gd name="connsiteX78" fmla="*/ 1856096 w 2756848"/>
              <a:gd name="connsiteY78" fmla="*/ 2361063 h 4967785"/>
              <a:gd name="connsiteX79" fmla="*/ 1828800 w 2756848"/>
              <a:gd name="connsiteY79" fmla="*/ 2197290 h 4967785"/>
              <a:gd name="connsiteX80" fmla="*/ 1992573 w 2756848"/>
              <a:gd name="connsiteY80" fmla="*/ 1719618 h 4967785"/>
              <a:gd name="connsiteX81" fmla="*/ 2006221 w 2756848"/>
              <a:gd name="connsiteY81" fmla="*/ 1405719 h 4967785"/>
              <a:gd name="connsiteX82" fmla="*/ 2210937 w 2756848"/>
              <a:gd name="connsiteY82" fmla="*/ 1187355 h 4967785"/>
              <a:gd name="connsiteX83" fmla="*/ 2224585 w 2756848"/>
              <a:gd name="connsiteY83" fmla="*/ 1050878 h 4967785"/>
              <a:gd name="connsiteX84" fmla="*/ 2442949 w 2756848"/>
              <a:gd name="connsiteY84" fmla="*/ 914400 h 4967785"/>
              <a:gd name="connsiteX85" fmla="*/ 2483893 w 2756848"/>
              <a:gd name="connsiteY85" fmla="*/ 736979 h 4967785"/>
              <a:gd name="connsiteX86" fmla="*/ 2538484 w 2756848"/>
              <a:gd name="connsiteY86" fmla="*/ 586854 h 4967785"/>
              <a:gd name="connsiteX87" fmla="*/ 2756848 w 2756848"/>
              <a:gd name="connsiteY87" fmla="*/ 313899 h 49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2756848" h="4967785">
                <a:moveTo>
                  <a:pt x="2756848" y="313899"/>
                </a:moveTo>
                <a:lnTo>
                  <a:pt x="2647666" y="218364"/>
                </a:lnTo>
                <a:lnTo>
                  <a:pt x="2497540" y="259307"/>
                </a:lnTo>
                <a:lnTo>
                  <a:pt x="2306472" y="204716"/>
                </a:lnTo>
                <a:lnTo>
                  <a:pt x="2210937" y="68239"/>
                </a:lnTo>
                <a:lnTo>
                  <a:pt x="2156346" y="27296"/>
                </a:lnTo>
                <a:lnTo>
                  <a:pt x="2019869" y="109182"/>
                </a:lnTo>
                <a:lnTo>
                  <a:pt x="1869743" y="13648"/>
                </a:lnTo>
                <a:lnTo>
                  <a:pt x="1733266" y="68239"/>
                </a:lnTo>
                <a:lnTo>
                  <a:pt x="1583140" y="0"/>
                </a:lnTo>
                <a:lnTo>
                  <a:pt x="1364776" y="136478"/>
                </a:lnTo>
                <a:lnTo>
                  <a:pt x="1419367" y="395785"/>
                </a:lnTo>
                <a:lnTo>
                  <a:pt x="1296537" y="395785"/>
                </a:lnTo>
                <a:lnTo>
                  <a:pt x="1201003" y="313899"/>
                </a:lnTo>
                <a:lnTo>
                  <a:pt x="955343" y="313899"/>
                </a:lnTo>
                <a:lnTo>
                  <a:pt x="777923" y="300251"/>
                </a:lnTo>
                <a:lnTo>
                  <a:pt x="450376" y="150125"/>
                </a:lnTo>
                <a:lnTo>
                  <a:pt x="423081" y="13648"/>
                </a:lnTo>
                <a:lnTo>
                  <a:pt x="286603" y="13648"/>
                </a:lnTo>
                <a:lnTo>
                  <a:pt x="272955" y="286603"/>
                </a:lnTo>
                <a:lnTo>
                  <a:pt x="122830" y="327546"/>
                </a:lnTo>
                <a:lnTo>
                  <a:pt x="122830" y="504967"/>
                </a:lnTo>
                <a:lnTo>
                  <a:pt x="286603" y="614149"/>
                </a:lnTo>
                <a:lnTo>
                  <a:pt x="423081" y="627797"/>
                </a:lnTo>
                <a:lnTo>
                  <a:pt x="341194" y="805218"/>
                </a:lnTo>
                <a:lnTo>
                  <a:pt x="450376" y="859809"/>
                </a:lnTo>
                <a:lnTo>
                  <a:pt x="559558" y="818866"/>
                </a:lnTo>
                <a:lnTo>
                  <a:pt x="559558" y="750627"/>
                </a:lnTo>
                <a:lnTo>
                  <a:pt x="818866" y="846161"/>
                </a:lnTo>
                <a:lnTo>
                  <a:pt x="777923" y="996287"/>
                </a:lnTo>
                <a:lnTo>
                  <a:pt x="696036" y="996287"/>
                </a:lnTo>
                <a:lnTo>
                  <a:pt x="709684" y="1296537"/>
                </a:lnTo>
                <a:lnTo>
                  <a:pt x="805218" y="1323833"/>
                </a:lnTo>
                <a:lnTo>
                  <a:pt x="627797" y="1596788"/>
                </a:lnTo>
                <a:lnTo>
                  <a:pt x="464024" y="1569493"/>
                </a:lnTo>
                <a:lnTo>
                  <a:pt x="477672" y="1719618"/>
                </a:lnTo>
                <a:lnTo>
                  <a:pt x="545911" y="1774209"/>
                </a:lnTo>
                <a:lnTo>
                  <a:pt x="450376" y="1897039"/>
                </a:lnTo>
                <a:lnTo>
                  <a:pt x="436728" y="2033516"/>
                </a:lnTo>
                <a:lnTo>
                  <a:pt x="382137" y="2088107"/>
                </a:lnTo>
                <a:lnTo>
                  <a:pt x="436728" y="2183642"/>
                </a:lnTo>
                <a:lnTo>
                  <a:pt x="545911" y="2183642"/>
                </a:lnTo>
                <a:lnTo>
                  <a:pt x="600502" y="2361063"/>
                </a:lnTo>
                <a:lnTo>
                  <a:pt x="491320" y="2552131"/>
                </a:lnTo>
                <a:lnTo>
                  <a:pt x="450376" y="2743200"/>
                </a:lnTo>
                <a:lnTo>
                  <a:pt x="409433" y="2934269"/>
                </a:lnTo>
                <a:lnTo>
                  <a:pt x="136478" y="3138985"/>
                </a:lnTo>
                <a:lnTo>
                  <a:pt x="0" y="3739487"/>
                </a:lnTo>
                <a:lnTo>
                  <a:pt x="54591" y="3944203"/>
                </a:lnTo>
                <a:lnTo>
                  <a:pt x="218364" y="3903260"/>
                </a:lnTo>
                <a:lnTo>
                  <a:pt x="354842" y="4203510"/>
                </a:lnTo>
                <a:lnTo>
                  <a:pt x="272955" y="4408227"/>
                </a:lnTo>
                <a:lnTo>
                  <a:pt x="327546" y="4558352"/>
                </a:lnTo>
                <a:lnTo>
                  <a:pt x="450376" y="4544704"/>
                </a:lnTo>
                <a:lnTo>
                  <a:pt x="532263" y="4653887"/>
                </a:lnTo>
                <a:lnTo>
                  <a:pt x="504967" y="4804012"/>
                </a:lnTo>
                <a:lnTo>
                  <a:pt x="600502" y="4776716"/>
                </a:lnTo>
                <a:lnTo>
                  <a:pt x="600502" y="4926842"/>
                </a:lnTo>
                <a:lnTo>
                  <a:pt x="832514" y="4967785"/>
                </a:lnTo>
                <a:lnTo>
                  <a:pt x="982639" y="4913194"/>
                </a:lnTo>
                <a:lnTo>
                  <a:pt x="1173708" y="4885899"/>
                </a:lnTo>
                <a:lnTo>
                  <a:pt x="1173708" y="4885899"/>
                </a:lnTo>
                <a:lnTo>
                  <a:pt x="1146412" y="4817660"/>
                </a:lnTo>
                <a:cubicBezTo>
                  <a:pt x="1325746" y="4757882"/>
                  <a:pt x="1278265" y="4810948"/>
                  <a:pt x="1337481" y="4722125"/>
                </a:cubicBezTo>
                <a:cubicBezTo>
                  <a:pt x="1373331" y="4614570"/>
                  <a:pt x="1339706" y="4751359"/>
                  <a:pt x="1323833" y="4640239"/>
                </a:cubicBezTo>
                <a:cubicBezTo>
                  <a:pt x="1321180" y="4621670"/>
                  <a:pt x="1332091" y="4603614"/>
                  <a:pt x="1337481" y="4585648"/>
                </a:cubicBezTo>
                <a:cubicBezTo>
                  <a:pt x="1345749" y="4558089"/>
                  <a:pt x="1351909" y="4529495"/>
                  <a:pt x="1364776" y="4503761"/>
                </a:cubicBezTo>
                <a:cubicBezTo>
                  <a:pt x="1398506" y="4436303"/>
                  <a:pt x="1385638" y="4468471"/>
                  <a:pt x="1405720" y="4408227"/>
                </a:cubicBezTo>
                <a:cubicBezTo>
                  <a:pt x="1401171" y="4353636"/>
                  <a:pt x="1399312" y="4298754"/>
                  <a:pt x="1392072" y="4244454"/>
                </a:cubicBezTo>
                <a:cubicBezTo>
                  <a:pt x="1382882" y="4175527"/>
                  <a:pt x="1350653" y="4221030"/>
                  <a:pt x="1392072" y="4121624"/>
                </a:cubicBezTo>
                <a:cubicBezTo>
                  <a:pt x="1404689" y="4091342"/>
                  <a:pt x="1446663" y="4039737"/>
                  <a:pt x="1446663" y="4039737"/>
                </a:cubicBezTo>
                <a:cubicBezTo>
                  <a:pt x="1475021" y="3656901"/>
                  <a:pt x="1357112" y="3710197"/>
                  <a:pt x="1514902" y="3657600"/>
                </a:cubicBezTo>
                <a:cubicBezTo>
                  <a:pt x="1519451" y="3643952"/>
                  <a:pt x="1525976" y="3630811"/>
                  <a:pt x="1528549" y="3616657"/>
                </a:cubicBezTo>
                <a:cubicBezTo>
                  <a:pt x="1546711" y="3516763"/>
                  <a:pt x="1542197" y="3499102"/>
                  <a:pt x="1542197" y="3398293"/>
                </a:cubicBezTo>
                <a:lnTo>
                  <a:pt x="1501254" y="2988860"/>
                </a:lnTo>
                <a:lnTo>
                  <a:pt x="1624084" y="2770496"/>
                </a:lnTo>
                <a:lnTo>
                  <a:pt x="1774209" y="2511188"/>
                </a:lnTo>
                <a:cubicBezTo>
                  <a:pt x="1823584" y="2442063"/>
                  <a:pt x="1840081" y="2438768"/>
                  <a:pt x="1856096" y="2374710"/>
                </a:cubicBezTo>
                <a:cubicBezTo>
                  <a:pt x="1857199" y="2370297"/>
                  <a:pt x="1856096" y="2365612"/>
                  <a:pt x="1856096" y="2361063"/>
                </a:cubicBezTo>
                <a:lnTo>
                  <a:pt x="1828800" y="2197290"/>
                </a:lnTo>
                <a:lnTo>
                  <a:pt x="1992573" y="1719618"/>
                </a:lnTo>
                <a:lnTo>
                  <a:pt x="2006221" y="1405719"/>
                </a:lnTo>
                <a:lnTo>
                  <a:pt x="2210937" y="1187355"/>
                </a:lnTo>
                <a:lnTo>
                  <a:pt x="2224585" y="1050878"/>
                </a:lnTo>
                <a:lnTo>
                  <a:pt x="2442949" y="914400"/>
                </a:lnTo>
                <a:lnTo>
                  <a:pt x="2483893" y="736979"/>
                </a:lnTo>
                <a:lnTo>
                  <a:pt x="2538484" y="586854"/>
                </a:lnTo>
                <a:lnTo>
                  <a:pt x="2756848" y="313899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outerShdw blurRad="50800" dist="762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dirty="0" smtClean="0">
              <a:latin typeface="Informal Roman" pitchFamily="66" charset="0"/>
            </a:endParaRPr>
          </a:p>
          <a:p>
            <a:pPr algn="ctr"/>
            <a:r>
              <a:rPr lang="fr-FR" sz="60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Informal Roman" pitchFamily="66" charset="0"/>
              </a:rPr>
              <a:t>d’Alsace</a:t>
            </a:r>
          </a:p>
          <a:p>
            <a:pPr algn="ctr"/>
            <a:endParaRPr lang="fr-FR" sz="6000" dirty="0" smtClean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atin typeface="Informal Roman" pitchFamily="66" charset="0"/>
            </a:endParaRPr>
          </a:p>
          <a:p>
            <a:pPr algn="ctr"/>
            <a:endParaRPr lang="fr-FR" sz="6000" dirty="0" smtClean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atin typeface="Informal Roman" pitchFamily="66" charset="0"/>
            </a:endParaRPr>
          </a:p>
          <a:p>
            <a:pPr algn="ctr"/>
            <a:endParaRPr lang="fr-FR" sz="6000" dirty="0" smtClean="0">
              <a:latin typeface="Informal Roman" pitchFamily="66" charset="0"/>
            </a:endParaRPr>
          </a:p>
          <a:p>
            <a:pPr algn="ctr"/>
            <a:endParaRPr lang="fr-FR" sz="6000" dirty="0" smtClean="0">
              <a:latin typeface="Informal Roman" pitchFamily="66" charset="0"/>
            </a:endParaRPr>
          </a:p>
          <a:p>
            <a:pPr algn="ctr"/>
            <a:endParaRPr lang="fr-FR" sz="6000" dirty="0" smtClean="0">
              <a:latin typeface="Informal Roman" pitchFamily="66" charset="0"/>
            </a:endParaRPr>
          </a:p>
        </p:txBody>
      </p:sp>
    </p:spTree>
  </p:cSld>
  <p:clrMapOvr>
    <a:masterClrMapping/>
  </p:clrMapOvr>
  <p:transition advTm="15000">
    <p:sndAc>
      <p:stSnd loop="1">
        <p:snd r:embed="rId2" name="Une fille de l'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Script" pitchFamily="2" charset="0"/>
              </a:rPr>
              <a:t>Château de </a:t>
            </a:r>
            <a:r>
              <a:rPr lang="fr-FR" sz="4400" dirty="0" err="1" smtClean="0">
                <a:latin typeface="Script" pitchFamily="2" charset="0"/>
              </a:rPr>
              <a:t>Luneville</a:t>
            </a:r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dirty="0" smtClean="0">
              <a:latin typeface="Script" pitchFamily="2" charset="0"/>
            </a:endParaRPr>
          </a:p>
          <a:p>
            <a:pPr algn="ctr"/>
            <a:endParaRPr lang="fr-FR" sz="4400" b="1" dirty="0" smtClean="0">
              <a:latin typeface="Script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Gigi" pitchFamily="82" charset="0"/>
            </a:endParaRPr>
          </a:p>
          <a:p>
            <a:pPr algn="ctr"/>
            <a:endParaRPr lang="fr-FR" sz="3600" dirty="0" smtClean="0">
              <a:latin typeface="Gigi" pitchFamily="82" charset="0"/>
            </a:endParaRPr>
          </a:p>
          <a:p>
            <a:pPr algn="ctr"/>
            <a:endParaRPr lang="fr-FR" sz="3600" dirty="0" smtClean="0">
              <a:latin typeface="Gigi" pitchFamily="82" charset="0"/>
            </a:endParaRPr>
          </a:p>
          <a:p>
            <a:pPr algn="ctr"/>
            <a:endParaRPr lang="fr-FR" sz="3600" dirty="0" smtClean="0">
              <a:latin typeface="Gigi" pitchFamily="82" charset="0"/>
            </a:endParaRPr>
          </a:p>
          <a:p>
            <a:pPr algn="ctr"/>
            <a:r>
              <a:rPr lang="fr-FR" sz="3600" dirty="0" smtClean="0">
                <a:latin typeface="Gigi" pitchFamily="82" charset="0"/>
              </a:rPr>
              <a:t>Château  de  </a:t>
            </a:r>
            <a:r>
              <a:rPr lang="fr-FR" sz="3600" dirty="0" err="1" smtClean="0">
                <a:latin typeface="Gigi" pitchFamily="82" charset="0"/>
              </a:rPr>
              <a:t>Pourtales</a:t>
            </a:r>
            <a:endParaRPr lang="fr-FR" sz="3600" dirty="0">
              <a:latin typeface="Gigi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err="1" smtClean="0">
                <a:latin typeface="Lucida Calligraphy" pitchFamily="66" charset="0"/>
              </a:rPr>
              <a:t>Absolute</a:t>
            </a:r>
            <a:r>
              <a:rPr lang="fr-FR" sz="2400" dirty="0" smtClean="0">
                <a:latin typeface="Lucida Calligraphy" pitchFamily="66" charset="0"/>
              </a:rPr>
              <a:t> palais du  </a:t>
            </a:r>
            <a:r>
              <a:rPr lang="fr-FR" sz="2400" dirty="0" err="1" smtClean="0">
                <a:latin typeface="Lucida Calligraphy" pitchFamily="66" charset="0"/>
              </a:rPr>
              <a:t>rhin</a:t>
            </a:r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 smtClean="0">
              <a:latin typeface="Lucida Calligraphy" pitchFamily="66" charset="0"/>
            </a:endParaRPr>
          </a:p>
          <a:p>
            <a:pPr algn="ctr"/>
            <a:endParaRPr lang="fr-FR" sz="2400" dirty="0">
              <a:latin typeface="Lucida Calligraphy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r>
              <a:rPr lang="fr-FR" sz="3600" dirty="0" smtClean="0">
                <a:latin typeface="Gloucester MT Extra Condensed" pitchFamily="18" charset="0"/>
              </a:rPr>
              <a:t>Château de Strasbourg</a:t>
            </a:r>
          </a:p>
          <a:p>
            <a:pPr algn="ctr"/>
            <a:endParaRPr lang="fr-FR" sz="3600" dirty="0" smtClean="0">
              <a:latin typeface="Gloucester MT Extra Condensed" pitchFamily="18" charset="0"/>
            </a:endParaRPr>
          </a:p>
          <a:p>
            <a:pPr algn="ctr"/>
            <a:endParaRPr lang="fr-FR" sz="3600" dirty="0">
              <a:latin typeface="Gloucester MT Extra Condensed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000" dirty="0" smtClean="0"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000" dirty="0" smtClean="0"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000" dirty="0" smtClean="0">
              <a:latin typeface="MoolBoran" pitchFamily="34" charset="0"/>
              <a:cs typeface="MoolBoran" pitchFamily="34" charset="0"/>
            </a:endParaRPr>
          </a:p>
          <a:p>
            <a:pPr algn="ctr"/>
            <a:endParaRPr lang="fr-FR" sz="4000" dirty="0" smtClean="0">
              <a:latin typeface="MoolBoran" pitchFamily="34" charset="0"/>
              <a:cs typeface="MoolBoran" pitchFamily="34" charset="0"/>
            </a:endParaRPr>
          </a:p>
          <a:p>
            <a:pPr algn="ctr"/>
            <a:r>
              <a:rPr lang="fr-FR" sz="4000" dirty="0" smtClean="0">
                <a:latin typeface="MoolBoran" pitchFamily="34" charset="0"/>
                <a:cs typeface="MoolBoran" pitchFamily="34" charset="0"/>
              </a:rPr>
              <a:t>Château de </a:t>
            </a:r>
            <a:r>
              <a:rPr lang="fr-FR" sz="4000" dirty="0" err="1" smtClean="0">
                <a:latin typeface="MoolBoran" pitchFamily="34" charset="0"/>
                <a:cs typeface="MoolBoran" pitchFamily="34" charset="0"/>
              </a:rPr>
              <a:t>Birkenwald</a:t>
            </a:r>
            <a:endParaRPr lang="fr-FR" sz="4000" dirty="0"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JasmineUPC" pitchFamily="18" charset="-34"/>
              <a:cs typeface="JasmineUPC" pitchFamily="18" charset="-34"/>
            </a:endParaRPr>
          </a:p>
          <a:p>
            <a:pPr algn="ctr"/>
            <a:endParaRPr lang="fr-FR" sz="4000" dirty="0" smtClean="0">
              <a:latin typeface="JasmineUPC" pitchFamily="18" charset="-34"/>
              <a:cs typeface="JasmineUPC" pitchFamily="18" charset="-34"/>
            </a:endParaRPr>
          </a:p>
          <a:p>
            <a:pPr algn="ctr"/>
            <a:endParaRPr lang="fr-FR" sz="4000" dirty="0" smtClean="0">
              <a:latin typeface="JasmineUPC" pitchFamily="18" charset="-34"/>
              <a:cs typeface="JasmineUPC" pitchFamily="18" charset="-34"/>
            </a:endParaRPr>
          </a:p>
          <a:p>
            <a:pPr algn="ctr"/>
            <a:endParaRPr lang="fr-FR" sz="4000" dirty="0" smtClean="0">
              <a:latin typeface="JasmineUPC" pitchFamily="18" charset="-34"/>
              <a:cs typeface="JasmineUPC" pitchFamily="18" charset="-34"/>
            </a:endParaRPr>
          </a:p>
          <a:p>
            <a:pPr algn="ctr"/>
            <a:endParaRPr lang="fr-FR" sz="4000" dirty="0" smtClean="0">
              <a:latin typeface="JasmineUPC" pitchFamily="18" charset="-34"/>
              <a:cs typeface="JasmineUPC" pitchFamily="18" charset="-34"/>
            </a:endParaRPr>
          </a:p>
          <a:p>
            <a:pPr algn="ctr"/>
            <a:r>
              <a:rPr lang="fr-FR" sz="4000" dirty="0" smtClean="0">
                <a:latin typeface="JasmineUPC" pitchFamily="18" charset="-34"/>
                <a:cs typeface="JasmineUPC" pitchFamily="18" charset="-34"/>
              </a:rPr>
              <a:t>Château de </a:t>
            </a:r>
            <a:r>
              <a:rPr lang="fr-FR" sz="4000" dirty="0" err="1" smtClean="0">
                <a:latin typeface="JasmineUPC" pitchFamily="18" charset="-34"/>
                <a:cs typeface="JasmineUPC" pitchFamily="18" charset="-34"/>
              </a:rPr>
              <a:t>Haroue</a:t>
            </a:r>
            <a:endParaRPr lang="fr-FR" sz="4000" dirty="0">
              <a:latin typeface="JasmineUPC" pitchFamily="18" charset="-34"/>
              <a:cs typeface="JasmineUPC" pitchFamily="18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r>
              <a:rPr lang="fr-FR" sz="2800" b="1" dirty="0" smtClean="0">
                <a:latin typeface="Bradley Hand ITC" pitchFamily="66" charset="0"/>
              </a:rPr>
              <a:t>Château de </a:t>
            </a:r>
            <a:r>
              <a:rPr lang="fr-FR" sz="2800" b="1" dirty="0" err="1" smtClean="0">
                <a:latin typeface="Bradley Hand ITC" pitchFamily="66" charset="0"/>
              </a:rPr>
              <a:t>Lutzelbourg</a:t>
            </a:r>
            <a:endParaRPr lang="fr-FR" sz="2800" b="1" dirty="0">
              <a:latin typeface="Bradley Hand ITC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pPr algn="ctr"/>
            <a:r>
              <a:rPr lang="fr-FR" sz="4000" dirty="0" smtClean="0">
                <a:solidFill>
                  <a:srgbClr val="FFFF00"/>
                </a:solidFill>
                <a:latin typeface="French Script MT" pitchFamily="66" charset="0"/>
              </a:rPr>
              <a:t>Château de </a:t>
            </a:r>
            <a:r>
              <a:rPr lang="fr-FR" sz="4000" dirty="0" err="1" smtClean="0">
                <a:solidFill>
                  <a:srgbClr val="FFFF00"/>
                </a:solidFill>
                <a:latin typeface="French Script MT" pitchFamily="66" charset="0"/>
              </a:rPr>
              <a:t>Hattonchatel</a:t>
            </a:r>
            <a:endParaRPr lang="fr-FR" sz="4000" dirty="0">
              <a:solidFill>
                <a:srgbClr val="FFFF00"/>
              </a:solidFill>
              <a:latin typeface="French Script MT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Papyrus" pitchFamily="66" charset="0"/>
            </a:endParaRPr>
          </a:p>
          <a:p>
            <a:pPr algn="ctr"/>
            <a:endParaRPr lang="fr-FR" sz="2800" dirty="0" smtClean="0">
              <a:latin typeface="Papyrus" pitchFamily="66" charset="0"/>
            </a:endParaRPr>
          </a:p>
          <a:p>
            <a:pPr algn="ctr"/>
            <a:endParaRPr lang="fr-FR" sz="2800" dirty="0" smtClean="0">
              <a:latin typeface="Papyrus" pitchFamily="66" charset="0"/>
            </a:endParaRPr>
          </a:p>
          <a:p>
            <a:pPr algn="ctr"/>
            <a:r>
              <a:rPr lang="fr-FR" sz="2800" dirty="0" smtClean="0">
                <a:latin typeface="Papyrus" pitchFamily="66" charset="0"/>
              </a:rPr>
              <a:t>Château de La Petite Pierre</a:t>
            </a:r>
            <a:endParaRPr lang="fr-FR" sz="2800" dirty="0">
              <a:latin typeface="Papyrus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44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44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4400" dirty="0" smtClean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r>
              <a:rPr lang="fr-FR" sz="4400" dirty="0" smtClean="0">
                <a:latin typeface="Microsoft Himalaya" pitchFamily="2" charset="0"/>
                <a:ea typeface="Microsoft Himalaya" pitchFamily="2" charset="0"/>
                <a:cs typeface="Microsoft Himalaya" pitchFamily="2" charset="0"/>
              </a:rPr>
              <a:t>Château de Mars la Tour</a:t>
            </a:r>
            <a:endParaRPr lang="fr-FR" sz="4400" dirty="0"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C00000"/>
                </a:solidFill>
                <a:latin typeface="Simplified Arabic" pitchFamily="18" charset="-78"/>
                <a:cs typeface="Simplified Arabic" pitchFamily="18" charset="-78"/>
              </a:rPr>
              <a:t>Château  de  </a:t>
            </a:r>
            <a:r>
              <a:rPr lang="fr-FR" sz="2400" dirty="0" err="1" smtClean="0">
                <a:solidFill>
                  <a:srgbClr val="C00000"/>
                </a:solidFill>
                <a:latin typeface="Simplified Arabic" pitchFamily="18" charset="-78"/>
                <a:cs typeface="Simplified Arabic" pitchFamily="18" charset="-78"/>
              </a:rPr>
              <a:t>Moncel</a:t>
            </a:r>
            <a:r>
              <a:rPr lang="fr-FR" sz="2400" dirty="0" smtClean="0">
                <a:solidFill>
                  <a:srgbClr val="C00000"/>
                </a:solidFill>
                <a:latin typeface="Simplified Arabic" pitchFamily="18" charset="-78"/>
                <a:cs typeface="Simplified Arabic" pitchFamily="18" charset="-78"/>
              </a:rPr>
              <a:t>  </a:t>
            </a:r>
            <a:r>
              <a:rPr lang="fr-FR" sz="2400" dirty="0" err="1" smtClean="0">
                <a:solidFill>
                  <a:srgbClr val="C00000"/>
                </a:solidFill>
                <a:latin typeface="Simplified Arabic" pitchFamily="18" charset="-78"/>
                <a:cs typeface="Simplified Arabic" pitchFamily="18" charset="-78"/>
              </a:rPr>
              <a:t>jarny</a:t>
            </a:r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>
              <a:solidFill>
                <a:srgbClr val="C00000"/>
              </a:solidFill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r>
              <a:rPr lang="fr-FR" sz="3200" dirty="0" smtClean="0">
                <a:solidFill>
                  <a:srgbClr val="C00000"/>
                </a:solidFill>
                <a:latin typeface="Monotype Corsiva" pitchFamily="66" charset="0"/>
              </a:rPr>
              <a:t>Château de </a:t>
            </a:r>
            <a:r>
              <a:rPr lang="fr-FR" sz="3200" dirty="0" err="1" smtClean="0">
                <a:solidFill>
                  <a:srgbClr val="C00000"/>
                </a:solidFill>
                <a:latin typeface="Monotype Corsiva" pitchFamily="66" charset="0"/>
              </a:rPr>
              <a:t>Puxe</a:t>
            </a:r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endParaRPr lang="fr-FR" sz="3200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r>
              <a:rPr lang="fr-FR" sz="2800" dirty="0" smtClean="0">
                <a:latin typeface="Modern No. 20" pitchFamily="18" charset="0"/>
              </a:rPr>
              <a:t>Château Rohan Saverne</a:t>
            </a: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 smtClean="0">
              <a:latin typeface="Modern No. 20" pitchFamily="18" charset="0"/>
            </a:endParaRPr>
          </a:p>
          <a:p>
            <a:pPr algn="ctr"/>
            <a:endParaRPr lang="fr-FR" sz="2800" dirty="0">
              <a:latin typeface="Modern No. 20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C00000"/>
                </a:solidFill>
                <a:latin typeface="Magneto" pitchFamily="82" charset="0"/>
              </a:rPr>
              <a:t>Château de Saint Ulrich</a:t>
            </a:r>
          </a:p>
          <a:p>
            <a:pPr algn="ctr"/>
            <a:endParaRPr lang="fr-FR" sz="32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3200" dirty="0">
              <a:solidFill>
                <a:srgbClr val="C00000"/>
              </a:solidFill>
              <a:latin typeface="Magneto" pitchFamily="8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Brush Script MT" pitchFamily="66" charset="0"/>
              </a:rPr>
              <a:t>Château de Stanislas Commercy</a:t>
            </a: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 smtClean="0">
              <a:latin typeface="Brush Script MT" pitchFamily="66" charset="0"/>
            </a:endParaRPr>
          </a:p>
          <a:p>
            <a:pPr algn="ctr"/>
            <a:endParaRPr lang="fr-FR" sz="3200" dirty="0">
              <a:latin typeface="Brush Script MT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endParaRPr lang="fr-FR" sz="2400" dirty="0" smtClean="0">
              <a:latin typeface="Sylfaen" pitchFamily="18" charset="0"/>
            </a:endParaRPr>
          </a:p>
          <a:p>
            <a:pPr algn="ctr"/>
            <a:r>
              <a:rPr lang="fr-FR" sz="2400" dirty="0" smtClean="0">
                <a:latin typeface="Sylfaen" pitchFamily="18" charset="0"/>
              </a:rPr>
              <a:t>Château de Montaigu</a:t>
            </a:r>
            <a:endParaRPr lang="fr-FR" sz="2400" dirty="0">
              <a:latin typeface="Sylfae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b="1" dirty="0" smtClean="0">
              <a:solidFill>
                <a:srgbClr val="00B050"/>
              </a:solidFill>
              <a:latin typeface="Kunstler Script" pitchFamily="66" charset="0"/>
            </a:endParaRPr>
          </a:p>
          <a:p>
            <a:pPr algn="ctr"/>
            <a:endParaRPr lang="fr-FR" sz="5400" b="1" dirty="0" smtClean="0">
              <a:solidFill>
                <a:srgbClr val="00B050"/>
              </a:solidFill>
              <a:latin typeface="Kunstler Script" pitchFamily="66" charset="0"/>
            </a:endParaRPr>
          </a:p>
          <a:p>
            <a:pPr algn="ctr"/>
            <a:endParaRPr lang="fr-FR" sz="5400" b="1" dirty="0" smtClean="0">
              <a:solidFill>
                <a:srgbClr val="00B050"/>
              </a:solidFill>
              <a:latin typeface="Kunstler Script" pitchFamily="66" charset="0"/>
            </a:endParaRPr>
          </a:p>
          <a:p>
            <a:pPr algn="ctr"/>
            <a:r>
              <a:rPr lang="fr-FR" sz="5400" b="1" dirty="0" smtClean="0">
                <a:solidFill>
                  <a:srgbClr val="00B050"/>
                </a:solidFill>
                <a:latin typeface="Kunstler Script" pitchFamily="66" charset="0"/>
              </a:rPr>
              <a:t>Château de Lichtenberg</a:t>
            </a:r>
            <a:endParaRPr lang="fr-FR" sz="5400" b="1" dirty="0">
              <a:solidFill>
                <a:srgbClr val="00B050"/>
              </a:solidFill>
              <a:latin typeface="Kunstler Script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rgbClr val="FF0000"/>
                </a:solidFill>
                <a:latin typeface="Microsoft Himalaya" pitchFamily="2" charset="0"/>
                <a:ea typeface="Microsoft Himalaya" pitchFamily="2" charset="0"/>
                <a:cs typeface="Microsoft Himalaya" pitchFamily="2" charset="0"/>
              </a:rPr>
              <a:t>Château de Jean d'Heur</a:t>
            </a:r>
          </a:p>
          <a:p>
            <a:pPr algn="ctr"/>
            <a:endParaRPr lang="fr-FR" sz="4000" dirty="0" smtClean="0">
              <a:solidFill>
                <a:srgbClr val="FF0000"/>
              </a:solidFill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  <a:p>
            <a:pPr algn="ctr"/>
            <a:endParaRPr lang="fr-FR" sz="4000" dirty="0">
              <a:solidFill>
                <a:srgbClr val="FF0000"/>
              </a:solidFill>
              <a:latin typeface="Microsoft Himalaya" pitchFamily="2" charset="0"/>
              <a:ea typeface="Microsoft Himalaya" pitchFamily="2" charset="0"/>
              <a:cs typeface="Microsoft Himalaya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gency FB" pitchFamily="34" charset="0"/>
              </a:rPr>
              <a:t>   </a:t>
            </a: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r>
              <a:rPr lang="fr-FR" sz="2800" dirty="0" smtClean="0">
                <a:latin typeface="Agency FB" pitchFamily="34" charset="0"/>
              </a:rPr>
              <a:t>Château de </a:t>
            </a:r>
            <a:r>
              <a:rPr lang="fr-FR" sz="2800" dirty="0" err="1" smtClean="0">
                <a:latin typeface="Agency FB" pitchFamily="34" charset="0"/>
              </a:rPr>
              <a:t>Monthairons</a:t>
            </a:r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3200" dirty="0">
              <a:latin typeface="Agency FB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Château de Saint Ulrich</a:t>
            </a: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285852" y="785794"/>
            <a:ext cx="6929486" cy="428628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grpSp>
        <p:nvGrpSpPr>
          <p:cNvPr id="6" name="Groupe 5"/>
          <p:cNvGrpSpPr/>
          <p:nvPr/>
        </p:nvGrpSpPr>
        <p:grpSpPr>
          <a:xfrm>
            <a:off x="-13648" y="0"/>
            <a:ext cx="9171296" cy="6878472"/>
            <a:chOff x="-13648" y="0"/>
            <a:chExt cx="9171296" cy="6878472"/>
          </a:xfrm>
        </p:grpSpPr>
        <p:sp>
          <p:nvSpPr>
            <p:cNvPr id="5" name="Forme libre 4"/>
            <p:cNvSpPr/>
            <p:nvPr/>
          </p:nvSpPr>
          <p:spPr>
            <a:xfrm>
              <a:off x="0" y="0"/>
              <a:ext cx="9157648" cy="6878472"/>
            </a:xfrm>
            <a:custGeom>
              <a:avLst/>
              <a:gdLst>
                <a:gd name="connsiteX0" fmla="*/ 1583140 w 9157648"/>
                <a:gd name="connsiteY0" fmla="*/ 4449170 h 6878472"/>
                <a:gd name="connsiteX1" fmla="*/ 7874758 w 9157648"/>
                <a:gd name="connsiteY1" fmla="*/ 5472752 h 6878472"/>
                <a:gd name="connsiteX2" fmla="*/ 7915701 w 9157648"/>
                <a:gd name="connsiteY2" fmla="*/ 1323833 h 6878472"/>
                <a:gd name="connsiteX3" fmla="*/ 1596788 w 9157648"/>
                <a:gd name="connsiteY3" fmla="*/ 382137 h 6878472"/>
                <a:gd name="connsiteX4" fmla="*/ 1569493 w 9157648"/>
                <a:gd name="connsiteY4" fmla="*/ 6878472 h 6878472"/>
                <a:gd name="connsiteX5" fmla="*/ 0 w 9157648"/>
                <a:gd name="connsiteY5" fmla="*/ 6851176 h 6878472"/>
                <a:gd name="connsiteX6" fmla="*/ 0 w 9157648"/>
                <a:gd name="connsiteY6" fmla="*/ 0 h 6878472"/>
                <a:gd name="connsiteX7" fmla="*/ 9144000 w 9157648"/>
                <a:gd name="connsiteY7" fmla="*/ 0 h 6878472"/>
                <a:gd name="connsiteX8" fmla="*/ 9157648 w 9157648"/>
                <a:gd name="connsiteY8" fmla="*/ 6878472 h 6878472"/>
                <a:gd name="connsiteX9" fmla="*/ 1569493 w 9157648"/>
                <a:gd name="connsiteY9" fmla="*/ 6878472 h 6878472"/>
                <a:gd name="connsiteX10" fmla="*/ 1569493 w 9157648"/>
                <a:gd name="connsiteY10" fmla="*/ 6878472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7648" h="6878472">
                  <a:moveTo>
                    <a:pt x="1583140" y="4449170"/>
                  </a:moveTo>
                  <a:lnTo>
                    <a:pt x="7874758" y="5472752"/>
                  </a:lnTo>
                  <a:lnTo>
                    <a:pt x="7915701" y="1323833"/>
                  </a:lnTo>
                  <a:lnTo>
                    <a:pt x="1596788" y="382137"/>
                  </a:lnTo>
                  <a:lnTo>
                    <a:pt x="1569493" y="6878472"/>
                  </a:lnTo>
                  <a:lnTo>
                    <a:pt x="0" y="6851176"/>
                  </a:lnTo>
                  <a:lnTo>
                    <a:pt x="0" y="0"/>
                  </a:lnTo>
                  <a:lnTo>
                    <a:pt x="9144000" y="0"/>
                  </a:lnTo>
                  <a:cubicBezTo>
                    <a:pt x="9148549" y="2292824"/>
                    <a:pt x="9153099" y="4585648"/>
                    <a:pt x="9157648" y="6878472"/>
                  </a:cubicBezTo>
                  <a:lnTo>
                    <a:pt x="1569493" y="6878472"/>
                  </a:lnTo>
                  <a:lnTo>
                    <a:pt x="1569493" y="6878472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Cadre 24"/>
            <p:cNvSpPr/>
            <p:nvPr/>
          </p:nvSpPr>
          <p:spPr>
            <a:xfrm>
              <a:off x="1000100" y="500042"/>
              <a:ext cx="7500115" cy="4929222"/>
            </a:xfrm>
            <a:prstGeom prst="frame">
              <a:avLst>
                <a:gd name="adj1" fmla="val 9753"/>
              </a:avLst>
            </a:prstGeom>
            <a:blipFill>
              <a:blip r:embed="rId24" cstate="print"/>
              <a:stretch>
                <a:fillRect/>
              </a:stretch>
            </a:blipFill>
            <a:ln>
              <a:noFill/>
            </a:ln>
            <a:scene3d>
              <a:camera prst="isometricOffAxis2Lef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-13648" y="3671248"/>
              <a:ext cx="9171296" cy="3207224"/>
            </a:xfrm>
            <a:custGeom>
              <a:avLst/>
              <a:gdLst>
                <a:gd name="connsiteX0" fmla="*/ 9171296 w 9171296"/>
                <a:gd name="connsiteY0" fmla="*/ 1651379 h 3207224"/>
                <a:gd name="connsiteX1" fmla="*/ 7014949 w 9171296"/>
                <a:gd name="connsiteY1" fmla="*/ 2142698 h 3207224"/>
                <a:gd name="connsiteX2" fmla="*/ 6878472 w 9171296"/>
                <a:gd name="connsiteY2" fmla="*/ 2006221 h 3207224"/>
                <a:gd name="connsiteX3" fmla="*/ 6619164 w 9171296"/>
                <a:gd name="connsiteY3" fmla="*/ 1937982 h 3207224"/>
                <a:gd name="connsiteX4" fmla="*/ 6619164 w 9171296"/>
                <a:gd name="connsiteY4" fmla="*/ 1883391 h 3207224"/>
                <a:gd name="connsiteX5" fmla="*/ 6005015 w 9171296"/>
                <a:gd name="connsiteY5" fmla="*/ 1719618 h 3207224"/>
                <a:gd name="connsiteX6" fmla="*/ 5882185 w 9171296"/>
                <a:gd name="connsiteY6" fmla="*/ 1746913 h 3207224"/>
                <a:gd name="connsiteX7" fmla="*/ 3534770 w 9171296"/>
                <a:gd name="connsiteY7" fmla="*/ 1064525 h 3207224"/>
                <a:gd name="connsiteX8" fmla="*/ 3521123 w 9171296"/>
                <a:gd name="connsiteY8" fmla="*/ 996286 h 3207224"/>
                <a:gd name="connsiteX9" fmla="*/ 2388358 w 9171296"/>
                <a:gd name="connsiteY9" fmla="*/ 668740 h 3207224"/>
                <a:gd name="connsiteX10" fmla="*/ 2265529 w 9171296"/>
                <a:gd name="connsiteY10" fmla="*/ 696036 h 3207224"/>
                <a:gd name="connsiteX11" fmla="*/ 0 w 9171296"/>
                <a:gd name="connsiteY11" fmla="*/ 0 h 3207224"/>
                <a:gd name="connsiteX12" fmla="*/ 27296 w 9171296"/>
                <a:gd name="connsiteY12" fmla="*/ 2442949 h 3207224"/>
                <a:gd name="connsiteX13" fmla="*/ 40944 w 9171296"/>
                <a:gd name="connsiteY13" fmla="*/ 3207224 h 3207224"/>
                <a:gd name="connsiteX14" fmla="*/ 9171296 w 9171296"/>
                <a:gd name="connsiteY14" fmla="*/ 3207224 h 3207224"/>
                <a:gd name="connsiteX15" fmla="*/ 9171296 w 9171296"/>
                <a:gd name="connsiteY15" fmla="*/ 1651379 h 3207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171296" h="3207224">
                  <a:moveTo>
                    <a:pt x="9171296" y="1651379"/>
                  </a:moveTo>
                  <a:lnTo>
                    <a:pt x="7014949" y="2142698"/>
                  </a:lnTo>
                  <a:lnTo>
                    <a:pt x="6878472" y="2006221"/>
                  </a:lnTo>
                  <a:lnTo>
                    <a:pt x="6619164" y="1937982"/>
                  </a:lnTo>
                  <a:lnTo>
                    <a:pt x="6619164" y="1883391"/>
                  </a:lnTo>
                  <a:lnTo>
                    <a:pt x="6005015" y="1719618"/>
                  </a:lnTo>
                  <a:lnTo>
                    <a:pt x="5882185" y="1746913"/>
                  </a:lnTo>
                  <a:lnTo>
                    <a:pt x="3534770" y="1064525"/>
                  </a:lnTo>
                  <a:lnTo>
                    <a:pt x="3521123" y="996286"/>
                  </a:lnTo>
                  <a:lnTo>
                    <a:pt x="2388358" y="668740"/>
                  </a:lnTo>
                  <a:lnTo>
                    <a:pt x="2265529" y="696036"/>
                  </a:lnTo>
                  <a:lnTo>
                    <a:pt x="0" y="0"/>
                  </a:lnTo>
                  <a:lnTo>
                    <a:pt x="27296" y="2442949"/>
                  </a:lnTo>
                  <a:lnTo>
                    <a:pt x="40944" y="3207224"/>
                  </a:lnTo>
                  <a:lnTo>
                    <a:pt x="9171296" y="3207224"/>
                  </a:lnTo>
                  <a:lnTo>
                    <a:pt x="9171296" y="1651379"/>
                  </a:lnTo>
                  <a:close/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8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7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9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6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30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err="1" smtClean="0">
                <a:latin typeface="Baskerville Old Face" pitchFamily="18" charset="0"/>
              </a:rPr>
              <a:t>Chateaux</a:t>
            </a:r>
            <a:r>
              <a:rPr lang="fr-FR" sz="4000" dirty="0" smtClean="0">
                <a:latin typeface="Baskerville Old Face" pitchFamily="18" charset="0"/>
              </a:rPr>
              <a:t> d’alsace</a:t>
            </a: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 smtClean="0">
              <a:latin typeface="Baskerville Old Face" pitchFamily="18" charset="0"/>
            </a:endParaRPr>
          </a:p>
          <a:p>
            <a:pPr algn="ctr"/>
            <a:endParaRPr lang="fr-FR" sz="4000" dirty="0">
              <a:latin typeface="Baskerville Old Face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r>
              <a:rPr lang="fr-FR" sz="3200" dirty="0" smtClean="0">
                <a:latin typeface="Script MT Bold" pitchFamily="66" charset="0"/>
              </a:rPr>
              <a:t>Château d’alsace</a:t>
            </a: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3200" dirty="0" smtClean="0">
              <a:latin typeface="Script MT Bold" pitchFamily="66" charset="0"/>
            </a:endParaRPr>
          </a:p>
          <a:p>
            <a:pPr algn="ctr"/>
            <a:endParaRPr lang="fr-FR" sz="4000" dirty="0">
              <a:latin typeface="Script MT Bold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DaunPenh" pitchFamily="2" charset="0"/>
                <a:cs typeface="DaunPenh" pitchFamily="2" charset="0"/>
              </a:rPr>
              <a:t>château de </a:t>
            </a:r>
            <a:r>
              <a:rPr lang="fr-FR" sz="4000" dirty="0" err="1" smtClean="0">
                <a:latin typeface="DaunPenh" pitchFamily="2" charset="0"/>
                <a:cs typeface="DaunPenh" pitchFamily="2" charset="0"/>
              </a:rPr>
              <a:t>Kagenfels</a:t>
            </a:r>
            <a:endParaRPr lang="fr-FR" sz="4000" dirty="0" smtClean="0">
              <a:latin typeface="DaunPenh" pitchFamily="2" charset="0"/>
              <a:cs typeface="DaunPenh" pitchFamily="2" charset="0"/>
            </a:endParaRPr>
          </a:p>
          <a:p>
            <a:pPr algn="ctr"/>
            <a:endParaRPr lang="fr-FR" sz="4000" dirty="0" smtClean="0">
              <a:latin typeface="DaunPenh" pitchFamily="2" charset="0"/>
              <a:cs typeface="DaunPenh" pitchFamily="2" charset="0"/>
            </a:endParaRPr>
          </a:p>
          <a:p>
            <a:pPr algn="ctr"/>
            <a:endParaRPr lang="fr-FR" sz="4000" dirty="0" smtClean="0">
              <a:latin typeface="DaunPenh" pitchFamily="2" charset="0"/>
              <a:cs typeface="DaunPenh" pitchFamily="2" charset="0"/>
            </a:endParaRPr>
          </a:p>
          <a:p>
            <a:pPr algn="ctr"/>
            <a:endParaRPr lang="fr-FR" sz="4000" dirty="0" smtClean="0">
              <a:latin typeface="DaunPenh" pitchFamily="2" charset="0"/>
              <a:cs typeface="DaunPenh" pitchFamily="2" charset="0"/>
            </a:endParaRPr>
          </a:p>
          <a:p>
            <a:pPr algn="ctr"/>
            <a:endParaRPr lang="fr-FR" sz="4000" dirty="0" smtClean="0">
              <a:latin typeface="DaunPenh" pitchFamily="2" charset="0"/>
              <a:cs typeface="DaunPenh" pitchFamily="2" charset="0"/>
            </a:endParaRPr>
          </a:p>
          <a:p>
            <a:pPr algn="ctr"/>
            <a:r>
              <a:rPr lang="fr-FR" sz="4000" dirty="0" smtClean="0">
                <a:latin typeface="DaunPenh" pitchFamily="2" charset="0"/>
                <a:cs typeface="DaunPenh" pitchFamily="2" charset="0"/>
              </a:rPr>
              <a:t> </a:t>
            </a:r>
            <a:endParaRPr lang="fr-FR" sz="4000" dirty="0">
              <a:latin typeface="DaunPenh" pitchFamily="2" charset="0"/>
              <a:cs typeface="DaunPenh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4000" dirty="0" smtClean="0">
                <a:latin typeface="Arabic Typesetting" pitchFamily="66" charset="-78"/>
                <a:cs typeface="Arabic Typesetting" pitchFamily="66" charset="-78"/>
              </a:rPr>
              <a:t>Château de Saverne</a:t>
            </a:r>
            <a:endParaRPr lang="fr-FR" sz="40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0" name="Rectangle 9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CommercialScriptTwo" pitchFamily="2" charset="0"/>
              </a:rPr>
              <a:t>Château de La Petite-Pierre</a:t>
            </a: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 smtClean="0">
              <a:latin typeface="CommercialScriptTwo" pitchFamily="2" charset="0"/>
            </a:endParaRPr>
          </a:p>
          <a:p>
            <a:pPr algn="ctr"/>
            <a:endParaRPr lang="fr-FR" sz="2800" dirty="0">
              <a:latin typeface="CommercialScriptTwo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  <a:latin typeface="Microsoft PhagsPa" pitchFamily="34" charset="0"/>
              </a:rPr>
              <a:t>Château</a:t>
            </a:r>
            <a:r>
              <a:rPr lang="fr-FR" sz="2800" dirty="0" smtClean="0">
                <a:latin typeface="Microsoft PhagsPa" pitchFamily="34" charset="0"/>
              </a:rPr>
              <a:t> de </a:t>
            </a:r>
            <a:r>
              <a:rPr lang="fr-FR" sz="2800" dirty="0" err="1" smtClean="0">
                <a:latin typeface="Microsoft PhagsPa" pitchFamily="34" charset="0"/>
              </a:rPr>
              <a:t>werde</a:t>
            </a:r>
            <a:r>
              <a:rPr lang="fr-FR" sz="2800" dirty="0" smtClean="0">
                <a:latin typeface="Microsoft PhagsPa" pitchFamily="34" charset="0"/>
              </a:rPr>
              <a:t> alsace</a:t>
            </a:r>
          </a:p>
          <a:p>
            <a:pPr algn="ctr"/>
            <a:endParaRPr lang="fr-FR" sz="2800" dirty="0" smtClean="0">
              <a:latin typeface="Microsoft PhagsPa" pitchFamily="34" charset="0"/>
            </a:endParaRPr>
          </a:p>
          <a:p>
            <a:pPr algn="ctr"/>
            <a:endParaRPr lang="fr-FR" sz="2800" dirty="0" smtClean="0">
              <a:latin typeface="Microsoft PhagsPa" pitchFamily="34" charset="0"/>
            </a:endParaRPr>
          </a:p>
          <a:p>
            <a:pPr algn="ctr"/>
            <a:endParaRPr lang="fr-FR" sz="2800" dirty="0" smtClean="0">
              <a:latin typeface="Microsoft PhagsPa" pitchFamily="34" charset="0"/>
            </a:endParaRPr>
          </a:p>
          <a:p>
            <a:pPr algn="ctr"/>
            <a:endParaRPr lang="fr-FR" sz="2800" dirty="0" smtClean="0">
              <a:latin typeface="Microsoft PhagsPa" pitchFamily="34" charset="0"/>
            </a:endParaRPr>
          </a:p>
          <a:p>
            <a:pPr algn="ctr"/>
            <a:endParaRPr lang="fr-FR" sz="2800" dirty="0" smtClean="0">
              <a:latin typeface="Microsoft PhagsPa" pitchFamily="34" charset="0"/>
            </a:endParaRPr>
          </a:p>
          <a:p>
            <a:pPr algn="ctr"/>
            <a:endParaRPr lang="fr-FR" sz="2800" dirty="0" smtClean="0">
              <a:latin typeface="Microsoft PhagsPa" pitchFamily="34" charset="0"/>
            </a:endParaRPr>
          </a:p>
          <a:p>
            <a:pPr algn="ctr"/>
            <a:endParaRPr lang="fr-FR" sz="2800" dirty="0">
              <a:latin typeface="Microsoft PhagsPa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Kristen ITC" pitchFamily="66" charset="0"/>
            </a:endParaRPr>
          </a:p>
          <a:p>
            <a:pPr algn="ctr"/>
            <a:endParaRPr lang="fr-FR" sz="2800" dirty="0" smtClean="0">
              <a:latin typeface="Kristen ITC" pitchFamily="66" charset="0"/>
            </a:endParaRPr>
          </a:p>
          <a:p>
            <a:pPr algn="ctr"/>
            <a:endParaRPr lang="fr-FR" sz="2800" dirty="0" smtClean="0">
              <a:latin typeface="Kristen ITC" pitchFamily="66" charset="0"/>
            </a:endParaRPr>
          </a:p>
          <a:p>
            <a:pPr algn="ctr"/>
            <a:endParaRPr lang="fr-FR" sz="2800" dirty="0" smtClean="0">
              <a:latin typeface="Kristen ITC" pitchFamily="66" charset="0"/>
            </a:endParaRPr>
          </a:p>
          <a:p>
            <a:pPr algn="ctr"/>
            <a:endParaRPr lang="fr-FR" sz="2800" dirty="0" smtClean="0">
              <a:latin typeface="Kristen ITC" pitchFamily="66" charset="0"/>
            </a:endParaRPr>
          </a:p>
          <a:p>
            <a:pPr algn="ctr"/>
            <a:endParaRPr lang="fr-FR" sz="2800" dirty="0" smtClean="0">
              <a:latin typeface="Kristen ITC" pitchFamily="66" charset="0"/>
            </a:endParaRPr>
          </a:p>
          <a:p>
            <a:pPr algn="ctr"/>
            <a:r>
              <a:rPr lang="fr-FR" sz="2800" dirty="0" smtClean="0">
                <a:latin typeface="Kristen ITC" pitchFamily="66" charset="0"/>
              </a:rPr>
              <a:t>Château haut </a:t>
            </a:r>
            <a:r>
              <a:rPr lang="fr-FR" sz="2800" dirty="0" err="1" smtClean="0">
                <a:latin typeface="Kristen ITC" pitchFamily="66" charset="0"/>
              </a:rPr>
              <a:t>koenigsbourg</a:t>
            </a:r>
            <a:endParaRPr lang="fr-FR" sz="2800" dirty="0">
              <a:latin typeface="Kristen ITC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rgbClr val="003300"/>
              </a:solidFill>
              <a:latin typeface="ExpressaSerial-Light" pitchFamily="2" charset="0"/>
            </a:endParaRPr>
          </a:p>
          <a:p>
            <a:pPr algn="ctr"/>
            <a:endParaRPr lang="fr-FR" sz="3200" dirty="0" smtClean="0">
              <a:solidFill>
                <a:srgbClr val="003300"/>
              </a:solidFill>
              <a:latin typeface="ExpressaSerial-Light" pitchFamily="2" charset="0"/>
            </a:endParaRPr>
          </a:p>
          <a:p>
            <a:pPr algn="ctr"/>
            <a:endParaRPr lang="fr-FR" sz="3200" dirty="0" smtClean="0">
              <a:solidFill>
                <a:srgbClr val="003300"/>
              </a:solidFill>
              <a:latin typeface="ExpressaSerial-Light" pitchFamily="2" charset="0"/>
            </a:endParaRPr>
          </a:p>
          <a:p>
            <a:pPr algn="ctr"/>
            <a:endParaRPr lang="fr-FR" sz="3200" dirty="0" smtClean="0">
              <a:solidFill>
                <a:srgbClr val="003300"/>
              </a:solidFill>
              <a:latin typeface="ExpressaSerial-Light" pitchFamily="2" charset="0"/>
            </a:endParaRPr>
          </a:p>
          <a:p>
            <a:pPr algn="ctr"/>
            <a:endParaRPr lang="fr-FR" sz="3200" dirty="0" smtClean="0">
              <a:solidFill>
                <a:srgbClr val="003300"/>
              </a:solidFill>
              <a:latin typeface="ExpressaSerial-Light" pitchFamily="2" charset="0"/>
            </a:endParaRPr>
          </a:p>
          <a:p>
            <a:pPr algn="ctr"/>
            <a:endParaRPr lang="fr-FR" sz="3200" dirty="0" smtClean="0">
              <a:solidFill>
                <a:srgbClr val="003300"/>
              </a:solidFill>
              <a:latin typeface="ExpressaSerial-Light" pitchFamily="2" charset="0"/>
            </a:endParaRPr>
          </a:p>
          <a:p>
            <a:pPr algn="ctr"/>
            <a:r>
              <a:rPr lang="fr-FR" sz="3200" dirty="0" smtClean="0">
                <a:solidFill>
                  <a:srgbClr val="003300"/>
                </a:solidFill>
                <a:latin typeface="ExpressaSerial-Light" pitchFamily="2" charset="0"/>
              </a:rPr>
              <a:t>Château </a:t>
            </a:r>
            <a:r>
              <a:rPr lang="fr-FR" sz="3200" dirty="0" err="1" smtClean="0">
                <a:solidFill>
                  <a:srgbClr val="003300"/>
                </a:solidFill>
                <a:latin typeface="ExpressaSerial-Light" pitchFamily="2" charset="0"/>
              </a:rPr>
              <a:t>Naix</a:t>
            </a:r>
            <a:r>
              <a:rPr lang="fr-FR" sz="3200" dirty="0" smtClean="0">
                <a:solidFill>
                  <a:srgbClr val="003300"/>
                </a:solidFill>
                <a:latin typeface="ExpressaSerial-Light" pitchFamily="2" charset="0"/>
              </a:rPr>
              <a:t> aux forges </a:t>
            </a:r>
            <a:r>
              <a:rPr lang="fr-FR" sz="3200" dirty="0" smtClean="0">
                <a:solidFill>
                  <a:schemeClr val="bg1"/>
                </a:solidFill>
                <a:latin typeface="ExpressaSerial-Light" pitchFamily="2" charset="0"/>
              </a:rPr>
              <a:t>lorraine</a:t>
            </a:r>
            <a:endParaRPr lang="fr-FR" sz="3200" dirty="0">
              <a:solidFill>
                <a:schemeClr val="bg1"/>
              </a:solidFill>
              <a:latin typeface="ExpressaSerial-Ligh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 rot="-540000">
            <a:off x="360250" y="1220268"/>
            <a:ext cx="7143800" cy="417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Script-S800" pitchFamily="2" charset="0"/>
              </a:rPr>
              <a:t>    Château d'</a:t>
            </a:r>
            <a:r>
              <a:rPr lang="fr-FR" sz="2800" dirty="0" err="1" smtClean="0">
                <a:latin typeface="Script-S800" pitchFamily="2" charset="0"/>
              </a:rPr>
              <a:t>Osthoffen</a:t>
            </a:r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 smtClean="0">
              <a:latin typeface="Script-S800" pitchFamily="2" charset="0"/>
            </a:endParaRPr>
          </a:p>
          <a:p>
            <a:pPr algn="ctr"/>
            <a:endParaRPr lang="fr-FR" sz="2800" dirty="0">
              <a:latin typeface="Script-S800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14" cstate="print">
              <a:lum bright="10000"/>
            </a:blip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Palace Script MT" pitchFamily="66" charset="0"/>
              </a:rPr>
              <a:t>     château de Ville-au-         Ville</a:t>
            </a:r>
          </a:p>
          <a:p>
            <a:pPr algn="ctr"/>
            <a:endParaRPr lang="fr-FR" sz="5400" dirty="0" smtClean="0">
              <a:latin typeface="Palace Script MT" pitchFamily="66" charset="0"/>
            </a:endParaRPr>
          </a:p>
          <a:p>
            <a:pPr algn="ctr"/>
            <a:endParaRPr lang="fr-FR" sz="5400" dirty="0" smtClean="0">
              <a:latin typeface="Palace Script MT" pitchFamily="66" charset="0"/>
            </a:endParaRPr>
          </a:p>
          <a:p>
            <a:pPr algn="ctr"/>
            <a:endParaRPr lang="fr-FR" sz="5400" dirty="0">
              <a:latin typeface="Palace Script MT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Château </a:t>
            </a:r>
            <a:r>
              <a:rPr lang="fr-FR" sz="3600" b="1" dirty="0" smtClean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  <a:t>de</a:t>
            </a:r>
            <a:r>
              <a:rPr lang="fr-FR" sz="3600" b="1" dirty="0" smtClean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 </a:t>
            </a:r>
            <a:r>
              <a:rPr lang="fr-FR" sz="3600" b="1" dirty="0" smtClean="0">
                <a:solidFill>
                  <a:srgbClr val="FFFF00"/>
                </a:solidFill>
                <a:latin typeface="DilleniaUPC" pitchFamily="18" charset="-34"/>
                <a:cs typeface="DilleniaUPC" pitchFamily="18" charset="-34"/>
              </a:rPr>
              <a:t>haut</a:t>
            </a:r>
            <a:r>
              <a:rPr lang="fr-FR" sz="3600" b="1" dirty="0" smtClean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-</a:t>
            </a:r>
            <a:r>
              <a:rPr lang="fr-FR" sz="3600" b="1" dirty="0" err="1" smtClean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koenigsbourg</a:t>
            </a:r>
            <a:endParaRPr lang="fr-FR" sz="3600" b="1" dirty="0" smtClean="0">
              <a:solidFill>
                <a:srgbClr val="C00000"/>
              </a:solidFill>
              <a:latin typeface="DilleniaUPC" pitchFamily="18" charset="-34"/>
              <a:cs typeface="DilleniaUPC" pitchFamily="18" charset="-34"/>
            </a:endParaRPr>
          </a:p>
          <a:p>
            <a:pPr algn="ctr"/>
            <a:endParaRPr lang="fr-FR" sz="3600" b="1" dirty="0" smtClean="0">
              <a:solidFill>
                <a:srgbClr val="C00000"/>
              </a:solidFill>
              <a:latin typeface="DilleniaUPC" pitchFamily="18" charset="-34"/>
              <a:cs typeface="DilleniaUPC" pitchFamily="18" charset="-34"/>
            </a:endParaRPr>
          </a:p>
          <a:p>
            <a:pPr algn="ctr"/>
            <a:endParaRPr lang="fr-FR" sz="3600" b="1" dirty="0" smtClean="0">
              <a:solidFill>
                <a:srgbClr val="C00000"/>
              </a:solidFill>
              <a:latin typeface="DilleniaUPC" pitchFamily="18" charset="-34"/>
              <a:cs typeface="DilleniaUPC" pitchFamily="18" charset="-34"/>
            </a:endParaRPr>
          </a:p>
          <a:p>
            <a:pPr algn="ctr"/>
            <a:endParaRPr lang="fr-FR" sz="3600" b="1" dirty="0" smtClean="0">
              <a:solidFill>
                <a:srgbClr val="C00000"/>
              </a:solidFill>
              <a:latin typeface="DilleniaUPC" pitchFamily="18" charset="-34"/>
              <a:cs typeface="DilleniaUPC" pitchFamily="18" charset="-34"/>
            </a:endParaRPr>
          </a:p>
          <a:p>
            <a:pPr algn="ctr"/>
            <a:endParaRPr lang="fr-FR" sz="3600" b="1" dirty="0">
              <a:solidFill>
                <a:srgbClr val="C00000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29" name="Rectangle 28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solidFill>
                  <a:srgbClr val="003300"/>
                </a:solidFill>
                <a:latin typeface="Parchment" pitchFamily="66" charset="0"/>
              </a:rPr>
              <a:t>Château de </a:t>
            </a:r>
            <a:r>
              <a:rPr lang="fr-FR" sz="5400" dirty="0" err="1" smtClean="0">
                <a:solidFill>
                  <a:srgbClr val="003300"/>
                </a:solidFill>
                <a:latin typeface="Parchment" pitchFamily="66" charset="0"/>
              </a:rPr>
              <a:t>hkoenig</a:t>
            </a:r>
            <a:endParaRPr lang="fr-FR" sz="5400" dirty="0" smtClean="0">
              <a:solidFill>
                <a:srgbClr val="003300"/>
              </a:solidFill>
              <a:latin typeface="Parchment" pitchFamily="66" charset="0"/>
            </a:endParaRPr>
          </a:p>
          <a:p>
            <a:pPr algn="ctr"/>
            <a:endParaRPr lang="fr-FR" sz="5400" dirty="0" smtClean="0">
              <a:solidFill>
                <a:srgbClr val="003300"/>
              </a:solidFill>
              <a:latin typeface="Parchment" pitchFamily="66" charset="0"/>
            </a:endParaRPr>
          </a:p>
          <a:p>
            <a:pPr algn="ctr"/>
            <a:endParaRPr lang="fr-FR" sz="5400" dirty="0" smtClean="0">
              <a:solidFill>
                <a:srgbClr val="003300"/>
              </a:solidFill>
              <a:latin typeface="Parchment" pitchFamily="66" charset="0"/>
            </a:endParaRPr>
          </a:p>
          <a:p>
            <a:pPr algn="ctr"/>
            <a:r>
              <a:rPr lang="fr-FR" sz="5400" dirty="0" smtClean="0">
                <a:solidFill>
                  <a:srgbClr val="003300"/>
                </a:solidFill>
                <a:latin typeface="Parchment" pitchFamily="66" charset="0"/>
              </a:rPr>
              <a:t>  </a:t>
            </a:r>
            <a:endParaRPr lang="fr-FR" sz="5400" dirty="0">
              <a:solidFill>
                <a:srgbClr val="003300"/>
              </a:solidFill>
              <a:latin typeface="Parchment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Colonna MT" pitchFamily="82" charset="0"/>
              </a:rPr>
              <a:t>Le château d'</a:t>
            </a:r>
            <a:r>
              <a:rPr lang="fr-FR" sz="2800" dirty="0" err="1" smtClean="0">
                <a:latin typeface="Colonna MT" pitchFamily="82" charset="0"/>
              </a:rPr>
              <a:t>Hombourg</a:t>
            </a:r>
            <a:r>
              <a:rPr lang="fr-FR" sz="2800" dirty="0" smtClean="0">
                <a:latin typeface="Colonna MT" pitchFamily="82" charset="0"/>
              </a:rPr>
              <a:t>-</a:t>
            </a:r>
            <a:r>
              <a:rPr lang="fr-FR" sz="2800" dirty="0" err="1" smtClean="0">
                <a:latin typeface="Colonna MT" pitchFamily="82" charset="0"/>
              </a:rPr>
              <a:t>Budange</a:t>
            </a:r>
            <a:endParaRPr lang="fr-FR" sz="2800" dirty="0" smtClean="0">
              <a:latin typeface="Colonna MT" pitchFamily="82" charset="0"/>
            </a:endParaRPr>
          </a:p>
          <a:p>
            <a:pPr algn="ctr"/>
            <a:endParaRPr lang="fr-FR" sz="2800" dirty="0" smtClean="0">
              <a:latin typeface="Colonna MT" pitchFamily="82" charset="0"/>
            </a:endParaRPr>
          </a:p>
          <a:p>
            <a:pPr algn="ctr"/>
            <a:endParaRPr lang="fr-FR" sz="2800" dirty="0" smtClean="0">
              <a:latin typeface="Colonna MT" pitchFamily="82" charset="0"/>
            </a:endParaRPr>
          </a:p>
          <a:p>
            <a:pPr algn="ctr"/>
            <a:endParaRPr lang="fr-FR" sz="2800" dirty="0" smtClean="0">
              <a:latin typeface="Colonna MT" pitchFamily="82" charset="0"/>
            </a:endParaRPr>
          </a:p>
          <a:p>
            <a:pPr algn="ctr"/>
            <a:endParaRPr lang="fr-FR" sz="2800" dirty="0" smtClean="0">
              <a:latin typeface="Colonna MT" pitchFamily="82" charset="0"/>
            </a:endParaRPr>
          </a:p>
          <a:p>
            <a:pPr algn="ctr"/>
            <a:endParaRPr lang="fr-FR" sz="2800" dirty="0" smtClean="0">
              <a:latin typeface="Colonna MT" pitchFamily="82" charset="0"/>
            </a:endParaRPr>
          </a:p>
          <a:p>
            <a:pPr algn="ctr"/>
            <a:endParaRPr lang="fr-FR" sz="2800" dirty="0">
              <a:latin typeface="Colonna MT" pitchFamily="82" charset="0"/>
            </a:endParaRPr>
          </a:p>
        </p:txBody>
      </p:sp>
      <p:sp>
        <p:nvSpPr>
          <p:cNvPr id="31" name="Rectangle 30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Nyala" pitchFamily="2" charset="0"/>
              </a:rPr>
              <a:t>       le manoir de </a:t>
            </a:r>
            <a:r>
              <a:rPr lang="fr-FR" sz="3200" dirty="0" err="1" smtClean="0">
                <a:latin typeface="Nyala" pitchFamily="2" charset="0"/>
              </a:rPr>
              <a:t>Didendorf</a:t>
            </a:r>
            <a:endParaRPr lang="fr-FR" sz="3200" dirty="0" smtClean="0">
              <a:latin typeface="Nyala" pitchFamily="2" charset="0"/>
            </a:endParaRPr>
          </a:p>
          <a:p>
            <a:pPr algn="ctr"/>
            <a:endParaRPr lang="fr-FR" sz="3200" dirty="0" smtClean="0">
              <a:latin typeface="Nyala" pitchFamily="2" charset="0"/>
            </a:endParaRPr>
          </a:p>
          <a:p>
            <a:pPr algn="ctr"/>
            <a:endParaRPr lang="fr-FR" sz="3200" dirty="0" smtClean="0">
              <a:latin typeface="Nyala" pitchFamily="2" charset="0"/>
            </a:endParaRPr>
          </a:p>
          <a:p>
            <a:pPr algn="ctr"/>
            <a:endParaRPr lang="fr-FR" sz="3200" dirty="0" smtClean="0">
              <a:latin typeface="Nyala" pitchFamily="2" charset="0"/>
            </a:endParaRPr>
          </a:p>
          <a:p>
            <a:pPr algn="ctr"/>
            <a:endParaRPr lang="fr-FR" sz="3200" dirty="0">
              <a:latin typeface="Nyala" pitchFamily="2" charset="0"/>
            </a:endParaRPr>
          </a:p>
        </p:txBody>
      </p:sp>
      <p:sp>
        <p:nvSpPr>
          <p:cNvPr id="32" name="Rectangle 31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  <a:latin typeface="MV Boli" pitchFamily="2" charset="0"/>
                <a:cs typeface="MV Boli" pitchFamily="2" charset="0"/>
              </a:rPr>
              <a:t>Château de Lichtenb</a:t>
            </a:r>
            <a:r>
              <a:rPr lang="fr-FR" sz="3200" dirty="0" smtClean="0">
                <a:latin typeface="MV Boli" pitchFamily="2" charset="0"/>
                <a:cs typeface="MV Boli" pitchFamily="2" charset="0"/>
              </a:rPr>
              <a:t>erg Alsace</a:t>
            </a:r>
          </a:p>
          <a:p>
            <a:pPr algn="ctr"/>
            <a:endParaRPr lang="fr-FR" sz="32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>
              <a:latin typeface="MV Boli" pitchFamily="2" charset="0"/>
              <a:cs typeface="MV Boli" pitchFamily="2" charset="0"/>
            </a:endParaRPr>
          </a:p>
        </p:txBody>
      </p:sp>
      <p:sp>
        <p:nvSpPr>
          <p:cNvPr id="33" name="Rectangle 32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r>
              <a:rPr lang="fr-FR" sz="3200" dirty="0" smtClean="0">
                <a:latin typeface="MS Mincho" pitchFamily="49" charset="-128"/>
                <a:ea typeface="MS Mincho" pitchFamily="49" charset="-128"/>
              </a:rPr>
              <a:t>Château de </a:t>
            </a:r>
            <a:r>
              <a:rPr lang="fr-FR" sz="3200" dirty="0" err="1" smtClean="0">
                <a:latin typeface="MS Mincho" pitchFamily="49" charset="-128"/>
                <a:ea typeface="MS Mincho" pitchFamily="49" charset="-128"/>
              </a:rPr>
              <a:t>luneville</a:t>
            </a:r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 smtClean="0">
              <a:latin typeface="MS Mincho" pitchFamily="49" charset="-128"/>
              <a:ea typeface="MS Mincho" pitchFamily="49" charset="-128"/>
            </a:endParaRPr>
          </a:p>
          <a:p>
            <a:pPr algn="ctr"/>
            <a:endParaRPr lang="fr-FR" sz="3200" dirty="0">
              <a:latin typeface="MS Mincho" pitchFamily="49" charset="-128"/>
              <a:ea typeface="MS Mincho" pitchFamily="49" charset="-128"/>
            </a:endParaRPr>
          </a:p>
        </p:txBody>
      </p:sp>
      <p:sp>
        <p:nvSpPr>
          <p:cNvPr id="34" name="Rectangle 33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i="1" dirty="0" smtClean="0">
                <a:solidFill>
                  <a:srgbClr val="FF0000"/>
                </a:solidFill>
                <a:latin typeface="Agency FB" pitchFamily="34" charset="0"/>
              </a:rPr>
              <a:t>                     Château de </a:t>
            </a:r>
            <a:r>
              <a:rPr lang="fr-FR" sz="3600" i="1" dirty="0" err="1" smtClean="0">
                <a:solidFill>
                  <a:srgbClr val="FF0000"/>
                </a:solidFill>
                <a:latin typeface="Agency FB" pitchFamily="34" charset="0"/>
              </a:rPr>
              <a:t>Sierck</a:t>
            </a:r>
            <a:r>
              <a:rPr lang="fr-FR" sz="3600" i="1" dirty="0" smtClean="0">
                <a:solidFill>
                  <a:srgbClr val="FF0000"/>
                </a:solidFill>
                <a:latin typeface="Agency FB" pitchFamily="34" charset="0"/>
              </a:rPr>
              <a:t> le Bains</a:t>
            </a:r>
          </a:p>
          <a:p>
            <a:pPr algn="ctr"/>
            <a:r>
              <a:rPr lang="fr-FR" sz="5400" i="1" dirty="0" smtClean="0">
                <a:solidFill>
                  <a:srgbClr val="FF0000"/>
                </a:solidFill>
                <a:latin typeface="Agency FB" pitchFamily="34" charset="0"/>
              </a:rPr>
              <a:t>V</a:t>
            </a:r>
          </a:p>
          <a:p>
            <a:pPr algn="ctr"/>
            <a:endParaRPr lang="fr-FR" sz="3600" i="1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3600" i="1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3600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 rot="-420000">
            <a:off x="343633" y="1190712"/>
            <a:ext cx="7143800" cy="4176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HeroicExtremeLeftFacing">
              <a:rot lat="487347" lon="1200000" rev="2142548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2060"/>
                </a:solidFill>
                <a:latin typeface="Candara" pitchFamily="34" charset="0"/>
              </a:rPr>
              <a:t>    Château de           </a:t>
            </a:r>
            <a:r>
              <a:rPr lang="fr-FR" sz="2800" dirty="0" err="1" smtClean="0">
                <a:solidFill>
                  <a:srgbClr val="002060"/>
                </a:solidFill>
                <a:latin typeface="Candara" pitchFamily="34" charset="0"/>
              </a:rPr>
              <a:t>Thillombois</a:t>
            </a:r>
            <a:endParaRPr lang="fr-FR" sz="2800" dirty="0" smtClean="0">
              <a:solidFill>
                <a:srgbClr val="002060"/>
              </a:solidFill>
              <a:latin typeface="Candar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andar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andar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andar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andar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andara" pitchFamily="34" charset="0"/>
            </a:endParaRPr>
          </a:p>
          <a:p>
            <a:pPr algn="ctr"/>
            <a:endParaRPr lang="fr-FR" sz="2800" dirty="0">
              <a:solidFill>
                <a:srgbClr val="002060"/>
              </a:solidFill>
              <a:latin typeface="Candara" pitchFamily="34" charset="0"/>
            </a:endParaRPr>
          </a:p>
        </p:txBody>
      </p:sp>
      <p:grpSp>
        <p:nvGrpSpPr>
          <p:cNvPr id="15" name="Groupe 14"/>
          <p:cNvGrpSpPr/>
          <p:nvPr/>
        </p:nvGrpSpPr>
        <p:grpSpPr>
          <a:xfrm>
            <a:off x="-31689" y="-13648"/>
            <a:ext cx="9202985" cy="6892120"/>
            <a:chOff x="-31689" y="-13648"/>
            <a:chExt cx="9202985" cy="6892120"/>
          </a:xfrm>
        </p:grpSpPr>
        <p:sp>
          <p:nvSpPr>
            <p:cNvPr id="5" name="Forme libre 4">
              <a:hlinkClick r:id="rId23" action="ppaction://hlinksldjump">
                <a:snd r:embed="rId2" name="02 Patricia Kaas - Une fille de l'Est.wav"/>
              </a:hlinkClick>
            </p:cNvPr>
            <p:cNvSpPr/>
            <p:nvPr/>
          </p:nvSpPr>
          <p:spPr>
            <a:xfrm>
              <a:off x="0" y="-13648"/>
              <a:ext cx="9171296" cy="6892120"/>
            </a:xfrm>
            <a:custGeom>
              <a:avLst/>
              <a:gdLst>
                <a:gd name="connsiteX0" fmla="*/ 1091821 w 9171296"/>
                <a:gd name="connsiteY0" fmla="*/ 4926842 h 6892120"/>
                <a:gd name="connsiteX1" fmla="*/ 7861110 w 9171296"/>
                <a:gd name="connsiteY1" fmla="*/ 5609230 h 6892120"/>
                <a:gd name="connsiteX2" fmla="*/ 8038531 w 9171296"/>
                <a:gd name="connsiteY2" fmla="*/ 450376 h 6892120"/>
                <a:gd name="connsiteX3" fmla="*/ 668740 w 9171296"/>
                <a:gd name="connsiteY3" fmla="*/ 1310185 h 6892120"/>
                <a:gd name="connsiteX4" fmla="*/ 1323833 w 9171296"/>
                <a:gd name="connsiteY4" fmla="*/ 6878472 h 6892120"/>
                <a:gd name="connsiteX5" fmla="*/ 9171296 w 9171296"/>
                <a:gd name="connsiteY5" fmla="*/ 6892120 h 6892120"/>
                <a:gd name="connsiteX6" fmla="*/ 9157648 w 9171296"/>
                <a:gd name="connsiteY6" fmla="*/ 0 h 6892120"/>
                <a:gd name="connsiteX7" fmla="*/ 0 w 9171296"/>
                <a:gd name="connsiteY7" fmla="*/ 0 h 6892120"/>
                <a:gd name="connsiteX8" fmla="*/ 13648 w 9171296"/>
                <a:gd name="connsiteY8" fmla="*/ 6878472 h 6892120"/>
                <a:gd name="connsiteX9" fmla="*/ 1337481 w 9171296"/>
                <a:gd name="connsiteY9" fmla="*/ 6892120 h 6892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71296" h="6892120">
                  <a:moveTo>
                    <a:pt x="1091821" y="4926842"/>
                  </a:moveTo>
                  <a:lnTo>
                    <a:pt x="7861110" y="5609230"/>
                  </a:lnTo>
                  <a:lnTo>
                    <a:pt x="8038531" y="450376"/>
                  </a:lnTo>
                  <a:lnTo>
                    <a:pt x="668740" y="1310185"/>
                  </a:lnTo>
                  <a:lnTo>
                    <a:pt x="1323833" y="6878472"/>
                  </a:lnTo>
                  <a:lnTo>
                    <a:pt x="9171296" y="6892120"/>
                  </a:lnTo>
                  <a:cubicBezTo>
                    <a:pt x="9166747" y="4594747"/>
                    <a:pt x="9162197" y="2297373"/>
                    <a:pt x="9157648" y="0"/>
                  </a:cubicBezTo>
                  <a:lnTo>
                    <a:pt x="0" y="0"/>
                  </a:lnTo>
                  <a:cubicBezTo>
                    <a:pt x="4549" y="2292824"/>
                    <a:pt x="9099" y="4585648"/>
                    <a:pt x="13648" y="6878472"/>
                  </a:cubicBezTo>
                  <a:lnTo>
                    <a:pt x="1337481" y="6892120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Cadre 3"/>
            <p:cNvSpPr/>
            <p:nvPr/>
          </p:nvSpPr>
          <p:spPr>
            <a:xfrm rot="-540000">
              <a:off x="-31689" y="973582"/>
              <a:ext cx="7799248" cy="4695670"/>
            </a:xfrm>
            <a:prstGeom prst="frame">
              <a:avLst>
                <a:gd name="adj1" fmla="val 8170"/>
              </a:avLst>
            </a:prstGeom>
            <a:blipFill>
              <a:blip r:embed="rId24" cstate="print"/>
              <a:stretch>
                <a:fillRect/>
              </a:stretch>
            </a:blipFill>
            <a:ln>
              <a:noFill/>
            </a:ln>
            <a:scene3d>
              <a:camera prst="perspectiveHeroicExtremeLeftFacing">
                <a:rot lat="487347" lon="1200000" rev="21300000"/>
              </a:camera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2" name="Forme libre 1"/>
            <p:cNvSpPr/>
            <p:nvPr/>
          </p:nvSpPr>
          <p:spPr>
            <a:xfrm>
              <a:off x="0" y="3571876"/>
              <a:ext cx="9144001" cy="3286124"/>
            </a:xfrm>
            <a:custGeom>
              <a:avLst/>
              <a:gdLst>
                <a:gd name="connsiteX0" fmla="*/ 9717206 w 9744502"/>
                <a:gd name="connsiteY0" fmla="*/ 359391 h 2583976"/>
                <a:gd name="connsiteX1" fmla="*/ 9662615 w 9744502"/>
                <a:gd name="connsiteY1" fmla="*/ 427629 h 2583976"/>
                <a:gd name="connsiteX2" fmla="*/ 9539785 w 9744502"/>
                <a:gd name="connsiteY2" fmla="*/ 441277 h 2583976"/>
                <a:gd name="connsiteX3" fmla="*/ 9498842 w 9744502"/>
                <a:gd name="connsiteY3" fmla="*/ 482220 h 2583976"/>
                <a:gd name="connsiteX4" fmla="*/ 9457899 w 9744502"/>
                <a:gd name="connsiteY4" fmla="*/ 495868 h 2583976"/>
                <a:gd name="connsiteX5" fmla="*/ 9403307 w 9744502"/>
                <a:gd name="connsiteY5" fmla="*/ 482220 h 2583976"/>
                <a:gd name="connsiteX6" fmla="*/ 9362364 w 9744502"/>
                <a:gd name="connsiteY6" fmla="*/ 495868 h 2583976"/>
                <a:gd name="connsiteX7" fmla="*/ 9266830 w 9744502"/>
                <a:gd name="connsiteY7" fmla="*/ 523164 h 2583976"/>
                <a:gd name="connsiteX8" fmla="*/ 9253182 w 9744502"/>
                <a:gd name="connsiteY8" fmla="*/ 564107 h 2583976"/>
                <a:gd name="connsiteX9" fmla="*/ 9171296 w 9744502"/>
                <a:gd name="connsiteY9" fmla="*/ 605050 h 2583976"/>
                <a:gd name="connsiteX10" fmla="*/ 9116704 w 9744502"/>
                <a:gd name="connsiteY10" fmla="*/ 577755 h 2583976"/>
                <a:gd name="connsiteX11" fmla="*/ 9075761 w 9744502"/>
                <a:gd name="connsiteY11" fmla="*/ 618698 h 2583976"/>
                <a:gd name="connsiteX12" fmla="*/ 9034818 w 9744502"/>
                <a:gd name="connsiteY12" fmla="*/ 645994 h 2583976"/>
                <a:gd name="connsiteX13" fmla="*/ 8993875 w 9744502"/>
                <a:gd name="connsiteY13" fmla="*/ 618698 h 2583976"/>
                <a:gd name="connsiteX14" fmla="*/ 8911988 w 9744502"/>
                <a:gd name="connsiteY14" fmla="*/ 659641 h 2583976"/>
                <a:gd name="connsiteX15" fmla="*/ 8802806 w 9744502"/>
                <a:gd name="connsiteY15" fmla="*/ 673289 h 2583976"/>
                <a:gd name="connsiteX16" fmla="*/ 8748215 w 9744502"/>
                <a:gd name="connsiteY16" fmla="*/ 686937 h 2583976"/>
                <a:gd name="connsiteX17" fmla="*/ 8611737 w 9744502"/>
                <a:gd name="connsiteY17" fmla="*/ 727880 h 2583976"/>
                <a:gd name="connsiteX18" fmla="*/ 8488907 w 9744502"/>
                <a:gd name="connsiteY18" fmla="*/ 782471 h 2583976"/>
                <a:gd name="connsiteX19" fmla="*/ 8393373 w 9744502"/>
                <a:gd name="connsiteY19" fmla="*/ 782471 h 2583976"/>
                <a:gd name="connsiteX20" fmla="*/ 8461612 w 9744502"/>
                <a:gd name="connsiteY20" fmla="*/ 1478507 h 2583976"/>
                <a:gd name="connsiteX21" fmla="*/ 7956645 w 9744502"/>
                <a:gd name="connsiteY21" fmla="*/ 1478507 h 2583976"/>
                <a:gd name="connsiteX22" fmla="*/ 7656394 w 9744502"/>
                <a:gd name="connsiteY22" fmla="*/ 1492155 h 2583976"/>
                <a:gd name="connsiteX23" fmla="*/ 7547212 w 9744502"/>
                <a:gd name="connsiteY23" fmla="*/ 1437564 h 2583976"/>
                <a:gd name="connsiteX24" fmla="*/ 7397087 w 9744502"/>
                <a:gd name="connsiteY24" fmla="*/ 1396620 h 2583976"/>
                <a:gd name="connsiteX25" fmla="*/ 7315200 w 9744502"/>
                <a:gd name="connsiteY25" fmla="*/ 1423916 h 2583976"/>
                <a:gd name="connsiteX26" fmla="*/ 7274257 w 9744502"/>
                <a:gd name="connsiteY26" fmla="*/ 1437564 h 2583976"/>
                <a:gd name="connsiteX27" fmla="*/ 7219666 w 9744502"/>
                <a:gd name="connsiteY27" fmla="*/ 1478507 h 2583976"/>
                <a:gd name="connsiteX28" fmla="*/ 7151427 w 9744502"/>
                <a:gd name="connsiteY28" fmla="*/ 1423916 h 2583976"/>
                <a:gd name="connsiteX29" fmla="*/ 7028597 w 9744502"/>
                <a:gd name="connsiteY29" fmla="*/ 1396620 h 2583976"/>
                <a:gd name="connsiteX30" fmla="*/ 6946710 w 9744502"/>
                <a:gd name="connsiteY30" fmla="*/ 1437564 h 2583976"/>
                <a:gd name="connsiteX31" fmla="*/ 6782937 w 9744502"/>
                <a:gd name="connsiteY31" fmla="*/ 1451212 h 2583976"/>
                <a:gd name="connsiteX32" fmla="*/ 6701051 w 9744502"/>
                <a:gd name="connsiteY32" fmla="*/ 1492155 h 2583976"/>
                <a:gd name="connsiteX33" fmla="*/ 6646460 w 9744502"/>
                <a:gd name="connsiteY33" fmla="*/ 1560394 h 2583976"/>
                <a:gd name="connsiteX34" fmla="*/ 6387152 w 9744502"/>
                <a:gd name="connsiteY34" fmla="*/ 1464859 h 2583976"/>
                <a:gd name="connsiteX35" fmla="*/ 6318913 w 9744502"/>
                <a:gd name="connsiteY35" fmla="*/ 1369325 h 2583976"/>
                <a:gd name="connsiteX36" fmla="*/ 6305266 w 9744502"/>
                <a:gd name="connsiteY36" fmla="*/ 1328382 h 2583976"/>
                <a:gd name="connsiteX37" fmla="*/ 6277970 w 9744502"/>
                <a:gd name="connsiteY37" fmla="*/ 1369325 h 2583976"/>
                <a:gd name="connsiteX38" fmla="*/ 6182436 w 9744502"/>
                <a:gd name="connsiteY38" fmla="*/ 1423916 h 2583976"/>
                <a:gd name="connsiteX39" fmla="*/ 6045958 w 9744502"/>
                <a:gd name="connsiteY39" fmla="*/ 1410268 h 2583976"/>
                <a:gd name="connsiteX40" fmla="*/ 5991367 w 9744502"/>
                <a:gd name="connsiteY40" fmla="*/ 1396620 h 2583976"/>
                <a:gd name="connsiteX41" fmla="*/ 5895833 w 9744502"/>
                <a:gd name="connsiteY41" fmla="*/ 1355677 h 2583976"/>
                <a:gd name="connsiteX42" fmla="*/ 5868537 w 9744502"/>
                <a:gd name="connsiteY42" fmla="*/ 1314734 h 2583976"/>
                <a:gd name="connsiteX43" fmla="*/ 5786651 w 9744502"/>
                <a:gd name="connsiteY43" fmla="*/ 1369325 h 2583976"/>
                <a:gd name="connsiteX44" fmla="*/ 5718412 w 9744502"/>
                <a:gd name="connsiteY44" fmla="*/ 1355677 h 2583976"/>
                <a:gd name="connsiteX45" fmla="*/ 5677469 w 9744502"/>
                <a:gd name="connsiteY45" fmla="*/ 1342029 h 2583976"/>
                <a:gd name="connsiteX46" fmla="*/ 5609230 w 9744502"/>
                <a:gd name="connsiteY46" fmla="*/ 1355677 h 2583976"/>
                <a:gd name="connsiteX47" fmla="*/ 5540991 w 9744502"/>
                <a:gd name="connsiteY47" fmla="*/ 1342029 h 2583976"/>
                <a:gd name="connsiteX48" fmla="*/ 5500048 w 9744502"/>
                <a:gd name="connsiteY48" fmla="*/ 1301086 h 2583976"/>
                <a:gd name="connsiteX49" fmla="*/ 5459104 w 9744502"/>
                <a:gd name="connsiteY49" fmla="*/ 1287438 h 2583976"/>
                <a:gd name="connsiteX50" fmla="*/ 5377218 w 9744502"/>
                <a:gd name="connsiteY50" fmla="*/ 1314734 h 2583976"/>
                <a:gd name="connsiteX51" fmla="*/ 5336275 w 9744502"/>
                <a:gd name="connsiteY51" fmla="*/ 1328382 h 2583976"/>
                <a:gd name="connsiteX52" fmla="*/ 5295331 w 9744502"/>
                <a:gd name="connsiteY52" fmla="*/ 1328382 h 2583976"/>
                <a:gd name="connsiteX53" fmla="*/ 5295331 w 9744502"/>
                <a:gd name="connsiteY53" fmla="*/ 1328382 h 2583976"/>
                <a:gd name="connsiteX54" fmla="*/ 5213445 w 9744502"/>
                <a:gd name="connsiteY54" fmla="*/ 1328382 h 2583976"/>
                <a:gd name="connsiteX55" fmla="*/ 5199797 w 9744502"/>
                <a:gd name="connsiteY55" fmla="*/ 1505803 h 2583976"/>
                <a:gd name="connsiteX56" fmla="*/ 4258102 w 9744502"/>
                <a:gd name="connsiteY56" fmla="*/ 1505803 h 2583976"/>
                <a:gd name="connsiteX57" fmla="*/ 4230806 w 9744502"/>
                <a:gd name="connsiteY57" fmla="*/ 1369325 h 2583976"/>
                <a:gd name="connsiteX58" fmla="*/ 4121624 w 9744502"/>
                <a:gd name="connsiteY58" fmla="*/ 1314734 h 2583976"/>
                <a:gd name="connsiteX59" fmla="*/ 4026090 w 9744502"/>
                <a:gd name="connsiteY59" fmla="*/ 1369325 h 2583976"/>
                <a:gd name="connsiteX60" fmla="*/ 3957851 w 9744502"/>
                <a:gd name="connsiteY60" fmla="*/ 1437564 h 2583976"/>
                <a:gd name="connsiteX61" fmla="*/ 3848669 w 9744502"/>
                <a:gd name="connsiteY61" fmla="*/ 1396620 h 2583976"/>
                <a:gd name="connsiteX62" fmla="*/ 3753134 w 9744502"/>
                <a:gd name="connsiteY62" fmla="*/ 1355677 h 2583976"/>
                <a:gd name="connsiteX63" fmla="*/ 3671248 w 9744502"/>
                <a:gd name="connsiteY63" fmla="*/ 1301086 h 2583976"/>
                <a:gd name="connsiteX64" fmla="*/ 3589361 w 9744502"/>
                <a:gd name="connsiteY64" fmla="*/ 1260143 h 2583976"/>
                <a:gd name="connsiteX65" fmla="*/ 3603009 w 9744502"/>
                <a:gd name="connsiteY65" fmla="*/ 1164609 h 2583976"/>
                <a:gd name="connsiteX66" fmla="*/ 3643952 w 9744502"/>
                <a:gd name="connsiteY66" fmla="*/ 1150961 h 2583976"/>
                <a:gd name="connsiteX67" fmla="*/ 3657600 w 9744502"/>
                <a:gd name="connsiteY67" fmla="*/ 1110017 h 2583976"/>
                <a:gd name="connsiteX68" fmla="*/ 3643952 w 9744502"/>
                <a:gd name="connsiteY68" fmla="*/ 1000835 h 2583976"/>
                <a:gd name="connsiteX69" fmla="*/ 3589361 w 9744502"/>
                <a:gd name="connsiteY69" fmla="*/ 987188 h 2583976"/>
                <a:gd name="connsiteX70" fmla="*/ 3534770 w 9744502"/>
                <a:gd name="connsiteY70" fmla="*/ 1000835 h 2583976"/>
                <a:gd name="connsiteX71" fmla="*/ 3439236 w 9744502"/>
                <a:gd name="connsiteY71" fmla="*/ 1014483 h 2583976"/>
                <a:gd name="connsiteX72" fmla="*/ 3384645 w 9744502"/>
                <a:gd name="connsiteY72" fmla="*/ 1000835 h 2583976"/>
                <a:gd name="connsiteX73" fmla="*/ 3357349 w 9744502"/>
                <a:gd name="connsiteY73" fmla="*/ 959892 h 2583976"/>
                <a:gd name="connsiteX74" fmla="*/ 3316406 w 9744502"/>
                <a:gd name="connsiteY74" fmla="*/ 932597 h 2583976"/>
                <a:gd name="connsiteX75" fmla="*/ 3193576 w 9744502"/>
                <a:gd name="connsiteY75" fmla="*/ 987188 h 2583976"/>
                <a:gd name="connsiteX76" fmla="*/ 3179928 w 9744502"/>
                <a:gd name="connsiteY76" fmla="*/ 1028131 h 2583976"/>
                <a:gd name="connsiteX77" fmla="*/ 3166281 w 9744502"/>
                <a:gd name="connsiteY77" fmla="*/ 1110017 h 2583976"/>
                <a:gd name="connsiteX78" fmla="*/ 3125337 w 9744502"/>
                <a:gd name="connsiteY78" fmla="*/ 1123665 h 2583976"/>
                <a:gd name="connsiteX79" fmla="*/ 3043451 w 9744502"/>
                <a:gd name="connsiteY79" fmla="*/ 1178256 h 2583976"/>
                <a:gd name="connsiteX80" fmla="*/ 3016155 w 9744502"/>
                <a:gd name="connsiteY80" fmla="*/ 1219200 h 2583976"/>
                <a:gd name="connsiteX81" fmla="*/ 2961564 w 9744502"/>
                <a:gd name="connsiteY81" fmla="*/ 1232847 h 2583976"/>
                <a:gd name="connsiteX82" fmla="*/ 2838734 w 9744502"/>
                <a:gd name="connsiteY82" fmla="*/ 1137313 h 2583976"/>
                <a:gd name="connsiteX83" fmla="*/ 2825087 w 9744502"/>
                <a:gd name="connsiteY83" fmla="*/ 1069074 h 2583976"/>
                <a:gd name="connsiteX84" fmla="*/ 2811439 w 9744502"/>
                <a:gd name="connsiteY84" fmla="*/ 987188 h 2583976"/>
                <a:gd name="connsiteX85" fmla="*/ 2729552 w 9744502"/>
                <a:gd name="connsiteY85" fmla="*/ 946244 h 2583976"/>
                <a:gd name="connsiteX86" fmla="*/ 2661313 w 9744502"/>
                <a:gd name="connsiteY86" fmla="*/ 1000835 h 2583976"/>
                <a:gd name="connsiteX87" fmla="*/ 2606722 w 9744502"/>
                <a:gd name="connsiteY87" fmla="*/ 1014483 h 2583976"/>
                <a:gd name="connsiteX88" fmla="*/ 2429302 w 9744502"/>
                <a:gd name="connsiteY88" fmla="*/ 973540 h 2583976"/>
                <a:gd name="connsiteX89" fmla="*/ 2388358 w 9744502"/>
                <a:gd name="connsiteY89" fmla="*/ 1000835 h 2583976"/>
                <a:gd name="connsiteX90" fmla="*/ 2388358 w 9744502"/>
                <a:gd name="connsiteY90" fmla="*/ 1096370 h 2583976"/>
                <a:gd name="connsiteX91" fmla="*/ 2374710 w 9744502"/>
                <a:gd name="connsiteY91" fmla="*/ 1137313 h 2583976"/>
                <a:gd name="connsiteX92" fmla="*/ 2347415 w 9744502"/>
                <a:gd name="connsiteY92" fmla="*/ 1232847 h 2583976"/>
                <a:gd name="connsiteX93" fmla="*/ 2429302 w 9744502"/>
                <a:gd name="connsiteY93" fmla="*/ 1260143 h 2583976"/>
                <a:gd name="connsiteX94" fmla="*/ 2511188 w 9744502"/>
                <a:gd name="connsiteY94" fmla="*/ 1355677 h 2583976"/>
                <a:gd name="connsiteX95" fmla="*/ 2538484 w 9744502"/>
                <a:gd name="connsiteY95" fmla="*/ 1437564 h 2583976"/>
                <a:gd name="connsiteX96" fmla="*/ 2552131 w 9744502"/>
                <a:gd name="connsiteY96" fmla="*/ 1478507 h 2583976"/>
                <a:gd name="connsiteX97" fmla="*/ 2511188 w 9744502"/>
                <a:gd name="connsiteY97" fmla="*/ 1492155 h 2583976"/>
                <a:gd name="connsiteX98" fmla="*/ 2415654 w 9744502"/>
                <a:gd name="connsiteY98" fmla="*/ 1546746 h 2583976"/>
                <a:gd name="connsiteX99" fmla="*/ 2374710 w 9744502"/>
                <a:gd name="connsiteY99" fmla="*/ 1560394 h 2583976"/>
                <a:gd name="connsiteX100" fmla="*/ 2292824 w 9744502"/>
                <a:gd name="connsiteY100" fmla="*/ 1601337 h 2583976"/>
                <a:gd name="connsiteX101" fmla="*/ 2251881 w 9744502"/>
                <a:gd name="connsiteY101" fmla="*/ 1587689 h 2583976"/>
                <a:gd name="connsiteX102" fmla="*/ 2197290 w 9744502"/>
                <a:gd name="connsiteY102" fmla="*/ 1560394 h 2583976"/>
                <a:gd name="connsiteX103" fmla="*/ 2101755 w 9744502"/>
                <a:gd name="connsiteY103" fmla="*/ 1533098 h 2583976"/>
                <a:gd name="connsiteX104" fmla="*/ 2019869 w 9744502"/>
                <a:gd name="connsiteY104" fmla="*/ 1464859 h 2583976"/>
                <a:gd name="connsiteX105" fmla="*/ 1937982 w 9744502"/>
                <a:gd name="connsiteY105" fmla="*/ 1423916 h 2583976"/>
                <a:gd name="connsiteX106" fmla="*/ 1842448 w 9744502"/>
                <a:gd name="connsiteY106" fmla="*/ 1478507 h 2583976"/>
                <a:gd name="connsiteX107" fmla="*/ 1801504 w 9744502"/>
                <a:gd name="connsiteY107" fmla="*/ 1492155 h 2583976"/>
                <a:gd name="connsiteX108" fmla="*/ 1774209 w 9744502"/>
                <a:gd name="connsiteY108" fmla="*/ 1437564 h 2583976"/>
                <a:gd name="connsiteX109" fmla="*/ 1760561 w 9744502"/>
                <a:gd name="connsiteY109" fmla="*/ 1396620 h 2583976"/>
                <a:gd name="connsiteX110" fmla="*/ 1719618 w 9744502"/>
                <a:gd name="connsiteY110" fmla="*/ 1382973 h 2583976"/>
                <a:gd name="connsiteX111" fmla="*/ 1692322 w 9744502"/>
                <a:gd name="connsiteY111" fmla="*/ 1342029 h 2583976"/>
                <a:gd name="connsiteX112" fmla="*/ 1733266 w 9744502"/>
                <a:gd name="connsiteY112" fmla="*/ 1191904 h 2583976"/>
                <a:gd name="connsiteX113" fmla="*/ 1774209 w 9744502"/>
                <a:gd name="connsiteY113" fmla="*/ 1164609 h 2583976"/>
                <a:gd name="connsiteX114" fmla="*/ 1746913 w 9744502"/>
                <a:gd name="connsiteY114" fmla="*/ 1123665 h 2583976"/>
                <a:gd name="connsiteX115" fmla="*/ 1705970 w 9744502"/>
                <a:gd name="connsiteY115" fmla="*/ 1110017 h 2583976"/>
                <a:gd name="connsiteX116" fmla="*/ 1719618 w 9744502"/>
                <a:gd name="connsiteY116" fmla="*/ 1055426 h 2583976"/>
                <a:gd name="connsiteX117" fmla="*/ 1705970 w 9744502"/>
                <a:gd name="connsiteY117" fmla="*/ 1096370 h 2583976"/>
                <a:gd name="connsiteX118" fmla="*/ 1624084 w 9744502"/>
                <a:gd name="connsiteY118" fmla="*/ 1150961 h 2583976"/>
                <a:gd name="connsiteX119" fmla="*/ 1583140 w 9744502"/>
                <a:gd name="connsiteY119" fmla="*/ 1178256 h 2583976"/>
                <a:gd name="connsiteX120" fmla="*/ 1542197 w 9744502"/>
                <a:gd name="connsiteY120" fmla="*/ 1137313 h 2583976"/>
                <a:gd name="connsiteX121" fmla="*/ 1501254 w 9744502"/>
                <a:gd name="connsiteY121" fmla="*/ 1123665 h 2583976"/>
                <a:gd name="connsiteX122" fmla="*/ 1351128 w 9744502"/>
                <a:gd name="connsiteY122" fmla="*/ 1110017 h 2583976"/>
                <a:gd name="connsiteX123" fmla="*/ 1310185 w 9744502"/>
                <a:gd name="connsiteY123" fmla="*/ 1123665 h 2583976"/>
                <a:gd name="connsiteX124" fmla="*/ 1296537 w 9744502"/>
                <a:gd name="connsiteY124" fmla="*/ 1164609 h 2583976"/>
                <a:gd name="connsiteX125" fmla="*/ 1269242 w 9744502"/>
                <a:gd name="connsiteY125" fmla="*/ 1205552 h 2583976"/>
                <a:gd name="connsiteX126" fmla="*/ 1228299 w 9744502"/>
                <a:gd name="connsiteY126" fmla="*/ 1246495 h 2583976"/>
                <a:gd name="connsiteX127" fmla="*/ 1187355 w 9744502"/>
                <a:gd name="connsiteY127" fmla="*/ 1301086 h 2583976"/>
                <a:gd name="connsiteX128" fmla="*/ 1119116 w 9744502"/>
                <a:gd name="connsiteY128" fmla="*/ 1451212 h 2583976"/>
                <a:gd name="connsiteX129" fmla="*/ 1078173 w 9744502"/>
                <a:gd name="connsiteY129" fmla="*/ 1492155 h 2583976"/>
                <a:gd name="connsiteX130" fmla="*/ 968991 w 9744502"/>
                <a:gd name="connsiteY130" fmla="*/ 1587689 h 2583976"/>
                <a:gd name="connsiteX131" fmla="*/ 887104 w 9744502"/>
                <a:gd name="connsiteY131" fmla="*/ 1601337 h 2583976"/>
                <a:gd name="connsiteX132" fmla="*/ 586854 w 9744502"/>
                <a:gd name="connsiteY132" fmla="*/ 1628632 h 2583976"/>
                <a:gd name="connsiteX133" fmla="*/ 95534 w 9744502"/>
                <a:gd name="connsiteY133" fmla="*/ 1628632 h 2583976"/>
                <a:gd name="connsiteX134" fmla="*/ 0 w 9744502"/>
                <a:gd name="connsiteY134" fmla="*/ 1642280 h 2583976"/>
                <a:gd name="connsiteX135" fmla="*/ 0 w 9744502"/>
                <a:gd name="connsiteY135" fmla="*/ 2570328 h 2583976"/>
                <a:gd name="connsiteX136" fmla="*/ 9744502 w 9744502"/>
                <a:gd name="connsiteY136" fmla="*/ 2583976 h 2583976"/>
                <a:gd name="connsiteX137" fmla="*/ 9717206 w 9744502"/>
                <a:gd name="connsiteY137" fmla="*/ 359391 h 2583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</a:cxnLst>
              <a:rect l="l" t="t" r="r" b="b"/>
              <a:pathLst>
                <a:path w="9744502" h="2583976">
                  <a:moveTo>
                    <a:pt x="9717206" y="359391"/>
                  </a:moveTo>
                  <a:cubicBezTo>
                    <a:pt x="9703558" y="0"/>
                    <a:pt x="9680812" y="404883"/>
                    <a:pt x="9662615" y="427629"/>
                  </a:cubicBezTo>
                  <a:cubicBezTo>
                    <a:pt x="9621672" y="432178"/>
                    <a:pt x="9578866" y="428250"/>
                    <a:pt x="9539785" y="441277"/>
                  </a:cubicBezTo>
                  <a:cubicBezTo>
                    <a:pt x="9521475" y="447380"/>
                    <a:pt x="9514901" y="471514"/>
                    <a:pt x="9498842" y="482220"/>
                  </a:cubicBezTo>
                  <a:cubicBezTo>
                    <a:pt x="9486872" y="490200"/>
                    <a:pt x="9471547" y="491319"/>
                    <a:pt x="9457899" y="495868"/>
                  </a:cubicBezTo>
                  <a:cubicBezTo>
                    <a:pt x="9439702" y="491319"/>
                    <a:pt x="9422064" y="482220"/>
                    <a:pt x="9403307" y="482220"/>
                  </a:cubicBezTo>
                  <a:cubicBezTo>
                    <a:pt x="9388921" y="482220"/>
                    <a:pt x="9376196" y="491916"/>
                    <a:pt x="9362364" y="495868"/>
                  </a:cubicBezTo>
                  <a:cubicBezTo>
                    <a:pt x="9242406" y="530142"/>
                    <a:pt x="9364997" y="490441"/>
                    <a:pt x="9266830" y="523164"/>
                  </a:cubicBezTo>
                  <a:cubicBezTo>
                    <a:pt x="9262281" y="536812"/>
                    <a:pt x="9262169" y="552873"/>
                    <a:pt x="9253182" y="564107"/>
                  </a:cubicBezTo>
                  <a:cubicBezTo>
                    <a:pt x="9233940" y="588160"/>
                    <a:pt x="9198270" y="596059"/>
                    <a:pt x="9171296" y="605050"/>
                  </a:cubicBezTo>
                  <a:cubicBezTo>
                    <a:pt x="9153099" y="595952"/>
                    <a:pt x="9136845" y="574878"/>
                    <a:pt x="9116704" y="577755"/>
                  </a:cubicBezTo>
                  <a:cubicBezTo>
                    <a:pt x="9097597" y="580485"/>
                    <a:pt x="9090588" y="606342"/>
                    <a:pt x="9075761" y="618698"/>
                  </a:cubicBezTo>
                  <a:cubicBezTo>
                    <a:pt x="9063160" y="629199"/>
                    <a:pt x="9048466" y="636895"/>
                    <a:pt x="9034818" y="645994"/>
                  </a:cubicBezTo>
                  <a:cubicBezTo>
                    <a:pt x="9021170" y="636895"/>
                    <a:pt x="9010054" y="621395"/>
                    <a:pt x="8993875" y="618698"/>
                  </a:cubicBezTo>
                  <a:cubicBezTo>
                    <a:pt x="8960061" y="613062"/>
                    <a:pt x="8939030" y="652266"/>
                    <a:pt x="8911988" y="659641"/>
                  </a:cubicBezTo>
                  <a:cubicBezTo>
                    <a:pt x="8876603" y="669291"/>
                    <a:pt x="8838984" y="667259"/>
                    <a:pt x="8802806" y="673289"/>
                  </a:cubicBezTo>
                  <a:cubicBezTo>
                    <a:pt x="8784304" y="676373"/>
                    <a:pt x="8766412" y="682388"/>
                    <a:pt x="8748215" y="686937"/>
                  </a:cubicBezTo>
                  <a:cubicBezTo>
                    <a:pt x="8669011" y="739739"/>
                    <a:pt x="8746053" y="696883"/>
                    <a:pt x="8611737" y="727880"/>
                  </a:cubicBezTo>
                  <a:cubicBezTo>
                    <a:pt x="8537221" y="745076"/>
                    <a:pt x="8540718" y="747932"/>
                    <a:pt x="8488907" y="782471"/>
                  </a:cubicBezTo>
                  <a:cubicBezTo>
                    <a:pt x="8410694" y="766828"/>
                    <a:pt x="8441417" y="758449"/>
                    <a:pt x="8393373" y="782471"/>
                  </a:cubicBezTo>
                  <a:lnTo>
                    <a:pt x="8461612" y="1478507"/>
                  </a:lnTo>
                  <a:lnTo>
                    <a:pt x="7956645" y="1478507"/>
                  </a:lnTo>
                  <a:lnTo>
                    <a:pt x="7656394" y="1492155"/>
                  </a:lnTo>
                  <a:cubicBezTo>
                    <a:pt x="7620000" y="1473958"/>
                    <a:pt x="7584612" y="1453593"/>
                    <a:pt x="7547212" y="1437564"/>
                  </a:cubicBezTo>
                  <a:cubicBezTo>
                    <a:pt x="7486607" y="1411590"/>
                    <a:pt x="7458639" y="1408931"/>
                    <a:pt x="7397087" y="1396620"/>
                  </a:cubicBezTo>
                  <a:lnTo>
                    <a:pt x="7315200" y="1423916"/>
                  </a:lnTo>
                  <a:lnTo>
                    <a:pt x="7274257" y="1437564"/>
                  </a:lnTo>
                  <a:cubicBezTo>
                    <a:pt x="7241914" y="1486077"/>
                    <a:pt x="7263364" y="1478507"/>
                    <a:pt x="7219666" y="1478507"/>
                  </a:cubicBezTo>
                  <a:lnTo>
                    <a:pt x="7151427" y="1423916"/>
                  </a:lnTo>
                  <a:cubicBezTo>
                    <a:pt x="7110484" y="1414817"/>
                    <a:pt x="7070394" y="1400103"/>
                    <a:pt x="7028597" y="1396620"/>
                  </a:cubicBezTo>
                  <a:cubicBezTo>
                    <a:pt x="6978754" y="1392466"/>
                    <a:pt x="6992029" y="1428500"/>
                    <a:pt x="6946710" y="1437564"/>
                  </a:cubicBezTo>
                  <a:cubicBezTo>
                    <a:pt x="6892994" y="1448307"/>
                    <a:pt x="6837528" y="1446663"/>
                    <a:pt x="6782937" y="1451212"/>
                  </a:cubicBezTo>
                  <a:cubicBezTo>
                    <a:pt x="6755963" y="1460203"/>
                    <a:pt x="6720293" y="1468102"/>
                    <a:pt x="6701051" y="1492155"/>
                  </a:cubicBezTo>
                  <a:cubicBezTo>
                    <a:pt x="6625712" y="1586329"/>
                    <a:pt x="6763797" y="1482167"/>
                    <a:pt x="6646460" y="1560394"/>
                  </a:cubicBezTo>
                  <a:cubicBezTo>
                    <a:pt x="6553933" y="1421603"/>
                    <a:pt x="6624602" y="1480689"/>
                    <a:pt x="6387152" y="1464859"/>
                  </a:cubicBezTo>
                  <a:cubicBezTo>
                    <a:pt x="6377883" y="1452501"/>
                    <a:pt x="6328889" y="1389277"/>
                    <a:pt x="6318913" y="1369325"/>
                  </a:cubicBezTo>
                  <a:cubicBezTo>
                    <a:pt x="6312479" y="1356458"/>
                    <a:pt x="6309815" y="1342030"/>
                    <a:pt x="6305266" y="1328382"/>
                  </a:cubicBezTo>
                  <a:cubicBezTo>
                    <a:pt x="6296167" y="1342030"/>
                    <a:pt x="6289568" y="1357727"/>
                    <a:pt x="6277970" y="1369325"/>
                  </a:cubicBezTo>
                  <a:cubicBezTo>
                    <a:pt x="6236658" y="1410637"/>
                    <a:pt x="6229281" y="1408301"/>
                    <a:pt x="6182436" y="1423916"/>
                  </a:cubicBezTo>
                  <a:cubicBezTo>
                    <a:pt x="6043940" y="1368517"/>
                    <a:pt x="6184351" y="1410268"/>
                    <a:pt x="6045958" y="1410268"/>
                  </a:cubicBezTo>
                  <a:cubicBezTo>
                    <a:pt x="6027201" y="1410268"/>
                    <a:pt x="6009402" y="1401773"/>
                    <a:pt x="5991367" y="1396620"/>
                  </a:cubicBezTo>
                  <a:cubicBezTo>
                    <a:pt x="5944506" y="1383231"/>
                    <a:pt x="5944364" y="1379943"/>
                    <a:pt x="5895833" y="1355677"/>
                  </a:cubicBezTo>
                  <a:cubicBezTo>
                    <a:pt x="5886734" y="1342029"/>
                    <a:pt x="5884813" y="1312699"/>
                    <a:pt x="5868537" y="1314734"/>
                  </a:cubicBezTo>
                  <a:cubicBezTo>
                    <a:pt x="5835985" y="1318803"/>
                    <a:pt x="5786651" y="1369325"/>
                    <a:pt x="5786651" y="1369325"/>
                  </a:cubicBezTo>
                  <a:cubicBezTo>
                    <a:pt x="5763905" y="1364776"/>
                    <a:pt x="5740916" y="1361303"/>
                    <a:pt x="5718412" y="1355677"/>
                  </a:cubicBezTo>
                  <a:cubicBezTo>
                    <a:pt x="5704456" y="1352188"/>
                    <a:pt x="5691855" y="1342029"/>
                    <a:pt x="5677469" y="1342029"/>
                  </a:cubicBezTo>
                  <a:cubicBezTo>
                    <a:pt x="5654272" y="1342029"/>
                    <a:pt x="5631976" y="1351128"/>
                    <a:pt x="5609230" y="1355677"/>
                  </a:cubicBezTo>
                  <a:cubicBezTo>
                    <a:pt x="5586484" y="1351128"/>
                    <a:pt x="5561739" y="1352403"/>
                    <a:pt x="5540991" y="1342029"/>
                  </a:cubicBezTo>
                  <a:cubicBezTo>
                    <a:pt x="5523728" y="1333397"/>
                    <a:pt x="5516107" y="1311792"/>
                    <a:pt x="5500048" y="1301086"/>
                  </a:cubicBezTo>
                  <a:cubicBezTo>
                    <a:pt x="5488078" y="1293106"/>
                    <a:pt x="5472752" y="1291987"/>
                    <a:pt x="5459104" y="1287438"/>
                  </a:cubicBezTo>
                  <a:lnTo>
                    <a:pt x="5377218" y="1314734"/>
                  </a:lnTo>
                  <a:cubicBezTo>
                    <a:pt x="5363570" y="1319283"/>
                    <a:pt x="5350661" y="1328382"/>
                    <a:pt x="5336275" y="1328382"/>
                  </a:cubicBezTo>
                  <a:lnTo>
                    <a:pt x="5295331" y="1328382"/>
                  </a:lnTo>
                  <a:lnTo>
                    <a:pt x="5295331" y="1328382"/>
                  </a:lnTo>
                  <a:lnTo>
                    <a:pt x="5213445" y="1328382"/>
                  </a:lnTo>
                  <a:lnTo>
                    <a:pt x="5199797" y="1505803"/>
                  </a:lnTo>
                  <a:lnTo>
                    <a:pt x="4258102" y="1505803"/>
                  </a:lnTo>
                  <a:lnTo>
                    <a:pt x="4230806" y="1369325"/>
                  </a:lnTo>
                  <a:lnTo>
                    <a:pt x="4121624" y="1314734"/>
                  </a:lnTo>
                  <a:lnTo>
                    <a:pt x="4026090" y="1369325"/>
                  </a:lnTo>
                  <a:lnTo>
                    <a:pt x="3957851" y="1437564"/>
                  </a:lnTo>
                  <a:cubicBezTo>
                    <a:pt x="3921457" y="1423916"/>
                    <a:pt x="3884548" y="1411570"/>
                    <a:pt x="3848669" y="1396620"/>
                  </a:cubicBezTo>
                  <a:cubicBezTo>
                    <a:pt x="3713762" y="1340408"/>
                    <a:pt x="3861073" y="1391657"/>
                    <a:pt x="3753134" y="1355677"/>
                  </a:cubicBezTo>
                  <a:cubicBezTo>
                    <a:pt x="3675522" y="1278065"/>
                    <a:pt x="3750250" y="1340587"/>
                    <a:pt x="3671248" y="1301086"/>
                  </a:cubicBezTo>
                  <a:cubicBezTo>
                    <a:pt x="3565421" y="1248173"/>
                    <a:pt x="3692272" y="1294447"/>
                    <a:pt x="3589361" y="1260143"/>
                  </a:cubicBezTo>
                  <a:cubicBezTo>
                    <a:pt x="3593910" y="1228298"/>
                    <a:pt x="3588623" y="1193381"/>
                    <a:pt x="3603009" y="1164609"/>
                  </a:cubicBezTo>
                  <a:cubicBezTo>
                    <a:pt x="3609443" y="1151742"/>
                    <a:pt x="3633780" y="1161133"/>
                    <a:pt x="3643952" y="1150961"/>
                  </a:cubicBezTo>
                  <a:cubicBezTo>
                    <a:pt x="3654125" y="1140788"/>
                    <a:pt x="3653051" y="1123665"/>
                    <a:pt x="3657600" y="1110017"/>
                  </a:cubicBezTo>
                  <a:cubicBezTo>
                    <a:pt x="3653051" y="1073623"/>
                    <a:pt x="3661764" y="1032897"/>
                    <a:pt x="3643952" y="1000835"/>
                  </a:cubicBezTo>
                  <a:cubicBezTo>
                    <a:pt x="3634843" y="984438"/>
                    <a:pt x="3608118" y="987188"/>
                    <a:pt x="3589361" y="987188"/>
                  </a:cubicBezTo>
                  <a:cubicBezTo>
                    <a:pt x="3570604" y="987188"/>
                    <a:pt x="3553224" y="997480"/>
                    <a:pt x="3534770" y="1000835"/>
                  </a:cubicBezTo>
                  <a:cubicBezTo>
                    <a:pt x="3503121" y="1006589"/>
                    <a:pt x="3471081" y="1009934"/>
                    <a:pt x="3439236" y="1014483"/>
                  </a:cubicBezTo>
                  <a:cubicBezTo>
                    <a:pt x="3421039" y="1009934"/>
                    <a:pt x="3400252" y="1011240"/>
                    <a:pt x="3384645" y="1000835"/>
                  </a:cubicBezTo>
                  <a:cubicBezTo>
                    <a:pt x="3370997" y="991737"/>
                    <a:pt x="3368947" y="971490"/>
                    <a:pt x="3357349" y="959892"/>
                  </a:cubicBezTo>
                  <a:cubicBezTo>
                    <a:pt x="3345751" y="948294"/>
                    <a:pt x="3330054" y="941695"/>
                    <a:pt x="3316406" y="932597"/>
                  </a:cubicBezTo>
                  <a:cubicBezTo>
                    <a:pt x="3218958" y="965079"/>
                    <a:pt x="3258459" y="943932"/>
                    <a:pt x="3193576" y="987188"/>
                  </a:cubicBezTo>
                  <a:cubicBezTo>
                    <a:pt x="3189027" y="1000836"/>
                    <a:pt x="3183049" y="1014088"/>
                    <a:pt x="3179928" y="1028131"/>
                  </a:cubicBezTo>
                  <a:cubicBezTo>
                    <a:pt x="3173925" y="1055144"/>
                    <a:pt x="3180010" y="1085991"/>
                    <a:pt x="3166281" y="1110017"/>
                  </a:cubicBezTo>
                  <a:cubicBezTo>
                    <a:pt x="3159143" y="1122508"/>
                    <a:pt x="3138985" y="1119116"/>
                    <a:pt x="3125337" y="1123665"/>
                  </a:cubicBezTo>
                  <a:cubicBezTo>
                    <a:pt x="3098042" y="1141862"/>
                    <a:pt x="3061648" y="1150961"/>
                    <a:pt x="3043451" y="1178256"/>
                  </a:cubicBezTo>
                  <a:cubicBezTo>
                    <a:pt x="3034352" y="1191904"/>
                    <a:pt x="3029803" y="1210101"/>
                    <a:pt x="3016155" y="1219200"/>
                  </a:cubicBezTo>
                  <a:cubicBezTo>
                    <a:pt x="3000548" y="1229604"/>
                    <a:pt x="2979761" y="1228298"/>
                    <a:pt x="2961564" y="1232847"/>
                  </a:cubicBezTo>
                  <a:cubicBezTo>
                    <a:pt x="2869505" y="1140788"/>
                    <a:pt x="2916299" y="1163168"/>
                    <a:pt x="2838734" y="1137313"/>
                  </a:cubicBezTo>
                  <a:cubicBezTo>
                    <a:pt x="2834185" y="1114567"/>
                    <a:pt x="2829236" y="1091897"/>
                    <a:pt x="2825087" y="1069074"/>
                  </a:cubicBezTo>
                  <a:cubicBezTo>
                    <a:pt x="2820137" y="1041848"/>
                    <a:pt x="2823814" y="1011938"/>
                    <a:pt x="2811439" y="987188"/>
                  </a:cubicBezTo>
                  <a:cubicBezTo>
                    <a:pt x="2800856" y="966022"/>
                    <a:pt x="2748930" y="952703"/>
                    <a:pt x="2729552" y="946244"/>
                  </a:cubicBezTo>
                  <a:cubicBezTo>
                    <a:pt x="2595701" y="990862"/>
                    <a:pt x="2784779" y="918525"/>
                    <a:pt x="2661313" y="1000835"/>
                  </a:cubicBezTo>
                  <a:cubicBezTo>
                    <a:pt x="2645706" y="1011240"/>
                    <a:pt x="2624919" y="1009934"/>
                    <a:pt x="2606722" y="1014483"/>
                  </a:cubicBezTo>
                  <a:cubicBezTo>
                    <a:pt x="2498071" y="942048"/>
                    <a:pt x="2557311" y="955253"/>
                    <a:pt x="2429302" y="973540"/>
                  </a:cubicBezTo>
                  <a:cubicBezTo>
                    <a:pt x="2415654" y="982638"/>
                    <a:pt x="2397457" y="987187"/>
                    <a:pt x="2388358" y="1000835"/>
                  </a:cubicBezTo>
                  <a:cubicBezTo>
                    <a:pt x="2361700" y="1040821"/>
                    <a:pt x="2376081" y="1059538"/>
                    <a:pt x="2388358" y="1096370"/>
                  </a:cubicBezTo>
                  <a:cubicBezTo>
                    <a:pt x="2383809" y="1110018"/>
                    <a:pt x="2384882" y="1127141"/>
                    <a:pt x="2374710" y="1137313"/>
                  </a:cubicBezTo>
                  <a:cubicBezTo>
                    <a:pt x="2347289" y="1164734"/>
                    <a:pt x="2254895" y="1127111"/>
                    <a:pt x="2347415" y="1232847"/>
                  </a:cubicBezTo>
                  <a:cubicBezTo>
                    <a:pt x="2366362" y="1254500"/>
                    <a:pt x="2429302" y="1260143"/>
                    <a:pt x="2429302" y="1260143"/>
                  </a:cubicBezTo>
                  <a:cubicBezTo>
                    <a:pt x="2462528" y="1359824"/>
                    <a:pt x="2428684" y="1335051"/>
                    <a:pt x="2511188" y="1355677"/>
                  </a:cubicBezTo>
                  <a:lnTo>
                    <a:pt x="2538484" y="1437564"/>
                  </a:lnTo>
                  <a:lnTo>
                    <a:pt x="2552131" y="1478507"/>
                  </a:lnTo>
                  <a:cubicBezTo>
                    <a:pt x="2538483" y="1483056"/>
                    <a:pt x="2524055" y="1485721"/>
                    <a:pt x="2511188" y="1492155"/>
                  </a:cubicBezTo>
                  <a:cubicBezTo>
                    <a:pt x="2374129" y="1560684"/>
                    <a:pt x="2583137" y="1474967"/>
                    <a:pt x="2415654" y="1546746"/>
                  </a:cubicBezTo>
                  <a:cubicBezTo>
                    <a:pt x="2402431" y="1552413"/>
                    <a:pt x="2387577" y="1553960"/>
                    <a:pt x="2374710" y="1560394"/>
                  </a:cubicBezTo>
                  <a:cubicBezTo>
                    <a:pt x="2268880" y="1613308"/>
                    <a:pt x="2395739" y="1567031"/>
                    <a:pt x="2292824" y="1601337"/>
                  </a:cubicBezTo>
                  <a:cubicBezTo>
                    <a:pt x="2279176" y="1596788"/>
                    <a:pt x="2265104" y="1593356"/>
                    <a:pt x="2251881" y="1587689"/>
                  </a:cubicBezTo>
                  <a:cubicBezTo>
                    <a:pt x="2233181" y="1579675"/>
                    <a:pt x="2216339" y="1567537"/>
                    <a:pt x="2197290" y="1560394"/>
                  </a:cubicBezTo>
                  <a:cubicBezTo>
                    <a:pt x="2162308" y="1547276"/>
                    <a:pt x="2134749" y="1549595"/>
                    <a:pt x="2101755" y="1533098"/>
                  </a:cubicBezTo>
                  <a:cubicBezTo>
                    <a:pt x="2050925" y="1507683"/>
                    <a:pt x="2065148" y="1502591"/>
                    <a:pt x="2019869" y="1464859"/>
                  </a:cubicBezTo>
                  <a:cubicBezTo>
                    <a:pt x="1984596" y="1435465"/>
                    <a:pt x="1979014" y="1437594"/>
                    <a:pt x="1937982" y="1423916"/>
                  </a:cubicBezTo>
                  <a:cubicBezTo>
                    <a:pt x="1896861" y="1451331"/>
                    <a:pt x="1890934" y="1457727"/>
                    <a:pt x="1842448" y="1478507"/>
                  </a:cubicBezTo>
                  <a:cubicBezTo>
                    <a:pt x="1829225" y="1484174"/>
                    <a:pt x="1815152" y="1487606"/>
                    <a:pt x="1801504" y="1492155"/>
                  </a:cubicBezTo>
                  <a:cubicBezTo>
                    <a:pt x="1792406" y="1473958"/>
                    <a:pt x="1782223" y="1456264"/>
                    <a:pt x="1774209" y="1437564"/>
                  </a:cubicBezTo>
                  <a:cubicBezTo>
                    <a:pt x="1768542" y="1424341"/>
                    <a:pt x="1770734" y="1406793"/>
                    <a:pt x="1760561" y="1396620"/>
                  </a:cubicBezTo>
                  <a:cubicBezTo>
                    <a:pt x="1750389" y="1386448"/>
                    <a:pt x="1733266" y="1387522"/>
                    <a:pt x="1719618" y="1382973"/>
                  </a:cubicBezTo>
                  <a:cubicBezTo>
                    <a:pt x="1710519" y="1369325"/>
                    <a:pt x="1693807" y="1358364"/>
                    <a:pt x="1692322" y="1342029"/>
                  </a:cubicBezTo>
                  <a:cubicBezTo>
                    <a:pt x="1687612" y="1290225"/>
                    <a:pt x="1694744" y="1230425"/>
                    <a:pt x="1733266" y="1191904"/>
                  </a:cubicBezTo>
                  <a:cubicBezTo>
                    <a:pt x="1744864" y="1180306"/>
                    <a:pt x="1760561" y="1173707"/>
                    <a:pt x="1774209" y="1164609"/>
                  </a:cubicBezTo>
                  <a:cubicBezTo>
                    <a:pt x="1765110" y="1150961"/>
                    <a:pt x="1759721" y="1133912"/>
                    <a:pt x="1746913" y="1123665"/>
                  </a:cubicBezTo>
                  <a:cubicBezTo>
                    <a:pt x="1735680" y="1114678"/>
                    <a:pt x="1711313" y="1123374"/>
                    <a:pt x="1705970" y="1110017"/>
                  </a:cubicBezTo>
                  <a:cubicBezTo>
                    <a:pt x="1699004" y="1092601"/>
                    <a:pt x="1719618" y="1074183"/>
                    <a:pt x="1719618" y="1055426"/>
                  </a:cubicBezTo>
                  <a:cubicBezTo>
                    <a:pt x="1719618" y="1041040"/>
                    <a:pt x="1716143" y="1086197"/>
                    <a:pt x="1705970" y="1096370"/>
                  </a:cubicBezTo>
                  <a:cubicBezTo>
                    <a:pt x="1682774" y="1119567"/>
                    <a:pt x="1651379" y="1132764"/>
                    <a:pt x="1624084" y="1150961"/>
                  </a:cubicBezTo>
                  <a:lnTo>
                    <a:pt x="1583140" y="1178256"/>
                  </a:lnTo>
                  <a:cubicBezTo>
                    <a:pt x="1569492" y="1164608"/>
                    <a:pt x="1558256" y="1148019"/>
                    <a:pt x="1542197" y="1137313"/>
                  </a:cubicBezTo>
                  <a:cubicBezTo>
                    <a:pt x="1530227" y="1129333"/>
                    <a:pt x="1515495" y="1125700"/>
                    <a:pt x="1501254" y="1123665"/>
                  </a:cubicBezTo>
                  <a:cubicBezTo>
                    <a:pt x="1451511" y="1116559"/>
                    <a:pt x="1401170" y="1114566"/>
                    <a:pt x="1351128" y="1110017"/>
                  </a:cubicBezTo>
                  <a:cubicBezTo>
                    <a:pt x="1337480" y="1114566"/>
                    <a:pt x="1320357" y="1113493"/>
                    <a:pt x="1310185" y="1123665"/>
                  </a:cubicBezTo>
                  <a:cubicBezTo>
                    <a:pt x="1300012" y="1133838"/>
                    <a:pt x="1302971" y="1151742"/>
                    <a:pt x="1296537" y="1164609"/>
                  </a:cubicBezTo>
                  <a:cubicBezTo>
                    <a:pt x="1289202" y="1179280"/>
                    <a:pt x="1279743" y="1192951"/>
                    <a:pt x="1269242" y="1205552"/>
                  </a:cubicBezTo>
                  <a:cubicBezTo>
                    <a:pt x="1256886" y="1220379"/>
                    <a:pt x="1240860" y="1231841"/>
                    <a:pt x="1228299" y="1246495"/>
                  </a:cubicBezTo>
                  <a:cubicBezTo>
                    <a:pt x="1213496" y="1263765"/>
                    <a:pt x="1201003" y="1282889"/>
                    <a:pt x="1187355" y="1301086"/>
                  </a:cubicBezTo>
                  <a:cubicBezTo>
                    <a:pt x="1171628" y="1348267"/>
                    <a:pt x="1149627" y="1420701"/>
                    <a:pt x="1119116" y="1451212"/>
                  </a:cubicBezTo>
                  <a:cubicBezTo>
                    <a:pt x="1105468" y="1464860"/>
                    <a:pt x="1090529" y="1477328"/>
                    <a:pt x="1078173" y="1492155"/>
                  </a:cubicBezTo>
                  <a:cubicBezTo>
                    <a:pt x="1042586" y="1534860"/>
                    <a:pt x="1044716" y="1575068"/>
                    <a:pt x="968991" y="1587689"/>
                  </a:cubicBezTo>
                  <a:cubicBezTo>
                    <a:pt x="941695" y="1592238"/>
                    <a:pt x="914562" y="1597905"/>
                    <a:pt x="887104" y="1601337"/>
                  </a:cubicBezTo>
                  <a:cubicBezTo>
                    <a:pt x="810691" y="1610889"/>
                    <a:pt x="658909" y="1622628"/>
                    <a:pt x="586854" y="1628632"/>
                  </a:cubicBezTo>
                  <a:cubicBezTo>
                    <a:pt x="313901" y="1583143"/>
                    <a:pt x="286603" y="1633181"/>
                    <a:pt x="95534" y="1628632"/>
                  </a:cubicBezTo>
                  <a:lnTo>
                    <a:pt x="0" y="1642280"/>
                  </a:lnTo>
                  <a:lnTo>
                    <a:pt x="0" y="2570328"/>
                  </a:lnTo>
                  <a:lnTo>
                    <a:pt x="9744502" y="2583976"/>
                  </a:lnTo>
                  <a:cubicBezTo>
                    <a:pt x="9739953" y="1846997"/>
                    <a:pt x="9730854" y="718782"/>
                    <a:pt x="9717206" y="359391"/>
                  </a:cubicBezTo>
                  <a:close/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65000">
    <p:sndAc>
      <p:stSnd>
        <p:snd r:embed="rId2" name="02 Patricia Kaas - Une fille de l'E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7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4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9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reille\Pictures\belle damme\Image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0" y="2092325"/>
            <a:ext cx="828675" cy="1408113"/>
          </a:xfrm>
          <a:prstGeom prst="rect">
            <a:avLst/>
          </a:prstGeom>
          <a:noFill/>
        </p:spPr>
      </p:pic>
      <p:sp>
        <p:nvSpPr>
          <p:cNvPr id="13" name="Forme libre 12"/>
          <p:cNvSpPr/>
          <p:nvPr/>
        </p:nvSpPr>
        <p:spPr>
          <a:xfrm>
            <a:off x="11875" y="3384468"/>
            <a:ext cx="9132125" cy="3491345"/>
          </a:xfrm>
          <a:custGeom>
            <a:avLst/>
            <a:gdLst>
              <a:gd name="connsiteX0" fmla="*/ 9108374 w 9132125"/>
              <a:gd name="connsiteY0" fmla="*/ 0 h 3491345"/>
              <a:gd name="connsiteX1" fmla="*/ 5510151 w 9132125"/>
              <a:gd name="connsiteY1" fmla="*/ 130628 h 3491345"/>
              <a:gd name="connsiteX2" fmla="*/ 3705102 w 9132125"/>
              <a:gd name="connsiteY2" fmla="*/ 201880 h 3491345"/>
              <a:gd name="connsiteX3" fmla="*/ 0 w 9132125"/>
              <a:gd name="connsiteY3" fmla="*/ 427511 h 3491345"/>
              <a:gd name="connsiteX4" fmla="*/ 0 w 9132125"/>
              <a:gd name="connsiteY4" fmla="*/ 3467594 h 3491345"/>
              <a:gd name="connsiteX5" fmla="*/ 9132125 w 9132125"/>
              <a:gd name="connsiteY5" fmla="*/ 3491345 h 3491345"/>
              <a:gd name="connsiteX6" fmla="*/ 9108374 w 9132125"/>
              <a:gd name="connsiteY6" fmla="*/ 0 h 3491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32125" h="3491345">
                <a:moveTo>
                  <a:pt x="9108374" y="0"/>
                </a:moveTo>
                <a:lnTo>
                  <a:pt x="5510151" y="130628"/>
                </a:lnTo>
                <a:lnTo>
                  <a:pt x="3705102" y="201880"/>
                </a:lnTo>
                <a:lnTo>
                  <a:pt x="0" y="427511"/>
                </a:lnTo>
                <a:lnTo>
                  <a:pt x="0" y="3467594"/>
                </a:lnTo>
                <a:lnTo>
                  <a:pt x="9132125" y="3491345"/>
                </a:lnTo>
                <a:lnTo>
                  <a:pt x="9108374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Picture 2" descr="C:\Users\Mireille\Pictures\belle damme\Image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744048"/>
            <a:ext cx="1285884" cy="2185018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3643306" y="2786058"/>
            <a:ext cx="2071702" cy="32861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Yorkshire" pitchFamily="2" charset="0"/>
              </a:rPr>
              <a:t>                      </a:t>
            </a: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r>
              <a:rPr lang="fr-FR" sz="4000" dirty="0" smtClean="0">
                <a:latin typeface="Yorkshire" pitchFamily="2" charset="0"/>
              </a:rPr>
              <a:t>Mireille</a:t>
            </a: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r>
              <a:rPr lang="fr-FR" sz="4000" dirty="0" smtClean="0">
                <a:latin typeface="Yorkshire" pitchFamily="2" charset="0"/>
              </a:rPr>
              <a:t>  </a:t>
            </a:r>
            <a:endParaRPr lang="fr-FR" sz="4000" dirty="0">
              <a:latin typeface="Yorkshire" pitchFamily="2" charset="0"/>
            </a:endParaRPr>
          </a:p>
        </p:txBody>
      </p:sp>
      <p:sp>
        <p:nvSpPr>
          <p:cNvPr id="11" name="Nuage 10"/>
          <p:cNvSpPr/>
          <p:nvPr/>
        </p:nvSpPr>
        <p:spPr>
          <a:xfrm>
            <a:off x="214282" y="142852"/>
            <a:ext cx="2857520" cy="914400"/>
          </a:xfrm>
          <a:prstGeom prst="cloud">
            <a:avLst/>
          </a:prstGeom>
          <a:solidFill>
            <a:srgbClr val="D9D9D9">
              <a:alpha val="58824"/>
            </a:srgb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DenverOutline" pitchFamily="2" charset="0"/>
              </a:rPr>
              <a:t>FIN</a:t>
            </a:r>
            <a:endParaRPr lang="fr-FR" sz="4800" dirty="0">
              <a:latin typeface="DenverOutline" pitchFamily="2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0439 L -0.58472 0.0023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2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0034 -0.0037 L 0.03073 0.05805 L 0.01841 0.09944 L 0.04653 0.23381 " pathEditMode="relative" rAng="0" ptsTypes="AAAA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" y="11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Chateau d'alsace loraine 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Chateau d'alsace loraine (Mireille)</Template>
  <TotalTime>82</TotalTime>
  <Words>161</Words>
  <Application>Microsoft Office PowerPoint</Application>
  <PresentationFormat>Affichage à l'écran (4:3)</PresentationFormat>
  <Paragraphs>256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les Chateau d'alsace loraine (Mireille)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9</cp:revision>
  <dcterms:created xsi:type="dcterms:W3CDTF">2013-09-30T11:52:16Z</dcterms:created>
  <dcterms:modified xsi:type="dcterms:W3CDTF">2013-09-30T13:48:41Z</dcterms:modified>
</cp:coreProperties>
</file>