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313" r:id="rId4"/>
    <p:sldId id="320" r:id="rId5"/>
    <p:sldId id="319" r:id="rId6"/>
    <p:sldId id="318" r:id="rId7"/>
    <p:sldId id="317" r:id="rId8"/>
    <p:sldId id="316" r:id="rId9"/>
    <p:sldId id="315" r:id="rId10"/>
    <p:sldId id="314" r:id="rId11"/>
    <p:sldId id="260" r:id="rId12"/>
    <p:sldId id="271" r:id="rId13"/>
    <p:sldId id="273" r:id="rId14"/>
    <p:sldId id="272" r:id="rId15"/>
    <p:sldId id="275" r:id="rId16"/>
    <p:sldId id="274" r:id="rId17"/>
    <p:sldId id="277" r:id="rId18"/>
    <p:sldId id="278" r:id="rId19"/>
    <p:sldId id="276" r:id="rId20"/>
    <p:sldId id="261" r:id="rId21"/>
    <p:sldId id="281" r:id="rId22"/>
    <p:sldId id="283" r:id="rId23"/>
    <p:sldId id="282" r:id="rId24"/>
    <p:sldId id="285" r:id="rId25"/>
    <p:sldId id="286" r:id="rId26"/>
    <p:sldId id="284" r:id="rId27"/>
    <p:sldId id="288" r:id="rId28"/>
    <p:sldId id="287" r:id="rId29"/>
    <p:sldId id="289" r:id="rId30"/>
    <p:sldId id="262" r:id="rId31"/>
    <p:sldId id="290" r:id="rId32"/>
    <p:sldId id="293" r:id="rId33"/>
    <p:sldId id="292" r:id="rId34"/>
    <p:sldId id="291" r:id="rId35"/>
    <p:sldId id="296" r:id="rId36"/>
    <p:sldId id="295" r:id="rId37"/>
    <p:sldId id="297" r:id="rId38"/>
    <p:sldId id="294" r:id="rId39"/>
    <p:sldId id="298" r:id="rId40"/>
    <p:sldId id="280" r:id="rId41"/>
    <p:sldId id="302" r:id="rId42"/>
    <p:sldId id="299" r:id="rId43"/>
    <p:sldId id="304" r:id="rId44"/>
    <p:sldId id="303" r:id="rId45"/>
    <p:sldId id="306" r:id="rId46"/>
    <p:sldId id="305" r:id="rId47"/>
    <p:sldId id="300" r:id="rId48"/>
    <p:sldId id="301" r:id="rId49"/>
    <p:sldId id="307" r:id="rId50"/>
    <p:sldId id="309" r:id="rId51"/>
    <p:sldId id="263" r:id="rId52"/>
    <p:sldId id="308" r:id="rId53"/>
    <p:sldId id="311" r:id="rId54"/>
    <p:sldId id="310" r:id="rId55"/>
    <p:sldId id="312" r:id="rId56"/>
    <p:sldId id="256" r:id="rId5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179" autoAdjust="0"/>
    <p:restoredTop sz="94660"/>
  </p:normalViewPr>
  <p:slideViewPr>
    <p:cSldViewPr>
      <p:cViewPr>
        <p:scale>
          <a:sx n="60" d="100"/>
          <a:sy n="60" d="100"/>
        </p:scale>
        <p:origin x="-66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1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48768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48768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11/02/2014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57356" y="0"/>
            <a:ext cx="5786478" cy="6858000"/>
          </a:xfrm>
          <a:prstGeom prst="rect">
            <a:avLst/>
          </a:prstGeom>
        </p:spPr>
      </p:pic>
      <p:pic>
        <p:nvPicPr>
          <p:cNvPr id="4" name="Image 3" descr="souri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642918"/>
            <a:ext cx="1492623" cy="79606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57892" y="1571612"/>
            <a:ext cx="15640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/>
              <a:t>A votre </a:t>
            </a:r>
          </a:p>
          <a:p>
            <a:r>
              <a:rPr lang="fr-FR" sz="3200" dirty="0" smtClean="0"/>
              <a:t>rythmes</a:t>
            </a:r>
            <a:endParaRPr lang="fr-FR" sz="3200" dirty="0"/>
          </a:p>
        </p:txBody>
      </p:sp>
    </p:spTree>
  </p:cSld>
  <p:clrMapOvr>
    <a:masterClrMapping/>
  </p:clrMapOvr>
  <p:transition>
    <p:random/>
    <p:sndAc>
      <p:stSnd loop="1">
        <p:snd r:embed="rId2" name="11 Sur mes levr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0" y="0"/>
            <a:ext cx="9144000" cy="692468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 cstate="print"/>
          <a:srcRect b="1554"/>
          <a:stretch>
            <a:fillRect/>
          </a:stretch>
        </p:blipFill>
        <p:spPr>
          <a:xfrm>
            <a:off x="0" y="0"/>
            <a:ext cx="913196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95204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2" y="-24"/>
            <a:ext cx="17419431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repeatCount="2000" accel="50000" decel="50000" autoRev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5.55556E-7 0 L -0.90121 -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24627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3270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8492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2134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15595523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0 L -0.69132 -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6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9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rcRect t="3349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rcRect l="674" t="2826" r="674" b="2826"/>
          <a:stretch>
            <a:fillRect/>
          </a:stretch>
        </p:blipFill>
        <p:spPr>
          <a:xfrm>
            <a:off x="-2954687" y="0"/>
            <a:ext cx="15027677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-0.32934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presetSubtype="0" accel="50000" decel="50000" autoRev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11111E-6 0 L 0.31632 -0.01042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.jpg"/>
          <p:cNvPicPr>
            <a:picLocks noChangeAspect="1"/>
          </p:cNvPicPr>
          <p:nvPr/>
        </p:nvPicPr>
        <p:blipFill>
          <a:blip r:embed="rId2" cstate="print"/>
          <a:srcRect r="1040" b="1321"/>
          <a:stretch>
            <a:fillRect/>
          </a:stretch>
        </p:blipFill>
        <p:spPr>
          <a:xfrm>
            <a:off x="0" y="-1"/>
            <a:ext cx="9144000" cy="6839271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2" cstate="print"/>
          <a:srcRect l="1027" r="2054"/>
          <a:stretch>
            <a:fillRect/>
          </a:stretch>
        </p:blipFill>
        <p:spPr>
          <a:xfrm>
            <a:off x="0" y="0"/>
            <a:ext cx="9144000" cy="686067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 cstate="print"/>
          <a:srcRect t="1321"/>
          <a:stretch>
            <a:fillRect/>
          </a:stretch>
        </p:blipFill>
        <p:spPr>
          <a:xfrm>
            <a:off x="0" y="36000"/>
            <a:ext cx="9144000" cy="6822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62971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87438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>
                <a:alpha val="35000"/>
              </a:srgbClr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e 25"/>
          <p:cNvGrpSpPr/>
          <p:nvPr/>
        </p:nvGrpSpPr>
        <p:grpSpPr>
          <a:xfrm>
            <a:off x="785786" y="-24"/>
            <a:ext cx="8358246" cy="6215106"/>
            <a:chOff x="785786" y="-24"/>
            <a:chExt cx="8358246" cy="6215106"/>
          </a:xfrm>
        </p:grpSpPr>
        <p:grpSp>
          <p:nvGrpSpPr>
            <p:cNvPr id="19" name="Groupe 18"/>
            <p:cNvGrpSpPr/>
            <p:nvPr/>
          </p:nvGrpSpPr>
          <p:grpSpPr>
            <a:xfrm>
              <a:off x="3122685" y="195737"/>
              <a:ext cx="3613778" cy="2261234"/>
              <a:chOff x="4445875" y="914400"/>
              <a:chExt cx="2569780" cy="1718441"/>
            </a:xfrm>
            <a:noFill/>
          </p:grpSpPr>
          <p:sp>
            <p:nvSpPr>
              <p:cNvPr id="9" name="Forme libre 8"/>
              <p:cNvSpPr/>
              <p:nvPr/>
            </p:nvSpPr>
            <p:spPr>
              <a:xfrm>
                <a:off x="4729655" y="914400"/>
                <a:ext cx="2286000" cy="1292772"/>
              </a:xfrm>
              <a:custGeom>
                <a:avLst/>
                <a:gdLst>
                  <a:gd name="connsiteX0" fmla="*/ 2286000 w 2286000"/>
                  <a:gd name="connsiteY0" fmla="*/ 1292772 h 1292772"/>
                  <a:gd name="connsiteX1" fmla="*/ 2191407 w 2286000"/>
                  <a:gd name="connsiteY1" fmla="*/ 804041 h 1292772"/>
                  <a:gd name="connsiteX2" fmla="*/ 1749973 w 2286000"/>
                  <a:gd name="connsiteY2" fmla="*/ 126124 h 1292772"/>
                  <a:gd name="connsiteX3" fmla="*/ 977462 w 2286000"/>
                  <a:gd name="connsiteY3" fmla="*/ 47297 h 1292772"/>
                  <a:gd name="connsiteX4" fmla="*/ 299545 w 2286000"/>
                  <a:gd name="connsiteY4" fmla="*/ 378372 h 1292772"/>
                  <a:gd name="connsiteX5" fmla="*/ 0 w 2286000"/>
                  <a:gd name="connsiteY5" fmla="*/ 804041 h 1292772"/>
                  <a:gd name="connsiteX6" fmla="*/ 0 w 2286000"/>
                  <a:gd name="connsiteY6" fmla="*/ 804041 h 129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86000" h="1292772">
                    <a:moveTo>
                      <a:pt x="2286000" y="1292772"/>
                    </a:moveTo>
                    <a:cubicBezTo>
                      <a:pt x="2283372" y="1145627"/>
                      <a:pt x="2280745" y="998482"/>
                      <a:pt x="2191407" y="804041"/>
                    </a:cubicBezTo>
                    <a:cubicBezTo>
                      <a:pt x="2102069" y="609600"/>
                      <a:pt x="1952297" y="252248"/>
                      <a:pt x="1749973" y="126124"/>
                    </a:cubicBezTo>
                    <a:cubicBezTo>
                      <a:pt x="1547649" y="0"/>
                      <a:pt x="1219200" y="5256"/>
                      <a:pt x="977462" y="47297"/>
                    </a:cubicBezTo>
                    <a:cubicBezTo>
                      <a:pt x="735724" y="89338"/>
                      <a:pt x="462455" y="252248"/>
                      <a:pt x="299545" y="378372"/>
                    </a:cubicBezTo>
                    <a:cubicBezTo>
                      <a:pt x="136635" y="504496"/>
                      <a:pt x="0" y="804041"/>
                      <a:pt x="0" y="804041"/>
                    </a:cubicBezTo>
                    <a:lnTo>
                      <a:pt x="0" y="804041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0" name="Forme libre 9"/>
              <p:cNvSpPr/>
              <p:nvPr/>
            </p:nvSpPr>
            <p:spPr>
              <a:xfrm>
                <a:off x="4445875" y="1676400"/>
                <a:ext cx="1135118" cy="919655"/>
              </a:xfrm>
              <a:custGeom>
                <a:avLst/>
                <a:gdLst>
                  <a:gd name="connsiteX0" fmla="*/ 1135118 w 1135118"/>
                  <a:gd name="connsiteY0" fmla="*/ 672662 h 919655"/>
                  <a:gd name="connsiteX1" fmla="*/ 945932 w 1135118"/>
                  <a:gd name="connsiteY1" fmla="*/ 231228 h 919655"/>
                  <a:gd name="connsiteX2" fmla="*/ 662153 w 1135118"/>
                  <a:gd name="connsiteY2" fmla="*/ 73572 h 919655"/>
                  <a:gd name="connsiteX3" fmla="*/ 646387 w 1135118"/>
                  <a:gd name="connsiteY3" fmla="*/ 246993 h 919655"/>
                  <a:gd name="connsiteX4" fmla="*/ 551794 w 1135118"/>
                  <a:gd name="connsiteY4" fmla="*/ 26276 h 919655"/>
                  <a:gd name="connsiteX5" fmla="*/ 252249 w 1135118"/>
                  <a:gd name="connsiteY5" fmla="*/ 89338 h 919655"/>
                  <a:gd name="connsiteX6" fmla="*/ 47297 w 1135118"/>
                  <a:gd name="connsiteY6" fmla="*/ 325821 h 919655"/>
                  <a:gd name="connsiteX7" fmla="*/ 15766 w 1135118"/>
                  <a:gd name="connsiteY7" fmla="*/ 672662 h 919655"/>
                  <a:gd name="connsiteX8" fmla="*/ 141891 w 1135118"/>
                  <a:gd name="connsiteY8" fmla="*/ 909145 h 919655"/>
                  <a:gd name="connsiteX9" fmla="*/ 47297 w 1135118"/>
                  <a:gd name="connsiteY9" fmla="*/ 609600 h 919655"/>
                  <a:gd name="connsiteX10" fmla="*/ 220718 w 1135118"/>
                  <a:gd name="connsiteY10" fmla="*/ 231228 h 919655"/>
                  <a:gd name="connsiteX11" fmla="*/ 662153 w 1135118"/>
                  <a:gd name="connsiteY11" fmla="*/ 168166 h 919655"/>
                  <a:gd name="connsiteX12" fmla="*/ 1040525 w 1135118"/>
                  <a:gd name="connsiteY12" fmla="*/ 467710 h 919655"/>
                  <a:gd name="connsiteX13" fmla="*/ 1040525 w 1135118"/>
                  <a:gd name="connsiteY13" fmla="*/ 451945 h 9196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1135118" h="919655">
                    <a:moveTo>
                      <a:pt x="1135118" y="672662"/>
                    </a:moveTo>
                    <a:cubicBezTo>
                      <a:pt x="1079939" y="501869"/>
                      <a:pt x="1024760" y="331076"/>
                      <a:pt x="945932" y="231228"/>
                    </a:cubicBezTo>
                    <a:cubicBezTo>
                      <a:pt x="867105" y="131380"/>
                      <a:pt x="712077" y="70945"/>
                      <a:pt x="662153" y="73572"/>
                    </a:cubicBezTo>
                    <a:cubicBezTo>
                      <a:pt x="612229" y="76200"/>
                      <a:pt x="664780" y="254876"/>
                      <a:pt x="646387" y="246993"/>
                    </a:cubicBezTo>
                    <a:cubicBezTo>
                      <a:pt x="627994" y="239110"/>
                      <a:pt x="617484" y="52552"/>
                      <a:pt x="551794" y="26276"/>
                    </a:cubicBezTo>
                    <a:cubicBezTo>
                      <a:pt x="486104" y="0"/>
                      <a:pt x="336332" y="39414"/>
                      <a:pt x="252249" y="89338"/>
                    </a:cubicBezTo>
                    <a:cubicBezTo>
                      <a:pt x="168166" y="139262"/>
                      <a:pt x="86711" y="228600"/>
                      <a:pt x="47297" y="325821"/>
                    </a:cubicBezTo>
                    <a:cubicBezTo>
                      <a:pt x="7883" y="423042"/>
                      <a:pt x="0" y="575441"/>
                      <a:pt x="15766" y="672662"/>
                    </a:cubicBezTo>
                    <a:cubicBezTo>
                      <a:pt x="31532" y="769883"/>
                      <a:pt x="136636" y="919655"/>
                      <a:pt x="141891" y="909145"/>
                    </a:cubicBezTo>
                    <a:cubicBezTo>
                      <a:pt x="147146" y="898635"/>
                      <a:pt x="34159" y="722586"/>
                      <a:pt x="47297" y="609600"/>
                    </a:cubicBezTo>
                    <a:cubicBezTo>
                      <a:pt x="60435" y="496614"/>
                      <a:pt x="118242" y="304800"/>
                      <a:pt x="220718" y="231228"/>
                    </a:cubicBezTo>
                    <a:cubicBezTo>
                      <a:pt x="323194" y="157656"/>
                      <a:pt x="525519" y="128752"/>
                      <a:pt x="662153" y="168166"/>
                    </a:cubicBezTo>
                    <a:cubicBezTo>
                      <a:pt x="798787" y="207580"/>
                      <a:pt x="977463" y="420414"/>
                      <a:pt x="1040525" y="467710"/>
                    </a:cubicBezTo>
                    <a:cubicBezTo>
                      <a:pt x="1103587" y="515006"/>
                      <a:pt x="1072056" y="483475"/>
                      <a:pt x="1040525" y="451945"/>
                    </a:cubicBez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1" name="Forme libre 10"/>
              <p:cNvSpPr/>
              <p:nvPr/>
            </p:nvSpPr>
            <p:spPr>
              <a:xfrm>
                <a:off x="4666593" y="1857703"/>
                <a:ext cx="438807" cy="775138"/>
              </a:xfrm>
              <a:custGeom>
                <a:avLst/>
                <a:gdLst>
                  <a:gd name="connsiteX0" fmla="*/ 0 w 438807"/>
                  <a:gd name="connsiteY0" fmla="*/ 775138 h 775138"/>
                  <a:gd name="connsiteX1" fmla="*/ 63062 w 438807"/>
                  <a:gd name="connsiteY1" fmla="*/ 522890 h 775138"/>
                  <a:gd name="connsiteX2" fmla="*/ 189186 w 438807"/>
                  <a:gd name="connsiteY2" fmla="*/ 254876 h 775138"/>
                  <a:gd name="connsiteX3" fmla="*/ 236483 w 438807"/>
                  <a:gd name="connsiteY3" fmla="*/ 2628 h 775138"/>
                  <a:gd name="connsiteX4" fmla="*/ 204952 w 438807"/>
                  <a:gd name="connsiteY4" fmla="*/ 270642 h 775138"/>
                  <a:gd name="connsiteX5" fmla="*/ 331076 w 438807"/>
                  <a:gd name="connsiteY5" fmla="*/ 475594 h 775138"/>
                  <a:gd name="connsiteX6" fmla="*/ 425669 w 438807"/>
                  <a:gd name="connsiteY6" fmla="*/ 696311 h 775138"/>
                  <a:gd name="connsiteX7" fmla="*/ 409904 w 438807"/>
                  <a:gd name="connsiteY7" fmla="*/ 696311 h 775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38807" h="775138">
                    <a:moveTo>
                      <a:pt x="0" y="775138"/>
                    </a:moveTo>
                    <a:cubicBezTo>
                      <a:pt x="15765" y="692369"/>
                      <a:pt x="31531" y="609600"/>
                      <a:pt x="63062" y="522890"/>
                    </a:cubicBezTo>
                    <a:cubicBezTo>
                      <a:pt x="94593" y="436180"/>
                      <a:pt x="160283" y="341586"/>
                      <a:pt x="189186" y="254876"/>
                    </a:cubicBezTo>
                    <a:cubicBezTo>
                      <a:pt x="218090" y="168166"/>
                      <a:pt x="233855" y="0"/>
                      <a:pt x="236483" y="2628"/>
                    </a:cubicBezTo>
                    <a:cubicBezTo>
                      <a:pt x="239111" y="5256"/>
                      <a:pt x="189187" y="191814"/>
                      <a:pt x="204952" y="270642"/>
                    </a:cubicBezTo>
                    <a:cubicBezTo>
                      <a:pt x="220718" y="349470"/>
                      <a:pt x="294290" y="404649"/>
                      <a:pt x="331076" y="475594"/>
                    </a:cubicBezTo>
                    <a:cubicBezTo>
                      <a:pt x="367862" y="546539"/>
                      <a:pt x="412531" y="659525"/>
                      <a:pt x="425669" y="696311"/>
                    </a:cubicBezTo>
                    <a:cubicBezTo>
                      <a:pt x="438807" y="733097"/>
                      <a:pt x="424355" y="714704"/>
                      <a:pt x="409904" y="696311"/>
                    </a:cubicBez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2" name="Forme libre 11"/>
              <p:cNvSpPr/>
              <p:nvPr/>
            </p:nvSpPr>
            <p:spPr>
              <a:xfrm>
                <a:off x="5044966" y="945931"/>
                <a:ext cx="914400" cy="1516117"/>
              </a:xfrm>
              <a:custGeom>
                <a:avLst/>
                <a:gdLst>
                  <a:gd name="connsiteX0" fmla="*/ 0 w 914400"/>
                  <a:gd name="connsiteY0" fmla="*/ 283779 h 1516117"/>
                  <a:gd name="connsiteX1" fmla="*/ 252248 w 914400"/>
                  <a:gd name="connsiteY1" fmla="*/ 283779 h 1516117"/>
                  <a:gd name="connsiteX2" fmla="*/ 614855 w 914400"/>
                  <a:gd name="connsiteY2" fmla="*/ 567559 h 1516117"/>
                  <a:gd name="connsiteX3" fmla="*/ 804041 w 914400"/>
                  <a:gd name="connsiteY3" fmla="*/ 1040524 h 1516117"/>
                  <a:gd name="connsiteX4" fmla="*/ 882868 w 914400"/>
                  <a:gd name="connsiteY4" fmla="*/ 1466193 h 1516117"/>
                  <a:gd name="connsiteX5" fmla="*/ 898634 w 914400"/>
                  <a:gd name="connsiteY5" fmla="*/ 740979 h 1516117"/>
                  <a:gd name="connsiteX6" fmla="*/ 914400 w 914400"/>
                  <a:gd name="connsiteY6" fmla="*/ 331076 h 1516117"/>
                  <a:gd name="connsiteX7" fmla="*/ 898634 w 914400"/>
                  <a:gd name="connsiteY7" fmla="*/ 0 h 1516117"/>
                  <a:gd name="connsiteX8" fmla="*/ 898634 w 914400"/>
                  <a:gd name="connsiteY8" fmla="*/ 0 h 15161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14400" h="1516117">
                    <a:moveTo>
                      <a:pt x="0" y="283779"/>
                    </a:moveTo>
                    <a:cubicBezTo>
                      <a:pt x="74886" y="260130"/>
                      <a:pt x="149772" y="236482"/>
                      <a:pt x="252248" y="283779"/>
                    </a:cubicBezTo>
                    <a:cubicBezTo>
                      <a:pt x="354724" y="331076"/>
                      <a:pt x="522890" y="441435"/>
                      <a:pt x="614855" y="567559"/>
                    </a:cubicBezTo>
                    <a:cubicBezTo>
                      <a:pt x="706820" y="693683"/>
                      <a:pt x="759372" y="890752"/>
                      <a:pt x="804041" y="1040524"/>
                    </a:cubicBezTo>
                    <a:cubicBezTo>
                      <a:pt x="848710" y="1190296"/>
                      <a:pt x="867103" y="1516117"/>
                      <a:pt x="882868" y="1466193"/>
                    </a:cubicBezTo>
                    <a:cubicBezTo>
                      <a:pt x="898633" y="1416269"/>
                      <a:pt x="893379" y="930165"/>
                      <a:pt x="898634" y="740979"/>
                    </a:cubicBezTo>
                    <a:cubicBezTo>
                      <a:pt x="903889" y="551793"/>
                      <a:pt x="914400" y="454572"/>
                      <a:pt x="914400" y="331076"/>
                    </a:cubicBezTo>
                    <a:cubicBezTo>
                      <a:pt x="914400" y="207580"/>
                      <a:pt x="898634" y="0"/>
                      <a:pt x="898634" y="0"/>
                    </a:cubicBezTo>
                    <a:lnTo>
                      <a:pt x="898634" y="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3" name="Forme libre 12"/>
              <p:cNvSpPr/>
              <p:nvPr/>
            </p:nvSpPr>
            <p:spPr>
              <a:xfrm>
                <a:off x="5959366" y="1245476"/>
                <a:ext cx="740979" cy="1145627"/>
              </a:xfrm>
              <a:custGeom>
                <a:avLst/>
                <a:gdLst>
                  <a:gd name="connsiteX0" fmla="*/ 0 w 740979"/>
                  <a:gd name="connsiteY0" fmla="*/ 252248 h 1145627"/>
                  <a:gd name="connsiteX1" fmla="*/ 110358 w 740979"/>
                  <a:gd name="connsiteY1" fmla="*/ 472965 h 1145627"/>
                  <a:gd name="connsiteX2" fmla="*/ 173420 w 740979"/>
                  <a:gd name="connsiteY2" fmla="*/ 583324 h 1145627"/>
                  <a:gd name="connsiteX3" fmla="*/ 189186 w 740979"/>
                  <a:gd name="connsiteY3" fmla="*/ 756745 h 1145627"/>
                  <a:gd name="connsiteX4" fmla="*/ 362606 w 740979"/>
                  <a:gd name="connsiteY4" fmla="*/ 819807 h 1145627"/>
                  <a:gd name="connsiteX5" fmla="*/ 362606 w 740979"/>
                  <a:gd name="connsiteY5" fmla="*/ 1008993 h 1145627"/>
                  <a:gd name="connsiteX6" fmla="*/ 504496 w 740979"/>
                  <a:gd name="connsiteY6" fmla="*/ 1103586 h 1145627"/>
                  <a:gd name="connsiteX7" fmla="*/ 646386 w 740979"/>
                  <a:gd name="connsiteY7" fmla="*/ 1040524 h 1145627"/>
                  <a:gd name="connsiteX8" fmla="*/ 725213 w 740979"/>
                  <a:gd name="connsiteY8" fmla="*/ 472965 h 1145627"/>
                  <a:gd name="connsiteX9" fmla="*/ 740979 w 740979"/>
                  <a:gd name="connsiteY9" fmla="*/ 0 h 1145627"/>
                  <a:gd name="connsiteX10" fmla="*/ 740979 w 740979"/>
                  <a:gd name="connsiteY10" fmla="*/ 0 h 11456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740979" h="1145627">
                    <a:moveTo>
                      <a:pt x="0" y="252248"/>
                    </a:moveTo>
                    <a:cubicBezTo>
                      <a:pt x="40727" y="335017"/>
                      <a:pt x="81455" y="417786"/>
                      <a:pt x="110358" y="472965"/>
                    </a:cubicBezTo>
                    <a:cubicBezTo>
                      <a:pt x="139261" y="528144"/>
                      <a:pt x="160282" y="536027"/>
                      <a:pt x="173420" y="583324"/>
                    </a:cubicBezTo>
                    <a:cubicBezTo>
                      <a:pt x="186558" y="630621"/>
                      <a:pt x="157655" y="717331"/>
                      <a:pt x="189186" y="756745"/>
                    </a:cubicBezTo>
                    <a:cubicBezTo>
                      <a:pt x="220717" y="796159"/>
                      <a:pt x="333703" y="777766"/>
                      <a:pt x="362606" y="819807"/>
                    </a:cubicBezTo>
                    <a:cubicBezTo>
                      <a:pt x="391509" y="861848"/>
                      <a:pt x="338958" y="961697"/>
                      <a:pt x="362606" y="1008993"/>
                    </a:cubicBezTo>
                    <a:cubicBezTo>
                      <a:pt x="386254" y="1056289"/>
                      <a:pt x="457199" y="1098331"/>
                      <a:pt x="504496" y="1103586"/>
                    </a:cubicBezTo>
                    <a:cubicBezTo>
                      <a:pt x="551793" y="1108841"/>
                      <a:pt x="609600" y="1145627"/>
                      <a:pt x="646386" y="1040524"/>
                    </a:cubicBezTo>
                    <a:cubicBezTo>
                      <a:pt x="683172" y="935421"/>
                      <a:pt x="709448" y="646386"/>
                      <a:pt x="725213" y="472965"/>
                    </a:cubicBezTo>
                    <a:cubicBezTo>
                      <a:pt x="740978" y="299544"/>
                      <a:pt x="740979" y="0"/>
                      <a:pt x="740979" y="0"/>
                    </a:cubicBezTo>
                    <a:lnTo>
                      <a:pt x="740979" y="0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grpSp>
          <p:nvGrpSpPr>
            <p:cNvPr id="20" name="Groupe 19"/>
            <p:cNvGrpSpPr/>
            <p:nvPr/>
          </p:nvGrpSpPr>
          <p:grpSpPr>
            <a:xfrm>
              <a:off x="785786" y="-24"/>
              <a:ext cx="8358246" cy="6215106"/>
              <a:chOff x="2695903" y="851338"/>
              <a:chExt cx="5943600" cy="4723214"/>
            </a:xfrm>
            <a:noFill/>
          </p:grpSpPr>
          <p:sp>
            <p:nvSpPr>
              <p:cNvPr id="5" name="Forme libre 4"/>
              <p:cNvSpPr/>
              <p:nvPr/>
            </p:nvSpPr>
            <p:spPr>
              <a:xfrm>
                <a:off x="2695903" y="867103"/>
                <a:ext cx="5943600" cy="4707449"/>
              </a:xfrm>
              <a:custGeom>
                <a:avLst/>
                <a:gdLst>
                  <a:gd name="connsiteX0" fmla="*/ 1103587 w 5943600"/>
                  <a:gd name="connsiteY0" fmla="*/ 0 h 4707449"/>
                  <a:gd name="connsiteX1" fmla="*/ 1103587 w 5943600"/>
                  <a:gd name="connsiteY1" fmla="*/ 0 h 4707449"/>
                  <a:gd name="connsiteX2" fmla="*/ 977463 w 5943600"/>
                  <a:gd name="connsiteY2" fmla="*/ 126125 h 4707449"/>
                  <a:gd name="connsiteX3" fmla="*/ 898635 w 5943600"/>
                  <a:gd name="connsiteY3" fmla="*/ 94594 h 4707449"/>
                  <a:gd name="connsiteX4" fmla="*/ 804042 w 5943600"/>
                  <a:gd name="connsiteY4" fmla="*/ 63063 h 4707449"/>
                  <a:gd name="connsiteX5" fmla="*/ 772511 w 5943600"/>
                  <a:gd name="connsiteY5" fmla="*/ 110359 h 4707449"/>
                  <a:gd name="connsiteX6" fmla="*/ 725214 w 5943600"/>
                  <a:gd name="connsiteY6" fmla="*/ 126125 h 4707449"/>
                  <a:gd name="connsiteX7" fmla="*/ 520263 w 5943600"/>
                  <a:gd name="connsiteY7" fmla="*/ 141890 h 4707449"/>
                  <a:gd name="connsiteX8" fmla="*/ 536028 w 5943600"/>
                  <a:gd name="connsiteY8" fmla="*/ 252249 h 4707449"/>
                  <a:gd name="connsiteX9" fmla="*/ 583325 w 5943600"/>
                  <a:gd name="connsiteY9" fmla="*/ 283780 h 4707449"/>
                  <a:gd name="connsiteX10" fmla="*/ 709449 w 5943600"/>
                  <a:gd name="connsiteY10" fmla="*/ 362607 h 4707449"/>
                  <a:gd name="connsiteX11" fmla="*/ 882869 w 5943600"/>
                  <a:gd name="connsiteY11" fmla="*/ 362607 h 4707449"/>
                  <a:gd name="connsiteX12" fmla="*/ 819807 w 5943600"/>
                  <a:gd name="connsiteY12" fmla="*/ 425669 h 4707449"/>
                  <a:gd name="connsiteX13" fmla="*/ 646387 w 5943600"/>
                  <a:gd name="connsiteY13" fmla="*/ 488731 h 4707449"/>
                  <a:gd name="connsiteX14" fmla="*/ 614856 w 5943600"/>
                  <a:gd name="connsiteY14" fmla="*/ 520263 h 4707449"/>
                  <a:gd name="connsiteX15" fmla="*/ 583325 w 5943600"/>
                  <a:gd name="connsiteY15" fmla="*/ 567559 h 4707449"/>
                  <a:gd name="connsiteX16" fmla="*/ 504497 w 5943600"/>
                  <a:gd name="connsiteY16" fmla="*/ 536028 h 4707449"/>
                  <a:gd name="connsiteX17" fmla="*/ 409904 w 5943600"/>
                  <a:gd name="connsiteY17" fmla="*/ 536028 h 4707449"/>
                  <a:gd name="connsiteX18" fmla="*/ 346842 w 5943600"/>
                  <a:gd name="connsiteY18" fmla="*/ 567559 h 4707449"/>
                  <a:gd name="connsiteX19" fmla="*/ 331076 w 5943600"/>
                  <a:gd name="connsiteY19" fmla="*/ 614856 h 4707449"/>
                  <a:gd name="connsiteX20" fmla="*/ 299545 w 5943600"/>
                  <a:gd name="connsiteY20" fmla="*/ 662152 h 4707449"/>
                  <a:gd name="connsiteX21" fmla="*/ 315311 w 5943600"/>
                  <a:gd name="connsiteY21" fmla="*/ 709449 h 4707449"/>
                  <a:gd name="connsiteX22" fmla="*/ 236483 w 5943600"/>
                  <a:gd name="connsiteY22" fmla="*/ 788276 h 4707449"/>
                  <a:gd name="connsiteX23" fmla="*/ 346842 w 5943600"/>
                  <a:gd name="connsiteY23" fmla="*/ 898635 h 4707449"/>
                  <a:gd name="connsiteX24" fmla="*/ 252249 w 5943600"/>
                  <a:gd name="connsiteY24" fmla="*/ 945931 h 4707449"/>
                  <a:gd name="connsiteX25" fmla="*/ 63063 w 5943600"/>
                  <a:gd name="connsiteY25" fmla="*/ 977463 h 4707449"/>
                  <a:gd name="connsiteX26" fmla="*/ 0 w 5943600"/>
                  <a:gd name="connsiteY26" fmla="*/ 993228 h 4707449"/>
                  <a:gd name="connsiteX27" fmla="*/ 31531 w 5943600"/>
                  <a:gd name="connsiteY27" fmla="*/ 1103587 h 4707449"/>
                  <a:gd name="connsiteX28" fmla="*/ 78828 w 5943600"/>
                  <a:gd name="connsiteY28" fmla="*/ 1119352 h 4707449"/>
                  <a:gd name="connsiteX29" fmla="*/ 126125 w 5943600"/>
                  <a:gd name="connsiteY29" fmla="*/ 1166649 h 4707449"/>
                  <a:gd name="connsiteX30" fmla="*/ 173421 w 5943600"/>
                  <a:gd name="connsiteY30" fmla="*/ 1497725 h 4707449"/>
                  <a:gd name="connsiteX31" fmla="*/ 204952 w 5943600"/>
                  <a:gd name="connsiteY31" fmla="*/ 1545021 h 4707449"/>
                  <a:gd name="connsiteX32" fmla="*/ 252249 w 5943600"/>
                  <a:gd name="connsiteY32" fmla="*/ 1608083 h 4707449"/>
                  <a:gd name="connsiteX33" fmla="*/ 394138 w 5943600"/>
                  <a:gd name="connsiteY33" fmla="*/ 1623849 h 4707449"/>
                  <a:gd name="connsiteX34" fmla="*/ 441435 w 5943600"/>
                  <a:gd name="connsiteY34" fmla="*/ 1749973 h 4707449"/>
                  <a:gd name="connsiteX35" fmla="*/ 504497 w 5943600"/>
                  <a:gd name="connsiteY35" fmla="*/ 1765738 h 4707449"/>
                  <a:gd name="connsiteX36" fmla="*/ 472966 w 5943600"/>
                  <a:gd name="connsiteY36" fmla="*/ 1860331 h 4707449"/>
                  <a:gd name="connsiteX37" fmla="*/ 520263 w 5943600"/>
                  <a:gd name="connsiteY37" fmla="*/ 2002221 h 4707449"/>
                  <a:gd name="connsiteX38" fmla="*/ 599090 w 5943600"/>
                  <a:gd name="connsiteY38" fmla="*/ 1986456 h 4707449"/>
                  <a:gd name="connsiteX39" fmla="*/ 646387 w 5943600"/>
                  <a:gd name="connsiteY39" fmla="*/ 2002221 h 4707449"/>
                  <a:gd name="connsiteX40" fmla="*/ 599090 w 5943600"/>
                  <a:gd name="connsiteY40" fmla="*/ 2049518 h 4707449"/>
                  <a:gd name="connsiteX41" fmla="*/ 551794 w 5943600"/>
                  <a:gd name="connsiteY41" fmla="*/ 2191407 h 4707449"/>
                  <a:gd name="connsiteX42" fmla="*/ 536028 w 5943600"/>
                  <a:gd name="connsiteY42" fmla="*/ 2238704 h 4707449"/>
                  <a:gd name="connsiteX43" fmla="*/ 520263 w 5943600"/>
                  <a:gd name="connsiteY43" fmla="*/ 2286000 h 4707449"/>
                  <a:gd name="connsiteX44" fmla="*/ 567559 w 5943600"/>
                  <a:gd name="connsiteY44" fmla="*/ 2317531 h 4707449"/>
                  <a:gd name="connsiteX45" fmla="*/ 457200 w 5943600"/>
                  <a:gd name="connsiteY45" fmla="*/ 2443656 h 4707449"/>
                  <a:gd name="connsiteX46" fmla="*/ 583325 w 5943600"/>
                  <a:gd name="connsiteY46" fmla="*/ 2538249 h 4707449"/>
                  <a:gd name="connsiteX47" fmla="*/ 630621 w 5943600"/>
                  <a:gd name="connsiteY47" fmla="*/ 2522483 h 4707449"/>
                  <a:gd name="connsiteX48" fmla="*/ 599090 w 5943600"/>
                  <a:gd name="connsiteY48" fmla="*/ 2585545 h 4707449"/>
                  <a:gd name="connsiteX49" fmla="*/ 567559 w 5943600"/>
                  <a:gd name="connsiteY49" fmla="*/ 2743200 h 4707449"/>
                  <a:gd name="connsiteX50" fmla="*/ 614856 w 5943600"/>
                  <a:gd name="connsiteY50" fmla="*/ 2774731 h 4707449"/>
                  <a:gd name="connsiteX51" fmla="*/ 740980 w 5943600"/>
                  <a:gd name="connsiteY51" fmla="*/ 2790497 h 4707449"/>
                  <a:gd name="connsiteX52" fmla="*/ 788276 w 5943600"/>
                  <a:gd name="connsiteY52" fmla="*/ 2885090 h 4707449"/>
                  <a:gd name="connsiteX53" fmla="*/ 898635 w 5943600"/>
                  <a:gd name="connsiteY53" fmla="*/ 2853559 h 4707449"/>
                  <a:gd name="connsiteX54" fmla="*/ 930166 w 5943600"/>
                  <a:gd name="connsiteY54" fmla="*/ 3090042 h 4707449"/>
                  <a:gd name="connsiteX55" fmla="*/ 1024759 w 5943600"/>
                  <a:gd name="connsiteY55" fmla="*/ 3058511 h 4707449"/>
                  <a:gd name="connsiteX56" fmla="*/ 1087821 w 5943600"/>
                  <a:gd name="connsiteY56" fmla="*/ 2948152 h 4707449"/>
                  <a:gd name="connsiteX57" fmla="*/ 1150883 w 5943600"/>
                  <a:gd name="connsiteY57" fmla="*/ 2932387 h 4707449"/>
                  <a:gd name="connsiteX58" fmla="*/ 1277007 w 5943600"/>
                  <a:gd name="connsiteY58" fmla="*/ 2979683 h 4707449"/>
                  <a:gd name="connsiteX59" fmla="*/ 1371600 w 5943600"/>
                  <a:gd name="connsiteY59" fmla="*/ 3011214 h 4707449"/>
                  <a:gd name="connsiteX60" fmla="*/ 1418897 w 5943600"/>
                  <a:gd name="connsiteY60" fmla="*/ 2963918 h 4707449"/>
                  <a:gd name="connsiteX61" fmla="*/ 1497725 w 5943600"/>
                  <a:gd name="connsiteY61" fmla="*/ 2695904 h 4707449"/>
                  <a:gd name="connsiteX62" fmla="*/ 1545021 w 5943600"/>
                  <a:gd name="connsiteY62" fmla="*/ 2664373 h 4707449"/>
                  <a:gd name="connsiteX63" fmla="*/ 1560787 w 5943600"/>
                  <a:gd name="connsiteY63" fmla="*/ 2554014 h 4707449"/>
                  <a:gd name="connsiteX64" fmla="*/ 1529256 w 5943600"/>
                  <a:gd name="connsiteY64" fmla="*/ 2427890 h 4707449"/>
                  <a:gd name="connsiteX65" fmla="*/ 1560787 w 5943600"/>
                  <a:gd name="connsiteY65" fmla="*/ 2317531 h 4707449"/>
                  <a:gd name="connsiteX66" fmla="*/ 1608083 w 5943600"/>
                  <a:gd name="connsiteY66" fmla="*/ 2286000 h 4707449"/>
                  <a:gd name="connsiteX67" fmla="*/ 1734207 w 5943600"/>
                  <a:gd name="connsiteY67" fmla="*/ 2301766 h 4707449"/>
                  <a:gd name="connsiteX68" fmla="*/ 1844566 w 5943600"/>
                  <a:gd name="connsiteY68" fmla="*/ 2286000 h 4707449"/>
                  <a:gd name="connsiteX69" fmla="*/ 1813035 w 5943600"/>
                  <a:gd name="connsiteY69" fmla="*/ 2380594 h 4707449"/>
                  <a:gd name="connsiteX70" fmla="*/ 1797269 w 5943600"/>
                  <a:gd name="connsiteY70" fmla="*/ 2443656 h 4707449"/>
                  <a:gd name="connsiteX71" fmla="*/ 1702676 w 5943600"/>
                  <a:gd name="connsiteY71" fmla="*/ 2506718 h 4707449"/>
                  <a:gd name="connsiteX72" fmla="*/ 1702676 w 5943600"/>
                  <a:gd name="connsiteY72" fmla="*/ 2617076 h 4707449"/>
                  <a:gd name="connsiteX73" fmla="*/ 1749973 w 5943600"/>
                  <a:gd name="connsiteY73" fmla="*/ 2632842 h 4707449"/>
                  <a:gd name="connsiteX74" fmla="*/ 1797269 w 5943600"/>
                  <a:gd name="connsiteY74" fmla="*/ 2601311 h 4707449"/>
                  <a:gd name="connsiteX75" fmla="*/ 1923394 w 5943600"/>
                  <a:gd name="connsiteY75" fmla="*/ 2569780 h 4707449"/>
                  <a:gd name="connsiteX76" fmla="*/ 2033752 w 5943600"/>
                  <a:gd name="connsiteY76" fmla="*/ 2601311 h 4707449"/>
                  <a:gd name="connsiteX77" fmla="*/ 2081049 w 5943600"/>
                  <a:gd name="connsiteY77" fmla="*/ 2585545 h 4707449"/>
                  <a:gd name="connsiteX78" fmla="*/ 2065283 w 5943600"/>
                  <a:gd name="connsiteY78" fmla="*/ 2632842 h 4707449"/>
                  <a:gd name="connsiteX79" fmla="*/ 2159876 w 5943600"/>
                  <a:gd name="connsiteY79" fmla="*/ 2790497 h 4707449"/>
                  <a:gd name="connsiteX80" fmla="*/ 2207173 w 5943600"/>
                  <a:gd name="connsiteY80" fmla="*/ 2900856 h 4707449"/>
                  <a:gd name="connsiteX81" fmla="*/ 2301766 w 5943600"/>
                  <a:gd name="connsiteY81" fmla="*/ 2979683 h 4707449"/>
                  <a:gd name="connsiteX82" fmla="*/ 2506718 w 5943600"/>
                  <a:gd name="connsiteY82" fmla="*/ 2900856 h 4707449"/>
                  <a:gd name="connsiteX83" fmla="*/ 2522483 w 5943600"/>
                  <a:gd name="connsiteY83" fmla="*/ 2853559 h 4707449"/>
                  <a:gd name="connsiteX84" fmla="*/ 2490952 w 5943600"/>
                  <a:gd name="connsiteY84" fmla="*/ 2790497 h 4707449"/>
                  <a:gd name="connsiteX85" fmla="*/ 2506718 w 5943600"/>
                  <a:gd name="connsiteY85" fmla="*/ 2837794 h 4707449"/>
                  <a:gd name="connsiteX86" fmla="*/ 2680138 w 5943600"/>
                  <a:gd name="connsiteY86" fmla="*/ 2774731 h 4707449"/>
                  <a:gd name="connsiteX87" fmla="*/ 2711669 w 5943600"/>
                  <a:gd name="connsiteY87" fmla="*/ 2806263 h 4707449"/>
                  <a:gd name="connsiteX88" fmla="*/ 2758966 w 5943600"/>
                  <a:gd name="connsiteY88" fmla="*/ 2885090 h 4707449"/>
                  <a:gd name="connsiteX89" fmla="*/ 2774731 w 5943600"/>
                  <a:gd name="connsiteY89" fmla="*/ 2837794 h 4707449"/>
                  <a:gd name="connsiteX90" fmla="*/ 2822028 w 5943600"/>
                  <a:gd name="connsiteY90" fmla="*/ 2822028 h 4707449"/>
                  <a:gd name="connsiteX91" fmla="*/ 2837794 w 5943600"/>
                  <a:gd name="connsiteY91" fmla="*/ 2900856 h 4707449"/>
                  <a:gd name="connsiteX92" fmla="*/ 2916621 w 5943600"/>
                  <a:gd name="connsiteY92" fmla="*/ 3011214 h 4707449"/>
                  <a:gd name="connsiteX93" fmla="*/ 2963918 w 5943600"/>
                  <a:gd name="connsiteY93" fmla="*/ 3026980 h 4707449"/>
                  <a:gd name="connsiteX94" fmla="*/ 2979683 w 5943600"/>
                  <a:gd name="connsiteY94" fmla="*/ 2963918 h 4707449"/>
                  <a:gd name="connsiteX95" fmla="*/ 2995449 w 5943600"/>
                  <a:gd name="connsiteY95" fmla="*/ 2916621 h 4707449"/>
                  <a:gd name="connsiteX96" fmla="*/ 3121573 w 5943600"/>
                  <a:gd name="connsiteY96" fmla="*/ 2932387 h 4707449"/>
                  <a:gd name="connsiteX97" fmla="*/ 3168869 w 5943600"/>
                  <a:gd name="connsiteY97" fmla="*/ 2948152 h 4707449"/>
                  <a:gd name="connsiteX98" fmla="*/ 3326525 w 5943600"/>
                  <a:gd name="connsiteY98" fmla="*/ 2916621 h 4707449"/>
                  <a:gd name="connsiteX99" fmla="*/ 3342290 w 5943600"/>
                  <a:gd name="connsiteY99" fmla="*/ 2837794 h 4707449"/>
                  <a:gd name="connsiteX100" fmla="*/ 3436883 w 5943600"/>
                  <a:gd name="connsiteY100" fmla="*/ 2680138 h 4707449"/>
                  <a:gd name="connsiteX101" fmla="*/ 3452649 w 5943600"/>
                  <a:gd name="connsiteY101" fmla="*/ 2617076 h 4707449"/>
                  <a:gd name="connsiteX102" fmla="*/ 3515711 w 5943600"/>
                  <a:gd name="connsiteY102" fmla="*/ 2601311 h 4707449"/>
                  <a:gd name="connsiteX103" fmla="*/ 3578773 w 5943600"/>
                  <a:gd name="connsiteY103" fmla="*/ 2538249 h 4707449"/>
                  <a:gd name="connsiteX104" fmla="*/ 3563007 w 5943600"/>
                  <a:gd name="connsiteY104" fmla="*/ 3074276 h 4707449"/>
                  <a:gd name="connsiteX105" fmla="*/ 3499945 w 5943600"/>
                  <a:gd name="connsiteY105" fmla="*/ 3862552 h 4707449"/>
                  <a:gd name="connsiteX106" fmla="*/ 3326525 w 5943600"/>
                  <a:gd name="connsiteY106" fmla="*/ 4303987 h 4707449"/>
                  <a:gd name="connsiteX107" fmla="*/ 3263463 w 5943600"/>
                  <a:gd name="connsiteY107" fmla="*/ 4524704 h 4707449"/>
                  <a:gd name="connsiteX108" fmla="*/ 3137338 w 5943600"/>
                  <a:gd name="connsiteY108" fmla="*/ 4540469 h 4707449"/>
                  <a:gd name="connsiteX109" fmla="*/ 3011214 w 5943600"/>
                  <a:gd name="connsiteY109" fmla="*/ 4587766 h 4707449"/>
                  <a:gd name="connsiteX110" fmla="*/ 2963918 w 5943600"/>
                  <a:gd name="connsiteY110" fmla="*/ 4603531 h 4707449"/>
                  <a:gd name="connsiteX111" fmla="*/ 2995449 w 5943600"/>
                  <a:gd name="connsiteY111" fmla="*/ 4650828 h 4707449"/>
                  <a:gd name="connsiteX112" fmla="*/ 3090042 w 5943600"/>
                  <a:gd name="connsiteY112" fmla="*/ 4682359 h 4707449"/>
                  <a:gd name="connsiteX113" fmla="*/ 3200400 w 5943600"/>
                  <a:gd name="connsiteY113" fmla="*/ 4666594 h 4707449"/>
                  <a:gd name="connsiteX114" fmla="*/ 3231931 w 5943600"/>
                  <a:gd name="connsiteY114" fmla="*/ 4619297 h 4707449"/>
                  <a:gd name="connsiteX115" fmla="*/ 3310759 w 5943600"/>
                  <a:gd name="connsiteY115" fmla="*/ 4572000 h 4707449"/>
                  <a:gd name="connsiteX116" fmla="*/ 3484180 w 5943600"/>
                  <a:gd name="connsiteY116" fmla="*/ 4572000 h 4707449"/>
                  <a:gd name="connsiteX117" fmla="*/ 3531476 w 5943600"/>
                  <a:gd name="connsiteY117" fmla="*/ 4540469 h 4707449"/>
                  <a:gd name="connsiteX118" fmla="*/ 3484180 w 5943600"/>
                  <a:gd name="connsiteY118" fmla="*/ 4556235 h 4707449"/>
                  <a:gd name="connsiteX119" fmla="*/ 3547242 w 5943600"/>
                  <a:gd name="connsiteY119" fmla="*/ 4587766 h 4707449"/>
                  <a:gd name="connsiteX120" fmla="*/ 3641835 w 5943600"/>
                  <a:gd name="connsiteY120" fmla="*/ 4524704 h 4707449"/>
                  <a:gd name="connsiteX121" fmla="*/ 3657600 w 5943600"/>
                  <a:gd name="connsiteY121" fmla="*/ 4650828 h 4707449"/>
                  <a:gd name="connsiteX122" fmla="*/ 3704897 w 5943600"/>
                  <a:gd name="connsiteY122" fmla="*/ 4635063 h 4707449"/>
                  <a:gd name="connsiteX123" fmla="*/ 3736428 w 5943600"/>
                  <a:gd name="connsiteY123" fmla="*/ 4587766 h 4707449"/>
                  <a:gd name="connsiteX124" fmla="*/ 3831021 w 5943600"/>
                  <a:gd name="connsiteY124" fmla="*/ 4619297 h 4707449"/>
                  <a:gd name="connsiteX125" fmla="*/ 4020207 w 5943600"/>
                  <a:gd name="connsiteY125" fmla="*/ 4587766 h 4707449"/>
                  <a:gd name="connsiteX126" fmla="*/ 4099035 w 5943600"/>
                  <a:gd name="connsiteY126" fmla="*/ 4603531 h 4707449"/>
                  <a:gd name="connsiteX127" fmla="*/ 4130566 w 5943600"/>
                  <a:gd name="connsiteY127" fmla="*/ 4635063 h 4707449"/>
                  <a:gd name="connsiteX128" fmla="*/ 4162097 w 5943600"/>
                  <a:gd name="connsiteY128" fmla="*/ 4603531 h 4707449"/>
                  <a:gd name="connsiteX129" fmla="*/ 4209394 w 5943600"/>
                  <a:gd name="connsiteY129" fmla="*/ 4572000 h 4707449"/>
                  <a:gd name="connsiteX130" fmla="*/ 4240925 w 5943600"/>
                  <a:gd name="connsiteY130" fmla="*/ 4619297 h 4707449"/>
                  <a:gd name="connsiteX131" fmla="*/ 4540469 w 5943600"/>
                  <a:gd name="connsiteY131" fmla="*/ 4619297 h 4707449"/>
                  <a:gd name="connsiteX132" fmla="*/ 4603531 w 5943600"/>
                  <a:gd name="connsiteY132" fmla="*/ 4556235 h 4707449"/>
                  <a:gd name="connsiteX133" fmla="*/ 4619297 w 5943600"/>
                  <a:gd name="connsiteY133" fmla="*/ 4603531 h 4707449"/>
                  <a:gd name="connsiteX134" fmla="*/ 4698125 w 5943600"/>
                  <a:gd name="connsiteY134" fmla="*/ 4635063 h 4707449"/>
                  <a:gd name="connsiteX135" fmla="*/ 4824249 w 5943600"/>
                  <a:gd name="connsiteY135" fmla="*/ 4666594 h 4707449"/>
                  <a:gd name="connsiteX136" fmla="*/ 4934607 w 5943600"/>
                  <a:gd name="connsiteY136" fmla="*/ 4650828 h 4707449"/>
                  <a:gd name="connsiteX137" fmla="*/ 4981904 w 5943600"/>
                  <a:gd name="connsiteY137" fmla="*/ 4635063 h 4707449"/>
                  <a:gd name="connsiteX138" fmla="*/ 5029200 w 5943600"/>
                  <a:gd name="connsiteY138" fmla="*/ 4650828 h 4707449"/>
                  <a:gd name="connsiteX139" fmla="*/ 5044966 w 5943600"/>
                  <a:gd name="connsiteY139" fmla="*/ 4698125 h 4707449"/>
                  <a:gd name="connsiteX140" fmla="*/ 5139559 w 5943600"/>
                  <a:gd name="connsiteY140" fmla="*/ 4650828 h 4707449"/>
                  <a:gd name="connsiteX141" fmla="*/ 4871545 w 5943600"/>
                  <a:gd name="connsiteY141" fmla="*/ 4572000 h 4707449"/>
                  <a:gd name="connsiteX142" fmla="*/ 4855780 w 5943600"/>
                  <a:gd name="connsiteY142" fmla="*/ 4572000 h 4707449"/>
                  <a:gd name="connsiteX143" fmla="*/ 4761187 w 5943600"/>
                  <a:gd name="connsiteY143" fmla="*/ 4288221 h 4707449"/>
                  <a:gd name="connsiteX144" fmla="*/ 4745421 w 5943600"/>
                  <a:gd name="connsiteY144" fmla="*/ 3767959 h 4707449"/>
                  <a:gd name="connsiteX145" fmla="*/ 4698125 w 5943600"/>
                  <a:gd name="connsiteY145" fmla="*/ 3074276 h 4707449"/>
                  <a:gd name="connsiteX146" fmla="*/ 4840014 w 5943600"/>
                  <a:gd name="connsiteY146" fmla="*/ 2396359 h 4707449"/>
                  <a:gd name="connsiteX147" fmla="*/ 4855780 w 5943600"/>
                  <a:gd name="connsiteY147" fmla="*/ 2286000 h 4707449"/>
                  <a:gd name="connsiteX148" fmla="*/ 5060731 w 5943600"/>
                  <a:gd name="connsiteY148" fmla="*/ 2112580 h 4707449"/>
                  <a:gd name="connsiteX149" fmla="*/ 5171090 w 5943600"/>
                  <a:gd name="connsiteY149" fmla="*/ 1954925 h 4707449"/>
                  <a:gd name="connsiteX150" fmla="*/ 5218387 w 5943600"/>
                  <a:gd name="connsiteY150" fmla="*/ 1939159 h 4707449"/>
                  <a:gd name="connsiteX151" fmla="*/ 5234152 w 5943600"/>
                  <a:gd name="connsiteY151" fmla="*/ 2128345 h 4707449"/>
                  <a:gd name="connsiteX152" fmla="*/ 5328745 w 5943600"/>
                  <a:gd name="connsiteY152" fmla="*/ 2159876 h 4707449"/>
                  <a:gd name="connsiteX153" fmla="*/ 5407573 w 5943600"/>
                  <a:gd name="connsiteY153" fmla="*/ 2112580 h 4707449"/>
                  <a:gd name="connsiteX154" fmla="*/ 5486400 w 5943600"/>
                  <a:gd name="connsiteY154" fmla="*/ 2002221 h 4707449"/>
                  <a:gd name="connsiteX155" fmla="*/ 5580994 w 5943600"/>
                  <a:gd name="connsiteY155" fmla="*/ 2270235 h 4707449"/>
                  <a:gd name="connsiteX156" fmla="*/ 5644056 w 5943600"/>
                  <a:gd name="connsiteY156" fmla="*/ 2254469 h 4707449"/>
                  <a:gd name="connsiteX157" fmla="*/ 5691352 w 5943600"/>
                  <a:gd name="connsiteY157" fmla="*/ 2222938 h 4707449"/>
                  <a:gd name="connsiteX158" fmla="*/ 5754414 w 5943600"/>
                  <a:gd name="connsiteY158" fmla="*/ 2128345 h 4707449"/>
                  <a:gd name="connsiteX159" fmla="*/ 5801711 w 5943600"/>
                  <a:gd name="connsiteY159" fmla="*/ 2096814 h 4707449"/>
                  <a:gd name="connsiteX160" fmla="*/ 5817476 w 5943600"/>
                  <a:gd name="connsiteY160" fmla="*/ 2286000 h 4707449"/>
                  <a:gd name="connsiteX161" fmla="*/ 5864773 w 5943600"/>
                  <a:gd name="connsiteY161" fmla="*/ 2333297 h 4707449"/>
                  <a:gd name="connsiteX162" fmla="*/ 5943600 w 5943600"/>
                  <a:gd name="connsiteY162" fmla="*/ 2286000 h 4707449"/>
                  <a:gd name="connsiteX163" fmla="*/ 5943600 w 5943600"/>
                  <a:gd name="connsiteY163" fmla="*/ 2522483 h 4707449"/>
                  <a:gd name="connsiteX164" fmla="*/ 5801711 w 5943600"/>
                  <a:gd name="connsiteY164" fmla="*/ 2490952 h 4707449"/>
                  <a:gd name="connsiteX165" fmla="*/ 5770180 w 5943600"/>
                  <a:gd name="connsiteY165" fmla="*/ 2554014 h 4707449"/>
                  <a:gd name="connsiteX166" fmla="*/ 5644056 w 5943600"/>
                  <a:gd name="connsiteY166" fmla="*/ 2569780 h 4707449"/>
                  <a:gd name="connsiteX167" fmla="*/ 5596759 w 5943600"/>
                  <a:gd name="connsiteY167" fmla="*/ 2585545 h 4707449"/>
                  <a:gd name="connsiteX168" fmla="*/ 5580994 w 5943600"/>
                  <a:gd name="connsiteY168" fmla="*/ 2632842 h 4707449"/>
                  <a:gd name="connsiteX169" fmla="*/ 5486400 w 5943600"/>
                  <a:gd name="connsiteY169" fmla="*/ 2664373 h 4707449"/>
                  <a:gd name="connsiteX170" fmla="*/ 5423338 w 5943600"/>
                  <a:gd name="connsiteY170" fmla="*/ 2648607 h 4707449"/>
                  <a:gd name="connsiteX171" fmla="*/ 5423338 w 5943600"/>
                  <a:gd name="connsiteY171" fmla="*/ 2554014 h 4707449"/>
                  <a:gd name="connsiteX172" fmla="*/ 5470635 w 5943600"/>
                  <a:gd name="connsiteY172" fmla="*/ 2522483 h 4707449"/>
                  <a:gd name="connsiteX173" fmla="*/ 5407573 w 5943600"/>
                  <a:gd name="connsiteY173" fmla="*/ 2349063 h 4707449"/>
                  <a:gd name="connsiteX174" fmla="*/ 5344511 w 5943600"/>
                  <a:gd name="connsiteY174" fmla="*/ 2333297 h 4707449"/>
                  <a:gd name="connsiteX175" fmla="*/ 5281449 w 5943600"/>
                  <a:gd name="connsiteY175" fmla="*/ 2364828 h 4707449"/>
                  <a:gd name="connsiteX176" fmla="*/ 5234152 w 5943600"/>
                  <a:gd name="connsiteY176" fmla="*/ 2380594 h 4707449"/>
                  <a:gd name="connsiteX177" fmla="*/ 5155325 w 5943600"/>
                  <a:gd name="connsiteY177" fmla="*/ 2475187 h 4707449"/>
                  <a:gd name="connsiteX178" fmla="*/ 5171090 w 5943600"/>
                  <a:gd name="connsiteY178" fmla="*/ 2601311 h 4707449"/>
                  <a:gd name="connsiteX179" fmla="*/ 5076497 w 5943600"/>
                  <a:gd name="connsiteY179" fmla="*/ 2632842 h 4707449"/>
                  <a:gd name="connsiteX180" fmla="*/ 5060731 w 5943600"/>
                  <a:gd name="connsiteY180" fmla="*/ 2680138 h 4707449"/>
                  <a:gd name="connsiteX181" fmla="*/ 5044966 w 5943600"/>
                  <a:gd name="connsiteY181" fmla="*/ 2790497 h 4707449"/>
                  <a:gd name="connsiteX182" fmla="*/ 4997669 w 5943600"/>
                  <a:gd name="connsiteY182" fmla="*/ 2822028 h 4707449"/>
                  <a:gd name="connsiteX183" fmla="*/ 4966138 w 5943600"/>
                  <a:gd name="connsiteY183" fmla="*/ 2774731 h 4707449"/>
                  <a:gd name="connsiteX184" fmla="*/ 4950373 w 5943600"/>
                  <a:gd name="connsiteY184" fmla="*/ 2822028 h 4707449"/>
                  <a:gd name="connsiteX185" fmla="*/ 4966138 w 5943600"/>
                  <a:gd name="connsiteY185" fmla="*/ 2885090 h 4707449"/>
                  <a:gd name="connsiteX186" fmla="*/ 4903076 w 5943600"/>
                  <a:gd name="connsiteY186" fmla="*/ 2948152 h 4707449"/>
                  <a:gd name="connsiteX187" fmla="*/ 4871545 w 5943600"/>
                  <a:gd name="connsiteY187" fmla="*/ 2885090 h 4707449"/>
                  <a:gd name="connsiteX188" fmla="*/ 4761187 w 5943600"/>
                  <a:gd name="connsiteY188" fmla="*/ 2948152 h 4707449"/>
                  <a:gd name="connsiteX189" fmla="*/ 4713890 w 5943600"/>
                  <a:gd name="connsiteY189" fmla="*/ 2979683 h 4707449"/>
                  <a:gd name="connsiteX190" fmla="*/ 4713890 w 5943600"/>
                  <a:gd name="connsiteY190" fmla="*/ 2979683 h 4707449"/>
                  <a:gd name="connsiteX191" fmla="*/ 4698125 w 5943600"/>
                  <a:gd name="connsiteY191" fmla="*/ 2979683 h 47074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</a:cxnLst>
                <a:rect l="l" t="t" r="r" b="b"/>
                <a:pathLst>
                  <a:path w="5943600" h="4707449">
                    <a:moveTo>
                      <a:pt x="1103587" y="0"/>
                    </a:moveTo>
                    <a:lnTo>
                      <a:pt x="1103587" y="0"/>
                    </a:lnTo>
                    <a:cubicBezTo>
                      <a:pt x="1088834" y="20654"/>
                      <a:pt x="1040541" y="134009"/>
                      <a:pt x="977463" y="126125"/>
                    </a:cubicBezTo>
                    <a:cubicBezTo>
                      <a:pt x="949381" y="122615"/>
                      <a:pt x="925231" y="104265"/>
                      <a:pt x="898635" y="94594"/>
                    </a:cubicBezTo>
                    <a:cubicBezTo>
                      <a:pt x="867399" y="83236"/>
                      <a:pt x="804042" y="63063"/>
                      <a:pt x="804042" y="63063"/>
                    </a:cubicBezTo>
                    <a:cubicBezTo>
                      <a:pt x="793532" y="78828"/>
                      <a:pt x="787307" y="98523"/>
                      <a:pt x="772511" y="110359"/>
                    </a:cubicBezTo>
                    <a:cubicBezTo>
                      <a:pt x="759534" y="120740"/>
                      <a:pt x="741704" y="124064"/>
                      <a:pt x="725214" y="126125"/>
                    </a:cubicBezTo>
                    <a:cubicBezTo>
                      <a:pt x="657224" y="134624"/>
                      <a:pt x="588580" y="136635"/>
                      <a:pt x="520263" y="141890"/>
                    </a:cubicBezTo>
                    <a:cubicBezTo>
                      <a:pt x="525518" y="178676"/>
                      <a:pt x="520936" y="218292"/>
                      <a:pt x="536028" y="252249"/>
                    </a:cubicBezTo>
                    <a:cubicBezTo>
                      <a:pt x="543723" y="269564"/>
                      <a:pt x="568769" y="271650"/>
                      <a:pt x="583325" y="283780"/>
                    </a:cubicBezTo>
                    <a:cubicBezTo>
                      <a:pt x="676521" y="361442"/>
                      <a:pt x="577060" y="309652"/>
                      <a:pt x="709449" y="362607"/>
                    </a:cubicBezTo>
                    <a:cubicBezTo>
                      <a:pt x="757194" y="346692"/>
                      <a:pt x="841587" y="311004"/>
                      <a:pt x="882869" y="362607"/>
                    </a:cubicBezTo>
                    <a:cubicBezTo>
                      <a:pt x="901440" y="385820"/>
                      <a:pt x="842378" y="406322"/>
                      <a:pt x="819807" y="425669"/>
                    </a:cubicBezTo>
                    <a:cubicBezTo>
                      <a:pt x="762603" y="474701"/>
                      <a:pt x="731087" y="467556"/>
                      <a:pt x="646387" y="488731"/>
                    </a:cubicBezTo>
                    <a:cubicBezTo>
                      <a:pt x="635877" y="499242"/>
                      <a:pt x="624141" y="508656"/>
                      <a:pt x="614856" y="520263"/>
                    </a:cubicBezTo>
                    <a:cubicBezTo>
                      <a:pt x="603020" y="535059"/>
                      <a:pt x="602082" y="564879"/>
                      <a:pt x="583325" y="567559"/>
                    </a:cubicBezTo>
                    <a:cubicBezTo>
                      <a:pt x="555309" y="571561"/>
                      <a:pt x="530773" y="546538"/>
                      <a:pt x="504497" y="536028"/>
                    </a:cubicBezTo>
                    <a:cubicBezTo>
                      <a:pt x="378371" y="620111"/>
                      <a:pt x="536028" y="536028"/>
                      <a:pt x="409904" y="536028"/>
                    </a:cubicBezTo>
                    <a:cubicBezTo>
                      <a:pt x="386402" y="536028"/>
                      <a:pt x="367863" y="557049"/>
                      <a:pt x="346842" y="567559"/>
                    </a:cubicBezTo>
                    <a:cubicBezTo>
                      <a:pt x="341587" y="583325"/>
                      <a:pt x="338508" y="599992"/>
                      <a:pt x="331076" y="614856"/>
                    </a:cubicBezTo>
                    <a:cubicBezTo>
                      <a:pt x="322602" y="631803"/>
                      <a:pt x="302660" y="643462"/>
                      <a:pt x="299545" y="662152"/>
                    </a:cubicBezTo>
                    <a:cubicBezTo>
                      <a:pt x="296813" y="678544"/>
                      <a:pt x="310056" y="693683"/>
                      <a:pt x="315311" y="709449"/>
                    </a:cubicBezTo>
                    <a:cubicBezTo>
                      <a:pt x="308045" y="713082"/>
                      <a:pt x="209717" y="743666"/>
                      <a:pt x="236483" y="788276"/>
                    </a:cubicBezTo>
                    <a:cubicBezTo>
                      <a:pt x="263249" y="832886"/>
                      <a:pt x="346842" y="898635"/>
                      <a:pt x="346842" y="898635"/>
                    </a:cubicBezTo>
                    <a:cubicBezTo>
                      <a:pt x="315311" y="914400"/>
                      <a:pt x="284980" y="932838"/>
                      <a:pt x="252249" y="945931"/>
                    </a:cubicBezTo>
                    <a:cubicBezTo>
                      <a:pt x="201563" y="966205"/>
                      <a:pt x="106114" y="970288"/>
                      <a:pt x="63063" y="977463"/>
                    </a:cubicBezTo>
                    <a:cubicBezTo>
                      <a:pt x="41690" y="981025"/>
                      <a:pt x="21021" y="987973"/>
                      <a:pt x="0" y="993228"/>
                    </a:cubicBezTo>
                    <a:cubicBezTo>
                      <a:pt x="136" y="993771"/>
                      <a:pt x="23994" y="1096050"/>
                      <a:pt x="31531" y="1103587"/>
                    </a:cubicBezTo>
                    <a:cubicBezTo>
                      <a:pt x="43282" y="1115338"/>
                      <a:pt x="63062" y="1114097"/>
                      <a:pt x="78828" y="1119352"/>
                    </a:cubicBezTo>
                    <a:cubicBezTo>
                      <a:pt x="94594" y="1135118"/>
                      <a:pt x="111851" y="1149521"/>
                      <a:pt x="126125" y="1166649"/>
                    </a:cubicBezTo>
                    <a:cubicBezTo>
                      <a:pt x="212238" y="1269984"/>
                      <a:pt x="146456" y="1308971"/>
                      <a:pt x="173421" y="1497725"/>
                    </a:cubicBezTo>
                    <a:cubicBezTo>
                      <a:pt x="176101" y="1516482"/>
                      <a:pt x="193939" y="1529603"/>
                      <a:pt x="204952" y="1545021"/>
                    </a:cubicBezTo>
                    <a:cubicBezTo>
                      <a:pt x="220225" y="1566403"/>
                      <a:pt x="194442" y="1534511"/>
                      <a:pt x="252249" y="1608083"/>
                    </a:cubicBezTo>
                    <a:lnTo>
                      <a:pt x="394138" y="1623849"/>
                    </a:lnTo>
                    <a:cubicBezTo>
                      <a:pt x="409904" y="1665890"/>
                      <a:pt x="413869" y="1714531"/>
                      <a:pt x="441435" y="1749973"/>
                    </a:cubicBezTo>
                    <a:cubicBezTo>
                      <a:pt x="454738" y="1767076"/>
                      <a:pt x="498544" y="1744904"/>
                      <a:pt x="504497" y="1765738"/>
                    </a:cubicBezTo>
                    <a:cubicBezTo>
                      <a:pt x="513628" y="1797696"/>
                      <a:pt x="472966" y="1860331"/>
                      <a:pt x="472966" y="1860331"/>
                    </a:cubicBezTo>
                    <a:cubicBezTo>
                      <a:pt x="474186" y="1867653"/>
                      <a:pt x="481466" y="1991136"/>
                      <a:pt x="520263" y="2002221"/>
                    </a:cubicBezTo>
                    <a:cubicBezTo>
                      <a:pt x="546028" y="2009582"/>
                      <a:pt x="572814" y="1991711"/>
                      <a:pt x="599090" y="1986456"/>
                    </a:cubicBezTo>
                    <a:cubicBezTo>
                      <a:pt x="614856" y="1991711"/>
                      <a:pt x="646387" y="1985603"/>
                      <a:pt x="646387" y="2002221"/>
                    </a:cubicBezTo>
                    <a:cubicBezTo>
                      <a:pt x="646387" y="2024517"/>
                      <a:pt x="609918" y="2030028"/>
                      <a:pt x="599090" y="2049518"/>
                    </a:cubicBezTo>
                    <a:cubicBezTo>
                      <a:pt x="599087" y="2049523"/>
                      <a:pt x="559678" y="2167756"/>
                      <a:pt x="551794" y="2191407"/>
                    </a:cubicBezTo>
                    <a:lnTo>
                      <a:pt x="536028" y="2238704"/>
                    </a:lnTo>
                    <a:lnTo>
                      <a:pt x="520263" y="2286000"/>
                    </a:lnTo>
                    <a:lnTo>
                      <a:pt x="567559" y="2317531"/>
                    </a:lnTo>
                    <a:cubicBezTo>
                      <a:pt x="475333" y="2409757"/>
                      <a:pt x="509343" y="2365440"/>
                      <a:pt x="457200" y="2443656"/>
                    </a:cubicBezTo>
                    <a:cubicBezTo>
                      <a:pt x="486249" y="2472705"/>
                      <a:pt x="528293" y="2538249"/>
                      <a:pt x="583325" y="2538249"/>
                    </a:cubicBezTo>
                    <a:cubicBezTo>
                      <a:pt x="599943" y="2538249"/>
                      <a:pt x="614856" y="2527738"/>
                      <a:pt x="630621" y="2522483"/>
                    </a:cubicBezTo>
                    <a:cubicBezTo>
                      <a:pt x="620111" y="2543504"/>
                      <a:pt x="612750" y="2566421"/>
                      <a:pt x="599090" y="2585545"/>
                    </a:cubicBezTo>
                    <a:cubicBezTo>
                      <a:pt x="548353" y="2656577"/>
                      <a:pt x="510583" y="2615005"/>
                      <a:pt x="567559" y="2743200"/>
                    </a:cubicBezTo>
                    <a:cubicBezTo>
                      <a:pt x="575254" y="2760515"/>
                      <a:pt x="599090" y="2764221"/>
                      <a:pt x="614856" y="2774731"/>
                    </a:cubicBezTo>
                    <a:cubicBezTo>
                      <a:pt x="727425" y="2737208"/>
                      <a:pt x="691013" y="2715545"/>
                      <a:pt x="740980" y="2790497"/>
                    </a:cubicBezTo>
                    <a:cubicBezTo>
                      <a:pt x="747101" y="2808862"/>
                      <a:pt x="765353" y="2877449"/>
                      <a:pt x="788276" y="2885090"/>
                    </a:cubicBezTo>
                    <a:cubicBezTo>
                      <a:pt x="798176" y="2888390"/>
                      <a:pt x="883922" y="2858463"/>
                      <a:pt x="898635" y="2853559"/>
                    </a:cubicBezTo>
                    <a:cubicBezTo>
                      <a:pt x="871333" y="2935466"/>
                      <a:pt x="821533" y="3013998"/>
                      <a:pt x="930166" y="3090042"/>
                    </a:cubicBezTo>
                    <a:cubicBezTo>
                      <a:pt x="957394" y="3109102"/>
                      <a:pt x="993228" y="3069021"/>
                      <a:pt x="1024759" y="3058511"/>
                    </a:cubicBezTo>
                    <a:cubicBezTo>
                      <a:pt x="1030214" y="3047601"/>
                      <a:pt x="1071109" y="2959293"/>
                      <a:pt x="1087821" y="2948152"/>
                    </a:cubicBezTo>
                    <a:cubicBezTo>
                      <a:pt x="1105850" y="2936133"/>
                      <a:pt x="1129862" y="2937642"/>
                      <a:pt x="1150883" y="2932387"/>
                    </a:cubicBezTo>
                    <a:cubicBezTo>
                      <a:pt x="1233192" y="2987259"/>
                      <a:pt x="1161616" y="2948213"/>
                      <a:pt x="1277007" y="2979683"/>
                    </a:cubicBezTo>
                    <a:cubicBezTo>
                      <a:pt x="1309072" y="2988428"/>
                      <a:pt x="1371600" y="3011214"/>
                      <a:pt x="1371600" y="3011214"/>
                    </a:cubicBezTo>
                    <a:cubicBezTo>
                      <a:pt x="1387366" y="2995449"/>
                      <a:pt x="1409671" y="2984215"/>
                      <a:pt x="1418897" y="2963918"/>
                    </a:cubicBezTo>
                    <a:cubicBezTo>
                      <a:pt x="1507966" y="2767969"/>
                      <a:pt x="1384441" y="2903593"/>
                      <a:pt x="1497725" y="2695904"/>
                    </a:cubicBezTo>
                    <a:cubicBezTo>
                      <a:pt x="1506798" y="2679270"/>
                      <a:pt x="1529256" y="2674883"/>
                      <a:pt x="1545021" y="2664373"/>
                    </a:cubicBezTo>
                    <a:cubicBezTo>
                      <a:pt x="1587843" y="2578729"/>
                      <a:pt x="1581255" y="2629064"/>
                      <a:pt x="1560787" y="2554014"/>
                    </a:cubicBezTo>
                    <a:cubicBezTo>
                      <a:pt x="1549385" y="2512206"/>
                      <a:pt x="1529256" y="2427890"/>
                      <a:pt x="1529256" y="2427890"/>
                    </a:cubicBezTo>
                    <a:cubicBezTo>
                      <a:pt x="1530287" y="2423767"/>
                      <a:pt x="1552561" y="2327813"/>
                      <a:pt x="1560787" y="2317531"/>
                    </a:cubicBezTo>
                    <a:cubicBezTo>
                      <a:pt x="1572623" y="2302735"/>
                      <a:pt x="1592318" y="2296510"/>
                      <a:pt x="1608083" y="2286000"/>
                    </a:cubicBezTo>
                    <a:cubicBezTo>
                      <a:pt x="1650124" y="2291255"/>
                      <a:pt x="1691838" y="2301766"/>
                      <a:pt x="1734207" y="2301766"/>
                    </a:cubicBezTo>
                    <a:cubicBezTo>
                      <a:pt x="1771367" y="2301766"/>
                      <a:pt x="1818290" y="2259724"/>
                      <a:pt x="1844566" y="2286000"/>
                    </a:cubicBezTo>
                    <a:cubicBezTo>
                      <a:pt x="1868068" y="2309502"/>
                      <a:pt x="1821096" y="2348350"/>
                      <a:pt x="1813035" y="2380594"/>
                    </a:cubicBezTo>
                    <a:cubicBezTo>
                      <a:pt x="1807780" y="2401615"/>
                      <a:pt x="1811537" y="2427349"/>
                      <a:pt x="1797269" y="2443656"/>
                    </a:cubicBezTo>
                    <a:cubicBezTo>
                      <a:pt x="1772315" y="2472175"/>
                      <a:pt x="1734207" y="2485697"/>
                      <a:pt x="1702676" y="2506718"/>
                    </a:cubicBezTo>
                    <a:cubicBezTo>
                      <a:pt x="1689883" y="2545097"/>
                      <a:pt x="1670072" y="2576320"/>
                      <a:pt x="1702676" y="2617076"/>
                    </a:cubicBezTo>
                    <a:cubicBezTo>
                      <a:pt x="1713057" y="2630053"/>
                      <a:pt x="1734207" y="2627587"/>
                      <a:pt x="1749973" y="2632842"/>
                    </a:cubicBezTo>
                    <a:cubicBezTo>
                      <a:pt x="1765738" y="2622332"/>
                      <a:pt x="1779462" y="2607786"/>
                      <a:pt x="1797269" y="2601311"/>
                    </a:cubicBezTo>
                    <a:cubicBezTo>
                      <a:pt x="1837995" y="2586501"/>
                      <a:pt x="1923394" y="2569780"/>
                      <a:pt x="1923394" y="2569780"/>
                    </a:cubicBezTo>
                    <a:cubicBezTo>
                      <a:pt x="1945046" y="2634736"/>
                      <a:pt x="1930888" y="2644171"/>
                      <a:pt x="2033752" y="2601311"/>
                    </a:cubicBezTo>
                    <a:cubicBezTo>
                      <a:pt x="2098405" y="2574372"/>
                      <a:pt x="2183670" y="2482924"/>
                      <a:pt x="2081049" y="2585545"/>
                    </a:cubicBezTo>
                    <a:cubicBezTo>
                      <a:pt x="2075794" y="2601311"/>
                      <a:pt x="2065283" y="2616223"/>
                      <a:pt x="2065283" y="2632842"/>
                    </a:cubicBezTo>
                    <a:cubicBezTo>
                      <a:pt x="2065283" y="2725053"/>
                      <a:pt x="2094072" y="2724692"/>
                      <a:pt x="2159876" y="2790497"/>
                    </a:cubicBezTo>
                    <a:cubicBezTo>
                      <a:pt x="2172742" y="2829094"/>
                      <a:pt x="2182822" y="2866764"/>
                      <a:pt x="2207173" y="2900856"/>
                    </a:cubicBezTo>
                    <a:cubicBezTo>
                      <a:pt x="2234761" y="2939480"/>
                      <a:pt x="2264053" y="2954541"/>
                      <a:pt x="2301766" y="2979683"/>
                    </a:cubicBezTo>
                    <a:cubicBezTo>
                      <a:pt x="2425155" y="2965974"/>
                      <a:pt x="2440021" y="2994233"/>
                      <a:pt x="2506718" y="2900856"/>
                    </a:cubicBezTo>
                    <a:cubicBezTo>
                      <a:pt x="2516377" y="2887333"/>
                      <a:pt x="2517228" y="2869325"/>
                      <a:pt x="2522483" y="2853559"/>
                    </a:cubicBezTo>
                    <a:cubicBezTo>
                      <a:pt x="2511973" y="2832538"/>
                      <a:pt x="2507570" y="2807115"/>
                      <a:pt x="2490952" y="2790497"/>
                    </a:cubicBezTo>
                    <a:cubicBezTo>
                      <a:pt x="2479201" y="2778746"/>
                      <a:pt x="2490228" y="2835733"/>
                      <a:pt x="2506718" y="2837794"/>
                    </a:cubicBezTo>
                    <a:cubicBezTo>
                      <a:pt x="2552304" y="2843492"/>
                      <a:pt x="2636528" y="2796537"/>
                      <a:pt x="2680138" y="2774731"/>
                    </a:cubicBezTo>
                    <a:cubicBezTo>
                      <a:pt x="2690648" y="2785242"/>
                      <a:pt x="2703029" y="2794168"/>
                      <a:pt x="2711669" y="2806263"/>
                    </a:cubicBezTo>
                    <a:cubicBezTo>
                      <a:pt x="2729480" y="2831198"/>
                      <a:pt x="2731558" y="2871386"/>
                      <a:pt x="2758966" y="2885090"/>
                    </a:cubicBezTo>
                    <a:cubicBezTo>
                      <a:pt x="2773830" y="2892522"/>
                      <a:pt x="2762980" y="2849545"/>
                      <a:pt x="2774731" y="2837794"/>
                    </a:cubicBezTo>
                    <a:cubicBezTo>
                      <a:pt x="2786482" y="2826043"/>
                      <a:pt x="2806262" y="2827283"/>
                      <a:pt x="2822028" y="2822028"/>
                    </a:cubicBezTo>
                    <a:cubicBezTo>
                      <a:pt x="2827283" y="2848304"/>
                      <a:pt x="2829320" y="2875435"/>
                      <a:pt x="2837794" y="2900856"/>
                    </a:cubicBezTo>
                    <a:cubicBezTo>
                      <a:pt x="2851885" y="2943128"/>
                      <a:pt x="2878711" y="2985941"/>
                      <a:pt x="2916621" y="3011214"/>
                    </a:cubicBezTo>
                    <a:cubicBezTo>
                      <a:pt x="2930448" y="3020432"/>
                      <a:pt x="2948152" y="3021725"/>
                      <a:pt x="2963918" y="3026980"/>
                    </a:cubicBezTo>
                    <a:cubicBezTo>
                      <a:pt x="2969173" y="3005959"/>
                      <a:pt x="2973730" y="2984752"/>
                      <a:pt x="2979683" y="2963918"/>
                    </a:cubicBezTo>
                    <a:cubicBezTo>
                      <a:pt x="2984248" y="2947939"/>
                      <a:pt x="2979226" y="2920226"/>
                      <a:pt x="2995449" y="2916621"/>
                    </a:cubicBezTo>
                    <a:cubicBezTo>
                      <a:pt x="3036809" y="2907430"/>
                      <a:pt x="3079532" y="2927132"/>
                      <a:pt x="3121573" y="2932387"/>
                    </a:cubicBezTo>
                    <a:cubicBezTo>
                      <a:pt x="3137338" y="2937642"/>
                      <a:pt x="3152300" y="2949427"/>
                      <a:pt x="3168869" y="2948152"/>
                    </a:cubicBezTo>
                    <a:cubicBezTo>
                      <a:pt x="3222304" y="2944042"/>
                      <a:pt x="3281311" y="2945393"/>
                      <a:pt x="3326525" y="2916621"/>
                    </a:cubicBezTo>
                    <a:cubicBezTo>
                      <a:pt x="3349132" y="2902235"/>
                      <a:pt x="3331202" y="2862188"/>
                      <a:pt x="3342290" y="2837794"/>
                    </a:cubicBezTo>
                    <a:cubicBezTo>
                      <a:pt x="3420870" y="2664915"/>
                      <a:pt x="3386865" y="2813517"/>
                      <a:pt x="3436883" y="2680138"/>
                    </a:cubicBezTo>
                    <a:cubicBezTo>
                      <a:pt x="3444491" y="2659850"/>
                      <a:pt x="3437328" y="2632397"/>
                      <a:pt x="3452649" y="2617076"/>
                    </a:cubicBezTo>
                    <a:cubicBezTo>
                      <a:pt x="3467970" y="2601755"/>
                      <a:pt x="3494690" y="2606566"/>
                      <a:pt x="3515711" y="2601311"/>
                    </a:cubicBezTo>
                    <a:cubicBezTo>
                      <a:pt x="3572784" y="2563262"/>
                      <a:pt x="3554533" y="2586727"/>
                      <a:pt x="3578773" y="2538249"/>
                    </a:cubicBezTo>
                    <a:lnTo>
                      <a:pt x="3563007" y="3074276"/>
                    </a:lnTo>
                    <a:lnTo>
                      <a:pt x="3499945" y="3862552"/>
                    </a:lnTo>
                    <a:lnTo>
                      <a:pt x="3326525" y="4303987"/>
                    </a:lnTo>
                    <a:lnTo>
                      <a:pt x="3263463" y="4524704"/>
                    </a:lnTo>
                    <a:lnTo>
                      <a:pt x="3137338" y="4540469"/>
                    </a:lnTo>
                    <a:lnTo>
                      <a:pt x="3011214" y="4587766"/>
                    </a:lnTo>
                    <a:cubicBezTo>
                      <a:pt x="2995596" y="4593445"/>
                      <a:pt x="2967948" y="4587409"/>
                      <a:pt x="2963918" y="4603531"/>
                    </a:cubicBezTo>
                    <a:cubicBezTo>
                      <a:pt x="2959323" y="4621913"/>
                      <a:pt x="2979381" y="4640786"/>
                      <a:pt x="2995449" y="4650828"/>
                    </a:cubicBezTo>
                    <a:cubicBezTo>
                      <a:pt x="3023634" y="4668443"/>
                      <a:pt x="3090042" y="4682359"/>
                      <a:pt x="3090042" y="4682359"/>
                    </a:cubicBezTo>
                    <a:cubicBezTo>
                      <a:pt x="3126828" y="4677104"/>
                      <a:pt x="3166443" y="4681686"/>
                      <a:pt x="3200400" y="4666594"/>
                    </a:cubicBezTo>
                    <a:cubicBezTo>
                      <a:pt x="3217715" y="4658899"/>
                      <a:pt x="3220094" y="4634093"/>
                      <a:pt x="3231931" y="4619297"/>
                    </a:cubicBezTo>
                    <a:cubicBezTo>
                      <a:pt x="3263408" y="4579951"/>
                      <a:pt x="3262561" y="4588067"/>
                      <a:pt x="3310759" y="4572000"/>
                    </a:cubicBezTo>
                    <a:cubicBezTo>
                      <a:pt x="3384615" y="4596619"/>
                      <a:pt x="3376327" y="4601415"/>
                      <a:pt x="3484180" y="4572000"/>
                    </a:cubicBezTo>
                    <a:cubicBezTo>
                      <a:pt x="3502460" y="4567014"/>
                      <a:pt x="3531476" y="4559417"/>
                      <a:pt x="3531476" y="4540469"/>
                    </a:cubicBezTo>
                    <a:cubicBezTo>
                      <a:pt x="3531476" y="4523851"/>
                      <a:pt x="3499945" y="4550980"/>
                      <a:pt x="3484180" y="4556235"/>
                    </a:cubicBezTo>
                    <a:cubicBezTo>
                      <a:pt x="3505201" y="4566745"/>
                      <a:pt x="3523976" y="4584442"/>
                      <a:pt x="3547242" y="4587766"/>
                    </a:cubicBezTo>
                    <a:cubicBezTo>
                      <a:pt x="3587169" y="4593470"/>
                      <a:pt x="3621052" y="4545486"/>
                      <a:pt x="3641835" y="4524704"/>
                    </a:cubicBezTo>
                    <a:cubicBezTo>
                      <a:pt x="3647090" y="4566745"/>
                      <a:pt x="3636579" y="4614042"/>
                      <a:pt x="3657600" y="4650828"/>
                    </a:cubicBezTo>
                    <a:cubicBezTo>
                      <a:pt x="3665845" y="4665257"/>
                      <a:pt x="3691920" y="4645444"/>
                      <a:pt x="3704897" y="4635063"/>
                    </a:cubicBezTo>
                    <a:cubicBezTo>
                      <a:pt x="3719693" y="4623226"/>
                      <a:pt x="3725918" y="4603532"/>
                      <a:pt x="3736428" y="4587766"/>
                    </a:cubicBezTo>
                    <a:cubicBezTo>
                      <a:pt x="3767959" y="4598276"/>
                      <a:pt x="3798041" y="4623420"/>
                      <a:pt x="3831021" y="4619297"/>
                    </a:cubicBezTo>
                    <a:cubicBezTo>
                      <a:pt x="3978645" y="4600843"/>
                      <a:pt x="3916041" y="4613807"/>
                      <a:pt x="4020207" y="4587766"/>
                    </a:cubicBezTo>
                    <a:cubicBezTo>
                      <a:pt x="4046483" y="4593021"/>
                      <a:pt x="4074405" y="4592975"/>
                      <a:pt x="4099035" y="4603531"/>
                    </a:cubicBezTo>
                    <a:cubicBezTo>
                      <a:pt x="4112697" y="4609386"/>
                      <a:pt x="4115702" y="4635063"/>
                      <a:pt x="4130566" y="4635063"/>
                    </a:cubicBezTo>
                    <a:cubicBezTo>
                      <a:pt x="4145430" y="4635063"/>
                      <a:pt x="4150490" y="4612817"/>
                      <a:pt x="4162097" y="4603531"/>
                    </a:cubicBezTo>
                    <a:cubicBezTo>
                      <a:pt x="4176893" y="4591694"/>
                      <a:pt x="4193628" y="4582510"/>
                      <a:pt x="4209394" y="4572000"/>
                    </a:cubicBezTo>
                    <a:cubicBezTo>
                      <a:pt x="4219904" y="4587766"/>
                      <a:pt x="4223610" y="4611601"/>
                      <a:pt x="4240925" y="4619297"/>
                    </a:cubicBezTo>
                    <a:cubicBezTo>
                      <a:pt x="4315070" y="4652251"/>
                      <a:pt x="4482601" y="4624119"/>
                      <a:pt x="4540469" y="4619297"/>
                    </a:cubicBezTo>
                    <a:cubicBezTo>
                      <a:pt x="4546475" y="4601279"/>
                      <a:pt x="4555484" y="4532212"/>
                      <a:pt x="4603531" y="4556235"/>
                    </a:cubicBezTo>
                    <a:cubicBezTo>
                      <a:pt x="4618395" y="4563667"/>
                      <a:pt x="4606531" y="4592892"/>
                      <a:pt x="4619297" y="4603531"/>
                    </a:cubicBezTo>
                    <a:cubicBezTo>
                      <a:pt x="4641038" y="4621648"/>
                      <a:pt x="4671076" y="4626740"/>
                      <a:pt x="4698125" y="4635063"/>
                    </a:cubicBezTo>
                    <a:cubicBezTo>
                      <a:pt x="4739544" y="4647807"/>
                      <a:pt x="4824249" y="4666594"/>
                      <a:pt x="4824249" y="4666594"/>
                    </a:cubicBezTo>
                    <a:cubicBezTo>
                      <a:pt x="4861035" y="4661339"/>
                      <a:pt x="4898169" y="4658116"/>
                      <a:pt x="4934607" y="4650828"/>
                    </a:cubicBezTo>
                    <a:cubicBezTo>
                      <a:pt x="4950903" y="4647569"/>
                      <a:pt x="4965286" y="4635063"/>
                      <a:pt x="4981904" y="4635063"/>
                    </a:cubicBezTo>
                    <a:cubicBezTo>
                      <a:pt x="4998522" y="4635063"/>
                      <a:pt x="5013435" y="4645573"/>
                      <a:pt x="5029200" y="4650828"/>
                    </a:cubicBezTo>
                    <a:cubicBezTo>
                      <a:pt x="5034455" y="4666594"/>
                      <a:pt x="5030102" y="4690693"/>
                      <a:pt x="5044966" y="4698125"/>
                    </a:cubicBezTo>
                    <a:cubicBezTo>
                      <a:pt x="5063615" y="4707449"/>
                      <a:pt x="5131593" y="4656139"/>
                      <a:pt x="5139559" y="4650828"/>
                    </a:cubicBezTo>
                    <a:cubicBezTo>
                      <a:pt x="4996402" y="4603109"/>
                      <a:pt x="4986752" y="4591202"/>
                      <a:pt x="4871545" y="4572000"/>
                    </a:cubicBezTo>
                    <a:cubicBezTo>
                      <a:pt x="4866362" y="4571136"/>
                      <a:pt x="4861035" y="4572000"/>
                      <a:pt x="4855780" y="4572000"/>
                    </a:cubicBezTo>
                    <a:lnTo>
                      <a:pt x="4761187" y="4288221"/>
                    </a:lnTo>
                    <a:lnTo>
                      <a:pt x="4745421" y="3767959"/>
                    </a:lnTo>
                    <a:lnTo>
                      <a:pt x="4698125" y="3074276"/>
                    </a:lnTo>
                    <a:lnTo>
                      <a:pt x="4840014" y="2396359"/>
                    </a:lnTo>
                    <a:lnTo>
                      <a:pt x="4855780" y="2286000"/>
                    </a:lnTo>
                    <a:lnTo>
                      <a:pt x="5060731" y="2112580"/>
                    </a:lnTo>
                    <a:lnTo>
                      <a:pt x="5171090" y="1954925"/>
                    </a:lnTo>
                    <a:lnTo>
                      <a:pt x="5218387" y="1939159"/>
                    </a:lnTo>
                    <a:cubicBezTo>
                      <a:pt x="5223642" y="2002221"/>
                      <a:pt x="5205852" y="2071745"/>
                      <a:pt x="5234152" y="2128345"/>
                    </a:cubicBezTo>
                    <a:cubicBezTo>
                      <a:pt x="5249016" y="2158073"/>
                      <a:pt x="5328745" y="2159876"/>
                      <a:pt x="5328745" y="2159876"/>
                    </a:cubicBezTo>
                    <a:cubicBezTo>
                      <a:pt x="5390143" y="2139411"/>
                      <a:pt x="5364291" y="2155862"/>
                      <a:pt x="5407573" y="2112580"/>
                    </a:cubicBezTo>
                    <a:lnTo>
                      <a:pt x="5486400" y="2002221"/>
                    </a:lnTo>
                    <a:cubicBezTo>
                      <a:pt x="5497493" y="2179699"/>
                      <a:pt x="5421573" y="2270235"/>
                      <a:pt x="5580994" y="2270235"/>
                    </a:cubicBezTo>
                    <a:cubicBezTo>
                      <a:pt x="5602662" y="2270235"/>
                      <a:pt x="5623035" y="2259724"/>
                      <a:pt x="5644056" y="2254469"/>
                    </a:cubicBezTo>
                    <a:cubicBezTo>
                      <a:pt x="5659821" y="2243959"/>
                      <a:pt x="5678875" y="2237198"/>
                      <a:pt x="5691352" y="2222938"/>
                    </a:cubicBezTo>
                    <a:cubicBezTo>
                      <a:pt x="5716306" y="2194419"/>
                      <a:pt x="5722883" y="2149366"/>
                      <a:pt x="5754414" y="2128345"/>
                    </a:cubicBezTo>
                    <a:lnTo>
                      <a:pt x="5801711" y="2096814"/>
                    </a:lnTo>
                    <a:cubicBezTo>
                      <a:pt x="5786642" y="2187224"/>
                      <a:pt x="5769430" y="2199518"/>
                      <a:pt x="5817476" y="2286000"/>
                    </a:cubicBezTo>
                    <a:cubicBezTo>
                      <a:pt x="5828304" y="2305490"/>
                      <a:pt x="5849007" y="2317531"/>
                      <a:pt x="5864773" y="2333297"/>
                    </a:cubicBezTo>
                    <a:cubicBezTo>
                      <a:pt x="5939235" y="2314681"/>
                      <a:pt x="5918145" y="2336911"/>
                      <a:pt x="5943600" y="2286000"/>
                    </a:cubicBezTo>
                    <a:lnTo>
                      <a:pt x="5943600" y="2522483"/>
                    </a:lnTo>
                    <a:cubicBezTo>
                      <a:pt x="5896304" y="2511973"/>
                      <a:pt x="5849380" y="2482285"/>
                      <a:pt x="5801711" y="2490952"/>
                    </a:cubicBezTo>
                    <a:cubicBezTo>
                      <a:pt x="5778588" y="2495156"/>
                      <a:pt x="5791201" y="2543504"/>
                      <a:pt x="5770180" y="2554014"/>
                    </a:cubicBezTo>
                    <a:cubicBezTo>
                      <a:pt x="5732284" y="2572962"/>
                      <a:pt x="5686097" y="2564525"/>
                      <a:pt x="5644056" y="2569780"/>
                    </a:cubicBezTo>
                    <a:cubicBezTo>
                      <a:pt x="5628290" y="2575035"/>
                      <a:pt x="5608510" y="2573794"/>
                      <a:pt x="5596759" y="2585545"/>
                    </a:cubicBezTo>
                    <a:cubicBezTo>
                      <a:pt x="5585008" y="2597296"/>
                      <a:pt x="5594517" y="2623183"/>
                      <a:pt x="5580994" y="2632842"/>
                    </a:cubicBezTo>
                    <a:cubicBezTo>
                      <a:pt x="5553948" y="2652161"/>
                      <a:pt x="5517931" y="2653863"/>
                      <a:pt x="5486400" y="2664373"/>
                    </a:cubicBezTo>
                    <a:cubicBezTo>
                      <a:pt x="5465379" y="2659118"/>
                      <a:pt x="5440258" y="2662143"/>
                      <a:pt x="5423338" y="2648607"/>
                    </a:cubicBezTo>
                    <a:cubicBezTo>
                      <a:pt x="5397704" y="2628100"/>
                      <a:pt x="5406932" y="2574521"/>
                      <a:pt x="5423338" y="2554014"/>
                    </a:cubicBezTo>
                    <a:cubicBezTo>
                      <a:pt x="5435175" y="2539218"/>
                      <a:pt x="5454869" y="2532993"/>
                      <a:pt x="5470635" y="2522483"/>
                    </a:cubicBezTo>
                    <a:cubicBezTo>
                      <a:pt x="5346413" y="2439669"/>
                      <a:pt x="5519184" y="2572285"/>
                      <a:pt x="5407573" y="2349063"/>
                    </a:cubicBezTo>
                    <a:cubicBezTo>
                      <a:pt x="5397883" y="2329683"/>
                      <a:pt x="5365532" y="2338552"/>
                      <a:pt x="5344511" y="2333297"/>
                    </a:cubicBezTo>
                    <a:cubicBezTo>
                      <a:pt x="5323490" y="2343807"/>
                      <a:pt x="5303051" y="2355570"/>
                      <a:pt x="5281449" y="2364828"/>
                    </a:cubicBezTo>
                    <a:cubicBezTo>
                      <a:pt x="5266174" y="2371374"/>
                      <a:pt x="5244533" y="2367617"/>
                      <a:pt x="5234152" y="2380594"/>
                    </a:cubicBezTo>
                    <a:cubicBezTo>
                      <a:pt x="5133980" y="2505810"/>
                      <a:pt x="5323137" y="2391281"/>
                      <a:pt x="5155325" y="2475187"/>
                    </a:cubicBezTo>
                    <a:cubicBezTo>
                      <a:pt x="5160580" y="2517228"/>
                      <a:pt x="5190038" y="2563416"/>
                      <a:pt x="5171090" y="2601311"/>
                    </a:cubicBezTo>
                    <a:cubicBezTo>
                      <a:pt x="5156226" y="2631039"/>
                      <a:pt x="5076497" y="2632842"/>
                      <a:pt x="5076497" y="2632842"/>
                    </a:cubicBezTo>
                    <a:cubicBezTo>
                      <a:pt x="5071242" y="2648607"/>
                      <a:pt x="5063990" y="2663843"/>
                      <a:pt x="5060731" y="2680138"/>
                    </a:cubicBezTo>
                    <a:cubicBezTo>
                      <a:pt x="5053443" y="2716576"/>
                      <a:pt x="5060058" y="2756540"/>
                      <a:pt x="5044966" y="2790497"/>
                    </a:cubicBezTo>
                    <a:cubicBezTo>
                      <a:pt x="5037271" y="2807812"/>
                      <a:pt x="5013435" y="2811518"/>
                      <a:pt x="4997669" y="2822028"/>
                    </a:cubicBezTo>
                    <a:cubicBezTo>
                      <a:pt x="4987159" y="2806262"/>
                      <a:pt x="4985086" y="2774731"/>
                      <a:pt x="4966138" y="2774731"/>
                    </a:cubicBezTo>
                    <a:cubicBezTo>
                      <a:pt x="4949520" y="2774731"/>
                      <a:pt x="4950373" y="2805410"/>
                      <a:pt x="4950373" y="2822028"/>
                    </a:cubicBezTo>
                    <a:cubicBezTo>
                      <a:pt x="4950373" y="2843696"/>
                      <a:pt x="4960883" y="2864069"/>
                      <a:pt x="4966138" y="2885090"/>
                    </a:cubicBezTo>
                    <a:cubicBezTo>
                      <a:pt x="4961467" y="2899104"/>
                      <a:pt x="4949790" y="2976180"/>
                      <a:pt x="4903076" y="2948152"/>
                    </a:cubicBezTo>
                    <a:cubicBezTo>
                      <a:pt x="4882923" y="2936060"/>
                      <a:pt x="4882055" y="2906111"/>
                      <a:pt x="4871545" y="2885090"/>
                    </a:cubicBezTo>
                    <a:cubicBezTo>
                      <a:pt x="4763101" y="2921239"/>
                      <a:pt x="4894813" y="2871794"/>
                      <a:pt x="4761187" y="2948152"/>
                    </a:cubicBezTo>
                    <a:cubicBezTo>
                      <a:pt x="4708905" y="2978027"/>
                      <a:pt x="4713890" y="2943363"/>
                      <a:pt x="4713890" y="2979683"/>
                    </a:cubicBezTo>
                    <a:lnTo>
                      <a:pt x="4713890" y="2979683"/>
                    </a:lnTo>
                    <a:lnTo>
                      <a:pt x="4698125" y="2979683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6" name="Forme libre 5"/>
              <p:cNvSpPr/>
              <p:nvPr/>
            </p:nvSpPr>
            <p:spPr>
              <a:xfrm>
                <a:off x="5359001" y="2450001"/>
                <a:ext cx="2717120" cy="1254896"/>
              </a:xfrm>
              <a:custGeom>
                <a:avLst/>
                <a:gdLst>
                  <a:gd name="connsiteX0" fmla="*/ 2476461 w 2717120"/>
                  <a:gd name="connsiteY0" fmla="*/ 372027 h 1254896"/>
                  <a:gd name="connsiteX1" fmla="*/ 2476461 w 2717120"/>
                  <a:gd name="connsiteY1" fmla="*/ 372027 h 1254896"/>
                  <a:gd name="connsiteX2" fmla="*/ 2602585 w 2717120"/>
                  <a:gd name="connsiteY2" fmla="*/ 293199 h 1254896"/>
                  <a:gd name="connsiteX3" fmla="*/ 2555289 w 2717120"/>
                  <a:gd name="connsiteY3" fmla="*/ 245902 h 1254896"/>
                  <a:gd name="connsiteX4" fmla="*/ 2555289 w 2717120"/>
                  <a:gd name="connsiteY4" fmla="*/ 198606 h 1254896"/>
                  <a:gd name="connsiteX5" fmla="*/ 2697178 w 2717120"/>
                  <a:gd name="connsiteY5" fmla="*/ 167075 h 1254896"/>
                  <a:gd name="connsiteX6" fmla="*/ 2602585 w 2717120"/>
                  <a:gd name="connsiteY6" fmla="*/ 135544 h 1254896"/>
                  <a:gd name="connsiteX7" fmla="*/ 2555289 w 2717120"/>
                  <a:gd name="connsiteY7" fmla="*/ 104013 h 1254896"/>
                  <a:gd name="connsiteX8" fmla="*/ 2602585 w 2717120"/>
                  <a:gd name="connsiteY8" fmla="*/ 88247 h 1254896"/>
                  <a:gd name="connsiteX9" fmla="*/ 2492227 w 2717120"/>
                  <a:gd name="connsiteY9" fmla="*/ 72482 h 1254896"/>
                  <a:gd name="connsiteX10" fmla="*/ 2397633 w 2717120"/>
                  <a:gd name="connsiteY10" fmla="*/ 198606 h 1254896"/>
                  <a:gd name="connsiteX11" fmla="*/ 2350337 w 2717120"/>
                  <a:gd name="connsiteY11" fmla="*/ 167075 h 1254896"/>
                  <a:gd name="connsiteX12" fmla="*/ 2334571 w 2717120"/>
                  <a:gd name="connsiteY12" fmla="*/ 245902 h 1254896"/>
                  <a:gd name="connsiteX13" fmla="*/ 2318806 w 2717120"/>
                  <a:gd name="connsiteY13" fmla="*/ 308965 h 1254896"/>
                  <a:gd name="connsiteX14" fmla="*/ 2271509 w 2717120"/>
                  <a:gd name="connsiteY14" fmla="*/ 293199 h 1254896"/>
                  <a:gd name="connsiteX15" fmla="*/ 2239978 w 2717120"/>
                  <a:gd name="connsiteY15" fmla="*/ 198606 h 1254896"/>
                  <a:gd name="connsiteX16" fmla="*/ 2208447 w 2717120"/>
                  <a:gd name="connsiteY16" fmla="*/ 308965 h 1254896"/>
                  <a:gd name="connsiteX17" fmla="*/ 2192682 w 2717120"/>
                  <a:gd name="connsiteY17" fmla="*/ 356261 h 1254896"/>
                  <a:gd name="connsiteX18" fmla="*/ 2176916 w 2717120"/>
                  <a:gd name="connsiteY18" fmla="*/ 308965 h 1254896"/>
                  <a:gd name="connsiteX19" fmla="*/ 2192682 w 2717120"/>
                  <a:gd name="connsiteY19" fmla="*/ 214371 h 1254896"/>
                  <a:gd name="connsiteX20" fmla="*/ 2145385 w 2717120"/>
                  <a:gd name="connsiteY20" fmla="*/ 198606 h 1254896"/>
                  <a:gd name="connsiteX21" fmla="*/ 2129620 w 2717120"/>
                  <a:gd name="connsiteY21" fmla="*/ 151309 h 1254896"/>
                  <a:gd name="connsiteX22" fmla="*/ 2192682 w 2717120"/>
                  <a:gd name="connsiteY22" fmla="*/ 56716 h 1254896"/>
                  <a:gd name="connsiteX23" fmla="*/ 2239978 w 2717120"/>
                  <a:gd name="connsiteY23" fmla="*/ 40951 h 1254896"/>
                  <a:gd name="connsiteX24" fmla="*/ 2192682 w 2717120"/>
                  <a:gd name="connsiteY24" fmla="*/ 9420 h 1254896"/>
                  <a:gd name="connsiteX25" fmla="*/ 2019261 w 2717120"/>
                  <a:gd name="connsiteY25" fmla="*/ 56716 h 1254896"/>
                  <a:gd name="connsiteX26" fmla="*/ 2003496 w 2717120"/>
                  <a:gd name="connsiteY26" fmla="*/ 198606 h 1254896"/>
                  <a:gd name="connsiteX27" fmla="*/ 1956199 w 2717120"/>
                  <a:gd name="connsiteY27" fmla="*/ 182840 h 1254896"/>
                  <a:gd name="connsiteX28" fmla="*/ 1924668 w 2717120"/>
                  <a:gd name="connsiteY28" fmla="*/ 135544 h 1254896"/>
                  <a:gd name="connsiteX29" fmla="*/ 1877371 w 2717120"/>
                  <a:gd name="connsiteY29" fmla="*/ 151309 h 1254896"/>
                  <a:gd name="connsiteX30" fmla="*/ 1861606 w 2717120"/>
                  <a:gd name="connsiteY30" fmla="*/ 198606 h 1254896"/>
                  <a:gd name="connsiteX31" fmla="*/ 1830075 w 2717120"/>
                  <a:gd name="connsiteY31" fmla="*/ 261668 h 1254896"/>
                  <a:gd name="connsiteX32" fmla="*/ 1735482 w 2717120"/>
                  <a:gd name="connsiteY32" fmla="*/ 308965 h 1254896"/>
                  <a:gd name="connsiteX33" fmla="*/ 1767013 w 2717120"/>
                  <a:gd name="connsiteY33" fmla="*/ 419323 h 1254896"/>
                  <a:gd name="connsiteX34" fmla="*/ 1861606 w 2717120"/>
                  <a:gd name="connsiteY34" fmla="*/ 450854 h 1254896"/>
                  <a:gd name="connsiteX35" fmla="*/ 1845840 w 2717120"/>
                  <a:gd name="connsiteY35" fmla="*/ 498151 h 1254896"/>
                  <a:gd name="connsiteX36" fmla="*/ 1877371 w 2717120"/>
                  <a:gd name="connsiteY36" fmla="*/ 592744 h 1254896"/>
                  <a:gd name="connsiteX37" fmla="*/ 1830075 w 2717120"/>
                  <a:gd name="connsiteY37" fmla="*/ 608509 h 1254896"/>
                  <a:gd name="connsiteX38" fmla="*/ 1751247 w 2717120"/>
                  <a:gd name="connsiteY38" fmla="*/ 718868 h 1254896"/>
                  <a:gd name="connsiteX39" fmla="*/ 1688185 w 2717120"/>
                  <a:gd name="connsiteY39" fmla="*/ 671571 h 1254896"/>
                  <a:gd name="connsiteX40" fmla="*/ 1656654 w 2717120"/>
                  <a:gd name="connsiteY40" fmla="*/ 797696 h 1254896"/>
                  <a:gd name="connsiteX41" fmla="*/ 1640889 w 2717120"/>
                  <a:gd name="connsiteY41" fmla="*/ 844992 h 1254896"/>
                  <a:gd name="connsiteX42" fmla="*/ 1514765 w 2717120"/>
                  <a:gd name="connsiteY42" fmla="*/ 797696 h 1254896"/>
                  <a:gd name="connsiteX43" fmla="*/ 1498999 w 2717120"/>
                  <a:gd name="connsiteY43" fmla="*/ 908054 h 1254896"/>
                  <a:gd name="connsiteX44" fmla="*/ 1420171 w 2717120"/>
                  <a:gd name="connsiteY44" fmla="*/ 844992 h 1254896"/>
                  <a:gd name="connsiteX45" fmla="*/ 1357109 w 2717120"/>
                  <a:gd name="connsiteY45" fmla="*/ 860758 h 1254896"/>
                  <a:gd name="connsiteX46" fmla="*/ 1309813 w 2717120"/>
                  <a:gd name="connsiteY46" fmla="*/ 939585 h 1254896"/>
                  <a:gd name="connsiteX47" fmla="*/ 1262516 w 2717120"/>
                  <a:gd name="connsiteY47" fmla="*/ 971116 h 1254896"/>
                  <a:gd name="connsiteX48" fmla="*/ 1215220 w 2717120"/>
                  <a:gd name="connsiteY48" fmla="*/ 860758 h 1254896"/>
                  <a:gd name="connsiteX49" fmla="*/ 1183689 w 2717120"/>
                  <a:gd name="connsiteY49" fmla="*/ 813461 h 1254896"/>
                  <a:gd name="connsiteX50" fmla="*/ 1167923 w 2717120"/>
                  <a:gd name="connsiteY50" fmla="*/ 766165 h 1254896"/>
                  <a:gd name="connsiteX51" fmla="*/ 1057565 w 2717120"/>
                  <a:gd name="connsiteY51" fmla="*/ 908054 h 1254896"/>
                  <a:gd name="connsiteX52" fmla="*/ 1041799 w 2717120"/>
                  <a:gd name="connsiteY52" fmla="*/ 829227 h 1254896"/>
                  <a:gd name="connsiteX53" fmla="*/ 1026033 w 2717120"/>
                  <a:gd name="connsiteY53" fmla="*/ 781930 h 1254896"/>
                  <a:gd name="connsiteX54" fmla="*/ 978737 w 2717120"/>
                  <a:gd name="connsiteY54" fmla="*/ 608509 h 1254896"/>
                  <a:gd name="connsiteX55" fmla="*/ 962971 w 2717120"/>
                  <a:gd name="connsiteY55" fmla="*/ 545447 h 1254896"/>
                  <a:gd name="connsiteX56" fmla="*/ 852613 w 2717120"/>
                  <a:gd name="connsiteY56" fmla="*/ 529682 h 1254896"/>
                  <a:gd name="connsiteX57" fmla="*/ 805316 w 2717120"/>
                  <a:gd name="connsiteY57" fmla="*/ 561213 h 1254896"/>
                  <a:gd name="connsiteX58" fmla="*/ 758020 w 2717120"/>
                  <a:gd name="connsiteY58" fmla="*/ 576978 h 1254896"/>
                  <a:gd name="connsiteX59" fmla="*/ 710723 w 2717120"/>
                  <a:gd name="connsiteY59" fmla="*/ 640040 h 1254896"/>
                  <a:gd name="connsiteX60" fmla="*/ 663427 w 2717120"/>
                  <a:gd name="connsiteY60" fmla="*/ 671571 h 1254896"/>
                  <a:gd name="connsiteX61" fmla="*/ 631896 w 2717120"/>
                  <a:gd name="connsiteY61" fmla="*/ 813461 h 1254896"/>
                  <a:gd name="connsiteX62" fmla="*/ 584599 w 2717120"/>
                  <a:gd name="connsiteY62" fmla="*/ 797696 h 1254896"/>
                  <a:gd name="connsiteX63" fmla="*/ 537302 w 2717120"/>
                  <a:gd name="connsiteY63" fmla="*/ 766165 h 1254896"/>
                  <a:gd name="connsiteX64" fmla="*/ 505771 w 2717120"/>
                  <a:gd name="connsiteY64" fmla="*/ 813461 h 1254896"/>
                  <a:gd name="connsiteX65" fmla="*/ 411178 w 2717120"/>
                  <a:gd name="connsiteY65" fmla="*/ 892289 h 1254896"/>
                  <a:gd name="connsiteX66" fmla="*/ 379647 w 2717120"/>
                  <a:gd name="connsiteY66" fmla="*/ 813461 h 1254896"/>
                  <a:gd name="connsiteX67" fmla="*/ 363882 w 2717120"/>
                  <a:gd name="connsiteY67" fmla="*/ 766165 h 1254896"/>
                  <a:gd name="connsiteX68" fmla="*/ 348116 w 2717120"/>
                  <a:gd name="connsiteY68" fmla="*/ 955351 h 1254896"/>
                  <a:gd name="connsiteX69" fmla="*/ 285054 w 2717120"/>
                  <a:gd name="connsiteY69" fmla="*/ 1049944 h 1254896"/>
                  <a:gd name="connsiteX70" fmla="*/ 269289 w 2717120"/>
                  <a:gd name="connsiteY70" fmla="*/ 1097240 h 1254896"/>
                  <a:gd name="connsiteX71" fmla="*/ 237758 w 2717120"/>
                  <a:gd name="connsiteY71" fmla="*/ 1207599 h 1254896"/>
                  <a:gd name="connsiteX72" fmla="*/ 190461 w 2717120"/>
                  <a:gd name="connsiteY72" fmla="*/ 1254896 h 1254896"/>
                  <a:gd name="connsiteX73" fmla="*/ 64337 w 2717120"/>
                  <a:gd name="connsiteY73" fmla="*/ 1144537 h 1254896"/>
                  <a:gd name="connsiteX74" fmla="*/ 17040 w 2717120"/>
                  <a:gd name="connsiteY74" fmla="*/ 1176068 h 1254896"/>
                  <a:gd name="connsiteX75" fmla="*/ 1275 w 2717120"/>
                  <a:gd name="connsiteY75" fmla="*/ 1254896 h 1254896"/>
                  <a:gd name="connsiteX76" fmla="*/ 1275 w 2717120"/>
                  <a:gd name="connsiteY76" fmla="*/ 1254896 h 125489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2717120" h="1254896">
                    <a:moveTo>
                      <a:pt x="2476461" y="372027"/>
                    </a:moveTo>
                    <a:lnTo>
                      <a:pt x="2476461" y="372027"/>
                    </a:lnTo>
                    <a:cubicBezTo>
                      <a:pt x="2518502" y="345751"/>
                      <a:pt x="2572839" y="332861"/>
                      <a:pt x="2602585" y="293199"/>
                    </a:cubicBezTo>
                    <a:cubicBezTo>
                      <a:pt x="2641337" y="241530"/>
                      <a:pt x="2569701" y="245902"/>
                      <a:pt x="2555289" y="245902"/>
                    </a:cubicBezTo>
                    <a:lnTo>
                      <a:pt x="2555289" y="198606"/>
                    </a:lnTo>
                    <a:cubicBezTo>
                      <a:pt x="2602585" y="188096"/>
                      <a:pt x="2668108" y="205835"/>
                      <a:pt x="2697178" y="167075"/>
                    </a:cubicBezTo>
                    <a:cubicBezTo>
                      <a:pt x="2717120" y="140486"/>
                      <a:pt x="2602585" y="135544"/>
                      <a:pt x="2602585" y="135544"/>
                    </a:cubicBezTo>
                    <a:cubicBezTo>
                      <a:pt x="2586820" y="125034"/>
                      <a:pt x="2555289" y="122961"/>
                      <a:pt x="2555289" y="104013"/>
                    </a:cubicBezTo>
                    <a:cubicBezTo>
                      <a:pt x="2555289" y="87395"/>
                      <a:pt x="2617449" y="95679"/>
                      <a:pt x="2602585" y="88247"/>
                    </a:cubicBezTo>
                    <a:cubicBezTo>
                      <a:pt x="2569349" y="71629"/>
                      <a:pt x="2529013" y="77737"/>
                      <a:pt x="2492227" y="72482"/>
                    </a:cubicBezTo>
                    <a:cubicBezTo>
                      <a:pt x="2420920" y="179443"/>
                      <a:pt x="2455962" y="140279"/>
                      <a:pt x="2397633" y="198606"/>
                    </a:cubicBezTo>
                    <a:cubicBezTo>
                      <a:pt x="2381868" y="188096"/>
                      <a:pt x="2365495" y="155706"/>
                      <a:pt x="2350337" y="167075"/>
                    </a:cubicBezTo>
                    <a:cubicBezTo>
                      <a:pt x="2328900" y="183153"/>
                      <a:pt x="2340384" y="219744"/>
                      <a:pt x="2334571" y="245902"/>
                    </a:cubicBezTo>
                    <a:cubicBezTo>
                      <a:pt x="2329871" y="267054"/>
                      <a:pt x="2324061" y="287944"/>
                      <a:pt x="2318806" y="308965"/>
                    </a:cubicBezTo>
                    <a:cubicBezTo>
                      <a:pt x="2303040" y="303710"/>
                      <a:pt x="2281168" y="306722"/>
                      <a:pt x="2271509" y="293199"/>
                    </a:cubicBezTo>
                    <a:cubicBezTo>
                      <a:pt x="2252191" y="266153"/>
                      <a:pt x="2239978" y="198606"/>
                      <a:pt x="2239978" y="198606"/>
                    </a:cubicBezTo>
                    <a:cubicBezTo>
                      <a:pt x="2202179" y="312005"/>
                      <a:pt x="2248039" y="170393"/>
                      <a:pt x="2208447" y="308965"/>
                    </a:cubicBezTo>
                    <a:cubicBezTo>
                      <a:pt x="2203882" y="324944"/>
                      <a:pt x="2197937" y="340496"/>
                      <a:pt x="2192682" y="356261"/>
                    </a:cubicBezTo>
                    <a:cubicBezTo>
                      <a:pt x="2187427" y="340496"/>
                      <a:pt x="2176916" y="325583"/>
                      <a:pt x="2176916" y="308965"/>
                    </a:cubicBezTo>
                    <a:cubicBezTo>
                      <a:pt x="2176916" y="276999"/>
                      <a:pt x="2201464" y="245107"/>
                      <a:pt x="2192682" y="214371"/>
                    </a:cubicBezTo>
                    <a:cubicBezTo>
                      <a:pt x="2188117" y="198392"/>
                      <a:pt x="2161151" y="203861"/>
                      <a:pt x="2145385" y="198606"/>
                    </a:cubicBezTo>
                    <a:cubicBezTo>
                      <a:pt x="2140130" y="182840"/>
                      <a:pt x="2129620" y="167927"/>
                      <a:pt x="2129620" y="151309"/>
                    </a:cubicBezTo>
                    <a:cubicBezTo>
                      <a:pt x="2129620" y="112742"/>
                      <a:pt x="2164245" y="75674"/>
                      <a:pt x="2192682" y="56716"/>
                    </a:cubicBezTo>
                    <a:cubicBezTo>
                      <a:pt x="2206509" y="47498"/>
                      <a:pt x="2224213" y="46206"/>
                      <a:pt x="2239978" y="40951"/>
                    </a:cubicBezTo>
                    <a:cubicBezTo>
                      <a:pt x="2224213" y="30441"/>
                      <a:pt x="2211552" y="11135"/>
                      <a:pt x="2192682" y="9420"/>
                    </a:cubicBezTo>
                    <a:cubicBezTo>
                      <a:pt x="2089060" y="0"/>
                      <a:pt x="2083339" y="13998"/>
                      <a:pt x="2019261" y="56716"/>
                    </a:cubicBezTo>
                    <a:cubicBezTo>
                      <a:pt x="2014006" y="104013"/>
                      <a:pt x="2024778" y="156042"/>
                      <a:pt x="2003496" y="198606"/>
                    </a:cubicBezTo>
                    <a:cubicBezTo>
                      <a:pt x="1996064" y="213470"/>
                      <a:pt x="1969176" y="193221"/>
                      <a:pt x="1956199" y="182840"/>
                    </a:cubicBezTo>
                    <a:cubicBezTo>
                      <a:pt x="1941403" y="171004"/>
                      <a:pt x="1935178" y="151309"/>
                      <a:pt x="1924668" y="135544"/>
                    </a:cubicBezTo>
                    <a:cubicBezTo>
                      <a:pt x="1908902" y="140799"/>
                      <a:pt x="1889122" y="139558"/>
                      <a:pt x="1877371" y="151309"/>
                    </a:cubicBezTo>
                    <a:cubicBezTo>
                      <a:pt x="1865620" y="163060"/>
                      <a:pt x="1868152" y="183331"/>
                      <a:pt x="1861606" y="198606"/>
                    </a:cubicBezTo>
                    <a:cubicBezTo>
                      <a:pt x="1852348" y="220208"/>
                      <a:pt x="1845121" y="243613"/>
                      <a:pt x="1830075" y="261668"/>
                    </a:cubicBezTo>
                    <a:cubicBezTo>
                      <a:pt x="1806567" y="289878"/>
                      <a:pt x="1767763" y="298204"/>
                      <a:pt x="1735482" y="308965"/>
                    </a:cubicBezTo>
                    <a:cubicBezTo>
                      <a:pt x="1694884" y="430759"/>
                      <a:pt x="1673151" y="391165"/>
                      <a:pt x="1767013" y="419323"/>
                    </a:cubicBezTo>
                    <a:cubicBezTo>
                      <a:pt x="1798848" y="428873"/>
                      <a:pt x="1830075" y="440344"/>
                      <a:pt x="1861606" y="450854"/>
                    </a:cubicBezTo>
                    <a:cubicBezTo>
                      <a:pt x="1856351" y="466620"/>
                      <a:pt x="1844005" y="481634"/>
                      <a:pt x="1845840" y="498151"/>
                    </a:cubicBezTo>
                    <a:cubicBezTo>
                      <a:pt x="1849510" y="531184"/>
                      <a:pt x="1877371" y="592744"/>
                      <a:pt x="1877371" y="592744"/>
                    </a:cubicBezTo>
                    <a:cubicBezTo>
                      <a:pt x="1861606" y="597999"/>
                      <a:pt x="1846693" y="608509"/>
                      <a:pt x="1830075" y="608509"/>
                    </a:cubicBezTo>
                    <a:cubicBezTo>
                      <a:pt x="1722654" y="608509"/>
                      <a:pt x="1776066" y="520324"/>
                      <a:pt x="1751247" y="718868"/>
                    </a:cubicBezTo>
                    <a:cubicBezTo>
                      <a:pt x="1730226" y="703102"/>
                      <a:pt x="1708371" y="654749"/>
                      <a:pt x="1688185" y="671571"/>
                    </a:cubicBezTo>
                    <a:cubicBezTo>
                      <a:pt x="1654894" y="699314"/>
                      <a:pt x="1670358" y="756584"/>
                      <a:pt x="1656654" y="797696"/>
                    </a:cubicBezTo>
                    <a:lnTo>
                      <a:pt x="1640889" y="844992"/>
                    </a:lnTo>
                    <a:cubicBezTo>
                      <a:pt x="1532898" y="737001"/>
                      <a:pt x="1571031" y="713296"/>
                      <a:pt x="1514765" y="797696"/>
                    </a:cubicBezTo>
                    <a:cubicBezTo>
                      <a:pt x="1509510" y="834482"/>
                      <a:pt x="1522788" y="879507"/>
                      <a:pt x="1498999" y="908054"/>
                    </a:cubicBezTo>
                    <a:cubicBezTo>
                      <a:pt x="1447152" y="970270"/>
                      <a:pt x="1421822" y="849944"/>
                      <a:pt x="1420171" y="844992"/>
                    </a:cubicBezTo>
                    <a:cubicBezTo>
                      <a:pt x="1399150" y="850247"/>
                      <a:pt x="1373560" y="846657"/>
                      <a:pt x="1357109" y="860758"/>
                    </a:cubicBezTo>
                    <a:cubicBezTo>
                      <a:pt x="1333844" y="880700"/>
                      <a:pt x="1329755" y="916320"/>
                      <a:pt x="1309813" y="939585"/>
                    </a:cubicBezTo>
                    <a:cubicBezTo>
                      <a:pt x="1297482" y="953971"/>
                      <a:pt x="1278282" y="960606"/>
                      <a:pt x="1262516" y="971116"/>
                    </a:cubicBezTo>
                    <a:cubicBezTo>
                      <a:pt x="1183357" y="852379"/>
                      <a:pt x="1276301" y="1003282"/>
                      <a:pt x="1215220" y="860758"/>
                    </a:cubicBezTo>
                    <a:cubicBezTo>
                      <a:pt x="1207756" y="843342"/>
                      <a:pt x="1192163" y="830408"/>
                      <a:pt x="1183689" y="813461"/>
                    </a:cubicBezTo>
                    <a:cubicBezTo>
                      <a:pt x="1176257" y="798597"/>
                      <a:pt x="1173178" y="781930"/>
                      <a:pt x="1167923" y="766165"/>
                    </a:cubicBezTo>
                    <a:cubicBezTo>
                      <a:pt x="1097429" y="907153"/>
                      <a:pt x="1149453" y="877425"/>
                      <a:pt x="1057565" y="908054"/>
                    </a:cubicBezTo>
                    <a:cubicBezTo>
                      <a:pt x="1052310" y="881778"/>
                      <a:pt x="1048298" y="855223"/>
                      <a:pt x="1041799" y="829227"/>
                    </a:cubicBezTo>
                    <a:cubicBezTo>
                      <a:pt x="1037768" y="813105"/>
                      <a:pt x="1029006" y="798280"/>
                      <a:pt x="1026033" y="781930"/>
                    </a:cubicBezTo>
                    <a:cubicBezTo>
                      <a:pt x="996595" y="620020"/>
                      <a:pt x="1038833" y="698655"/>
                      <a:pt x="978737" y="608509"/>
                    </a:cubicBezTo>
                    <a:cubicBezTo>
                      <a:pt x="973482" y="587488"/>
                      <a:pt x="976842" y="562093"/>
                      <a:pt x="962971" y="545447"/>
                    </a:cubicBezTo>
                    <a:cubicBezTo>
                      <a:pt x="926780" y="502018"/>
                      <a:pt x="892694" y="509641"/>
                      <a:pt x="852613" y="529682"/>
                    </a:cubicBezTo>
                    <a:cubicBezTo>
                      <a:pt x="835666" y="538156"/>
                      <a:pt x="822264" y="552739"/>
                      <a:pt x="805316" y="561213"/>
                    </a:cubicBezTo>
                    <a:cubicBezTo>
                      <a:pt x="790452" y="568645"/>
                      <a:pt x="773785" y="571723"/>
                      <a:pt x="758020" y="576978"/>
                    </a:cubicBezTo>
                    <a:cubicBezTo>
                      <a:pt x="742254" y="597999"/>
                      <a:pt x="729303" y="621460"/>
                      <a:pt x="710723" y="640040"/>
                    </a:cubicBezTo>
                    <a:cubicBezTo>
                      <a:pt x="697325" y="653438"/>
                      <a:pt x="673937" y="655806"/>
                      <a:pt x="663427" y="671571"/>
                    </a:cubicBezTo>
                    <a:cubicBezTo>
                      <a:pt x="657064" y="681116"/>
                      <a:pt x="632244" y="811720"/>
                      <a:pt x="631896" y="813461"/>
                    </a:cubicBezTo>
                    <a:cubicBezTo>
                      <a:pt x="616130" y="808206"/>
                      <a:pt x="599463" y="805128"/>
                      <a:pt x="584599" y="797696"/>
                    </a:cubicBezTo>
                    <a:cubicBezTo>
                      <a:pt x="567651" y="789222"/>
                      <a:pt x="555882" y="762449"/>
                      <a:pt x="537302" y="766165"/>
                    </a:cubicBezTo>
                    <a:cubicBezTo>
                      <a:pt x="518722" y="769881"/>
                      <a:pt x="517901" y="798905"/>
                      <a:pt x="505771" y="813461"/>
                    </a:cubicBezTo>
                    <a:cubicBezTo>
                      <a:pt x="467835" y="858984"/>
                      <a:pt x="457685" y="861284"/>
                      <a:pt x="411178" y="892289"/>
                    </a:cubicBezTo>
                    <a:cubicBezTo>
                      <a:pt x="400668" y="866013"/>
                      <a:pt x="389584" y="839959"/>
                      <a:pt x="379647" y="813461"/>
                    </a:cubicBezTo>
                    <a:cubicBezTo>
                      <a:pt x="373812" y="797901"/>
                      <a:pt x="367487" y="749943"/>
                      <a:pt x="363882" y="766165"/>
                    </a:cubicBezTo>
                    <a:cubicBezTo>
                      <a:pt x="350155" y="827939"/>
                      <a:pt x="365053" y="894379"/>
                      <a:pt x="348116" y="955351"/>
                    </a:cubicBezTo>
                    <a:cubicBezTo>
                      <a:pt x="337973" y="991864"/>
                      <a:pt x="285054" y="1049944"/>
                      <a:pt x="285054" y="1049944"/>
                    </a:cubicBezTo>
                    <a:cubicBezTo>
                      <a:pt x="279799" y="1065709"/>
                      <a:pt x="274064" y="1081323"/>
                      <a:pt x="269289" y="1097240"/>
                    </a:cubicBezTo>
                    <a:cubicBezTo>
                      <a:pt x="258296" y="1133885"/>
                      <a:pt x="254868" y="1173380"/>
                      <a:pt x="237758" y="1207599"/>
                    </a:cubicBezTo>
                    <a:cubicBezTo>
                      <a:pt x="227787" y="1227541"/>
                      <a:pt x="206227" y="1239130"/>
                      <a:pt x="190461" y="1254896"/>
                    </a:cubicBezTo>
                    <a:cubicBezTo>
                      <a:pt x="158945" y="1212874"/>
                      <a:pt x="125854" y="1152226"/>
                      <a:pt x="64337" y="1144537"/>
                    </a:cubicBezTo>
                    <a:cubicBezTo>
                      <a:pt x="45535" y="1142187"/>
                      <a:pt x="32806" y="1165558"/>
                      <a:pt x="17040" y="1176068"/>
                    </a:cubicBezTo>
                    <a:cubicBezTo>
                      <a:pt x="0" y="1244228"/>
                      <a:pt x="1275" y="1217462"/>
                      <a:pt x="1275" y="1254896"/>
                    </a:cubicBezTo>
                    <a:lnTo>
                      <a:pt x="1275" y="1254896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7" name="Forme libre 6"/>
              <p:cNvSpPr/>
              <p:nvPr/>
            </p:nvSpPr>
            <p:spPr>
              <a:xfrm>
                <a:off x="3767959" y="851338"/>
                <a:ext cx="4871544" cy="2317531"/>
              </a:xfrm>
              <a:custGeom>
                <a:avLst/>
                <a:gdLst>
                  <a:gd name="connsiteX0" fmla="*/ 0 w 4871544"/>
                  <a:gd name="connsiteY0" fmla="*/ 0 h 2317531"/>
                  <a:gd name="connsiteX1" fmla="*/ 4840013 w 4871544"/>
                  <a:gd name="connsiteY1" fmla="*/ 15765 h 2317531"/>
                  <a:gd name="connsiteX2" fmla="*/ 4871544 w 4871544"/>
                  <a:gd name="connsiteY2" fmla="*/ 2317531 h 2317531"/>
                  <a:gd name="connsiteX3" fmla="*/ 4871544 w 4871544"/>
                  <a:gd name="connsiteY3" fmla="*/ 2317531 h 2317531"/>
                  <a:gd name="connsiteX4" fmla="*/ 4808482 w 4871544"/>
                  <a:gd name="connsiteY4" fmla="*/ 2317531 h 23175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871544" h="2317531">
                    <a:moveTo>
                      <a:pt x="0" y="0"/>
                    </a:moveTo>
                    <a:lnTo>
                      <a:pt x="4840013" y="15765"/>
                    </a:lnTo>
                    <a:lnTo>
                      <a:pt x="4871544" y="2317531"/>
                    </a:lnTo>
                    <a:lnTo>
                      <a:pt x="4871544" y="2317531"/>
                    </a:lnTo>
                    <a:lnTo>
                      <a:pt x="4808482" y="2317531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8" name="Forme libre 7"/>
              <p:cNvSpPr/>
              <p:nvPr/>
            </p:nvSpPr>
            <p:spPr>
              <a:xfrm>
                <a:off x="4491268" y="2220206"/>
                <a:ext cx="2682042" cy="791575"/>
              </a:xfrm>
              <a:custGeom>
                <a:avLst/>
                <a:gdLst>
                  <a:gd name="connsiteX0" fmla="*/ 2682042 w 2682042"/>
                  <a:gd name="connsiteY0" fmla="*/ 34263 h 791575"/>
                  <a:gd name="connsiteX1" fmla="*/ 2682042 w 2682042"/>
                  <a:gd name="connsiteY1" fmla="*/ 34263 h 791575"/>
                  <a:gd name="connsiteX2" fmla="*/ 2540153 w 2682042"/>
                  <a:gd name="connsiteY2" fmla="*/ 18497 h 791575"/>
                  <a:gd name="connsiteX3" fmla="*/ 2492856 w 2682042"/>
                  <a:gd name="connsiteY3" fmla="*/ 2732 h 791575"/>
                  <a:gd name="connsiteX4" fmla="*/ 2445560 w 2682042"/>
                  <a:gd name="connsiteY4" fmla="*/ 34263 h 791575"/>
                  <a:gd name="connsiteX5" fmla="*/ 2429794 w 2682042"/>
                  <a:gd name="connsiteY5" fmla="*/ 81560 h 791575"/>
                  <a:gd name="connsiteX6" fmla="*/ 2445560 w 2682042"/>
                  <a:gd name="connsiteY6" fmla="*/ 270746 h 791575"/>
                  <a:gd name="connsiteX7" fmla="*/ 2350966 w 2682042"/>
                  <a:gd name="connsiteY7" fmla="*/ 239215 h 791575"/>
                  <a:gd name="connsiteX8" fmla="*/ 2303670 w 2682042"/>
                  <a:gd name="connsiteY8" fmla="*/ 207684 h 791575"/>
                  <a:gd name="connsiteX9" fmla="*/ 2272139 w 2682042"/>
                  <a:gd name="connsiteY9" fmla="*/ 160387 h 791575"/>
                  <a:gd name="connsiteX10" fmla="*/ 2224842 w 2682042"/>
                  <a:gd name="connsiteY10" fmla="*/ 144622 h 791575"/>
                  <a:gd name="connsiteX11" fmla="*/ 2146015 w 2682042"/>
                  <a:gd name="connsiteY11" fmla="*/ 207684 h 791575"/>
                  <a:gd name="connsiteX12" fmla="*/ 2098718 w 2682042"/>
                  <a:gd name="connsiteY12" fmla="*/ 223449 h 791575"/>
                  <a:gd name="connsiteX13" fmla="*/ 2019891 w 2682042"/>
                  <a:gd name="connsiteY13" fmla="*/ 191918 h 791575"/>
                  <a:gd name="connsiteX14" fmla="*/ 1941063 w 2682042"/>
                  <a:gd name="connsiteY14" fmla="*/ 207684 h 791575"/>
                  <a:gd name="connsiteX15" fmla="*/ 1878001 w 2682042"/>
                  <a:gd name="connsiteY15" fmla="*/ 144622 h 791575"/>
                  <a:gd name="connsiteX16" fmla="*/ 1814939 w 2682042"/>
                  <a:gd name="connsiteY16" fmla="*/ 113091 h 791575"/>
                  <a:gd name="connsiteX17" fmla="*/ 1767642 w 2682042"/>
                  <a:gd name="connsiteY17" fmla="*/ 160387 h 791575"/>
                  <a:gd name="connsiteX18" fmla="*/ 1720346 w 2682042"/>
                  <a:gd name="connsiteY18" fmla="*/ 50028 h 791575"/>
                  <a:gd name="connsiteX19" fmla="*/ 1673049 w 2682042"/>
                  <a:gd name="connsiteY19" fmla="*/ 18497 h 791575"/>
                  <a:gd name="connsiteX20" fmla="*/ 1625753 w 2682042"/>
                  <a:gd name="connsiteY20" fmla="*/ 34263 h 791575"/>
                  <a:gd name="connsiteX21" fmla="*/ 1609987 w 2682042"/>
                  <a:gd name="connsiteY21" fmla="*/ 81560 h 791575"/>
                  <a:gd name="connsiteX22" fmla="*/ 1562691 w 2682042"/>
                  <a:gd name="connsiteY22" fmla="*/ 128856 h 791575"/>
                  <a:gd name="connsiteX23" fmla="*/ 1515394 w 2682042"/>
                  <a:gd name="connsiteY23" fmla="*/ 113091 h 791575"/>
                  <a:gd name="connsiteX24" fmla="*/ 1468098 w 2682042"/>
                  <a:gd name="connsiteY24" fmla="*/ 207684 h 791575"/>
                  <a:gd name="connsiteX25" fmla="*/ 1405035 w 2682042"/>
                  <a:gd name="connsiteY25" fmla="*/ 239215 h 791575"/>
                  <a:gd name="connsiteX26" fmla="*/ 1341973 w 2682042"/>
                  <a:gd name="connsiteY26" fmla="*/ 239215 h 791575"/>
                  <a:gd name="connsiteX27" fmla="*/ 1294677 w 2682042"/>
                  <a:gd name="connsiteY27" fmla="*/ 270746 h 791575"/>
                  <a:gd name="connsiteX28" fmla="*/ 1294677 w 2682042"/>
                  <a:gd name="connsiteY28" fmla="*/ 365339 h 791575"/>
                  <a:gd name="connsiteX29" fmla="*/ 1357739 w 2682042"/>
                  <a:gd name="connsiteY29" fmla="*/ 381104 h 791575"/>
                  <a:gd name="connsiteX30" fmla="*/ 1405035 w 2682042"/>
                  <a:gd name="connsiteY30" fmla="*/ 491463 h 791575"/>
                  <a:gd name="connsiteX31" fmla="*/ 1389270 w 2682042"/>
                  <a:gd name="connsiteY31" fmla="*/ 538760 h 791575"/>
                  <a:gd name="connsiteX32" fmla="*/ 1310442 w 2682042"/>
                  <a:gd name="connsiteY32" fmla="*/ 491463 h 791575"/>
                  <a:gd name="connsiteX33" fmla="*/ 1168553 w 2682042"/>
                  <a:gd name="connsiteY33" fmla="*/ 396870 h 791575"/>
                  <a:gd name="connsiteX34" fmla="*/ 1121256 w 2682042"/>
                  <a:gd name="connsiteY34" fmla="*/ 428401 h 791575"/>
                  <a:gd name="connsiteX35" fmla="*/ 1137022 w 2682042"/>
                  <a:gd name="connsiteY35" fmla="*/ 365339 h 791575"/>
                  <a:gd name="connsiteX36" fmla="*/ 1200084 w 2682042"/>
                  <a:gd name="connsiteY36" fmla="*/ 270746 h 791575"/>
                  <a:gd name="connsiteX37" fmla="*/ 1137022 w 2682042"/>
                  <a:gd name="connsiteY37" fmla="*/ 239215 h 791575"/>
                  <a:gd name="connsiteX38" fmla="*/ 1058194 w 2682042"/>
                  <a:gd name="connsiteY38" fmla="*/ 223449 h 791575"/>
                  <a:gd name="connsiteX39" fmla="*/ 1073960 w 2682042"/>
                  <a:gd name="connsiteY39" fmla="*/ 176153 h 791575"/>
                  <a:gd name="connsiteX40" fmla="*/ 1010898 w 2682042"/>
                  <a:gd name="connsiteY40" fmla="*/ 97325 h 791575"/>
                  <a:gd name="connsiteX41" fmla="*/ 963601 w 2682042"/>
                  <a:gd name="connsiteY41" fmla="*/ 113091 h 791575"/>
                  <a:gd name="connsiteX42" fmla="*/ 932070 w 2682042"/>
                  <a:gd name="connsiteY42" fmla="*/ 97325 h 791575"/>
                  <a:gd name="connsiteX43" fmla="*/ 884773 w 2682042"/>
                  <a:gd name="connsiteY43" fmla="*/ 113091 h 791575"/>
                  <a:gd name="connsiteX44" fmla="*/ 837477 w 2682042"/>
                  <a:gd name="connsiteY44" fmla="*/ 239215 h 791575"/>
                  <a:gd name="connsiteX45" fmla="*/ 790180 w 2682042"/>
                  <a:gd name="connsiteY45" fmla="*/ 223449 h 791575"/>
                  <a:gd name="connsiteX46" fmla="*/ 695587 w 2682042"/>
                  <a:gd name="connsiteY46" fmla="*/ 160387 h 791575"/>
                  <a:gd name="connsiteX47" fmla="*/ 679822 w 2682042"/>
                  <a:gd name="connsiteY47" fmla="*/ 207684 h 791575"/>
                  <a:gd name="connsiteX48" fmla="*/ 616760 w 2682042"/>
                  <a:gd name="connsiteY48" fmla="*/ 302277 h 791575"/>
                  <a:gd name="connsiteX49" fmla="*/ 537932 w 2682042"/>
                  <a:gd name="connsiteY49" fmla="*/ 412635 h 791575"/>
                  <a:gd name="connsiteX50" fmla="*/ 427573 w 2682042"/>
                  <a:gd name="connsiteY50" fmla="*/ 428401 h 791575"/>
                  <a:gd name="connsiteX51" fmla="*/ 411808 w 2682042"/>
                  <a:gd name="connsiteY51" fmla="*/ 381104 h 791575"/>
                  <a:gd name="connsiteX52" fmla="*/ 380277 w 2682042"/>
                  <a:gd name="connsiteY52" fmla="*/ 302277 h 791575"/>
                  <a:gd name="connsiteX53" fmla="*/ 332980 w 2682042"/>
                  <a:gd name="connsiteY53" fmla="*/ 318042 h 791575"/>
                  <a:gd name="connsiteX54" fmla="*/ 301449 w 2682042"/>
                  <a:gd name="connsiteY54" fmla="*/ 412635 h 791575"/>
                  <a:gd name="connsiteX55" fmla="*/ 222622 w 2682042"/>
                  <a:gd name="connsiteY55" fmla="*/ 381104 h 791575"/>
                  <a:gd name="connsiteX56" fmla="*/ 206856 w 2682042"/>
                  <a:gd name="connsiteY56" fmla="*/ 428401 h 791575"/>
                  <a:gd name="connsiteX57" fmla="*/ 143794 w 2682042"/>
                  <a:gd name="connsiteY57" fmla="*/ 396870 h 791575"/>
                  <a:gd name="connsiteX58" fmla="*/ 128029 w 2682042"/>
                  <a:gd name="connsiteY58" fmla="*/ 444166 h 791575"/>
                  <a:gd name="connsiteX59" fmla="*/ 80732 w 2682042"/>
                  <a:gd name="connsiteY59" fmla="*/ 459932 h 791575"/>
                  <a:gd name="connsiteX60" fmla="*/ 33435 w 2682042"/>
                  <a:gd name="connsiteY60" fmla="*/ 491463 h 791575"/>
                  <a:gd name="connsiteX61" fmla="*/ 112263 w 2682042"/>
                  <a:gd name="connsiteY61" fmla="*/ 617587 h 791575"/>
                  <a:gd name="connsiteX62" fmla="*/ 175325 w 2682042"/>
                  <a:gd name="connsiteY62" fmla="*/ 633353 h 791575"/>
                  <a:gd name="connsiteX63" fmla="*/ 191091 w 2682042"/>
                  <a:gd name="connsiteY63" fmla="*/ 727946 h 791575"/>
                  <a:gd name="connsiteX64" fmla="*/ 332980 w 2682042"/>
                  <a:gd name="connsiteY64" fmla="*/ 727946 h 791575"/>
                  <a:gd name="connsiteX65" fmla="*/ 396042 w 2682042"/>
                  <a:gd name="connsiteY65" fmla="*/ 649118 h 791575"/>
                  <a:gd name="connsiteX66" fmla="*/ 380277 w 2682042"/>
                  <a:gd name="connsiteY66" fmla="*/ 680649 h 7915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</a:cxnLst>
                <a:rect l="l" t="t" r="r" b="b"/>
                <a:pathLst>
                  <a:path w="2682042" h="791575">
                    <a:moveTo>
                      <a:pt x="2682042" y="34263"/>
                    </a:moveTo>
                    <a:lnTo>
                      <a:pt x="2682042" y="34263"/>
                    </a:lnTo>
                    <a:cubicBezTo>
                      <a:pt x="2634746" y="29008"/>
                      <a:pt x="2587093" y="26320"/>
                      <a:pt x="2540153" y="18497"/>
                    </a:cubicBezTo>
                    <a:cubicBezTo>
                      <a:pt x="2523761" y="15765"/>
                      <a:pt x="2509248" y="0"/>
                      <a:pt x="2492856" y="2732"/>
                    </a:cubicBezTo>
                    <a:cubicBezTo>
                      <a:pt x="2474166" y="5847"/>
                      <a:pt x="2461325" y="23753"/>
                      <a:pt x="2445560" y="34263"/>
                    </a:cubicBezTo>
                    <a:cubicBezTo>
                      <a:pt x="2440305" y="50029"/>
                      <a:pt x="2429794" y="64941"/>
                      <a:pt x="2429794" y="81560"/>
                    </a:cubicBezTo>
                    <a:cubicBezTo>
                      <a:pt x="2429794" y="144841"/>
                      <a:pt x="2473860" y="214146"/>
                      <a:pt x="2445560" y="270746"/>
                    </a:cubicBezTo>
                    <a:cubicBezTo>
                      <a:pt x="2430696" y="300474"/>
                      <a:pt x="2350966" y="239215"/>
                      <a:pt x="2350966" y="239215"/>
                    </a:cubicBezTo>
                    <a:cubicBezTo>
                      <a:pt x="2335201" y="228705"/>
                      <a:pt x="2317068" y="221082"/>
                      <a:pt x="2303670" y="207684"/>
                    </a:cubicBezTo>
                    <a:cubicBezTo>
                      <a:pt x="2290272" y="194286"/>
                      <a:pt x="2286935" y="172224"/>
                      <a:pt x="2272139" y="160387"/>
                    </a:cubicBezTo>
                    <a:cubicBezTo>
                      <a:pt x="2259162" y="150006"/>
                      <a:pt x="2240608" y="149877"/>
                      <a:pt x="2224842" y="144622"/>
                    </a:cubicBezTo>
                    <a:cubicBezTo>
                      <a:pt x="2105961" y="184248"/>
                      <a:pt x="2247889" y="126185"/>
                      <a:pt x="2146015" y="207684"/>
                    </a:cubicBezTo>
                    <a:cubicBezTo>
                      <a:pt x="2133038" y="218065"/>
                      <a:pt x="2114484" y="218194"/>
                      <a:pt x="2098718" y="223449"/>
                    </a:cubicBezTo>
                    <a:cubicBezTo>
                      <a:pt x="2072442" y="212939"/>
                      <a:pt x="2048050" y="194734"/>
                      <a:pt x="2019891" y="191918"/>
                    </a:cubicBezTo>
                    <a:cubicBezTo>
                      <a:pt x="1993228" y="189252"/>
                      <a:pt x="1966484" y="216158"/>
                      <a:pt x="1941063" y="207684"/>
                    </a:cubicBezTo>
                    <a:cubicBezTo>
                      <a:pt x="1912861" y="198283"/>
                      <a:pt x="1901783" y="162459"/>
                      <a:pt x="1878001" y="144622"/>
                    </a:cubicBezTo>
                    <a:cubicBezTo>
                      <a:pt x="1859200" y="130521"/>
                      <a:pt x="1835960" y="123601"/>
                      <a:pt x="1814939" y="113091"/>
                    </a:cubicBezTo>
                    <a:cubicBezTo>
                      <a:pt x="1799173" y="128856"/>
                      <a:pt x="1789505" y="164760"/>
                      <a:pt x="1767642" y="160387"/>
                    </a:cubicBezTo>
                    <a:cubicBezTo>
                      <a:pt x="1740794" y="155017"/>
                      <a:pt x="1734976" y="68316"/>
                      <a:pt x="1720346" y="50028"/>
                    </a:cubicBezTo>
                    <a:cubicBezTo>
                      <a:pt x="1708509" y="35232"/>
                      <a:pt x="1688815" y="29007"/>
                      <a:pt x="1673049" y="18497"/>
                    </a:cubicBezTo>
                    <a:cubicBezTo>
                      <a:pt x="1657284" y="23752"/>
                      <a:pt x="1637504" y="22512"/>
                      <a:pt x="1625753" y="34263"/>
                    </a:cubicBezTo>
                    <a:cubicBezTo>
                      <a:pt x="1614002" y="46014"/>
                      <a:pt x="1619205" y="67733"/>
                      <a:pt x="1609987" y="81560"/>
                    </a:cubicBezTo>
                    <a:cubicBezTo>
                      <a:pt x="1597620" y="100111"/>
                      <a:pt x="1578456" y="113091"/>
                      <a:pt x="1562691" y="128856"/>
                    </a:cubicBezTo>
                    <a:cubicBezTo>
                      <a:pt x="1546925" y="123601"/>
                      <a:pt x="1530824" y="106919"/>
                      <a:pt x="1515394" y="113091"/>
                    </a:cubicBezTo>
                    <a:cubicBezTo>
                      <a:pt x="1466659" y="132585"/>
                      <a:pt x="1496858" y="178924"/>
                      <a:pt x="1468098" y="207684"/>
                    </a:cubicBezTo>
                    <a:cubicBezTo>
                      <a:pt x="1451479" y="224303"/>
                      <a:pt x="1426056" y="228705"/>
                      <a:pt x="1405035" y="239215"/>
                    </a:cubicBezTo>
                    <a:cubicBezTo>
                      <a:pt x="1370638" y="342408"/>
                      <a:pt x="1416559" y="251646"/>
                      <a:pt x="1341973" y="239215"/>
                    </a:cubicBezTo>
                    <a:cubicBezTo>
                      <a:pt x="1323283" y="236100"/>
                      <a:pt x="1310442" y="260236"/>
                      <a:pt x="1294677" y="270746"/>
                    </a:cubicBezTo>
                    <a:cubicBezTo>
                      <a:pt x="1285826" y="297299"/>
                      <a:pt x="1261485" y="338786"/>
                      <a:pt x="1294677" y="365339"/>
                    </a:cubicBezTo>
                    <a:cubicBezTo>
                      <a:pt x="1311597" y="378875"/>
                      <a:pt x="1336718" y="375849"/>
                      <a:pt x="1357739" y="381104"/>
                    </a:cubicBezTo>
                    <a:cubicBezTo>
                      <a:pt x="1363897" y="393420"/>
                      <a:pt x="1405035" y="468263"/>
                      <a:pt x="1405035" y="491463"/>
                    </a:cubicBezTo>
                    <a:cubicBezTo>
                      <a:pt x="1405035" y="508081"/>
                      <a:pt x="1441822" y="473070"/>
                      <a:pt x="1389270" y="538760"/>
                    </a:cubicBezTo>
                    <a:lnTo>
                      <a:pt x="1310442" y="491463"/>
                    </a:lnTo>
                    <a:cubicBezTo>
                      <a:pt x="1263146" y="459932"/>
                      <a:pt x="1222479" y="414845"/>
                      <a:pt x="1168553" y="396870"/>
                    </a:cubicBezTo>
                    <a:cubicBezTo>
                      <a:pt x="1150577" y="390878"/>
                      <a:pt x="1134654" y="441799"/>
                      <a:pt x="1121256" y="428401"/>
                    </a:cubicBezTo>
                    <a:cubicBezTo>
                      <a:pt x="1105935" y="413080"/>
                      <a:pt x="1127332" y="384719"/>
                      <a:pt x="1137022" y="365339"/>
                    </a:cubicBezTo>
                    <a:cubicBezTo>
                      <a:pt x="1153969" y="331444"/>
                      <a:pt x="1200084" y="270746"/>
                      <a:pt x="1200084" y="270746"/>
                    </a:cubicBezTo>
                    <a:cubicBezTo>
                      <a:pt x="1179063" y="260236"/>
                      <a:pt x="1155077" y="254261"/>
                      <a:pt x="1137022" y="239215"/>
                    </a:cubicBezTo>
                    <a:cubicBezTo>
                      <a:pt x="1076295" y="188609"/>
                      <a:pt x="1139942" y="168951"/>
                      <a:pt x="1058194" y="223449"/>
                    </a:cubicBezTo>
                    <a:cubicBezTo>
                      <a:pt x="1063449" y="207684"/>
                      <a:pt x="1073960" y="192771"/>
                      <a:pt x="1073960" y="176153"/>
                    </a:cubicBezTo>
                    <a:cubicBezTo>
                      <a:pt x="1073960" y="125386"/>
                      <a:pt x="1047214" y="121536"/>
                      <a:pt x="1010898" y="97325"/>
                    </a:cubicBezTo>
                    <a:cubicBezTo>
                      <a:pt x="995132" y="102580"/>
                      <a:pt x="975352" y="101340"/>
                      <a:pt x="963601" y="113091"/>
                    </a:cubicBezTo>
                    <a:cubicBezTo>
                      <a:pt x="931936" y="144755"/>
                      <a:pt x="963661" y="223692"/>
                      <a:pt x="932070" y="97325"/>
                    </a:cubicBezTo>
                    <a:cubicBezTo>
                      <a:pt x="916304" y="102580"/>
                      <a:pt x="897750" y="102710"/>
                      <a:pt x="884773" y="113091"/>
                    </a:cubicBezTo>
                    <a:cubicBezTo>
                      <a:pt x="846110" y="144021"/>
                      <a:pt x="846023" y="196484"/>
                      <a:pt x="837477" y="239215"/>
                    </a:cubicBezTo>
                    <a:cubicBezTo>
                      <a:pt x="821711" y="233960"/>
                      <a:pt x="804707" y="231520"/>
                      <a:pt x="790180" y="223449"/>
                    </a:cubicBezTo>
                    <a:cubicBezTo>
                      <a:pt x="757053" y="205045"/>
                      <a:pt x="695587" y="160387"/>
                      <a:pt x="695587" y="160387"/>
                    </a:cubicBezTo>
                    <a:cubicBezTo>
                      <a:pt x="690332" y="176153"/>
                      <a:pt x="687893" y="193157"/>
                      <a:pt x="679822" y="207684"/>
                    </a:cubicBezTo>
                    <a:cubicBezTo>
                      <a:pt x="661418" y="240811"/>
                      <a:pt x="616760" y="302277"/>
                      <a:pt x="616760" y="302277"/>
                    </a:cubicBezTo>
                    <a:cubicBezTo>
                      <a:pt x="581198" y="444523"/>
                      <a:pt x="626340" y="442105"/>
                      <a:pt x="537932" y="412635"/>
                    </a:cubicBezTo>
                    <a:cubicBezTo>
                      <a:pt x="501146" y="417890"/>
                      <a:pt x="463623" y="437414"/>
                      <a:pt x="427573" y="428401"/>
                    </a:cubicBezTo>
                    <a:cubicBezTo>
                      <a:pt x="411451" y="424370"/>
                      <a:pt x="417643" y="396664"/>
                      <a:pt x="411808" y="381104"/>
                    </a:cubicBezTo>
                    <a:cubicBezTo>
                      <a:pt x="401871" y="354606"/>
                      <a:pt x="390787" y="328553"/>
                      <a:pt x="380277" y="302277"/>
                    </a:cubicBezTo>
                    <a:cubicBezTo>
                      <a:pt x="364511" y="307532"/>
                      <a:pt x="342639" y="304519"/>
                      <a:pt x="332980" y="318042"/>
                    </a:cubicBezTo>
                    <a:cubicBezTo>
                      <a:pt x="313661" y="345088"/>
                      <a:pt x="301449" y="412635"/>
                      <a:pt x="301449" y="412635"/>
                    </a:cubicBezTo>
                    <a:cubicBezTo>
                      <a:pt x="275173" y="402125"/>
                      <a:pt x="250537" y="376451"/>
                      <a:pt x="222622" y="381104"/>
                    </a:cubicBezTo>
                    <a:cubicBezTo>
                      <a:pt x="206230" y="383836"/>
                      <a:pt x="223152" y="425142"/>
                      <a:pt x="206856" y="428401"/>
                    </a:cubicBezTo>
                    <a:cubicBezTo>
                      <a:pt x="183811" y="433010"/>
                      <a:pt x="164815" y="407380"/>
                      <a:pt x="143794" y="396870"/>
                    </a:cubicBezTo>
                    <a:cubicBezTo>
                      <a:pt x="138539" y="412635"/>
                      <a:pt x="139780" y="432415"/>
                      <a:pt x="128029" y="444166"/>
                    </a:cubicBezTo>
                    <a:cubicBezTo>
                      <a:pt x="116278" y="455917"/>
                      <a:pt x="95596" y="452500"/>
                      <a:pt x="80732" y="459932"/>
                    </a:cubicBezTo>
                    <a:cubicBezTo>
                      <a:pt x="63784" y="468406"/>
                      <a:pt x="49201" y="480953"/>
                      <a:pt x="33435" y="491463"/>
                    </a:cubicBezTo>
                    <a:cubicBezTo>
                      <a:pt x="58258" y="714864"/>
                      <a:pt x="0" y="617587"/>
                      <a:pt x="112263" y="617587"/>
                    </a:cubicBezTo>
                    <a:cubicBezTo>
                      <a:pt x="133931" y="617587"/>
                      <a:pt x="154304" y="628098"/>
                      <a:pt x="175325" y="633353"/>
                    </a:cubicBezTo>
                    <a:cubicBezTo>
                      <a:pt x="180580" y="664884"/>
                      <a:pt x="174149" y="700839"/>
                      <a:pt x="191091" y="727946"/>
                    </a:cubicBezTo>
                    <a:cubicBezTo>
                      <a:pt x="230860" y="791575"/>
                      <a:pt x="290861" y="744794"/>
                      <a:pt x="332980" y="727946"/>
                    </a:cubicBezTo>
                    <a:cubicBezTo>
                      <a:pt x="388586" y="672340"/>
                      <a:pt x="370306" y="700591"/>
                      <a:pt x="396042" y="649118"/>
                    </a:cubicBezTo>
                    <a:lnTo>
                      <a:pt x="380277" y="680649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4" name="Forme libre 13"/>
              <p:cNvSpPr/>
              <p:nvPr/>
            </p:nvSpPr>
            <p:spPr>
              <a:xfrm>
                <a:off x="6842234" y="3358055"/>
                <a:ext cx="141890" cy="1781504"/>
              </a:xfrm>
              <a:custGeom>
                <a:avLst/>
                <a:gdLst>
                  <a:gd name="connsiteX0" fmla="*/ 141890 w 141890"/>
                  <a:gd name="connsiteY0" fmla="*/ 0 h 1781504"/>
                  <a:gd name="connsiteX1" fmla="*/ 0 w 141890"/>
                  <a:gd name="connsiteY1" fmla="*/ 1781504 h 1781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41890" h="1781504">
                    <a:moveTo>
                      <a:pt x="141890" y="0"/>
                    </a:moveTo>
                    <a:lnTo>
                      <a:pt x="0" y="1781504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5" name="Forme libre 14"/>
              <p:cNvSpPr/>
              <p:nvPr/>
            </p:nvSpPr>
            <p:spPr>
              <a:xfrm>
                <a:off x="6689834" y="3423745"/>
                <a:ext cx="993228" cy="2123089"/>
              </a:xfrm>
              <a:custGeom>
                <a:avLst/>
                <a:gdLst>
                  <a:gd name="connsiteX0" fmla="*/ 42042 w 993228"/>
                  <a:gd name="connsiteY0" fmla="*/ 1258614 h 2123089"/>
                  <a:gd name="connsiteX1" fmla="*/ 26276 w 993228"/>
                  <a:gd name="connsiteY1" fmla="*/ 1700048 h 2123089"/>
                  <a:gd name="connsiteX2" fmla="*/ 199697 w 993228"/>
                  <a:gd name="connsiteY2" fmla="*/ 1968062 h 2123089"/>
                  <a:gd name="connsiteX3" fmla="*/ 152400 w 993228"/>
                  <a:gd name="connsiteY3" fmla="*/ 2015358 h 2123089"/>
                  <a:gd name="connsiteX4" fmla="*/ 325821 w 993228"/>
                  <a:gd name="connsiteY4" fmla="*/ 2078421 h 2123089"/>
                  <a:gd name="connsiteX5" fmla="*/ 499242 w 993228"/>
                  <a:gd name="connsiteY5" fmla="*/ 2031124 h 2123089"/>
                  <a:gd name="connsiteX6" fmla="*/ 641132 w 993228"/>
                  <a:gd name="connsiteY6" fmla="*/ 1920765 h 2123089"/>
                  <a:gd name="connsiteX7" fmla="*/ 987973 w 993228"/>
                  <a:gd name="connsiteY7" fmla="*/ 2094186 h 2123089"/>
                  <a:gd name="connsiteX8" fmla="*/ 609600 w 993228"/>
                  <a:gd name="connsiteY8" fmla="*/ 1747345 h 2123089"/>
                  <a:gd name="connsiteX9" fmla="*/ 593835 w 993228"/>
                  <a:gd name="connsiteY9" fmla="*/ 1479331 h 2123089"/>
                  <a:gd name="connsiteX10" fmla="*/ 656897 w 993228"/>
                  <a:gd name="connsiteY10" fmla="*/ 1211317 h 2123089"/>
                  <a:gd name="connsiteX11" fmla="*/ 562304 w 993228"/>
                  <a:gd name="connsiteY11" fmla="*/ 1179786 h 2123089"/>
                  <a:gd name="connsiteX12" fmla="*/ 625366 w 993228"/>
                  <a:gd name="connsiteY12" fmla="*/ 675289 h 2123089"/>
                  <a:gd name="connsiteX13" fmla="*/ 609600 w 993228"/>
                  <a:gd name="connsiteY13" fmla="*/ 91965 h 2123089"/>
                  <a:gd name="connsiteX14" fmla="*/ 578069 w 993228"/>
                  <a:gd name="connsiteY14" fmla="*/ 123496 h 212308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993228" h="2123089">
                    <a:moveTo>
                      <a:pt x="42042" y="1258614"/>
                    </a:moveTo>
                    <a:cubicBezTo>
                      <a:pt x="21021" y="1420210"/>
                      <a:pt x="0" y="1581807"/>
                      <a:pt x="26276" y="1700048"/>
                    </a:cubicBezTo>
                    <a:cubicBezTo>
                      <a:pt x="52552" y="1818289"/>
                      <a:pt x="178676" y="1915510"/>
                      <a:pt x="199697" y="1968062"/>
                    </a:cubicBezTo>
                    <a:cubicBezTo>
                      <a:pt x="220718" y="2020614"/>
                      <a:pt x="131379" y="1996965"/>
                      <a:pt x="152400" y="2015358"/>
                    </a:cubicBezTo>
                    <a:cubicBezTo>
                      <a:pt x="173421" y="2033751"/>
                      <a:pt x="268014" y="2075793"/>
                      <a:pt x="325821" y="2078421"/>
                    </a:cubicBezTo>
                    <a:cubicBezTo>
                      <a:pt x="383628" y="2081049"/>
                      <a:pt x="446690" y="2057400"/>
                      <a:pt x="499242" y="2031124"/>
                    </a:cubicBezTo>
                    <a:cubicBezTo>
                      <a:pt x="551794" y="2004848"/>
                      <a:pt x="559677" y="1910255"/>
                      <a:pt x="641132" y="1920765"/>
                    </a:cubicBezTo>
                    <a:cubicBezTo>
                      <a:pt x="722587" y="1931275"/>
                      <a:pt x="993228" y="2123089"/>
                      <a:pt x="987973" y="2094186"/>
                    </a:cubicBezTo>
                    <a:cubicBezTo>
                      <a:pt x="982718" y="2065283"/>
                      <a:pt x="675290" y="1849821"/>
                      <a:pt x="609600" y="1747345"/>
                    </a:cubicBezTo>
                    <a:cubicBezTo>
                      <a:pt x="543910" y="1644869"/>
                      <a:pt x="585952" y="1568669"/>
                      <a:pt x="593835" y="1479331"/>
                    </a:cubicBezTo>
                    <a:cubicBezTo>
                      <a:pt x="601718" y="1389993"/>
                      <a:pt x="662152" y="1261241"/>
                      <a:pt x="656897" y="1211317"/>
                    </a:cubicBezTo>
                    <a:cubicBezTo>
                      <a:pt x="651642" y="1161393"/>
                      <a:pt x="567559" y="1269124"/>
                      <a:pt x="562304" y="1179786"/>
                    </a:cubicBezTo>
                    <a:cubicBezTo>
                      <a:pt x="557049" y="1090448"/>
                      <a:pt x="617483" y="856592"/>
                      <a:pt x="625366" y="675289"/>
                    </a:cubicBezTo>
                    <a:cubicBezTo>
                      <a:pt x="633249" y="493986"/>
                      <a:pt x="617483" y="183930"/>
                      <a:pt x="609600" y="91965"/>
                    </a:cubicBezTo>
                    <a:cubicBezTo>
                      <a:pt x="601717" y="0"/>
                      <a:pt x="589893" y="61748"/>
                      <a:pt x="578069" y="123496"/>
                    </a:cubicBez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6" name="Forme libre 15"/>
              <p:cNvSpPr/>
              <p:nvPr/>
            </p:nvSpPr>
            <p:spPr>
              <a:xfrm>
                <a:off x="7330966" y="2822028"/>
                <a:ext cx="173420" cy="549165"/>
              </a:xfrm>
              <a:custGeom>
                <a:avLst/>
                <a:gdLst>
                  <a:gd name="connsiteX0" fmla="*/ 173420 w 173420"/>
                  <a:gd name="connsiteY0" fmla="*/ 0 h 549165"/>
                  <a:gd name="connsiteX1" fmla="*/ 110358 w 173420"/>
                  <a:gd name="connsiteY1" fmla="*/ 268013 h 549165"/>
                  <a:gd name="connsiteX2" fmla="*/ 110358 w 173420"/>
                  <a:gd name="connsiteY2" fmla="*/ 394138 h 549165"/>
                  <a:gd name="connsiteX3" fmla="*/ 47296 w 173420"/>
                  <a:gd name="connsiteY3" fmla="*/ 536027 h 549165"/>
                  <a:gd name="connsiteX4" fmla="*/ 0 w 173420"/>
                  <a:gd name="connsiteY4" fmla="*/ 315310 h 549165"/>
                  <a:gd name="connsiteX5" fmla="*/ 47296 w 173420"/>
                  <a:gd name="connsiteY5" fmla="*/ 157655 h 549165"/>
                  <a:gd name="connsiteX6" fmla="*/ 47296 w 173420"/>
                  <a:gd name="connsiteY6" fmla="*/ 141889 h 549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3420" h="549165">
                    <a:moveTo>
                      <a:pt x="173420" y="0"/>
                    </a:moveTo>
                    <a:cubicBezTo>
                      <a:pt x="147144" y="101161"/>
                      <a:pt x="120868" y="202323"/>
                      <a:pt x="110358" y="268013"/>
                    </a:cubicBezTo>
                    <a:cubicBezTo>
                      <a:pt x="99848" y="333703"/>
                      <a:pt x="120868" y="349469"/>
                      <a:pt x="110358" y="394138"/>
                    </a:cubicBezTo>
                    <a:cubicBezTo>
                      <a:pt x="99848" y="438807"/>
                      <a:pt x="65689" y="549165"/>
                      <a:pt x="47296" y="536027"/>
                    </a:cubicBezTo>
                    <a:cubicBezTo>
                      <a:pt x="28903" y="522889"/>
                      <a:pt x="0" y="378372"/>
                      <a:pt x="0" y="315310"/>
                    </a:cubicBezTo>
                    <a:cubicBezTo>
                      <a:pt x="0" y="252248"/>
                      <a:pt x="39413" y="186558"/>
                      <a:pt x="47296" y="157655"/>
                    </a:cubicBezTo>
                    <a:cubicBezTo>
                      <a:pt x="55179" y="128752"/>
                      <a:pt x="51237" y="135320"/>
                      <a:pt x="47296" y="141889"/>
                    </a:cubicBez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7" name="Forme libre 16"/>
              <p:cNvSpPr/>
              <p:nvPr/>
            </p:nvSpPr>
            <p:spPr>
              <a:xfrm>
                <a:off x="7110248" y="3767959"/>
                <a:ext cx="47297" cy="472965"/>
              </a:xfrm>
              <a:custGeom>
                <a:avLst/>
                <a:gdLst>
                  <a:gd name="connsiteX0" fmla="*/ 47297 w 47297"/>
                  <a:gd name="connsiteY0" fmla="*/ 0 h 472965"/>
                  <a:gd name="connsiteX1" fmla="*/ 0 w 47297"/>
                  <a:gd name="connsiteY1" fmla="*/ 472965 h 472965"/>
                  <a:gd name="connsiteX2" fmla="*/ 0 w 47297"/>
                  <a:gd name="connsiteY2" fmla="*/ 472965 h 4729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7297" h="472965">
                    <a:moveTo>
                      <a:pt x="47297" y="0"/>
                    </a:moveTo>
                    <a:lnTo>
                      <a:pt x="0" y="472965"/>
                    </a:lnTo>
                    <a:lnTo>
                      <a:pt x="0" y="472965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8" name="Forme libre 17"/>
              <p:cNvSpPr/>
              <p:nvPr/>
            </p:nvSpPr>
            <p:spPr>
              <a:xfrm>
                <a:off x="6936828" y="4414345"/>
                <a:ext cx="220717" cy="945931"/>
              </a:xfrm>
              <a:custGeom>
                <a:avLst/>
                <a:gdLst>
                  <a:gd name="connsiteX0" fmla="*/ 220717 w 220717"/>
                  <a:gd name="connsiteY0" fmla="*/ 0 h 945931"/>
                  <a:gd name="connsiteX1" fmla="*/ 157655 w 220717"/>
                  <a:gd name="connsiteY1" fmla="*/ 898634 h 945931"/>
                  <a:gd name="connsiteX2" fmla="*/ 157655 w 220717"/>
                  <a:gd name="connsiteY2" fmla="*/ 898634 h 945931"/>
                  <a:gd name="connsiteX3" fmla="*/ 63062 w 220717"/>
                  <a:gd name="connsiteY3" fmla="*/ 945931 h 945931"/>
                  <a:gd name="connsiteX4" fmla="*/ 63062 w 220717"/>
                  <a:gd name="connsiteY4" fmla="*/ 299545 h 945931"/>
                  <a:gd name="connsiteX5" fmla="*/ 0 w 220717"/>
                  <a:gd name="connsiteY5" fmla="*/ 378372 h 945931"/>
                  <a:gd name="connsiteX6" fmla="*/ 0 w 220717"/>
                  <a:gd name="connsiteY6" fmla="*/ 362607 h 9459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0717" h="945931">
                    <a:moveTo>
                      <a:pt x="220717" y="0"/>
                    </a:moveTo>
                    <a:lnTo>
                      <a:pt x="157655" y="898634"/>
                    </a:lnTo>
                    <a:lnTo>
                      <a:pt x="157655" y="898634"/>
                    </a:lnTo>
                    <a:lnTo>
                      <a:pt x="63062" y="945931"/>
                    </a:lnTo>
                    <a:lnTo>
                      <a:pt x="63062" y="299545"/>
                    </a:lnTo>
                    <a:lnTo>
                      <a:pt x="0" y="378372"/>
                    </a:lnTo>
                    <a:lnTo>
                      <a:pt x="0" y="362607"/>
                    </a:lnTo>
                  </a:path>
                </a:pathLst>
              </a:custGeom>
              <a:grpFill/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22" name="Forme libre 21"/>
            <p:cNvSpPr/>
            <p:nvPr/>
          </p:nvSpPr>
          <p:spPr>
            <a:xfrm>
              <a:off x="5219870" y="1638853"/>
              <a:ext cx="266045" cy="0"/>
            </a:xfrm>
            <a:custGeom>
              <a:avLst/>
              <a:gdLst>
                <a:gd name="connsiteX0" fmla="*/ 0 w 189186"/>
                <a:gd name="connsiteY0" fmla="*/ 0 h 0"/>
                <a:gd name="connsiteX1" fmla="*/ 189186 w 189186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9186">
                  <a:moveTo>
                    <a:pt x="0" y="0"/>
                  </a:moveTo>
                  <a:lnTo>
                    <a:pt x="189186" y="0"/>
                  </a:lnTo>
                </a:path>
              </a:pathLst>
            </a:cu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24" name="Forme libre 23"/>
            <p:cNvSpPr/>
            <p:nvPr/>
          </p:nvSpPr>
          <p:spPr>
            <a:xfrm>
              <a:off x="3468414" y="1742090"/>
              <a:ext cx="557048" cy="670035"/>
            </a:xfrm>
            <a:custGeom>
              <a:avLst/>
              <a:gdLst>
                <a:gd name="connsiteX0" fmla="*/ 15765 w 557048"/>
                <a:gd name="connsiteY0" fmla="*/ 622738 h 670035"/>
                <a:gd name="connsiteX1" fmla="*/ 63062 w 557048"/>
                <a:gd name="connsiteY1" fmla="*/ 338958 h 670035"/>
                <a:gd name="connsiteX2" fmla="*/ 252248 w 557048"/>
                <a:gd name="connsiteY2" fmla="*/ 23648 h 670035"/>
                <a:gd name="connsiteX3" fmla="*/ 331076 w 557048"/>
                <a:gd name="connsiteY3" fmla="*/ 197069 h 670035"/>
                <a:gd name="connsiteX4" fmla="*/ 472965 w 557048"/>
                <a:gd name="connsiteY4" fmla="*/ 354724 h 670035"/>
                <a:gd name="connsiteX5" fmla="*/ 551793 w 557048"/>
                <a:gd name="connsiteY5" fmla="*/ 606972 h 670035"/>
                <a:gd name="connsiteX6" fmla="*/ 441434 w 557048"/>
                <a:gd name="connsiteY6" fmla="*/ 591207 h 670035"/>
                <a:gd name="connsiteX7" fmla="*/ 362607 w 557048"/>
                <a:gd name="connsiteY7" fmla="*/ 480848 h 670035"/>
                <a:gd name="connsiteX8" fmla="*/ 315310 w 557048"/>
                <a:gd name="connsiteY8" fmla="*/ 480848 h 670035"/>
                <a:gd name="connsiteX9" fmla="*/ 268014 w 557048"/>
                <a:gd name="connsiteY9" fmla="*/ 575441 h 670035"/>
                <a:gd name="connsiteX10" fmla="*/ 189186 w 557048"/>
                <a:gd name="connsiteY10" fmla="*/ 559676 h 670035"/>
                <a:gd name="connsiteX11" fmla="*/ 157655 w 557048"/>
                <a:gd name="connsiteY11" fmla="*/ 622738 h 670035"/>
                <a:gd name="connsiteX12" fmla="*/ 15765 w 557048"/>
                <a:gd name="connsiteY12" fmla="*/ 622738 h 6700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557048" h="670035">
                  <a:moveTo>
                    <a:pt x="15765" y="622738"/>
                  </a:moveTo>
                  <a:cubicBezTo>
                    <a:pt x="0" y="575441"/>
                    <a:pt x="23648" y="438806"/>
                    <a:pt x="63062" y="338958"/>
                  </a:cubicBezTo>
                  <a:cubicBezTo>
                    <a:pt x="102476" y="239110"/>
                    <a:pt x="207579" y="47296"/>
                    <a:pt x="252248" y="23648"/>
                  </a:cubicBezTo>
                  <a:cubicBezTo>
                    <a:pt x="296917" y="0"/>
                    <a:pt x="294290" y="141890"/>
                    <a:pt x="331076" y="197069"/>
                  </a:cubicBezTo>
                  <a:cubicBezTo>
                    <a:pt x="367862" y="252248"/>
                    <a:pt x="436179" y="286407"/>
                    <a:pt x="472965" y="354724"/>
                  </a:cubicBezTo>
                  <a:cubicBezTo>
                    <a:pt x="509751" y="423041"/>
                    <a:pt x="557048" y="567558"/>
                    <a:pt x="551793" y="606972"/>
                  </a:cubicBezTo>
                  <a:cubicBezTo>
                    <a:pt x="546538" y="646386"/>
                    <a:pt x="472965" y="612228"/>
                    <a:pt x="441434" y="591207"/>
                  </a:cubicBezTo>
                  <a:cubicBezTo>
                    <a:pt x="409903" y="570186"/>
                    <a:pt x="383628" y="499241"/>
                    <a:pt x="362607" y="480848"/>
                  </a:cubicBezTo>
                  <a:cubicBezTo>
                    <a:pt x="341586" y="462455"/>
                    <a:pt x="331075" y="465083"/>
                    <a:pt x="315310" y="480848"/>
                  </a:cubicBezTo>
                  <a:cubicBezTo>
                    <a:pt x="299545" y="496613"/>
                    <a:pt x="289035" y="562303"/>
                    <a:pt x="268014" y="575441"/>
                  </a:cubicBezTo>
                  <a:cubicBezTo>
                    <a:pt x="246993" y="588579"/>
                    <a:pt x="207579" y="551793"/>
                    <a:pt x="189186" y="559676"/>
                  </a:cubicBezTo>
                  <a:cubicBezTo>
                    <a:pt x="170793" y="567559"/>
                    <a:pt x="181303" y="614855"/>
                    <a:pt x="157655" y="622738"/>
                  </a:cubicBezTo>
                  <a:cubicBezTo>
                    <a:pt x="134007" y="630621"/>
                    <a:pt x="31530" y="670035"/>
                    <a:pt x="15765" y="622738"/>
                  </a:cubicBezTo>
                  <a:close/>
                </a:path>
              </a:pathLst>
            </a:cu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  <p:grpSp>
        <p:nvGrpSpPr>
          <p:cNvPr id="28" name="Groupe 27"/>
          <p:cNvGrpSpPr/>
          <p:nvPr/>
        </p:nvGrpSpPr>
        <p:grpSpPr>
          <a:xfrm>
            <a:off x="357158" y="2643182"/>
            <a:ext cx="2786082" cy="4214818"/>
            <a:chOff x="1214414" y="928670"/>
            <a:chExt cx="2786082" cy="4357718"/>
          </a:xfrm>
        </p:grpSpPr>
        <p:sp>
          <p:nvSpPr>
            <p:cNvPr id="29" name="Vague 28"/>
            <p:cNvSpPr/>
            <p:nvPr/>
          </p:nvSpPr>
          <p:spPr>
            <a:xfrm>
              <a:off x="1214414" y="928670"/>
              <a:ext cx="2786082" cy="2428892"/>
            </a:xfrm>
            <a:prstGeom prst="wav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30" name="Forme libre 29"/>
            <p:cNvSpPr/>
            <p:nvPr/>
          </p:nvSpPr>
          <p:spPr>
            <a:xfrm rot="18463811">
              <a:off x="2399121" y="1388196"/>
              <a:ext cx="391179" cy="1742575"/>
            </a:xfrm>
            <a:custGeom>
              <a:avLst/>
              <a:gdLst>
                <a:gd name="connsiteX0" fmla="*/ 409904 w 754117"/>
                <a:gd name="connsiteY0" fmla="*/ 5914697 h 5914697"/>
                <a:gd name="connsiteX1" fmla="*/ 425669 w 754117"/>
                <a:gd name="connsiteY1" fmla="*/ 1768366 h 5914697"/>
                <a:gd name="connsiteX2" fmla="*/ 457200 w 754117"/>
                <a:gd name="connsiteY2" fmla="*/ 932793 h 5914697"/>
                <a:gd name="connsiteX3" fmla="*/ 646386 w 754117"/>
                <a:gd name="connsiteY3" fmla="*/ 522890 h 5914697"/>
                <a:gd name="connsiteX4" fmla="*/ 740979 w 754117"/>
                <a:gd name="connsiteY4" fmla="*/ 270642 h 5914697"/>
                <a:gd name="connsiteX5" fmla="*/ 567559 w 754117"/>
                <a:gd name="connsiteY5" fmla="*/ 34159 h 5914697"/>
                <a:gd name="connsiteX6" fmla="*/ 315310 w 754117"/>
                <a:gd name="connsiteY6" fmla="*/ 65690 h 5914697"/>
                <a:gd name="connsiteX7" fmla="*/ 173421 w 754117"/>
                <a:gd name="connsiteY7" fmla="*/ 254876 h 5914697"/>
                <a:gd name="connsiteX8" fmla="*/ 0 w 754117"/>
                <a:gd name="connsiteY8" fmla="*/ 475593 h 59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4117" h="5914697">
                  <a:moveTo>
                    <a:pt x="409904" y="5914697"/>
                  </a:moveTo>
                  <a:cubicBezTo>
                    <a:pt x="413845" y="4256690"/>
                    <a:pt x="417786" y="2598683"/>
                    <a:pt x="425669" y="1768366"/>
                  </a:cubicBezTo>
                  <a:cubicBezTo>
                    <a:pt x="433552" y="938049"/>
                    <a:pt x="420414" y="1140372"/>
                    <a:pt x="457200" y="932793"/>
                  </a:cubicBezTo>
                  <a:cubicBezTo>
                    <a:pt x="493986" y="725214"/>
                    <a:pt x="599090" y="633249"/>
                    <a:pt x="646386" y="522890"/>
                  </a:cubicBezTo>
                  <a:cubicBezTo>
                    <a:pt x="693683" y="412532"/>
                    <a:pt x="754117" y="352097"/>
                    <a:pt x="740979" y="270642"/>
                  </a:cubicBezTo>
                  <a:cubicBezTo>
                    <a:pt x="727841" y="189187"/>
                    <a:pt x="638504" y="68318"/>
                    <a:pt x="567559" y="34159"/>
                  </a:cubicBezTo>
                  <a:cubicBezTo>
                    <a:pt x="496614" y="0"/>
                    <a:pt x="381000" y="28904"/>
                    <a:pt x="315310" y="65690"/>
                  </a:cubicBezTo>
                  <a:cubicBezTo>
                    <a:pt x="249620" y="102476"/>
                    <a:pt x="225973" y="186559"/>
                    <a:pt x="173421" y="254876"/>
                  </a:cubicBezTo>
                  <a:cubicBezTo>
                    <a:pt x="120869" y="323193"/>
                    <a:pt x="60434" y="399393"/>
                    <a:pt x="0" y="475593"/>
                  </a:cubicBezTo>
                </a:path>
              </a:pathLst>
            </a:cu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31" name="Groupe 10"/>
            <p:cNvGrpSpPr/>
            <p:nvPr/>
          </p:nvGrpSpPr>
          <p:grpSpPr>
            <a:xfrm rot="19470066">
              <a:off x="1631733" y="1857364"/>
              <a:ext cx="1868699" cy="1000132"/>
              <a:chOff x="1631731" y="1857364"/>
              <a:chExt cx="6187965" cy="2932726"/>
            </a:xfrm>
          </p:grpSpPr>
          <p:sp>
            <p:nvSpPr>
              <p:cNvPr id="33" name="Forme libre 32"/>
              <p:cNvSpPr/>
              <p:nvPr/>
            </p:nvSpPr>
            <p:spPr>
              <a:xfrm>
                <a:off x="1631731" y="1868214"/>
                <a:ext cx="6187965" cy="2141483"/>
              </a:xfrm>
              <a:custGeom>
                <a:avLst/>
                <a:gdLst>
                  <a:gd name="connsiteX0" fmla="*/ 134007 w 6187965"/>
                  <a:gd name="connsiteY0" fmla="*/ 575441 h 2141483"/>
                  <a:gd name="connsiteX1" fmla="*/ 7883 w 6187965"/>
                  <a:gd name="connsiteY1" fmla="*/ 354724 h 2141483"/>
                  <a:gd name="connsiteX2" fmla="*/ 86710 w 6187965"/>
                  <a:gd name="connsiteY2" fmla="*/ 55179 h 2141483"/>
                  <a:gd name="connsiteX3" fmla="*/ 291662 w 6187965"/>
                  <a:gd name="connsiteY3" fmla="*/ 23648 h 2141483"/>
                  <a:gd name="connsiteX4" fmla="*/ 496614 w 6187965"/>
                  <a:gd name="connsiteY4" fmla="*/ 86710 h 2141483"/>
                  <a:gd name="connsiteX5" fmla="*/ 2104697 w 6187965"/>
                  <a:gd name="connsiteY5" fmla="*/ 465083 h 2141483"/>
                  <a:gd name="connsiteX6" fmla="*/ 4217276 w 6187965"/>
                  <a:gd name="connsiteY6" fmla="*/ 890752 h 2141483"/>
                  <a:gd name="connsiteX7" fmla="*/ 5872655 w 6187965"/>
                  <a:gd name="connsiteY7" fmla="*/ 1221827 h 2141483"/>
                  <a:gd name="connsiteX8" fmla="*/ 6109138 w 6187965"/>
                  <a:gd name="connsiteY8" fmla="*/ 1332186 h 2141483"/>
                  <a:gd name="connsiteX9" fmla="*/ 6140669 w 6187965"/>
                  <a:gd name="connsiteY9" fmla="*/ 1757855 h 2141483"/>
                  <a:gd name="connsiteX10" fmla="*/ 5888421 w 6187965"/>
                  <a:gd name="connsiteY10" fmla="*/ 2041634 h 2141483"/>
                  <a:gd name="connsiteX11" fmla="*/ 5573110 w 6187965"/>
                  <a:gd name="connsiteY11" fmla="*/ 1994338 h 2141483"/>
                  <a:gd name="connsiteX12" fmla="*/ 2561897 w 6187965"/>
                  <a:gd name="connsiteY12" fmla="*/ 1158765 h 2141483"/>
                  <a:gd name="connsiteX13" fmla="*/ 512379 w 6187965"/>
                  <a:gd name="connsiteY13" fmla="*/ 670034 h 2141483"/>
                  <a:gd name="connsiteX14" fmla="*/ 134007 w 6187965"/>
                  <a:gd name="connsiteY14" fmla="*/ 575441 h 21414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187965" h="2141483">
                    <a:moveTo>
                      <a:pt x="134007" y="575441"/>
                    </a:moveTo>
                    <a:cubicBezTo>
                      <a:pt x="49924" y="522889"/>
                      <a:pt x="15766" y="441434"/>
                      <a:pt x="7883" y="354724"/>
                    </a:cubicBezTo>
                    <a:cubicBezTo>
                      <a:pt x="0" y="268014"/>
                      <a:pt x="39414" y="110358"/>
                      <a:pt x="86710" y="55179"/>
                    </a:cubicBezTo>
                    <a:cubicBezTo>
                      <a:pt x="134006" y="0"/>
                      <a:pt x="223345" y="18393"/>
                      <a:pt x="291662" y="23648"/>
                    </a:cubicBezTo>
                    <a:cubicBezTo>
                      <a:pt x="359979" y="28903"/>
                      <a:pt x="496614" y="86710"/>
                      <a:pt x="496614" y="86710"/>
                    </a:cubicBezTo>
                    <a:cubicBezTo>
                      <a:pt x="798786" y="160282"/>
                      <a:pt x="1484587" y="331076"/>
                      <a:pt x="2104697" y="465083"/>
                    </a:cubicBezTo>
                    <a:cubicBezTo>
                      <a:pt x="2724807" y="599090"/>
                      <a:pt x="4217276" y="890752"/>
                      <a:pt x="4217276" y="890752"/>
                    </a:cubicBezTo>
                    <a:lnTo>
                      <a:pt x="5872655" y="1221827"/>
                    </a:lnTo>
                    <a:cubicBezTo>
                      <a:pt x="6187965" y="1295399"/>
                      <a:pt x="6064469" y="1242848"/>
                      <a:pt x="6109138" y="1332186"/>
                    </a:cubicBezTo>
                    <a:cubicBezTo>
                      <a:pt x="6153807" y="1421524"/>
                      <a:pt x="6177455" y="1639614"/>
                      <a:pt x="6140669" y="1757855"/>
                    </a:cubicBezTo>
                    <a:cubicBezTo>
                      <a:pt x="6103883" y="1876096"/>
                      <a:pt x="5983014" y="2002220"/>
                      <a:pt x="5888421" y="2041634"/>
                    </a:cubicBezTo>
                    <a:cubicBezTo>
                      <a:pt x="5793828" y="2081048"/>
                      <a:pt x="6127531" y="2141483"/>
                      <a:pt x="5573110" y="1994338"/>
                    </a:cubicBezTo>
                    <a:cubicBezTo>
                      <a:pt x="5018689" y="1847193"/>
                      <a:pt x="3405352" y="1379482"/>
                      <a:pt x="2561897" y="1158765"/>
                    </a:cubicBezTo>
                    <a:cubicBezTo>
                      <a:pt x="1718442" y="938048"/>
                      <a:pt x="914400" y="764627"/>
                      <a:pt x="512379" y="670034"/>
                    </a:cubicBezTo>
                    <a:cubicBezTo>
                      <a:pt x="110358" y="575441"/>
                      <a:pt x="218090" y="627993"/>
                      <a:pt x="134007" y="575441"/>
                    </a:cubicBezTo>
                    <a:close/>
                  </a:path>
                </a:pathLst>
              </a:cu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34" name="Forme libre 33"/>
              <p:cNvSpPr/>
              <p:nvPr/>
            </p:nvSpPr>
            <p:spPr>
              <a:xfrm>
                <a:off x="5917324" y="1873470"/>
                <a:ext cx="1597572" cy="2916620"/>
              </a:xfrm>
              <a:custGeom>
                <a:avLst/>
                <a:gdLst>
                  <a:gd name="connsiteX0" fmla="*/ 1571297 w 1597572"/>
                  <a:gd name="connsiteY0" fmla="*/ 239109 h 2916620"/>
                  <a:gd name="connsiteX1" fmla="*/ 1587062 w 1597572"/>
                  <a:gd name="connsiteY1" fmla="*/ 806668 h 2916620"/>
                  <a:gd name="connsiteX2" fmla="*/ 1587062 w 1597572"/>
                  <a:gd name="connsiteY2" fmla="*/ 1185040 h 2916620"/>
                  <a:gd name="connsiteX3" fmla="*/ 1524000 w 1597572"/>
                  <a:gd name="connsiteY3" fmla="*/ 1185040 h 2916620"/>
                  <a:gd name="connsiteX4" fmla="*/ 1319048 w 1597572"/>
                  <a:gd name="connsiteY4" fmla="*/ 1263868 h 2916620"/>
                  <a:gd name="connsiteX5" fmla="*/ 1224455 w 1597572"/>
                  <a:gd name="connsiteY5" fmla="*/ 1673771 h 2916620"/>
                  <a:gd name="connsiteX6" fmla="*/ 1303283 w 1597572"/>
                  <a:gd name="connsiteY6" fmla="*/ 2004847 h 2916620"/>
                  <a:gd name="connsiteX7" fmla="*/ 1524000 w 1597572"/>
                  <a:gd name="connsiteY7" fmla="*/ 2052144 h 2916620"/>
                  <a:gd name="connsiteX8" fmla="*/ 1524000 w 1597572"/>
                  <a:gd name="connsiteY8" fmla="*/ 2052144 h 2916620"/>
                  <a:gd name="connsiteX9" fmla="*/ 1460938 w 1597572"/>
                  <a:gd name="connsiteY9" fmla="*/ 2462047 h 2916620"/>
                  <a:gd name="connsiteX10" fmla="*/ 1445173 w 1597572"/>
                  <a:gd name="connsiteY10" fmla="*/ 2714296 h 2916620"/>
                  <a:gd name="connsiteX11" fmla="*/ 1271752 w 1597572"/>
                  <a:gd name="connsiteY11" fmla="*/ 2840420 h 2916620"/>
                  <a:gd name="connsiteX12" fmla="*/ 688428 w 1597572"/>
                  <a:gd name="connsiteY12" fmla="*/ 2903482 h 2916620"/>
                  <a:gd name="connsiteX13" fmla="*/ 183931 w 1597572"/>
                  <a:gd name="connsiteY13" fmla="*/ 2761592 h 2916620"/>
                  <a:gd name="connsiteX14" fmla="*/ 57807 w 1597572"/>
                  <a:gd name="connsiteY14" fmla="*/ 2651233 h 2916620"/>
                  <a:gd name="connsiteX15" fmla="*/ 57807 w 1597572"/>
                  <a:gd name="connsiteY15" fmla="*/ 2619702 h 2916620"/>
                  <a:gd name="connsiteX16" fmla="*/ 57807 w 1597572"/>
                  <a:gd name="connsiteY16" fmla="*/ 2194033 h 2916620"/>
                  <a:gd name="connsiteX17" fmla="*/ 26276 w 1597572"/>
                  <a:gd name="connsiteY17" fmla="*/ 1768364 h 2916620"/>
                  <a:gd name="connsiteX18" fmla="*/ 10510 w 1597572"/>
                  <a:gd name="connsiteY18" fmla="*/ 1279633 h 2916620"/>
                  <a:gd name="connsiteX19" fmla="*/ 89338 w 1597572"/>
                  <a:gd name="connsiteY19" fmla="*/ 633247 h 2916620"/>
                  <a:gd name="connsiteX20" fmla="*/ 152400 w 1597572"/>
                  <a:gd name="connsiteY20" fmla="*/ 176047 h 2916620"/>
                  <a:gd name="connsiteX21" fmla="*/ 168166 w 1597572"/>
                  <a:gd name="connsiteY21" fmla="*/ 144516 h 2916620"/>
                  <a:gd name="connsiteX22" fmla="*/ 325821 w 1597572"/>
                  <a:gd name="connsiteY22" fmla="*/ 81454 h 2916620"/>
                  <a:gd name="connsiteX23" fmla="*/ 783021 w 1597572"/>
                  <a:gd name="connsiteY23" fmla="*/ 2627 h 2916620"/>
                  <a:gd name="connsiteX24" fmla="*/ 1350579 w 1597572"/>
                  <a:gd name="connsiteY24" fmla="*/ 65689 h 2916620"/>
                  <a:gd name="connsiteX25" fmla="*/ 1539766 w 1597572"/>
                  <a:gd name="connsiteY25" fmla="*/ 191813 h 2916620"/>
                  <a:gd name="connsiteX26" fmla="*/ 1571297 w 1597572"/>
                  <a:gd name="connsiteY26" fmla="*/ 239109 h 29166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597572" h="2916620">
                    <a:moveTo>
                      <a:pt x="1571297" y="239109"/>
                    </a:moveTo>
                    <a:cubicBezTo>
                      <a:pt x="1579180" y="341585"/>
                      <a:pt x="1584435" y="649013"/>
                      <a:pt x="1587062" y="806668"/>
                    </a:cubicBezTo>
                    <a:cubicBezTo>
                      <a:pt x="1589689" y="964323"/>
                      <a:pt x="1597572" y="1121978"/>
                      <a:pt x="1587062" y="1185040"/>
                    </a:cubicBezTo>
                    <a:cubicBezTo>
                      <a:pt x="1576552" y="1248102"/>
                      <a:pt x="1568669" y="1171902"/>
                      <a:pt x="1524000" y="1185040"/>
                    </a:cubicBezTo>
                    <a:cubicBezTo>
                      <a:pt x="1479331" y="1198178"/>
                      <a:pt x="1368972" y="1182413"/>
                      <a:pt x="1319048" y="1263868"/>
                    </a:cubicBezTo>
                    <a:cubicBezTo>
                      <a:pt x="1269124" y="1345323"/>
                      <a:pt x="1227082" y="1550275"/>
                      <a:pt x="1224455" y="1673771"/>
                    </a:cubicBezTo>
                    <a:cubicBezTo>
                      <a:pt x="1221828" y="1797267"/>
                      <a:pt x="1253359" y="1941785"/>
                      <a:pt x="1303283" y="2004847"/>
                    </a:cubicBezTo>
                    <a:cubicBezTo>
                      <a:pt x="1353207" y="2067909"/>
                      <a:pt x="1524000" y="2052144"/>
                      <a:pt x="1524000" y="2052144"/>
                    </a:cubicBezTo>
                    <a:lnTo>
                      <a:pt x="1524000" y="2052144"/>
                    </a:lnTo>
                    <a:cubicBezTo>
                      <a:pt x="1513490" y="2120461"/>
                      <a:pt x="1474076" y="2351688"/>
                      <a:pt x="1460938" y="2462047"/>
                    </a:cubicBezTo>
                    <a:cubicBezTo>
                      <a:pt x="1447800" y="2572406"/>
                      <a:pt x="1476704" y="2651234"/>
                      <a:pt x="1445173" y="2714296"/>
                    </a:cubicBezTo>
                    <a:cubicBezTo>
                      <a:pt x="1413642" y="2777358"/>
                      <a:pt x="1397876" y="2808889"/>
                      <a:pt x="1271752" y="2840420"/>
                    </a:cubicBezTo>
                    <a:cubicBezTo>
                      <a:pt x="1145628" y="2871951"/>
                      <a:pt x="869731" y="2916620"/>
                      <a:pt x="688428" y="2903482"/>
                    </a:cubicBezTo>
                    <a:cubicBezTo>
                      <a:pt x="507125" y="2890344"/>
                      <a:pt x="289035" y="2803634"/>
                      <a:pt x="183931" y="2761592"/>
                    </a:cubicBezTo>
                    <a:cubicBezTo>
                      <a:pt x="78828" y="2719551"/>
                      <a:pt x="78828" y="2674881"/>
                      <a:pt x="57807" y="2651233"/>
                    </a:cubicBezTo>
                    <a:cubicBezTo>
                      <a:pt x="36786" y="2627585"/>
                      <a:pt x="57807" y="2619702"/>
                      <a:pt x="57807" y="2619702"/>
                    </a:cubicBezTo>
                    <a:cubicBezTo>
                      <a:pt x="57807" y="2543502"/>
                      <a:pt x="63062" y="2335923"/>
                      <a:pt x="57807" y="2194033"/>
                    </a:cubicBezTo>
                    <a:cubicBezTo>
                      <a:pt x="52552" y="2052143"/>
                      <a:pt x="34159" y="1920764"/>
                      <a:pt x="26276" y="1768364"/>
                    </a:cubicBezTo>
                    <a:cubicBezTo>
                      <a:pt x="18393" y="1615964"/>
                      <a:pt x="0" y="1468819"/>
                      <a:pt x="10510" y="1279633"/>
                    </a:cubicBezTo>
                    <a:cubicBezTo>
                      <a:pt x="21020" y="1090447"/>
                      <a:pt x="65690" y="817178"/>
                      <a:pt x="89338" y="633247"/>
                    </a:cubicBezTo>
                    <a:cubicBezTo>
                      <a:pt x="112986" y="449316"/>
                      <a:pt x="139262" y="257502"/>
                      <a:pt x="152400" y="176047"/>
                    </a:cubicBezTo>
                    <a:cubicBezTo>
                      <a:pt x="165538" y="94592"/>
                      <a:pt x="139263" y="160282"/>
                      <a:pt x="168166" y="144516"/>
                    </a:cubicBezTo>
                    <a:cubicBezTo>
                      <a:pt x="197070" y="128751"/>
                      <a:pt x="223345" y="105102"/>
                      <a:pt x="325821" y="81454"/>
                    </a:cubicBezTo>
                    <a:cubicBezTo>
                      <a:pt x="428297" y="57806"/>
                      <a:pt x="612228" y="5254"/>
                      <a:pt x="783021" y="2627"/>
                    </a:cubicBezTo>
                    <a:cubicBezTo>
                      <a:pt x="953814" y="0"/>
                      <a:pt x="1224455" y="34158"/>
                      <a:pt x="1350579" y="65689"/>
                    </a:cubicBezTo>
                    <a:cubicBezTo>
                      <a:pt x="1476703" y="97220"/>
                      <a:pt x="1497725" y="168165"/>
                      <a:pt x="1539766" y="191813"/>
                    </a:cubicBezTo>
                    <a:cubicBezTo>
                      <a:pt x="1581807" y="215461"/>
                      <a:pt x="1563414" y="136633"/>
                      <a:pt x="1571297" y="239109"/>
                    </a:cubicBezTo>
                    <a:close/>
                  </a:path>
                </a:pathLst>
              </a:cu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35" name="Ellipse 34"/>
              <p:cNvSpPr/>
              <p:nvPr/>
            </p:nvSpPr>
            <p:spPr>
              <a:xfrm>
                <a:off x="6072198" y="1857364"/>
                <a:ext cx="1428760" cy="4286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32" name="Cylindre 31"/>
            <p:cNvSpPr/>
            <p:nvPr/>
          </p:nvSpPr>
          <p:spPr>
            <a:xfrm>
              <a:off x="1214414" y="1142984"/>
              <a:ext cx="142876" cy="4143404"/>
            </a:xfrm>
            <a:prstGeom prst="ca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rcRect l="2051" t="5418" b="2709"/>
          <a:stretch>
            <a:fillRect/>
          </a:stretch>
        </p:blipFill>
        <p:spPr>
          <a:xfrm>
            <a:off x="-32" y="-24"/>
            <a:ext cx="9144032" cy="6858024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rcRect t="3036" b="1518"/>
          <a:stretch>
            <a:fillRect/>
          </a:stretch>
        </p:blipFill>
        <p:spPr>
          <a:xfrm>
            <a:off x="0" y="0"/>
            <a:ext cx="919862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Image3.jpg"/>
          <p:cNvPicPr>
            <a:picLocks noChangeAspect="1"/>
          </p:cNvPicPr>
          <p:nvPr/>
        </p:nvPicPr>
        <p:blipFill>
          <a:blip r:embed="rId2" cstate="print"/>
          <a:srcRect l="2051" t="3928" r="2051" b="261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rcRect l="2953" t="3851" r="3937" b="1284"/>
          <a:stretch>
            <a:fillRect/>
          </a:stretch>
        </p:blipFill>
        <p:spPr>
          <a:xfrm>
            <a:off x="0" y="0"/>
            <a:ext cx="9144000" cy="6863666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40 (1).jpg"/>
          <p:cNvPicPr>
            <a:picLocks noChangeAspect="1"/>
          </p:cNvPicPr>
          <p:nvPr/>
        </p:nvPicPr>
        <p:blipFill>
          <a:blip r:embed="rId3" cstate="print"/>
          <a:srcRect l="8024" r="6419" b="2058"/>
          <a:stretch>
            <a:fillRect/>
          </a:stretch>
        </p:blipFill>
        <p:spPr>
          <a:xfrm>
            <a:off x="2143108" y="-30117"/>
            <a:ext cx="4286280" cy="688811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rcRect l="2098" r="1049" b="139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rcRect r="2098" b="270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rcRect l="5301" t="3972" r="2120"/>
          <a:stretch>
            <a:fillRect/>
          </a:stretch>
        </p:blipFill>
        <p:spPr>
          <a:xfrm>
            <a:off x="0" y="-1"/>
            <a:ext cx="9144000" cy="6882653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rcRect l="687" t="2573" r="1375"/>
          <a:stretch>
            <a:fillRect/>
          </a:stretch>
        </p:blipFill>
        <p:spPr>
          <a:xfrm>
            <a:off x="-1" y="-71462"/>
            <a:ext cx="12901517" cy="692946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1.94444E-6 -3.33333E-6 L -0.40225 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" y="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2357"/>
            <a:ext cx="9144000" cy="687035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rcRect t="3928" r="3181" b="130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rcRect l="3076" t="3963" r="5126" b="2642"/>
          <a:stretch>
            <a:fillRect/>
          </a:stretch>
        </p:blipFill>
        <p:spPr>
          <a:xfrm>
            <a:off x="0" y="0"/>
            <a:ext cx="9144000" cy="688105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rcRect l="1047" t="3860" r="6282" b="2573"/>
          <a:stretch>
            <a:fillRect/>
          </a:stretch>
        </p:blipFill>
        <p:spPr>
          <a:xfrm>
            <a:off x="0" y="0"/>
            <a:ext cx="9144000" cy="686814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rcRect t="3963" r="3076" b="1321"/>
          <a:stretch>
            <a:fillRect/>
          </a:stretch>
        </p:blipFill>
        <p:spPr>
          <a:xfrm>
            <a:off x="0" y="0"/>
            <a:ext cx="9144000" cy="693436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rcRect l="1415" t="3860" r="2829" b="3860"/>
          <a:stretch>
            <a:fillRect/>
          </a:stretch>
        </p:blipFill>
        <p:spPr>
          <a:xfrm>
            <a:off x="0" y="0"/>
            <a:ext cx="12945827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0 L -0.4125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rcRect t="2709" r="984" b="1354"/>
          <a:stretch>
            <a:fillRect/>
          </a:stretch>
        </p:blipFill>
        <p:spPr>
          <a:xfrm>
            <a:off x="-1" y="0"/>
            <a:ext cx="9233405" cy="6929462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rcRect l="2051" t="1321" r="3076" b="3963"/>
          <a:stretch>
            <a:fillRect/>
          </a:stretch>
        </p:blipFill>
        <p:spPr>
          <a:xfrm>
            <a:off x="0" y="0"/>
            <a:ext cx="9144000" cy="686290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rcRect t="2573" r="1290" b="5146"/>
          <a:stretch>
            <a:fillRect/>
          </a:stretch>
        </p:blipFill>
        <p:spPr>
          <a:xfrm>
            <a:off x="-6429452" y="0"/>
            <a:ext cx="2195449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70608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67204 0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11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0.67204 0 " pathEditMode="relative" rAng="0" ptsTypes="AA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02774" cy="6858000"/>
          </a:xfrm>
          <a:prstGeom prst="rect">
            <a:avLst/>
          </a:prstGeom>
        </p:spPr>
      </p:pic>
      <p:grpSp>
        <p:nvGrpSpPr>
          <p:cNvPr id="3" name="Groupe 2"/>
          <p:cNvGrpSpPr/>
          <p:nvPr/>
        </p:nvGrpSpPr>
        <p:grpSpPr>
          <a:xfrm flipH="1">
            <a:off x="6357950" y="1071546"/>
            <a:ext cx="2571736" cy="4214818"/>
            <a:chOff x="1214414" y="928670"/>
            <a:chExt cx="2786082" cy="4357718"/>
          </a:xfrm>
        </p:grpSpPr>
        <p:sp>
          <p:nvSpPr>
            <p:cNvPr id="5" name="Vague 4"/>
            <p:cNvSpPr/>
            <p:nvPr/>
          </p:nvSpPr>
          <p:spPr>
            <a:xfrm>
              <a:off x="1214414" y="928670"/>
              <a:ext cx="2786082" cy="2428892"/>
            </a:xfrm>
            <a:prstGeom prst="wav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6" name="Forme libre 5"/>
            <p:cNvSpPr/>
            <p:nvPr/>
          </p:nvSpPr>
          <p:spPr>
            <a:xfrm rot="18463811">
              <a:off x="2399121" y="1388196"/>
              <a:ext cx="391179" cy="1742575"/>
            </a:xfrm>
            <a:custGeom>
              <a:avLst/>
              <a:gdLst>
                <a:gd name="connsiteX0" fmla="*/ 409904 w 754117"/>
                <a:gd name="connsiteY0" fmla="*/ 5914697 h 5914697"/>
                <a:gd name="connsiteX1" fmla="*/ 425669 w 754117"/>
                <a:gd name="connsiteY1" fmla="*/ 1768366 h 5914697"/>
                <a:gd name="connsiteX2" fmla="*/ 457200 w 754117"/>
                <a:gd name="connsiteY2" fmla="*/ 932793 h 5914697"/>
                <a:gd name="connsiteX3" fmla="*/ 646386 w 754117"/>
                <a:gd name="connsiteY3" fmla="*/ 522890 h 5914697"/>
                <a:gd name="connsiteX4" fmla="*/ 740979 w 754117"/>
                <a:gd name="connsiteY4" fmla="*/ 270642 h 5914697"/>
                <a:gd name="connsiteX5" fmla="*/ 567559 w 754117"/>
                <a:gd name="connsiteY5" fmla="*/ 34159 h 5914697"/>
                <a:gd name="connsiteX6" fmla="*/ 315310 w 754117"/>
                <a:gd name="connsiteY6" fmla="*/ 65690 h 5914697"/>
                <a:gd name="connsiteX7" fmla="*/ 173421 w 754117"/>
                <a:gd name="connsiteY7" fmla="*/ 254876 h 5914697"/>
                <a:gd name="connsiteX8" fmla="*/ 0 w 754117"/>
                <a:gd name="connsiteY8" fmla="*/ 475593 h 59146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54117" h="5914697">
                  <a:moveTo>
                    <a:pt x="409904" y="5914697"/>
                  </a:moveTo>
                  <a:cubicBezTo>
                    <a:pt x="413845" y="4256690"/>
                    <a:pt x="417786" y="2598683"/>
                    <a:pt x="425669" y="1768366"/>
                  </a:cubicBezTo>
                  <a:cubicBezTo>
                    <a:pt x="433552" y="938049"/>
                    <a:pt x="420414" y="1140372"/>
                    <a:pt x="457200" y="932793"/>
                  </a:cubicBezTo>
                  <a:cubicBezTo>
                    <a:pt x="493986" y="725214"/>
                    <a:pt x="599090" y="633249"/>
                    <a:pt x="646386" y="522890"/>
                  </a:cubicBezTo>
                  <a:cubicBezTo>
                    <a:pt x="693683" y="412532"/>
                    <a:pt x="754117" y="352097"/>
                    <a:pt x="740979" y="270642"/>
                  </a:cubicBezTo>
                  <a:cubicBezTo>
                    <a:pt x="727841" y="189187"/>
                    <a:pt x="638504" y="68318"/>
                    <a:pt x="567559" y="34159"/>
                  </a:cubicBezTo>
                  <a:cubicBezTo>
                    <a:pt x="496614" y="0"/>
                    <a:pt x="381000" y="28904"/>
                    <a:pt x="315310" y="65690"/>
                  </a:cubicBezTo>
                  <a:cubicBezTo>
                    <a:pt x="249620" y="102476"/>
                    <a:pt x="225973" y="186559"/>
                    <a:pt x="173421" y="254876"/>
                  </a:cubicBezTo>
                  <a:cubicBezTo>
                    <a:pt x="120869" y="323193"/>
                    <a:pt x="60434" y="399393"/>
                    <a:pt x="0" y="475593"/>
                  </a:cubicBezTo>
                </a:path>
              </a:pathLst>
            </a:cu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grpSp>
          <p:nvGrpSpPr>
            <p:cNvPr id="7" name="Groupe 10"/>
            <p:cNvGrpSpPr/>
            <p:nvPr/>
          </p:nvGrpSpPr>
          <p:grpSpPr>
            <a:xfrm rot="19470066">
              <a:off x="1631735" y="1857364"/>
              <a:ext cx="1868699" cy="1000132"/>
              <a:chOff x="1631731" y="1857364"/>
              <a:chExt cx="6187965" cy="2932726"/>
            </a:xfrm>
          </p:grpSpPr>
          <p:sp>
            <p:nvSpPr>
              <p:cNvPr id="9" name="Forme libre 8"/>
              <p:cNvSpPr/>
              <p:nvPr/>
            </p:nvSpPr>
            <p:spPr>
              <a:xfrm>
                <a:off x="1631731" y="1868214"/>
                <a:ext cx="6187965" cy="2141483"/>
              </a:xfrm>
              <a:custGeom>
                <a:avLst/>
                <a:gdLst>
                  <a:gd name="connsiteX0" fmla="*/ 134007 w 6187965"/>
                  <a:gd name="connsiteY0" fmla="*/ 575441 h 2141483"/>
                  <a:gd name="connsiteX1" fmla="*/ 7883 w 6187965"/>
                  <a:gd name="connsiteY1" fmla="*/ 354724 h 2141483"/>
                  <a:gd name="connsiteX2" fmla="*/ 86710 w 6187965"/>
                  <a:gd name="connsiteY2" fmla="*/ 55179 h 2141483"/>
                  <a:gd name="connsiteX3" fmla="*/ 291662 w 6187965"/>
                  <a:gd name="connsiteY3" fmla="*/ 23648 h 2141483"/>
                  <a:gd name="connsiteX4" fmla="*/ 496614 w 6187965"/>
                  <a:gd name="connsiteY4" fmla="*/ 86710 h 2141483"/>
                  <a:gd name="connsiteX5" fmla="*/ 2104697 w 6187965"/>
                  <a:gd name="connsiteY5" fmla="*/ 465083 h 2141483"/>
                  <a:gd name="connsiteX6" fmla="*/ 4217276 w 6187965"/>
                  <a:gd name="connsiteY6" fmla="*/ 890752 h 2141483"/>
                  <a:gd name="connsiteX7" fmla="*/ 5872655 w 6187965"/>
                  <a:gd name="connsiteY7" fmla="*/ 1221827 h 2141483"/>
                  <a:gd name="connsiteX8" fmla="*/ 6109138 w 6187965"/>
                  <a:gd name="connsiteY8" fmla="*/ 1332186 h 2141483"/>
                  <a:gd name="connsiteX9" fmla="*/ 6140669 w 6187965"/>
                  <a:gd name="connsiteY9" fmla="*/ 1757855 h 2141483"/>
                  <a:gd name="connsiteX10" fmla="*/ 5888421 w 6187965"/>
                  <a:gd name="connsiteY10" fmla="*/ 2041634 h 2141483"/>
                  <a:gd name="connsiteX11" fmla="*/ 5573110 w 6187965"/>
                  <a:gd name="connsiteY11" fmla="*/ 1994338 h 2141483"/>
                  <a:gd name="connsiteX12" fmla="*/ 2561897 w 6187965"/>
                  <a:gd name="connsiteY12" fmla="*/ 1158765 h 2141483"/>
                  <a:gd name="connsiteX13" fmla="*/ 512379 w 6187965"/>
                  <a:gd name="connsiteY13" fmla="*/ 670034 h 2141483"/>
                  <a:gd name="connsiteX14" fmla="*/ 134007 w 6187965"/>
                  <a:gd name="connsiteY14" fmla="*/ 575441 h 214148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6187965" h="2141483">
                    <a:moveTo>
                      <a:pt x="134007" y="575441"/>
                    </a:moveTo>
                    <a:cubicBezTo>
                      <a:pt x="49924" y="522889"/>
                      <a:pt x="15766" y="441434"/>
                      <a:pt x="7883" y="354724"/>
                    </a:cubicBezTo>
                    <a:cubicBezTo>
                      <a:pt x="0" y="268014"/>
                      <a:pt x="39414" y="110358"/>
                      <a:pt x="86710" y="55179"/>
                    </a:cubicBezTo>
                    <a:cubicBezTo>
                      <a:pt x="134006" y="0"/>
                      <a:pt x="223345" y="18393"/>
                      <a:pt x="291662" y="23648"/>
                    </a:cubicBezTo>
                    <a:cubicBezTo>
                      <a:pt x="359979" y="28903"/>
                      <a:pt x="496614" y="86710"/>
                      <a:pt x="496614" y="86710"/>
                    </a:cubicBezTo>
                    <a:cubicBezTo>
                      <a:pt x="798786" y="160282"/>
                      <a:pt x="1484587" y="331076"/>
                      <a:pt x="2104697" y="465083"/>
                    </a:cubicBezTo>
                    <a:cubicBezTo>
                      <a:pt x="2724807" y="599090"/>
                      <a:pt x="4217276" y="890752"/>
                      <a:pt x="4217276" y="890752"/>
                    </a:cubicBezTo>
                    <a:lnTo>
                      <a:pt x="5872655" y="1221827"/>
                    </a:lnTo>
                    <a:cubicBezTo>
                      <a:pt x="6187965" y="1295399"/>
                      <a:pt x="6064469" y="1242848"/>
                      <a:pt x="6109138" y="1332186"/>
                    </a:cubicBezTo>
                    <a:cubicBezTo>
                      <a:pt x="6153807" y="1421524"/>
                      <a:pt x="6177455" y="1639614"/>
                      <a:pt x="6140669" y="1757855"/>
                    </a:cubicBezTo>
                    <a:cubicBezTo>
                      <a:pt x="6103883" y="1876096"/>
                      <a:pt x="5983014" y="2002220"/>
                      <a:pt x="5888421" y="2041634"/>
                    </a:cubicBezTo>
                    <a:cubicBezTo>
                      <a:pt x="5793828" y="2081048"/>
                      <a:pt x="6127531" y="2141483"/>
                      <a:pt x="5573110" y="1994338"/>
                    </a:cubicBezTo>
                    <a:cubicBezTo>
                      <a:pt x="5018689" y="1847193"/>
                      <a:pt x="3405352" y="1379482"/>
                      <a:pt x="2561897" y="1158765"/>
                    </a:cubicBezTo>
                    <a:cubicBezTo>
                      <a:pt x="1718442" y="938048"/>
                      <a:pt x="914400" y="764627"/>
                      <a:pt x="512379" y="670034"/>
                    </a:cubicBezTo>
                    <a:cubicBezTo>
                      <a:pt x="110358" y="575441"/>
                      <a:pt x="218090" y="627993"/>
                      <a:pt x="134007" y="575441"/>
                    </a:cubicBezTo>
                    <a:close/>
                  </a:path>
                </a:pathLst>
              </a:cu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0" name="Forme libre 9"/>
              <p:cNvSpPr/>
              <p:nvPr/>
            </p:nvSpPr>
            <p:spPr>
              <a:xfrm>
                <a:off x="5917324" y="1873470"/>
                <a:ext cx="1597572" cy="2916620"/>
              </a:xfrm>
              <a:custGeom>
                <a:avLst/>
                <a:gdLst>
                  <a:gd name="connsiteX0" fmla="*/ 1571297 w 1597572"/>
                  <a:gd name="connsiteY0" fmla="*/ 239109 h 2916620"/>
                  <a:gd name="connsiteX1" fmla="*/ 1587062 w 1597572"/>
                  <a:gd name="connsiteY1" fmla="*/ 806668 h 2916620"/>
                  <a:gd name="connsiteX2" fmla="*/ 1587062 w 1597572"/>
                  <a:gd name="connsiteY2" fmla="*/ 1185040 h 2916620"/>
                  <a:gd name="connsiteX3" fmla="*/ 1524000 w 1597572"/>
                  <a:gd name="connsiteY3" fmla="*/ 1185040 h 2916620"/>
                  <a:gd name="connsiteX4" fmla="*/ 1319048 w 1597572"/>
                  <a:gd name="connsiteY4" fmla="*/ 1263868 h 2916620"/>
                  <a:gd name="connsiteX5" fmla="*/ 1224455 w 1597572"/>
                  <a:gd name="connsiteY5" fmla="*/ 1673771 h 2916620"/>
                  <a:gd name="connsiteX6" fmla="*/ 1303283 w 1597572"/>
                  <a:gd name="connsiteY6" fmla="*/ 2004847 h 2916620"/>
                  <a:gd name="connsiteX7" fmla="*/ 1524000 w 1597572"/>
                  <a:gd name="connsiteY7" fmla="*/ 2052144 h 2916620"/>
                  <a:gd name="connsiteX8" fmla="*/ 1524000 w 1597572"/>
                  <a:gd name="connsiteY8" fmla="*/ 2052144 h 2916620"/>
                  <a:gd name="connsiteX9" fmla="*/ 1460938 w 1597572"/>
                  <a:gd name="connsiteY9" fmla="*/ 2462047 h 2916620"/>
                  <a:gd name="connsiteX10" fmla="*/ 1445173 w 1597572"/>
                  <a:gd name="connsiteY10" fmla="*/ 2714296 h 2916620"/>
                  <a:gd name="connsiteX11" fmla="*/ 1271752 w 1597572"/>
                  <a:gd name="connsiteY11" fmla="*/ 2840420 h 2916620"/>
                  <a:gd name="connsiteX12" fmla="*/ 688428 w 1597572"/>
                  <a:gd name="connsiteY12" fmla="*/ 2903482 h 2916620"/>
                  <a:gd name="connsiteX13" fmla="*/ 183931 w 1597572"/>
                  <a:gd name="connsiteY13" fmla="*/ 2761592 h 2916620"/>
                  <a:gd name="connsiteX14" fmla="*/ 57807 w 1597572"/>
                  <a:gd name="connsiteY14" fmla="*/ 2651233 h 2916620"/>
                  <a:gd name="connsiteX15" fmla="*/ 57807 w 1597572"/>
                  <a:gd name="connsiteY15" fmla="*/ 2619702 h 2916620"/>
                  <a:gd name="connsiteX16" fmla="*/ 57807 w 1597572"/>
                  <a:gd name="connsiteY16" fmla="*/ 2194033 h 2916620"/>
                  <a:gd name="connsiteX17" fmla="*/ 26276 w 1597572"/>
                  <a:gd name="connsiteY17" fmla="*/ 1768364 h 2916620"/>
                  <a:gd name="connsiteX18" fmla="*/ 10510 w 1597572"/>
                  <a:gd name="connsiteY18" fmla="*/ 1279633 h 2916620"/>
                  <a:gd name="connsiteX19" fmla="*/ 89338 w 1597572"/>
                  <a:gd name="connsiteY19" fmla="*/ 633247 h 2916620"/>
                  <a:gd name="connsiteX20" fmla="*/ 152400 w 1597572"/>
                  <a:gd name="connsiteY20" fmla="*/ 176047 h 2916620"/>
                  <a:gd name="connsiteX21" fmla="*/ 168166 w 1597572"/>
                  <a:gd name="connsiteY21" fmla="*/ 144516 h 2916620"/>
                  <a:gd name="connsiteX22" fmla="*/ 325821 w 1597572"/>
                  <a:gd name="connsiteY22" fmla="*/ 81454 h 2916620"/>
                  <a:gd name="connsiteX23" fmla="*/ 783021 w 1597572"/>
                  <a:gd name="connsiteY23" fmla="*/ 2627 h 2916620"/>
                  <a:gd name="connsiteX24" fmla="*/ 1350579 w 1597572"/>
                  <a:gd name="connsiteY24" fmla="*/ 65689 h 2916620"/>
                  <a:gd name="connsiteX25" fmla="*/ 1539766 w 1597572"/>
                  <a:gd name="connsiteY25" fmla="*/ 191813 h 2916620"/>
                  <a:gd name="connsiteX26" fmla="*/ 1571297 w 1597572"/>
                  <a:gd name="connsiteY26" fmla="*/ 239109 h 29166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1597572" h="2916620">
                    <a:moveTo>
                      <a:pt x="1571297" y="239109"/>
                    </a:moveTo>
                    <a:cubicBezTo>
                      <a:pt x="1579180" y="341585"/>
                      <a:pt x="1584435" y="649013"/>
                      <a:pt x="1587062" y="806668"/>
                    </a:cubicBezTo>
                    <a:cubicBezTo>
                      <a:pt x="1589689" y="964323"/>
                      <a:pt x="1597572" y="1121978"/>
                      <a:pt x="1587062" y="1185040"/>
                    </a:cubicBezTo>
                    <a:cubicBezTo>
                      <a:pt x="1576552" y="1248102"/>
                      <a:pt x="1568669" y="1171902"/>
                      <a:pt x="1524000" y="1185040"/>
                    </a:cubicBezTo>
                    <a:cubicBezTo>
                      <a:pt x="1479331" y="1198178"/>
                      <a:pt x="1368972" y="1182413"/>
                      <a:pt x="1319048" y="1263868"/>
                    </a:cubicBezTo>
                    <a:cubicBezTo>
                      <a:pt x="1269124" y="1345323"/>
                      <a:pt x="1227082" y="1550275"/>
                      <a:pt x="1224455" y="1673771"/>
                    </a:cubicBezTo>
                    <a:cubicBezTo>
                      <a:pt x="1221828" y="1797267"/>
                      <a:pt x="1253359" y="1941785"/>
                      <a:pt x="1303283" y="2004847"/>
                    </a:cubicBezTo>
                    <a:cubicBezTo>
                      <a:pt x="1353207" y="2067909"/>
                      <a:pt x="1524000" y="2052144"/>
                      <a:pt x="1524000" y="2052144"/>
                    </a:cubicBezTo>
                    <a:lnTo>
                      <a:pt x="1524000" y="2052144"/>
                    </a:lnTo>
                    <a:cubicBezTo>
                      <a:pt x="1513490" y="2120461"/>
                      <a:pt x="1474076" y="2351688"/>
                      <a:pt x="1460938" y="2462047"/>
                    </a:cubicBezTo>
                    <a:cubicBezTo>
                      <a:pt x="1447800" y="2572406"/>
                      <a:pt x="1476704" y="2651234"/>
                      <a:pt x="1445173" y="2714296"/>
                    </a:cubicBezTo>
                    <a:cubicBezTo>
                      <a:pt x="1413642" y="2777358"/>
                      <a:pt x="1397876" y="2808889"/>
                      <a:pt x="1271752" y="2840420"/>
                    </a:cubicBezTo>
                    <a:cubicBezTo>
                      <a:pt x="1145628" y="2871951"/>
                      <a:pt x="869731" y="2916620"/>
                      <a:pt x="688428" y="2903482"/>
                    </a:cubicBezTo>
                    <a:cubicBezTo>
                      <a:pt x="507125" y="2890344"/>
                      <a:pt x="289035" y="2803634"/>
                      <a:pt x="183931" y="2761592"/>
                    </a:cubicBezTo>
                    <a:cubicBezTo>
                      <a:pt x="78828" y="2719551"/>
                      <a:pt x="78828" y="2674881"/>
                      <a:pt x="57807" y="2651233"/>
                    </a:cubicBezTo>
                    <a:cubicBezTo>
                      <a:pt x="36786" y="2627585"/>
                      <a:pt x="57807" y="2619702"/>
                      <a:pt x="57807" y="2619702"/>
                    </a:cubicBezTo>
                    <a:cubicBezTo>
                      <a:pt x="57807" y="2543502"/>
                      <a:pt x="63062" y="2335923"/>
                      <a:pt x="57807" y="2194033"/>
                    </a:cubicBezTo>
                    <a:cubicBezTo>
                      <a:pt x="52552" y="2052143"/>
                      <a:pt x="34159" y="1920764"/>
                      <a:pt x="26276" y="1768364"/>
                    </a:cubicBezTo>
                    <a:cubicBezTo>
                      <a:pt x="18393" y="1615964"/>
                      <a:pt x="0" y="1468819"/>
                      <a:pt x="10510" y="1279633"/>
                    </a:cubicBezTo>
                    <a:cubicBezTo>
                      <a:pt x="21020" y="1090447"/>
                      <a:pt x="65690" y="817178"/>
                      <a:pt x="89338" y="633247"/>
                    </a:cubicBezTo>
                    <a:cubicBezTo>
                      <a:pt x="112986" y="449316"/>
                      <a:pt x="139262" y="257502"/>
                      <a:pt x="152400" y="176047"/>
                    </a:cubicBezTo>
                    <a:cubicBezTo>
                      <a:pt x="165538" y="94592"/>
                      <a:pt x="139263" y="160282"/>
                      <a:pt x="168166" y="144516"/>
                    </a:cubicBezTo>
                    <a:cubicBezTo>
                      <a:pt x="197070" y="128751"/>
                      <a:pt x="223345" y="105102"/>
                      <a:pt x="325821" y="81454"/>
                    </a:cubicBezTo>
                    <a:cubicBezTo>
                      <a:pt x="428297" y="57806"/>
                      <a:pt x="612228" y="5254"/>
                      <a:pt x="783021" y="2627"/>
                    </a:cubicBezTo>
                    <a:cubicBezTo>
                      <a:pt x="953814" y="0"/>
                      <a:pt x="1224455" y="34158"/>
                      <a:pt x="1350579" y="65689"/>
                    </a:cubicBezTo>
                    <a:cubicBezTo>
                      <a:pt x="1476703" y="97220"/>
                      <a:pt x="1497725" y="168165"/>
                      <a:pt x="1539766" y="191813"/>
                    </a:cubicBezTo>
                    <a:cubicBezTo>
                      <a:pt x="1581807" y="215461"/>
                      <a:pt x="1563414" y="136633"/>
                      <a:pt x="1571297" y="239109"/>
                    </a:cubicBezTo>
                    <a:close/>
                  </a:path>
                </a:pathLst>
              </a:custGeom>
              <a:solidFill>
                <a:schemeClr val="bg1"/>
              </a:solidFill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11" name="Ellipse 10"/>
              <p:cNvSpPr/>
              <p:nvPr/>
            </p:nvSpPr>
            <p:spPr>
              <a:xfrm>
                <a:off x="6072198" y="1857364"/>
                <a:ext cx="1428760" cy="428628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</p:grpSp>
        <p:sp>
          <p:nvSpPr>
            <p:cNvPr id="8" name="Cylindre 7"/>
            <p:cNvSpPr/>
            <p:nvPr/>
          </p:nvSpPr>
          <p:spPr>
            <a:xfrm>
              <a:off x="1214414" y="1142984"/>
              <a:ext cx="142876" cy="4143404"/>
            </a:xfrm>
            <a:prstGeom prst="can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rcRect l="1845" t="1364" r="1230" b="2728"/>
          <a:stretch>
            <a:fillRect/>
          </a:stretch>
        </p:blipFill>
        <p:spPr>
          <a:xfrm>
            <a:off x="0" y="0"/>
            <a:ext cx="15365641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4.16667E-6 0 L -0.64722 -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4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rcRect t="2524" r="3526" b="2524"/>
          <a:stretch>
            <a:fillRect/>
          </a:stretch>
        </p:blipFill>
        <p:spPr>
          <a:xfrm>
            <a:off x="714348" y="0"/>
            <a:ext cx="759006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rcRect l="2786" t="5455" r="3714" b="2728"/>
          <a:stretch>
            <a:fillRect/>
          </a:stretch>
        </p:blipFill>
        <p:spPr>
          <a:xfrm>
            <a:off x="0" y="0"/>
            <a:ext cx="9189366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rcRect t="5455" r="1933" b="1364"/>
          <a:stretch>
            <a:fillRect/>
          </a:stretch>
        </p:blipFill>
        <p:spPr>
          <a:xfrm>
            <a:off x="0" y="-90177"/>
            <a:ext cx="9151706" cy="6948177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rcRect l="1719" t="2728" r="2579" b="4092"/>
          <a:stretch>
            <a:fillRect/>
          </a:stretch>
        </p:blipFill>
        <p:spPr>
          <a:xfrm>
            <a:off x="0" y="0"/>
            <a:ext cx="9196384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rcRect l="2109" t="4092" r="3164" b="4092"/>
          <a:stretch>
            <a:fillRect/>
          </a:stretch>
        </p:blipFill>
        <p:spPr>
          <a:xfrm>
            <a:off x="-1" y="0"/>
            <a:ext cx="9150589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rcRect l="1369" t="5192" r="1825" b="6490"/>
          <a:stretch>
            <a:fillRect/>
          </a:stretch>
        </p:blipFill>
        <p:spPr>
          <a:xfrm>
            <a:off x="-6143700" y="0"/>
            <a:ext cx="21386205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65122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0.64809 0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2.jp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.jpg"/>
          <p:cNvPicPr>
            <a:picLocks noChangeAspect="1"/>
          </p:cNvPicPr>
          <p:nvPr/>
        </p:nvPicPr>
        <p:blipFill>
          <a:blip r:embed="rId2" cstate="print"/>
          <a:srcRect l="1848" t="5320" r="2773" b="3990"/>
          <a:stretch>
            <a:fillRect/>
          </a:stretch>
        </p:blipFill>
        <p:spPr>
          <a:xfrm>
            <a:off x="0" y="0"/>
            <a:ext cx="9190938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rcRect l="1878" t="2805" r="939" b="4208"/>
          <a:stretch>
            <a:fillRect/>
          </a:stretch>
        </p:blipFill>
        <p:spPr>
          <a:xfrm>
            <a:off x="0" y="0"/>
            <a:ext cx="9147126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rcRect l="1060" t="1358" r="2120" b="2715"/>
          <a:stretch>
            <a:fillRect/>
          </a:stretch>
        </p:blipFill>
        <p:spPr>
          <a:xfrm>
            <a:off x="0" y="0"/>
            <a:ext cx="9144000" cy="690964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rcRect l="2062" t="6419" r="1375" b="7703"/>
          <a:stretch>
            <a:fillRect/>
          </a:stretch>
        </p:blipFill>
        <p:spPr>
          <a:xfrm>
            <a:off x="0" y="0"/>
            <a:ext cx="14399607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3.61111E-6 0 L -0.57865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rcRect l="4045" t="5468" r="3034" b="4101"/>
          <a:stretch>
            <a:fillRect/>
          </a:stretch>
        </p:blipFill>
        <p:spPr>
          <a:xfrm>
            <a:off x="0" y="0"/>
            <a:ext cx="9129224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5"/>
          <p:cNvGrpSpPr/>
          <p:nvPr/>
        </p:nvGrpSpPr>
        <p:grpSpPr>
          <a:xfrm>
            <a:off x="0" y="0"/>
            <a:ext cx="10469770" cy="6858001"/>
            <a:chOff x="0" y="0"/>
            <a:chExt cx="10469770" cy="6858001"/>
          </a:xfrm>
        </p:grpSpPr>
        <p:pic>
          <p:nvPicPr>
            <p:cNvPr id="3" name="Image 2" descr="Image6.jpg"/>
            <p:cNvPicPr>
              <a:picLocks noChangeAspect="1"/>
            </p:cNvPicPr>
            <p:nvPr/>
          </p:nvPicPr>
          <p:blipFill>
            <a:blip r:embed="rId2" cstate="print"/>
            <a:srcRect l="2621" t="4017" r="73992" b="6696"/>
            <a:stretch>
              <a:fillRect/>
            </a:stretch>
          </p:blipFill>
          <p:spPr>
            <a:xfrm>
              <a:off x="0" y="0"/>
              <a:ext cx="2786050" cy="6858000"/>
            </a:xfrm>
            <a:prstGeom prst="rect">
              <a:avLst/>
            </a:prstGeom>
          </p:spPr>
        </p:pic>
        <p:pic>
          <p:nvPicPr>
            <p:cNvPr id="4" name="Image 3" descr="Image6.jpg"/>
            <p:cNvPicPr>
              <a:picLocks noChangeAspect="1"/>
            </p:cNvPicPr>
            <p:nvPr/>
          </p:nvPicPr>
          <p:blipFill>
            <a:blip r:embed="rId2" cstate="print"/>
            <a:srcRect l="29007" t="4017" r="41609" b="6696"/>
            <a:stretch>
              <a:fillRect/>
            </a:stretch>
          </p:blipFill>
          <p:spPr>
            <a:xfrm>
              <a:off x="2786050" y="0"/>
              <a:ext cx="3500462" cy="6858000"/>
            </a:xfrm>
            <a:prstGeom prst="rect">
              <a:avLst/>
            </a:prstGeom>
          </p:spPr>
        </p:pic>
        <p:pic>
          <p:nvPicPr>
            <p:cNvPr id="5" name="Image 4" descr="Image6.jpg"/>
            <p:cNvPicPr>
              <a:picLocks noChangeAspect="1"/>
            </p:cNvPicPr>
            <p:nvPr/>
          </p:nvPicPr>
          <p:blipFill>
            <a:blip r:embed="rId2" cstate="print"/>
            <a:srcRect l="61390" t="5356" r="3494" b="6696"/>
            <a:stretch>
              <a:fillRect/>
            </a:stretch>
          </p:blipFill>
          <p:spPr>
            <a:xfrm>
              <a:off x="6286512" y="1"/>
              <a:ext cx="4183258" cy="6858000"/>
            </a:xfrm>
            <a:prstGeom prst="rect">
              <a:avLst/>
            </a:prstGeom>
          </p:spPr>
        </p:pic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14323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rcRect l="1334" t="6309" r="2224" b="5047"/>
          <a:stretch>
            <a:fillRect/>
          </a:stretch>
        </p:blipFill>
        <p:spPr>
          <a:xfrm>
            <a:off x="-6215138" y="0"/>
            <a:ext cx="21166153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 L 0.68386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0 L -0.64704 -0.01042 " pathEditMode="relative" rAng="0" ptsTypes="AA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y9pog6a0.gif"/>
          <p:cNvPicPr>
            <a:picLocks noChangeAspect="1"/>
          </p:cNvPicPr>
          <p:nvPr/>
        </p:nvPicPr>
        <p:blipFill>
          <a:blip r:embed="rId2" cstate="print"/>
          <a:srcRect l="8596" t="-21226" r="-183667" b="-1462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sp>
        <p:nvSpPr>
          <p:cNvPr id="3" name="ZoneTexte 2"/>
          <p:cNvSpPr txBox="1"/>
          <p:nvPr/>
        </p:nvSpPr>
        <p:spPr>
          <a:xfrm>
            <a:off x="4857752" y="3571876"/>
            <a:ext cx="1730154" cy="141577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</a:rPr>
              <a:t>A bientôt</a:t>
            </a:r>
          </a:p>
          <a:p>
            <a:r>
              <a:rPr lang="fr-FR" sz="54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Script-Z650" pitchFamily="2" charset="0"/>
              </a:rPr>
              <a:t>Mireille</a:t>
            </a:r>
            <a:endParaRPr lang="fr-FR" sz="5400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Script-Z650" pitchFamily="2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Campeurs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Campeurs(Mireille)</Template>
  <TotalTime>14</TotalTime>
  <Words>17</Words>
  <Application>Microsoft Office PowerPoint</Application>
  <PresentationFormat>Affichage à l'écran (4:3)</PresentationFormat>
  <Paragraphs>7</Paragraphs>
  <Slides>56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56</vt:i4>
      </vt:variant>
    </vt:vector>
  </HeadingPairs>
  <TitlesOfParts>
    <vt:vector size="57" baseType="lpstr">
      <vt:lpstr>Les Campeurs(Mireille)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</cp:revision>
  <dcterms:created xsi:type="dcterms:W3CDTF">2014-02-11T07:58:14Z</dcterms:created>
  <dcterms:modified xsi:type="dcterms:W3CDTF">2014-02-11T08:12:29Z</dcterms:modified>
</cp:coreProperties>
</file>