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63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4202"/>
    <a:srgbClr val="CCFF33"/>
    <a:srgbClr val="00B0F0"/>
    <a:srgbClr val="FFC000"/>
    <a:srgbClr val="FFFFCC"/>
    <a:srgbClr val="FFFF66"/>
    <a:srgbClr val="9CBC5C"/>
    <a:srgbClr val="0A1828"/>
    <a:srgbClr val="000050"/>
    <a:srgbClr val="87A84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90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CBADF-F163-4387-BE76-116290D079FF}" type="datetimeFigureOut">
              <a:rPr lang="fr-FR" smtClean="0"/>
              <a:pPr/>
              <a:t>03/05/2012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55A93-9DBA-45A4-A4E0-CBEF82E6ED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hyperlink" Target="http://mymy47.centerblog.net/rub-glister--4.html" TargetMode="External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1.gif"/><Relationship Id="rId10" Type="http://schemas.openxmlformats.org/officeDocument/2006/relationships/image" Target="../media/image13.gif"/><Relationship Id="rId4" Type="http://schemas.openxmlformats.org/officeDocument/2006/relationships/hyperlink" Target="http://mymy47.centerblog.net/rub-glister--2.html" TargetMode="External"/><Relationship Id="rId9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16.gif"/><Relationship Id="rId4" Type="http://schemas.openxmlformats.org/officeDocument/2006/relationships/hyperlink" Target="http://mymy47.centerblog.net/rub-glister--3.html" TargetMode="External"/><Relationship Id="rId9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hyperlink" Target="http://mymy47.centerblog.net/rub-flaoti--3.html" TargetMode="External"/><Relationship Id="rId7" Type="http://schemas.openxmlformats.org/officeDocument/2006/relationships/image" Target="../media/image2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://mymy47.centerblog.net/rub-glister--2.html" TargetMode="External"/><Relationship Id="rId7" Type="http://schemas.openxmlformats.org/officeDocument/2006/relationships/image" Target="../media/image2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gif"/><Relationship Id="rId3" Type="http://schemas.openxmlformats.org/officeDocument/2006/relationships/hyperlink" Target="http://mymy47.centerblog.net/rub-flaoti-.html" TargetMode="External"/><Relationship Id="rId7" Type="http://schemas.openxmlformats.org/officeDocument/2006/relationships/image" Target="../media/image3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11" Type="http://schemas.openxmlformats.org/officeDocument/2006/relationships/image" Target="../media/image15.png"/><Relationship Id="rId5" Type="http://schemas.openxmlformats.org/officeDocument/2006/relationships/hyperlink" Target="http://mymy47.centerblog.net/rub-mon-prenom-mireille--2.html" TargetMode="External"/><Relationship Id="rId10" Type="http://schemas.openxmlformats.org/officeDocument/2006/relationships/image" Target="../media/image32.gif"/><Relationship Id="rId4" Type="http://schemas.openxmlformats.org/officeDocument/2006/relationships/image" Target="../media/image28.gif"/><Relationship Id="rId9" Type="http://schemas.openxmlformats.org/officeDocument/2006/relationships/hyperlink" Target="http://mymy47.centerblog.net/rub-dolls-musiciens-ou-chanteurs--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2542e80.jpg"/>
          <p:cNvPicPr>
            <a:picLocks noChangeAspect="1"/>
          </p:cNvPicPr>
          <p:nvPr/>
        </p:nvPicPr>
        <p:blipFill>
          <a:blip r:embed="rId3">
            <a:lum bright="-10000"/>
          </a:blip>
          <a:srcRect l="2428" t="3609" r="4857" b="4651"/>
          <a:stretch>
            <a:fillRect/>
          </a:stretch>
        </p:blipFill>
        <p:spPr>
          <a:xfrm>
            <a:off x="0" y="0"/>
            <a:ext cx="9152935" cy="6858001"/>
          </a:xfrm>
          <a:prstGeom prst="rect">
            <a:avLst/>
          </a:prstGeom>
        </p:spPr>
      </p:pic>
    </p:spTree>
  </p:cSld>
  <p:clrMapOvr>
    <a:masterClrMapping/>
  </p:clrMapOvr>
  <p:transition advTm="7000">
    <p:sndAc>
      <p:stSnd>
        <p:snd r:embed="rId2" name="18 Le Petit Bal Perd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Evry Daily Photo - La Guinche - Le petit bal perdu 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200" cy="6858000"/>
          </a:xfrm>
          <a:prstGeom prst="rect">
            <a:avLst/>
          </a:prstGeom>
        </p:spPr>
      </p:pic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464125" cy="1628326"/>
          </a:xfrm>
          <a:prstGeom prst="rect">
            <a:avLst/>
          </a:prstGeom>
        </p:spPr>
      </p:pic>
      <p:pic>
        <p:nvPicPr>
          <p:cNvPr id="10242" name="Picture 2" descr="glistter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4929198"/>
            <a:ext cx="5857916" cy="2357454"/>
          </a:xfrm>
          <a:prstGeom prst="ellipse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1643050"/>
            <a:ext cx="2000232" cy="4524315"/>
          </a:xfrm>
          <a:prstGeom prst="rect">
            <a:avLst/>
          </a:prstGeom>
          <a:solidFill>
            <a:srgbClr val="9CBC5C">
              <a:alpha val="41961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(Le P’tit Bal perdu)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C’était tout juste après la guerre,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Dans un petit bal qu’avait souffert.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Sur une piste de misère,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Y’en avait deux, à découvert.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Parmi les gravats ils dansaient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Dans ce petit bal qui s’appelait…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Qui s’appelait…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qui s’appelait…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qui s’appelait…</a:t>
            </a:r>
          </a:p>
        </p:txBody>
      </p:sp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643438" y="3143248"/>
            <a:ext cx="1285884" cy="1438537"/>
          </a:xfrm>
          <a:prstGeom prst="rect">
            <a:avLst/>
          </a:prstGeom>
        </p:spPr>
      </p:pic>
      <p:pic>
        <p:nvPicPr>
          <p:cNvPr id="10" name="Image 9" descr="Image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071802" y="3071810"/>
            <a:ext cx="1357322" cy="1493397"/>
          </a:xfrm>
          <a:prstGeom prst="rect">
            <a:avLst/>
          </a:prstGeom>
        </p:spPr>
      </p:pic>
      <p:pic>
        <p:nvPicPr>
          <p:cNvPr id="11" name="Image 10" descr="Image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143768" y="3643314"/>
            <a:ext cx="1000570" cy="1420251"/>
          </a:xfrm>
          <a:prstGeom prst="rect">
            <a:avLst/>
          </a:prstGeom>
        </p:spPr>
      </p:pic>
      <p:pic>
        <p:nvPicPr>
          <p:cNvPr id="12" name="Image 11" descr="0kbpy7bn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4473" y="1500174"/>
            <a:ext cx="2771775" cy="414337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29 -0.02935 C -0.00468 -0.02265 -0.0231 -0.01571 -0.03177 -0.00439 C -0.0408 0.0074 -0.04636 0.02288 -0.05139 0.03836 C -0.05695 0.05339 -0.05417 0.06772 -0.05191 0.08274 C -0.0493 0.09683 -0.04497 0.11278 -0.03264 0.12711 C -0.0224 0.14121 -0.00399 0.15438 0.01632 0.16524 C 0.0349 0.17587 0.0573 0.18442 0.08021 0.19113 C 0.10278 0.19737 0.1257 0.2013 0.1474 0.20245 C 0.17049 0.20338 0.19219 0.20083 0.21042 0.19413 C 0.22848 0.18835 0.2448 0.18003 0.25365 0.16778 C 0.26459 0.15692 0.26997 0.14075 0.27119 0.12711 C 0.27431 0.11394 0.27396 0.09776 0.26563 0.08274 C 0.25747 0.06887 0.24098 0.05593 0.21858 0.04738 C 0.19549 0.03998 0.17205 0.04091 0.15591 0.04715 C 0.14185 0.05316 0.13091 0.06517 0.12744 0.08066 C 0.12587 0.09637 0.12657 0.11163 0.13507 0.12549 C 0.14358 0.13936 0.14115 0.14144 0.17813 0.16362 C 0.21112 0.18697 0.24619 0.18743 0.26702 0.19205 C 0.28803 0.19575 0.30573 0.1939 0.32709 0.19251 C 0.35105 0.19043 0.37101 0.18258 0.3856 0.17495 C 0.39983 0.16755 0.4066 0.156 0.41632 0.13774 C 0.42379 0.11925 0.42466 0.10931 0.42622 0.09452 C 0.42761 0.07996 0.429 0.06517 0.43039 0.05038 " pathEditMode="relative" rAng="432259" ptsTypes="fffffffffffffffffffffff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" y="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ep-pqr-le-dauphine-libere-petit-bal-perd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1" y="0"/>
            <a:ext cx="9132739" cy="6858000"/>
          </a:xfrm>
          <a:prstGeom prst="rect">
            <a:avLst/>
          </a:prstGeom>
        </p:spPr>
      </p:pic>
      <p:pic>
        <p:nvPicPr>
          <p:cNvPr id="7" name="Image 6" descr="Image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-1"/>
            <a:ext cx="1785918" cy="147396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3000412" cy="2862322"/>
          </a:xfrm>
          <a:prstGeom prst="rect">
            <a:avLst/>
          </a:prstGeom>
          <a:solidFill>
            <a:srgbClr val="FFC000">
              <a:alpha val="34902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(Refrain)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Non je ne me souviens plus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du nom du bal perdu.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Ce dont je me souviens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ce sont ces amoureux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Qui ne regardaient rien autour d’eux.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Y’avait tant d’insouciance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Dans leurs gestes émus,</a:t>
            </a:r>
            <a:br>
              <a:rPr lang="fr-FR" dirty="0" smtClean="0">
                <a:solidFill>
                  <a:schemeClr val="bg1"/>
                </a:solidFill>
              </a:rPr>
            </a:b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86480" y="2071678"/>
            <a:ext cx="2857520" cy="2585323"/>
          </a:xfrm>
          <a:prstGeom prst="rect">
            <a:avLst/>
          </a:prstGeom>
          <a:solidFill>
            <a:srgbClr val="FFC000">
              <a:alpha val="32157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Alors quelle importance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Le nom du bal perdu ?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Non je ne me souviens plus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du nom du bal perdu.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Ce dont je me souviens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c’est qu’ils étaient heureux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Les yeux au fond des yeux.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c’était bien…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Et c’était bien</a:t>
            </a:r>
            <a:endParaRPr lang="fr-FR" dirty="0"/>
          </a:p>
        </p:txBody>
      </p:sp>
      <p:pic>
        <p:nvPicPr>
          <p:cNvPr id="9218" name="Picture 2" descr="glistter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0000"/>
          </a:blip>
          <a:srcRect/>
          <a:stretch>
            <a:fillRect/>
          </a:stretch>
        </p:blipFill>
        <p:spPr bwMode="auto">
          <a:xfrm>
            <a:off x="1643042" y="4714884"/>
            <a:ext cx="5786478" cy="2571768"/>
          </a:xfrm>
          <a:prstGeom prst="ellipse">
            <a:avLst/>
          </a:prstGeom>
          <a:noFill/>
        </p:spPr>
      </p:pic>
      <p:pic>
        <p:nvPicPr>
          <p:cNvPr id="9" name="Image 8" descr="Image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3042" y="3071810"/>
            <a:ext cx="1127667" cy="1438537"/>
          </a:xfrm>
          <a:prstGeom prst="rect">
            <a:avLst/>
          </a:prstGeom>
        </p:spPr>
      </p:pic>
      <p:pic>
        <p:nvPicPr>
          <p:cNvPr id="10" name="Image 9" descr="Image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4876" y="2928934"/>
            <a:ext cx="1359296" cy="1493397"/>
          </a:xfrm>
          <a:prstGeom prst="rect">
            <a:avLst/>
          </a:prstGeom>
        </p:spPr>
      </p:pic>
      <p:pic>
        <p:nvPicPr>
          <p:cNvPr id="11" name="Image 10" descr="Image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3286124"/>
            <a:ext cx="999661" cy="1420251"/>
          </a:xfrm>
          <a:prstGeom prst="rect">
            <a:avLst/>
          </a:prstGeom>
        </p:spPr>
      </p:pic>
      <p:pic>
        <p:nvPicPr>
          <p:cNvPr id="12" name="Image 11" descr="2yan5dne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7554" y="2571744"/>
            <a:ext cx="1147934" cy="1862131"/>
          </a:xfrm>
          <a:prstGeom prst="rect">
            <a:avLst/>
          </a:prstGeom>
        </p:spPr>
      </p:pic>
      <p:pic>
        <p:nvPicPr>
          <p:cNvPr id="4" name="Image 3" descr="3ab00076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0100" y="2928934"/>
            <a:ext cx="2704076" cy="2971806"/>
          </a:xfrm>
          <a:prstGeom prst="rect">
            <a:avLst/>
          </a:prstGeom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3518 C 1.94444E-6 0.09861 0.05017 0.15069 0.11128 0.15069 C 0.18333 0.15069 0.20937 0.09282 0.22031 0.0581 L 0.2316 0.01227 C 0.24288 -0.02246 0.27048 -0.0801 0.35191 -0.0801 C 0.40399 -0.0801 0.46337 -0.02824 0.46337 0.03518 C 0.46337 0.09861 0.40399 0.15069 0.35191 0.15069 C 0.27048 0.15069 0.24288 0.09282 0.2316 0.0581 L 0.22031 0.01227 C 0.20937 -0.02246 0.18333 -0.0801 0.11128 -0.0801 C 0.05017 -0.0801 1.94444E-6 -0.02824 1.94444E-6 0.03518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vry Daily Photo - La Guinche - Le petit bal perdu 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024"/>
            <a:ext cx="9144000" cy="68810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72182" y="0"/>
            <a:ext cx="3071818" cy="2308324"/>
          </a:xfrm>
          <a:prstGeom prst="rect">
            <a:avLst/>
          </a:prstGeom>
          <a:solidFill>
            <a:srgbClr val="FFC000">
              <a:alpha val="30980"/>
            </a:srgbClr>
          </a:solidFill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Ils buvaient dans le même verre,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Toujours sans se quitter des yeux.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Ils faisaient la même prière,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D’être toujours, toujours heureux.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Parmi les gravats ils souriaient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Dans ce petit bal qui s’appelait…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s’appelait…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s’appelait…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s’appelait…</a:t>
            </a:r>
          </a:p>
        </p:txBody>
      </p:sp>
      <p:pic>
        <p:nvPicPr>
          <p:cNvPr id="6" name="Image 5" descr="11092306112585387878656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5" y="0"/>
            <a:ext cx="1390370" cy="1857364"/>
          </a:xfrm>
          <a:prstGeom prst="rect">
            <a:avLst/>
          </a:prstGeom>
        </p:spPr>
      </p:pic>
      <p:pic>
        <p:nvPicPr>
          <p:cNvPr id="8194" name="Picture 2" descr="glistter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357290" y="4357694"/>
            <a:ext cx="5857916" cy="2500306"/>
          </a:xfrm>
          <a:prstGeom prst="ellipse">
            <a:avLst/>
          </a:prstGeom>
          <a:noFill/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2786058"/>
            <a:ext cx="1127667" cy="1438537"/>
          </a:xfrm>
          <a:prstGeom prst="rect">
            <a:avLst/>
          </a:prstGeom>
        </p:spPr>
      </p:pic>
      <p:pic>
        <p:nvPicPr>
          <p:cNvPr id="8" name="Image 7" descr="Image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84704" y="2643182"/>
            <a:ext cx="1359296" cy="1493397"/>
          </a:xfrm>
          <a:prstGeom prst="rect">
            <a:avLst/>
          </a:prstGeom>
        </p:spPr>
      </p:pic>
      <p:pic>
        <p:nvPicPr>
          <p:cNvPr id="9" name="Image 8" descr="Image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58" y="2928934"/>
            <a:ext cx="999661" cy="1420251"/>
          </a:xfrm>
          <a:prstGeom prst="rect">
            <a:avLst/>
          </a:prstGeom>
        </p:spPr>
      </p:pic>
      <p:pic>
        <p:nvPicPr>
          <p:cNvPr id="4" name="Image 3" descr="1cf77cpt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786" y="2214554"/>
            <a:ext cx="2600325" cy="357187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2269 C 0.06389 -0.06643 0.16042 -0.12245 0.26754 -0.12245 C 0.37448 -0.12245 0.47049 -0.06643 0.5356 0.02269 C 0.47049 0.11227 0.37448 0.16898 0.26754 0.16898 C 0.16042 0.16898 0.06389 0.11227 5E-6 0.02269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etait-ptit-bal-perdu-robert-nyel-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3383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500762" y="1214422"/>
            <a:ext cx="2643238" cy="4524315"/>
          </a:xfrm>
          <a:prstGeom prst="rect">
            <a:avLst/>
          </a:prstGeom>
          <a:solidFill>
            <a:srgbClr val="00B0F0">
              <a:alpha val="45882"/>
            </a:srgbClr>
          </a:solidFill>
        </p:spPr>
        <p:txBody>
          <a:bodyPr wrap="square">
            <a:spAutoFit/>
          </a:bodyPr>
          <a:lstStyle/>
          <a:p>
            <a:r>
              <a:rPr lang="fr-FR" sz="1600" dirty="0" smtClean="0">
                <a:solidFill>
                  <a:schemeClr val="bg1"/>
                </a:solidFill>
              </a:rPr>
              <a:t>(Refrain)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Non je ne me souviens plus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du nom du bal perdu.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Ce dont je me souviens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ce sont ces amoureux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Qui ne regardaient rien autour d’eux.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Y’avait tant d’insouciance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Dans leurs gestes émus,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Alors quelle importance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Le nom du bal perdu ?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Non je ne me souviens plus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du nom du bal perdu.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Ce dont je me souviens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c’est qu’ils étaient heureux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Les yeux au fond des yeux.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c’était bien…</a:t>
            </a:r>
            <a:br>
              <a:rPr lang="fr-FR" sz="1600" dirty="0" smtClean="0">
                <a:solidFill>
                  <a:schemeClr val="bg1"/>
                </a:solidFill>
              </a:rPr>
            </a:br>
            <a:r>
              <a:rPr lang="fr-FR" sz="1600" dirty="0" smtClean="0">
                <a:solidFill>
                  <a:schemeClr val="bg1"/>
                </a:solidFill>
              </a:rPr>
              <a:t>Et c’était bien</a:t>
            </a:r>
            <a:endParaRPr lang="fr-FR" sz="1600" dirty="0">
              <a:solidFill>
                <a:schemeClr val="bg1"/>
              </a:solidFill>
            </a:endParaRPr>
          </a:p>
        </p:txBody>
      </p:sp>
      <p:pic>
        <p:nvPicPr>
          <p:cNvPr id="7170" name="Picture 2" descr="flaoti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5575" y="-571500"/>
            <a:ext cx="714375" cy="1190625"/>
          </a:xfrm>
          <a:prstGeom prst="rect">
            <a:avLst/>
          </a:prstGeom>
          <a:noFill/>
        </p:spPr>
      </p:pic>
      <p:pic>
        <p:nvPicPr>
          <p:cNvPr id="7172" name="Picture 4" descr="flaoti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4429132"/>
            <a:ext cx="3857652" cy="2000264"/>
          </a:xfrm>
          <a:prstGeom prst="rect">
            <a:avLst/>
          </a:prstGeom>
          <a:noFill/>
        </p:spPr>
      </p:pic>
      <p:pic>
        <p:nvPicPr>
          <p:cNvPr id="7" name="Image 6" descr="3a1am1u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1928802"/>
            <a:ext cx="1625294" cy="2634096"/>
          </a:xfrm>
          <a:prstGeom prst="rect">
            <a:avLst/>
          </a:prstGeom>
        </p:spPr>
      </p:pic>
      <p:pic>
        <p:nvPicPr>
          <p:cNvPr id="9" name="Image 8" descr="Image4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0"/>
            <a:ext cx="1464125" cy="1628326"/>
          </a:xfrm>
          <a:prstGeom prst="rect">
            <a:avLst/>
          </a:prstGeom>
        </p:spPr>
      </p:pic>
      <p:pic>
        <p:nvPicPr>
          <p:cNvPr id="8" name="Image 7" descr="ecd9782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" y="1357298"/>
            <a:ext cx="1637226" cy="2928934"/>
          </a:xfrm>
          <a:prstGeom prst="rect">
            <a:avLst/>
          </a:prstGeom>
        </p:spPr>
      </p:pic>
      <p:pic>
        <p:nvPicPr>
          <p:cNvPr id="4" name="Image 3" descr="4tr36ome8z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662" y="1643050"/>
            <a:ext cx="2914650" cy="3810000"/>
          </a:xfrm>
          <a:prstGeom prst="rect">
            <a:avLst/>
          </a:prstGeom>
        </p:spPr>
      </p:pic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71 0.00417 C 0.24635 0.00718 0.29097 0.03033 0.31441 0.06528 L 0.36805 0.14676 C 0.37986 0.16435 0.39791 0.17292 0.4217 0.17292 C 0.45451 0.17292 0.48246 0.14977 0.48507 0.11482 C 0.48246 0.08542 0.45451 0.05926 0.4217 0.05926 C 0.39791 0.05926 0.37986 0.07083 0.36805 0.08542 L 0.31441 0.16736 C 0.29097 0.20232 0.24635 0.22546 0.19271 0.2287 C 0.13906 0.22546 0.09444 0.20232 0.071 0.16736 L 0.01736 0.08542 C 0.00555 0.07083 -0.01302 0.05926 -0.03629 0.05926 C -0.0691 0.05926 -0.09705 0.08542 -0.09948 0.11482 C -0.09705 0.14977 -0.0691 0.17292 -0.03629 0.17292 C -0.01302 0.17292 0.00555 0.16435 0.01736 0.14676 L 0.071 0.06528 C 0.09444 0.03033 0.13906 0.00718 0.19271 0.00417 Z " pathEditMode="relative" rAng="0" ptsTypes="fFffffFffFff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vry Daily Photo - La Guinche - Le petit bal perdu 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200" cy="6858000"/>
          </a:xfrm>
          <a:prstGeom prst="rect">
            <a:avLst/>
          </a:prstGeom>
        </p:spPr>
      </p:pic>
      <p:pic>
        <p:nvPicPr>
          <p:cNvPr id="6152" name="Picture 8" descr="glistter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643042" y="4929198"/>
            <a:ext cx="5786478" cy="2286016"/>
          </a:xfrm>
          <a:prstGeom prst="ellipse">
            <a:avLst/>
          </a:prstGeom>
          <a:noFill/>
        </p:spPr>
      </p:pic>
      <p:pic>
        <p:nvPicPr>
          <p:cNvPr id="4" name="Image 3" descr="s30ok9jk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312" y="2928934"/>
            <a:ext cx="2200606" cy="319087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572248" y="714356"/>
            <a:ext cx="2571752" cy="4247317"/>
          </a:xfrm>
          <a:prstGeom prst="rect">
            <a:avLst/>
          </a:prstGeom>
          <a:solidFill>
            <a:srgbClr val="984202">
              <a:alpha val="32941"/>
            </a:srgbClr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Et puis quand l’accordéoniste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S’est arrêté, ils sont partis.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Le soir tombait dessus la piste,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Sur les gravats et sur ma vie.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Il était redevenu tout triste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Ce petit bal qui s’appelait,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Qui s’appelait…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qui s’appelait…</a:t>
            </a:r>
            <a:b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qui s’appelait…</a:t>
            </a:r>
          </a:p>
        </p:txBody>
      </p:sp>
      <p:pic>
        <p:nvPicPr>
          <p:cNvPr id="9" name="Image 8" descr="zp1isba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0" y="3500438"/>
            <a:ext cx="1485056" cy="3357562"/>
          </a:xfrm>
          <a:prstGeom prst="rect">
            <a:avLst/>
          </a:prstGeom>
        </p:spPr>
      </p:pic>
      <p:pic>
        <p:nvPicPr>
          <p:cNvPr id="10" name="Image 9" descr="5m8czp9n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2750" y="4848225"/>
            <a:ext cx="2381250" cy="2009775"/>
          </a:xfrm>
          <a:prstGeom prst="rect">
            <a:avLst/>
          </a:prstGeom>
        </p:spPr>
      </p:pic>
      <p:pic>
        <p:nvPicPr>
          <p:cNvPr id="11" name="Image 10" descr="Image5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785918" cy="1473963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2083 C 0.05243 -0.04283 0.1309 -0.08264 0.2184 -0.08264 C 0.30573 -0.08264 0.3842 -0.04283 0.4368 0.02083 C 0.3842 0.08449 0.30573 0.12454 0.2184 0.12454 C 0.1309 0.12454 0.05243 0.08449 8.33333E-7 0.02083 Z " pathEditMode="relative" rAng="0" ptsTypes="fffff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Imag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55"/>
            <a:ext cx="9144000" cy="6854445"/>
          </a:xfrm>
          <a:prstGeom prst="rect">
            <a:avLst/>
          </a:prstGeom>
        </p:spPr>
      </p:pic>
      <p:pic>
        <p:nvPicPr>
          <p:cNvPr id="4102" name="Picture 6" descr="flaoti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5214950"/>
            <a:ext cx="4357718" cy="1643050"/>
          </a:xfrm>
          <a:prstGeom prst="ellipse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0"/>
            <a:ext cx="30003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Non je ne me souviens plus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du nom du bal perdu.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Ce dont je me souviens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ce sont ces amoureux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Qui ne regardaient rien autour d’eux.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Y’avait tant de lumière,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Avec eux dans la rue,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Alors la belle affaire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Le nom du bal perdu.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Non je ne me souviens plus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du nom du bal perdu.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Ce dont je me souviens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c’est qu’on était heureux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Les yeux au fond des yeux.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Et c’était bien…</a:t>
            </a:r>
            <a:b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Et c’était bien.</a:t>
            </a:r>
          </a:p>
          <a:p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(Robert </a:t>
            </a:r>
            <a:r>
              <a:rPr lang="fr-FR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Nyel</a:t>
            </a: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)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106" name="Picture 10" descr="mon prénom Mireille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480" y="2714620"/>
            <a:ext cx="2857520" cy="1428760"/>
          </a:xfrm>
          <a:prstGeom prst="rect">
            <a:avLst/>
          </a:prstGeom>
          <a:noFill/>
        </p:spPr>
      </p:pic>
      <p:pic>
        <p:nvPicPr>
          <p:cNvPr id="7" name="Image 6" descr="6204b1e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7752" y="2500306"/>
            <a:ext cx="1646871" cy="2166936"/>
          </a:xfrm>
          <a:prstGeom prst="rect">
            <a:avLst/>
          </a:prstGeom>
        </p:spPr>
      </p:pic>
      <p:pic>
        <p:nvPicPr>
          <p:cNvPr id="8" name="Image 7" descr="bxvfev8j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14480" y="2214554"/>
            <a:ext cx="2500315" cy="2500315"/>
          </a:xfrm>
          <a:prstGeom prst="rect">
            <a:avLst/>
          </a:prstGeom>
        </p:spPr>
      </p:pic>
      <p:pic>
        <p:nvPicPr>
          <p:cNvPr id="4104" name="Picture 8" descr="dolls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0166" y="3317246"/>
            <a:ext cx="2571768" cy="2826398"/>
          </a:xfrm>
          <a:prstGeom prst="rect">
            <a:avLst/>
          </a:prstGeom>
          <a:noFill/>
        </p:spPr>
      </p:pic>
      <p:pic>
        <p:nvPicPr>
          <p:cNvPr id="9" name="Image 8" descr="110923061125853878786560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00958" y="0"/>
            <a:ext cx="1390370" cy="1857364"/>
          </a:xfrm>
          <a:prstGeom prst="rect">
            <a:avLst/>
          </a:prstGeom>
        </p:spPr>
      </p:pic>
    </p:spTree>
  </p:cSld>
  <p:clrMapOvr>
    <a:masterClrMapping/>
  </p:clrMapOvr>
  <p:transition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0125 C 2.5E-6 0.06598 0.03889 0.11019 0.08646 0.11019 C 0.14271 0.11019 0.16284 0.06135 0.17135 0.03195 L 0.18038 -0.00694 C 0.18906 -0.03634 0.21041 -0.08472 0.27396 -0.08472 C 0.31458 -0.08472 0.36076 -0.04097 0.36076 0.0125 C 0.36076 0.06598 0.31458 0.11019 0.27396 0.11019 C 0.21041 0.11019 0.18906 0.06135 0.18038 0.03195 L 0.17135 -0.00694 C 0.16284 -0.03634 0.14271 -0.08472 0.08646 -0.08472 C 0.03889 -0.08472 2.5E-6 -0.04097 2.5E-6 0.0125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39</Words>
  <Application>Microsoft Office PowerPoint</Application>
  <PresentationFormat>Affichage à l'écran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61</cp:revision>
  <dcterms:created xsi:type="dcterms:W3CDTF">2012-05-02T09:43:13Z</dcterms:created>
  <dcterms:modified xsi:type="dcterms:W3CDTF">2012-05-03T16:13:01Z</dcterms:modified>
</cp:coreProperties>
</file>