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62" r:id="rId4"/>
    <p:sldId id="25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3333FF"/>
    <a:srgbClr val="FF00FF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02/06/2015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3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5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4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18" Type="http://schemas.openxmlformats.org/officeDocument/2006/relationships/image" Target="../media/image42.jpeg"/><Relationship Id="rId3" Type="http://schemas.openxmlformats.org/officeDocument/2006/relationships/image" Target="../media/image27.jpeg"/><Relationship Id="rId21" Type="http://schemas.openxmlformats.org/officeDocument/2006/relationships/image" Target="../media/image3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17" Type="http://schemas.openxmlformats.org/officeDocument/2006/relationships/image" Target="../media/image41.jpeg"/><Relationship Id="rId25" Type="http://schemas.openxmlformats.org/officeDocument/2006/relationships/image" Target="../media/image46.jpeg"/><Relationship Id="rId2" Type="http://schemas.openxmlformats.org/officeDocument/2006/relationships/image" Target="../media/image26.jpeg"/><Relationship Id="rId16" Type="http://schemas.openxmlformats.org/officeDocument/2006/relationships/image" Target="../media/image40.jpeg"/><Relationship Id="rId20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24" Type="http://schemas.openxmlformats.org/officeDocument/2006/relationships/image" Target="../media/image45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23" Type="http://schemas.openxmlformats.org/officeDocument/2006/relationships/image" Target="../media/image4.jpeg"/><Relationship Id="rId10" Type="http://schemas.openxmlformats.org/officeDocument/2006/relationships/image" Target="../media/image34.jpeg"/><Relationship Id="rId19" Type="http://schemas.openxmlformats.org/officeDocument/2006/relationships/image" Target="../media/image43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Relationship Id="rId2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/>
          <p:cNvSpPr txBox="1"/>
          <p:nvPr/>
        </p:nvSpPr>
        <p:spPr>
          <a:xfrm>
            <a:off x="1785918" y="3143248"/>
            <a:ext cx="5643602" cy="2214578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</a:bodyPr>
          <a:lstStyle/>
          <a:p>
            <a:r>
              <a:rPr lang="fr-FR" dirty="0" smtClean="0">
                <a:ln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Deco-A770" pitchFamily="2" charset="0"/>
              </a:rPr>
              <a:t>Le cinéma d’Audiard</a:t>
            </a:r>
            <a:endParaRPr lang="fr-FR" dirty="0">
              <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Deco-A770" pitchFamily="2" charset="0"/>
            </a:endParaRPr>
          </a:p>
        </p:txBody>
      </p:sp>
      <p:pic>
        <p:nvPicPr>
          <p:cNvPr id="5" name="Image 4" descr="0YhY9LAP0kzGUQBEBYkK8R0btg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1071546"/>
            <a:ext cx="2928958" cy="3280433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785786" y="300968"/>
            <a:ext cx="7582872" cy="5890362"/>
            <a:chOff x="887105" y="285728"/>
            <a:chExt cx="7471109" cy="5890362"/>
          </a:xfrm>
        </p:grpSpPr>
        <p:pic>
          <p:nvPicPr>
            <p:cNvPr id="8" name="Image 7" descr="8PsGaYxkYnR7-2_M8Y86Q2x4eYI@600x245.jpg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rcRect l="804"/>
            <a:stretch>
              <a:fillRect/>
            </a:stretch>
          </p:blipFill>
          <p:spPr>
            <a:xfrm>
              <a:off x="887105" y="285728"/>
              <a:ext cx="3684895" cy="589036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9" name="Image 8" descr="8PsGaYxkYnR7-2_M8Y86Q2x4eYI@600x245.jpg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rcRect l="804" r="1609"/>
            <a:stretch>
              <a:fillRect/>
            </a:stretch>
          </p:blipFill>
          <p:spPr>
            <a:xfrm>
              <a:off x="4500562" y="285728"/>
              <a:ext cx="3857652" cy="5890362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2" name="Rectangle 1"/>
          <p:cNvSpPr/>
          <p:nvPr/>
        </p:nvSpPr>
        <p:spPr>
          <a:xfrm>
            <a:off x="-32" y="5559440"/>
            <a:ext cx="9180000" cy="1296000"/>
          </a:xfrm>
          <a:prstGeom prst="rect">
            <a:avLst/>
          </a:prstGeom>
          <a:blipFill>
            <a:blip r:embed="rId5" cstate="print">
              <a:lum brigh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7" name="Forme libre 6"/>
          <p:cNvSpPr/>
          <p:nvPr/>
        </p:nvSpPr>
        <p:spPr>
          <a:xfrm>
            <a:off x="-214346" y="-15240"/>
            <a:ext cx="9433649" cy="6888480"/>
          </a:xfrm>
          <a:custGeom>
            <a:avLst/>
            <a:gdLst>
              <a:gd name="connsiteX0" fmla="*/ 138056 w 9294607"/>
              <a:gd name="connsiteY0" fmla="*/ 6495826 h 6581887"/>
              <a:gd name="connsiteX1" fmla="*/ 977153 w 9294607"/>
              <a:gd name="connsiteY1" fmla="*/ 6452795 h 6581887"/>
              <a:gd name="connsiteX2" fmla="*/ 1117002 w 9294607"/>
              <a:gd name="connsiteY2" fmla="*/ 6431280 h 6581887"/>
              <a:gd name="connsiteX3" fmla="*/ 1256852 w 9294607"/>
              <a:gd name="connsiteY3" fmla="*/ 6388249 h 6581887"/>
              <a:gd name="connsiteX4" fmla="*/ 1256852 w 9294607"/>
              <a:gd name="connsiteY4" fmla="*/ 6269915 h 6581887"/>
              <a:gd name="connsiteX5" fmla="*/ 1149275 w 9294607"/>
              <a:gd name="connsiteY5" fmla="*/ 5807336 h 6581887"/>
              <a:gd name="connsiteX6" fmla="*/ 1213821 w 9294607"/>
              <a:gd name="connsiteY6" fmla="*/ 5473849 h 6581887"/>
              <a:gd name="connsiteX7" fmla="*/ 1160033 w 9294607"/>
              <a:gd name="connsiteY7" fmla="*/ 5151120 h 6581887"/>
              <a:gd name="connsiteX8" fmla="*/ 1020183 w 9294607"/>
              <a:gd name="connsiteY8" fmla="*/ 4892936 h 6581887"/>
              <a:gd name="connsiteX9" fmla="*/ 1041699 w 9294607"/>
              <a:gd name="connsiteY9" fmla="*/ 4796118 h 6581887"/>
              <a:gd name="connsiteX10" fmla="*/ 987910 w 9294607"/>
              <a:gd name="connsiteY10" fmla="*/ 4688541 h 6581887"/>
              <a:gd name="connsiteX11" fmla="*/ 1020183 w 9294607"/>
              <a:gd name="connsiteY11" fmla="*/ 4699299 h 6581887"/>
              <a:gd name="connsiteX12" fmla="*/ 1192306 w 9294607"/>
              <a:gd name="connsiteY12" fmla="*/ 4656268 h 6581887"/>
              <a:gd name="connsiteX13" fmla="*/ 1590339 w 9294607"/>
              <a:gd name="connsiteY13" fmla="*/ 4312024 h 6581887"/>
              <a:gd name="connsiteX14" fmla="*/ 2052918 w 9294607"/>
              <a:gd name="connsiteY14" fmla="*/ 3634292 h 6581887"/>
              <a:gd name="connsiteX15" fmla="*/ 2375647 w 9294607"/>
              <a:gd name="connsiteY15" fmla="*/ 2321859 h 6581887"/>
              <a:gd name="connsiteX16" fmla="*/ 2450950 w 9294607"/>
              <a:gd name="connsiteY16" fmla="*/ 1461247 h 6581887"/>
              <a:gd name="connsiteX17" fmla="*/ 2450950 w 9294607"/>
              <a:gd name="connsiteY17" fmla="*/ 1235336 h 6581887"/>
              <a:gd name="connsiteX18" fmla="*/ 2450950 w 9294607"/>
              <a:gd name="connsiteY18" fmla="*/ 1235336 h 6581887"/>
              <a:gd name="connsiteX19" fmla="*/ 2644588 w 9294607"/>
              <a:gd name="connsiteY19" fmla="*/ 1353671 h 6581887"/>
              <a:gd name="connsiteX20" fmla="*/ 3171713 w 9294607"/>
              <a:gd name="connsiteY20" fmla="*/ 1418216 h 6581887"/>
              <a:gd name="connsiteX21" fmla="*/ 3623534 w 9294607"/>
              <a:gd name="connsiteY21" fmla="*/ 1278367 h 6581887"/>
              <a:gd name="connsiteX22" fmla="*/ 3903233 w 9294607"/>
              <a:gd name="connsiteY22" fmla="*/ 998668 h 6581887"/>
              <a:gd name="connsiteX23" fmla="*/ 3989294 w 9294607"/>
              <a:gd name="connsiteY23" fmla="*/ 762000 h 6581887"/>
              <a:gd name="connsiteX24" fmla="*/ 3989294 w 9294607"/>
              <a:gd name="connsiteY24" fmla="*/ 762000 h 6581887"/>
              <a:gd name="connsiteX25" fmla="*/ 4010809 w 9294607"/>
              <a:gd name="connsiteY25" fmla="*/ 772758 h 6581887"/>
              <a:gd name="connsiteX26" fmla="*/ 4193689 w 9294607"/>
              <a:gd name="connsiteY26" fmla="*/ 987911 h 6581887"/>
              <a:gd name="connsiteX27" fmla="*/ 4710056 w 9294607"/>
              <a:gd name="connsiteY27" fmla="*/ 1138518 h 6581887"/>
              <a:gd name="connsiteX28" fmla="*/ 5226423 w 9294607"/>
              <a:gd name="connsiteY28" fmla="*/ 1063214 h 6581887"/>
              <a:gd name="connsiteX29" fmla="*/ 5484607 w 9294607"/>
              <a:gd name="connsiteY29" fmla="*/ 880334 h 6581887"/>
              <a:gd name="connsiteX30" fmla="*/ 5581426 w 9294607"/>
              <a:gd name="connsiteY30" fmla="*/ 718969 h 6581887"/>
              <a:gd name="connsiteX31" fmla="*/ 5592183 w 9294607"/>
              <a:gd name="connsiteY31" fmla="*/ 718969 h 6581887"/>
              <a:gd name="connsiteX32" fmla="*/ 5613699 w 9294607"/>
              <a:gd name="connsiteY32" fmla="*/ 805031 h 6581887"/>
              <a:gd name="connsiteX33" fmla="*/ 5689002 w 9294607"/>
              <a:gd name="connsiteY33" fmla="*/ 987911 h 6581887"/>
              <a:gd name="connsiteX34" fmla="*/ 5893398 w 9294607"/>
              <a:gd name="connsiteY34" fmla="*/ 1256852 h 6581887"/>
              <a:gd name="connsiteX35" fmla="*/ 6377492 w 9294607"/>
              <a:gd name="connsiteY35" fmla="*/ 1407459 h 6581887"/>
              <a:gd name="connsiteX36" fmla="*/ 6689463 w 9294607"/>
              <a:gd name="connsiteY36" fmla="*/ 1407459 h 6581887"/>
              <a:gd name="connsiteX37" fmla="*/ 7001435 w 9294607"/>
              <a:gd name="connsiteY37" fmla="*/ 1342913 h 6581887"/>
              <a:gd name="connsiteX38" fmla="*/ 7065981 w 9294607"/>
              <a:gd name="connsiteY38" fmla="*/ 1385944 h 6581887"/>
              <a:gd name="connsiteX39" fmla="*/ 7065981 w 9294607"/>
              <a:gd name="connsiteY39" fmla="*/ 1751704 h 6581887"/>
              <a:gd name="connsiteX40" fmla="*/ 7119769 w 9294607"/>
              <a:gd name="connsiteY40" fmla="*/ 2429435 h 6581887"/>
              <a:gd name="connsiteX41" fmla="*/ 7259619 w 9294607"/>
              <a:gd name="connsiteY41" fmla="*/ 3085652 h 6581887"/>
              <a:gd name="connsiteX42" fmla="*/ 7345680 w 9294607"/>
              <a:gd name="connsiteY42" fmla="*/ 3451412 h 6581887"/>
              <a:gd name="connsiteX43" fmla="*/ 7603863 w 9294607"/>
              <a:gd name="connsiteY43" fmla="*/ 3935506 h 6581887"/>
              <a:gd name="connsiteX44" fmla="*/ 8001896 w 9294607"/>
              <a:gd name="connsiteY44" fmla="*/ 4430358 h 6581887"/>
              <a:gd name="connsiteX45" fmla="*/ 8249322 w 9294607"/>
              <a:gd name="connsiteY45" fmla="*/ 4634753 h 6581887"/>
              <a:gd name="connsiteX46" fmla="*/ 8421445 w 9294607"/>
              <a:gd name="connsiteY46" fmla="*/ 4677784 h 6581887"/>
              <a:gd name="connsiteX47" fmla="*/ 8453718 w 9294607"/>
              <a:gd name="connsiteY47" fmla="*/ 4710056 h 6581887"/>
              <a:gd name="connsiteX48" fmla="*/ 8442960 w 9294607"/>
              <a:gd name="connsiteY48" fmla="*/ 4753087 h 6581887"/>
              <a:gd name="connsiteX49" fmla="*/ 8464475 w 9294607"/>
              <a:gd name="connsiteY49" fmla="*/ 4849906 h 6581887"/>
              <a:gd name="connsiteX50" fmla="*/ 8399929 w 9294607"/>
              <a:gd name="connsiteY50" fmla="*/ 4978998 h 6581887"/>
              <a:gd name="connsiteX51" fmla="*/ 8303110 w 9294607"/>
              <a:gd name="connsiteY51" fmla="*/ 5172635 h 6581887"/>
              <a:gd name="connsiteX52" fmla="*/ 8292353 w 9294607"/>
              <a:gd name="connsiteY52" fmla="*/ 5441576 h 6581887"/>
              <a:gd name="connsiteX53" fmla="*/ 8378414 w 9294607"/>
              <a:gd name="connsiteY53" fmla="*/ 5613699 h 6581887"/>
              <a:gd name="connsiteX54" fmla="*/ 8292353 w 9294607"/>
              <a:gd name="connsiteY54" fmla="*/ 5968701 h 6581887"/>
              <a:gd name="connsiteX55" fmla="*/ 8206292 w 9294607"/>
              <a:gd name="connsiteY55" fmla="*/ 6216127 h 6581887"/>
              <a:gd name="connsiteX56" fmla="*/ 8260080 w 9294607"/>
              <a:gd name="connsiteY56" fmla="*/ 6377492 h 6581887"/>
              <a:gd name="connsiteX57" fmla="*/ 8475233 w 9294607"/>
              <a:gd name="connsiteY57" fmla="*/ 6377492 h 6581887"/>
              <a:gd name="connsiteX58" fmla="*/ 8593567 w 9294607"/>
              <a:gd name="connsiteY58" fmla="*/ 6431280 h 6581887"/>
              <a:gd name="connsiteX59" fmla="*/ 8744174 w 9294607"/>
              <a:gd name="connsiteY59" fmla="*/ 6388249 h 6581887"/>
              <a:gd name="connsiteX60" fmla="*/ 8862508 w 9294607"/>
              <a:gd name="connsiteY60" fmla="*/ 6485068 h 6581887"/>
              <a:gd name="connsiteX61" fmla="*/ 9056146 w 9294607"/>
              <a:gd name="connsiteY61" fmla="*/ 6495826 h 6581887"/>
              <a:gd name="connsiteX62" fmla="*/ 9195995 w 9294607"/>
              <a:gd name="connsiteY62" fmla="*/ 6463553 h 6581887"/>
              <a:gd name="connsiteX63" fmla="*/ 9249783 w 9294607"/>
              <a:gd name="connsiteY63" fmla="*/ 6485068 h 6581887"/>
              <a:gd name="connsiteX64" fmla="*/ 9282056 w 9294607"/>
              <a:gd name="connsiteY64" fmla="*/ 6485068 h 6581887"/>
              <a:gd name="connsiteX65" fmla="*/ 9292814 w 9294607"/>
              <a:gd name="connsiteY65" fmla="*/ 6485068 h 6581887"/>
              <a:gd name="connsiteX66" fmla="*/ 9282056 w 9294607"/>
              <a:gd name="connsiteY66" fmla="*/ 6248400 h 6581887"/>
              <a:gd name="connsiteX67" fmla="*/ 9292814 w 9294607"/>
              <a:gd name="connsiteY67" fmla="*/ 6087035 h 6581887"/>
              <a:gd name="connsiteX68" fmla="*/ 9282056 w 9294607"/>
              <a:gd name="connsiteY68" fmla="*/ 3720353 h 6581887"/>
              <a:gd name="connsiteX69" fmla="*/ 9271299 w 9294607"/>
              <a:gd name="connsiteY69" fmla="*/ 1923826 h 6581887"/>
              <a:gd name="connsiteX70" fmla="*/ 9292814 w 9294607"/>
              <a:gd name="connsiteY70" fmla="*/ 557605 h 6581887"/>
              <a:gd name="connsiteX71" fmla="*/ 9282056 w 9294607"/>
              <a:gd name="connsiteY71" fmla="*/ 224118 h 6581887"/>
              <a:gd name="connsiteX72" fmla="*/ 9292814 w 9294607"/>
              <a:gd name="connsiteY72" fmla="*/ 127299 h 6581887"/>
              <a:gd name="connsiteX73" fmla="*/ 9282056 w 9294607"/>
              <a:gd name="connsiteY73" fmla="*/ 41238 h 6581887"/>
              <a:gd name="connsiteX74" fmla="*/ 9249783 w 9294607"/>
              <a:gd name="connsiteY74" fmla="*/ 30480 h 6581887"/>
              <a:gd name="connsiteX75" fmla="*/ 9152965 w 9294607"/>
              <a:gd name="connsiteY75" fmla="*/ 41238 h 6581887"/>
              <a:gd name="connsiteX76" fmla="*/ 7754470 w 9294607"/>
              <a:gd name="connsiteY76" fmla="*/ 19722 h 6581887"/>
              <a:gd name="connsiteX77" fmla="*/ 2687619 w 9294607"/>
              <a:gd name="connsiteY77" fmla="*/ 19722 h 6581887"/>
              <a:gd name="connsiteX78" fmla="*/ 1117002 w 9294607"/>
              <a:gd name="connsiteY78" fmla="*/ 30480 h 6581887"/>
              <a:gd name="connsiteX79" fmla="*/ 374725 w 9294607"/>
              <a:gd name="connsiteY79" fmla="*/ 30480 h 6581887"/>
              <a:gd name="connsiteX80" fmla="*/ 213360 w 9294607"/>
              <a:gd name="connsiteY80" fmla="*/ 41238 h 6581887"/>
              <a:gd name="connsiteX81" fmla="*/ 148814 w 9294607"/>
              <a:gd name="connsiteY81" fmla="*/ 30480 h 6581887"/>
              <a:gd name="connsiteX82" fmla="*/ 159572 w 9294607"/>
              <a:gd name="connsiteY82" fmla="*/ 30480 h 6581887"/>
              <a:gd name="connsiteX83" fmla="*/ 148814 w 9294607"/>
              <a:gd name="connsiteY83" fmla="*/ 116541 h 6581887"/>
              <a:gd name="connsiteX84" fmla="*/ 148814 w 9294607"/>
              <a:gd name="connsiteY84" fmla="*/ 729727 h 6581887"/>
              <a:gd name="connsiteX85" fmla="*/ 159572 w 9294607"/>
              <a:gd name="connsiteY85" fmla="*/ 2020645 h 6581887"/>
              <a:gd name="connsiteX86" fmla="*/ 148814 w 9294607"/>
              <a:gd name="connsiteY86" fmla="*/ 3957021 h 6581887"/>
              <a:gd name="connsiteX87" fmla="*/ 148814 w 9294607"/>
              <a:gd name="connsiteY87" fmla="*/ 5936428 h 6581887"/>
              <a:gd name="connsiteX88" fmla="*/ 138056 w 9294607"/>
              <a:gd name="connsiteY88" fmla="*/ 6495826 h 6581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9294607" h="6581887">
                <a:moveTo>
                  <a:pt x="138056" y="6495826"/>
                </a:moveTo>
                <a:cubicBezTo>
                  <a:pt x="276112" y="6581887"/>
                  <a:pt x="813995" y="6463553"/>
                  <a:pt x="977153" y="6452795"/>
                </a:cubicBezTo>
                <a:cubicBezTo>
                  <a:pt x="1140311" y="6442037"/>
                  <a:pt x="1070386" y="6442038"/>
                  <a:pt x="1117002" y="6431280"/>
                </a:cubicBezTo>
                <a:cubicBezTo>
                  <a:pt x="1163618" y="6420522"/>
                  <a:pt x="1233544" y="6415143"/>
                  <a:pt x="1256852" y="6388249"/>
                </a:cubicBezTo>
                <a:cubicBezTo>
                  <a:pt x="1280160" y="6361355"/>
                  <a:pt x="1274781" y="6366734"/>
                  <a:pt x="1256852" y="6269915"/>
                </a:cubicBezTo>
                <a:cubicBezTo>
                  <a:pt x="1238923" y="6173096"/>
                  <a:pt x="1156447" y="5940014"/>
                  <a:pt x="1149275" y="5807336"/>
                </a:cubicBezTo>
                <a:cubicBezTo>
                  <a:pt x="1142103" y="5674658"/>
                  <a:pt x="1212028" y="5583218"/>
                  <a:pt x="1213821" y="5473849"/>
                </a:cubicBezTo>
                <a:cubicBezTo>
                  <a:pt x="1215614" y="5364480"/>
                  <a:pt x="1192306" y="5247939"/>
                  <a:pt x="1160033" y="5151120"/>
                </a:cubicBezTo>
                <a:cubicBezTo>
                  <a:pt x="1127760" y="5054301"/>
                  <a:pt x="1039905" y="4952103"/>
                  <a:pt x="1020183" y="4892936"/>
                </a:cubicBezTo>
                <a:cubicBezTo>
                  <a:pt x="1000461" y="4833769"/>
                  <a:pt x="1047078" y="4830184"/>
                  <a:pt x="1041699" y="4796118"/>
                </a:cubicBezTo>
                <a:cubicBezTo>
                  <a:pt x="1036320" y="4762052"/>
                  <a:pt x="991496" y="4704678"/>
                  <a:pt x="987910" y="4688541"/>
                </a:cubicBezTo>
                <a:cubicBezTo>
                  <a:pt x="984324" y="4672404"/>
                  <a:pt x="986117" y="4704678"/>
                  <a:pt x="1020183" y="4699299"/>
                </a:cubicBezTo>
                <a:cubicBezTo>
                  <a:pt x="1054249" y="4693920"/>
                  <a:pt x="1097280" y="4720814"/>
                  <a:pt x="1192306" y="4656268"/>
                </a:cubicBezTo>
                <a:cubicBezTo>
                  <a:pt x="1287332" y="4591722"/>
                  <a:pt x="1446904" y="4482353"/>
                  <a:pt x="1590339" y="4312024"/>
                </a:cubicBezTo>
                <a:cubicBezTo>
                  <a:pt x="1733774" y="4141695"/>
                  <a:pt x="1922033" y="3965986"/>
                  <a:pt x="2052918" y="3634292"/>
                </a:cubicBezTo>
                <a:cubicBezTo>
                  <a:pt x="2183803" y="3302598"/>
                  <a:pt x="2309308" y="2684033"/>
                  <a:pt x="2375647" y="2321859"/>
                </a:cubicBezTo>
                <a:cubicBezTo>
                  <a:pt x="2441986" y="1959685"/>
                  <a:pt x="2438400" y="1642334"/>
                  <a:pt x="2450950" y="1461247"/>
                </a:cubicBezTo>
                <a:cubicBezTo>
                  <a:pt x="2463500" y="1280160"/>
                  <a:pt x="2450950" y="1235336"/>
                  <a:pt x="2450950" y="1235336"/>
                </a:cubicBezTo>
                <a:lnTo>
                  <a:pt x="2450950" y="1235336"/>
                </a:lnTo>
                <a:cubicBezTo>
                  <a:pt x="2483223" y="1255058"/>
                  <a:pt x="2524461" y="1323191"/>
                  <a:pt x="2644588" y="1353671"/>
                </a:cubicBezTo>
                <a:cubicBezTo>
                  <a:pt x="2764715" y="1384151"/>
                  <a:pt x="3008555" y="1430767"/>
                  <a:pt x="3171713" y="1418216"/>
                </a:cubicBezTo>
                <a:cubicBezTo>
                  <a:pt x="3334871" y="1405665"/>
                  <a:pt x="3501614" y="1348292"/>
                  <a:pt x="3623534" y="1278367"/>
                </a:cubicBezTo>
                <a:cubicBezTo>
                  <a:pt x="3745454" y="1208442"/>
                  <a:pt x="3842273" y="1084729"/>
                  <a:pt x="3903233" y="998668"/>
                </a:cubicBezTo>
                <a:cubicBezTo>
                  <a:pt x="3964193" y="912607"/>
                  <a:pt x="3989294" y="762000"/>
                  <a:pt x="3989294" y="762000"/>
                </a:cubicBezTo>
                <a:lnTo>
                  <a:pt x="3989294" y="762000"/>
                </a:lnTo>
                <a:cubicBezTo>
                  <a:pt x="3992880" y="763793"/>
                  <a:pt x="3976743" y="735106"/>
                  <a:pt x="4010809" y="772758"/>
                </a:cubicBezTo>
                <a:cubicBezTo>
                  <a:pt x="4044875" y="810410"/>
                  <a:pt x="4077148" y="926951"/>
                  <a:pt x="4193689" y="987911"/>
                </a:cubicBezTo>
                <a:cubicBezTo>
                  <a:pt x="4310230" y="1048871"/>
                  <a:pt x="4537934" y="1125968"/>
                  <a:pt x="4710056" y="1138518"/>
                </a:cubicBezTo>
                <a:cubicBezTo>
                  <a:pt x="4882178" y="1151068"/>
                  <a:pt x="5097331" y="1106245"/>
                  <a:pt x="5226423" y="1063214"/>
                </a:cubicBezTo>
                <a:cubicBezTo>
                  <a:pt x="5355515" y="1020183"/>
                  <a:pt x="5425440" y="937708"/>
                  <a:pt x="5484607" y="880334"/>
                </a:cubicBezTo>
                <a:cubicBezTo>
                  <a:pt x="5543774" y="822960"/>
                  <a:pt x="5563497" y="745863"/>
                  <a:pt x="5581426" y="718969"/>
                </a:cubicBezTo>
                <a:cubicBezTo>
                  <a:pt x="5599355" y="692075"/>
                  <a:pt x="5586804" y="704625"/>
                  <a:pt x="5592183" y="718969"/>
                </a:cubicBezTo>
                <a:cubicBezTo>
                  <a:pt x="5597562" y="733313"/>
                  <a:pt x="5597562" y="760207"/>
                  <a:pt x="5613699" y="805031"/>
                </a:cubicBezTo>
                <a:cubicBezTo>
                  <a:pt x="5629836" y="849855"/>
                  <a:pt x="5642385" y="912607"/>
                  <a:pt x="5689002" y="987911"/>
                </a:cubicBezTo>
                <a:cubicBezTo>
                  <a:pt x="5735619" y="1063215"/>
                  <a:pt x="5778650" y="1186927"/>
                  <a:pt x="5893398" y="1256852"/>
                </a:cubicBezTo>
                <a:cubicBezTo>
                  <a:pt x="6008146" y="1326777"/>
                  <a:pt x="6244815" y="1382358"/>
                  <a:pt x="6377492" y="1407459"/>
                </a:cubicBezTo>
                <a:cubicBezTo>
                  <a:pt x="6510170" y="1432560"/>
                  <a:pt x="6585472" y="1418217"/>
                  <a:pt x="6689463" y="1407459"/>
                </a:cubicBezTo>
                <a:cubicBezTo>
                  <a:pt x="6793454" y="1396701"/>
                  <a:pt x="6938682" y="1346499"/>
                  <a:pt x="7001435" y="1342913"/>
                </a:cubicBezTo>
                <a:cubicBezTo>
                  <a:pt x="7064188" y="1339327"/>
                  <a:pt x="7055223" y="1317812"/>
                  <a:pt x="7065981" y="1385944"/>
                </a:cubicBezTo>
                <a:cubicBezTo>
                  <a:pt x="7076739" y="1454076"/>
                  <a:pt x="7057016" y="1577789"/>
                  <a:pt x="7065981" y="1751704"/>
                </a:cubicBezTo>
                <a:cubicBezTo>
                  <a:pt x="7074946" y="1925619"/>
                  <a:pt x="7087496" y="2207110"/>
                  <a:pt x="7119769" y="2429435"/>
                </a:cubicBezTo>
                <a:cubicBezTo>
                  <a:pt x="7152042" y="2651760"/>
                  <a:pt x="7221967" y="2915323"/>
                  <a:pt x="7259619" y="3085652"/>
                </a:cubicBezTo>
                <a:cubicBezTo>
                  <a:pt x="7297271" y="3255981"/>
                  <a:pt x="7288306" y="3309770"/>
                  <a:pt x="7345680" y="3451412"/>
                </a:cubicBezTo>
                <a:cubicBezTo>
                  <a:pt x="7403054" y="3593054"/>
                  <a:pt x="7494494" y="3772348"/>
                  <a:pt x="7603863" y="3935506"/>
                </a:cubicBezTo>
                <a:cubicBezTo>
                  <a:pt x="7713232" y="4098664"/>
                  <a:pt x="7894319" y="4313817"/>
                  <a:pt x="8001896" y="4430358"/>
                </a:cubicBezTo>
                <a:cubicBezTo>
                  <a:pt x="8109473" y="4546899"/>
                  <a:pt x="8179397" y="4593515"/>
                  <a:pt x="8249322" y="4634753"/>
                </a:cubicBezTo>
                <a:cubicBezTo>
                  <a:pt x="8319247" y="4675991"/>
                  <a:pt x="8387379" y="4665234"/>
                  <a:pt x="8421445" y="4677784"/>
                </a:cubicBezTo>
                <a:cubicBezTo>
                  <a:pt x="8455511" y="4690334"/>
                  <a:pt x="8450132" y="4697506"/>
                  <a:pt x="8453718" y="4710056"/>
                </a:cubicBezTo>
                <a:cubicBezTo>
                  <a:pt x="8457304" y="4722606"/>
                  <a:pt x="8441167" y="4729779"/>
                  <a:pt x="8442960" y="4753087"/>
                </a:cubicBezTo>
                <a:cubicBezTo>
                  <a:pt x="8444753" y="4776395"/>
                  <a:pt x="8471647" y="4812254"/>
                  <a:pt x="8464475" y="4849906"/>
                </a:cubicBezTo>
                <a:cubicBezTo>
                  <a:pt x="8457303" y="4887558"/>
                  <a:pt x="8399929" y="4978998"/>
                  <a:pt x="8399929" y="4978998"/>
                </a:cubicBezTo>
                <a:cubicBezTo>
                  <a:pt x="8373035" y="5032786"/>
                  <a:pt x="8321039" y="5095539"/>
                  <a:pt x="8303110" y="5172635"/>
                </a:cubicBezTo>
                <a:cubicBezTo>
                  <a:pt x="8285181" y="5249731"/>
                  <a:pt x="8279802" y="5368065"/>
                  <a:pt x="8292353" y="5441576"/>
                </a:cubicBezTo>
                <a:cubicBezTo>
                  <a:pt x="8304904" y="5515087"/>
                  <a:pt x="8378414" y="5525845"/>
                  <a:pt x="8378414" y="5613699"/>
                </a:cubicBezTo>
                <a:cubicBezTo>
                  <a:pt x="8378414" y="5701553"/>
                  <a:pt x="8321040" y="5868296"/>
                  <a:pt x="8292353" y="5968701"/>
                </a:cubicBezTo>
                <a:cubicBezTo>
                  <a:pt x="8263666" y="6069106"/>
                  <a:pt x="8211671" y="6147995"/>
                  <a:pt x="8206292" y="6216127"/>
                </a:cubicBezTo>
                <a:cubicBezTo>
                  <a:pt x="8200913" y="6284259"/>
                  <a:pt x="8215257" y="6350598"/>
                  <a:pt x="8260080" y="6377492"/>
                </a:cubicBezTo>
                <a:cubicBezTo>
                  <a:pt x="8304903" y="6404386"/>
                  <a:pt x="8419652" y="6368527"/>
                  <a:pt x="8475233" y="6377492"/>
                </a:cubicBezTo>
                <a:cubicBezTo>
                  <a:pt x="8530814" y="6386457"/>
                  <a:pt x="8548744" y="6429487"/>
                  <a:pt x="8593567" y="6431280"/>
                </a:cubicBezTo>
                <a:cubicBezTo>
                  <a:pt x="8638390" y="6433073"/>
                  <a:pt x="8699351" y="6379284"/>
                  <a:pt x="8744174" y="6388249"/>
                </a:cubicBezTo>
                <a:cubicBezTo>
                  <a:pt x="8788997" y="6397214"/>
                  <a:pt x="8810513" y="6467139"/>
                  <a:pt x="8862508" y="6485068"/>
                </a:cubicBezTo>
                <a:cubicBezTo>
                  <a:pt x="8914503" y="6502998"/>
                  <a:pt x="9000565" y="6499412"/>
                  <a:pt x="9056146" y="6495826"/>
                </a:cubicBezTo>
                <a:cubicBezTo>
                  <a:pt x="9111727" y="6492240"/>
                  <a:pt x="9163722" y="6465346"/>
                  <a:pt x="9195995" y="6463553"/>
                </a:cubicBezTo>
                <a:cubicBezTo>
                  <a:pt x="9228268" y="6461760"/>
                  <a:pt x="9235440" y="6481482"/>
                  <a:pt x="9249783" y="6485068"/>
                </a:cubicBezTo>
                <a:cubicBezTo>
                  <a:pt x="9264127" y="6488654"/>
                  <a:pt x="9282056" y="6485068"/>
                  <a:pt x="9282056" y="6485068"/>
                </a:cubicBezTo>
                <a:cubicBezTo>
                  <a:pt x="9289228" y="6485068"/>
                  <a:pt x="9292814" y="6524513"/>
                  <a:pt x="9292814" y="6485068"/>
                </a:cubicBezTo>
                <a:cubicBezTo>
                  <a:pt x="9292814" y="6445623"/>
                  <a:pt x="9282056" y="6314739"/>
                  <a:pt x="9282056" y="6248400"/>
                </a:cubicBezTo>
                <a:cubicBezTo>
                  <a:pt x="9282056" y="6182061"/>
                  <a:pt x="9292814" y="6508376"/>
                  <a:pt x="9292814" y="6087035"/>
                </a:cubicBezTo>
                <a:cubicBezTo>
                  <a:pt x="9292814" y="5665694"/>
                  <a:pt x="9285642" y="4414221"/>
                  <a:pt x="9282056" y="3720353"/>
                </a:cubicBezTo>
                <a:cubicBezTo>
                  <a:pt x="9278470" y="3026485"/>
                  <a:pt x="9269506" y="2450951"/>
                  <a:pt x="9271299" y="1923826"/>
                </a:cubicBezTo>
                <a:cubicBezTo>
                  <a:pt x="9273092" y="1396701"/>
                  <a:pt x="9291021" y="840890"/>
                  <a:pt x="9292814" y="557605"/>
                </a:cubicBezTo>
                <a:cubicBezTo>
                  <a:pt x="9294607" y="274320"/>
                  <a:pt x="9282056" y="295836"/>
                  <a:pt x="9282056" y="224118"/>
                </a:cubicBezTo>
                <a:cubicBezTo>
                  <a:pt x="9282056" y="152400"/>
                  <a:pt x="9292814" y="157779"/>
                  <a:pt x="9292814" y="127299"/>
                </a:cubicBezTo>
                <a:cubicBezTo>
                  <a:pt x="9292814" y="96819"/>
                  <a:pt x="9289228" y="57374"/>
                  <a:pt x="9282056" y="41238"/>
                </a:cubicBezTo>
                <a:cubicBezTo>
                  <a:pt x="9274884" y="25102"/>
                  <a:pt x="9271298" y="30480"/>
                  <a:pt x="9249783" y="30480"/>
                </a:cubicBezTo>
                <a:cubicBezTo>
                  <a:pt x="9228268" y="30480"/>
                  <a:pt x="9152965" y="41238"/>
                  <a:pt x="9152965" y="41238"/>
                </a:cubicBezTo>
                <a:lnTo>
                  <a:pt x="7754470" y="19722"/>
                </a:lnTo>
                <a:lnTo>
                  <a:pt x="2687619" y="19722"/>
                </a:lnTo>
                <a:lnTo>
                  <a:pt x="1117002" y="30480"/>
                </a:lnTo>
                <a:lnTo>
                  <a:pt x="374725" y="30480"/>
                </a:lnTo>
                <a:cubicBezTo>
                  <a:pt x="224118" y="32273"/>
                  <a:pt x="251012" y="41238"/>
                  <a:pt x="213360" y="41238"/>
                </a:cubicBezTo>
                <a:cubicBezTo>
                  <a:pt x="175708" y="41238"/>
                  <a:pt x="157779" y="32273"/>
                  <a:pt x="148814" y="30480"/>
                </a:cubicBezTo>
                <a:cubicBezTo>
                  <a:pt x="139849" y="28687"/>
                  <a:pt x="159572" y="16137"/>
                  <a:pt x="159572" y="30480"/>
                </a:cubicBezTo>
                <a:cubicBezTo>
                  <a:pt x="159572" y="44823"/>
                  <a:pt x="150607" y="0"/>
                  <a:pt x="148814" y="116541"/>
                </a:cubicBezTo>
                <a:cubicBezTo>
                  <a:pt x="147021" y="233082"/>
                  <a:pt x="147021" y="412376"/>
                  <a:pt x="148814" y="729727"/>
                </a:cubicBezTo>
                <a:cubicBezTo>
                  <a:pt x="150607" y="1047078"/>
                  <a:pt x="159572" y="1482763"/>
                  <a:pt x="159572" y="2020645"/>
                </a:cubicBezTo>
                <a:cubicBezTo>
                  <a:pt x="159572" y="2558527"/>
                  <a:pt x="150607" y="3304391"/>
                  <a:pt x="148814" y="3957021"/>
                </a:cubicBezTo>
                <a:cubicBezTo>
                  <a:pt x="147021" y="4609652"/>
                  <a:pt x="147021" y="5513294"/>
                  <a:pt x="148814" y="5936428"/>
                </a:cubicBezTo>
                <a:cubicBezTo>
                  <a:pt x="150607" y="6359562"/>
                  <a:pt x="0" y="6409765"/>
                  <a:pt x="138056" y="6495826"/>
                </a:cubicBezTo>
                <a:close/>
              </a:path>
            </a:pathLst>
          </a:custGeom>
          <a:blipFill>
            <a:blip r:embed="rId6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>
    <p:sndAc>
      <p:stSnd>
        <p:snd r:embed="rId2" name="04 Le cinéma d'Audi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1">
                <a:lumMod val="75000"/>
                <a:lumOff val="2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ZoneTexte 33"/>
          <p:cNvSpPr txBox="1"/>
          <p:nvPr/>
        </p:nvSpPr>
        <p:spPr>
          <a:xfrm>
            <a:off x="1857356" y="1786488"/>
            <a:ext cx="584006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Goudy Stout" pitchFamily="18" charset="0"/>
              </a:rPr>
              <a:t> Ne </a:t>
            </a:r>
          </a:p>
          <a:p>
            <a:endParaRPr lang="fr-FR" sz="2400" dirty="0" smtClean="0">
              <a:latin typeface="Goudy Stout" pitchFamily="18" charset="0"/>
            </a:endParaRPr>
          </a:p>
          <a:p>
            <a:endParaRPr lang="fr-FR" sz="2400" dirty="0" smtClean="0">
              <a:latin typeface="Goudy Stout" pitchFamily="18" charset="0"/>
            </a:endParaRPr>
          </a:p>
          <a:p>
            <a:r>
              <a:rPr lang="fr-FR" sz="2400" dirty="0" smtClean="0">
                <a:latin typeface="Goudy Stout" pitchFamily="18" charset="0"/>
              </a:rPr>
              <a:t>    nous </a:t>
            </a:r>
          </a:p>
          <a:p>
            <a:endParaRPr lang="fr-FR" sz="2400" dirty="0" smtClean="0">
              <a:latin typeface="Goudy Stout" pitchFamily="18" charset="0"/>
            </a:endParaRPr>
          </a:p>
          <a:p>
            <a:endParaRPr lang="fr-FR" sz="2400" dirty="0" smtClean="0">
              <a:latin typeface="Goudy Stout" pitchFamily="18" charset="0"/>
            </a:endParaRPr>
          </a:p>
          <a:p>
            <a:r>
              <a:rPr lang="fr-FR" sz="2400" dirty="0" smtClean="0">
                <a:latin typeface="Goudy Stout" pitchFamily="18" charset="0"/>
              </a:rPr>
              <a:t>           fâchons </a:t>
            </a:r>
          </a:p>
          <a:p>
            <a:endParaRPr lang="fr-FR" sz="2400" dirty="0" smtClean="0">
              <a:latin typeface="Goudy Stout" pitchFamily="18" charset="0"/>
            </a:endParaRPr>
          </a:p>
          <a:p>
            <a:endParaRPr lang="fr-FR" sz="2400" dirty="0" smtClean="0">
              <a:latin typeface="Goudy Stout" pitchFamily="18" charset="0"/>
            </a:endParaRPr>
          </a:p>
          <a:p>
            <a:r>
              <a:rPr lang="fr-FR" sz="2400" dirty="0" smtClean="0">
                <a:latin typeface="Goudy Stout" pitchFamily="18" charset="0"/>
              </a:rPr>
              <a:t>                           pas  </a:t>
            </a:r>
          </a:p>
        </p:txBody>
      </p:sp>
      <p:pic>
        <p:nvPicPr>
          <p:cNvPr id="8" name="Picture 14" descr="C:\Users\Mireille\Pictures\afiches d'audiard\Nouveau dossier\fachons_p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5" y="1587516"/>
            <a:ext cx="6392829" cy="3984624"/>
          </a:xfrm>
          <a:prstGeom prst="rect">
            <a:avLst/>
          </a:prstGeom>
          <a:noFill/>
        </p:spPr>
      </p:pic>
      <p:pic>
        <p:nvPicPr>
          <p:cNvPr id="9" name="Picture 20" descr="C:\Users\Mireille\Pictures\afiches d'audiard\Nouveau dossier\MvIFpV2hIdpvSDFa1tSX-sqww-A@600x245.jpg"/>
          <p:cNvPicPr>
            <a:picLocks noChangeAspect="1" noChangeArrowheads="1"/>
          </p:cNvPicPr>
          <p:nvPr/>
        </p:nvPicPr>
        <p:blipFill>
          <a:blip r:embed="rId3" cstate="print"/>
          <a:srcRect l="27500" r="3125"/>
          <a:stretch>
            <a:fillRect/>
          </a:stretch>
        </p:blipFill>
        <p:spPr bwMode="auto">
          <a:xfrm>
            <a:off x="1500165" y="1587516"/>
            <a:ext cx="6405725" cy="4056062"/>
          </a:xfrm>
          <a:prstGeom prst="rect">
            <a:avLst/>
          </a:prstGeom>
          <a:noFill/>
        </p:spPr>
      </p:pic>
      <p:pic>
        <p:nvPicPr>
          <p:cNvPr id="10" name="Picture 23" descr="C:\Users\Mireille\Pictures\afiches d'audiard\Nouveau dossier\oXZu-H0RWveV_u_iGFrec84UY2o@600x245.jpg"/>
          <p:cNvPicPr>
            <a:picLocks noChangeAspect="1" noChangeArrowheads="1"/>
          </p:cNvPicPr>
          <p:nvPr/>
        </p:nvPicPr>
        <p:blipFill>
          <a:blip r:embed="rId4" cstate="print"/>
          <a:srcRect l="25625" r="9687"/>
          <a:stretch>
            <a:fillRect/>
          </a:stretch>
        </p:blipFill>
        <p:spPr bwMode="auto">
          <a:xfrm>
            <a:off x="1500166" y="1587516"/>
            <a:ext cx="6312420" cy="3984624"/>
          </a:xfrm>
          <a:prstGeom prst="rect">
            <a:avLst/>
          </a:prstGeom>
          <a:noFill/>
        </p:spPr>
      </p:pic>
      <p:pic>
        <p:nvPicPr>
          <p:cNvPr id="11" name="Picture 24" descr="C:\Users\Mireille\Pictures\afiches d'audiard\Nouveau dossier\uonXm86eepmzPq7XoDzTSKmfVzY@600x245.jpg"/>
          <p:cNvPicPr>
            <a:picLocks noChangeAspect="1" noChangeArrowheads="1"/>
          </p:cNvPicPr>
          <p:nvPr/>
        </p:nvPicPr>
        <p:blipFill>
          <a:blip r:embed="rId5" cstate="print"/>
          <a:srcRect r="30625"/>
          <a:stretch>
            <a:fillRect/>
          </a:stretch>
        </p:blipFill>
        <p:spPr bwMode="auto">
          <a:xfrm>
            <a:off x="1257420" y="1587516"/>
            <a:ext cx="6769843" cy="3984624"/>
          </a:xfrm>
          <a:prstGeom prst="rect">
            <a:avLst/>
          </a:prstGeom>
          <a:noFill/>
        </p:spPr>
      </p:pic>
      <p:pic>
        <p:nvPicPr>
          <p:cNvPr id="12" name="Picture 2" descr="C:\Users\Mireille\Pictures\afiches d'audiard\Nouveau dossier\UrtXiHosL-2AN4fhF55kWGfYiYk@600x245.jpg"/>
          <p:cNvPicPr>
            <a:picLocks noChangeAspect="1" noChangeArrowheads="1"/>
          </p:cNvPicPr>
          <p:nvPr/>
        </p:nvPicPr>
        <p:blipFill>
          <a:blip r:embed="rId6" cstate="print"/>
          <a:srcRect l="7500" r="20312"/>
          <a:stretch>
            <a:fillRect/>
          </a:stretch>
        </p:blipFill>
        <p:spPr bwMode="auto">
          <a:xfrm>
            <a:off x="1500165" y="1587516"/>
            <a:ext cx="6286537" cy="3984624"/>
          </a:xfrm>
          <a:prstGeom prst="rect">
            <a:avLst/>
          </a:prstGeom>
          <a:noFill/>
        </p:spPr>
      </p:pic>
      <p:pic>
        <p:nvPicPr>
          <p:cNvPr id="13" name="Picture 3" descr="C:\Users\Mireille\Pictures\afiches d'audiard\Nouveau dossier\ybbO77t3KDTUtj86Mf5CjtrqBbI@600x245.jpg"/>
          <p:cNvPicPr>
            <a:picLocks noChangeAspect="1" noChangeArrowheads="1"/>
          </p:cNvPicPr>
          <p:nvPr/>
        </p:nvPicPr>
        <p:blipFill>
          <a:blip r:embed="rId7" cstate="print"/>
          <a:srcRect l="17813" r="9999"/>
          <a:stretch>
            <a:fillRect/>
          </a:stretch>
        </p:blipFill>
        <p:spPr bwMode="auto">
          <a:xfrm>
            <a:off x="994994" y="1587516"/>
            <a:ext cx="6918002" cy="3913186"/>
          </a:xfrm>
          <a:prstGeom prst="rect">
            <a:avLst/>
          </a:prstGeom>
          <a:noFill/>
        </p:spPr>
      </p:pic>
      <p:pic>
        <p:nvPicPr>
          <p:cNvPr id="14" name="Picture 4" descr="C:\Users\Mireille\Pictures\afiches d'audiard\Nouveau dossier\2bt-Kw2zD6APfOJAmpkl8zQnHDs@600x245.jpg"/>
          <p:cNvPicPr>
            <a:picLocks noChangeAspect="1" noChangeArrowheads="1"/>
          </p:cNvPicPr>
          <p:nvPr/>
        </p:nvPicPr>
        <p:blipFill>
          <a:blip r:embed="rId8" cstate="print"/>
          <a:srcRect r="28750"/>
          <a:stretch>
            <a:fillRect/>
          </a:stretch>
        </p:blipFill>
        <p:spPr bwMode="auto">
          <a:xfrm>
            <a:off x="1500166" y="1587516"/>
            <a:ext cx="6329546" cy="3984624"/>
          </a:xfrm>
          <a:prstGeom prst="rect">
            <a:avLst/>
          </a:prstGeom>
          <a:noFill/>
        </p:spPr>
      </p:pic>
      <p:pic>
        <p:nvPicPr>
          <p:cNvPr id="15" name="Picture 5" descr="C:\Users\Mireille\Pictures\afiches d'audiard\Nouveau dossier\5fYyBiBLiPbsuqEt3ZmgTxKoS3M@600x245.jpg"/>
          <p:cNvPicPr>
            <a:picLocks noChangeAspect="1" noChangeArrowheads="1"/>
          </p:cNvPicPr>
          <p:nvPr/>
        </p:nvPicPr>
        <p:blipFill>
          <a:blip r:embed="rId9" cstate="print"/>
          <a:srcRect l="29063"/>
          <a:stretch>
            <a:fillRect/>
          </a:stretch>
        </p:blipFill>
        <p:spPr bwMode="auto">
          <a:xfrm>
            <a:off x="1127851" y="1587516"/>
            <a:ext cx="6798143" cy="3913186"/>
          </a:xfrm>
          <a:prstGeom prst="rect">
            <a:avLst/>
          </a:prstGeom>
          <a:noFill/>
        </p:spPr>
      </p:pic>
      <p:pic>
        <p:nvPicPr>
          <p:cNvPr id="16" name="Picture 6" descr="C:\Users\Mireille\Pictures\afiches d'audiard\Nouveau dossier\8PsGaYxkYnR7-2_M8Y86Q2x4eYI@600x245.jpg"/>
          <p:cNvPicPr>
            <a:picLocks noChangeAspect="1" noChangeArrowheads="1"/>
          </p:cNvPicPr>
          <p:nvPr/>
        </p:nvPicPr>
        <p:blipFill>
          <a:blip r:embed="rId10" cstate="print"/>
          <a:srcRect l="12188" t="12755"/>
          <a:stretch>
            <a:fillRect/>
          </a:stretch>
        </p:blipFill>
        <p:spPr bwMode="auto">
          <a:xfrm>
            <a:off x="1063773" y="1587516"/>
            <a:ext cx="6949899" cy="3984624"/>
          </a:xfrm>
          <a:prstGeom prst="rect">
            <a:avLst/>
          </a:prstGeom>
          <a:noFill/>
        </p:spPr>
      </p:pic>
      <p:pic>
        <p:nvPicPr>
          <p:cNvPr id="17" name="Picture 7" descr="C:\Users\Mireille\Pictures\afiches d'audiard\Nouveau dossier\263714_192880464094303_3094141_n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00166" y="1587516"/>
            <a:ext cx="6286500" cy="4000500"/>
          </a:xfrm>
          <a:prstGeom prst="rect">
            <a:avLst/>
          </a:prstGeom>
          <a:noFill/>
        </p:spPr>
      </p:pic>
      <p:pic>
        <p:nvPicPr>
          <p:cNvPr id="18" name="Picture 8" descr="C:\Users\Mireille\Pictures\afiches d'audiard\Nouveau dossier\265134_192880540760962_3159146_n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00166" y="1587516"/>
            <a:ext cx="6286500" cy="4127500"/>
          </a:xfrm>
          <a:prstGeom prst="rect">
            <a:avLst/>
          </a:prstGeom>
          <a:noFill/>
        </p:spPr>
      </p:pic>
      <p:pic>
        <p:nvPicPr>
          <p:cNvPr id="19" name="Picture 9" descr="C:\Users\Mireille\Pictures\afiches d'audiard\Nouveau dossier\aUrVnKSf7h9Rag6M-pzLnS6_SeE@600x245.jpg"/>
          <p:cNvPicPr>
            <a:picLocks noChangeAspect="1" noChangeArrowheads="1"/>
          </p:cNvPicPr>
          <p:nvPr/>
        </p:nvPicPr>
        <p:blipFill>
          <a:blip r:embed="rId13" cstate="print"/>
          <a:srcRect l="9375" r="17499"/>
          <a:stretch>
            <a:fillRect/>
          </a:stretch>
        </p:blipFill>
        <p:spPr bwMode="auto">
          <a:xfrm>
            <a:off x="1500166" y="1587516"/>
            <a:ext cx="6368180" cy="3984624"/>
          </a:xfrm>
          <a:prstGeom prst="rect">
            <a:avLst/>
          </a:prstGeom>
          <a:noFill/>
        </p:spPr>
      </p:pic>
      <p:pic>
        <p:nvPicPr>
          <p:cNvPr id="20" name="Picture 10" descr="C:\Users\Mireille\Pictures\afiches d'audiard\Nouveau dossier\bIhi-0zXTJUv0C2nJkL14dkFoFA@600x245.jpg"/>
          <p:cNvPicPr>
            <a:picLocks noChangeAspect="1" noChangeArrowheads="1"/>
          </p:cNvPicPr>
          <p:nvPr/>
        </p:nvPicPr>
        <p:blipFill>
          <a:blip r:embed="rId14" cstate="print"/>
          <a:srcRect l="15938" r="15624"/>
          <a:stretch>
            <a:fillRect/>
          </a:stretch>
        </p:blipFill>
        <p:spPr bwMode="auto">
          <a:xfrm>
            <a:off x="1500166" y="1587516"/>
            <a:ext cx="6678358" cy="3984624"/>
          </a:xfrm>
          <a:prstGeom prst="rect">
            <a:avLst/>
          </a:prstGeom>
          <a:noFill/>
        </p:spPr>
      </p:pic>
      <p:pic>
        <p:nvPicPr>
          <p:cNvPr id="21" name="Picture 11" descr="C:\Users\Mireille\Pictures\afiches d'audiard\Nouveau dossier\bpvLs8-bY7Ukl_ZNuj1-q-qLSyA@600x245.jpg"/>
          <p:cNvPicPr>
            <a:picLocks noChangeAspect="1" noChangeArrowheads="1"/>
          </p:cNvPicPr>
          <p:nvPr/>
        </p:nvPicPr>
        <p:blipFill>
          <a:blip r:embed="rId15" cstate="print"/>
          <a:srcRect l="15000" r="19374"/>
          <a:stretch>
            <a:fillRect/>
          </a:stretch>
        </p:blipFill>
        <p:spPr bwMode="auto">
          <a:xfrm>
            <a:off x="1500165" y="1587516"/>
            <a:ext cx="6403905" cy="3984624"/>
          </a:xfrm>
          <a:prstGeom prst="rect">
            <a:avLst/>
          </a:prstGeom>
          <a:noFill/>
        </p:spPr>
      </p:pic>
      <p:pic>
        <p:nvPicPr>
          <p:cNvPr id="22" name="Picture 12" descr="C:\Users\Mireille\Pictures\afiches d'audiard\Nouveau dossier\DcP5wYBKUIIDEmlCFvU1yQZqh2s@600x245.jpg"/>
          <p:cNvPicPr>
            <a:picLocks noChangeAspect="1" noChangeArrowheads="1"/>
          </p:cNvPicPr>
          <p:nvPr/>
        </p:nvPicPr>
        <p:blipFill>
          <a:blip r:embed="rId16" cstate="print"/>
          <a:srcRect l="3750" r="16562"/>
          <a:stretch>
            <a:fillRect/>
          </a:stretch>
        </p:blipFill>
        <p:spPr bwMode="auto">
          <a:xfrm>
            <a:off x="1500166" y="1587516"/>
            <a:ext cx="6521440" cy="3984624"/>
          </a:xfrm>
          <a:prstGeom prst="rect">
            <a:avLst/>
          </a:prstGeom>
          <a:noFill/>
        </p:spPr>
      </p:pic>
      <p:pic>
        <p:nvPicPr>
          <p:cNvPr id="23" name="Picture 13" descr="C:\Users\Mireille\Pictures\afiches d'audiard\Nouveau dossier\duggan-mclean.jpg"/>
          <p:cNvPicPr>
            <a:picLocks noChangeAspect="1" noChangeArrowheads="1"/>
          </p:cNvPicPr>
          <p:nvPr/>
        </p:nvPicPr>
        <p:blipFill>
          <a:blip r:embed="rId17" cstate="print"/>
          <a:srcRect r="35746"/>
          <a:stretch>
            <a:fillRect/>
          </a:stretch>
        </p:blipFill>
        <p:spPr bwMode="auto">
          <a:xfrm>
            <a:off x="1500165" y="1587516"/>
            <a:ext cx="6286545" cy="4452940"/>
          </a:xfrm>
          <a:prstGeom prst="rect">
            <a:avLst/>
          </a:prstGeom>
          <a:noFill/>
        </p:spPr>
      </p:pic>
      <p:pic>
        <p:nvPicPr>
          <p:cNvPr id="24" name="Picture 15" descr="C:\Users\Mireille\Pictures\afiches d'audiard\Nouveau dossier\gGU6hwPfOHB7PpAniOf3hv2lWKs@600x245.jpg"/>
          <p:cNvPicPr>
            <a:picLocks noChangeAspect="1" noChangeArrowheads="1"/>
          </p:cNvPicPr>
          <p:nvPr/>
        </p:nvPicPr>
        <p:blipFill>
          <a:blip r:embed="rId18" cstate="print"/>
          <a:srcRect l="23438" r="7187"/>
          <a:stretch>
            <a:fillRect/>
          </a:stretch>
        </p:blipFill>
        <p:spPr bwMode="auto">
          <a:xfrm>
            <a:off x="1257422" y="1587516"/>
            <a:ext cx="6769802" cy="3984624"/>
          </a:xfrm>
          <a:prstGeom prst="rect">
            <a:avLst/>
          </a:prstGeom>
          <a:noFill/>
        </p:spPr>
      </p:pic>
      <p:pic>
        <p:nvPicPr>
          <p:cNvPr id="25" name="Picture 18" descr="C:\Users\Mireille\Pictures\afiches d'audiard\Nouveau dossier\Jaq5GXbkgNG7aIy9ZEmkfPL7HpY@600x245.jpg"/>
          <p:cNvPicPr>
            <a:picLocks noChangeAspect="1" noChangeArrowheads="1"/>
          </p:cNvPicPr>
          <p:nvPr/>
        </p:nvPicPr>
        <p:blipFill>
          <a:blip r:embed="rId19" cstate="print"/>
          <a:srcRect l="14375" r="16250"/>
          <a:stretch>
            <a:fillRect/>
          </a:stretch>
        </p:blipFill>
        <p:spPr bwMode="auto">
          <a:xfrm>
            <a:off x="1500166" y="1587516"/>
            <a:ext cx="6284352" cy="3984624"/>
          </a:xfrm>
          <a:prstGeom prst="rect">
            <a:avLst/>
          </a:prstGeom>
          <a:noFill/>
        </p:spPr>
      </p:pic>
      <p:pic>
        <p:nvPicPr>
          <p:cNvPr id="26" name="Picture 19" descr="C:\Users\Mireille\Pictures\afiches d'audiard\Nouveau dossier\LPG2arZdPI33rMq2Zc_VqgzcKDU@600x245.jpg"/>
          <p:cNvPicPr>
            <a:picLocks noChangeAspect="1" noChangeArrowheads="1"/>
          </p:cNvPicPr>
          <p:nvPr/>
        </p:nvPicPr>
        <p:blipFill>
          <a:blip r:embed="rId20" cstate="print"/>
          <a:srcRect l="10625" r="19062"/>
          <a:stretch>
            <a:fillRect/>
          </a:stretch>
        </p:blipFill>
        <p:spPr bwMode="auto">
          <a:xfrm>
            <a:off x="1500166" y="1587516"/>
            <a:ext cx="6369276" cy="3984624"/>
          </a:xfrm>
          <a:prstGeom prst="rect">
            <a:avLst/>
          </a:prstGeom>
          <a:noFill/>
        </p:spPr>
      </p:pic>
      <p:sp>
        <p:nvSpPr>
          <p:cNvPr id="27" name="Forme libre 26"/>
          <p:cNvSpPr/>
          <p:nvPr/>
        </p:nvSpPr>
        <p:spPr>
          <a:xfrm>
            <a:off x="-10758" y="-64546"/>
            <a:ext cx="9208546" cy="6949440"/>
          </a:xfrm>
          <a:custGeom>
            <a:avLst/>
            <a:gdLst>
              <a:gd name="connsiteX0" fmla="*/ 1527586 w 9208546"/>
              <a:gd name="connsiteY0" fmla="*/ 6045798 h 6949440"/>
              <a:gd name="connsiteX1" fmla="*/ 7799294 w 9208546"/>
              <a:gd name="connsiteY1" fmla="*/ 6067313 h 6949440"/>
              <a:gd name="connsiteX2" fmla="*/ 7734749 w 9208546"/>
              <a:gd name="connsiteY2" fmla="*/ 1656678 h 6949440"/>
              <a:gd name="connsiteX3" fmla="*/ 1516829 w 9208546"/>
              <a:gd name="connsiteY3" fmla="*/ 1656678 h 6949440"/>
              <a:gd name="connsiteX4" fmla="*/ 1538344 w 9208546"/>
              <a:gd name="connsiteY4" fmla="*/ 6938682 h 6949440"/>
              <a:gd name="connsiteX5" fmla="*/ 0 w 9208546"/>
              <a:gd name="connsiteY5" fmla="*/ 6949440 h 6949440"/>
              <a:gd name="connsiteX6" fmla="*/ 10758 w 9208546"/>
              <a:gd name="connsiteY6" fmla="*/ 10758 h 6949440"/>
              <a:gd name="connsiteX7" fmla="*/ 9208546 w 9208546"/>
              <a:gd name="connsiteY7" fmla="*/ 0 h 6949440"/>
              <a:gd name="connsiteX8" fmla="*/ 9144000 w 9208546"/>
              <a:gd name="connsiteY8" fmla="*/ 6927925 h 6949440"/>
              <a:gd name="connsiteX9" fmla="*/ 1538344 w 9208546"/>
              <a:gd name="connsiteY9" fmla="*/ 6938682 h 694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208546" h="6949440">
                <a:moveTo>
                  <a:pt x="1527586" y="6045798"/>
                </a:moveTo>
                <a:lnTo>
                  <a:pt x="7799294" y="6067313"/>
                </a:lnTo>
                <a:lnTo>
                  <a:pt x="7734749" y="1656678"/>
                </a:lnTo>
                <a:lnTo>
                  <a:pt x="1516829" y="1656678"/>
                </a:lnTo>
                <a:cubicBezTo>
                  <a:pt x="1524001" y="3417346"/>
                  <a:pt x="1531172" y="5178014"/>
                  <a:pt x="1538344" y="6938682"/>
                </a:cubicBezTo>
                <a:lnTo>
                  <a:pt x="0" y="6949440"/>
                </a:lnTo>
                <a:lnTo>
                  <a:pt x="10758" y="10758"/>
                </a:lnTo>
                <a:lnTo>
                  <a:pt x="9208546" y="0"/>
                </a:lnTo>
                <a:lnTo>
                  <a:pt x="9144000" y="6927925"/>
                </a:lnTo>
                <a:lnTo>
                  <a:pt x="1538344" y="6938682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31152" y="-12700"/>
            <a:ext cx="9169400" cy="6883400"/>
          </a:xfrm>
          <a:custGeom>
            <a:avLst/>
            <a:gdLst>
              <a:gd name="connsiteX0" fmla="*/ 1600200 w 9169400"/>
              <a:gd name="connsiteY0" fmla="*/ 5562600 h 6883400"/>
              <a:gd name="connsiteX1" fmla="*/ 7518400 w 9169400"/>
              <a:gd name="connsiteY1" fmla="*/ 5575300 h 6883400"/>
              <a:gd name="connsiteX2" fmla="*/ 7454900 w 9169400"/>
              <a:gd name="connsiteY2" fmla="*/ 1282700 h 6883400"/>
              <a:gd name="connsiteX3" fmla="*/ 1676400 w 9169400"/>
              <a:gd name="connsiteY3" fmla="*/ 1244600 h 6883400"/>
              <a:gd name="connsiteX4" fmla="*/ 1600200 w 9169400"/>
              <a:gd name="connsiteY4" fmla="*/ 6870700 h 6883400"/>
              <a:gd name="connsiteX5" fmla="*/ 0 w 9169400"/>
              <a:gd name="connsiteY5" fmla="*/ 6883400 h 6883400"/>
              <a:gd name="connsiteX6" fmla="*/ 25400 w 9169400"/>
              <a:gd name="connsiteY6" fmla="*/ 0 h 6883400"/>
              <a:gd name="connsiteX7" fmla="*/ 9144000 w 9169400"/>
              <a:gd name="connsiteY7" fmla="*/ 0 h 6883400"/>
              <a:gd name="connsiteX8" fmla="*/ 9169400 w 9169400"/>
              <a:gd name="connsiteY8" fmla="*/ 6858000 h 6883400"/>
              <a:gd name="connsiteX9" fmla="*/ 1600200 w 9169400"/>
              <a:gd name="connsiteY9" fmla="*/ 6870700 h 6883400"/>
              <a:gd name="connsiteX10" fmla="*/ 1612900 w 9169400"/>
              <a:gd name="connsiteY10" fmla="*/ 68453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9400" h="6883400">
                <a:moveTo>
                  <a:pt x="1600200" y="5562600"/>
                </a:moveTo>
                <a:lnTo>
                  <a:pt x="7518400" y="5575300"/>
                </a:lnTo>
                <a:lnTo>
                  <a:pt x="7454900" y="1282700"/>
                </a:lnTo>
                <a:lnTo>
                  <a:pt x="1676400" y="1244600"/>
                </a:lnTo>
                <a:lnTo>
                  <a:pt x="1600200" y="6870700"/>
                </a:lnTo>
                <a:lnTo>
                  <a:pt x="0" y="6883400"/>
                </a:lnTo>
                <a:cubicBezTo>
                  <a:pt x="8467" y="4588933"/>
                  <a:pt x="16933" y="2294467"/>
                  <a:pt x="25400" y="0"/>
                </a:cubicBezTo>
                <a:lnTo>
                  <a:pt x="9144000" y="0"/>
                </a:lnTo>
                <a:cubicBezTo>
                  <a:pt x="9152467" y="2286000"/>
                  <a:pt x="9160933" y="4572000"/>
                  <a:pt x="9169400" y="6858000"/>
                </a:cubicBezTo>
                <a:lnTo>
                  <a:pt x="1600200" y="6870700"/>
                </a:lnTo>
                <a:lnTo>
                  <a:pt x="1612900" y="6845300"/>
                </a:lnTo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-32" y="5559440"/>
            <a:ext cx="9180000" cy="1296000"/>
          </a:xfrm>
          <a:prstGeom prst="rect">
            <a:avLst/>
          </a:prstGeom>
          <a:blipFill>
            <a:blip r:embed="rId21" cstate="print">
              <a:lum brigh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grpSp>
        <p:nvGrpSpPr>
          <p:cNvPr id="28" name="Groupe 27"/>
          <p:cNvGrpSpPr/>
          <p:nvPr/>
        </p:nvGrpSpPr>
        <p:grpSpPr>
          <a:xfrm>
            <a:off x="642942" y="-103908"/>
            <a:ext cx="7858148" cy="5676048"/>
            <a:chOff x="887105" y="285728"/>
            <a:chExt cx="7471109" cy="5890362"/>
          </a:xfrm>
        </p:grpSpPr>
        <p:pic>
          <p:nvPicPr>
            <p:cNvPr id="31" name="Image 30" descr="8PsGaYxkYnR7-2_M8Y86Q2x4eYI@600x245.jpg"/>
            <p:cNvPicPr>
              <a:picLocks noChangeAspect="1"/>
            </p:cNvPicPr>
            <p:nvPr/>
          </p:nvPicPr>
          <p:blipFill>
            <a:blip r:embed="rId22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rcRect l="804"/>
            <a:stretch>
              <a:fillRect/>
            </a:stretch>
          </p:blipFill>
          <p:spPr>
            <a:xfrm>
              <a:off x="887105" y="285728"/>
              <a:ext cx="3684895" cy="589036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2" name="Image 31" descr="8PsGaYxkYnR7-2_M8Y86Q2x4eYI@600x245.jpg"/>
            <p:cNvPicPr>
              <a:picLocks noChangeAspect="1"/>
            </p:cNvPicPr>
            <p:nvPr/>
          </p:nvPicPr>
          <p:blipFill>
            <a:blip r:embed="rId22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rcRect l="804" r="1609"/>
            <a:stretch>
              <a:fillRect/>
            </a:stretch>
          </p:blipFill>
          <p:spPr>
            <a:xfrm>
              <a:off x="4500562" y="285728"/>
              <a:ext cx="3857652" cy="5890362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3" name="Forme libre 32"/>
          <p:cNvSpPr/>
          <p:nvPr/>
        </p:nvSpPr>
        <p:spPr>
          <a:xfrm>
            <a:off x="-357223" y="-71462"/>
            <a:ext cx="9648000" cy="6888480"/>
          </a:xfrm>
          <a:custGeom>
            <a:avLst/>
            <a:gdLst>
              <a:gd name="connsiteX0" fmla="*/ 138056 w 9294607"/>
              <a:gd name="connsiteY0" fmla="*/ 6495826 h 6581887"/>
              <a:gd name="connsiteX1" fmla="*/ 977153 w 9294607"/>
              <a:gd name="connsiteY1" fmla="*/ 6452795 h 6581887"/>
              <a:gd name="connsiteX2" fmla="*/ 1117002 w 9294607"/>
              <a:gd name="connsiteY2" fmla="*/ 6431280 h 6581887"/>
              <a:gd name="connsiteX3" fmla="*/ 1256852 w 9294607"/>
              <a:gd name="connsiteY3" fmla="*/ 6388249 h 6581887"/>
              <a:gd name="connsiteX4" fmla="*/ 1256852 w 9294607"/>
              <a:gd name="connsiteY4" fmla="*/ 6269915 h 6581887"/>
              <a:gd name="connsiteX5" fmla="*/ 1149275 w 9294607"/>
              <a:gd name="connsiteY5" fmla="*/ 5807336 h 6581887"/>
              <a:gd name="connsiteX6" fmla="*/ 1213821 w 9294607"/>
              <a:gd name="connsiteY6" fmla="*/ 5473849 h 6581887"/>
              <a:gd name="connsiteX7" fmla="*/ 1160033 w 9294607"/>
              <a:gd name="connsiteY7" fmla="*/ 5151120 h 6581887"/>
              <a:gd name="connsiteX8" fmla="*/ 1020183 w 9294607"/>
              <a:gd name="connsiteY8" fmla="*/ 4892936 h 6581887"/>
              <a:gd name="connsiteX9" fmla="*/ 1041699 w 9294607"/>
              <a:gd name="connsiteY9" fmla="*/ 4796118 h 6581887"/>
              <a:gd name="connsiteX10" fmla="*/ 987910 w 9294607"/>
              <a:gd name="connsiteY10" fmla="*/ 4688541 h 6581887"/>
              <a:gd name="connsiteX11" fmla="*/ 1020183 w 9294607"/>
              <a:gd name="connsiteY11" fmla="*/ 4699299 h 6581887"/>
              <a:gd name="connsiteX12" fmla="*/ 1192306 w 9294607"/>
              <a:gd name="connsiteY12" fmla="*/ 4656268 h 6581887"/>
              <a:gd name="connsiteX13" fmla="*/ 1590339 w 9294607"/>
              <a:gd name="connsiteY13" fmla="*/ 4312024 h 6581887"/>
              <a:gd name="connsiteX14" fmla="*/ 2052918 w 9294607"/>
              <a:gd name="connsiteY14" fmla="*/ 3634292 h 6581887"/>
              <a:gd name="connsiteX15" fmla="*/ 2375647 w 9294607"/>
              <a:gd name="connsiteY15" fmla="*/ 2321859 h 6581887"/>
              <a:gd name="connsiteX16" fmla="*/ 2450950 w 9294607"/>
              <a:gd name="connsiteY16" fmla="*/ 1461247 h 6581887"/>
              <a:gd name="connsiteX17" fmla="*/ 2450950 w 9294607"/>
              <a:gd name="connsiteY17" fmla="*/ 1235336 h 6581887"/>
              <a:gd name="connsiteX18" fmla="*/ 2450950 w 9294607"/>
              <a:gd name="connsiteY18" fmla="*/ 1235336 h 6581887"/>
              <a:gd name="connsiteX19" fmla="*/ 2644588 w 9294607"/>
              <a:gd name="connsiteY19" fmla="*/ 1353671 h 6581887"/>
              <a:gd name="connsiteX20" fmla="*/ 3171713 w 9294607"/>
              <a:gd name="connsiteY20" fmla="*/ 1418216 h 6581887"/>
              <a:gd name="connsiteX21" fmla="*/ 3623534 w 9294607"/>
              <a:gd name="connsiteY21" fmla="*/ 1278367 h 6581887"/>
              <a:gd name="connsiteX22" fmla="*/ 3903233 w 9294607"/>
              <a:gd name="connsiteY22" fmla="*/ 998668 h 6581887"/>
              <a:gd name="connsiteX23" fmla="*/ 3989294 w 9294607"/>
              <a:gd name="connsiteY23" fmla="*/ 762000 h 6581887"/>
              <a:gd name="connsiteX24" fmla="*/ 3989294 w 9294607"/>
              <a:gd name="connsiteY24" fmla="*/ 762000 h 6581887"/>
              <a:gd name="connsiteX25" fmla="*/ 4010809 w 9294607"/>
              <a:gd name="connsiteY25" fmla="*/ 772758 h 6581887"/>
              <a:gd name="connsiteX26" fmla="*/ 4193689 w 9294607"/>
              <a:gd name="connsiteY26" fmla="*/ 987911 h 6581887"/>
              <a:gd name="connsiteX27" fmla="*/ 4710056 w 9294607"/>
              <a:gd name="connsiteY27" fmla="*/ 1138518 h 6581887"/>
              <a:gd name="connsiteX28" fmla="*/ 5226423 w 9294607"/>
              <a:gd name="connsiteY28" fmla="*/ 1063214 h 6581887"/>
              <a:gd name="connsiteX29" fmla="*/ 5484607 w 9294607"/>
              <a:gd name="connsiteY29" fmla="*/ 880334 h 6581887"/>
              <a:gd name="connsiteX30" fmla="*/ 5581426 w 9294607"/>
              <a:gd name="connsiteY30" fmla="*/ 718969 h 6581887"/>
              <a:gd name="connsiteX31" fmla="*/ 5592183 w 9294607"/>
              <a:gd name="connsiteY31" fmla="*/ 718969 h 6581887"/>
              <a:gd name="connsiteX32" fmla="*/ 5613699 w 9294607"/>
              <a:gd name="connsiteY32" fmla="*/ 805031 h 6581887"/>
              <a:gd name="connsiteX33" fmla="*/ 5689002 w 9294607"/>
              <a:gd name="connsiteY33" fmla="*/ 987911 h 6581887"/>
              <a:gd name="connsiteX34" fmla="*/ 5893398 w 9294607"/>
              <a:gd name="connsiteY34" fmla="*/ 1256852 h 6581887"/>
              <a:gd name="connsiteX35" fmla="*/ 6377492 w 9294607"/>
              <a:gd name="connsiteY35" fmla="*/ 1407459 h 6581887"/>
              <a:gd name="connsiteX36" fmla="*/ 6689463 w 9294607"/>
              <a:gd name="connsiteY36" fmla="*/ 1407459 h 6581887"/>
              <a:gd name="connsiteX37" fmla="*/ 7001435 w 9294607"/>
              <a:gd name="connsiteY37" fmla="*/ 1342913 h 6581887"/>
              <a:gd name="connsiteX38" fmla="*/ 7065981 w 9294607"/>
              <a:gd name="connsiteY38" fmla="*/ 1385944 h 6581887"/>
              <a:gd name="connsiteX39" fmla="*/ 7065981 w 9294607"/>
              <a:gd name="connsiteY39" fmla="*/ 1751704 h 6581887"/>
              <a:gd name="connsiteX40" fmla="*/ 7119769 w 9294607"/>
              <a:gd name="connsiteY40" fmla="*/ 2429435 h 6581887"/>
              <a:gd name="connsiteX41" fmla="*/ 7259619 w 9294607"/>
              <a:gd name="connsiteY41" fmla="*/ 3085652 h 6581887"/>
              <a:gd name="connsiteX42" fmla="*/ 7345680 w 9294607"/>
              <a:gd name="connsiteY42" fmla="*/ 3451412 h 6581887"/>
              <a:gd name="connsiteX43" fmla="*/ 7603863 w 9294607"/>
              <a:gd name="connsiteY43" fmla="*/ 3935506 h 6581887"/>
              <a:gd name="connsiteX44" fmla="*/ 8001896 w 9294607"/>
              <a:gd name="connsiteY44" fmla="*/ 4430358 h 6581887"/>
              <a:gd name="connsiteX45" fmla="*/ 8249322 w 9294607"/>
              <a:gd name="connsiteY45" fmla="*/ 4634753 h 6581887"/>
              <a:gd name="connsiteX46" fmla="*/ 8421445 w 9294607"/>
              <a:gd name="connsiteY46" fmla="*/ 4677784 h 6581887"/>
              <a:gd name="connsiteX47" fmla="*/ 8453718 w 9294607"/>
              <a:gd name="connsiteY47" fmla="*/ 4710056 h 6581887"/>
              <a:gd name="connsiteX48" fmla="*/ 8442960 w 9294607"/>
              <a:gd name="connsiteY48" fmla="*/ 4753087 h 6581887"/>
              <a:gd name="connsiteX49" fmla="*/ 8464475 w 9294607"/>
              <a:gd name="connsiteY49" fmla="*/ 4849906 h 6581887"/>
              <a:gd name="connsiteX50" fmla="*/ 8399929 w 9294607"/>
              <a:gd name="connsiteY50" fmla="*/ 4978998 h 6581887"/>
              <a:gd name="connsiteX51" fmla="*/ 8303110 w 9294607"/>
              <a:gd name="connsiteY51" fmla="*/ 5172635 h 6581887"/>
              <a:gd name="connsiteX52" fmla="*/ 8292353 w 9294607"/>
              <a:gd name="connsiteY52" fmla="*/ 5441576 h 6581887"/>
              <a:gd name="connsiteX53" fmla="*/ 8378414 w 9294607"/>
              <a:gd name="connsiteY53" fmla="*/ 5613699 h 6581887"/>
              <a:gd name="connsiteX54" fmla="*/ 8292353 w 9294607"/>
              <a:gd name="connsiteY54" fmla="*/ 5968701 h 6581887"/>
              <a:gd name="connsiteX55" fmla="*/ 8206292 w 9294607"/>
              <a:gd name="connsiteY55" fmla="*/ 6216127 h 6581887"/>
              <a:gd name="connsiteX56" fmla="*/ 8260080 w 9294607"/>
              <a:gd name="connsiteY56" fmla="*/ 6377492 h 6581887"/>
              <a:gd name="connsiteX57" fmla="*/ 8475233 w 9294607"/>
              <a:gd name="connsiteY57" fmla="*/ 6377492 h 6581887"/>
              <a:gd name="connsiteX58" fmla="*/ 8593567 w 9294607"/>
              <a:gd name="connsiteY58" fmla="*/ 6431280 h 6581887"/>
              <a:gd name="connsiteX59" fmla="*/ 8744174 w 9294607"/>
              <a:gd name="connsiteY59" fmla="*/ 6388249 h 6581887"/>
              <a:gd name="connsiteX60" fmla="*/ 8862508 w 9294607"/>
              <a:gd name="connsiteY60" fmla="*/ 6485068 h 6581887"/>
              <a:gd name="connsiteX61" fmla="*/ 9056146 w 9294607"/>
              <a:gd name="connsiteY61" fmla="*/ 6495826 h 6581887"/>
              <a:gd name="connsiteX62" fmla="*/ 9195995 w 9294607"/>
              <a:gd name="connsiteY62" fmla="*/ 6463553 h 6581887"/>
              <a:gd name="connsiteX63" fmla="*/ 9249783 w 9294607"/>
              <a:gd name="connsiteY63" fmla="*/ 6485068 h 6581887"/>
              <a:gd name="connsiteX64" fmla="*/ 9282056 w 9294607"/>
              <a:gd name="connsiteY64" fmla="*/ 6485068 h 6581887"/>
              <a:gd name="connsiteX65" fmla="*/ 9292814 w 9294607"/>
              <a:gd name="connsiteY65" fmla="*/ 6485068 h 6581887"/>
              <a:gd name="connsiteX66" fmla="*/ 9282056 w 9294607"/>
              <a:gd name="connsiteY66" fmla="*/ 6248400 h 6581887"/>
              <a:gd name="connsiteX67" fmla="*/ 9292814 w 9294607"/>
              <a:gd name="connsiteY67" fmla="*/ 6087035 h 6581887"/>
              <a:gd name="connsiteX68" fmla="*/ 9282056 w 9294607"/>
              <a:gd name="connsiteY68" fmla="*/ 3720353 h 6581887"/>
              <a:gd name="connsiteX69" fmla="*/ 9271299 w 9294607"/>
              <a:gd name="connsiteY69" fmla="*/ 1923826 h 6581887"/>
              <a:gd name="connsiteX70" fmla="*/ 9292814 w 9294607"/>
              <a:gd name="connsiteY70" fmla="*/ 557605 h 6581887"/>
              <a:gd name="connsiteX71" fmla="*/ 9282056 w 9294607"/>
              <a:gd name="connsiteY71" fmla="*/ 224118 h 6581887"/>
              <a:gd name="connsiteX72" fmla="*/ 9292814 w 9294607"/>
              <a:gd name="connsiteY72" fmla="*/ 127299 h 6581887"/>
              <a:gd name="connsiteX73" fmla="*/ 9282056 w 9294607"/>
              <a:gd name="connsiteY73" fmla="*/ 41238 h 6581887"/>
              <a:gd name="connsiteX74" fmla="*/ 9249783 w 9294607"/>
              <a:gd name="connsiteY74" fmla="*/ 30480 h 6581887"/>
              <a:gd name="connsiteX75" fmla="*/ 9152965 w 9294607"/>
              <a:gd name="connsiteY75" fmla="*/ 41238 h 6581887"/>
              <a:gd name="connsiteX76" fmla="*/ 7754470 w 9294607"/>
              <a:gd name="connsiteY76" fmla="*/ 19722 h 6581887"/>
              <a:gd name="connsiteX77" fmla="*/ 2687619 w 9294607"/>
              <a:gd name="connsiteY77" fmla="*/ 19722 h 6581887"/>
              <a:gd name="connsiteX78" fmla="*/ 1117002 w 9294607"/>
              <a:gd name="connsiteY78" fmla="*/ 30480 h 6581887"/>
              <a:gd name="connsiteX79" fmla="*/ 374725 w 9294607"/>
              <a:gd name="connsiteY79" fmla="*/ 30480 h 6581887"/>
              <a:gd name="connsiteX80" fmla="*/ 213360 w 9294607"/>
              <a:gd name="connsiteY80" fmla="*/ 41238 h 6581887"/>
              <a:gd name="connsiteX81" fmla="*/ 148814 w 9294607"/>
              <a:gd name="connsiteY81" fmla="*/ 30480 h 6581887"/>
              <a:gd name="connsiteX82" fmla="*/ 159572 w 9294607"/>
              <a:gd name="connsiteY82" fmla="*/ 30480 h 6581887"/>
              <a:gd name="connsiteX83" fmla="*/ 148814 w 9294607"/>
              <a:gd name="connsiteY83" fmla="*/ 116541 h 6581887"/>
              <a:gd name="connsiteX84" fmla="*/ 148814 w 9294607"/>
              <a:gd name="connsiteY84" fmla="*/ 729727 h 6581887"/>
              <a:gd name="connsiteX85" fmla="*/ 159572 w 9294607"/>
              <a:gd name="connsiteY85" fmla="*/ 2020645 h 6581887"/>
              <a:gd name="connsiteX86" fmla="*/ 148814 w 9294607"/>
              <a:gd name="connsiteY86" fmla="*/ 3957021 h 6581887"/>
              <a:gd name="connsiteX87" fmla="*/ 148814 w 9294607"/>
              <a:gd name="connsiteY87" fmla="*/ 5936428 h 6581887"/>
              <a:gd name="connsiteX88" fmla="*/ 138056 w 9294607"/>
              <a:gd name="connsiteY88" fmla="*/ 6495826 h 6581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9294607" h="6581887">
                <a:moveTo>
                  <a:pt x="138056" y="6495826"/>
                </a:moveTo>
                <a:cubicBezTo>
                  <a:pt x="276112" y="6581887"/>
                  <a:pt x="813995" y="6463553"/>
                  <a:pt x="977153" y="6452795"/>
                </a:cubicBezTo>
                <a:cubicBezTo>
                  <a:pt x="1140311" y="6442037"/>
                  <a:pt x="1070386" y="6442038"/>
                  <a:pt x="1117002" y="6431280"/>
                </a:cubicBezTo>
                <a:cubicBezTo>
                  <a:pt x="1163618" y="6420522"/>
                  <a:pt x="1233544" y="6415143"/>
                  <a:pt x="1256852" y="6388249"/>
                </a:cubicBezTo>
                <a:cubicBezTo>
                  <a:pt x="1280160" y="6361355"/>
                  <a:pt x="1274781" y="6366734"/>
                  <a:pt x="1256852" y="6269915"/>
                </a:cubicBezTo>
                <a:cubicBezTo>
                  <a:pt x="1238923" y="6173096"/>
                  <a:pt x="1156447" y="5940014"/>
                  <a:pt x="1149275" y="5807336"/>
                </a:cubicBezTo>
                <a:cubicBezTo>
                  <a:pt x="1142103" y="5674658"/>
                  <a:pt x="1212028" y="5583218"/>
                  <a:pt x="1213821" y="5473849"/>
                </a:cubicBezTo>
                <a:cubicBezTo>
                  <a:pt x="1215614" y="5364480"/>
                  <a:pt x="1192306" y="5247939"/>
                  <a:pt x="1160033" y="5151120"/>
                </a:cubicBezTo>
                <a:cubicBezTo>
                  <a:pt x="1127760" y="5054301"/>
                  <a:pt x="1039905" y="4952103"/>
                  <a:pt x="1020183" y="4892936"/>
                </a:cubicBezTo>
                <a:cubicBezTo>
                  <a:pt x="1000461" y="4833769"/>
                  <a:pt x="1047078" y="4830184"/>
                  <a:pt x="1041699" y="4796118"/>
                </a:cubicBezTo>
                <a:cubicBezTo>
                  <a:pt x="1036320" y="4762052"/>
                  <a:pt x="991496" y="4704678"/>
                  <a:pt x="987910" y="4688541"/>
                </a:cubicBezTo>
                <a:cubicBezTo>
                  <a:pt x="984324" y="4672404"/>
                  <a:pt x="986117" y="4704678"/>
                  <a:pt x="1020183" y="4699299"/>
                </a:cubicBezTo>
                <a:cubicBezTo>
                  <a:pt x="1054249" y="4693920"/>
                  <a:pt x="1097280" y="4720814"/>
                  <a:pt x="1192306" y="4656268"/>
                </a:cubicBezTo>
                <a:cubicBezTo>
                  <a:pt x="1287332" y="4591722"/>
                  <a:pt x="1446904" y="4482353"/>
                  <a:pt x="1590339" y="4312024"/>
                </a:cubicBezTo>
                <a:cubicBezTo>
                  <a:pt x="1733774" y="4141695"/>
                  <a:pt x="1922033" y="3965986"/>
                  <a:pt x="2052918" y="3634292"/>
                </a:cubicBezTo>
                <a:cubicBezTo>
                  <a:pt x="2183803" y="3302598"/>
                  <a:pt x="2309308" y="2684033"/>
                  <a:pt x="2375647" y="2321859"/>
                </a:cubicBezTo>
                <a:cubicBezTo>
                  <a:pt x="2441986" y="1959685"/>
                  <a:pt x="2438400" y="1642334"/>
                  <a:pt x="2450950" y="1461247"/>
                </a:cubicBezTo>
                <a:cubicBezTo>
                  <a:pt x="2463500" y="1280160"/>
                  <a:pt x="2450950" y="1235336"/>
                  <a:pt x="2450950" y="1235336"/>
                </a:cubicBezTo>
                <a:lnTo>
                  <a:pt x="2450950" y="1235336"/>
                </a:lnTo>
                <a:cubicBezTo>
                  <a:pt x="2483223" y="1255058"/>
                  <a:pt x="2524461" y="1323191"/>
                  <a:pt x="2644588" y="1353671"/>
                </a:cubicBezTo>
                <a:cubicBezTo>
                  <a:pt x="2764715" y="1384151"/>
                  <a:pt x="3008555" y="1430767"/>
                  <a:pt x="3171713" y="1418216"/>
                </a:cubicBezTo>
                <a:cubicBezTo>
                  <a:pt x="3334871" y="1405665"/>
                  <a:pt x="3501614" y="1348292"/>
                  <a:pt x="3623534" y="1278367"/>
                </a:cubicBezTo>
                <a:cubicBezTo>
                  <a:pt x="3745454" y="1208442"/>
                  <a:pt x="3842273" y="1084729"/>
                  <a:pt x="3903233" y="998668"/>
                </a:cubicBezTo>
                <a:cubicBezTo>
                  <a:pt x="3964193" y="912607"/>
                  <a:pt x="3989294" y="762000"/>
                  <a:pt x="3989294" y="762000"/>
                </a:cubicBezTo>
                <a:lnTo>
                  <a:pt x="3989294" y="762000"/>
                </a:lnTo>
                <a:cubicBezTo>
                  <a:pt x="3992880" y="763793"/>
                  <a:pt x="3976743" y="735106"/>
                  <a:pt x="4010809" y="772758"/>
                </a:cubicBezTo>
                <a:cubicBezTo>
                  <a:pt x="4044875" y="810410"/>
                  <a:pt x="4077148" y="926951"/>
                  <a:pt x="4193689" y="987911"/>
                </a:cubicBezTo>
                <a:cubicBezTo>
                  <a:pt x="4310230" y="1048871"/>
                  <a:pt x="4537934" y="1125968"/>
                  <a:pt x="4710056" y="1138518"/>
                </a:cubicBezTo>
                <a:cubicBezTo>
                  <a:pt x="4882178" y="1151068"/>
                  <a:pt x="5097331" y="1106245"/>
                  <a:pt x="5226423" y="1063214"/>
                </a:cubicBezTo>
                <a:cubicBezTo>
                  <a:pt x="5355515" y="1020183"/>
                  <a:pt x="5425440" y="937708"/>
                  <a:pt x="5484607" y="880334"/>
                </a:cubicBezTo>
                <a:cubicBezTo>
                  <a:pt x="5543774" y="822960"/>
                  <a:pt x="5563497" y="745863"/>
                  <a:pt x="5581426" y="718969"/>
                </a:cubicBezTo>
                <a:cubicBezTo>
                  <a:pt x="5599355" y="692075"/>
                  <a:pt x="5586804" y="704625"/>
                  <a:pt x="5592183" y="718969"/>
                </a:cubicBezTo>
                <a:cubicBezTo>
                  <a:pt x="5597562" y="733313"/>
                  <a:pt x="5597562" y="760207"/>
                  <a:pt x="5613699" y="805031"/>
                </a:cubicBezTo>
                <a:cubicBezTo>
                  <a:pt x="5629836" y="849855"/>
                  <a:pt x="5642385" y="912607"/>
                  <a:pt x="5689002" y="987911"/>
                </a:cubicBezTo>
                <a:cubicBezTo>
                  <a:pt x="5735619" y="1063215"/>
                  <a:pt x="5778650" y="1186927"/>
                  <a:pt x="5893398" y="1256852"/>
                </a:cubicBezTo>
                <a:cubicBezTo>
                  <a:pt x="6008146" y="1326777"/>
                  <a:pt x="6244815" y="1382358"/>
                  <a:pt x="6377492" y="1407459"/>
                </a:cubicBezTo>
                <a:cubicBezTo>
                  <a:pt x="6510170" y="1432560"/>
                  <a:pt x="6585472" y="1418217"/>
                  <a:pt x="6689463" y="1407459"/>
                </a:cubicBezTo>
                <a:cubicBezTo>
                  <a:pt x="6793454" y="1396701"/>
                  <a:pt x="6938682" y="1346499"/>
                  <a:pt x="7001435" y="1342913"/>
                </a:cubicBezTo>
                <a:cubicBezTo>
                  <a:pt x="7064188" y="1339327"/>
                  <a:pt x="7055223" y="1317812"/>
                  <a:pt x="7065981" y="1385944"/>
                </a:cubicBezTo>
                <a:cubicBezTo>
                  <a:pt x="7076739" y="1454076"/>
                  <a:pt x="7057016" y="1577789"/>
                  <a:pt x="7065981" y="1751704"/>
                </a:cubicBezTo>
                <a:cubicBezTo>
                  <a:pt x="7074946" y="1925619"/>
                  <a:pt x="7087496" y="2207110"/>
                  <a:pt x="7119769" y="2429435"/>
                </a:cubicBezTo>
                <a:cubicBezTo>
                  <a:pt x="7152042" y="2651760"/>
                  <a:pt x="7221967" y="2915323"/>
                  <a:pt x="7259619" y="3085652"/>
                </a:cubicBezTo>
                <a:cubicBezTo>
                  <a:pt x="7297271" y="3255981"/>
                  <a:pt x="7288306" y="3309770"/>
                  <a:pt x="7345680" y="3451412"/>
                </a:cubicBezTo>
                <a:cubicBezTo>
                  <a:pt x="7403054" y="3593054"/>
                  <a:pt x="7494494" y="3772348"/>
                  <a:pt x="7603863" y="3935506"/>
                </a:cubicBezTo>
                <a:cubicBezTo>
                  <a:pt x="7713232" y="4098664"/>
                  <a:pt x="7894319" y="4313817"/>
                  <a:pt x="8001896" y="4430358"/>
                </a:cubicBezTo>
                <a:cubicBezTo>
                  <a:pt x="8109473" y="4546899"/>
                  <a:pt x="8179397" y="4593515"/>
                  <a:pt x="8249322" y="4634753"/>
                </a:cubicBezTo>
                <a:cubicBezTo>
                  <a:pt x="8319247" y="4675991"/>
                  <a:pt x="8387379" y="4665234"/>
                  <a:pt x="8421445" y="4677784"/>
                </a:cubicBezTo>
                <a:cubicBezTo>
                  <a:pt x="8455511" y="4690334"/>
                  <a:pt x="8450132" y="4697506"/>
                  <a:pt x="8453718" y="4710056"/>
                </a:cubicBezTo>
                <a:cubicBezTo>
                  <a:pt x="8457304" y="4722606"/>
                  <a:pt x="8441167" y="4729779"/>
                  <a:pt x="8442960" y="4753087"/>
                </a:cubicBezTo>
                <a:cubicBezTo>
                  <a:pt x="8444753" y="4776395"/>
                  <a:pt x="8471647" y="4812254"/>
                  <a:pt x="8464475" y="4849906"/>
                </a:cubicBezTo>
                <a:cubicBezTo>
                  <a:pt x="8457303" y="4887558"/>
                  <a:pt x="8399929" y="4978998"/>
                  <a:pt x="8399929" y="4978998"/>
                </a:cubicBezTo>
                <a:cubicBezTo>
                  <a:pt x="8373035" y="5032786"/>
                  <a:pt x="8321039" y="5095539"/>
                  <a:pt x="8303110" y="5172635"/>
                </a:cubicBezTo>
                <a:cubicBezTo>
                  <a:pt x="8285181" y="5249731"/>
                  <a:pt x="8279802" y="5368065"/>
                  <a:pt x="8292353" y="5441576"/>
                </a:cubicBezTo>
                <a:cubicBezTo>
                  <a:pt x="8304904" y="5515087"/>
                  <a:pt x="8378414" y="5525845"/>
                  <a:pt x="8378414" y="5613699"/>
                </a:cubicBezTo>
                <a:cubicBezTo>
                  <a:pt x="8378414" y="5701553"/>
                  <a:pt x="8321040" y="5868296"/>
                  <a:pt x="8292353" y="5968701"/>
                </a:cubicBezTo>
                <a:cubicBezTo>
                  <a:pt x="8263666" y="6069106"/>
                  <a:pt x="8211671" y="6147995"/>
                  <a:pt x="8206292" y="6216127"/>
                </a:cubicBezTo>
                <a:cubicBezTo>
                  <a:pt x="8200913" y="6284259"/>
                  <a:pt x="8215257" y="6350598"/>
                  <a:pt x="8260080" y="6377492"/>
                </a:cubicBezTo>
                <a:cubicBezTo>
                  <a:pt x="8304903" y="6404386"/>
                  <a:pt x="8419652" y="6368527"/>
                  <a:pt x="8475233" y="6377492"/>
                </a:cubicBezTo>
                <a:cubicBezTo>
                  <a:pt x="8530814" y="6386457"/>
                  <a:pt x="8548744" y="6429487"/>
                  <a:pt x="8593567" y="6431280"/>
                </a:cubicBezTo>
                <a:cubicBezTo>
                  <a:pt x="8638390" y="6433073"/>
                  <a:pt x="8699351" y="6379284"/>
                  <a:pt x="8744174" y="6388249"/>
                </a:cubicBezTo>
                <a:cubicBezTo>
                  <a:pt x="8788997" y="6397214"/>
                  <a:pt x="8810513" y="6467139"/>
                  <a:pt x="8862508" y="6485068"/>
                </a:cubicBezTo>
                <a:cubicBezTo>
                  <a:pt x="8914503" y="6502998"/>
                  <a:pt x="9000565" y="6499412"/>
                  <a:pt x="9056146" y="6495826"/>
                </a:cubicBezTo>
                <a:cubicBezTo>
                  <a:pt x="9111727" y="6492240"/>
                  <a:pt x="9163722" y="6465346"/>
                  <a:pt x="9195995" y="6463553"/>
                </a:cubicBezTo>
                <a:cubicBezTo>
                  <a:pt x="9228268" y="6461760"/>
                  <a:pt x="9235440" y="6481482"/>
                  <a:pt x="9249783" y="6485068"/>
                </a:cubicBezTo>
                <a:cubicBezTo>
                  <a:pt x="9264127" y="6488654"/>
                  <a:pt x="9282056" y="6485068"/>
                  <a:pt x="9282056" y="6485068"/>
                </a:cubicBezTo>
                <a:cubicBezTo>
                  <a:pt x="9289228" y="6485068"/>
                  <a:pt x="9292814" y="6524513"/>
                  <a:pt x="9292814" y="6485068"/>
                </a:cubicBezTo>
                <a:cubicBezTo>
                  <a:pt x="9292814" y="6445623"/>
                  <a:pt x="9282056" y="6314739"/>
                  <a:pt x="9282056" y="6248400"/>
                </a:cubicBezTo>
                <a:cubicBezTo>
                  <a:pt x="9282056" y="6182061"/>
                  <a:pt x="9292814" y="6508376"/>
                  <a:pt x="9292814" y="6087035"/>
                </a:cubicBezTo>
                <a:cubicBezTo>
                  <a:pt x="9292814" y="5665694"/>
                  <a:pt x="9285642" y="4414221"/>
                  <a:pt x="9282056" y="3720353"/>
                </a:cubicBezTo>
                <a:cubicBezTo>
                  <a:pt x="9278470" y="3026485"/>
                  <a:pt x="9269506" y="2450951"/>
                  <a:pt x="9271299" y="1923826"/>
                </a:cubicBezTo>
                <a:cubicBezTo>
                  <a:pt x="9273092" y="1396701"/>
                  <a:pt x="9291021" y="840890"/>
                  <a:pt x="9292814" y="557605"/>
                </a:cubicBezTo>
                <a:cubicBezTo>
                  <a:pt x="9294607" y="274320"/>
                  <a:pt x="9282056" y="295836"/>
                  <a:pt x="9282056" y="224118"/>
                </a:cubicBezTo>
                <a:cubicBezTo>
                  <a:pt x="9282056" y="152400"/>
                  <a:pt x="9292814" y="157779"/>
                  <a:pt x="9292814" y="127299"/>
                </a:cubicBezTo>
                <a:cubicBezTo>
                  <a:pt x="9292814" y="96819"/>
                  <a:pt x="9289228" y="57374"/>
                  <a:pt x="9282056" y="41238"/>
                </a:cubicBezTo>
                <a:cubicBezTo>
                  <a:pt x="9274884" y="25102"/>
                  <a:pt x="9271298" y="30480"/>
                  <a:pt x="9249783" y="30480"/>
                </a:cubicBezTo>
                <a:cubicBezTo>
                  <a:pt x="9228268" y="30480"/>
                  <a:pt x="9152965" y="41238"/>
                  <a:pt x="9152965" y="41238"/>
                </a:cubicBezTo>
                <a:lnTo>
                  <a:pt x="7754470" y="19722"/>
                </a:lnTo>
                <a:lnTo>
                  <a:pt x="2687619" y="19722"/>
                </a:lnTo>
                <a:lnTo>
                  <a:pt x="1117002" y="30480"/>
                </a:lnTo>
                <a:lnTo>
                  <a:pt x="374725" y="30480"/>
                </a:lnTo>
                <a:cubicBezTo>
                  <a:pt x="224118" y="32273"/>
                  <a:pt x="251012" y="41238"/>
                  <a:pt x="213360" y="41238"/>
                </a:cubicBezTo>
                <a:cubicBezTo>
                  <a:pt x="175708" y="41238"/>
                  <a:pt x="157779" y="32273"/>
                  <a:pt x="148814" y="30480"/>
                </a:cubicBezTo>
                <a:cubicBezTo>
                  <a:pt x="139849" y="28687"/>
                  <a:pt x="159572" y="16137"/>
                  <a:pt x="159572" y="30480"/>
                </a:cubicBezTo>
                <a:cubicBezTo>
                  <a:pt x="159572" y="44823"/>
                  <a:pt x="150607" y="0"/>
                  <a:pt x="148814" y="116541"/>
                </a:cubicBezTo>
                <a:cubicBezTo>
                  <a:pt x="147021" y="233082"/>
                  <a:pt x="147021" y="412376"/>
                  <a:pt x="148814" y="729727"/>
                </a:cubicBezTo>
                <a:cubicBezTo>
                  <a:pt x="150607" y="1047078"/>
                  <a:pt x="159572" y="1482763"/>
                  <a:pt x="159572" y="2020645"/>
                </a:cubicBezTo>
                <a:cubicBezTo>
                  <a:pt x="159572" y="2558527"/>
                  <a:pt x="150607" y="3304391"/>
                  <a:pt x="148814" y="3957021"/>
                </a:cubicBezTo>
                <a:cubicBezTo>
                  <a:pt x="147021" y="4609652"/>
                  <a:pt x="147021" y="5513294"/>
                  <a:pt x="148814" y="5936428"/>
                </a:cubicBezTo>
                <a:cubicBezTo>
                  <a:pt x="150607" y="6359562"/>
                  <a:pt x="0" y="6409765"/>
                  <a:pt x="138056" y="6495826"/>
                </a:cubicBezTo>
                <a:close/>
              </a:path>
            </a:pathLst>
          </a:custGeom>
          <a:blipFill>
            <a:blip r:embed="rId23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29" name="Image 28" descr="ne_nous_fachons_pas01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767164" y="0"/>
            <a:ext cx="1376836" cy="1866896"/>
          </a:xfrm>
          <a:prstGeom prst="rect">
            <a:avLst/>
          </a:prstGeom>
        </p:spPr>
      </p:pic>
      <p:pic>
        <p:nvPicPr>
          <p:cNvPr id="30" name="Image 29" descr="263649_192880444094305_4955270_n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0" y="0"/>
            <a:ext cx="1458908" cy="2093599"/>
          </a:xfrm>
          <a:prstGeom prst="rect">
            <a:avLst/>
          </a:prstGeom>
        </p:spPr>
      </p:pic>
    </p:spTree>
  </p:cSld>
  <p:clrMapOvr>
    <a:masterClrMapping/>
  </p:clrMapOvr>
  <p:transition advTm="9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5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0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5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0"/>
                            </p:stCondLst>
                            <p:childTnLst>
                              <p:par>
                                <p:cTn id="6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3500"/>
                            </p:stCondLst>
                            <p:childTnLst>
                              <p:par>
                                <p:cTn id="6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000"/>
                            </p:stCondLst>
                            <p:childTnLst>
                              <p:par>
                                <p:cTn id="7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500"/>
                            </p:stCondLst>
                            <p:childTnLst>
                              <p:par>
                                <p:cTn id="7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4000"/>
                            </p:stCondLst>
                            <p:childTnLst>
                              <p:par>
                                <p:cTn id="78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0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7500"/>
                            </p:stCondLst>
                            <p:childTnLst>
                              <p:par>
                                <p:cTn id="8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4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1000"/>
                            </p:stCondLst>
                            <p:childTnLst>
                              <p:par>
                                <p:cTn id="8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4500"/>
                            </p:stCondLst>
                            <p:childTnLst>
                              <p:par>
                                <p:cTn id="9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95000"/>
                <a:lumOff val="5000"/>
              </a:schemeClr>
            </a:gs>
            <a:gs pos="50000">
              <a:schemeClr val="tx1">
                <a:lumMod val="75000"/>
                <a:lumOff val="25000"/>
              </a:schemeClr>
            </a:gs>
            <a:gs pos="100000">
              <a:schemeClr val="tx1">
                <a:lumMod val="65000"/>
                <a:lumOff val="3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ZoneTexte 37"/>
          <p:cNvSpPr txBox="1"/>
          <p:nvPr/>
        </p:nvSpPr>
        <p:spPr>
          <a:xfrm>
            <a:off x="2214546" y="1571612"/>
            <a:ext cx="4608954" cy="3857652"/>
          </a:xfrm>
          <a:prstGeom prst="rect">
            <a:avLst/>
          </a:prstGeom>
          <a:noFill/>
        </p:spPr>
        <p:txBody>
          <a:bodyPr wrap="none" rtlCol="0">
            <a:prstTxWarp prst="textStop">
              <a:avLst>
                <a:gd name="adj" fmla="val 38807"/>
              </a:avLst>
            </a:prstTxWarp>
            <a:spAutoFit/>
          </a:bodyPr>
          <a:lstStyle/>
          <a:p>
            <a:r>
              <a:rPr lang="fr-FR" sz="4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0"/>
                </a:gradFill>
                <a:latin typeface="Engravers MT" pitchFamily="18" charset="0"/>
              </a:rPr>
              <a:t>         Le</a:t>
            </a:r>
          </a:p>
          <a:p>
            <a:r>
              <a:rPr lang="fr-FR" sz="4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0"/>
                </a:gradFill>
                <a:latin typeface="Engravers MT" pitchFamily="18" charset="0"/>
              </a:rPr>
              <a:t>Corniaud</a:t>
            </a:r>
            <a:endParaRPr lang="fr-FR" sz="4800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0"/>
              </a:gradFill>
              <a:latin typeface="Engravers MT" pitchFamily="18" charset="0"/>
            </a:endParaRPr>
          </a:p>
        </p:txBody>
      </p:sp>
      <p:pic>
        <p:nvPicPr>
          <p:cNvPr id="8" name="Image 7" descr="le-corniaud-louis-de-funes-bourv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071546"/>
            <a:ext cx="6143668" cy="4491332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1643042" y="1214422"/>
            <a:ext cx="5929354" cy="4357718"/>
            <a:chOff x="428596" y="32604"/>
            <a:chExt cx="8286808" cy="6792793"/>
          </a:xfrm>
        </p:grpSpPr>
        <p:pic>
          <p:nvPicPr>
            <p:cNvPr id="10" name="Picture 8" descr="C:\Users\Mireille\Pictures\afiches d'audiard\Nouveau dossier\le-corniaud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596" y="32604"/>
              <a:ext cx="8286808" cy="6792793"/>
            </a:xfrm>
            <a:prstGeom prst="rect">
              <a:avLst/>
            </a:prstGeom>
            <a:noFill/>
          </p:spPr>
        </p:pic>
        <p:sp>
          <p:nvSpPr>
            <p:cNvPr id="11" name="Bulle ronde 10"/>
            <p:cNvSpPr/>
            <p:nvPr/>
          </p:nvSpPr>
          <p:spPr>
            <a:xfrm>
              <a:off x="3857620" y="214290"/>
              <a:ext cx="2928958" cy="1785950"/>
            </a:xfrm>
            <a:prstGeom prst="wedgeEllipseCallout">
              <a:avLst>
                <a:gd name="adj1" fmla="val 31609"/>
                <a:gd name="adj2" fmla="val 99659"/>
              </a:avLst>
            </a:prstGeom>
            <a:solidFill>
              <a:srgbClr val="FFFFFF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Elle va marcher beaucoup moins bien forcément</a:t>
              </a:r>
              <a:endParaRPr lang="fr-FR" sz="1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857224" y="1142984"/>
            <a:ext cx="6947514" cy="4576787"/>
            <a:chOff x="1428728" y="1000108"/>
            <a:chExt cx="6947514" cy="4576787"/>
          </a:xfrm>
          <a:solidFill>
            <a:schemeClr val="bg1">
              <a:alpha val="52941"/>
            </a:schemeClr>
          </a:solidFill>
        </p:grpSpPr>
        <p:pic>
          <p:nvPicPr>
            <p:cNvPr id="13" name="Picture 7" descr="C:\Users\Mireille\Pictures\afiches d'audiard\Nouveau dossier\Le%20corniaud%20Bourvil%20(2).jpg"/>
            <p:cNvPicPr>
              <a:picLocks noChangeAspect="1" noChangeArrowheads="1"/>
            </p:cNvPicPr>
            <p:nvPr/>
          </p:nvPicPr>
          <p:blipFill>
            <a:blip r:embed="rId4" cstate="print"/>
            <a:srcRect l="16200" r="15016"/>
            <a:stretch>
              <a:fillRect/>
            </a:stretch>
          </p:blipFill>
          <p:spPr bwMode="auto">
            <a:xfrm>
              <a:off x="1428728" y="1071546"/>
              <a:ext cx="6947514" cy="4505349"/>
            </a:xfrm>
            <a:prstGeom prst="rect">
              <a:avLst/>
            </a:prstGeom>
            <a:grpFill/>
          </p:spPr>
        </p:pic>
        <p:sp>
          <p:nvSpPr>
            <p:cNvPr id="14" name="Pensées 13"/>
            <p:cNvSpPr/>
            <p:nvPr/>
          </p:nvSpPr>
          <p:spPr>
            <a:xfrm>
              <a:off x="4786314" y="1000108"/>
              <a:ext cx="3500462" cy="2000264"/>
            </a:xfrm>
            <a:prstGeom prst="cloudCallout">
              <a:avLst>
                <a:gd name="adj1" fmla="val -59454"/>
                <a:gd name="adj2" fmla="val 1924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400" dirty="0" smtClean="0">
                  <a:solidFill>
                    <a:schemeClr val="tx1"/>
                  </a:solidFill>
                </a:rPr>
                <a:t>Qu’est ce que je vais devenir moi maintenant</a:t>
              </a:r>
              <a:endParaRPr lang="fr-FR" sz="2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1571604" y="1214422"/>
            <a:ext cx="5929354" cy="4357718"/>
            <a:chOff x="1434988" y="1214422"/>
            <a:chExt cx="6240571" cy="4429156"/>
          </a:xfrm>
        </p:grpSpPr>
        <p:pic>
          <p:nvPicPr>
            <p:cNvPr id="16" name="Image 15" descr="Le_corniaud_00311SD1x1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34988" y="1214422"/>
              <a:ext cx="6240571" cy="4429156"/>
            </a:xfrm>
            <a:prstGeom prst="rect">
              <a:avLst/>
            </a:prstGeom>
          </p:spPr>
        </p:pic>
        <p:sp>
          <p:nvSpPr>
            <p:cNvPr id="17" name="Pensées 16"/>
            <p:cNvSpPr/>
            <p:nvPr/>
          </p:nvSpPr>
          <p:spPr>
            <a:xfrm>
              <a:off x="3786182" y="1285860"/>
              <a:ext cx="2214578" cy="1571636"/>
            </a:xfrm>
            <a:prstGeom prst="cloudCallout">
              <a:avLst>
                <a:gd name="adj1" fmla="val 63058"/>
                <a:gd name="adj2" fmla="val -3724"/>
              </a:avLst>
            </a:prstGeom>
            <a:solidFill>
              <a:srgbClr val="FFFFFF">
                <a:alpha val="7098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Qu’est ce que je vais devenir moi maintenant</a:t>
              </a:r>
              <a:endParaRPr lang="fr-FR" sz="2000" dirty="0">
                <a:solidFill>
                  <a:schemeClr val="tx1"/>
                </a:solidFill>
              </a:endParaRPr>
            </a:p>
          </p:txBody>
        </p:sp>
        <p:sp>
          <p:nvSpPr>
            <p:cNvPr id="18" name="Bulle ronde 17"/>
            <p:cNvSpPr/>
            <p:nvPr/>
          </p:nvSpPr>
          <p:spPr>
            <a:xfrm>
              <a:off x="2500298" y="1214422"/>
              <a:ext cx="1500198" cy="755524"/>
            </a:xfrm>
            <a:prstGeom prst="wedgeEllipseCallout">
              <a:avLst>
                <a:gd name="adj1" fmla="val -32685"/>
                <a:gd name="adj2" fmla="val 96119"/>
              </a:avLst>
            </a:prstGeom>
            <a:solidFill>
              <a:srgbClr val="FFFFFF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Bah , piéton !</a:t>
              </a:r>
              <a:endParaRPr lang="fr-FR" dirty="0">
                <a:solidFill>
                  <a:schemeClr val="tx1"/>
                </a:solidFill>
              </a:endParaRPr>
            </a:p>
          </p:txBody>
        </p:sp>
      </p:grpSp>
      <p:pic>
        <p:nvPicPr>
          <p:cNvPr id="19" name="Image 18" descr="Image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71604" y="1142984"/>
            <a:ext cx="6268037" cy="4413132"/>
          </a:xfrm>
          <a:prstGeom prst="rect">
            <a:avLst/>
          </a:prstGeom>
        </p:spPr>
      </p:pic>
      <p:pic>
        <p:nvPicPr>
          <p:cNvPr id="20" name="Image 19" descr="Image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71604" y="1214422"/>
            <a:ext cx="6072230" cy="4423098"/>
          </a:xfrm>
          <a:prstGeom prst="rect">
            <a:avLst/>
          </a:prstGeom>
        </p:spPr>
      </p:pic>
      <p:pic>
        <p:nvPicPr>
          <p:cNvPr id="21" name="Image 20" descr="le%20corniau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85852" y="1285860"/>
            <a:ext cx="6495585" cy="4272342"/>
          </a:xfrm>
          <a:prstGeom prst="rect">
            <a:avLst/>
          </a:prstGeom>
        </p:spPr>
      </p:pic>
      <p:pic>
        <p:nvPicPr>
          <p:cNvPr id="22" name="Picture 4" descr="C:\Users\Mireille\Pictures\afiches d'audiard\Nouveau dossier\austinhealey2so9_6461.jpg"/>
          <p:cNvPicPr>
            <a:picLocks noChangeAspect="1" noChangeArrowheads="1"/>
          </p:cNvPicPr>
          <p:nvPr/>
        </p:nvPicPr>
        <p:blipFill>
          <a:blip r:embed="rId9" cstate="print"/>
          <a:srcRect l="24817" r="19608"/>
          <a:stretch>
            <a:fillRect/>
          </a:stretch>
        </p:blipFill>
        <p:spPr bwMode="auto">
          <a:xfrm>
            <a:off x="1500166" y="1142984"/>
            <a:ext cx="6000792" cy="4514039"/>
          </a:xfrm>
          <a:prstGeom prst="rect">
            <a:avLst/>
          </a:prstGeom>
          <a:noFill/>
        </p:spPr>
      </p:pic>
      <p:pic>
        <p:nvPicPr>
          <p:cNvPr id="23" name="Image 22" descr="Image1.jpg"/>
          <p:cNvPicPr>
            <a:picLocks noChangeAspect="1"/>
          </p:cNvPicPr>
          <p:nvPr/>
        </p:nvPicPr>
        <p:blipFill>
          <a:blip r:embed="rId10" cstate="print"/>
          <a:srcRect l="-7197" r="-8246"/>
          <a:stretch>
            <a:fillRect/>
          </a:stretch>
        </p:blipFill>
        <p:spPr>
          <a:xfrm>
            <a:off x="1571604" y="1214422"/>
            <a:ext cx="6000792" cy="500066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24" name="Picture 5" descr="C:\Users\Mireille\Pictures\afiches d'audiard\Nouveau dossier\corniaud-louis-de-funes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85852" y="1214422"/>
            <a:ext cx="6536577" cy="4357718"/>
          </a:xfrm>
          <a:prstGeom prst="rect">
            <a:avLst/>
          </a:prstGeom>
          <a:noFill/>
        </p:spPr>
      </p:pic>
      <p:pic>
        <p:nvPicPr>
          <p:cNvPr id="25" name="Image 24" descr="Image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00166" y="1285860"/>
            <a:ext cx="6000792" cy="4467909"/>
          </a:xfrm>
          <a:prstGeom prst="rect">
            <a:avLst/>
          </a:prstGeom>
        </p:spPr>
      </p:pic>
      <p:pic>
        <p:nvPicPr>
          <p:cNvPr id="26" name="Picture 3" descr="C:\Users\Mireille\Pictures\afiches d'audiard\Nouveau dossier\19649688_jpg-r_640_600-b_1_D6D6D6-f_jpg-q_x-xxyxx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71604" y="1285860"/>
            <a:ext cx="6096000" cy="4357718"/>
          </a:xfrm>
          <a:prstGeom prst="rect">
            <a:avLst/>
          </a:prstGeom>
          <a:noFill/>
        </p:spPr>
      </p:pic>
      <p:pic>
        <p:nvPicPr>
          <p:cNvPr id="27" name="Image 26" descr="Image5.jpg"/>
          <p:cNvPicPr>
            <a:picLocks noChangeAspect="1"/>
          </p:cNvPicPr>
          <p:nvPr/>
        </p:nvPicPr>
        <p:blipFill>
          <a:blip r:embed="rId14" cstate="print"/>
          <a:srcRect r="9899"/>
          <a:stretch>
            <a:fillRect/>
          </a:stretch>
        </p:blipFill>
        <p:spPr>
          <a:xfrm>
            <a:off x="1571604" y="1285860"/>
            <a:ext cx="6072230" cy="4286280"/>
          </a:xfrm>
          <a:prstGeom prst="rect">
            <a:avLst/>
          </a:prstGeom>
        </p:spPr>
      </p:pic>
      <p:pic>
        <p:nvPicPr>
          <p:cNvPr id="28" name="Image 27" descr="1900067-bourvil-tellement-drole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500166" y="1285860"/>
            <a:ext cx="6209301" cy="4500594"/>
          </a:xfrm>
          <a:prstGeom prst="rect">
            <a:avLst/>
          </a:prstGeom>
        </p:spPr>
      </p:pic>
      <p:pic>
        <p:nvPicPr>
          <p:cNvPr id="29" name="Image 28" descr="Image9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571604" y="1214422"/>
            <a:ext cx="6152077" cy="4572032"/>
          </a:xfrm>
          <a:prstGeom prst="rect">
            <a:avLst/>
          </a:prstGeom>
        </p:spPr>
      </p:pic>
      <p:pic>
        <p:nvPicPr>
          <p:cNvPr id="30" name="Image 29" descr="Image4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643042" y="1214422"/>
            <a:ext cx="5929354" cy="4447016"/>
          </a:xfrm>
          <a:prstGeom prst="rect">
            <a:avLst/>
          </a:prstGeom>
        </p:spPr>
      </p:pic>
      <p:pic>
        <p:nvPicPr>
          <p:cNvPr id="31" name="Image 30" descr="Image8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285852" y="1142984"/>
            <a:ext cx="6562917" cy="4572032"/>
          </a:xfrm>
          <a:prstGeom prst="rect">
            <a:avLst/>
          </a:prstGeom>
        </p:spPr>
      </p:pic>
      <p:pic>
        <p:nvPicPr>
          <p:cNvPr id="32" name="Picture 2" descr="C:\Users\Mireille\Pictures\afiches d'audiard\Nouveau dossier\venantini1.jpg"/>
          <p:cNvPicPr>
            <a:picLocks noChangeAspect="1" noChangeArrowheads="1"/>
          </p:cNvPicPr>
          <p:nvPr/>
        </p:nvPicPr>
        <p:blipFill>
          <a:blip r:embed="rId19" cstate="print"/>
          <a:srcRect l="11125" r="14298"/>
          <a:stretch>
            <a:fillRect/>
          </a:stretch>
        </p:blipFill>
        <p:spPr bwMode="auto">
          <a:xfrm>
            <a:off x="1500166" y="1214422"/>
            <a:ext cx="6000792" cy="4357718"/>
          </a:xfrm>
          <a:prstGeom prst="rect">
            <a:avLst/>
          </a:prstGeom>
          <a:noFill/>
        </p:spPr>
      </p:pic>
      <p:pic>
        <p:nvPicPr>
          <p:cNvPr id="33" name="Image 32" descr="le%20corniau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57290" y="1214422"/>
            <a:ext cx="6821424" cy="4486656"/>
          </a:xfrm>
          <a:prstGeom prst="rect">
            <a:avLst/>
          </a:prstGeom>
        </p:spPr>
      </p:pic>
      <p:pic>
        <p:nvPicPr>
          <p:cNvPr id="34" name="Picture 6" descr="C:\Users\Mireille\Pictures\afiches d'audiard\Nouveau dossier\deFunes-Bourvil-corniaud-1965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643042" y="1214422"/>
            <a:ext cx="5948247" cy="4429156"/>
          </a:xfrm>
          <a:prstGeom prst="rect">
            <a:avLst/>
          </a:prstGeom>
          <a:noFill/>
        </p:spPr>
      </p:pic>
      <p:sp>
        <p:nvSpPr>
          <p:cNvPr id="35" name="Forme libre 34"/>
          <p:cNvSpPr/>
          <p:nvPr/>
        </p:nvSpPr>
        <p:spPr>
          <a:xfrm>
            <a:off x="0" y="0"/>
            <a:ext cx="9200552" cy="6870700"/>
          </a:xfrm>
          <a:custGeom>
            <a:avLst/>
            <a:gdLst>
              <a:gd name="connsiteX0" fmla="*/ 1600200 w 9169400"/>
              <a:gd name="connsiteY0" fmla="*/ 5562600 h 6883400"/>
              <a:gd name="connsiteX1" fmla="*/ 7518400 w 9169400"/>
              <a:gd name="connsiteY1" fmla="*/ 5575300 h 6883400"/>
              <a:gd name="connsiteX2" fmla="*/ 7454900 w 9169400"/>
              <a:gd name="connsiteY2" fmla="*/ 1282700 h 6883400"/>
              <a:gd name="connsiteX3" fmla="*/ 1676400 w 9169400"/>
              <a:gd name="connsiteY3" fmla="*/ 1244600 h 6883400"/>
              <a:gd name="connsiteX4" fmla="*/ 1600200 w 9169400"/>
              <a:gd name="connsiteY4" fmla="*/ 6870700 h 6883400"/>
              <a:gd name="connsiteX5" fmla="*/ 0 w 9169400"/>
              <a:gd name="connsiteY5" fmla="*/ 6883400 h 6883400"/>
              <a:gd name="connsiteX6" fmla="*/ 25400 w 9169400"/>
              <a:gd name="connsiteY6" fmla="*/ 0 h 6883400"/>
              <a:gd name="connsiteX7" fmla="*/ 9144000 w 9169400"/>
              <a:gd name="connsiteY7" fmla="*/ 0 h 6883400"/>
              <a:gd name="connsiteX8" fmla="*/ 9169400 w 9169400"/>
              <a:gd name="connsiteY8" fmla="*/ 6858000 h 6883400"/>
              <a:gd name="connsiteX9" fmla="*/ 1600200 w 9169400"/>
              <a:gd name="connsiteY9" fmla="*/ 6870700 h 6883400"/>
              <a:gd name="connsiteX10" fmla="*/ 1612900 w 9169400"/>
              <a:gd name="connsiteY10" fmla="*/ 68453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9400" h="6883400">
                <a:moveTo>
                  <a:pt x="1600200" y="5562600"/>
                </a:moveTo>
                <a:lnTo>
                  <a:pt x="7518400" y="5575300"/>
                </a:lnTo>
                <a:lnTo>
                  <a:pt x="7454900" y="1282700"/>
                </a:lnTo>
                <a:lnTo>
                  <a:pt x="1676400" y="1244600"/>
                </a:lnTo>
                <a:lnTo>
                  <a:pt x="1600200" y="6870700"/>
                </a:lnTo>
                <a:lnTo>
                  <a:pt x="0" y="6883400"/>
                </a:lnTo>
                <a:cubicBezTo>
                  <a:pt x="8467" y="4588933"/>
                  <a:pt x="16933" y="2294467"/>
                  <a:pt x="25400" y="0"/>
                </a:cubicBezTo>
                <a:lnTo>
                  <a:pt x="9144000" y="0"/>
                </a:lnTo>
                <a:cubicBezTo>
                  <a:pt x="9152467" y="2286000"/>
                  <a:pt x="9160933" y="4572000"/>
                  <a:pt x="9169400" y="6858000"/>
                </a:cubicBezTo>
                <a:lnTo>
                  <a:pt x="1600200" y="6870700"/>
                </a:lnTo>
                <a:lnTo>
                  <a:pt x="1612900" y="6845300"/>
                </a:lnTo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-32" y="5559440"/>
            <a:ext cx="9180000" cy="1296000"/>
          </a:xfrm>
          <a:prstGeom prst="rect">
            <a:avLst/>
          </a:prstGeom>
          <a:blipFill>
            <a:blip r:embed="rId21" cstate="print">
              <a:lum brigh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grpSp>
        <p:nvGrpSpPr>
          <p:cNvPr id="3" name="Groupe 2"/>
          <p:cNvGrpSpPr/>
          <p:nvPr/>
        </p:nvGrpSpPr>
        <p:grpSpPr>
          <a:xfrm>
            <a:off x="642942" y="0"/>
            <a:ext cx="7858148" cy="5604586"/>
            <a:chOff x="887105" y="285728"/>
            <a:chExt cx="7471109" cy="5890362"/>
          </a:xfrm>
        </p:grpSpPr>
        <p:pic>
          <p:nvPicPr>
            <p:cNvPr id="4" name="Image 3" descr="8PsGaYxkYnR7-2_M8Y86Q2x4eYI@600x245.jpg"/>
            <p:cNvPicPr>
              <a:picLocks noChangeAspect="1"/>
            </p:cNvPicPr>
            <p:nvPr/>
          </p:nvPicPr>
          <p:blipFill>
            <a:blip r:embed="rId22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rcRect l="804"/>
            <a:stretch>
              <a:fillRect/>
            </a:stretch>
          </p:blipFill>
          <p:spPr>
            <a:xfrm>
              <a:off x="887105" y="285728"/>
              <a:ext cx="3684895" cy="589036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Image 4" descr="8PsGaYxkYnR7-2_M8Y86Q2x4eYI@600x245.jpg"/>
            <p:cNvPicPr>
              <a:picLocks noChangeAspect="1"/>
            </p:cNvPicPr>
            <p:nvPr/>
          </p:nvPicPr>
          <p:blipFill>
            <a:blip r:embed="rId22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rcRect l="804" r="1609"/>
            <a:stretch>
              <a:fillRect/>
            </a:stretch>
          </p:blipFill>
          <p:spPr>
            <a:xfrm>
              <a:off x="4500562" y="285728"/>
              <a:ext cx="3857652" cy="5890362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6" name="Forme libre 5"/>
          <p:cNvSpPr/>
          <p:nvPr/>
        </p:nvSpPr>
        <p:spPr>
          <a:xfrm>
            <a:off x="-357223" y="-71462"/>
            <a:ext cx="9648000" cy="6888480"/>
          </a:xfrm>
          <a:custGeom>
            <a:avLst/>
            <a:gdLst>
              <a:gd name="connsiteX0" fmla="*/ 138056 w 9294607"/>
              <a:gd name="connsiteY0" fmla="*/ 6495826 h 6581887"/>
              <a:gd name="connsiteX1" fmla="*/ 977153 w 9294607"/>
              <a:gd name="connsiteY1" fmla="*/ 6452795 h 6581887"/>
              <a:gd name="connsiteX2" fmla="*/ 1117002 w 9294607"/>
              <a:gd name="connsiteY2" fmla="*/ 6431280 h 6581887"/>
              <a:gd name="connsiteX3" fmla="*/ 1256852 w 9294607"/>
              <a:gd name="connsiteY3" fmla="*/ 6388249 h 6581887"/>
              <a:gd name="connsiteX4" fmla="*/ 1256852 w 9294607"/>
              <a:gd name="connsiteY4" fmla="*/ 6269915 h 6581887"/>
              <a:gd name="connsiteX5" fmla="*/ 1149275 w 9294607"/>
              <a:gd name="connsiteY5" fmla="*/ 5807336 h 6581887"/>
              <a:gd name="connsiteX6" fmla="*/ 1213821 w 9294607"/>
              <a:gd name="connsiteY6" fmla="*/ 5473849 h 6581887"/>
              <a:gd name="connsiteX7" fmla="*/ 1160033 w 9294607"/>
              <a:gd name="connsiteY7" fmla="*/ 5151120 h 6581887"/>
              <a:gd name="connsiteX8" fmla="*/ 1020183 w 9294607"/>
              <a:gd name="connsiteY8" fmla="*/ 4892936 h 6581887"/>
              <a:gd name="connsiteX9" fmla="*/ 1041699 w 9294607"/>
              <a:gd name="connsiteY9" fmla="*/ 4796118 h 6581887"/>
              <a:gd name="connsiteX10" fmla="*/ 987910 w 9294607"/>
              <a:gd name="connsiteY10" fmla="*/ 4688541 h 6581887"/>
              <a:gd name="connsiteX11" fmla="*/ 1020183 w 9294607"/>
              <a:gd name="connsiteY11" fmla="*/ 4699299 h 6581887"/>
              <a:gd name="connsiteX12" fmla="*/ 1192306 w 9294607"/>
              <a:gd name="connsiteY12" fmla="*/ 4656268 h 6581887"/>
              <a:gd name="connsiteX13" fmla="*/ 1590339 w 9294607"/>
              <a:gd name="connsiteY13" fmla="*/ 4312024 h 6581887"/>
              <a:gd name="connsiteX14" fmla="*/ 2052918 w 9294607"/>
              <a:gd name="connsiteY14" fmla="*/ 3634292 h 6581887"/>
              <a:gd name="connsiteX15" fmla="*/ 2375647 w 9294607"/>
              <a:gd name="connsiteY15" fmla="*/ 2321859 h 6581887"/>
              <a:gd name="connsiteX16" fmla="*/ 2450950 w 9294607"/>
              <a:gd name="connsiteY16" fmla="*/ 1461247 h 6581887"/>
              <a:gd name="connsiteX17" fmla="*/ 2450950 w 9294607"/>
              <a:gd name="connsiteY17" fmla="*/ 1235336 h 6581887"/>
              <a:gd name="connsiteX18" fmla="*/ 2450950 w 9294607"/>
              <a:gd name="connsiteY18" fmla="*/ 1235336 h 6581887"/>
              <a:gd name="connsiteX19" fmla="*/ 2644588 w 9294607"/>
              <a:gd name="connsiteY19" fmla="*/ 1353671 h 6581887"/>
              <a:gd name="connsiteX20" fmla="*/ 3171713 w 9294607"/>
              <a:gd name="connsiteY20" fmla="*/ 1418216 h 6581887"/>
              <a:gd name="connsiteX21" fmla="*/ 3623534 w 9294607"/>
              <a:gd name="connsiteY21" fmla="*/ 1278367 h 6581887"/>
              <a:gd name="connsiteX22" fmla="*/ 3903233 w 9294607"/>
              <a:gd name="connsiteY22" fmla="*/ 998668 h 6581887"/>
              <a:gd name="connsiteX23" fmla="*/ 3989294 w 9294607"/>
              <a:gd name="connsiteY23" fmla="*/ 762000 h 6581887"/>
              <a:gd name="connsiteX24" fmla="*/ 3989294 w 9294607"/>
              <a:gd name="connsiteY24" fmla="*/ 762000 h 6581887"/>
              <a:gd name="connsiteX25" fmla="*/ 4010809 w 9294607"/>
              <a:gd name="connsiteY25" fmla="*/ 772758 h 6581887"/>
              <a:gd name="connsiteX26" fmla="*/ 4193689 w 9294607"/>
              <a:gd name="connsiteY26" fmla="*/ 987911 h 6581887"/>
              <a:gd name="connsiteX27" fmla="*/ 4710056 w 9294607"/>
              <a:gd name="connsiteY27" fmla="*/ 1138518 h 6581887"/>
              <a:gd name="connsiteX28" fmla="*/ 5226423 w 9294607"/>
              <a:gd name="connsiteY28" fmla="*/ 1063214 h 6581887"/>
              <a:gd name="connsiteX29" fmla="*/ 5484607 w 9294607"/>
              <a:gd name="connsiteY29" fmla="*/ 880334 h 6581887"/>
              <a:gd name="connsiteX30" fmla="*/ 5581426 w 9294607"/>
              <a:gd name="connsiteY30" fmla="*/ 718969 h 6581887"/>
              <a:gd name="connsiteX31" fmla="*/ 5592183 w 9294607"/>
              <a:gd name="connsiteY31" fmla="*/ 718969 h 6581887"/>
              <a:gd name="connsiteX32" fmla="*/ 5613699 w 9294607"/>
              <a:gd name="connsiteY32" fmla="*/ 805031 h 6581887"/>
              <a:gd name="connsiteX33" fmla="*/ 5689002 w 9294607"/>
              <a:gd name="connsiteY33" fmla="*/ 987911 h 6581887"/>
              <a:gd name="connsiteX34" fmla="*/ 5893398 w 9294607"/>
              <a:gd name="connsiteY34" fmla="*/ 1256852 h 6581887"/>
              <a:gd name="connsiteX35" fmla="*/ 6377492 w 9294607"/>
              <a:gd name="connsiteY35" fmla="*/ 1407459 h 6581887"/>
              <a:gd name="connsiteX36" fmla="*/ 6689463 w 9294607"/>
              <a:gd name="connsiteY36" fmla="*/ 1407459 h 6581887"/>
              <a:gd name="connsiteX37" fmla="*/ 7001435 w 9294607"/>
              <a:gd name="connsiteY37" fmla="*/ 1342913 h 6581887"/>
              <a:gd name="connsiteX38" fmla="*/ 7065981 w 9294607"/>
              <a:gd name="connsiteY38" fmla="*/ 1385944 h 6581887"/>
              <a:gd name="connsiteX39" fmla="*/ 7065981 w 9294607"/>
              <a:gd name="connsiteY39" fmla="*/ 1751704 h 6581887"/>
              <a:gd name="connsiteX40" fmla="*/ 7119769 w 9294607"/>
              <a:gd name="connsiteY40" fmla="*/ 2429435 h 6581887"/>
              <a:gd name="connsiteX41" fmla="*/ 7259619 w 9294607"/>
              <a:gd name="connsiteY41" fmla="*/ 3085652 h 6581887"/>
              <a:gd name="connsiteX42" fmla="*/ 7345680 w 9294607"/>
              <a:gd name="connsiteY42" fmla="*/ 3451412 h 6581887"/>
              <a:gd name="connsiteX43" fmla="*/ 7603863 w 9294607"/>
              <a:gd name="connsiteY43" fmla="*/ 3935506 h 6581887"/>
              <a:gd name="connsiteX44" fmla="*/ 8001896 w 9294607"/>
              <a:gd name="connsiteY44" fmla="*/ 4430358 h 6581887"/>
              <a:gd name="connsiteX45" fmla="*/ 8249322 w 9294607"/>
              <a:gd name="connsiteY45" fmla="*/ 4634753 h 6581887"/>
              <a:gd name="connsiteX46" fmla="*/ 8421445 w 9294607"/>
              <a:gd name="connsiteY46" fmla="*/ 4677784 h 6581887"/>
              <a:gd name="connsiteX47" fmla="*/ 8453718 w 9294607"/>
              <a:gd name="connsiteY47" fmla="*/ 4710056 h 6581887"/>
              <a:gd name="connsiteX48" fmla="*/ 8442960 w 9294607"/>
              <a:gd name="connsiteY48" fmla="*/ 4753087 h 6581887"/>
              <a:gd name="connsiteX49" fmla="*/ 8464475 w 9294607"/>
              <a:gd name="connsiteY49" fmla="*/ 4849906 h 6581887"/>
              <a:gd name="connsiteX50" fmla="*/ 8399929 w 9294607"/>
              <a:gd name="connsiteY50" fmla="*/ 4978998 h 6581887"/>
              <a:gd name="connsiteX51" fmla="*/ 8303110 w 9294607"/>
              <a:gd name="connsiteY51" fmla="*/ 5172635 h 6581887"/>
              <a:gd name="connsiteX52" fmla="*/ 8292353 w 9294607"/>
              <a:gd name="connsiteY52" fmla="*/ 5441576 h 6581887"/>
              <a:gd name="connsiteX53" fmla="*/ 8378414 w 9294607"/>
              <a:gd name="connsiteY53" fmla="*/ 5613699 h 6581887"/>
              <a:gd name="connsiteX54" fmla="*/ 8292353 w 9294607"/>
              <a:gd name="connsiteY54" fmla="*/ 5968701 h 6581887"/>
              <a:gd name="connsiteX55" fmla="*/ 8206292 w 9294607"/>
              <a:gd name="connsiteY55" fmla="*/ 6216127 h 6581887"/>
              <a:gd name="connsiteX56" fmla="*/ 8260080 w 9294607"/>
              <a:gd name="connsiteY56" fmla="*/ 6377492 h 6581887"/>
              <a:gd name="connsiteX57" fmla="*/ 8475233 w 9294607"/>
              <a:gd name="connsiteY57" fmla="*/ 6377492 h 6581887"/>
              <a:gd name="connsiteX58" fmla="*/ 8593567 w 9294607"/>
              <a:gd name="connsiteY58" fmla="*/ 6431280 h 6581887"/>
              <a:gd name="connsiteX59" fmla="*/ 8744174 w 9294607"/>
              <a:gd name="connsiteY59" fmla="*/ 6388249 h 6581887"/>
              <a:gd name="connsiteX60" fmla="*/ 8862508 w 9294607"/>
              <a:gd name="connsiteY60" fmla="*/ 6485068 h 6581887"/>
              <a:gd name="connsiteX61" fmla="*/ 9056146 w 9294607"/>
              <a:gd name="connsiteY61" fmla="*/ 6495826 h 6581887"/>
              <a:gd name="connsiteX62" fmla="*/ 9195995 w 9294607"/>
              <a:gd name="connsiteY62" fmla="*/ 6463553 h 6581887"/>
              <a:gd name="connsiteX63" fmla="*/ 9249783 w 9294607"/>
              <a:gd name="connsiteY63" fmla="*/ 6485068 h 6581887"/>
              <a:gd name="connsiteX64" fmla="*/ 9282056 w 9294607"/>
              <a:gd name="connsiteY64" fmla="*/ 6485068 h 6581887"/>
              <a:gd name="connsiteX65" fmla="*/ 9292814 w 9294607"/>
              <a:gd name="connsiteY65" fmla="*/ 6485068 h 6581887"/>
              <a:gd name="connsiteX66" fmla="*/ 9282056 w 9294607"/>
              <a:gd name="connsiteY66" fmla="*/ 6248400 h 6581887"/>
              <a:gd name="connsiteX67" fmla="*/ 9292814 w 9294607"/>
              <a:gd name="connsiteY67" fmla="*/ 6087035 h 6581887"/>
              <a:gd name="connsiteX68" fmla="*/ 9282056 w 9294607"/>
              <a:gd name="connsiteY68" fmla="*/ 3720353 h 6581887"/>
              <a:gd name="connsiteX69" fmla="*/ 9271299 w 9294607"/>
              <a:gd name="connsiteY69" fmla="*/ 1923826 h 6581887"/>
              <a:gd name="connsiteX70" fmla="*/ 9292814 w 9294607"/>
              <a:gd name="connsiteY70" fmla="*/ 557605 h 6581887"/>
              <a:gd name="connsiteX71" fmla="*/ 9282056 w 9294607"/>
              <a:gd name="connsiteY71" fmla="*/ 224118 h 6581887"/>
              <a:gd name="connsiteX72" fmla="*/ 9292814 w 9294607"/>
              <a:gd name="connsiteY72" fmla="*/ 127299 h 6581887"/>
              <a:gd name="connsiteX73" fmla="*/ 9282056 w 9294607"/>
              <a:gd name="connsiteY73" fmla="*/ 41238 h 6581887"/>
              <a:gd name="connsiteX74" fmla="*/ 9249783 w 9294607"/>
              <a:gd name="connsiteY74" fmla="*/ 30480 h 6581887"/>
              <a:gd name="connsiteX75" fmla="*/ 9152965 w 9294607"/>
              <a:gd name="connsiteY75" fmla="*/ 41238 h 6581887"/>
              <a:gd name="connsiteX76" fmla="*/ 7754470 w 9294607"/>
              <a:gd name="connsiteY76" fmla="*/ 19722 h 6581887"/>
              <a:gd name="connsiteX77" fmla="*/ 2687619 w 9294607"/>
              <a:gd name="connsiteY77" fmla="*/ 19722 h 6581887"/>
              <a:gd name="connsiteX78" fmla="*/ 1117002 w 9294607"/>
              <a:gd name="connsiteY78" fmla="*/ 30480 h 6581887"/>
              <a:gd name="connsiteX79" fmla="*/ 374725 w 9294607"/>
              <a:gd name="connsiteY79" fmla="*/ 30480 h 6581887"/>
              <a:gd name="connsiteX80" fmla="*/ 213360 w 9294607"/>
              <a:gd name="connsiteY80" fmla="*/ 41238 h 6581887"/>
              <a:gd name="connsiteX81" fmla="*/ 148814 w 9294607"/>
              <a:gd name="connsiteY81" fmla="*/ 30480 h 6581887"/>
              <a:gd name="connsiteX82" fmla="*/ 159572 w 9294607"/>
              <a:gd name="connsiteY82" fmla="*/ 30480 h 6581887"/>
              <a:gd name="connsiteX83" fmla="*/ 148814 w 9294607"/>
              <a:gd name="connsiteY83" fmla="*/ 116541 h 6581887"/>
              <a:gd name="connsiteX84" fmla="*/ 148814 w 9294607"/>
              <a:gd name="connsiteY84" fmla="*/ 729727 h 6581887"/>
              <a:gd name="connsiteX85" fmla="*/ 159572 w 9294607"/>
              <a:gd name="connsiteY85" fmla="*/ 2020645 h 6581887"/>
              <a:gd name="connsiteX86" fmla="*/ 148814 w 9294607"/>
              <a:gd name="connsiteY86" fmla="*/ 3957021 h 6581887"/>
              <a:gd name="connsiteX87" fmla="*/ 148814 w 9294607"/>
              <a:gd name="connsiteY87" fmla="*/ 5936428 h 6581887"/>
              <a:gd name="connsiteX88" fmla="*/ 138056 w 9294607"/>
              <a:gd name="connsiteY88" fmla="*/ 6495826 h 6581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9294607" h="6581887">
                <a:moveTo>
                  <a:pt x="138056" y="6495826"/>
                </a:moveTo>
                <a:cubicBezTo>
                  <a:pt x="276112" y="6581887"/>
                  <a:pt x="813995" y="6463553"/>
                  <a:pt x="977153" y="6452795"/>
                </a:cubicBezTo>
                <a:cubicBezTo>
                  <a:pt x="1140311" y="6442037"/>
                  <a:pt x="1070386" y="6442038"/>
                  <a:pt x="1117002" y="6431280"/>
                </a:cubicBezTo>
                <a:cubicBezTo>
                  <a:pt x="1163618" y="6420522"/>
                  <a:pt x="1233544" y="6415143"/>
                  <a:pt x="1256852" y="6388249"/>
                </a:cubicBezTo>
                <a:cubicBezTo>
                  <a:pt x="1280160" y="6361355"/>
                  <a:pt x="1274781" y="6366734"/>
                  <a:pt x="1256852" y="6269915"/>
                </a:cubicBezTo>
                <a:cubicBezTo>
                  <a:pt x="1238923" y="6173096"/>
                  <a:pt x="1156447" y="5940014"/>
                  <a:pt x="1149275" y="5807336"/>
                </a:cubicBezTo>
                <a:cubicBezTo>
                  <a:pt x="1142103" y="5674658"/>
                  <a:pt x="1212028" y="5583218"/>
                  <a:pt x="1213821" y="5473849"/>
                </a:cubicBezTo>
                <a:cubicBezTo>
                  <a:pt x="1215614" y="5364480"/>
                  <a:pt x="1192306" y="5247939"/>
                  <a:pt x="1160033" y="5151120"/>
                </a:cubicBezTo>
                <a:cubicBezTo>
                  <a:pt x="1127760" y="5054301"/>
                  <a:pt x="1039905" y="4952103"/>
                  <a:pt x="1020183" y="4892936"/>
                </a:cubicBezTo>
                <a:cubicBezTo>
                  <a:pt x="1000461" y="4833769"/>
                  <a:pt x="1047078" y="4830184"/>
                  <a:pt x="1041699" y="4796118"/>
                </a:cubicBezTo>
                <a:cubicBezTo>
                  <a:pt x="1036320" y="4762052"/>
                  <a:pt x="991496" y="4704678"/>
                  <a:pt x="987910" y="4688541"/>
                </a:cubicBezTo>
                <a:cubicBezTo>
                  <a:pt x="984324" y="4672404"/>
                  <a:pt x="986117" y="4704678"/>
                  <a:pt x="1020183" y="4699299"/>
                </a:cubicBezTo>
                <a:cubicBezTo>
                  <a:pt x="1054249" y="4693920"/>
                  <a:pt x="1097280" y="4720814"/>
                  <a:pt x="1192306" y="4656268"/>
                </a:cubicBezTo>
                <a:cubicBezTo>
                  <a:pt x="1287332" y="4591722"/>
                  <a:pt x="1446904" y="4482353"/>
                  <a:pt x="1590339" y="4312024"/>
                </a:cubicBezTo>
                <a:cubicBezTo>
                  <a:pt x="1733774" y="4141695"/>
                  <a:pt x="1922033" y="3965986"/>
                  <a:pt x="2052918" y="3634292"/>
                </a:cubicBezTo>
                <a:cubicBezTo>
                  <a:pt x="2183803" y="3302598"/>
                  <a:pt x="2309308" y="2684033"/>
                  <a:pt x="2375647" y="2321859"/>
                </a:cubicBezTo>
                <a:cubicBezTo>
                  <a:pt x="2441986" y="1959685"/>
                  <a:pt x="2438400" y="1642334"/>
                  <a:pt x="2450950" y="1461247"/>
                </a:cubicBezTo>
                <a:cubicBezTo>
                  <a:pt x="2463500" y="1280160"/>
                  <a:pt x="2450950" y="1235336"/>
                  <a:pt x="2450950" y="1235336"/>
                </a:cubicBezTo>
                <a:lnTo>
                  <a:pt x="2450950" y="1235336"/>
                </a:lnTo>
                <a:cubicBezTo>
                  <a:pt x="2483223" y="1255058"/>
                  <a:pt x="2524461" y="1323191"/>
                  <a:pt x="2644588" y="1353671"/>
                </a:cubicBezTo>
                <a:cubicBezTo>
                  <a:pt x="2764715" y="1384151"/>
                  <a:pt x="3008555" y="1430767"/>
                  <a:pt x="3171713" y="1418216"/>
                </a:cubicBezTo>
                <a:cubicBezTo>
                  <a:pt x="3334871" y="1405665"/>
                  <a:pt x="3501614" y="1348292"/>
                  <a:pt x="3623534" y="1278367"/>
                </a:cubicBezTo>
                <a:cubicBezTo>
                  <a:pt x="3745454" y="1208442"/>
                  <a:pt x="3842273" y="1084729"/>
                  <a:pt x="3903233" y="998668"/>
                </a:cubicBezTo>
                <a:cubicBezTo>
                  <a:pt x="3964193" y="912607"/>
                  <a:pt x="3989294" y="762000"/>
                  <a:pt x="3989294" y="762000"/>
                </a:cubicBezTo>
                <a:lnTo>
                  <a:pt x="3989294" y="762000"/>
                </a:lnTo>
                <a:cubicBezTo>
                  <a:pt x="3992880" y="763793"/>
                  <a:pt x="3976743" y="735106"/>
                  <a:pt x="4010809" y="772758"/>
                </a:cubicBezTo>
                <a:cubicBezTo>
                  <a:pt x="4044875" y="810410"/>
                  <a:pt x="4077148" y="926951"/>
                  <a:pt x="4193689" y="987911"/>
                </a:cubicBezTo>
                <a:cubicBezTo>
                  <a:pt x="4310230" y="1048871"/>
                  <a:pt x="4537934" y="1125968"/>
                  <a:pt x="4710056" y="1138518"/>
                </a:cubicBezTo>
                <a:cubicBezTo>
                  <a:pt x="4882178" y="1151068"/>
                  <a:pt x="5097331" y="1106245"/>
                  <a:pt x="5226423" y="1063214"/>
                </a:cubicBezTo>
                <a:cubicBezTo>
                  <a:pt x="5355515" y="1020183"/>
                  <a:pt x="5425440" y="937708"/>
                  <a:pt x="5484607" y="880334"/>
                </a:cubicBezTo>
                <a:cubicBezTo>
                  <a:pt x="5543774" y="822960"/>
                  <a:pt x="5563497" y="745863"/>
                  <a:pt x="5581426" y="718969"/>
                </a:cubicBezTo>
                <a:cubicBezTo>
                  <a:pt x="5599355" y="692075"/>
                  <a:pt x="5586804" y="704625"/>
                  <a:pt x="5592183" y="718969"/>
                </a:cubicBezTo>
                <a:cubicBezTo>
                  <a:pt x="5597562" y="733313"/>
                  <a:pt x="5597562" y="760207"/>
                  <a:pt x="5613699" y="805031"/>
                </a:cubicBezTo>
                <a:cubicBezTo>
                  <a:pt x="5629836" y="849855"/>
                  <a:pt x="5642385" y="912607"/>
                  <a:pt x="5689002" y="987911"/>
                </a:cubicBezTo>
                <a:cubicBezTo>
                  <a:pt x="5735619" y="1063215"/>
                  <a:pt x="5778650" y="1186927"/>
                  <a:pt x="5893398" y="1256852"/>
                </a:cubicBezTo>
                <a:cubicBezTo>
                  <a:pt x="6008146" y="1326777"/>
                  <a:pt x="6244815" y="1382358"/>
                  <a:pt x="6377492" y="1407459"/>
                </a:cubicBezTo>
                <a:cubicBezTo>
                  <a:pt x="6510170" y="1432560"/>
                  <a:pt x="6585472" y="1418217"/>
                  <a:pt x="6689463" y="1407459"/>
                </a:cubicBezTo>
                <a:cubicBezTo>
                  <a:pt x="6793454" y="1396701"/>
                  <a:pt x="6938682" y="1346499"/>
                  <a:pt x="7001435" y="1342913"/>
                </a:cubicBezTo>
                <a:cubicBezTo>
                  <a:pt x="7064188" y="1339327"/>
                  <a:pt x="7055223" y="1317812"/>
                  <a:pt x="7065981" y="1385944"/>
                </a:cubicBezTo>
                <a:cubicBezTo>
                  <a:pt x="7076739" y="1454076"/>
                  <a:pt x="7057016" y="1577789"/>
                  <a:pt x="7065981" y="1751704"/>
                </a:cubicBezTo>
                <a:cubicBezTo>
                  <a:pt x="7074946" y="1925619"/>
                  <a:pt x="7087496" y="2207110"/>
                  <a:pt x="7119769" y="2429435"/>
                </a:cubicBezTo>
                <a:cubicBezTo>
                  <a:pt x="7152042" y="2651760"/>
                  <a:pt x="7221967" y="2915323"/>
                  <a:pt x="7259619" y="3085652"/>
                </a:cubicBezTo>
                <a:cubicBezTo>
                  <a:pt x="7297271" y="3255981"/>
                  <a:pt x="7288306" y="3309770"/>
                  <a:pt x="7345680" y="3451412"/>
                </a:cubicBezTo>
                <a:cubicBezTo>
                  <a:pt x="7403054" y="3593054"/>
                  <a:pt x="7494494" y="3772348"/>
                  <a:pt x="7603863" y="3935506"/>
                </a:cubicBezTo>
                <a:cubicBezTo>
                  <a:pt x="7713232" y="4098664"/>
                  <a:pt x="7894319" y="4313817"/>
                  <a:pt x="8001896" y="4430358"/>
                </a:cubicBezTo>
                <a:cubicBezTo>
                  <a:pt x="8109473" y="4546899"/>
                  <a:pt x="8179397" y="4593515"/>
                  <a:pt x="8249322" y="4634753"/>
                </a:cubicBezTo>
                <a:cubicBezTo>
                  <a:pt x="8319247" y="4675991"/>
                  <a:pt x="8387379" y="4665234"/>
                  <a:pt x="8421445" y="4677784"/>
                </a:cubicBezTo>
                <a:cubicBezTo>
                  <a:pt x="8455511" y="4690334"/>
                  <a:pt x="8450132" y="4697506"/>
                  <a:pt x="8453718" y="4710056"/>
                </a:cubicBezTo>
                <a:cubicBezTo>
                  <a:pt x="8457304" y="4722606"/>
                  <a:pt x="8441167" y="4729779"/>
                  <a:pt x="8442960" y="4753087"/>
                </a:cubicBezTo>
                <a:cubicBezTo>
                  <a:pt x="8444753" y="4776395"/>
                  <a:pt x="8471647" y="4812254"/>
                  <a:pt x="8464475" y="4849906"/>
                </a:cubicBezTo>
                <a:cubicBezTo>
                  <a:pt x="8457303" y="4887558"/>
                  <a:pt x="8399929" y="4978998"/>
                  <a:pt x="8399929" y="4978998"/>
                </a:cubicBezTo>
                <a:cubicBezTo>
                  <a:pt x="8373035" y="5032786"/>
                  <a:pt x="8321039" y="5095539"/>
                  <a:pt x="8303110" y="5172635"/>
                </a:cubicBezTo>
                <a:cubicBezTo>
                  <a:pt x="8285181" y="5249731"/>
                  <a:pt x="8279802" y="5368065"/>
                  <a:pt x="8292353" y="5441576"/>
                </a:cubicBezTo>
                <a:cubicBezTo>
                  <a:pt x="8304904" y="5515087"/>
                  <a:pt x="8378414" y="5525845"/>
                  <a:pt x="8378414" y="5613699"/>
                </a:cubicBezTo>
                <a:cubicBezTo>
                  <a:pt x="8378414" y="5701553"/>
                  <a:pt x="8321040" y="5868296"/>
                  <a:pt x="8292353" y="5968701"/>
                </a:cubicBezTo>
                <a:cubicBezTo>
                  <a:pt x="8263666" y="6069106"/>
                  <a:pt x="8211671" y="6147995"/>
                  <a:pt x="8206292" y="6216127"/>
                </a:cubicBezTo>
                <a:cubicBezTo>
                  <a:pt x="8200913" y="6284259"/>
                  <a:pt x="8215257" y="6350598"/>
                  <a:pt x="8260080" y="6377492"/>
                </a:cubicBezTo>
                <a:cubicBezTo>
                  <a:pt x="8304903" y="6404386"/>
                  <a:pt x="8419652" y="6368527"/>
                  <a:pt x="8475233" y="6377492"/>
                </a:cubicBezTo>
                <a:cubicBezTo>
                  <a:pt x="8530814" y="6386457"/>
                  <a:pt x="8548744" y="6429487"/>
                  <a:pt x="8593567" y="6431280"/>
                </a:cubicBezTo>
                <a:cubicBezTo>
                  <a:pt x="8638390" y="6433073"/>
                  <a:pt x="8699351" y="6379284"/>
                  <a:pt x="8744174" y="6388249"/>
                </a:cubicBezTo>
                <a:cubicBezTo>
                  <a:pt x="8788997" y="6397214"/>
                  <a:pt x="8810513" y="6467139"/>
                  <a:pt x="8862508" y="6485068"/>
                </a:cubicBezTo>
                <a:cubicBezTo>
                  <a:pt x="8914503" y="6502998"/>
                  <a:pt x="9000565" y="6499412"/>
                  <a:pt x="9056146" y="6495826"/>
                </a:cubicBezTo>
                <a:cubicBezTo>
                  <a:pt x="9111727" y="6492240"/>
                  <a:pt x="9163722" y="6465346"/>
                  <a:pt x="9195995" y="6463553"/>
                </a:cubicBezTo>
                <a:cubicBezTo>
                  <a:pt x="9228268" y="6461760"/>
                  <a:pt x="9235440" y="6481482"/>
                  <a:pt x="9249783" y="6485068"/>
                </a:cubicBezTo>
                <a:cubicBezTo>
                  <a:pt x="9264127" y="6488654"/>
                  <a:pt x="9282056" y="6485068"/>
                  <a:pt x="9282056" y="6485068"/>
                </a:cubicBezTo>
                <a:cubicBezTo>
                  <a:pt x="9289228" y="6485068"/>
                  <a:pt x="9292814" y="6524513"/>
                  <a:pt x="9292814" y="6485068"/>
                </a:cubicBezTo>
                <a:cubicBezTo>
                  <a:pt x="9292814" y="6445623"/>
                  <a:pt x="9282056" y="6314739"/>
                  <a:pt x="9282056" y="6248400"/>
                </a:cubicBezTo>
                <a:cubicBezTo>
                  <a:pt x="9282056" y="6182061"/>
                  <a:pt x="9292814" y="6508376"/>
                  <a:pt x="9292814" y="6087035"/>
                </a:cubicBezTo>
                <a:cubicBezTo>
                  <a:pt x="9292814" y="5665694"/>
                  <a:pt x="9285642" y="4414221"/>
                  <a:pt x="9282056" y="3720353"/>
                </a:cubicBezTo>
                <a:cubicBezTo>
                  <a:pt x="9278470" y="3026485"/>
                  <a:pt x="9269506" y="2450951"/>
                  <a:pt x="9271299" y="1923826"/>
                </a:cubicBezTo>
                <a:cubicBezTo>
                  <a:pt x="9273092" y="1396701"/>
                  <a:pt x="9291021" y="840890"/>
                  <a:pt x="9292814" y="557605"/>
                </a:cubicBezTo>
                <a:cubicBezTo>
                  <a:pt x="9294607" y="274320"/>
                  <a:pt x="9282056" y="295836"/>
                  <a:pt x="9282056" y="224118"/>
                </a:cubicBezTo>
                <a:cubicBezTo>
                  <a:pt x="9282056" y="152400"/>
                  <a:pt x="9292814" y="157779"/>
                  <a:pt x="9292814" y="127299"/>
                </a:cubicBezTo>
                <a:cubicBezTo>
                  <a:pt x="9292814" y="96819"/>
                  <a:pt x="9289228" y="57374"/>
                  <a:pt x="9282056" y="41238"/>
                </a:cubicBezTo>
                <a:cubicBezTo>
                  <a:pt x="9274884" y="25102"/>
                  <a:pt x="9271298" y="30480"/>
                  <a:pt x="9249783" y="30480"/>
                </a:cubicBezTo>
                <a:cubicBezTo>
                  <a:pt x="9228268" y="30480"/>
                  <a:pt x="9152965" y="41238"/>
                  <a:pt x="9152965" y="41238"/>
                </a:cubicBezTo>
                <a:lnTo>
                  <a:pt x="7754470" y="19722"/>
                </a:lnTo>
                <a:lnTo>
                  <a:pt x="2687619" y="19722"/>
                </a:lnTo>
                <a:lnTo>
                  <a:pt x="1117002" y="30480"/>
                </a:lnTo>
                <a:lnTo>
                  <a:pt x="374725" y="30480"/>
                </a:lnTo>
                <a:cubicBezTo>
                  <a:pt x="224118" y="32273"/>
                  <a:pt x="251012" y="41238"/>
                  <a:pt x="213360" y="41238"/>
                </a:cubicBezTo>
                <a:cubicBezTo>
                  <a:pt x="175708" y="41238"/>
                  <a:pt x="157779" y="32273"/>
                  <a:pt x="148814" y="30480"/>
                </a:cubicBezTo>
                <a:cubicBezTo>
                  <a:pt x="139849" y="28687"/>
                  <a:pt x="159572" y="16137"/>
                  <a:pt x="159572" y="30480"/>
                </a:cubicBezTo>
                <a:cubicBezTo>
                  <a:pt x="159572" y="44823"/>
                  <a:pt x="150607" y="0"/>
                  <a:pt x="148814" y="116541"/>
                </a:cubicBezTo>
                <a:cubicBezTo>
                  <a:pt x="147021" y="233082"/>
                  <a:pt x="147021" y="412376"/>
                  <a:pt x="148814" y="729727"/>
                </a:cubicBezTo>
                <a:cubicBezTo>
                  <a:pt x="150607" y="1047078"/>
                  <a:pt x="159572" y="1482763"/>
                  <a:pt x="159572" y="2020645"/>
                </a:cubicBezTo>
                <a:cubicBezTo>
                  <a:pt x="159572" y="2558527"/>
                  <a:pt x="150607" y="3304391"/>
                  <a:pt x="148814" y="3957021"/>
                </a:cubicBezTo>
                <a:cubicBezTo>
                  <a:pt x="147021" y="4609652"/>
                  <a:pt x="147021" y="5513294"/>
                  <a:pt x="148814" y="5936428"/>
                </a:cubicBezTo>
                <a:cubicBezTo>
                  <a:pt x="150607" y="6359562"/>
                  <a:pt x="0" y="6409765"/>
                  <a:pt x="138056" y="6495826"/>
                </a:cubicBezTo>
                <a:close/>
              </a:path>
            </a:pathLst>
          </a:custGeom>
          <a:blipFill>
            <a:blip r:embed="rId23" cstate="print">
              <a:duotone>
                <a:prstClr val="black"/>
                <a:srgbClr val="0033CC">
                  <a:tint val="45000"/>
                  <a:satMod val="400000"/>
                </a:srgbClr>
              </a:duotone>
              <a:lum bright="-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7" name="Image 6" descr="30f67ccde1508b498d3b44f98ad50285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-214346" y="0"/>
            <a:ext cx="1714512" cy="2441000"/>
          </a:xfrm>
          <a:prstGeom prst="rect">
            <a:avLst/>
          </a:prstGeom>
        </p:spPr>
      </p:pic>
      <p:pic>
        <p:nvPicPr>
          <p:cNvPr id="37" name="Image 36" descr="519_001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7572396" y="0"/>
            <a:ext cx="1737360" cy="2724912"/>
          </a:xfrm>
          <a:prstGeom prst="rect">
            <a:avLst/>
          </a:prstGeom>
        </p:spPr>
      </p:pic>
    </p:spTree>
  </p:cSld>
  <p:clrMapOvr>
    <a:masterClrMapping/>
  </p:clrMapOvr>
  <p:transition advTm="1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5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0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5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0"/>
                            </p:stCondLst>
                            <p:childTnLst>
                              <p:par>
                                <p:cTn id="6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3500"/>
                            </p:stCondLst>
                            <p:childTnLst>
                              <p:par>
                                <p:cTn id="6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000"/>
                            </p:stCondLst>
                            <p:childTnLst>
                              <p:par>
                                <p:cTn id="7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500"/>
                            </p:stCondLst>
                            <p:childTnLst>
                              <p:par>
                                <p:cTn id="7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4000"/>
                            </p:stCondLst>
                            <p:childTnLst>
                              <p:par>
                                <p:cTn id="78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0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7500"/>
                            </p:stCondLst>
                            <p:childTnLst>
                              <p:par>
                                <p:cTn id="82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4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1000"/>
                            </p:stCondLst>
                            <p:childTnLst>
                              <p:par>
                                <p:cTn id="8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4500"/>
                            </p:stCondLst>
                            <p:childTnLst>
                              <p:par>
                                <p:cTn id="90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8000"/>
                            </p:stCondLst>
                            <p:childTnLst>
                              <p:par>
                                <p:cTn id="94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6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prstTxWarp prst="textDeflateTop">
          <a:avLst/>
        </a:prstTxWarp>
        <a:spAutoFit/>
      </a:bodyPr>
      <a:lstStyle>
        <a:defPPr>
          <a:defRPr dirty="0" smtClean="0">
            <a:latin typeface="Deco-A770" pitchFamily="2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317</TotalTime>
  <Words>52</Words>
  <Application>Microsoft Office PowerPoint</Application>
  <PresentationFormat>Affichage à l'écran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logo PPSMANIA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34</cp:revision>
  <dcterms:created xsi:type="dcterms:W3CDTF">2015-05-31T15:32:50Z</dcterms:created>
  <dcterms:modified xsi:type="dcterms:W3CDTF">2015-06-02T15:21:58Z</dcterms:modified>
</cp:coreProperties>
</file>