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57" r:id="rId4"/>
    <p:sldId id="256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001B"/>
    <a:srgbClr val="990033"/>
    <a:srgbClr val="F20000"/>
    <a:srgbClr val="B8003D"/>
    <a:srgbClr val="8E001B"/>
    <a:srgbClr val="640021"/>
    <a:srgbClr val="FF99CC"/>
    <a:srgbClr val="FF0066"/>
    <a:srgbClr val="A50021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78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B9B27-2593-424B-A4C1-828A5B51524C}" type="datetimeFigureOut">
              <a:rPr lang="fr-FR" smtClean="0"/>
              <a:pPr/>
              <a:t>11/06/2015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5AFE-92FB-483D-9F21-0D4A3AA32A3C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12" Type="http://schemas.openxmlformats.org/officeDocument/2006/relationships/image" Target="../media/image28.jpeg"/><Relationship Id="rId17" Type="http://schemas.openxmlformats.org/officeDocument/2006/relationships/image" Target="../media/image33.gif"/><Relationship Id="rId2" Type="http://schemas.openxmlformats.org/officeDocument/2006/relationships/image" Target="../media/image18.jpeg"/><Relationship Id="rId16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5" Type="http://schemas.openxmlformats.org/officeDocument/2006/relationships/image" Target="../media/image3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Relationship Id="rId14" Type="http://schemas.openxmlformats.org/officeDocument/2006/relationships/image" Target="../media/image3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914865649.jpg"/>
          <p:cNvPicPr>
            <a:picLocks noChangeAspect="1"/>
          </p:cNvPicPr>
          <p:nvPr/>
        </p:nvPicPr>
        <p:blipFill>
          <a:blip r:embed="rId4" cstate="print"/>
          <a:srcRect l="3248" t="1930" r="2953" b="5018"/>
          <a:stretch>
            <a:fillRect/>
          </a:stretch>
        </p:blipFill>
        <p:spPr>
          <a:xfrm>
            <a:off x="1829888" y="1264588"/>
            <a:ext cx="5393383" cy="4093238"/>
          </a:xfrm>
          <a:prstGeom prst="rect">
            <a:avLst/>
          </a:prstGeom>
        </p:spPr>
      </p:pic>
      <p:sp>
        <p:nvSpPr>
          <p:cNvPr id="12" name="Cadre 11"/>
          <p:cNvSpPr/>
          <p:nvPr/>
        </p:nvSpPr>
        <p:spPr>
          <a:xfrm>
            <a:off x="1214414" y="928670"/>
            <a:ext cx="6624000" cy="5072098"/>
          </a:xfrm>
          <a:prstGeom prst="frame">
            <a:avLst/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30000">
                <a:srgbClr val="FF0000"/>
              </a:gs>
              <a:gs pos="70000">
                <a:srgbClr val="FF99CC"/>
              </a:gs>
              <a:gs pos="100000">
                <a:srgbClr val="FF00FF"/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469900" h="2413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4" name="Image 3" descr="0YhY9LAP0kzGUQBEBYkK8R0btg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43800" y="0"/>
            <a:ext cx="1600200" cy="179222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28794" y="142852"/>
            <a:ext cx="53014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itchFamily="66" charset="0"/>
              </a:rPr>
              <a:t>Le cinéma d’Audiard</a:t>
            </a:r>
            <a:endParaRPr lang="fr-FR" sz="48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itchFamily="66" charset="0"/>
            </a:endParaRPr>
          </a:p>
        </p:txBody>
      </p:sp>
      <p:pic>
        <p:nvPicPr>
          <p:cNvPr id="6" name="Image 5" descr="0YhY9LAP0kzGUQBEBYkK8R0btg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5065776"/>
            <a:ext cx="1600200" cy="179222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643042" y="6027003"/>
            <a:ext cx="66736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 smtClean="0">
                <a:solidFill>
                  <a:srgbClr val="50001B"/>
                </a:solidFill>
                <a:latin typeface="Script MT Bold" pitchFamily="66" charset="0"/>
              </a:rPr>
              <a:t>Quelques affiches de films</a:t>
            </a:r>
            <a:endParaRPr lang="fr-FR" sz="4800" dirty="0">
              <a:solidFill>
                <a:srgbClr val="50001B"/>
              </a:solidFill>
              <a:latin typeface="Script MT Bold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001024" y="2500306"/>
            <a:ext cx="95250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itchFamily="66" charset="0"/>
              </a:rPr>
              <a:t>3</a:t>
            </a:r>
            <a:endParaRPr lang="fr-FR" sz="11500" dirty="0">
              <a:solidFill>
                <a:schemeClr val="accent2">
                  <a:lumMod val="20000"/>
                  <a:lumOff val="8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04 Le cinéma d'Audi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30f67ccde1508b498d3b44f98ad502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9670" y="357499"/>
            <a:ext cx="4248000" cy="6048000"/>
          </a:xfrm>
          <a:prstGeom prst="rect">
            <a:avLst/>
          </a:prstGeom>
        </p:spPr>
      </p:pic>
      <p:pic>
        <p:nvPicPr>
          <p:cNvPr id="11" name="Image 10" descr="463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12" name="Image 11" descr="647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14" name="Image 13" descr="1842958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15" name="Image 14" descr="1877103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16" name="Image 15" descr="21047625_2013100815352259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17" name="Image 16" descr="5204211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18" name="Image 17" descr="97522681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19" name="Image 18" descr="100812400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20" name="Image 19" descr="2974287937_1_13_0ljEdvZm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21" name="Image 20" descr="Archimede_le_clochard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22" name="Image 21" descr="Cent_mille_dollars_au_soleil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pic>
        <p:nvPicPr>
          <p:cNvPr id="23" name="Image 22" descr="faut-pas-prendre-les-enfants-du-bon-dieu-pour-des-canards-sauvages_affiche1_movie_medium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357422" y="357499"/>
            <a:ext cx="4250248" cy="6048000"/>
          </a:xfrm>
          <a:prstGeom prst="rect">
            <a:avLst/>
          </a:prstGeom>
        </p:spPr>
      </p:pic>
      <p:grpSp>
        <p:nvGrpSpPr>
          <p:cNvPr id="35" name="Groupe 34"/>
          <p:cNvGrpSpPr/>
          <p:nvPr/>
        </p:nvGrpSpPr>
        <p:grpSpPr>
          <a:xfrm>
            <a:off x="0" y="0"/>
            <a:ext cx="9144000" cy="6883400"/>
            <a:chOff x="0" y="0"/>
            <a:chExt cx="9144000" cy="6883400"/>
          </a:xfrm>
        </p:grpSpPr>
        <p:sp>
          <p:nvSpPr>
            <p:cNvPr id="34" name="Forme libre 33"/>
            <p:cNvSpPr/>
            <p:nvPr/>
          </p:nvSpPr>
          <p:spPr>
            <a:xfrm>
              <a:off x="0" y="0"/>
              <a:ext cx="9144000" cy="6883400"/>
            </a:xfrm>
            <a:custGeom>
              <a:avLst/>
              <a:gdLst>
                <a:gd name="connsiteX0" fmla="*/ 2209800 w 9144000"/>
                <a:gd name="connsiteY0" fmla="*/ 6616700 h 6883400"/>
                <a:gd name="connsiteX1" fmla="*/ 6756400 w 9144000"/>
                <a:gd name="connsiteY1" fmla="*/ 6616700 h 6883400"/>
                <a:gd name="connsiteX2" fmla="*/ 6781800 w 9144000"/>
                <a:gd name="connsiteY2" fmla="*/ 203200 h 6883400"/>
                <a:gd name="connsiteX3" fmla="*/ 2222500 w 9144000"/>
                <a:gd name="connsiteY3" fmla="*/ 203200 h 6883400"/>
                <a:gd name="connsiteX4" fmla="*/ 2197100 w 9144000"/>
                <a:gd name="connsiteY4" fmla="*/ 6870700 h 6883400"/>
                <a:gd name="connsiteX5" fmla="*/ 0 w 9144000"/>
                <a:gd name="connsiteY5" fmla="*/ 6883400 h 6883400"/>
                <a:gd name="connsiteX6" fmla="*/ 0 w 9144000"/>
                <a:gd name="connsiteY6" fmla="*/ 0 h 6883400"/>
                <a:gd name="connsiteX7" fmla="*/ 9144000 w 9144000"/>
                <a:gd name="connsiteY7" fmla="*/ 0 h 6883400"/>
                <a:gd name="connsiteX8" fmla="*/ 9131300 w 9144000"/>
                <a:gd name="connsiteY8" fmla="*/ 6858000 h 6883400"/>
                <a:gd name="connsiteX9" fmla="*/ 2197100 w 9144000"/>
                <a:gd name="connsiteY9" fmla="*/ 6870700 h 6883400"/>
                <a:gd name="connsiteX10" fmla="*/ 2197100 w 9144000"/>
                <a:gd name="connsiteY10" fmla="*/ 6870700 h 688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6883400">
                  <a:moveTo>
                    <a:pt x="2209800" y="6616700"/>
                  </a:moveTo>
                  <a:lnTo>
                    <a:pt x="6756400" y="6616700"/>
                  </a:lnTo>
                  <a:lnTo>
                    <a:pt x="6781800" y="203200"/>
                  </a:lnTo>
                  <a:lnTo>
                    <a:pt x="2222500" y="203200"/>
                  </a:lnTo>
                  <a:cubicBezTo>
                    <a:pt x="2214033" y="2425700"/>
                    <a:pt x="2205567" y="4648200"/>
                    <a:pt x="2197100" y="6870700"/>
                  </a:cubicBezTo>
                  <a:lnTo>
                    <a:pt x="0" y="6883400"/>
                  </a:lnTo>
                  <a:lnTo>
                    <a:pt x="0" y="0"/>
                  </a:lnTo>
                  <a:lnTo>
                    <a:pt x="9144000" y="0"/>
                  </a:lnTo>
                  <a:cubicBezTo>
                    <a:pt x="9139767" y="2286000"/>
                    <a:pt x="9135533" y="4572000"/>
                    <a:pt x="9131300" y="6858000"/>
                  </a:cubicBezTo>
                  <a:lnTo>
                    <a:pt x="2197100" y="6870700"/>
                  </a:lnTo>
                  <a:lnTo>
                    <a:pt x="2197100" y="687070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Cadre 5"/>
            <p:cNvSpPr/>
            <p:nvPr/>
          </p:nvSpPr>
          <p:spPr>
            <a:xfrm>
              <a:off x="2000232" y="0"/>
              <a:ext cx="5000660" cy="6858000"/>
            </a:xfrm>
            <a:prstGeom prst="frame">
              <a:avLst>
                <a:gd name="adj1" fmla="val 9488"/>
              </a:avLst>
            </a:prstGeom>
            <a:gradFill flip="none" rotWithShape="1">
              <a:gsLst>
                <a:gs pos="0">
                  <a:srgbClr val="FF99CC"/>
                </a:gs>
                <a:gs pos="30000">
                  <a:srgbClr val="FFC000"/>
                </a:gs>
                <a:gs pos="70000">
                  <a:srgbClr val="808000"/>
                </a:gs>
                <a:gs pos="100000">
                  <a:srgbClr val="00E200"/>
                </a:gs>
              </a:gsLst>
              <a:lin ang="54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54000" h="2540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9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0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10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8000"/>
                            </p:stCondLst>
                            <p:childTnLst>
                              <p:par>
                                <p:cTn id="53" presetID="2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Image 60" descr="les-grandes-familles-affiche-120x160-fr-58-jean-gabin-michel-audiar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55" y="571086"/>
            <a:ext cx="3875235" cy="5786871"/>
          </a:xfrm>
          <a:prstGeom prst="rect">
            <a:avLst/>
          </a:prstGeom>
        </p:spPr>
      </p:pic>
      <p:pic>
        <p:nvPicPr>
          <p:cNvPr id="42" name="Image 41" descr="76322578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54" y="571086"/>
            <a:ext cx="3875235" cy="5786871"/>
          </a:xfrm>
          <a:prstGeom prst="rect">
            <a:avLst/>
          </a:prstGeom>
        </p:spPr>
      </p:pic>
      <p:pic>
        <p:nvPicPr>
          <p:cNvPr id="51" name="Image 50" descr="le_baron_de_l_eclus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43154" y="571086"/>
            <a:ext cx="3875235" cy="5786871"/>
          </a:xfrm>
          <a:prstGeom prst="rect">
            <a:avLst/>
          </a:prstGeom>
        </p:spPr>
      </p:pic>
      <p:pic>
        <p:nvPicPr>
          <p:cNvPr id="52" name="Image 51" descr="Le_Cave_se_rebiff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43154" y="571086"/>
            <a:ext cx="3875235" cy="5786871"/>
          </a:xfrm>
          <a:prstGeom prst="rect">
            <a:avLst/>
          </a:prstGeom>
        </p:spPr>
      </p:pic>
      <p:pic>
        <p:nvPicPr>
          <p:cNvPr id="53" name="Image 52" descr="le_corps_de_mon_ennem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43154" y="571086"/>
            <a:ext cx="3875235" cy="5786871"/>
          </a:xfrm>
          <a:prstGeom prst="rect">
            <a:avLst/>
          </a:prstGeom>
        </p:spPr>
      </p:pic>
      <p:pic>
        <p:nvPicPr>
          <p:cNvPr id="55" name="Image 54" descr="le_marginal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43155" y="571086"/>
            <a:ext cx="3875235" cy="5786871"/>
          </a:xfrm>
          <a:prstGeom prst="rect">
            <a:avLst/>
          </a:prstGeom>
        </p:spPr>
      </p:pic>
      <p:pic>
        <p:nvPicPr>
          <p:cNvPr id="66" name="Image 65" descr="La_metamorphose_des_cloportes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43154" y="525958"/>
            <a:ext cx="3875235" cy="5832000"/>
          </a:xfrm>
          <a:prstGeom prst="rect">
            <a:avLst/>
          </a:prstGeom>
        </p:spPr>
      </p:pic>
      <p:pic>
        <p:nvPicPr>
          <p:cNvPr id="67" name="Image 66" descr="Le_drapeau_noir_flotte_sur_la_marmitt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643154" y="525958"/>
            <a:ext cx="3875235" cy="5832000"/>
          </a:xfrm>
          <a:prstGeom prst="rect">
            <a:avLst/>
          </a:prstGeom>
        </p:spPr>
      </p:pic>
      <p:pic>
        <p:nvPicPr>
          <p:cNvPr id="68" name="Image 67" descr="Le-Cri-Du-Cormoran-Le-Soir-Au-Dessus-Des-Jonques_portrait_w193h25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643198" y="571480"/>
            <a:ext cx="3875823" cy="5786478"/>
          </a:xfrm>
          <a:prstGeom prst="rect">
            <a:avLst/>
          </a:prstGeom>
        </p:spPr>
      </p:pic>
      <p:pic>
        <p:nvPicPr>
          <p:cNvPr id="69" name="Image 68" descr="Les_Tontons_Flingueurs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643198" y="571480"/>
            <a:ext cx="3875823" cy="5786478"/>
          </a:xfrm>
          <a:prstGeom prst="rect">
            <a:avLst/>
          </a:prstGeom>
        </p:spPr>
      </p:pic>
      <p:pic>
        <p:nvPicPr>
          <p:cNvPr id="70" name="Image 69" descr="Melodie_en_sous_sol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643198" y="525637"/>
            <a:ext cx="3875823" cy="5832321"/>
          </a:xfrm>
          <a:prstGeom prst="rect">
            <a:avLst/>
          </a:prstGeom>
        </p:spPr>
      </p:pic>
      <p:pic>
        <p:nvPicPr>
          <p:cNvPr id="71" name="Image 70" descr="mMVknPAPT0_mByM7au_yQtbo4D8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643198" y="571480"/>
            <a:ext cx="3875823" cy="5786478"/>
          </a:xfrm>
          <a:prstGeom prst="rect">
            <a:avLst/>
          </a:prstGeom>
        </p:spPr>
      </p:pic>
      <p:pic>
        <p:nvPicPr>
          <p:cNvPr id="72" name="Image 71" descr="rFSIFQ8c2RCo-WczpEqkj9k7vEQ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642954" y="571479"/>
            <a:ext cx="3872521" cy="5786479"/>
          </a:xfrm>
          <a:prstGeom prst="rect">
            <a:avLst/>
          </a:prstGeom>
        </p:spPr>
      </p:pic>
      <p:pic>
        <p:nvPicPr>
          <p:cNvPr id="73" name="Image 72" descr="Un_singe_en_hiver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643174" y="571480"/>
            <a:ext cx="3875494" cy="5786478"/>
          </a:xfrm>
          <a:prstGeom prst="rect">
            <a:avLst/>
          </a:prstGeom>
        </p:spPr>
      </p:pic>
      <p:grpSp>
        <p:nvGrpSpPr>
          <p:cNvPr id="18" name="Groupe 17"/>
          <p:cNvGrpSpPr/>
          <p:nvPr/>
        </p:nvGrpSpPr>
        <p:grpSpPr>
          <a:xfrm>
            <a:off x="0" y="0"/>
            <a:ext cx="9131300" cy="6870700"/>
            <a:chOff x="0" y="0"/>
            <a:chExt cx="9131300" cy="6870700"/>
          </a:xfrm>
        </p:grpSpPr>
        <p:sp>
          <p:nvSpPr>
            <p:cNvPr id="17" name="Forme libre 16"/>
            <p:cNvSpPr/>
            <p:nvPr/>
          </p:nvSpPr>
          <p:spPr>
            <a:xfrm>
              <a:off x="0" y="0"/>
              <a:ext cx="9131300" cy="6870700"/>
            </a:xfrm>
            <a:custGeom>
              <a:avLst/>
              <a:gdLst>
                <a:gd name="connsiteX0" fmla="*/ 6769100 w 9131300"/>
                <a:gd name="connsiteY0" fmla="*/ 6553200 h 6870700"/>
                <a:gd name="connsiteX1" fmla="*/ 2311400 w 9131300"/>
                <a:gd name="connsiteY1" fmla="*/ 6578600 h 6870700"/>
                <a:gd name="connsiteX2" fmla="*/ 2362200 w 9131300"/>
                <a:gd name="connsiteY2" fmla="*/ 254000 h 6870700"/>
                <a:gd name="connsiteX3" fmla="*/ 6807200 w 9131300"/>
                <a:gd name="connsiteY3" fmla="*/ 266700 h 6870700"/>
                <a:gd name="connsiteX4" fmla="*/ 6743700 w 9131300"/>
                <a:gd name="connsiteY4" fmla="*/ 6858000 h 6870700"/>
                <a:gd name="connsiteX5" fmla="*/ 0 w 9131300"/>
                <a:gd name="connsiteY5" fmla="*/ 6870700 h 6870700"/>
                <a:gd name="connsiteX6" fmla="*/ 12700 w 9131300"/>
                <a:gd name="connsiteY6" fmla="*/ 0 h 6870700"/>
                <a:gd name="connsiteX7" fmla="*/ 9131300 w 9131300"/>
                <a:gd name="connsiteY7" fmla="*/ 12700 h 6870700"/>
                <a:gd name="connsiteX8" fmla="*/ 9131300 w 9131300"/>
                <a:gd name="connsiteY8" fmla="*/ 6870700 h 6870700"/>
                <a:gd name="connsiteX9" fmla="*/ 6743700 w 9131300"/>
                <a:gd name="connsiteY9" fmla="*/ 6858000 h 6870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31300" h="6870700">
                  <a:moveTo>
                    <a:pt x="6769100" y="6553200"/>
                  </a:moveTo>
                  <a:lnTo>
                    <a:pt x="2311400" y="6578600"/>
                  </a:lnTo>
                  <a:lnTo>
                    <a:pt x="2362200" y="254000"/>
                  </a:lnTo>
                  <a:lnTo>
                    <a:pt x="6807200" y="266700"/>
                  </a:lnTo>
                  <a:lnTo>
                    <a:pt x="6743700" y="6858000"/>
                  </a:lnTo>
                  <a:lnTo>
                    <a:pt x="0" y="6870700"/>
                  </a:lnTo>
                  <a:cubicBezTo>
                    <a:pt x="4233" y="4580467"/>
                    <a:pt x="8467" y="2290233"/>
                    <a:pt x="12700" y="0"/>
                  </a:cubicBezTo>
                  <a:lnTo>
                    <a:pt x="9131300" y="12700"/>
                  </a:lnTo>
                  <a:lnTo>
                    <a:pt x="9131300" y="6870700"/>
                  </a:lnTo>
                  <a:lnTo>
                    <a:pt x="6743700" y="6858000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Cadre 15"/>
            <p:cNvSpPr/>
            <p:nvPr/>
          </p:nvSpPr>
          <p:spPr>
            <a:xfrm>
              <a:off x="2071670" y="0"/>
              <a:ext cx="5000660" cy="6858000"/>
            </a:xfrm>
            <a:prstGeom prst="frame">
              <a:avLst/>
            </a:prstGeom>
            <a:gradFill flip="none" rotWithShape="1">
              <a:gsLst>
                <a:gs pos="0">
                  <a:srgbClr val="640021"/>
                </a:gs>
                <a:gs pos="30000">
                  <a:srgbClr val="8E001B"/>
                </a:gs>
                <a:gs pos="64999">
                  <a:srgbClr val="B8003D"/>
                </a:gs>
                <a:gs pos="89999">
                  <a:srgbClr val="C00000"/>
                </a:gs>
                <a:gs pos="100000">
                  <a:srgbClr val="F20000"/>
                </a:gs>
              </a:gsLst>
              <a:lin ang="81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292100" h="22225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pic>
        <p:nvPicPr>
          <p:cNvPr id="19" name="Image 18" descr="woo6nuin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0" y="357166"/>
            <a:ext cx="2675710" cy="2357454"/>
          </a:xfrm>
          <a:prstGeom prst="rect">
            <a:avLst/>
          </a:prstGeom>
        </p:spPr>
      </p:pic>
    </p:spTree>
  </p:cSld>
  <p:clrMapOvr>
    <a:masterClrMapping/>
  </p:clrMapOvr>
  <p:transition advTm="9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00"/>
                            </p:stCondLst>
                            <p:childTnLst>
                              <p:par>
                                <p:cTn id="25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3000"/>
                            </p:stCondLst>
                            <p:childTnLst>
                              <p:par>
                                <p:cTn id="33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0"/>
                            </p:stCondLst>
                            <p:childTnLst>
                              <p:par>
                                <p:cTn id="37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000"/>
                            </p:stCondLst>
                            <p:childTnLst>
                              <p:par>
                                <p:cTn id="41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000"/>
                            </p:stCondLst>
                            <p:childTnLst>
                              <p:par>
                                <p:cTn id="45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1000"/>
                            </p:stCondLst>
                            <p:childTnLst>
                              <p:par>
                                <p:cTn id="49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8000"/>
                            </p:stCondLst>
                            <p:childTnLst>
                              <p:par>
                                <p:cTn id="59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5000"/>
                            </p:stCondLst>
                            <p:childTnLst>
                              <p:par>
                                <p:cTn id="63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218</TotalTime>
  <Words>19</Words>
  <Application>Microsoft Office PowerPoint</Application>
  <PresentationFormat>Affichage à l'écran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logo PPSMANIA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23</cp:revision>
  <dcterms:created xsi:type="dcterms:W3CDTF">2015-06-10T08:22:58Z</dcterms:created>
  <dcterms:modified xsi:type="dcterms:W3CDTF">2015-06-11T14:58:56Z</dcterms:modified>
</cp:coreProperties>
</file>