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2" r:id="rId3"/>
    <p:sldId id="258" r:id="rId4"/>
    <p:sldId id="263" r:id="rId5"/>
    <p:sldId id="256" r:id="rId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725" y="-3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31/05/2015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31/05/2015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31/05/2015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31/05/2015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31/05/2015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31/05/2015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31/05/2015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31/05/2015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31/05/2015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31/05/2015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31/05/2015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5B9B27-2593-424B-A4C1-828A5B51524C}" type="datetimeFigureOut">
              <a:rPr lang="fr-FR" smtClean="0"/>
              <a:pPr/>
              <a:t>31/05/2015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A95AFE-92FB-483D-9F21-0D4A3AA32A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13" Type="http://schemas.openxmlformats.org/officeDocument/2006/relationships/image" Target="../media/image3.pn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12" Type="http://schemas.openxmlformats.org/officeDocument/2006/relationships/image" Target="../media/image2.jpeg"/><Relationship Id="rId2" Type="http://schemas.openxmlformats.org/officeDocument/2006/relationships/image" Target="../media/image5.jpeg"/><Relationship Id="rId16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5" Type="http://schemas.openxmlformats.org/officeDocument/2006/relationships/image" Target="../media/image8.jpeg"/><Relationship Id="rId15" Type="http://schemas.openxmlformats.org/officeDocument/2006/relationships/image" Target="../media/image15.jpeg"/><Relationship Id="rId10" Type="http://schemas.openxmlformats.org/officeDocument/2006/relationships/image" Target="../media/image13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Relationship Id="rId1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13" Type="http://schemas.openxmlformats.org/officeDocument/2006/relationships/image" Target="../media/image28.jpeg"/><Relationship Id="rId18" Type="http://schemas.openxmlformats.org/officeDocument/2006/relationships/image" Target="../media/image30.jpeg"/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12" Type="http://schemas.openxmlformats.org/officeDocument/2006/relationships/image" Target="../media/image27.jpeg"/><Relationship Id="rId17" Type="http://schemas.openxmlformats.org/officeDocument/2006/relationships/image" Target="../media/image4.jpeg"/><Relationship Id="rId2" Type="http://schemas.openxmlformats.org/officeDocument/2006/relationships/image" Target="../media/image17.jpeg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11" Type="http://schemas.openxmlformats.org/officeDocument/2006/relationships/image" Target="../media/image26.jpeg"/><Relationship Id="rId5" Type="http://schemas.openxmlformats.org/officeDocument/2006/relationships/image" Target="../media/image20.jpeg"/><Relationship Id="rId15" Type="http://schemas.openxmlformats.org/officeDocument/2006/relationships/image" Target="../media/image2.jpeg"/><Relationship Id="rId10" Type="http://schemas.openxmlformats.org/officeDocument/2006/relationships/image" Target="../media/image25.jpeg"/><Relationship Id="rId4" Type="http://schemas.openxmlformats.org/officeDocument/2006/relationships/image" Target="../media/image19.jpeg"/><Relationship Id="rId9" Type="http://schemas.openxmlformats.org/officeDocument/2006/relationships/image" Target="../media/image24.jpeg"/><Relationship Id="rId14" Type="http://schemas.openxmlformats.org/officeDocument/2006/relationships/image" Target="../media/image29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13" Type="http://schemas.openxmlformats.org/officeDocument/2006/relationships/image" Target="../media/image42.jpeg"/><Relationship Id="rId18" Type="http://schemas.openxmlformats.org/officeDocument/2006/relationships/image" Target="../media/image47.jpeg"/><Relationship Id="rId3" Type="http://schemas.openxmlformats.org/officeDocument/2006/relationships/image" Target="../media/image32.jpeg"/><Relationship Id="rId21" Type="http://schemas.openxmlformats.org/officeDocument/2006/relationships/image" Target="../media/image4.jpeg"/><Relationship Id="rId7" Type="http://schemas.openxmlformats.org/officeDocument/2006/relationships/image" Target="../media/image36.jpeg"/><Relationship Id="rId12" Type="http://schemas.openxmlformats.org/officeDocument/2006/relationships/image" Target="../media/image41.jpeg"/><Relationship Id="rId17" Type="http://schemas.openxmlformats.org/officeDocument/2006/relationships/image" Target="../media/image46.jpeg"/><Relationship Id="rId2" Type="http://schemas.openxmlformats.org/officeDocument/2006/relationships/image" Target="../media/image31.jpeg"/><Relationship Id="rId16" Type="http://schemas.openxmlformats.org/officeDocument/2006/relationships/image" Target="../media/image45.jpeg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11" Type="http://schemas.openxmlformats.org/officeDocument/2006/relationships/image" Target="../media/image40.jpeg"/><Relationship Id="rId5" Type="http://schemas.openxmlformats.org/officeDocument/2006/relationships/image" Target="../media/image34.jpeg"/><Relationship Id="rId15" Type="http://schemas.openxmlformats.org/officeDocument/2006/relationships/image" Target="../media/image44.jpeg"/><Relationship Id="rId10" Type="http://schemas.openxmlformats.org/officeDocument/2006/relationships/image" Target="../media/image39.jpeg"/><Relationship Id="rId19" Type="http://schemas.openxmlformats.org/officeDocument/2006/relationships/image" Target="../media/image2.jpeg"/><Relationship Id="rId4" Type="http://schemas.openxmlformats.org/officeDocument/2006/relationships/image" Target="../media/image33.jpeg"/><Relationship Id="rId9" Type="http://schemas.openxmlformats.org/officeDocument/2006/relationships/image" Target="../media/image38.jpeg"/><Relationship Id="rId14" Type="http://schemas.openxmlformats.org/officeDocument/2006/relationships/image" Target="../media/image43.jpeg"/><Relationship Id="rId22" Type="http://schemas.openxmlformats.org/officeDocument/2006/relationships/image" Target="../media/image4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oneTexte 9"/>
          <p:cNvSpPr txBox="1"/>
          <p:nvPr/>
        </p:nvSpPr>
        <p:spPr>
          <a:xfrm>
            <a:off x="1571604" y="3214686"/>
            <a:ext cx="6143668" cy="2286016"/>
          </a:xfrm>
          <a:prstGeom prst="rect">
            <a:avLst/>
          </a:prstGeom>
          <a:noFill/>
        </p:spPr>
        <p:txBody>
          <a:bodyPr wrap="none" rtlCol="0">
            <a:prstTxWarp prst="textDeflate">
              <a:avLst>
                <a:gd name="adj" fmla="val 35972"/>
              </a:avLst>
            </a:prstTxWarp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  <a:latin typeface="Castellar" pitchFamily="18" charset="0"/>
              </a:rPr>
              <a:t>LE CINEMA D’AUDIARD</a:t>
            </a:r>
            <a:endParaRPr lang="fr-FR" sz="3200" dirty="0">
              <a:solidFill>
                <a:schemeClr val="bg1"/>
              </a:solidFill>
              <a:latin typeface="Castellar" pitchFamily="18" charset="0"/>
            </a:endParaRPr>
          </a:p>
        </p:txBody>
      </p:sp>
      <p:pic>
        <p:nvPicPr>
          <p:cNvPr id="11" name="Image 10" descr="0YhY9LAP0kzGUQBEBYkK8R0btgk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95826" y="1428735"/>
            <a:ext cx="2219182" cy="248548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0" y="5572140"/>
            <a:ext cx="9144000" cy="128586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 descr="Image4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" y="0"/>
            <a:ext cx="9144000" cy="6192000"/>
          </a:xfrm>
          <a:prstGeom prst="rect">
            <a:avLst/>
          </a:prstGeom>
        </p:spPr>
      </p:pic>
      <p:sp>
        <p:nvSpPr>
          <p:cNvPr id="9" name="Forme libre 8"/>
          <p:cNvSpPr/>
          <p:nvPr/>
        </p:nvSpPr>
        <p:spPr>
          <a:xfrm>
            <a:off x="-100405" y="0"/>
            <a:ext cx="9244405" cy="6553201"/>
          </a:xfrm>
          <a:custGeom>
            <a:avLst/>
            <a:gdLst>
              <a:gd name="connsiteX0" fmla="*/ 66339 w 9244405"/>
              <a:gd name="connsiteY0" fmla="*/ 6501205 h 6553201"/>
              <a:gd name="connsiteX1" fmla="*/ 475129 w 9244405"/>
              <a:gd name="connsiteY1" fmla="*/ 6124688 h 6553201"/>
              <a:gd name="connsiteX2" fmla="*/ 561190 w 9244405"/>
              <a:gd name="connsiteY2" fmla="*/ 6167718 h 6553201"/>
              <a:gd name="connsiteX3" fmla="*/ 625736 w 9244405"/>
              <a:gd name="connsiteY3" fmla="*/ 6113930 h 6553201"/>
              <a:gd name="connsiteX4" fmla="*/ 754828 w 9244405"/>
              <a:gd name="connsiteY4" fmla="*/ 6178476 h 6553201"/>
              <a:gd name="connsiteX5" fmla="*/ 851647 w 9244405"/>
              <a:gd name="connsiteY5" fmla="*/ 6146203 h 6553201"/>
              <a:gd name="connsiteX6" fmla="*/ 926950 w 9244405"/>
              <a:gd name="connsiteY6" fmla="*/ 6167718 h 6553201"/>
              <a:gd name="connsiteX7" fmla="*/ 991496 w 9244405"/>
              <a:gd name="connsiteY7" fmla="*/ 6038626 h 6553201"/>
              <a:gd name="connsiteX8" fmla="*/ 1142103 w 9244405"/>
              <a:gd name="connsiteY8" fmla="*/ 5995596 h 6553201"/>
              <a:gd name="connsiteX9" fmla="*/ 1174376 w 9244405"/>
              <a:gd name="connsiteY9" fmla="*/ 5963323 h 6553201"/>
              <a:gd name="connsiteX10" fmla="*/ 1292710 w 9244405"/>
              <a:gd name="connsiteY10" fmla="*/ 5931050 h 6553201"/>
              <a:gd name="connsiteX11" fmla="*/ 1271195 w 9244405"/>
              <a:gd name="connsiteY11" fmla="*/ 5543775 h 6553201"/>
              <a:gd name="connsiteX12" fmla="*/ 1249680 w 9244405"/>
              <a:gd name="connsiteY12" fmla="*/ 4887558 h 6553201"/>
              <a:gd name="connsiteX13" fmla="*/ 1400287 w 9244405"/>
              <a:gd name="connsiteY13" fmla="*/ 4833770 h 6553201"/>
              <a:gd name="connsiteX14" fmla="*/ 1271195 w 9244405"/>
              <a:gd name="connsiteY14" fmla="*/ 4629375 h 6553201"/>
              <a:gd name="connsiteX15" fmla="*/ 1228165 w 9244405"/>
              <a:gd name="connsiteY15" fmla="*/ 4338918 h 6553201"/>
              <a:gd name="connsiteX16" fmla="*/ 1206649 w 9244405"/>
              <a:gd name="connsiteY16" fmla="*/ 4166796 h 6553201"/>
              <a:gd name="connsiteX17" fmla="*/ 1432560 w 9244405"/>
              <a:gd name="connsiteY17" fmla="*/ 3887097 h 6553201"/>
              <a:gd name="connsiteX18" fmla="*/ 1733774 w 9244405"/>
              <a:gd name="connsiteY18" fmla="*/ 3349215 h 6553201"/>
              <a:gd name="connsiteX19" fmla="*/ 1744532 w 9244405"/>
              <a:gd name="connsiteY19" fmla="*/ 3144819 h 6553201"/>
              <a:gd name="connsiteX20" fmla="*/ 1830593 w 9244405"/>
              <a:gd name="connsiteY20" fmla="*/ 3058758 h 6553201"/>
              <a:gd name="connsiteX21" fmla="*/ 2121049 w 9244405"/>
              <a:gd name="connsiteY21" fmla="*/ 2294965 h 6553201"/>
              <a:gd name="connsiteX22" fmla="*/ 2325445 w 9244405"/>
              <a:gd name="connsiteY22" fmla="*/ 1875417 h 6553201"/>
              <a:gd name="connsiteX23" fmla="*/ 2314687 w 9244405"/>
              <a:gd name="connsiteY23" fmla="*/ 1714052 h 6553201"/>
              <a:gd name="connsiteX24" fmla="*/ 2389990 w 9244405"/>
              <a:gd name="connsiteY24" fmla="*/ 1563445 h 6553201"/>
              <a:gd name="connsiteX25" fmla="*/ 2379233 w 9244405"/>
              <a:gd name="connsiteY25" fmla="*/ 1455869 h 6553201"/>
              <a:gd name="connsiteX26" fmla="*/ 2411506 w 9244405"/>
              <a:gd name="connsiteY26" fmla="*/ 1337535 h 6553201"/>
              <a:gd name="connsiteX27" fmla="*/ 2389990 w 9244405"/>
              <a:gd name="connsiteY27" fmla="*/ 1283746 h 6553201"/>
              <a:gd name="connsiteX28" fmla="*/ 2454536 w 9244405"/>
              <a:gd name="connsiteY28" fmla="*/ 1197685 h 6553201"/>
              <a:gd name="connsiteX29" fmla="*/ 2497567 w 9244405"/>
              <a:gd name="connsiteY29" fmla="*/ 1100866 h 6553201"/>
              <a:gd name="connsiteX30" fmla="*/ 2551355 w 9244405"/>
              <a:gd name="connsiteY30" fmla="*/ 1100866 h 6553201"/>
              <a:gd name="connsiteX31" fmla="*/ 3067722 w 9244405"/>
              <a:gd name="connsiteY31" fmla="*/ 1294504 h 6553201"/>
              <a:gd name="connsiteX32" fmla="*/ 3680908 w 9244405"/>
              <a:gd name="connsiteY32" fmla="*/ 1445111 h 6553201"/>
              <a:gd name="connsiteX33" fmla="*/ 4692127 w 9244405"/>
              <a:gd name="connsiteY33" fmla="*/ 1531172 h 6553201"/>
              <a:gd name="connsiteX34" fmla="*/ 5638800 w 9244405"/>
              <a:gd name="connsiteY34" fmla="*/ 1445111 h 6553201"/>
              <a:gd name="connsiteX35" fmla="*/ 6499412 w 9244405"/>
              <a:gd name="connsiteY35" fmla="*/ 1240716 h 6553201"/>
              <a:gd name="connsiteX36" fmla="*/ 6832899 w 9244405"/>
              <a:gd name="connsiteY36" fmla="*/ 1100866 h 6553201"/>
              <a:gd name="connsiteX37" fmla="*/ 6918960 w 9244405"/>
              <a:gd name="connsiteY37" fmla="*/ 1068593 h 6553201"/>
              <a:gd name="connsiteX38" fmla="*/ 6908202 w 9244405"/>
              <a:gd name="connsiteY38" fmla="*/ 1369808 h 6553201"/>
              <a:gd name="connsiteX39" fmla="*/ 7101840 w 9244405"/>
              <a:gd name="connsiteY39" fmla="*/ 2069055 h 6553201"/>
              <a:gd name="connsiteX40" fmla="*/ 7413812 w 9244405"/>
              <a:gd name="connsiteY40" fmla="*/ 2800575 h 6553201"/>
              <a:gd name="connsiteX41" fmla="*/ 7650480 w 9244405"/>
              <a:gd name="connsiteY41" fmla="*/ 3359972 h 6553201"/>
              <a:gd name="connsiteX42" fmla="*/ 7876390 w 9244405"/>
              <a:gd name="connsiteY42" fmla="*/ 3725732 h 6553201"/>
              <a:gd name="connsiteX43" fmla="*/ 8080786 w 9244405"/>
              <a:gd name="connsiteY43" fmla="*/ 4091492 h 6553201"/>
              <a:gd name="connsiteX44" fmla="*/ 8113059 w 9244405"/>
              <a:gd name="connsiteY44" fmla="*/ 4199069 h 6553201"/>
              <a:gd name="connsiteX45" fmla="*/ 8134574 w 9244405"/>
              <a:gd name="connsiteY45" fmla="*/ 4435737 h 6553201"/>
              <a:gd name="connsiteX46" fmla="*/ 8016240 w 9244405"/>
              <a:gd name="connsiteY46" fmla="*/ 4683163 h 6553201"/>
              <a:gd name="connsiteX47" fmla="*/ 7940936 w 9244405"/>
              <a:gd name="connsiteY47" fmla="*/ 4812255 h 6553201"/>
              <a:gd name="connsiteX48" fmla="*/ 8026998 w 9244405"/>
              <a:gd name="connsiteY48" fmla="*/ 4876800 h 6553201"/>
              <a:gd name="connsiteX49" fmla="*/ 8091543 w 9244405"/>
              <a:gd name="connsiteY49" fmla="*/ 4855285 h 6553201"/>
              <a:gd name="connsiteX50" fmla="*/ 8102301 w 9244405"/>
              <a:gd name="connsiteY50" fmla="*/ 5167257 h 6553201"/>
              <a:gd name="connsiteX51" fmla="*/ 8026998 w 9244405"/>
              <a:gd name="connsiteY51" fmla="*/ 5683624 h 6553201"/>
              <a:gd name="connsiteX52" fmla="*/ 8005482 w 9244405"/>
              <a:gd name="connsiteY52" fmla="*/ 5898777 h 6553201"/>
              <a:gd name="connsiteX53" fmla="*/ 8166847 w 9244405"/>
              <a:gd name="connsiteY53" fmla="*/ 5941808 h 6553201"/>
              <a:gd name="connsiteX54" fmla="*/ 8252908 w 9244405"/>
              <a:gd name="connsiteY54" fmla="*/ 5931050 h 6553201"/>
              <a:gd name="connsiteX55" fmla="*/ 8360485 w 9244405"/>
              <a:gd name="connsiteY55" fmla="*/ 5984838 h 6553201"/>
              <a:gd name="connsiteX56" fmla="*/ 8489576 w 9244405"/>
              <a:gd name="connsiteY56" fmla="*/ 6006353 h 6553201"/>
              <a:gd name="connsiteX57" fmla="*/ 8446546 w 9244405"/>
              <a:gd name="connsiteY57" fmla="*/ 6103172 h 6553201"/>
              <a:gd name="connsiteX58" fmla="*/ 8500334 w 9244405"/>
              <a:gd name="connsiteY58" fmla="*/ 6103172 h 6553201"/>
              <a:gd name="connsiteX59" fmla="*/ 8586395 w 9244405"/>
              <a:gd name="connsiteY59" fmla="*/ 6146203 h 6553201"/>
              <a:gd name="connsiteX60" fmla="*/ 8704729 w 9244405"/>
              <a:gd name="connsiteY60" fmla="*/ 6081657 h 6553201"/>
              <a:gd name="connsiteX61" fmla="*/ 8704729 w 9244405"/>
              <a:gd name="connsiteY61" fmla="*/ 6167718 h 6553201"/>
              <a:gd name="connsiteX62" fmla="*/ 8801548 w 9244405"/>
              <a:gd name="connsiteY62" fmla="*/ 6167718 h 6553201"/>
              <a:gd name="connsiteX63" fmla="*/ 8887609 w 9244405"/>
              <a:gd name="connsiteY63" fmla="*/ 6124688 h 6553201"/>
              <a:gd name="connsiteX64" fmla="*/ 8909125 w 9244405"/>
              <a:gd name="connsiteY64" fmla="*/ 6189233 h 6553201"/>
              <a:gd name="connsiteX65" fmla="*/ 9059732 w 9244405"/>
              <a:gd name="connsiteY65" fmla="*/ 6329083 h 6553201"/>
              <a:gd name="connsiteX66" fmla="*/ 9210339 w 9244405"/>
              <a:gd name="connsiteY66" fmla="*/ 6447417 h 6553201"/>
              <a:gd name="connsiteX67" fmla="*/ 9231854 w 9244405"/>
              <a:gd name="connsiteY67" fmla="*/ 6458175 h 6553201"/>
              <a:gd name="connsiteX68" fmla="*/ 9231854 w 9244405"/>
              <a:gd name="connsiteY68" fmla="*/ 6468932 h 6553201"/>
              <a:gd name="connsiteX69" fmla="*/ 9231854 w 9244405"/>
              <a:gd name="connsiteY69" fmla="*/ 6361356 h 6553201"/>
              <a:gd name="connsiteX70" fmla="*/ 9242612 w 9244405"/>
              <a:gd name="connsiteY70" fmla="*/ 5317864 h 6553201"/>
              <a:gd name="connsiteX71" fmla="*/ 9231854 w 9244405"/>
              <a:gd name="connsiteY71" fmla="*/ 2165873 h 6553201"/>
              <a:gd name="connsiteX72" fmla="*/ 9231854 w 9244405"/>
              <a:gd name="connsiteY72" fmla="*/ 681318 h 6553201"/>
              <a:gd name="connsiteX73" fmla="*/ 9242612 w 9244405"/>
              <a:gd name="connsiteY73" fmla="*/ 186466 h 6553201"/>
              <a:gd name="connsiteX74" fmla="*/ 9242612 w 9244405"/>
              <a:gd name="connsiteY74" fmla="*/ 89648 h 6553201"/>
              <a:gd name="connsiteX75" fmla="*/ 9231854 w 9244405"/>
              <a:gd name="connsiteY75" fmla="*/ 3586 h 6553201"/>
              <a:gd name="connsiteX76" fmla="*/ 9231854 w 9244405"/>
              <a:gd name="connsiteY76" fmla="*/ 3586 h 6553201"/>
              <a:gd name="connsiteX77" fmla="*/ 8919882 w 9244405"/>
              <a:gd name="connsiteY77" fmla="*/ 14344 h 6553201"/>
              <a:gd name="connsiteX78" fmla="*/ 6348805 w 9244405"/>
              <a:gd name="connsiteY78" fmla="*/ 14344 h 6553201"/>
              <a:gd name="connsiteX79" fmla="*/ 3143026 w 9244405"/>
              <a:gd name="connsiteY79" fmla="*/ 14344 h 6553201"/>
              <a:gd name="connsiteX80" fmla="*/ 1120588 w 9244405"/>
              <a:gd name="connsiteY80" fmla="*/ 14344 h 6553201"/>
              <a:gd name="connsiteX81" fmla="*/ 249219 w 9244405"/>
              <a:gd name="connsiteY81" fmla="*/ 14344 h 6553201"/>
              <a:gd name="connsiteX82" fmla="*/ 173915 w 9244405"/>
              <a:gd name="connsiteY82" fmla="*/ 3586 h 6553201"/>
              <a:gd name="connsiteX83" fmla="*/ 98612 w 9244405"/>
              <a:gd name="connsiteY83" fmla="*/ 3586 h 6553201"/>
              <a:gd name="connsiteX84" fmla="*/ 87854 w 9244405"/>
              <a:gd name="connsiteY84" fmla="*/ 25102 h 6553201"/>
              <a:gd name="connsiteX85" fmla="*/ 87854 w 9244405"/>
              <a:gd name="connsiteY85" fmla="*/ 154193 h 6553201"/>
              <a:gd name="connsiteX86" fmla="*/ 87854 w 9244405"/>
              <a:gd name="connsiteY86" fmla="*/ 917986 h 6553201"/>
              <a:gd name="connsiteX87" fmla="*/ 98612 w 9244405"/>
              <a:gd name="connsiteY87" fmla="*/ 2811332 h 6553201"/>
              <a:gd name="connsiteX88" fmla="*/ 77096 w 9244405"/>
              <a:gd name="connsiteY88" fmla="*/ 5543775 h 6553201"/>
              <a:gd name="connsiteX89" fmla="*/ 77096 w 9244405"/>
              <a:gd name="connsiteY89" fmla="*/ 6038626 h 6553201"/>
              <a:gd name="connsiteX90" fmla="*/ 77096 w 9244405"/>
              <a:gd name="connsiteY90" fmla="*/ 6372113 h 6553201"/>
              <a:gd name="connsiteX91" fmla="*/ 66339 w 9244405"/>
              <a:gd name="connsiteY91" fmla="*/ 6501205 h 65532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</a:cxnLst>
            <a:rect l="l" t="t" r="r" b="b"/>
            <a:pathLst>
              <a:path w="9244405" h="6553201">
                <a:moveTo>
                  <a:pt x="66339" y="6501205"/>
                </a:moveTo>
                <a:cubicBezTo>
                  <a:pt x="132678" y="6459968"/>
                  <a:pt x="392654" y="6180269"/>
                  <a:pt x="475129" y="6124688"/>
                </a:cubicBezTo>
                <a:cubicBezTo>
                  <a:pt x="557604" y="6069107"/>
                  <a:pt x="536089" y="6169511"/>
                  <a:pt x="561190" y="6167718"/>
                </a:cubicBezTo>
                <a:cubicBezTo>
                  <a:pt x="586291" y="6165925"/>
                  <a:pt x="593463" y="6112137"/>
                  <a:pt x="625736" y="6113930"/>
                </a:cubicBezTo>
                <a:cubicBezTo>
                  <a:pt x="658009" y="6115723"/>
                  <a:pt x="717176" y="6173097"/>
                  <a:pt x="754828" y="6178476"/>
                </a:cubicBezTo>
                <a:cubicBezTo>
                  <a:pt x="792480" y="6183855"/>
                  <a:pt x="822960" y="6147996"/>
                  <a:pt x="851647" y="6146203"/>
                </a:cubicBezTo>
                <a:cubicBezTo>
                  <a:pt x="880334" y="6144410"/>
                  <a:pt x="903642" y="6185647"/>
                  <a:pt x="926950" y="6167718"/>
                </a:cubicBezTo>
                <a:cubicBezTo>
                  <a:pt x="950258" y="6149789"/>
                  <a:pt x="955637" y="6067313"/>
                  <a:pt x="991496" y="6038626"/>
                </a:cubicBezTo>
                <a:cubicBezTo>
                  <a:pt x="1027355" y="6009939"/>
                  <a:pt x="1111623" y="6008147"/>
                  <a:pt x="1142103" y="5995596"/>
                </a:cubicBezTo>
                <a:cubicBezTo>
                  <a:pt x="1172583" y="5983046"/>
                  <a:pt x="1149275" y="5974081"/>
                  <a:pt x="1174376" y="5963323"/>
                </a:cubicBezTo>
                <a:cubicBezTo>
                  <a:pt x="1199477" y="5952565"/>
                  <a:pt x="1276574" y="6000975"/>
                  <a:pt x="1292710" y="5931050"/>
                </a:cubicBezTo>
                <a:cubicBezTo>
                  <a:pt x="1308846" y="5861125"/>
                  <a:pt x="1278367" y="5717690"/>
                  <a:pt x="1271195" y="5543775"/>
                </a:cubicBezTo>
                <a:cubicBezTo>
                  <a:pt x="1264023" y="5369860"/>
                  <a:pt x="1228165" y="5005892"/>
                  <a:pt x="1249680" y="4887558"/>
                </a:cubicBezTo>
                <a:cubicBezTo>
                  <a:pt x="1271195" y="4769224"/>
                  <a:pt x="1396701" y="4876801"/>
                  <a:pt x="1400287" y="4833770"/>
                </a:cubicBezTo>
                <a:cubicBezTo>
                  <a:pt x="1403873" y="4790740"/>
                  <a:pt x="1299882" y="4711850"/>
                  <a:pt x="1271195" y="4629375"/>
                </a:cubicBezTo>
                <a:cubicBezTo>
                  <a:pt x="1242508" y="4546900"/>
                  <a:pt x="1238923" y="4416015"/>
                  <a:pt x="1228165" y="4338918"/>
                </a:cubicBezTo>
                <a:cubicBezTo>
                  <a:pt x="1217407" y="4261822"/>
                  <a:pt x="1172583" y="4242099"/>
                  <a:pt x="1206649" y="4166796"/>
                </a:cubicBezTo>
                <a:cubicBezTo>
                  <a:pt x="1240715" y="4091493"/>
                  <a:pt x="1344706" y="4023361"/>
                  <a:pt x="1432560" y="3887097"/>
                </a:cubicBezTo>
                <a:cubicBezTo>
                  <a:pt x="1520414" y="3750833"/>
                  <a:pt x="1681779" y="3472928"/>
                  <a:pt x="1733774" y="3349215"/>
                </a:cubicBezTo>
                <a:cubicBezTo>
                  <a:pt x="1785769" y="3225502"/>
                  <a:pt x="1728396" y="3193228"/>
                  <a:pt x="1744532" y="3144819"/>
                </a:cubicBezTo>
                <a:cubicBezTo>
                  <a:pt x="1760668" y="3096410"/>
                  <a:pt x="1767840" y="3200400"/>
                  <a:pt x="1830593" y="3058758"/>
                </a:cubicBezTo>
                <a:cubicBezTo>
                  <a:pt x="1893346" y="2917116"/>
                  <a:pt x="2038574" y="2492188"/>
                  <a:pt x="2121049" y="2294965"/>
                </a:cubicBezTo>
                <a:cubicBezTo>
                  <a:pt x="2203524" y="2097742"/>
                  <a:pt x="2293172" y="1972236"/>
                  <a:pt x="2325445" y="1875417"/>
                </a:cubicBezTo>
                <a:cubicBezTo>
                  <a:pt x="2357718" y="1778598"/>
                  <a:pt x="2303930" y="1766047"/>
                  <a:pt x="2314687" y="1714052"/>
                </a:cubicBezTo>
                <a:cubicBezTo>
                  <a:pt x="2325444" y="1662057"/>
                  <a:pt x="2379232" y="1606476"/>
                  <a:pt x="2389990" y="1563445"/>
                </a:cubicBezTo>
                <a:cubicBezTo>
                  <a:pt x="2400748" y="1520414"/>
                  <a:pt x="2375647" y="1493521"/>
                  <a:pt x="2379233" y="1455869"/>
                </a:cubicBezTo>
                <a:cubicBezTo>
                  <a:pt x="2382819" y="1418217"/>
                  <a:pt x="2409713" y="1366222"/>
                  <a:pt x="2411506" y="1337535"/>
                </a:cubicBezTo>
                <a:cubicBezTo>
                  <a:pt x="2413299" y="1308848"/>
                  <a:pt x="2382818" y="1307054"/>
                  <a:pt x="2389990" y="1283746"/>
                </a:cubicBezTo>
                <a:cubicBezTo>
                  <a:pt x="2397162" y="1260438"/>
                  <a:pt x="2436607" y="1228165"/>
                  <a:pt x="2454536" y="1197685"/>
                </a:cubicBezTo>
                <a:cubicBezTo>
                  <a:pt x="2472465" y="1167205"/>
                  <a:pt x="2481431" y="1117002"/>
                  <a:pt x="2497567" y="1100866"/>
                </a:cubicBezTo>
                <a:cubicBezTo>
                  <a:pt x="2513703" y="1084730"/>
                  <a:pt x="2456329" y="1068593"/>
                  <a:pt x="2551355" y="1100866"/>
                </a:cubicBezTo>
                <a:cubicBezTo>
                  <a:pt x="2646381" y="1133139"/>
                  <a:pt x="2879463" y="1237130"/>
                  <a:pt x="3067722" y="1294504"/>
                </a:cubicBezTo>
                <a:cubicBezTo>
                  <a:pt x="3255981" y="1351878"/>
                  <a:pt x="3410174" y="1405666"/>
                  <a:pt x="3680908" y="1445111"/>
                </a:cubicBezTo>
                <a:cubicBezTo>
                  <a:pt x="3951642" y="1484556"/>
                  <a:pt x="4365812" y="1531172"/>
                  <a:pt x="4692127" y="1531172"/>
                </a:cubicBezTo>
                <a:cubicBezTo>
                  <a:pt x="5018442" y="1531172"/>
                  <a:pt x="5337586" y="1493520"/>
                  <a:pt x="5638800" y="1445111"/>
                </a:cubicBezTo>
                <a:cubicBezTo>
                  <a:pt x="5940014" y="1396702"/>
                  <a:pt x="6300396" y="1298090"/>
                  <a:pt x="6499412" y="1240716"/>
                </a:cubicBezTo>
                <a:cubicBezTo>
                  <a:pt x="6698428" y="1183342"/>
                  <a:pt x="6762974" y="1129553"/>
                  <a:pt x="6832899" y="1100866"/>
                </a:cubicBezTo>
                <a:cubicBezTo>
                  <a:pt x="6902824" y="1072179"/>
                  <a:pt x="6906410" y="1023769"/>
                  <a:pt x="6918960" y="1068593"/>
                </a:cubicBezTo>
                <a:cubicBezTo>
                  <a:pt x="6931511" y="1113417"/>
                  <a:pt x="6877722" y="1203064"/>
                  <a:pt x="6908202" y="1369808"/>
                </a:cubicBezTo>
                <a:cubicBezTo>
                  <a:pt x="6938682" y="1536552"/>
                  <a:pt x="7017572" y="1830594"/>
                  <a:pt x="7101840" y="2069055"/>
                </a:cubicBezTo>
                <a:cubicBezTo>
                  <a:pt x="7186108" y="2307516"/>
                  <a:pt x="7322372" y="2585422"/>
                  <a:pt x="7413812" y="2800575"/>
                </a:cubicBezTo>
                <a:cubicBezTo>
                  <a:pt x="7505252" y="3015728"/>
                  <a:pt x="7573384" y="3205779"/>
                  <a:pt x="7650480" y="3359972"/>
                </a:cubicBezTo>
                <a:cubicBezTo>
                  <a:pt x="7727576" y="3514165"/>
                  <a:pt x="7804672" y="3603812"/>
                  <a:pt x="7876390" y="3725732"/>
                </a:cubicBezTo>
                <a:cubicBezTo>
                  <a:pt x="7948108" y="3847652"/>
                  <a:pt x="8041341" y="4012603"/>
                  <a:pt x="8080786" y="4091492"/>
                </a:cubicBezTo>
                <a:cubicBezTo>
                  <a:pt x="8120231" y="4170381"/>
                  <a:pt x="8104094" y="4141695"/>
                  <a:pt x="8113059" y="4199069"/>
                </a:cubicBezTo>
                <a:cubicBezTo>
                  <a:pt x="8122024" y="4256443"/>
                  <a:pt x="8150711" y="4355055"/>
                  <a:pt x="8134574" y="4435737"/>
                </a:cubicBezTo>
                <a:cubicBezTo>
                  <a:pt x="8118438" y="4516419"/>
                  <a:pt x="8048513" y="4620410"/>
                  <a:pt x="8016240" y="4683163"/>
                </a:cubicBezTo>
                <a:cubicBezTo>
                  <a:pt x="7983967" y="4745916"/>
                  <a:pt x="7939143" y="4779982"/>
                  <a:pt x="7940936" y="4812255"/>
                </a:cubicBezTo>
                <a:cubicBezTo>
                  <a:pt x="7942729" y="4844528"/>
                  <a:pt x="8001897" y="4869628"/>
                  <a:pt x="8026998" y="4876800"/>
                </a:cubicBezTo>
                <a:cubicBezTo>
                  <a:pt x="8052099" y="4883972"/>
                  <a:pt x="8078993" y="4806876"/>
                  <a:pt x="8091543" y="4855285"/>
                </a:cubicBezTo>
                <a:cubicBezTo>
                  <a:pt x="8104093" y="4903694"/>
                  <a:pt x="8113059" y="5029200"/>
                  <a:pt x="8102301" y="5167257"/>
                </a:cubicBezTo>
                <a:cubicBezTo>
                  <a:pt x="8091543" y="5305314"/>
                  <a:pt x="8043134" y="5561704"/>
                  <a:pt x="8026998" y="5683624"/>
                </a:cubicBezTo>
                <a:cubicBezTo>
                  <a:pt x="8010862" y="5805544"/>
                  <a:pt x="7982174" y="5855746"/>
                  <a:pt x="8005482" y="5898777"/>
                </a:cubicBezTo>
                <a:cubicBezTo>
                  <a:pt x="8028790" y="5941808"/>
                  <a:pt x="8125609" y="5936429"/>
                  <a:pt x="8166847" y="5941808"/>
                </a:cubicBezTo>
                <a:cubicBezTo>
                  <a:pt x="8208085" y="5947187"/>
                  <a:pt x="8220635" y="5923878"/>
                  <a:pt x="8252908" y="5931050"/>
                </a:cubicBezTo>
                <a:cubicBezTo>
                  <a:pt x="8285181" y="5938222"/>
                  <a:pt x="8321040" y="5972288"/>
                  <a:pt x="8360485" y="5984838"/>
                </a:cubicBezTo>
                <a:cubicBezTo>
                  <a:pt x="8399930" y="5997388"/>
                  <a:pt x="8475233" y="5986631"/>
                  <a:pt x="8489576" y="6006353"/>
                </a:cubicBezTo>
                <a:cubicBezTo>
                  <a:pt x="8503919" y="6026075"/>
                  <a:pt x="8444753" y="6087036"/>
                  <a:pt x="8446546" y="6103172"/>
                </a:cubicBezTo>
                <a:cubicBezTo>
                  <a:pt x="8448339" y="6119308"/>
                  <a:pt x="8477026" y="6096000"/>
                  <a:pt x="8500334" y="6103172"/>
                </a:cubicBezTo>
                <a:cubicBezTo>
                  <a:pt x="8523642" y="6110344"/>
                  <a:pt x="8552329" y="6149789"/>
                  <a:pt x="8586395" y="6146203"/>
                </a:cubicBezTo>
                <a:cubicBezTo>
                  <a:pt x="8620461" y="6142617"/>
                  <a:pt x="8685007" y="6078071"/>
                  <a:pt x="8704729" y="6081657"/>
                </a:cubicBezTo>
                <a:cubicBezTo>
                  <a:pt x="8724451" y="6085243"/>
                  <a:pt x="8688593" y="6153375"/>
                  <a:pt x="8704729" y="6167718"/>
                </a:cubicBezTo>
                <a:cubicBezTo>
                  <a:pt x="8720866" y="6182062"/>
                  <a:pt x="8771068" y="6174890"/>
                  <a:pt x="8801548" y="6167718"/>
                </a:cubicBezTo>
                <a:cubicBezTo>
                  <a:pt x="8832028" y="6160546"/>
                  <a:pt x="8869680" y="6121102"/>
                  <a:pt x="8887609" y="6124688"/>
                </a:cubicBezTo>
                <a:cubicBezTo>
                  <a:pt x="8905538" y="6128274"/>
                  <a:pt x="8880438" y="6155167"/>
                  <a:pt x="8909125" y="6189233"/>
                </a:cubicBezTo>
                <a:cubicBezTo>
                  <a:pt x="8937812" y="6223299"/>
                  <a:pt x="9009530" y="6286052"/>
                  <a:pt x="9059732" y="6329083"/>
                </a:cubicBezTo>
                <a:cubicBezTo>
                  <a:pt x="9109934" y="6372114"/>
                  <a:pt x="9181652" y="6425902"/>
                  <a:pt x="9210339" y="6447417"/>
                </a:cubicBezTo>
                <a:cubicBezTo>
                  <a:pt x="9239026" y="6468932"/>
                  <a:pt x="9228268" y="6454589"/>
                  <a:pt x="9231854" y="6458175"/>
                </a:cubicBezTo>
                <a:lnTo>
                  <a:pt x="9231854" y="6468932"/>
                </a:lnTo>
                <a:cubicBezTo>
                  <a:pt x="9231854" y="6452796"/>
                  <a:pt x="9230061" y="6553201"/>
                  <a:pt x="9231854" y="6361356"/>
                </a:cubicBezTo>
                <a:cubicBezTo>
                  <a:pt x="9233647" y="6169511"/>
                  <a:pt x="9242612" y="6017111"/>
                  <a:pt x="9242612" y="5317864"/>
                </a:cubicBezTo>
                <a:cubicBezTo>
                  <a:pt x="9242612" y="4618617"/>
                  <a:pt x="9233647" y="2938631"/>
                  <a:pt x="9231854" y="2165873"/>
                </a:cubicBezTo>
                <a:cubicBezTo>
                  <a:pt x="9230061" y="1393115"/>
                  <a:pt x="9230061" y="1011219"/>
                  <a:pt x="9231854" y="681318"/>
                </a:cubicBezTo>
                <a:cubicBezTo>
                  <a:pt x="9233647" y="351417"/>
                  <a:pt x="9240819" y="285078"/>
                  <a:pt x="9242612" y="186466"/>
                </a:cubicBezTo>
                <a:cubicBezTo>
                  <a:pt x="9244405" y="87854"/>
                  <a:pt x="9244405" y="120128"/>
                  <a:pt x="9242612" y="89648"/>
                </a:cubicBezTo>
                <a:cubicBezTo>
                  <a:pt x="9240819" y="59168"/>
                  <a:pt x="9231854" y="3586"/>
                  <a:pt x="9231854" y="3586"/>
                </a:cubicBezTo>
                <a:lnTo>
                  <a:pt x="9231854" y="3586"/>
                </a:lnTo>
                <a:lnTo>
                  <a:pt x="8919882" y="14344"/>
                </a:lnTo>
                <a:lnTo>
                  <a:pt x="6348805" y="14344"/>
                </a:lnTo>
                <a:lnTo>
                  <a:pt x="3143026" y="14344"/>
                </a:lnTo>
                <a:lnTo>
                  <a:pt x="1120588" y="14344"/>
                </a:lnTo>
                <a:lnTo>
                  <a:pt x="249219" y="14344"/>
                </a:lnTo>
                <a:cubicBezTo>
                  <a:pt x="91440" y="12551"/>
                  <a:pt x="199016" y="5379"/>
                  <a:pt x="173915" y="3586"/>
                </a:cubicBezTo>
                <a:cubicBezTo>
                  <a:pt x="148814" y="1793"/>
                  <a:pt x="112955" y="0"/>
                  <a:pt x="98612" y="3586"/>
                </a:cubicBezTo>
                <a:cubicBezTo>
                  <a:pt x="84269" y="7172"/>
                  <a:pt x="89647" y="1"/>
                  <a:pt x="87854" y="25102"/>
                </a:cubicBezTo>
                <a:cubicBezTo>
                  <a:pt x="86061" y="50203"/>
                  <a:pt x="87854" y="154193"/>
                  <a:pt x="87854" y="154193"/>
                </a:cubicBezTo>
                <a:cubicBezTo>
                  <a:pt x="87854" y="303007"/>
                  <a:pt x="86061" y="475130"/>
                  <a:pt x="87854" y="917986"/>
                </a:cubicBezTo>
                <a:cubicBezTo>
                  <a:pt x="89647" y="1360843"/>
                  <a:pt x="100405" y="2040367"/>
                  <a:pt x="98612" y="2811332"/>
                </a:cubicBezTo>
                <a:cubicBezTo>
                  <a:pt x="96819" y="3582297"/>
                  <a:pt x="80682" y="5005893"/>
                  <a:pt x="77096" y="5543775"/>
                </a:cubicBezTo>
                <a:cubicBezTo>
                  <a:pt x="73510" y="6081657"/>
                  <a:pt x="77096" y="6038626"/>
                  <a:pt x="77096" y="6038626"/>
                </a:cubicBezTo>
                <a:cubicBezTo>
                  <a:pt x="77096" y="6176682"/>
                  <a:pt x="75303" y="6296809"/>
                  <a:pt x="77096" y="6372113"/>
                </a:cubicBezTo>
                <a:cubicBezTo>
                  <a:pt x="78889" y="6447417"/>
                  <a:pt x="0" y="6542443"/>
                  <a:pt x="66339" y="6501205"/>
                </a:cubicBezTo>
                <a:close/>
              </a:path>
            </a:pathLst>
          </a:cu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advTm="8000">
    <p:sndAc>
      <p:stSnd>
        <p:snd r:embed="rId2" name="04 Le cinéma d'Audiar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Top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71671" y="2071678"/>
            <a:ext cx="5072098" cy="3500462"/>
          </a:xfrm>
          <a:prstGeom prst="rect">
            <a:avLst/>
          </a:prstGeom>
        </p:spPr>
      </p:pic>
      <p:pic>
        <p:nvPicPr>
          <p:cNvPr id="9" name="Image 8" descr="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71671" y="2071678"/>
            <a:ext cx="5072098" cy="3500462"/>
          </a:xfrm>
          <a:prstGeom prst="rect">
            <a:avLst/>
          </a:prstGeom>
        </p:spPr>
      </p:pic>
      <p:pic>
        <p:nvPicPr>
          <p:cNvPr id="10" name="Image 9" descr="1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071671" y="2071678"/>
            <a:ext cx="5072098" cy="3500462"/>
          </a:xfrm>
          <a:prstGeom prst="rect">
            <a:avLst/>
          </a:prstGeom>
        </p:spPr>
      </p:pic>
      <p:pic>
        <p:nvPicPr>
          <p:cNvPr id="11" name="Image 10" descr="1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071671" y="2071678"/>
            <a:ext cx="5072098" cy="3500462"/>
          </a:xfrm>
          <a:prstGeom prst="rect">
            <a:avLst/>
          </a:prstGeom>
        </p:spPr>
      </p:pic>
      <p:pic>
        <p:nvPicPr>
          <p:cNvPr id="12" name="Image 11" descr="1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071671" y="2071678"/>
            <a:ext cx="5072098" cy="3500462"/>
          </a:xfrm>
          <a:prstGeom prst="rect">
            <a:avLst/>
          </a:prstGeom>
        </p:spPr>
      </p:pic>
      <p:pic>
        <p:nvPicPr>
          <p:cNvPr id="13" name="Image 12" descr="13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071671" y="2071678"/>
            <a:ext cx="5072098" cy="3500462"/>
          </a:xfrm>
          <a:prstGeom prst="rect">
            <a:avLst/>
          </a:prstGeom>
        </p:spPr>
      </p:pic>
      <p:pic>
        <p:nvPicPr>
          <p:cNvPr id="14" name="Image 13" descr="14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071671" y="2071678"/>
            <a:ext cx="5072098" cy="3500462"/>
          </a:xfrm>
          <a:prstGeom prst="rect">
            <a:avLst/>
          </a:prstGeom>
        </p:spPr>
      </p:pic>
      <p:pic>
        <p:nvPicPr>
          <p:cNvPr id="15" name="Image 14" descr="15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071671" y="2071678"/>
            <a:ext cx="5072098" cy="3500462"/>
          </a:xfrm>
          <a:prstGeom prst="rect">
            <a:avLst/>
          </a:prstGeom>
        </p:spPr>
      </p:pic>
      <p:pic>
        <p:nvPicPr>
          <p:cNvPr id="16" name="Image 15" descr="16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071671" y="2071678"/>
            <a:ext cx="5072098" cy="3500462"/>
          </a:xfrm>
          <a:prstGeom prst="rect">
            <a:avLst/>
          </a:prstGeom>
        </p:spPr>
      </p:pic>
      <p:pic>
        <p:nvPicPr>
          <p:cNvPr id="17" name="Image 16" descr="17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071671" y="2071678"/>
            <a:ext cx="5072098" cy="3500462"/>
          </a:xfrm>
          <a:prstGeom prst="rect">
            <a:avLst/>
          </a:prstGeom>
        </p:spPr>
      </p:pic>
      <p:sp>
        <p:nvSpPr>
          <p:cNvPr id="18" name="Forme libre 17"/>
          <p:cNvSpPr/>
          <p:nvPr/>
        </p:nvSpPr>
        <p:spPr>
          <a:xfrm>
            <a:off x="0" y="0"/>
            <a:ext cx="9154758" cy="6874136"/>
          </a:xfrm>
          <a:custGeom>
            <a:avLst/>
            <a:gdLst>
              <a:gd name="connsiteX0" fmla="*/ 2065468 w 9154758"/>
              <a:gd name="connsiteY0" fmla="*/ 5561704 h 6874136"/>
              <a:gd name="connsiteX1" fmla="*/ 2097741 w 9154758"/>
              <a:gd name="connsiteY1" fmla="*/ 2086984 h 6874136"/>
              <a:gd name="connsiteX2" fmla="*/ 7153835 w 9154758"/>
              <a:gd name="connsiteY2" fmla="*/ 2065468 h 6874136"/>
              <a:gd name="connsiteX3" fmla="*/ 7153835 w 9154758"/>
              <a:gd name="connsiteY3" fmla="*/ 5583219 h 6874136"/>
              <a:gd name="connsiteX4" fmla="*/ 10758 w 9154758"/>
              <a:gd name="connsiteY4" fmla="*/ 5593976 h 6874136"/>
              <a:gd name="connsiteX5" fmla="*/ 0 w 9154758"/>
              <a:gd name="connsiteY5" fmla="*/ 6874136 h 6874136"/>
              <a:gd name="connsiteX6" fmla="*/ 9154758 w 9154758"/>
              <a:gd name="connsiteY6" fmla="*/ 6852621 h 6874136"/>
              <a:gd name="connsiteX7" fmla="*/ 9133242 w 9154758"/>
              <a:gd name="connsiteY7" fmla="*/ 10758 h 6874136"/>
              <a:gd name="connsiteX8" fmla="*/ 21515 w 9154758"/>
              <a:gd name="connsiteY8" fmla="*/ 0 h 6874136"/>
              <a:gd name="connsiteX9" fmla="*/ 10758 w 9154758"/>
              <a:gd name="connsiteY9" fmla="*/ 5604734 h 6874136"/>
              <a:gd name="connsiteX10" fmla="*/ 10758 w 9154758"/>
              <a:gd name="connsiteY10" fmla="*/ 5604734 h 68741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54758" h="6874136">
                <a:moveTo>
                  <a:pt x="2065468" y="5561704"/>
                </a:moveTo>
                <a:lnTo>
                  <a:pt x="2097741" y="2086984"/>
                </a:lnTo>
                <a:lnTo>
                  <a:pt x="7153835" y="2065468"/>
                </a:lnTo>
                <a:lnTo>
                  <a:pt x="7153835" y="5583219"/>
                </a:lnTo>
                <a:lnTo>
                  <a:pt x="10758" y="5593976"/>
                </a:lnTo>
                <a:lnTo>
                  <a:pt x="0" y="6874136"/>
                </a:lnTo>
                <a:lnTo>
                  <a:pt x="9154758" y="6852621"/>
                </a:lnTo>
                <a:lnTo>
                  <a:pt x="9133242" y="10758"/>
                </a:lnTo>
                <a:lnTo>
                  <a:pt x="21515" y="0"/>
                </a:lnTo>
                <a:cubicBezTo>
                  <a:pt x="17929" y="1868245"/>
                  <a:pt x="14344" y="3736489"/>
                  <a:pt x="10758" y="5604734"/>
                </a:cubicBezTo>
                <a:lnTo>
                  <a:pt x="10758" y="5604734"/>
                </a:lnTo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0" y="5572140"/>
            <a:ext cx="9144000" cy="128586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9" name="Image 18" descr="Image4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215973" cy="6192000"/>
          </a:xfrm>
          <a:prstGeom prst="rect">
            <a:avLst/>
          </a:prstGeom>
        </p:spPr>
      </p:pic>
      <p:sp>
        <p:nvSpPr>
          <p:cNvPr id="4" name="Forme libre 3"/>
          <p:cNvSpPr/>
          <p:nvPr/>
        </p:nvSpPr>
        <p:spPr>
          <a:xfrm>
            <a:off x="-100405" y="0"/>
            <a:ext cx="9244405" cy="6553201"/>
          </a:xfrm>
          <a:custGeom>
            <a:avLst/>
            <a:gdLst>
              <a:gd name="connsiteX0" fmla="*/ 66339 w 9244405"/>
              <a:gd name="connsiteY0" fmla="*/ 6501205 h 6553201"/>
              <a:gd name="connsiteX1" fmla="*/ 475129 w 9244405"/>
              <a:gd name="connsiteY1" fmla="*/ 6124688 h 6553201"/>
              <a:gd name="connsiteX2" fmla="*/ 561190 w 9244405"/>
              <a:gd name="connsiteY2" fmla="*/ 6167718 h 6553201"/>
              <a:gd name="connsiteX3" fmla="*/ 625736 w 9244405"/>
              <a:gd name="connsiteY3" fmla="*/ 6113930 h 6553201"/>
              <a:gd name="connsiteX4" fmla="*/ 754828 w 9244405"/>
              <a:gd name="connsiteY4" fmla="*/ 6178476 h 6553201"/>
              <a:gd name="connsiteX5" fmla="*/ 851647 w 9244405"/>
              <a:gd name="connsiteY5" fmla="*/ 6146203 h 6553201"/>
              <a:gd name="connsiteX6" fmla="*/ 926950 w 9244405"/>
              <a:gd name="connsiteY6" fmla="*/ 6167718 h 6553201"/>
              <a:gd name="connsiteX7" fmla="*/ 991496 w 9244405"/>
              <a:gd name="connsiteY7" fmla="*/ 6038626 h 6553201"/>
              <a:gd name="connsiteX8" fmla="*/ 1142103 w 9244405"/>
              <a:gd name="connsiteY8" fmla="*/ 5995596 h 6553201"/>
              <a:gd name="connsiteX9" fmla="*/ 1174376 w 9244405"/>
              <a:gd name="connsiteY9" fmla="*/ 5963323 h 6553201"/>
              <a:gd name="connsiteX10" fmla="*/ 1292710 w 9244405"/>
              <a:gd name="connsiteY10" fmla="*/ 5931050 h 6553201"/>
              <a:gd name="connsiteX11" fmla="*/ 1271195 w 9244405"/>
              <a:gd name="connsiteY11" fmla="*/ 5543775 h 6553201"/>
              <a:gd name="connsiteX12" fmla="*/ 1249680 w 9244405"/>
              <a:gd name="connsiteY12" fmla="*/ 4887558 h 6553201"/>
              <a:gd name="connsiteX13" fmla="*/ 1400287 w 9244405"/>
              <a:gd name="connsiteY13" fmla="*/ 4833770 h 6553201"/>
              <a:gd name="connsiteX14" fmla="*/ 1271195 w 9244405"/>
              <a:gd name="connsiteY14" fmla="*/ 4629375 h 6553201"/>
              <a:gd name="connsiteX15" fmla="*/ 1228165 w 9244405"/>
              <a:gd name="connsiteY15" fmla="*/ 4338918 h 6553201"/>
              <a:gd name="connsiteX16" fmla="*/ 1206649 w 9244405"/>
              <a:gd name="connsiteY16" fmla="*/ 4166796 h 6553201"/>
              <a:gd name="connsiteX17" fmla="*/ 1432560 w 9244405"/>
              <a:gd name="connsiteY17" fmla="*/ 3887097 h 6553201"/>
              <a:gd name="connsiteX18" fmla="*/ 1733774 w 9244405"/>
              <a:gd name="connsiteY18" fmla="*/ 3349215 h 6553201"/>
              <a:gd name="connsiteX19" fmla="*/ 1744532 w 9244405"/>
              <a:gd name="connsiteY19" fmla="*/ 3144819 h 6553201"/>
              <a:gd name="connsiteX20" fmla="*/ 1830593 w 9244405"/>
              <a:gd name="connsiteY20" fmla="*/ 3058758 h 6553201"/>
              <a:gd name="connsiteX21" fmla="*/ 2121049 w 9244405"/>
              <a:gd name="connsiteY21" fmla="*/ 2294965 h 6553201"/>
              <a:gd name="connsiteX22" fmla="*/ 2325445 w 9244405"/>
              <a:gd name="connsiteY22" fmla="*/ 1875417 h 6553201"/>
              <a:gd name="connsiteX23" fmla="*/ 2314687 w 9244405"/>
              <a:gd name="connsiteY23" fmla="*/ 1714052 h 6553201"/>
              <a:gd name="connsiteX24" fmla="*/ 2389990 w 9244405"/>
              <a:gd name="connsiteY24" fmla="*/ 1563445 h 6553201"/>
              <a:gd name="connsiteX25" fmla="*/ 2379233 w 9244405"/>
              <a:gd name="connsiteY25" fmla="*/ 1455869 h 6553201"/>
              <a:gd name="connsiteX26" fmla="*/ 2411506 w 9244405"/>
              <a:gd name="connsiteY26" fmla="*/ 1337535 h 6553201"/>
              <a:gd name="connsiteX27" fmla="*/ 2389990 w 9244405"/>
              <a:gd name="connsiteY27" fmla="*/ 1283746 h 6553201"/>
              <a:gd name="connsiteX28" fmla="*/ 2454536 w 9244405"/>
              <a:gd name="connsiteY28" fmla="*/ 1197685 h 6553201"/>
              <a:gd name="connsiteX29" fmla="*/ 2497567 w 9244405"/>
              <a:gd name="connsiteY29" fmla="*/ 1100866 h 6553201"/>
              <a:gd name="connsiteX30" fmla="*/ 2551355 w 9244405"/>
              <a:gd name="connsiteY30" fmla="*/ 1100866 h 6553201"/>
              <a:gd name="connsiteX31" fmla="*/ 3067722 w 9244405"/>
              <a:gd name="connsiteY31" fmla="*/ 1294504 h 6553201"/>
              <a:gd name="connsiteX32" fmla="*/ 3680908 w 9244405"/>
              <a:gd name="connsiteY32" fmla="*/ 1445111 h 6553201"/>
              <a:gd name="connsiteX33" fmla="*/ 4692127 w 9244405"/>
              <a:gd name="connsiteY33" fmla="*/ 1531172 h 6553201"/>
              <a:gd name="connsiteX34" fmla="*/ 5638800 w 9244405"/>
              <a:gd name="connsiteY34" fmla="*/ 1445111 h 6553201"/>
              <a:gd name="connsiteX35" fmla="*/ 6499412 w 9244405"/>
              <a:gd name="connsiteY35" fmla="*/ 1240716 h 6553201"/>
              <a:gd name="connsiteX36" fmla="*/ 6832899 w 9244405"/>
              <a:gd name="connsiteY36" fmla="*/ 1100866 h 6553201"/>
              <a:gd name="connsiteX37" fmla="*/ 6918960 w 9244405"/>
              <a:gd name="connsiteY37" fmla="*/ 1068593 h 6553201"/>
              <a:gd name="connsiteX38" fmla="*/ 6908202 w 9244405"/>
              <a:gd name="connsiteY38" fmla="*/ 1369808 h 6553201"/>
              <a:gd name="connsiteX39" fmla="*/ 7101840 w 9244405"/>
              <a:gd name="connsiteY39" fmla="*/ 2069055 h 6553201"/>
              <a:gd name="connsiteX40" fmla="*/ 7413812 w 9244405"/>
              <a:gd name="connsiteY40" fmla="*/ 2800575 h 6553201"/>
              <a:gd name="connsiteX41" fmla="*/ 7650480 w 9244405"/>
              <a:gd name="connsiteY41" fmla="*/ 3359972 h 6553201"/>
              <a:gd name="connsiteX42" fmla="*/ 7876390 w 9244405"/>
              <a:gd name="connsiteY42" fmla="*/ 3725732 h 6553201"/>
              <a:gd name="connsiteX43" fmla="*/ 8080786 w 9244405"/>
              <a:gd name="connsiteY43" fmla="*/ 4091492 h 6553201"/>
              <a:gd name="connsiteX44" fmla="*/ 8113059 w 9244405"/>
              <a:gd name="connsiteY44" fmla="*/ 4199069 h 6553201"/>
              <a:gd name="connsiteX45" fmla="*/ 8134574 w 9244405"/>
              <a:gd name="connsiteY45" fmla="*/ 4435737 h 6553201"/>
              <a:gd name="connsiteX46" fmla="*/ 8016240 w 9244405"/>
              <a:gd name="connsiteY46" fmla="*/ 4683163 h 6553201"/>
              <a:gd name="connsiteX47" fmla="*/ 7940936 w 9244405"/>
              <a:gd name="connsiteY47" fmla="*/ 4812255 h 6553201"/>
              <a:gd name="connsiteX48" fmla="*/ 8026998 w 9244405"/>
              <a:gd name="connsiteY48" fmla="*/ 4876800 h 6553201"/>
              <a:gd name="connsiteX49" fmla="*/ 8091543 w 9244405"/>
              <a:gd name="connsiteY49" fmla="*/ 4855285 h 6553201"/>
              <a:gd name="connsiteX50" fmla="*/ 8102301 w 9244405"/>
              <a:gd name="connsiteY50" fmla="*/ 5167257 h 6553201"/>
              <a:gd name="connsiteX51" fmla="*/ 8026998 w 9244405"/>
              <a:gd name="connsiteY51" fmla="*/ 5683624 h 6553201"/>
              <a:gd name="connsiteX52" fmla="*/ 8005482 w 9244405"/>
              <a:gd name="connsiteY52" fmla="*/ 5898777 h 6553201"/>
              <a:gd name="connsiteX53" fmla="*/ 8166847 w 9244405"/>
              <a:gd name="connsiteY53" fmla="*/ 5941808 h 6553201"/>
              <a:gd name="connsiteX54" fmla="*/ 8252908 w 9244405"/>
              <a:gd name="connsiteY54" fmla="*/ 5931050 h 6553201"/>
              <a:gd name="connsiteX55" fmla="*/ 8360485 w 9244405"/>
              <a:gd name="connsiteY55" fmla="*/ 5984838 h 6553201"/>
              <a:gd name="connsiteX56" fmla="*/ 8489576 w 9244405"/>
              <a:gd name="connsiteY56" fmla="*/ 6006353 h 6553201"/>
              <a:gd name="connsiteX57" fmla="*/ 8446546 w 9244405"/>
              <a:gd name="connsiteY57" fmla="*/ 6103172 h 6553201"/>
              <a:gd name="connsiteX58" fmla="*/ 8500334 w 9244405"/>
              <a:gd name="connsiteY58" fmla="*/ 6103172 h 6553201"/>
              <a:gd name="connsiteX59" fmla="*/ 8586395 w 9244405"/>
              <a:gd name="connsiteY59" fmla="*/ 6146203 h 6553201"/>
              <a:gd name="connsiteX60" fmla="*/ 8704729 w 9244405"/>
              <a:gd name="connsiteY60" fmla="*/ 6081657 h 6553201"/>
              <a:gd name="connsiteX61" fmla="*/ 8704729 w 9244405"/>
              <a:gd name="connsiteY61" fmla="*/ 6167718 h 6553201"/>
              <a:gd name="connsiteX62" fmla="*/ 8801548 w 9244405"/>
              <a:gd name="connsiteY62" fmla="*/ 6167718 h 6553201"/>
              <a:gd name="connsiteX63" fmla="*/ 8887609 w 9244405"/>
              <a:gd name="connsiteY63" fmla="*/ 6124688 h 6553201"/>
              <a:gd name="connsiteX64" fmla="*/ 8909125 w 9244405"/>
              <a:gd name="connsiteY64" fmla="*/ 6189233 h 6553201"/>
              <a:gd name="connsiteX65" fmla="*/ 9059732 w 9244405"/>
              <a:gd name="connsiteY65" fmla="*/ 6329083 h 6553201"/>
              <a:gd name="connsiteX66" fmla="*/ 9210339 w 9244405"/>
              <a:gd name="connsiteY66" fmla="*/ 6447417 h 6553201"/>
              <a:gd name="connsiteX67" fmla="*/ 9231854 w 9244405"/>
              <a:gd name="connsiteY67" fmla="*/ 6458175 h 6553201"/>
              <a:gd name="connsiteX68" fmla="*/ 9231854 w 9244405"/>
              <a:gd name="connsiteY68" fmla="*/ 6468932 h 6553201"/>
              <a:gd name="connsiteX69" fmla="*/ 9231854 w 9244405"/>
              <a:gd name="connsiteY69" fmla="*/ 6361356 h 6553201"/>
              <a:gd name="connsiteX70" fmla="*/ 9242612 w 9244405"/>
              <a:gd name="connsiteY70" fmla="*/ 5317864 h 6553201"/>
              <a:gd name="connsiteX71" fmla="*/ 9231854 w 9244405"/>
              <a:gd name="connsiteY71" fmla="*/ 2165873 h 6553201"/>
              <a:gd name="connsiteX72" fmla="*/ 9231854 w 9244405"/>
              <a:gd name="connsiteY72" fmla="*/ 681318 h 6553201"/>
              <a:gd name="connsiteX73" fmla="*/ 9242612 w 9244405"/>
              <a:gd name="connsiteY73" fmla="*/ 186466 h 6553201"/>
              <a:gd name="connsiteX74" fmla="*/ 9242612 w 9244405"/>
              <a:gd name="connsiteY74" fmla="*/ 89648 h 6553201"/>
              <a:gd name="connsiteX75" fmla="*/ 9231854 w 9244405"/>
              <a:gd name="connsiteY75" fmla="*/ 3586 h 6553201"/>
              <a:gd name="connsiteX76" fmla="*/ 9231854 w 9244405"/>
              <a:gd name="connsiteY76" fmla="*/ 3586 h 6553201"/>
              <a:gd name="connsiteX77" fmla="*/ 8919882 w 9244405"/>
              <a:gd name="connsiteY77" fmla="*/ 14344 h 6553201"/>
              <a:gd name="connsiteX78" fmla="*/ 6348805 w 9244405"/>
              <a:gd name="connsiteY78" fmla="*/ 14344 h 6553201"/>
              <a:gd name="connsiteX79" fmla="*/ 3143026 w 9244405"/>
              <a:gd name="connsiteY79" fmla="*/ 14344 h 6553201"/>
              <a:gd name="connsiteX80" fmla="*/ 1120588 w 9244405"/>
              <a:gd name="connsiteY80" fmla="*/ 14344 h 6553201"/>
              <a:gd name="connsiteX81" fmla="*/ 249219 w 9244405"/>
              <a:gd name="connsiteY81" fmla="*/ 14344 h 6553201"/>
              <a:gd name="connsiteX82" fmla="*/ 173915 w 9244405"/>
              <a:gd name="connsiteY82" fmla="*/ 3586 h 6553201"/>
              <a:gd name="connsiteX83" fmla="*/ 98612 w 9244405"/>
              <a:gd name="connsiteY83" fmla="*/ 3586 h 6553201"/>
              <a:gd name="connsiteX84" fmla="*/ 87854 w 9244405"/>
              <a:gd name="connsiteY84" fmla="*/ 25102 h 6553201"/>
              <a:gd name="connsiteX85" fmla="*/ 87854 w 9244405"/>
              <a:gd name="connsiteY85" fmla="*/ 154193 h 6553201"/>
              <a:gd name="connsiteX86" fmla="*/ 87854 w 9244405"/>
              <a:gd name="connsiteY86" fmla="*/ 917986 h 6553201"/>
              <a:gd name="connsiteX87" fmla="*/ 98612 w 9244405"/>
              <a:gd name="connsiteY87" fmla="*/ 2811332 h 6553201"/>
              <a:gd name="connsiteX88" fmla="*/ 77096 w 9244405"/>
              <a:gd name="connsiteY88" fmla="*/ 5543775 h 6553201"/>
              <a:gd name="connsiteX89" fmla="*/ 77096 w 9244405"/>
              <a:gd name="connsiteY89" fmla="*/ 6038626 h 6553201"/>
              <a:gd name="connsiteX90" fmla="*/ 77096 w 9244405"/>
              <a:gd name="connsiteY90" fmla="*/ 6372113 h 6553201"/>
              <a:gd name="connsiteX91" fmla="*/ 66339 w 9244405"/>
              <a:gd name="connsiteY91" fmla="*/ 6501205 h 65532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</a:cxnLst>
            <a:rect l="l" t="t" r="r" b="b"/>
            <a:pathLst>
              <a:path w="9244405" h="6553201">
                <a:moveTo>
                  <a:pt x="66339" y="6501205"/>
                </a:moveTo>
                <a:cubicBezTo>
                  <a:pt x="132678" y="6459968"/>
                  <a:pt x="392654" y="6180269"/>
                  <a:pt x="475129" y="6124688"/>
                </a:cubicBezTo>
                <a:cubicBezTo>
                  <a:pt x="557604" y="6069107"/>
                  <a:pt x="536089" y="6169511"/>
                  <a:pt x="561190" y="6167718"/>
                </a:cubicBezTo>
                <a:cubicBezTo>
                  <a:pt x="586291" y="6165925"/>
                  <a:pt x="593463" y="6112137"/>
                  <a:pt x="625736" y="6113930"/>
                </a:cubicBezTo>
                <a:cubicBezTo>
                  <a:pt x="658009" y="6115723"/>
                  <a:pt x="717176" y="6173097"/>
                  <a:pt x="754828" y="6178476"/>
                </a:cubicBezTo>
                <a:cubicBezTo>
                  <a:pt x="792480" y="6183855"/>
                  <a:pt x="822960" y="6147996"/>
                  <a:pt x="851647" y="6146203"/>
                </a:cubicBezTo>
                <a:cubicBezTo>
                  <a:pt x="880334" y="6144410"/>
                  <a:pt x="903642" y="6185647"/>
                  <a:pt x="926950" y="6167718"/>
                </a:cubicBezTo>
                <a:cubicBezTo>
                  <a:pt x="950258" y="6149789"/>
                  <a:pt x="955637" y="6067313"/>
                  <a:pt x="991496" y="6038626"/>
                </a:cubicBezTo>
                <a:cubicBezTo>
                  <a:pt x="1027355" y="6009939"/>
                  <a:pt x="1111623" y="6008147"/>
                  <a:pt x="1142103" y="5995596"/>
                </a:cubicBezTo>
                <a:cubicBezTo>
                  <a:pt x="1172583" y="5983046"/>
                  <a:pt x="1149275" y="5974081"/>
                  <a:pt x="1174376" y="5963323"/>
                </a:cubicBezTo>
                <a:cubicBezTo>
                  <a:pt x="1199477" y="5952565"/>
                  <a:pt x="1276574" y="6000975"/>
                  <a:pt x="1292710" y="5931050"/>
                </a:cubicBezTo>
                <a:cubicBezTo>
                  <a:pt x="1308846" y="5861125"/>
                  <a:pt x="1278367" y="5717690"/>
                  <a:pt x="1271195" y="5543775"/>
                </a:cubicBezTo>
                <a:cubicBezTo>
                  <a:pt x="1264023" y="5369860"/>
                  <a:pt x="1228165" y="5005892"/>
                  <a:pt x="1249680" y="4887558"/>
                </a:cubicBezTo>
                <a:cubicBezTo>
                  <a:pt x="1271195" y="4769224"/>
                  <a:pt x="1396701" y="4876801"/>
                  <a:pt x="1400287" y="4833770"/>
                </a:cubicBezTo>
                <a:cubicBezTo>
                  <a:pt x="1403873" y="4790740"/>
                  <a:pt x="1299882" y="4711850"/>
                  <a:pt x="1271195" y="4629375"/>
                </a:cubicBezTo>
                <a:cubicBezTo>
                  <a:pt x="1242508" y="4546900"/>
                  <a:pt x="1238923" y="4416015"/>
                  <a:pt x="1228165" y="4338918"/>
                </a:cubicBezTo>
                <a:cubicBezTo>
                  <a:pt x="1217407" y="4261822"/>
                  <a:pt x="1172583" y="4242099"/>
                  <a:pt x="1206649" y="4166796"/>
                </a:cubicBezTo>
                <a:cubicBezTo>
                  <a:pt x="1240715" y="4091493"/>
                  <a:pt x="1344706" y="4023361"/>
                  <a:pt x="1432560" y="3887097"/>
                </a:cubicBezTo>
                <a:cubicBezTo>
                  <a:pt x="1520414" y="3750833"/>
                  <a:pt x="1681779" y="3472928"/>
                  <a:pt x="1733774" y="3349215"/>
                </a:cubicBezTo>
                <a:cubicBezTo>
                  <a:pt x="1785769" y="3225502"/>
                  <a:pt x="1728396" y="3193228"/>
                  <a:pt x="1744532" y="3144819"/>
                </a:cubicBezTo>
                <a:cubicBezTo>
                  <a:pt x="1760668" y="3096410"/>
                  <a:pt x="1767840" y="3200400"/>
                  <a:pt x="1830593" y="3058758"/>
                </a:cubicBezTo>
                <a:cubicBezTo>
                  <a:pt x="1893346" y="2917116"/>
                  <a:pt x="2038574" y="2492188"/>
                  <a:pt x="2121049" y="2294965"/>
                </a:cubicBezTo>
                <a:cubicBezTo>
                  <a:pt x="2203524" y="2097742"/>
                  <a:pt x="2293172" y="1972236"/>
                  <a:pt x="2325445" y="1875417"/>
                </a:cubicBezTo>
                <a:cubicBezTo>
                  <a:pt x="2357718" y="1778598"/>
                  <a:pt x="2303930" y="1766047"/>
                  <a:pt x="2314687" y="1714052"/>
                </a:cubicBezTo>
                <a:cubicBezTo>
                  <a:pt x="2325444" y="1662057"/>
                  <a:pt x="2379232" y="1606476"/>
                  <a:pt x="2389990" y="1563445"/>
                </a:cubicBezTo>
                <a:cubicBezTo>
                  <a:pt x="2400748" y="1520414"/>
                  <a:pt x="2375647" y="1493521"/>
                  <a:pt x="2379233" y="1455869"/>
                </a:cubicBezTo>
                <a:cubicBezTo>
                  <a:pt x="2382819" y="1418217"/>
                  <a:pt x="2409713" y="1366222"/>
                  <a:pt x="2411506" y="1337535"/>
                </a:cubicBezTo>
                <a:cubicBezTo>
                  <a:pt x="2413299" y="1308848"/>
                  <a:pt x="2382818" y="1307054"/>
                  <a:pt x="2389990" y="1283746"/>
                </a:cubicBezTo>
                <a:cubicBezTo>
                  <a:pt x="2397162" y="1260438"/>
                  <a:pt x="2436607" y="1228165"/>
                  <a:pt x="2454536" y="1197685"/>
                </a:cubicBezTo>
                <a:cubicBezTo>
                  <a:pt x="2472465" y="1167205"/>
                  <a:pt x="2481431" y="1117002"/>
                  <a:pt x="2497567" y="1100866"/>
                </a:cubicBezTo>
                <a:cubicBezTo>
                  <a:pt x="2513703" y="1084730"/>
                  <a:pt x="2456329" y="1068593"/>
                  <a:pt x="2551355" y="1100866"/>
                </a:cubicBezTo>
                <a:cubicBezTo>
                  <a:pt x="2646381" y="1133139"/>
                  <a:pt x="2879463" y="1237130"/>
                  <a:pt x="3067722" y="1294504"/>
                </a:cubicBezTo>
                <a:cubicBezTo>
                  <a:pt x="3255981" y="1351878"/>
                  <a:pt x="3410174" y="1405666"/>
                  <a:pt x="3680908" y="1445111"/>
                </a:cubicBezTo>
                <a:cubicBezTo>
                  <a:pt x="3951642" y="1484556"/>
                  <a:pt x="4365812" y="1531172"/>
                  <a:pt x="4692127" y="1531172"/>
                </a:cubicBezTo>
                <a:cubicBezTo>
                  <a:pt x="5018442" y="1531172"/>
                  <a:pt x="5337586" y="1493520"/>
                  <a:pt x="5638800" y="1445111"/>
                </a:cubicBezTo>
                <a:cubicBezTo>
                  <a:pt x="5940014" y="1396702"/>
                  <a:pt x="6300396" y="1298090"/>
                  <a:pt x="6499412" y="1240716"/>
                </a:cubicBezTo>
                <a:cubicBezTo>
                  <a:pt x="6698428" y="1183342"/>
                  <a:pt x="6762974" y="1129553"/>
                  <a:pt x="6832899" y="1100866"/>
                </a:cubicBezTo>
                <a:cubicBezTo>
                  <a:pt x="6902824" y="1072179"/>
                  <a:pt x="6906410" y="1023769"/>
                  <a:pt x="6918960" y="1068593"/>
                </a:cubicBezTo>
                <a:cubicBezTo>
                  <a:pt x="6931511" y="1113417"/>
                  <a:pt x="6877722" y="1203064"/>
                  <a:pt x="6908202" y="1369808"/>
                </a:cubicBezTo>
                <a:cubicBezTo>
                  <a:pt x="6938682" y="1536552"/>
                  <a:pt x="7017572" y="1830594"/>
                  <a:pt x="7101840" y="2069055"/>
                </a:cubicBezTo>
                <a:cubicBezTo>
                  <a:pt x="7186108" y="2307516"/>
                  <a:pt x="7322372" y="2585422"/>
                  <a:pt x="7413812" y="2800575"/>
                </a:cubicBezTo>
                <a:cubicBezTo>
                  <a:pt x="7505252" y="3015728"/>
                  <a:pt x="7573384" y="3205779"/>
                  <a:pt x="7650480" y="3359972"/>
                </a:cubicBezTo>
                <a:cubicBezTo>
                  <a:pt x="7727576" y="3514165"/>
                  <a:pt x="7804672" y="3603812"/>
                  <a:pt x="7876390" y="3725732"/>
                </a:cubicBezTo>
                <a:cubicBezTo>
                  <a:pt x="7948108" y="3847652"/>
                  <a:pt x="8041341" y="4012603"/>
                  <a:pt x="8080786" y="4091492"/>
                </a:cubicBezTo>
                <a:cubicBezTo>
                  <a:pt x="8120231" y="4170381"/>
                  <a:pt x="8104094" y="4141695"/>
                  <a:pt x="8113059" y="4199069"/>
                </a:cubicBezTo>
                <a:cubicBezTo>
                  <a:pt x="8122024" y="4256443"/>
                  <a:pt x="8150711" y="4355055"/>
                  <a:pt x="8134574" y="4435737"/>
                </a:cubicBezTo>
                <a:cubicBezTo>
                  <a:pt x="8118438" y="4516419"/>
                  <a:pt x="8048513" y="4620410"/>
                  <a:pt x="8016240" y="4683163"/>
                </a:cubicBezTo>
                <a:cubicBezTo>
                  <a:pt x="7983967" y="4745916"/>
                  <a:pt x="7939143" y="4779982"/>
                  <a:pt x="7940936" y="4812255"/>
                </a:cubicBezTo>
                <a:cubicBezTo>
                  <a:pt x="7942729" y="4844528"/>
                  <a:pt x="8001897" y="4869628"/>
                  <a:pt x="8026998" y="4876800"/>
                </a:cubicBezTo>
                <a:cubicBezTo>
                  <a:pt x="8052099" y="4883972"/>
                  <a:pt x="8078993" y="4806876"/>
                  <a:pt x="8091543" y="4855285"/>
                </a:cubicBezTo>
                <a:cubicBezTo>
                  <a:pt x="8104093" y="4903694"/>
                  <a:pt x="8113059" y="5029200"/>
                  <a:pt x="8102301" y="5167257"/>
                </a:cubicBezTo>
                <a:cubicBezTo>
                  <a:pt x="8091543" y="5305314"/>
                  <a:pt x="8043134" y="5561704"/>
                  <a:pt x="8026998" y="5683624"/>
                </a:cubicBezTo>
                <a:cubicBezTo>
                  <a:pt x="8010862" y="5805544"/>
                  <a:pt x="7982174" y="5855746"/>
                  <a:pt x="8005482" y="5898777"/>
                </a:cubicBezTo>
                <a:cubicBezTo>
                  <a:pt x="8028790" y="5941808"/>
                  <a:pt x="8125609" y="5936429"/>
                  <a:pt x="8166847" y="5941808"/>
                </a:cubicBezTo>
                <a:cubicBezTo>
                  <a:pt x="8208085" y="5947187"/>
                  <a:pt x="8220635" y="5923878"/>
                  <a:pt x="8252908" y="5931050"/>
                </a:cubicBezTo>
                <a:cubicBezTo>
                  <a:pt x="8285181" y="5938222"/>
                  <a:pt x="8321040" y="5972288"/>
                  <a:pt x="8360485" y="5984838"/>
                </a:cubicBezTo>
                <a:cubicBezTo>
                  <a:pt x="8399930" y="5997388"/>
                  <a:pt x="8475233" y="5986631"/>
                  <a:pt x="8489576" y="6006353"/>
                </a:cubicBezTo>
                <a:cubicBezTo>
                  <a:pt x="8503919" y="6026075"/>
                  <a:pt x="8444753" y="6087036"/>
                  <a:pt x="8446546" y="6103172"/>
                </a:cubicBezTo>
                <a:cubicBezTo>
                  <a:pt x="8448339" y="6119308"/>
                  <a:pt x="8477026" y="6096000"/>
                  <a:pt x="8500334" y="6103172"/>
                </a:cubicBezTo>
                <a:cubicBezTo>
                  <a:pt x="8523642" y="6110344"/>
                  <a:pt x="8552329" y="6149789"/>
                  <a:pt x="8586395" y="6146203"/>
                </a:cubicBezTo>
                <a:cubicBezTo>
                  <a:pt x="8620461" y="6142617"/>
                  <a:pt x="8685007" y="6078071"/>
                  <a:pt x="8704729" y="6081657"/>
                </a:cubicBezTo>
                <a:cubicBezTo>
                  <a:pt x="8724451" y="6085243"/>
                  <a:pt x="8688593" y="6153375"/>
                  <a:pt x="8704729" y="6167718"/>
                </a:cubicBezTo>
                <a:cubicBezTo>
                  <a:pt x="8720866" y="6182062"/>
                  <a:pt x="8771068" y="6174890"/>
                  <a:pt x="8801548" y="6167718"/>
                </a:cubicBezTo>
                <a:cubicBezTo>
                  <a:pt x="8832028" y="6160546"/>
                  <a:pt x="8869680" y="6121102"/>
                  <a:pt x="8887609" y="6124688"/>
                </a:cubicBezTo>
                <a:cubicBezTo>
                  <a:pt x="8905538" y="6128274"/>
                  <a:pt x="8880438" y="6155167"/>
                  <a:pt x="8909125" y="6189233"/>
                </a:cubicBezTo>
                <a:cubicBezTo>
                  <a:pt x="8937812" y="6223299"/>
                  <a:pt x="9009530" y="6286052"/>
                  <a:pt x="9059732" y="6329083"/>
                </a:cubicBezTo>
                <a:cubicBezTo>
                  <a:pt x="9109934" y="6372114"/>
                  <a:pt x="9181652" y="6425902"/>
                  <a:pt x="9210339" y="6447417"/>
                </a:cubicBezTo>
                <a:cubicBezTo>
                  <a:pt x="9239026" y="6468932"/>
                  <a:pt x="9228268" y="6454589"/>
                  <a:pt x="9231854" y="6458175"/>
                </a:cubicBezTo>
                <a:lnTo>
                  <a:pt x="9231854" y="6468932"/>
                </a:lnTo>
                <a:cubicBezTo>
                  <a:pt x="9231854" y="6452796"/>
                  <a:pt x="9230061" y="6553201"/>
                  <a:pt x="9231854" y="6361356"/>
                </a:cubicBezTo>
                <a:cubicBezTo>
                  <a:pt x="9233647" y="6169511"/>
                  <a:pt x="9242612" y="6017111"/>
                  <a:pt x="9242612" y="5317864"/>
                </a:cubicBezTo>
                <a:cubicBezTo>
                  <a:pt x="9242612" y="4618617"/>
                  <a:pt x="9233647" y="2938631"/>
                  <a:pt x="9231854" y="2165873"/>
                </a:cubicBezTo>
                <a:cubicBezTo>
                  <a:pt x="9230061" y="1393115"/>
                  <a:pt x="9230061" y="1011219"/>
                  <a:pt x="9231854" y="681318"/>
                </a:cubicBezTo>
                <a:cubicBezTo>
                  <a:pt x="9233647" y="351417"/>
                  <a:pt x="9240819" y="285078"/>
                  <a:pt x="9242612" y="186466"/>
                </a:cubicBezTo>
                <a:cubicBezTo>
                  <a:pt x="9244405" y="87854"/>
                  <a:pt x="9244405" y="120128"/>
                  <a:pt x="9242612" y="89648"/>
                </a:cubicBezTo>
                <a:cubicBezTo>
                  <a:pt x="9240819" y="59168"/>
                  <a:pt x="9231854" y="3586"/>
                  <a:pt x="9231854" y="3586"/>
                </a:cubicBezTo>
                <a:lnTo>
                  <a:pt x="9231854" y="3586"/>
                </a:lnTo>
                <a:lnTo>
                  <a:pt x="8919882" y="14344"/>
                </a:lnTo>
                <a:lnTo>
                  <a:pt x="6348805" y="14344"/>
                </a:lnTo>
                <a:lnTo>
                  <a:pt x="3143026" y="14344"/>
                </a:lnTo>
                <a:lnTo>
                  <a:pt x="1120588" y="14344"/>
                </a:lnTo>
                <a:lnTo>
                  <a:pt x="249219" y="14344"/>
                </a:lnTo>
                <a:cubicBezTo>
                  <a:pt x="91440" y="12551"/>
                  <a:pt x="199016" y="5379"/>
                  <a:pt x="173915" y="3586"/>
                </a:cubicBezTo>
                <a:cubicBezTo>
                  <a:pt x="148814" y="1793"/>
                  <a:pt x="112955" y="0"/>
                  <a:pt x="98612" y="3586"/>
                </a:cubicBezTo>
                <a:cubicBezTo>
                  <a:pt x="84269" y="7172"/>
                  <a:pt x="89647" y="1"/>
                  <a:pt x="87854" y="25102"/>
                </a:cubicBezTo>
                <a:cubicBezTo>
                  <a:pt x="86061" y="50203"/>
                  <a:pt x="87854" y="154193"/>
                  <a:pt x="87854" y="154193"/>
                </a:cubicBezTo>
                <a:cubicBezTo>
                  <a:pt x="87854" y="303007"/>
                  <a:pt x="86061" y="475130"/>
                  <a:pt x="87854" y="917986"/>
                </a:cubicBezTo>
                <a:cubicBezTo>
                  <a:pt x="89647" y="1360843"/>
                  <a:pt x="100405" y="2040367"/>
                  <a:pt x="98612" y="2811332"/>
                </a:cubicBezTo>
                <a:cubicBezTo>
                  <a:pt x="96819" y="3582297"/>
                  <a:pt x="80682" y="5005893"/>
                  <a:pt x="77096" y="5543775"/>
                </a:cubicBezTo>
                <a:cubicBezTo>
                  <a:pt x="73510" y="6081657"/>
                  <a:pt x="77096" y="6038626"/>
                  <a:pt x="77096" y="6038626"/>
                </a:cubicBezTo>
                <a:cubicBezTo>
                  <a:pt x="77096" y="6176682"/>
                  <a:pt x="75303" y="6296809"/>
                  <a:pt x="77096" y="6372113"/>
                </a:cubicBezTo>
                <a:cubicBezTo>
                  <a:pt x="78889" y="6447417"/>
                  <a:pt x="0" y="6542443"/>
                  <a:pt x="66339" y="6501205"/>
                </a:cubicBezTo>
                <a:close/>
              </a:path>
            </a:pathLst>
          </a:custGeom>
          <a:blipFill>
            <a:blip r:embed="rId1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1" name="Image 20" descr="L'Incorigible1.jpg"/>
          <p:cNvPicPr>
            <a:picLocks noChangeAspect="1"/>
          </p:cNvPicPr>
          <p:nvPr/>
        </p:nvPicPr>
        <p:blipFill>
          <a:blip r:embed="rId15" cstate="print"/>
          <a:srcRect l="2410" t="3400" r="4017" b="2267"/>
          <a:stretch>
            <a:fillRect/>
          </a:stretch>
        </p:blipFill>
        <p:spPr>
          <a:xfrm>
            <a:off x="7394584" y="0"/>
            <a:ext cx="1749416" cy="250030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90500" h="133350" prst="cross"/>
          </a:sp3d>
        </p:spPr>
      </p:pic>
      <p:pic>
        <p:nvPicPr>
          <p:cNvPr id="22" name="Image 21" descr="L'Incorigible.jpg"/>
          <p:cNvPicPr>
            <a:picLocks noChangeAspect="1"/>
          </p:cNvPicPr>
          <p:nvPr/>
        </p:nvPicPr>
        <p:blipFill>
          <a:blip r:embed="rId16" cstate="print"/>
          <a:srcRect l="8271" t="6139" r="8271" b="2456"/>
          <a:stretch>
            <a:fillRect/>
          </a:stretch>
        </p:blipFill>
        <p:spPr>
          <a:xfrm>
            <a:off x="0" y="0"/>
            <a:ext cx="1816257" cy="268018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90500" h="133350" prst="cross"/>
          </a:sp3d>
        </p:spPr>
      </p:pic>
    </p:spTree>
  </p:cSld>
  <p:clrMapOvr>
    <a:masterClrMapping/>
  </p:clrMapOvr>
  <p:transition advTm="5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1" presetClass="entr" presetSubtype="4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500"/>
                            </p:stCondLst>
                            <p:childTnLst>
                              <p:par>
                                <p:cTn id="24" presetID="21" presetClass="entr" presetSubtype="4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000"/>
                            </p:stCondLst>
                            <p:childTnLst>
                              <p:par>
                                <p:cTn id="28" presetID="21" presetClass="entr" presetSubtype="4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9500"/>
                            </p:stCondLst>
                            <p:childTnLst>
                              <p:par>
                                <p:cTn id="32" presetID="21" presetClass="entr" presetSubtype="4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0"/>
                            </p:stCondLst>
                            <p:childTnLst>
                              <p:par>
                                <p:cTn id="36" presetID="21" presetClass="entr" presetSubtype="4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500"/>
                            </p:stCondLst>
                            <p:childTnLst>
                              <p:par>
                                <p:cTn id="40" presetID="21" presetClass="entr" presetSubtype="4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6000"/>
                            </p:stCondLst>
                            <p:childTnLst>
                              <p:par>
                                <p:cTn id="44" presetID="21" presetClass="entr" presetSubtype="4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1500"/>
                            </p:stCondLst>
                            <p:childTnLst>
                              <p:par>
                                <p:cTn id="48" presetID="21" presetClass="entr" presetSubtype="4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7000"/>
                            </p:stCondLst>
                            <p:childTnLst>
                              <p:par>
                                <p:cTn id="52" presetID="21" presetClass="entr" presetSubtype="4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58-5835-9RGSG00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480" y="1500173"/>
            <a:ext cx="5846429" cy="4267559"/>
          </a:xfrm>
          <a:prstGeom prst="rect">
            <a:avLst/>
          </a:prstGeom>
        </p:spPr>
      </p:pic>
      <p:pic>
        <p:nvPicPr>
          <p:cNvPr id="7" name="Picture 11" descr="C:\Users\Mireille\Pictures\afiches d'audiard\5036342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7356" y="1500174"/>
            <a:ext cx="5765228" cy="4206306"/>
          </a:xfrm>
          <a:prstGeom prst="rect">
            <a:avLst/>
          </a:prstGeom>
          <a:noFill/>
        </p:spPr>
      </p:pic>
      <p:pic>
        <p:nvPicPr>
          <p:cNvPr id="8" name="Image 7" descr="58-5835-ERGSG00Z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57356" y="1500173"/>
            <a:ext cx="5846428" cy="4276759"/>
          </a:xfrm>
          <a:prstGeom prst="rect">
            <a:avLst/>
          </a:prstGeom>
        </p:spPr>
      </p:pic>
      <p:pic>
        <p:nvPicPr>
          <p:cNvPr id="9" name="Picture 7" descr="C:\Users\Mireille\Pictures\afiches d'audiard\5036328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14480" y="1500173"/>
            <a:ext cx="5846428" cy="4286281"/>
          </a:xfrm>
          <a:prstGeom prst="rect">
            <a:avLst/>
          </a:prstGeom>
          <a:noFill/>
        </p:spPr>
      </p:pic>
      <p:pic>
        <p:nvPicPr>
          <p:cNvPr id="10" name="Picture 5" descr="C:\Users\Mireille\Pictures\afiches d'audiard\0.jpg"/>
          <p:cNvPicPr>
            <a:picLocks noChangeAspect="1" noChangeArrowheads="1"/>
          </p:cNvPicPr>
          <p:nvPr/>
        </p:nvPicPr>
        <p:blipFill>
          <a:blip r:embed="rId6" cstate="print"/>
          <a:srcRect t="8439" b="8860"/>
          <a:stretch>
            <a:fillRect/>
          </a:stretch>
        </p:blipFill>
        <p:spPr bwMode="auto">
          <a:xfrm>
            <a:off x="1714480" y="1500173"/>
            <a:ext cx="5846428" cy="4286281"/>
          </a:xfrm>
          <a:prstGeom prst="rect">
            <a:avLst/>
          </a:prstGeom>
          <a:noFill/>
        </p:spPr>
      </p:pic>
      <p:pic>
        <p:nvPicPr>
          <p:cNvPr id="11" name="Image 10" descr="58-5836-RG1SG00Z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714480" y="1500173"/>
            <a:ext cx="5846429" cy="4267559"/>
          </a:xfrm>
          <a:prstGeom prst="rect">
            <a:avLst/>
          </a:prstGeom>
        </p:spPr>
      </p:pic>
      <p:pic>
        <p:nvPicPr>
          <p:cNvPr id="12" name="Image 11" descr="58-5837-1P1SG00Z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714480" y="1500173"/>
            <a:ext cx="5846428" cy="4267559"/>
          </a:xfrm>
          <a:prstGeom prst="rect">
            <a:avLst/>
          </a:prstGeom>
        </p:spPr>
      </p:pic>
      <p:pic>
        <p:nvPicPr>
          <p:cNvPr id="13" name="Image 12" descr="58-5837-GP1SG00Z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785918" y="1500173"/>
            <a:ext cx="5846428" cy="4267559"/>
          </a:xfrm>
          <a:prstGeom prst="rect">
            <a:avLst/>
          </a:prstGeom>
        </p:spPr>
      </p:pic>
      <p:pic>
        <p:nvPicPr>
          <p:cNvPr id="14" name="Image 13" descr="58-5837-KP1SG00Z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785918" y="1500174"/>
            <a:ext cx="5846428" cy="4272927"/>
          </a:xfrm>
          <a:prstGeom prst="rect">
            <a:avLst/>
          </a:prstGeom>
        </p:spPr>
      </p:pic>
      <p:pic>
        <p:nvPicPr>
          <p:cNvPr id="15" name="Image 14" descr="58-5836-RU1SG00Z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785918" y="1500173"/>
            <a:ext cx="5846428" cy="4267559"/>
          </a:xfrm>
          <a:prstGeom prst="rect">
            <a:avLst/>
          </a:prstGeom>
        </p:spPr>
      </p:pic>
      <p:pic>
        <p:nvPicPr>
          <p:cNvPr id="19" name="Image 18" descr="58-5836-6U1SG00Z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857356" y="1500173"/>
            <a:ext cx="5846428" cy="4276759"/>
          </a:xfrm>
          <a:prstGeom prst="rect">
            <a:avLst/>
          </a:prstGeom>
        </p:spPr>
      </p:pic>
      <p:pic>
        <p:nvPicPr>
          <p:cNvPr id="20" name="Image 19" descr="58-5837-RS1SG00Z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1785918" y="1500174"/>
            <a:ext cx="5846428" cy="4272968"/>
          </a:xfrm>
          <a:prstGeom prst="rect">
            <a:avLst/>
          </a:prstGeom>
        </p:spPr>
      </p:pic>
      <p:pic>
        <p:nvPicPr>
          <p:cNvPr id="21" name="Picture 4" descr="C:\Users\Mireille\Pictures\afiches d'audiard\50363923.jpg"/>
          <p:cNvPicPr>
            <a:picLocks noChangeAspect="1" noChangeArrowheads="1"/>
          </p:cNvPicPr>
          <p:nvPr/>
        </p:nvPicPr>
        <p:blipFill>
          <a:blip r:embed="rId14" cstate="print"/>
          <a:srcRect l="8803" r="9687"/>
          <a:stretch>
            <a:fillRect/>
          </a:stretch>
        </p:blipFill>
        <p:spPr bwMode="auto">
          <a:xfrm>
            <a:off x="1785918" y="1500174"/>
            <a:ext cx="5846428" cy="4286280"/>
          </a:xfrm>
          <a:prstGeom prst="rect">
            <a:avLst/>
          </a:prstGeom>
          <a:noFill/>
        </p:spPr>
      </p:pic>
      <p:sp>
        <p:nvSpPr>
          <p:cNvPr id="5" name="Forme libre 4"/>
          <p:cNvSpPr/>
          <p:nvPr/>
        </p:nvSpPr>
        <p:spPr>
          <a:xfrm>
            <a:off x="0" y="-12700"/>
            <a:ext cx="9156700" cy="6883400"/>
          </a:xfrm>
          <a:custGeom>
            <a:avLst/>
            <a:gdLst>
              <a:gd name="connsiteX0" fmla="*/ 1930400 w 9156700"/>
              <a:gd name="connsiteY0" fmla="*/ 5588000 h 6883400"/>
              <a:gd name="connsiteX1" fmla="*/ 7480300 w 9156700"/>
              <a:gd name="connsiteY1" fmla="*/ 5702300 h 6883400"/>
              <a:gd name="connsiteX2" fmla="*/ 7480300 w 9156700"/>
              <a:gd name="connsiteY2" fmla="*/ 1485900 h 6883400"/>
              <a:gd name="connsiteX3" fmla="*/ 1955800 w 9156700"/>
              <a:gd name="connsiteY3" fmla="*/ 1524000 h 6883400"/>
              <a:gd name="connsiteX4" fmla="*/ 1955800 w 9156700"/>
              <a:gd name="connsiteY4" fmla="*/ 6870700 h 6883400"/>
              <a:gd name="connsiteX5" fmla="*/ 9156700 w 9156700"/>
              <a:gd name="connsiteY5" fmla="*/ 6883400 h 6883400"/>
              <a:gd name="connsiteX6" fmla="*/ 9144000 w 9156700"/>
              <a:gd name="connsiteY6" fmla="*/ 0 h 6883400"/>
              <a:gd name="connsiteX7" fmla="*/ 0 w 9156700"/>
              <a:gd name="connsiteY7" fmla="*/ 25400 h 6883400"/>
              <a:gd name="connsiteX8" fmla="*/ 0 w 9156700"/>
              <a:gd name="connsiteY8" fmla="*/ 6858000 h 6883400"/>
              <a:gd name="connsiteX9" fmla="*/ 1955800 w 9156700"/>
              <a:gd name="connsiteY9" fmla="*/ 6870700 h 688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56700" h="6883400">
                <a:moveTo>
                  <a:pt x="1930400" y="5588000"/>
                </a:moveTo>
                <a:lnTo>
                  <a:pt x="7480300" y="5702300"/>
                </a:lnTo>
                <a:lnTo>
                  <a:pt x="7480300" y="1485900"/>
                </a:lnTo>
                <a:lnTo>
                  <a:pt x="1955800" y="1524000"/>
                </a:lnTo>
                <a:lnTo>
                  <a:pt x="1955800" y="6870700"/>
                </a:lnTo>
                <a:lnTo>
                  <a:pt x="9156700" y="6883400"/>
                </a:lnTo>
                <a:cubicBezTo>
                  <a:pt x="9152467" y="4588933"/>
                  <a:pt x="9148233" y="2294467"/>
                  <a:pt x="9144000" y="0"/>
                </a:cubicBezTo>
                <a:lnTo>
                  <a:pt x="0" y="25400"/>
                </a:lnTo>
                <a:lnTo>
                  <a:pt x="0" y="6858000"/>
                </a:lnTo>
                <a:lnTo>
                  <a:pt x="1955800" y="6870700"/>
                </a:lnTo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0" y="5572140"/>
            <a:ext cx="9144000" cy="128586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7" name="Image 16" descr="Image4.pn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1" y="0"/>
            <a:ext cx="9144000" cy="6192000"/>
          </a:xfrm>
          <a:prstGeom prst="rect">
            <a:avLst/>
          </a:prstGeom>
        </p:spPr>
      </p:pic>
      <p:sp>
        <p:nvSpPr>
          <p:cNvPr id="18" name="Forme libre 17"/>
          <p:cNvSpPr/>
          <p:nvPr/>
        </p:nvSpPr>
        <p:spPr>
          <a:xfrm>
            <a:off x="-100405" y="0"/>
            <a:ext cx="9244405" cy="6553201"/>
          </a:xfrm>
          <a:custGeom>
            <a:avLst/>
            <a:gdLst>
              <a:gd name="connsiteX0" fmla="*/ 66339 w 9244405"/>
              <a:gd name="connsiteY0" fmla="*/ 6501205 h 6553201"/>
              <a:gd name="connsiteX1" fmla="*/ 475129 w 9244405"/>
              <a:gd name="connsiteY1" fmla="*/ 6124688 h 6553201"/>
              <a:gd name="connsiteX2" fmla="*/ 561190 w 9244405"/>
              <a:gd name="connsiteY2" fmla="*/ 6167718 h 6553201"/>
              <a:gd name="connsiteX3" fmla="*/ 625736 w 9244405"/>
              <a:gd name="connsiteY3" fmla="*/ 6113930 h 6553201"/>
              <a:gd name="connsiteX4" fmla="*/ 754828 w 9244405"/>
              <a:gd name="connsiteY4" fmla="*/ 6178476 h 6553201"/>
              <a:gd name="connsiteX5" fmla="*/ 851647 w 9244405"/>
              <a:gd name="connsiteY5" fmla="*/ 6146203 h 6553201"/>
              <a:gd name="connsiteX6" fmla="*/ 926950 w 9244405"/>
              <a:gd name="connsiteY6" fmla="*/ 6167718 h 6553201"/>
              <a:gd name="connsiteX7" fmla="*/ 991496 w 9244405"/>
              <a:gd name="connsiteY7" fmla="*/ 6038626 h 6553201"/>
              <a:gd name="connsiteX8" fmla="*/ 1142103 w 9244405"/>
              <a:gd name="connsiteY8" fmla="*/ 5995596 h 6553201"/>
              <a:gd name="connsiteX9" fmla="*/ 1174376 w 9244405"/>
              <a:gd name="connsiteY9" fmla="*/ 5963323 h 6553201"/>
              <a:gd name="connsiteX10" fmla="*/ 1292710 w 9244405"/>
              <a:gd name="connsiteY10" fmla="*/ 5931050 h 6553201"/>
              <a:gd name="connsiteX11" fmla="*/ 1271195 w 9244405"/>
              <a:gd name="connsiteY11" fmla="*/ 5543775 h 6553201"/>
              <a:gd name="connsiteX12" fmla="*/ 1249680 w 9244405"/>
              <a:gd name="connsiteY12" fmla="*/ 4887558 h 6553201"/>
              <a:gd name="connsiteX13" fmla="*/ 1400287 w 9244405"/>
              <a:gd name="connsiteY13" fmla="*/ 4833770 h 6553201"/>
              <a:gd name="connsiteX14" fmla="*/ 1271195 w 9244405"/>
              <a:gd name="connsiteY14" fmla="*/ 4629375 h 6553201"/>
              <a:gd name="connsiteX15" fmla="*/ 1228165 w 9244405"/>
              <a:gd name="connsiteY15" fmla="*/ 4338918 h 6553201"/>
              <a:gd name="connsiteX16" fmla="*/ 1206649 w 9244405"/>
              <a:gd name="connsiteY16" fmla="*/ 4166796 h 6553201"/>
              <a:gd name="connsiteX17" fmla="*/ 1432560 w 9244405"/>
              <a:gd name="connsiteY17" fmla="*/ 3887097 h 6553201"/>
              <a:gd name="connsiteX18" fmla="*/ 1733774 w 9244405"/>
              <a:gd name="connsiteY18" fmla="*/ 3349215 h 6553201"/>
              <a:gd name="connsiteX19" fmla="*/ 1744532 w 9244405"/>
              <a:gd name="connsiteY19" fmla="*/ 3144819 h 6553201"/>
              <a:gd name="connsiteX20" fmla="*/ 1830593 w 9244405"/>
              <a:gd name="connsiteY20" fmla="*/ 3058758 h 6553201"/>
              <a:gd name="connsiteX21" fmla="*/ 2121049 w 9244405"/>
              <a:gd name="connsiteY21" fmla="*/ 2294965 h 6553201"/>
              <a:gd name="connsiteX22" fmla="*/ 2325445 w 9244405"/>
              <a:gd name="connsiteY22" fmla="*/ 1875417 h 6553201"/>
              <a:gd name="connsiteX23" fmla="*/ 2314687 w 9244405"/>
              <a:gd name="connsiteY23" fmla="*/ 1714052 h 6553201"/>
              <a:gd name="connsiteX24" fmla="*/ 2389990 w 9244405"/>
              <a:gd name="connsiteY24" fmla="*/ 1563445 h 6553201"/>
              <a:gd name="connsiteX25" fmla="*/ 2379233 w 9244405"/>
              <a:gd name="connsiteY25" fmla="*/ 1455869 h 6553201"/>
              <a:gd name="connsiteX26" fmla="*/ 2411506 w 9244405"/>
              <a:gd name="connsiteY26" fmla="*/ 1337535 h 6553201"/>
              <a:gd name="connsiteX27" fmla="*/ 2389990 w 9244405"/>
              <a:gd name="connsiteY27" fmla="*/ 1283746 h 6553201"/>
              <a:gd name="connsiteX28" fmla="*/ 2454536 w 9244405"/>
              <a:gd name="connsiteY28" fmla="*/ 1197685 h 6553201"/>
              <a:gd name="connsiteX29" fmla="*/ 2497567 w 9244405"/>
              <a:gd name="connsiteY29" fmla="*/ 1100866 h 6553201"/>
              <a:gd name="connsiteX30" fmla="*/ 2551355 w 9244405"/>
              <a:gd name="connsiteY30" fmla="*/ 1100866 h 6553201"/>
              <a:gd name="connsiteX31" fmla="*/ 3067722 w 9244405"/>
              <a:gd name="connsiteY31" fmla="*/ 1294504 h 6553201"/>
              <a:gd name="connsiteX32" fmla="*/ 3680908 w 9244405"/>
              <a:gd name="connsiteY32" fmla="*/ 1445111 h 6553201"/>
              <a:gd name="connsiteX33" fmla="*/ 4692127 w 9244405"/>
              <a:gd name="connsiteY33" fmla="*/ 1531172 h 6553201"/>
              <a:gd name="connsiteX34" fmla="*/ 5638800 w 9244405"/>
              <a:gd name="connsiteY34" fmla="*/ 1445111 h 6553201"/>
              <a:gd name="connsiteX35" fmla="*/ 6499412 w 9244405"/>
              <a:gd name="connsiteY35" fmla="*/ 1240716 h 6553201"/>
              <a:gd name="connsiteX36" fmla="*/ 6832899 w 9244405"/>
              <a:gd name="connsiteY36" fmla="*/ 1100866 h 6553201"/>
              <a:gd name="connsiteX37" fmla="*/ 6918960 w 9244405"/>
              <a:gd name="connsiteY37" fmla="*/ 1068593 h 6553201"/>
              <a:gd name="connsiteX38" fmla="*/ 6908202 w 9244405"/>
              <a:gd name="connsiteY38" fmla="*/ 1369808 h 6553201"/>
              <a:gd name="connsiteX39" fmla="*/ 7101840 w 9244405"/>
              <a:gd name="connsiteY39" fmla="*/ 2069055 h 6553201"/>
              <a:gd name="connsiteX40" fmla="*/ 7413812 w 9244405"/>
              <a:gd name="connsiteY40" fmla="*/ 2800575 h 6553201"/>
              <a:gd name="connsiteX41" fmla="*/ 7650480 w 9244405"/>
              <a:gd name="connsiteY41" fmla="*/ 3359972 h 6553201"/>
              <a:gd name="connsiteX42" fmla="*/ 7876390 w 9244405"/>
              <a:gd name="connsiteY42" fmla="*/ 3725732 h 6553201"/>
              <a:gd name="connsiteX43" fmla="*/ 8080786 w 9244405"/>
              <a:gd name="connsiteY43" fmla="*/ 4091492 h 6553201"/>
              <a:gd name="connsiteX44" fmla="*/ 8113059 w 9244405"/>
              <a:gd name="connsiteY44" fmla="*/ 4199069 h 6553201"/>
              <a:gd name="connsiteX45" fmla="*/ 8134574 w 9244405"/>
              <a:gd name="connsiteY45" fmla="*/ 4435737 h 6553201"/>
              <a:gd name="connsiteX46" fmla="*/ 8016240 w 9244405"/>
              <a:gd name="connsiteY46" fmla="*/ 4683163 h 6553201"/>
              <a:gd name="connsiteX47" fmla="*/ 7940936 w 9244405"/>
              <a:gd name="connsiteY47" fmla="*/ 4812255 h 6553201"/>
              <a:gd name="connsiteX48" fmla="*/ 8026998 w 9244405"/>
              <a:gd name="connsiteY48" fmla="*/ 4876800 h 6553201"/>
              <a:gd name="connsiteX49" fmla="*/ 8091543 w 9244405"/>
              <a:gd name="connsiteY49" fmla="*/ 4855285 h 6553201"/>
              <a:gd name="connsiteX50" fmla="*/ 8102301 w 9244405"/>
              <a:gd name="connsiteY50" fmla="*/ 5167257 h 6553201"/>
              <a:gd name="connsiteX51" fmla="*/ 8026998 w 9244405"/>
              <a:gd name="connsiteY51" fmla="*/ 5683624 h 6553201"/>
              <a:gd name="connsiteX52" fmla="*/ 8005482 w 9244405"/>
              <a:gd name="connsiteY52" fmla="*/ 5898777 h 6553201"/>
              <a:gd name="connsiteX53" fmla="*/ 8166847 w 9244405"/>
              <a:gd name="connsiteY53" fmla="*/ 5941808 h 6553201"/>
              <a:gd name="connsiteX54" fmla="*/ 8252908 w 9244405"/>
              <a:gd name="connsiteY54" fmla="*/ 5931050 h 6553201"/>
              <a:gd name="connsiteX55" fmla="*/ 8360485 w 9244405"/>
              <a:gd name="connsiteY55" fmla="*/ 5984838 h 6553201"/>
              <a:gd name="connsiteX56" fmla="*/ 8489576 w 9244405"/>
              <a:gd name="connsiteY56" fmla="*/ 6006353 h 6553201"/>
              <a:gd name="connsiteX57" fmla="*/ 8446546 w 9244405"/>
              <a:gd name="connsiteY57" fmla="*/ 6103172 h 6553201"/>
              <a:gd name="connsiteX58" fmla="*/ 8500334 w 9244405"/>
              <a:gd name="connsiteY58" fmla="*/ 6103172 h 6553201"/>
              <a:gd name="connsiteX59" fmla="*/ 8586395 w 9244405"/>
              <a:gd name="connsiteY59" fmla="*/ 6146203 h 6553201"/>
              <a:gd name="connsiteX60" fmla="*/ 8704729 w 9244405"/>
              <a:gd name="connsiteY60" fmla="*/ 6081657 h 6553201"/>
              <a:gd name="connsiteX61" fmla="*/ 8704729 w 9244405"/>
              <a:gd name="connsiteY61" fmla="*/ 6167718 h 6553201"/>
              <a:gd name="connsiteX62" fmla="*/ 8801548 w 9244405"/>
              <a:gd name="connsiteY62" fmla="*/ 6167718 h 6553201"/>
              <a:gd name="connsiteX63" fmla="*/ 8887609 w 9244405"/>
              <a:gd name="connsiteY63" fmla="*/ 6124688 h 6553201"/>
              <a:gd name="connsiteX64" fmla="*/ 8909125 w 9244405"/>
              <a:gd name="connsiteY64" fmla="*/ 6189233 h 6553201"/>
              <a:gd name="connsiteX65" fmla="*/ 9059732 w 9244405"/>
              <a:gd name="connsiteY65" fmla="*/ 6329083 h 6553201"/>
              <a:gd name="connsiteX66" fmla="*/ 9210339 w 9244405"/>
              <a:gd name="connsiteY66" fmla="*/ 6447417 h 6553201"/>
              <a:gd name="connsiteX67" fmla="*/ 9231854 w 9244405"/>
              <a:gd name="connsiteY67" fmla="*/ 6458175 h 6553201"/>
              <a:gd name="connsiteX68" fmla="*/ 9231854 w 9244405"/>
              <a:gd name="connsiteY68" fmla="*/ 6468932 h 6553201"/>
              <a:gd name="connsiteX69" fmla="*/ 9231854 w 9244405"/>
              <a:gd name="connsiteY69" fmla="*/ 6361356 h 6553201"/>
              <a:gd name="connsiteX70" fmla="*/ 9242612 w 9244405"/>
              <a:gd name="connsiteY70" fmla="*/ 5317864 h 6553201"/>
              <a:gd name="connsiteX71" fmla="*/ 9231854 w 9244405"/>
              <a:gd name="connsiteY71" fmla="*/ 2165873 h 6553201"/>
              <a:gd name="connsiteX72" fmla="*/ 9231854 w 9244405"/>
              <a:gd name="connsiteY72" fmla="*/ 681318 h 6553201"/>
              <a:gd name="connsiteX73" fmla="*/ 9242612 w 9244405"/>
              <a:gd name="connsiteY73" fmla="*/ 186466 h 6553201"/>
              <a:gd name="connsiteX74" fmla="*/ 9242612 w 9244405"/>
              <a:gd name="connsiteY74" fmla="*/ 89648 h 6553201"/>
              <a:gd name="connsiteX75" fmla="*/ 9231854 w 9244405"/>
              <a:gd name="connsiteY75" fmla="*/ 3586 h 6553201"/>
              <a:gd name="connsiteX76" fmla="*/ 9231854 w 9244405"/>
              <a:gd name="connsiteY76" fmla="*/ 3586 h 6553201"/>
              <a:gd name="connsiteX77" fmla="*/ 8919882 w 9244405"/>
              <a:gd name="connsiteY77" fmla="*/ 14344 h 6553201"/>
              <a:gd name="connsiteX78" fmla="*/ 6348805 w 9244405"/>
              <a:gd name="connsiteY78" fmla="*/ 14344 h 6553201"/>
              <a:gd name="connsiteX79" fmla="*/ 3143026 w 9244405"/>
              <a:gd name="connsiteY79" fmla="*/ 14344 h 6553201"/>
              <a:gd name="connsiteX80" fmla="*/ 1120588 w 9244405"/>
              <a:gd name="connsiteY80" fmla="*/ 14344 h 6553201"/>
              <a:gd name="connsiteX81" fmla="*/ 249219 w 9244405"/>
              <a:gd name="connsiteY81" fmla="*/ 14344 h 6553201"/>
              <a:gd name="connsiteX82" fmla="*/ 173915 w 9244405"/>
              <a:gd name="connsiteY82" fmla="*/ 3586 h 6553201"/>
              <a:gd name="connsiteX83" fmla="*/ 98612 w 9244405"/>
              <a:gd name="connsiteY83" fmla="*/ 3586 h 6553201"/>
              <a:gd name="connsiteX84" fmla="*/ 87854 w 9244405"/>
              <a:gd name="connsiteY84" fmla="*/ 25102 h 6553201"/>
              <a:gd name="connsiteX85" fmla="*/ 87854 w 9244405"/>
              <a:gd name="connsiteY85" fmla="*/ 154193 h 6553201"/>
              <a:gd name="connsiteX86" fmla="*/ 87854 w 9244405"/>
              <a:gd name="connsiteY86" fmla="*/ 917986 h 6553201"/>
              <a:gd name="connsiteX87" fmla="*/ 98612 w 9244405"/>
              <a:gd name="connsiteY87" fmla="*/ 2811332 h 6553201"/>
              <a:gd name="connsiteX88" fmla="*/ 77096 w 9244405"/>
              <a:gd name="connsiteY88" fmla="*/ 5543775 h 6553201"/>
              <a:gd name="connsiteX89" fmla="*/ 77096 w 9244405"/>
              <a:gd name="connsiteY89" fmla="*/ 6038626 h 6553201"/>
              <a:gd name="connsiteX90" fmla="*/ 77096 w 9244405"/>
              <a:gd name="connsiteY90" fmla="*/ 6372113 h 6553201"/>
              <a:gd name="connsiteX91" fmla="*/ 66339 w 9244405"/>
              <a:gd name="connsiteY91" fmla="*/ 6501205 h 65532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</a:cxnLst>
            <a:rect l="l" t="t" r="r" b="b"/>
            <a:pathLst>
              <a:path w="9244405" h="6553201">
                <a:moveTo>
                  <a:pt x="66339" y="6501205"/>
                </a:moveTo>
                <a:cubicBezTo>
                  <a:pt x="132678" y="6459968"/>
                  <a:pt x="392654" y="6180269"/>
                  <a:pt x="475129" y="6124688"/>
                </a:cubicBezTo>
                <a:cubicBezTo>
                  <a:pt x="557604" y="6069107"/>
                  <a:pt x="536089" y="6169511"/>
                  <a:pt x="561190" y="6167718"/>
                </a:cubicBezTo>
                <a:cubicBezTo>
                  <a:pt x="586291" y="6165925"/>
                  <a:pt x="593463" y="6112137"/>
                  <a:pt x="625736" y="6113930"/>
                </a:cubicBezTo>
                <a:cubicBezTo>
                  <a:pt x="658009" y="6115723"/>
                  <a:pt x="717176" y="6173097"/>
                  <a:pt x="754828" y="6178476"/>
                </a:cubicBezTo>
                <a:cubicBezTo>
                  <a:pt x="792480" y="6183855"/>
                  <a:pt x="822960" y="6147996"/>
                  <a:pt x="851647" y="6146203"/>
                </a:cubicBezTo>
                <a:cubicBezTo>
                  <a:pt x="880334" y="6144410"/>
                  <a:pt x="903642" y="6185647"/>
                  <a:pt x="926950" y="6167718"/>
                </a:cubicBezTo>
                <a:cubicBezTo>
                  <a:pt x="950258" y="6149789"/>
                  <a:pt x="955637" y="6067313"/>
                  <a:pt x="991496" y="6038626"/>
                </a:cubicBezTo>
                <a:cubicBezTo>
                  <a:pt x="1027355" y="6009939"/>
                  <a:pt x="1111623" y="6008147"/>
                  <a:pt x="1142103" y="5995596"/>
                </a:cubicBezTo>
                <a:cubicBezTo>
                  <a:pt x="1172583" y="5983046"/>
                  <a:pt x="1149275" y="5974081"/>
                  <a:pt x="1174376" y="5963323"/>
                </a:cubicBezTo>
                <a:cubicBezTo>
                  <a:pt x="1199477" y="5952565"/>
                  <a:pt x="1276574" y="6000975"/>
                  <a:pt x="1292710" y="5931050"/>
                </a:cubicBezTo>
                <a:cubicBezTo>
                  <a:pt x="1308846" y="5861125"/>
                  <a:pt x="1278367" y="5717690"/>
                  <a:pt x="1271195" y="5543775"/>
                </a:cubicBezTo>
                <a:cubicBezTo>
                  <a:pt x="1264023" y="5369860"/>
                  <a:pt x="1228165" y="5005892"/>
                  <a:pt x="1249680" y="4887558"/>
                </a:cubicBezTo>
                <a:cubicBezTo>
                  <a:pt x="1271195" y="4769224"/>
                  <a:pt x="1396701" y="4876801"/>
                  <a:pt x="1400287" y="4833770"/>
                </a:cubicBezTo>
                <a:cubicBezTo>
                  <a:pt x="1403873" y="4790740"/>
                  <a:pt x="1299882" y="4711850"/>
                  <a:pt x="1271195" y="4629375"/>
                </a:cubicBezTo>
                <a:cubicBezTo>
                  <a:pt x="1242508" y="4546900"/>
                  <a:pt x="1238923" y="4416015"/>
                  <a:pt x="1228165" y="4338918"/>
                </a:cubicBezTo>
                <a:cubicBezTo>
                  <a:pt x="1217407" y="4261822"/>
                  <a:pt x="1172583" y="4242099"/>
                  <a:pt x="1206649" y="4166796"/>
                </a:cubicBezTo>
                <a:cubicBezTo>
                  <a:pt x="1240715" y="4091493"/>
                  <a:pt x="1344706" y="4023361"/>
                  <a:pt x="1432560" y="3887097"/>
                </a:cubicBezTo>
                <a:cubicBezTo>
                  <a:pt x="1520414" y="3750833"/>
                  <a:pt x="1681779" y="3472928"/>
                  <a:pt x="1733774" y="3349215"/>
                </a:cubicBezTo>
                <a:cubicBezTo>
                  <a:pt x="1785769" y="3225502"/>
                  <a:pt x="1728396" y="3193228"/>
                  <a:pt x="1744532" y="3144819"/>
                </a:cubicBezTo>
                <a:cubicBezTo>
                  <a:pt x="1760668" y="3096410"/>
                  <a:pt x="1767840" y="3200400"/>
                  <a:pt x="1830593" y="3058758"/>
                </a:cubicBezTo>
                <a:cubicBezTo>
                  <a:pt x="1893346" y="2917116"/>
                  <a:pt x="2038574" y="2492188"/>
                  <a:pt x="2121049" y="2294965"/>
                </a:cubicBezTo>
                <a:cubicBezTo>
                  <a:pt x="2203524" y="2097742"/>
                  <a:pt x="2293172" y="1972236"/>
                  <a:pt x="2325445" y="1875417"/>
                </a:cubicBezTo>
                <a:cubicBezTo>
                  <a:pt x="2357718" y="1778598"/>
                  <a:pt x="2303930" y="1766047"/>
                  <a:pt x="2314687" y="1714052"/>
                </a:cubicBezTo>
                <a:cubicBezTo>
                  <a:pt x="2325444" y="1662057"/>
                  <a:pt x="2379232" y="1606476"/>
                  <a:pt x="2389990" y="1563445"/>
                </a:cubicBezTo>
                <a:cubicBezTo>
                  <a:pt x="2400748" y="1520414"/>
                  <a:pt x="2375647" y="1493521"/>
                  <a:pt x="2379233" y="1455869"/>
                </a:cubicBezTo>
                <a:cubicBezTo>
                  <a:pt x="2382819" y="1418217"/>
                  <a:pt x="2409713" y="1366222"/>
                  <a:pt x="2411506" y="1337535"/>
                </a:cubicBezTo>
                <a:cubicBezTo>
                  <a:pt x="2413299" y="1308848"/>
                  <a:pt x="2382818" y="1307054"/>
                  <a:pt x="2389990" y="1283746"/>
                </a:cubicBezTo>
                <a:cubicBezTo>
                  <a:pt x="2397162" y="1260438"/>
                  <a:pt x="2436607" y="1228165"/>
                  <a:pt x="2454536" y="1197685"/>
                </a:cubicBezTo>
                <a:cubicBezTo>
                  <a:pt x="2472465" y="1167205"/>
                  <a:pt x="2481431" y="1117002"/>
                  <a:pt x="2497567" y="1100866"/>
                </a:cubicBezTo>
                <a:cubicBezTo>
                  <a:pt x="2513703" y="1084730"/>
                  <a:pt x="2456329" y="1068593"/>
                  <a:pt x="2551355" y="1100866"/>
                </a:cubicBezTo>
                <a:cubicBezTo>
                  <a:pt x="2646381" y="1133139"/>
                  <a:pt x="2879463" y="1237130"/>
                  <a:pt x="3067722" y="1294504"/>
                </a:cubicBezTo>
                <a:cubicBezTo>
                  <a:pt x="3255981" y="1351878"/>
                  <a:pt x="3410174" y="1405666"/>
                  <a:pt x="3680908" y="1445111"/>
                </a:cubicBezTo>
                <a:cubicBezTo>
                  <a:pt x="3951642" y="1484556"/>
                  <a:pt x="4365812" y="1531172"/>
                  <a:pt x="4692127" y="1531172"/>
                </a:cubicBezTo>
                <a:cubicBezTo>
                  <a:pt x="5018442" y="1531172"/>
                  <a:pt x="5337586" y="1493520"/>
                  <a:pt x="5638800" y="1445111"/>
                </a:cubicBezTo>
                <a:cubicBezTo>
                  <a:pt x="5940014" y="1396702"/>
                  <a:pt x="6300396" y="1298090"/>
                  <a:pt x="6499412" y="1240716"/>
                </a:cubicBezTo>
                <a:cubicBezTo>
                  <a:pt x="6698428" y="1183342"/>
                  <a:pt x="6762974" y="1129553"/>
                  <a:pt x="6832899" y="1100866"/>
                </a:cubicBezTo>
                <a:cubicBezTo>
                  <a:pt x="6902824" y="1072179"/>
                  <a:pt x="6906410" y="1023769"/>
                  <a:pt x="6918960" y="1068593"/>
                </a:cubicBezTo>
                <a:cubicBezTo>
                  <a:pt x="6931511" y="1113417"/>
                  <a:pt x="6877722" y="1203064"/>
                  <a:pt x="6908202" y="1369808"/>
                </a:cubicBezTo>
                <a:cubicBezTo>
                  <a:pt x="6938682" y="1536552"/>
                  <a:pt x="7017572" y="1830594"/>
                  <a:pt x="7101840" y="2069055"/>
                </a:cubicBezTo>
                <a:cubicBezTo>
                  <a:pt x="7186108" y="2307516"/>
                  <a:pt x="7322372" y="2585422"/>
                  <a:pt x="7413812" y="2800575"/>
                </a:cubicBezTo>
                <a:cubicBezTo>
                  <a:pt x="7505252" y="3015728"/>
                  <a:pt x="7573384" y="3205779"/>
                  <a:pt x="7650480" y="3359972"/>
                </a:cubicBezTo>
                <a:cubicBezTo>
                  <a:pt x="7727576" y="3514165"/>
                  <a:pt x="7804672" y="3603812"/>
                  <a:pt x="7876390" y="3725732"/>
                </a:cubicBezTo>
                <a:cubicBezTo>
                  <a:pt x="7948108" y="3847652"/>
                  <a:pt x="8041341" y="4012603"/>
                  <a:pt x="8080786" y="4091492"/>
                </a:cubicBezTo>
                <a:cubicBezTo>
                  <a:pt x="8120231" y="4170381"/>
                  <a:pt x="8104094" y="4141695"/>
                  <a:pt x="8113059" y="4199069"/>
                </a:cubicBezTo>
                <a:cubicBezTo>
                  <a:pt x="8122024" y="4256443"/>
                  <a:pt x="8150711" y="4355055"/>
                  <a:pt x="8134574" y="4435737"/>
                </a:cubicBezTo>
                <a:cubicBezTo>
                  <a:pt x="8118438" y="4516419"/>
                  <a:pt x="8048513" y="4620410"/>
                  <a:pt x="8016240" y="4683163"/>
                </a:cubicBezTo>
                <a:cubicBezTo>
                  <a:pt x="7983967" y="4745916"/>
                  <a:pt x="7939143" y="4779982"/>
                  <a:pt x="7940936" y="4812255"/>
                </a:cubicBezTo>
                <a:cubicBezTo>
                  <a:pt x="7942729" y="4844528"/>
                  <a:pt x="8001897" y="4869628"/>
                  <a:pt x="8026998" y="4876800"/>
                </a:cubicBezTo>
                <a:cubicBezTo>
                  <a:pt x="8052099" y="4883972"/>
                  <a:pt x="8078993" y="4806876"/>
                  <a:pt x="8091543" y="4855285"/>
                </a:cubicBezTo>
                <a:cubicBezTo>
                  <a:pt x="8104093" y="4903694"/>
                  <a:pt x="8113059" y="5029200"/>
                  <a:pt x="8102301" y="5167257"/>
                </a:cubicBezTo>
                <a:cubicBezTo>
                  <a:pt x="8091543" y="5305314"/>
                  <a:pt x="8043134" y="5561704"/>
                  <a:pt x="8026998" y="5683624"/>
                </a:cubicBezTo>
                <a:cubicBezTo>
                  <a:pt x="8010862" y="5805544"/>
                  <a:pt x="7982174" y="5855746"/>
                  <a:pt x="8005482" y="5898777"/>
                </a:cubicBezTo>
                <a:cubicBezTo>
                  <a:pt x="8028790" y="5941808"/>
                  <a:pt x="8125609" y="5936429"/>
                  <a:pt x="8166847" y="5941808"/>
                </a:cubicBezTo>
                <a:cubicBezTo>
                  <a:pt x="8208085" y="5947187"/>
                  <a:pt x="8220635" y="5923878"/>
                  <a:pt x="8252908" y="5931050"/>
                </a:cubicBezTo>
                <a:cubicBezTo>
                  <a:pt x="8285181" y="5938222"/>
                  <a:pt x="8321040" y="5972288"/>
                  <a:pt x="8360485" y="5984838"/>
                </a:cubicBezTo>
                <a:cubicBezTo>
                  <a:pt x="8399930" y="5997388"/>
                  <a:pt x="8475233" y="5986631"/>
                  <a:pt x="8489576" y="6006353"/>
                </a:cubicBezTo>
                <a:cubicBezTo>
                  <a:pt x="8503919" y="6026075"/>
                  <a:pt x="8444753" y="6087036"/>
                  <a:pt x="8446546" y="6103172"/>
                </a:cubicBezTo>
                <a:cubicBezTo>
                  <a:pt x="8448339" y="6119308"/>
                  <a:pt x="8477026" y="6096000"/>
                  <a:pt x="8500334" y="6103172"/>
                </a:cubicBezTo>
                <a:cubicBezTo>
                  <a:pt x="8523642" y="6110344"/>
                  <a:pt x="8552329" y="6149789"/>
                  <a:pt x="8586395" y="6146203"/>
                </a:cubicBezTo>
                <a:cubicBezTo>
                  <a:pt x="8620461" y="6142617"/>
                  <a:pt x="8685007" y="6078071"/>
                  <a:pt x="8704729" y="6081657"/>
                </a:cubicBezTo>
                <a:cubicBezTo>
                  <a:pt x="8724451" y="6085243"/>
                  <a:pt x="8688593" y="6153375"/>
                  <a:pt x="8704729" y="6167718"/>
                </a:cubicBezTo>
                <a:cubicBezTo>
                  <a:pt x="8720866" y="6182062"/>
                  <a:pt x="8771068" y="6174890"/>
                  <a:pt x="8801548" y="6167718"/>
                </a:cubicBezTo>
                <a:cubicBezTo>
                  <a:pt x="8832028" y="6160546"/>
                  <a:pt x="8869680" y="6121102"/>
                  <a:pt x="8887609" y="6124688"/>
                </a:cubicBezTo>
                <a:cubicBezTo>
                  <a:pt x="8905538" y="6128274"/>
                  <a:pt x="8880438" y="6155167"/>
                  <a:pt x="8909125" y="6189233"/>
                </a:cubicBezTo>
                <a:cubicBezTo>
                  <a:pt x="8937812" y="6223299"/>
                  <a:pt x="9009530" y="6286052"/>
                  <a:pt x="9059732" y="6329083"/>
                </a:cubicBezTo>
                <a:cubicBezTo>
                  <a:pt x="9109934" y="6372114"/>
                  <a:pt x="9181652" y="6425902"/>
                  <a:pt x="9210339" y="6447417"/>
                </a:cubicBezTo>
                <a:cubicBezTo>
                  <a:pt x="9239026" y="6468932"/>
                  <a:pt x="9228268" y="6454589"/>
                  <a:pt x="9231854" y="6458175"/>
                </a:cubicBezTo>
                <a:lnTo>
                  <a:pt x="9231854" y="6468932"/>
                </a:lnTo>
                <a:cubicBezTo>
                  <a:pt x="9231854" y="6452796"/>
                  <a:pt x="9230061" y="6553201"/>
                  <a:pt x="9231854" y="6361356"/>
                </a:cubicBezTo>
                <a:cubicBezTo>
                  <a:pt x="9233647" y="6169511"/>
                  <a:pt x="9242612" y="6017111"/>
                  <a:pt x="9242612" y="5317864"/>
                </a:cubicBezTo>
                <a:cubicBezTo>
                  <a:pt x="9242612" y="4618617"/>
                  <a:pt x="9233647" y="2938631"/>
                  <a:pt x="9231854" y="2165873"/>
                </a:cubicBezTo>
                <a:cubicBezTo>
                  <a:pt x="9230061" y="1393115"/>
                  <a:pt x="9230061" y="1011219"/>
                  <a:pt x="9231854" y="681318"/>
                </a:cubicBezTo>
                <a:cubicBezTo>
                  <a:pt x="9233647" y="351417"/>
                  <a:pt x="9240819" y="285078"/>
                  <a:pt x="9242612" y="186466"/>
                </a:cubicBezTo>
                <a:cubicBezTo>
                  <a:pt x="9244405" y="87854"/>
                  <a:pt x="9244405" y="120128"/>
                  <a:pt x="9242612" y="89648"/>
                </a:cubicBezTo>
                <a:cubicBezTo>
                  <a:pt x="9240819" y="59168"/>
                  <a:pt x="9231854" y="3586"/>
                  <a:pt x="9231854" y="3586"/>
                </a:cubicBezTo>
                <a:lnTo>
                  <a:pt x="9231854" y="3586"/>
                </a:lnTo>
                <a:lnTo>
                  <a:pt x="8919882" y="14344"/>
                </a:lnTo>
                <a:lnTo>
                  <a:pt x="6348805" y="14344"/>
                </a:lnTo>
                <a:lnTo>
                  <a:pt x="3143026" y="14344"/>
                </a:lnTo>
                <a:lnTo>
                  <a:pt x="1120588" y="14344"/>
                </a:lnTo>
                <a:lnTo>
                  <a:pt x="249219" y="14344"/>
                </a:lnTo>
                <a:cubicBezTo>
                  <a:pt x="91440" y="12551"/>
                  <a:pt x="199016" y="5379"/>
                  <a:pt x="173915" y="3586"/>
                </a:cubicBezTo>
                <a:cubicBezTo>
                  <a:pt x="148814" y="1793"/>
                  <a:pt x="112955" y="0"/>
                  <a:pt x="98612" y="3586"/>
                </a:cubicBezTo>
                <a:cubicBezTo>
                  <a:pt x="84269" y="7172"/>
                  <a:pt x="89647" y="1"/>
                  <a:pt x="87854" y="25102"/>
                </a:cubicBezTo>
                <a:cubicBezTo>
                  <a:pt x="86061" y="50203"/>
                  <a:pt x="87854" y="154193"/>
                  <a:pt x="87854" y="154193"/>
                </a:cubicBezTo>
                <a:cubicBezTo>
                  <a:pt x="87854" y="303007"/>
                  <a:pt x="86061" y="475130"/>
                  <a:pt x="87854" y="917986"/>
                </a:cubicBezTo>
                <a:cubicBezTo>
                  <a:pt x="89647" y="1360843"/>
                  <a:pt x="100405" y="2040367"/>
                  <a:pt x="98612" y="2811332"/>
                </a:cubicBezTo>
                <a:cubicBezTo>
                  <a:pt x="96819" y="3582297"/>
                  <a:pt x="80682" y="5005893"/>
                  <a:pt x="77096" y="5543775"/>
                </a:cubicBezTo>
                <a:cubicBezTo>
                  <a:pt x="73510" y="6081657"/>
                  <a:pt x="77096" y="6038626"/>
                  <a:pt x="77096" y="6038626"/>
                </a:cubicBezTo>
                <a:cubicBezTo>
                  <a:pt x="77096" y="6176682"/>
                  <a:pt x="75303" y="6296809"/>
                  <a:pt x="77096" y="6372113"/>
                </a:cubicBezTo>
                <a:cubicBezTo>
                  <a:pt x="78889" y="6447417"/>
                  <a:pt x="0" y="6542443"/>
                  <a:pt x="66339" y="6501205"/>
                </a:cubicBezTo>
                <a:close/>
              </a:path>
            </a:pathLst>
          </a:custGeom>
          <a:blipFill>
            <a:blip r:embed="rId1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2" name="Image 21" descr="4dbfe136f5abf97955b56a840ce08278.jp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7211095" y="0"/>
            <a:ext cx="1932904" cy="257174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23" name="Image 22" descr="4dbfe136f5abf97955b56a840ce08278.jp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0" y="0"/>
            <a:ext cx="1932904" cy="257174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</p:spTree>
  </p:cSld>
  <p:clrMapOvr>
    <a:masterClrMapping/>
  </p:clrMapOvr>
  <p:transition advTm="5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Top)">
                                      <p:cBhvr>
                                        <p:cTn id="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500"/>
                            </p:stCondLst>
                            <p:childTnLst>
                              <p:par>
                                <p:cTn id="23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000"/>
                            </p:stCondLst>
                            <p:childTnLst>
                              <p:par>
                                <p:cTn id="27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500"/>
                            </p:stCondLst>
                            <p:childTnLst>
                              <p:par>
                                <p:cTn id="31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6000"/>
                            </p:stCondLst>
                            <p:childTnLst>
                              <p:par>
                                <p:cTn id="35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9500"/>
                            </p:stCondLst>
                            <p:childTnLst>
                              <p:par>
                                <p:cTn id="39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3000"/>
                            </p:stCondLst>
                            <p:childTnLst>
                              <p:par>
                                <p:cTn id="43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65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0"/>
                            </p:stCondLst>
                            <p:childTnLst>
                              <p:par>
                                <p:cTn id="51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3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3500"/>
                            </p:stCondLst>
                            <p:childTnLst>
                              <p:par>
                                <p:cTn id="55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7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7000"/>
                            </p:stCondLst>
                            <p:childTnLst>
                              <p:par>
                                <p:cTn id="59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1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500"/>
                            </p:stCondLst>
                            <p:childTnLst>
                              <p:par>
                                <p:cTn id="63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5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Bons%20baisers%20a%20lundi%20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53168" y="1357298"/>
            <a:ext cx="6504980" cy="4429156"/>
          </a:xfrm>
          <a:prstGeom prst="rect">
            <a:avLst/>
          </a:prstGeom>
        </p:spPr>
      </p:pic>
      <p:pic>
        <p:nvPicPr>
          <p:cNvPr id="7" name="Image 6" descr="Bons%20baisers%20a%20lundi%20(3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96044" y="1357298"/>
            <a:ext cx="6504980" cy="4429156"/>
          </a:xfrm>
          <a:prstGeom prst="rect">
            <a:avLst/>
          </a:prstGeom>
        </p:spPr>
      </p:pic>
      <p:pic>
        <p:nvPicPr>
          <p:cNvPr id="8" name="Image 7" descr="Bons%20baisers%20a%20lundi%20(4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85918" y="1357298"/>
            <a:ext cx="5929354" cy="4429156"/>
          </a:xfrm>
          <a:prstGeom prst="rect">
            <a:avLst/>
          </a:prstGeom>
        </p:spPr>
      </p:pic>
      <p:pic>
        <p:nvPicPr>
          <p:cNvPr id="9" name="Image 8" descr="Bons%20baisers%20a%20lundi%20(5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853234" y="1357298"/>
            <a:ext cx="6504980" cy="4429156"/>
          </a:xfrm>
          <a:prstGeom prst="rect">
            <a:avLst/>
          </a:prstGeom>
        </p:spPr>
      </p:pic>
      <p:pic>
        <p:nvPicPr>
          <p:cNvPr id="10" name="Image 9" descr="Bons%20baisers%20a%20lundi%20(6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38920" y="1357298"/>
            <a:ext cx="6504980" cy="4429156"/>
          </a:xfrm>
          <a:prstGeom prst="rect">
            <a:avLst/>
          </a:prstGeom>
        </p:spPr>
      </p:pic>
      <p:pic>
        <p:nvPicPr>
          <p:cNvPr id="11" name="Image 10" descr="Bons%20baisers%20a%20lundi%20(7)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857356" y="1357298"/>
            <a:ext cx="6504980" cy="4429156"/>
          </a:xfrm>
          <a:prstGeom prst="rect">
            <a:avLst/>
          </a:prstGeom>
        </p:spPr>
      </p:pic>
      <p:pic>
        <p:nvPicPr>
          <p:cNvPr id="12" name="Image 11" descr="Bons%20baisers%20a%20lundi%20(8)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924672" y="1357298"/>
            <a:ext cx="6504980" cy="4429156"/>
          </a:xfrm>
          <a:prstGeom prst="rect">
            <a:avLst/>
          </a:prstGeom>
        </p:spPr>
      </p:pic>
      <p:pic>
        <p:nvPicPr>
          <p:cNvPr id="13" name="Image 12" descr="Bons%20baisers%20a%20lundi%20(9)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353168" y="1357298"/>
            <a:ext cx="6504980" cy="4429156"/>
          </a:xfrm>
          <a:prstGeom prst="rect">
            <a:avLst/>
          </a:prstGeom>
        </p:spPr>
      </p:pic>
      <p:pic>
        <p:nvPicPr>
          <p:cNvPr id="14" name="Image 13" descr="Bons%20baisers%20a%20lundi%20(10)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353168" y="1357298"/>
            <a:ext cx="6504980" cy="4429156"/>
          </a:xfrm>
          <a:prstGeom prst="rect">
            <a:avLst/>
          </a:prstGeom>
        </p:spPr>
      </p:pic>
      <p:pic>
        <p:nvPicPr>
          <p:cNvPr id="15" name="Image 14" descr="Bons%20baisers%20a%20lundi%20(11)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924672" y="1357298"/>
            <a:ext cx="6504980" cy="4429156"/>
          </a:xfrm>
          <a:prstGeom prst="rect">
            <a:avLst/>
          </a:prstGeom>
        </p:spPr>
      </p:pic>
      <p:pic>
        <p:nvPicPr>
          <p:cNvPr id="16" name="Image 15" descr="Bons%20baisers%20a%20lundi%20(12)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357290" y="1357298"/>
            <a:ext cx="6500858" cy="4429156"/>
          </a:xfrm>
          <a:prstGeom prst="rect">
            <a:avLst/>
          </a:prstGeom>
        </p:spPr>
      </p:pic>
      <p:pic>
        <p:nvPicPr>
          <p:cNvPr id="17" name="Image 16" descr="Bons%20baisers%20a%20lundi%20(13)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1353168" y="1357298"/>
            <a:ext cx="6504980" cy="4429156"/>
          </a:xfrm>
          <a:prstGeom prst="rect">
            <a:avLst/>
          </a:prstGeom>
        </p:spPr>
      </p:pic>
      <p:pic>
        <p:nvPicPr>
          <p:cNvPr id="18" name="Image 17" descr="Bons%20baisers%20a%20lundi%20(14)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1285852" y="1357298"/>
            <a:ext cx="6286544" cy="4429156"/>
          </a:xfrm>
          <a:prstGeom prst="rect">
            <a:avLst/>
          </a:prstGeom>
        </p:spPr>
      </p:pic>
      <p:pic>
        <p:nvPicPr>
          <p:cNvPr id="19" name="Image 18" descr="Bons%20baisers%20a%20lundi%20(15)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1353168" y="1357298"/>
            <a:ext cx="6504980" cy="4429156"/>
          </a:xfrm>
          <a:prstGeom prst="rect">
            <a:avLst/>
          </a:prstGeom>
        </p:spPr>
      </p:pic>
      <p:pic>
        <p:nvPicPr>
          <p:cNvPr id="20" name="Image 19" descr="Bons%20baisers%20a%20lundi%20(16).jp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1353168" y="1357298"/>
            <a:ext cx="6504980" cy="4429156"/>
          </a:xfrm>
          <a:prstGeom prst="rect">
            <a:avLst/>
          </a:prstGeom>
        </p:spPr>
      </p:pic>
      <p:pic>
        <p:nvPicPr>
          <p:cNvPr id="21" name="Image 20" descr="Bons%20baisers%20a%20lundi%20(17).jp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1567482" y="1357298"/>
            <a:ext cx="6504980" cy="4429156"/>
          </a:xfrm>
          <a:prstGeom prst="rect">
            <a:avLst/>
          </a:prstGeom>
        </p:spPr>
      </p:pic>
      <p:pic>
        <p:nvPicPr>
          <p:cNvPr id="24" name="Image 23" descr="Bons%20baisers%20a%20lundi%20(18).jp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1353168" y="1357298"/>
            <a:ext cx="6504980" cy="4429156"/>
          </a:xfrm>
          <a:prstGeom prst="rect">
            <a:avLst/>
          </a:prstGeom>
        </p:spPr>
      </p:pic>
      <p:sp>
        <p:nvSpPr>
          <p:cNvPr id="25" name="Forme libre 24"/>
          <p:cNvSpPr/>
          <p:nvPr/>
        </p:nvSpPr>
        <p:spPr>
          <a:xfrm>
            <a:off x="0" y="-12700"/>
            <a:ext cx="9156700" cy="6883400"/>
          </a:xfrm>
          <a:custGeom>
            <a:avLst/>
            <a:gdLst>
              <a:gd name="connsiteX0" fmla="*/ 1930400 w 9156700"/>
              <a:gd name="connsiteY0" fmla="*/ 5588000 h 6883400"/>
              <a:gd name="connsiteX1" fmla="*/ 7480300 w 9156700"/>
              <a:gd name="connsiteY1" fmla="*/ 5702300 h 6883400"/>
              <a:gd name="connsiteX2" fmla="*/ 7480300 w 9156700"/>
              <a:gd name="connsiteY2" fmla="*/ 1485900 h 6883400"/>
              <a:gd name="connsiteX3" fmla="*/ 1955800 w 9156700"/>
              <a:gd name="connsiteY3" fmla="*/ 1524000 h 6883400"/>
              <a:gd name="connsiteX4" fmla="*/ 1955800 w 9156700"/>
              <a:gd name="connsiteY4" fmla="*/ 6870700 h 6883400"/>
              <a:gd name="connsiteX5" fmla="*/ 9156700 w 9156700"/>
              <a:gd name="connsiteY5" fmla="*/ 6883400 h 6883400"/>
              <a:gd name="connsiteX6" fmla="*/ 9144000 w 9156700"/>
              <a:gd name="connsiteY6" fmla="*/ 0 h 6883400"/>
              <a:gd name="connsiteX7" fmla="*/ 0 w 9156700"/>
              <a:gd name="connsiteY7" fmla="*/ 25400 h 6883400"/>
              <a:gd name="connsiteX8" fmla="*/ 0 w 9156700"/>
              <a:gd name="connsiteY8" fmla="*/ 6858000 h 6883400"/>
              <a:gd name="connsiteX9" fmla="*/ 1955800 w 9156700"/>
              <a:gd name="connsiteY9" fmla="*/ 6870700 h 688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56700" h="6883400">
                <a:moveTo>
                  <a:pt x="1930400" y="5588000"/>
                </a:moveTo>
                <a:lnTo>
                  <a:pt x="7480300" y="5702300"/>
                </a:lnTo>
                <a:lnTo>
                  <a:pt x="7480300" y="1485900"/>
                </a:lnTo>
                <a:lnTo>
                  <a:pt x="1955800" y="1524000"/>
                </a:lnTo>
                <a:lnTo>
                  <a:pt x="1955800" y="6870700"/>
                </a:lnTo>
                <a:lnTo>
                  <a:pt x="9156700" y="6883400"/>
                </a:lnTo>
                <a:cubicBezTo>
                  <a:pt x="9152467" y="4588933"/>
                  <a:pt x="9148233" y="2294467"/>
                  <a:pt x="9144000" y="0"/>
                </a:cubicBezTo>
                <a:lnTo>
                  <a:pt x="0" y="25400"/>
                </a:lnTo>
                <a:lnTo>
                  <a:pt x="0" y="6858000"/>
                </a:lnTo>
                <a:lnTo>
                  <a:pt x="1955800" y="6870700"/>
                </a:lnTo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/>
          <p:cNvSpPr/>
          <p:nvPr/>
        </p:nvSpPr>
        <p:spPr>
          <a:xfrm>
            <a:off x="0" y="5572140"/>
            <a:ext cx="9144000" cy="1285860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6" name="Image 25" descr="Image4.pn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1" y="0"/>
            <a:ext cx="9144000" cy="6192000"/>
          </a:xfrm>
          <a:prstGeom prst="rect">
            <a:avLst/>
          </a:prstGeom>
        </p:spPr>
      </p:pic>
      <p:sp>
        <p:nvSpPr>
          <p:cNvPr id="22" name="Forme libre 21"/>
          <p:cNvSpPr/>
          <p:nvPr/>
        </p:nvSpPr>
        <p:spPr>
          <a:xfrm>
            <a:off x="-100405" y="0"/>
            <a:ext cx="9244405" cy="6553201"/>
          </a:xfrm>
          <a:custGeom>
            <a:avLst/>
            <a:gdLst>
              <a:gd name="connsiteX0" fmla="*/ 66339 w 9244405"/>
              <a:gd name="connsiteY0" fmla="*/ 6501205 h 6553201"/>
              <a:gd name="connsiteX1" fmla="*/ 475129 w 9244405"/>
              <a:gd name="connsiteY1" fmla="*/ 6124688 h 6553201"/>
              <a:gd name="connsiteX2" fmla="*/ 561190 w 9244405"/>
              <a:gd name="connsiteY2" fmla="*/ 6167718 h 6553201"/>
              <a:gd name="connsiteX3" fmla="*/ 625736 w 9244405"/>
              <a:gd name="connsiteY3" fmla="*/ 6113930 h 6553201"/>
              <a:gd name="connsiteX4" fmla="*/ 754828 w 9244405"/>
              <a:gd name="connsiteY4" fmla="*/ 6178476 h 6553201"/>
              <a:gd name="connsiteX5" fmla="*/ 851647 w 9244405"/>
              <a:gd name="connsiteY5" fmla="*/ 6146203 h 6553201"/>
              <a:gd name="connsiteX6" fmla="*/ 926950 w 9244405"/>
              <a:gd name="connsiteY6" fmla="*/ 6167718 h 6553201"/>
              <a:gd name="connsiteX7" fmla="*/ 991496 w 9244405"/>
              <a:gd name="connsiteY7" fmla="*/ 6038626 h 6553201"/>
              <a:gd name="connsiteX8" fmla="*/ 1142103 w 9244405"/>
              <a:gd name="connsiteY8" fmla="*/ 5995596 h 6553201"/>
              <a:gd name="connsiteX9" fmla="*/ 1174376 w 9244405"/>
              <a:gd name="connsiteY9" fmla="*/ 5963323 h 6553201"/>
              <a:gd name="connsiteX10" fmla="*/ 1292710 w 9244405"/>
              <a:gd name="connsiteY10" fmla="*/ 5931050 h 6553201"/>
              <a:gd name="connsiteX11" fmla="*/ 1271195 w 9244405"/>
              <a:gd name="connsiteY11" fmla="*/ 5543775 h 6553201"/>
              <a:gd name="connsiteX12" fmla="*/ 1249680 w 9244405"/>
              <a:gd name="connsiteY12" fmla="*/ 4887558 h 6553201"/>
              <a:gd name="connsiteX13" fmla="*/ 1400287 w 9244405"/>
              <a:gd name="connsiteY13" fmla="*/ 4833770 h 6553201"/>
              <a:gd name="connsiteX14" fmla="*/ 1271195 w 9244405"/>
              <a:gd name="connsiteY14" fmla="*/ 4629375 h 6553201"/>
              <a:gd name="connsiteX15" fmla="*/ 1228165 w 9244405"/>
              <a:gd name="connsiteY15" fmla="*/ 4338918 h 6553201"/>
              <a:gd name="connsiteX16" fmla="*/ 1206649 w 9244405"/>
              <a:gd name="connsiteY16" fmla="*/ 4166796 h 6553201"/>
              <a:gd name="connsiteX17" fmla="*/ 1432560 w 9244405"/>
              <a:gd name="connsiteY17" fmla="*/ 3887097 h 6553201"/>
              <a:gd name="connsiteX18" fmla="*/ 1733774 w 9244405"/>
              <a:gd name="connsiteY18" fmla="*/ 3349215 h 6553201"/>
              <a:gd name="connsiteX19" fmla="*/ 1744532 w 9244405"/>
              <a:gd name="connsiteY19" fmla="*/ 3144819 h 6553201"/>
              <a:gd name="connsiteX20" fmla="*/ 1830593 w 9244405"/>
              <a:gd name="connsiteY20" fmla="*/ 3058758 h 6553201"/>
              <a:gd name="connsiteX21" fmla="*/ 2121049 w 9244405"/>
              <a:gd name="connsiteY21" fmla="*/ 2294965 h 6553201"/>
              <a:gd name="connsiteX22" fmla="*/ 2325445 w 9244405"/>
              <a:gd name="connsiteY22" fmla="*/ 1875417 h 6553201"/>
              <a:gd name="connsiteX23" fmla="*/ 2314687 w 9244405"/>
              <a:gd name="connsiteY23" fmla="*/ 1714052 h 6553201"/>
              <a:gd name="connsiteX24" fmla="*/ 2389990 w 9244405"/>
              <a:gd name="connsiteY24" fmla="*/ 1563445 h 6553201"/>
              <a:gd name="connsiteX25" fmla="*/ 2379233 w 9244405"/>
              <a:gd name="connsiteY25" fmla="*/ 1455869 h 6553201"/>
              <a:gd name="connsiteX26" fmla="*/ 2411506 w 9244405"/>
              <a:gd name="connsiteY26" fmla="*/ 1337535 h 6553201"/>
              <a:gd name="connsiteX27" fmla="*/ 2389990 w 9244405"/>
              <a:gd name="connsiteY27" fmla="*/ 1283746 h 6553201"/>
              <a:gd name="connsiteX28" fmla="*/ 2454536 w 9244405"/>
              <a:gd name="connsiteY28" fmla="*/ 1197685 h 6553201"/>
              <a:gd name="connsiteX29" fmla="*/ 2497567 w 9244405"/>
              <a:gd name="connsiteY29" fmla="*/ 1100866 h 6553201"/>
              <a:gd name="connsiteX30" fmla="*/ 2551355 w 9244405"/>
              <a:gd name="connsiteY30" fmla="*/ 1100866 h 6553201"/>
              <a:gd name="connsiteX31" fmla="*/ 3067722 w 9244405"/>
              <a:gd name="connsiteY31" fmla="*/ 1294504 h 6553201"/>
              <a:gd name="connsiteX32" fmla="*/ 3680908 w 9244405"/>
              <a:gd name="connsiteY32" fmla="*/ 1445111 h 6553201"/>
              <a:gd name="connsiteX33" fmla="*/ 4692127 w 9244405"/>
              <a:gd name="connsiteY33" fmla="*/ 1531172 h 6553201"/>
              <a:gd name="connsiteX34" fmla="*/ 5638800 w 9244405"/>
              <a:gd name="connsiteY34" fmla="*/ 1445111 h 6553201"/>
              <a:gd name="connsiteX35" fmla="*/ 6499412 w 9244405"/>
              <a:gd name="connsiteY35" fmla="*/ 1240716 h 6553201"/>
              <a:gd name="connsiteX36" fmla="*/ 6832899 w 9244405"/>
              <a:gd name="connsiteY36" fmla="*/ 1100866 h 6553201"/>
              <a:gd name="connsiteX37" fmla="*/ 6918960 w 9244405"/>
              <a:gd name="connsiteY37" fmla="*/ 1068593 h 6553201"/>
              <a:gd name="connsiteX38" fmla="*/ 6908202 w 9244405"/>
              <a:gd name="connsiteY38" fmla="*/ 1369808 h 6553201"/>
              <a:gd name="connsiteX39" fmla="*/ 7101840 w 9244405"/>
              <a:gd name="connsiteY39" fmla="*/ 2069055 h 6553201"/>
              <a:gd name="connsiteX40" fmla="*/ 7413812 w 9244405"/>
              <a:gd name="connsiteY40" fmla="*/ 2800575 h 6553201"/>
              <a:gd name="connsiteX41" fmla="*/ 7650480 w 9244405"/>
              <a:gd name="connsiteY41" fmla="*/ 3359972 h 6553201"/>
              <a:gd name="connsiteX42" fmla="*/ 7876390 w 9244405"/>
              <a:gd name="connsiteY42" fmla="*/ 3725732 h 6553201"/>
              <a:gd name="connsiteX43" fmla="*/ 8080786 w 9244405"/>
              <a:gd name="connsiteY43" fmla="*/ 4091492 h 6553201"/>
              <a:gd name="connsiteX44" fmla="*/ 8113059 w 9244405"/>
              <a:gd name="connsiteY44" fmla="*/ 4199069 h 6553201"/>
              <a:gd name="connsiteX45" fmla="*/ 8134574 w 9244405"/>
              <a:gd name="connsiteY45" fmla="*/ 4435737 h 6553201"/>
              <a:gd name="connsiteX46" fmla="*/ 8016240 w 9244405"/>
              <a:gd name="connsiteY46" fmla="*/ 4683163 h 6553201"/>
              <a:gd name="connsiteX47" fmla="*/ 7940936 w 9244405"/>
              <a:gd name="connsiteY47" fmla="*/ 4812255 h 6553201"/>
              <a:gd name="connsiteX48" fmla="*/ 8026998 w 9244405"/>
              <a:gd name="connsiteY48" fmla="*/ 4876800 h 6553201"/>
              <a:gd name="connsiteX49" fmla="*/ 8091543 w 9244405"/>
              <a:gd name="connsiteY49" fmla="*/ 4855285 h 6553201"/>
              <a:gd name="connsiteX50" fmla="*/ 8102301 w 9244405"/>
              <a:gd name="connsiteY50" fmla="*/ 5167257 h 6553201"/>
              <a:gd name="connsiteX51" fmla="*/ 8026998 w 9244405"/>
              <a:gd name="connsiteY51" fmla="*/ 5683624 h 6553201"/>
              <a:gd name="connsiteX52" fmla="*/ 8005482 w 9244405"/>
              <a:gd name="connsiteY52" fmla="*/ 5898777 h 6553201"/>
              <a:gd name="connsiteX53" fmla="*/ 8166847 w 9244405"/>
              <a:gd name="connsiteY53" fmla="*/ 5941808 h 6553201"/>
              <a:gd name="connsiteX54" fmla="*/ 8252908 w 9244405"/>
              <a:gd name="connsiteY54" fmla="*/ 5931050 h 6553201"/>
              <a:gd name="connsiteX55" fmla="*/ 8360485 w 9244405"/>
              <a:gd name="connsiteY55" fmla="*/ 5984838 h 6553201"/>
              <a:gd name="connsiteX56" fmla="*/ 8489576 w 9244405"/>
              <a:gd name="connsiteY56" fmla="*/ 6006353 h 6553201"/>
              <a:gd name="connsiteX57" fmla="*/ 8446546 w 9244405"/>
              <a:gd name="connsiteY57" fmla="*/ 6103172 h 6553201"/>
              <a:gd name="connsiteX58" fmla="*/ 8500334 w 9244405"/>
              <a:gd name="connsiteY58" fmla="*/ 6103172 h 6553201"/>
              <a:gd name="connsiteX59" fmla="*/ 8586395 w 9244405"/>
              <a:gd name="connsiteY59" fmla="*/ 6146203 h 6553201"/>
              <a:gd name="connsiteX60" fmla="*/ 8704729 w 9244405"/>
              <a:gd name="connsiteY60" fmla="*/ 6081657 h 6553201"/>
              <a:gd name="connsiteX61" fmla="*/ 8704729 w 9244405"/>
              <a:gd name="connsiteY61" fmla="*/ 6167718 h 6553201"/>
              <a:gd name="connsiteX62" fmla="*/ 8801548 w 9244405"/>
              <a:gd name="connsiteY62" fmla="*/ 6167718 h 6553201"/>
              <a:gd name="connsiteX63" fmla="*/ 8887609 w 9244405"/>
              <a:gd name="connsiteY63" fmla="*/ 6124688 h 6553201"/>
              <a:gd name="connsiteX64" fmla="*/ 8909125 w 9244405"/>
              <a:gd name="connsiteY64" fmla="*/ 6189233 h 6553201"/>
              <a:gd name="connsiteX65" fmla="*/ 9059732 w 9244405"/>
              <a:gd name="connsiteY65" fmla="*/ 6329083 h 6553201"/>
              <a:gd name="connsiteX66" fmla="*/ 9210339 w 9244405"/>
              <a:gd name="connsiteY66" fmla="*/ 6447417 h 6553201"/>
              <a:gd name="connsiteX67" fmla="*/ 9231854 w 9244405"/>
              <a:gd name="connsiteY67" fmla="*/ 6458175 h 6553201"/>
              <a:gd name="connsiteX68" fmla="*/ 9231854 w 9244405"/>
              <a:gd name="connsiteY68" fmla="*/ 6468932 h 6553201"/>
              <a:gd name="connsiteX69" fmla="*/ 9231854 w 9244405"/>
              <a:gd name="connsiteY69" fmla="*/ 6361356 h 6553201"/>
              <a:gd name="connsiteX70" fmla="*/ 9242612 w 9244405"/>
              <a:gd name="connsiteY70" fmla="*/ 5317864 h 6553201"/>
              <a:gd name="connsiteX71" fmla="*/ 9231854 w 9244405"/>
              <a:gd name="connsiteY71" fmla="*/ 2165873 h 6553201"/>
              <a:gd name="connsiteX72" fmla="*/ 9231854 w 9244405"/>
              <a:gd name="connsiteY72" fmla="*/ 681318 h 6553201"/>
              <a:gd name="connsiteX73" fmla="*/ 9242612 w 9244405"/>
              <a:gd name="connsiteY73" fmla="*/ 186466 h 6553201"/>
              <a:gd name="connsiteX74" fmla="*/ 9242612 w 9244405"/>
              <a:gd name="connsiteY74" fmla="*/ 89648 h 6553201"/>
              <a:gd name="connsiteX75" fmla="*/ 9231854 w 9244405"/>
              <a:gd name="connsiteY75" fmla="*/ 3586 h 6553201"/>
              <a:gd name="connsiteX76" fmla="*/ 9231854 w 9244405"/>
              <a:gd name="connsiteY76" fmla="*/ 3586 h 6553201"/>
              <a:gd name="connsiteX77" fmla="*/ 8919882 w 9244405"/>
              <a:gd name="connsiteY77" fmla="*/ 14344 h 6553201"/>
              <a:gd name="connsiteX78" fmla="*/ 6348805 w 9244405"/>
              <a:gd name="connsiteY78" fmla="*/ 14344 h 6553201"/>
              <a:gd name="connsiteX79" fmla="*/ 3143026 w 9244405"/>
              <a:gd name="connsiteY79" fmla="*/ 14344 h 6553201"/>
              <a:gd name="connsiteX80" fmla="*/ 1120588 w 9244405"/>
              <a:gd name="connsiteY80" fmla="*/ 14344 h 6553201"/>
              <a:gd name="connsiteX81" fmla="*/ 249219 w 9244405"/>
              <a:gd name="connsiteY81" fmla="*/ 14344 h 6553201"/>
              <a:gd name="connsiteX82" fmla="*/ 173915 w 9244405"/>
              <a:gd name="connsiteY82" fmla="*/ 3586 h 6553201"/>
              <a:gd name="connsiteX83" fmla="*/ 98612 w 9244405"/>
              <a:gd name="connsiteY83" fmla="*/ 3586 h 6553201"/>
              <a:gd name="connsiteX84" fmla="*/ 87854 w 9244405"/>
              <a:gd name="connsiteY84" fmla="*/ 25102 h 6553201"/>
              <a:gd name="connsiteX85" fmla="*/ 87854 w 9244405"/>
              <a:gd name="connsiteY85" fmla="*/ 154193 h 6553201"/>
              <a:gd name="connsiteX86" fmla="*/ 87854 w 9244405"/>
              <a:gd name="connsiteY86" fmla="*/ 917986 h 6553201"/>
              <a:gd name="connsiteX87" fmla="*/ 98612 w 9244405"/>
              <a:gd name="connsiteY87" fmla="*/ 2811332 h 6553201"/>
              <a:gd name="connsiteX88" fmla="*/ 77096 w 9244405"/>
              <a:gd name="connsiteY88" fmla="*/ 5543775 h 6553201"/>
              <a:gd name="connsiteX89" fmla="*/ 77096 w 9244405"/>
              <a:gd name="connsiteY89" fmla="*/ 6038626 h 6553201"/>
              <a:gd name="connsiteX90" fmla="*/ 77096 w 9244405"/>
              <a:gd name="connsiteY90" fmla="*/ 6372113 h 6553201"/>
              <a:gd name="connsiteX91" fmla="*/ 66339 w 9244405"/>
              <a:gd name="connsiteY91" fmla="*/ 6501205 h 65532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</a:cxnLst>
            <a:rect l="l" t="t" r="r" b="b"/>
            <a:pathLst>
              <a:path w="9244405" h="6553201">
                <a:moveTo>
                  <a:pt x="66339" y="6501205"/>
                </a:moveTo>
                <a:cubicBezTo>
                  <a:pt x="132678" y="6459968"/>
                  <a:pt x="392654" y="6180269"/>
                  <a:pt x="475129" y="6124688"/>
                </a:cubicBezTo>
                <a:cubicBezTo>
                  <a:pt x="557604" y="6069107"/>
                  <a:pt x="536089" y="6169511"/>
                  <a:pt x="561190" y="6167718"/>
                </a:cubicBezTo>
                <a:cubicBezTo>
                  <a:pt x="586291" y="6165925"/>
                  <a:pt x="593463" y="6112137"/>
                  <a:pt x="625736" y="6113930"/>
                </a:cubicBezTo>
                <a:cubicBezTo>
                  <a:pt x="658009" y="6115723"/>
                  <a:pt x="717176" y="6173097"/>
                  <a:pt x="754828" y="6178476"/>
                </a:cubicBezTo>
                <a:cubicBezTo>
                  <a:pt x="792480" y="6183855"/>
                  <a:pt x="822960" y="6147996"/>
                  <a:pt x="851647" y="6146203"/>
                </a:cubicBezTo>
                <a:cubicBezTo>
                  <a:pt x="880334" y="6144410"/>
                  <a:pt x="903642" y="6185647"/>
                  <a:pt x="926950" y="6167718"/>
                </a:cubicBezTo>
                <a:cubicBezTo>
                  <a:pt x="950258" y="6149789"/>
                  <a:pt x="955637" y="6067313"/>
                  <a:pt x="991496" y="6038626"/>
                </a:cubicBezTo>
                <a:cubicBezTo>
                  <a:pt x="1027355" y="6009939"/>
                  <a:pt x="1111623" y="6008147"/>
                  <a:pt x="1142103" y="5995596"/>
                </a:cubicBezTo>
                <a:cubicBezTo>
                  <a:pt x="1172583" y="5983046"/>
                  <a:pt x="1149275" y="5974081"/>
                  <a:pt x="1174376" y="5963323"/>
                </a:cubicBezTo>
                <a:cubicBezTo>
                  <a:pt x="1199477" y="5952565"/>
                  <a:pt x="1276574" y="6000975"/>
                  <a:pt x="1292710" y="5931050"/>
                </a:cubicBezTo>
                <a:cubicBezTo>
                  <a:pt x="1308846" y="5861125"/>
                  <a:pt x="1278367" y="5717690"/>
                  <a:pt x="1271195" y="5543775"/>
                </a:cubicBezTo>
                <a:cubicBezTo>
                  <a:pt x="1264023" y="5369860"/>
                  <a:pt x="1228165" y="5005892"/>
                  <a:pt x="1249680" y="4887558"/>
                </a:cubicBezTo>
                <a:cubicBezTo>
                  <a:pt x="1271195" y="4769224"/>
                  <a:pt x="1396701" y="4876801"/>
                  <a:pt x="1400287" y="4833770"/>
                </a:cubicBezTo>
                <a:cubicBezTo>
                  <a:pt x="1403873" y="4790740"/>
                  <a:pt x="1299882" y="4711850"/>
                  <a:pt x="1271195" y="4629375"/>
                </a:cubicBezTo>
                <a:cubicBezTo>
                  <a:pt x="1242508" y="4546900"/>
                  <a:pt x="1238923" y="4416015"/>
                  <a:pt x="1228165" y="4338918"/>
                </a:cubicBezTo>
                <a:cubicBezTo>
                  <a:pt x="1217407" y="4261822"/>
                  <a:pt x="1172583" y="4242099"/>
                  <a:pt x="1206649" y="4166796"/>
                </a:cubicBezTo>
                <a:cubicBezTo>
                  <a:pt x="1240715" y="4091493"/>
                  <a:pt x="1344706" y="4023361"/>
                  <a:pt x="1432560" y="3887097"/>
                </a:cubicBezTo>
                <a:cubicBezTo>
                  <a:pt x="1520414" y="3750833"/>
                  <a:pt x="1681779" y="3472928"/>
                  <a:pt x="1733774" y="3349215"/>
                </a:cubicBezTo>
                <a:cubicBezTo>
                  <a:pt x="1785769" y="3225502"/>
                  <a:pt x="1728396" y="3193228"/>
                  <a:pt x="1744532" y="3144819"/>
                </a:cubicBezTo>
                <a:cubicBezTo>
                  <a:pt x="1760668" y="3096410"/>
                  <a:pt x="1767840" y="3200400"/>
                  <a:pt x="1830593" y="3058758"/>
                </a:cubicBezTo>
                <a:cubicBezTo>
                  <a:pt x="1893346" y="2917116"/>
                  <a:pt x="2038574" y="2492188"/>
                  <a:pt x="2121049" y="2294965"/>
                </a:cubicBezTo>
                <a:cubicBezTo>
                  <a:pt x="2203524" y="2097742"/>
                  <a:pt x="2293172" y="1972236"/>
                  <a:pt x="2325445" y="1875417"/>
                </a:cubicBezTo>
                <a:cubicBezTo>
                  <a:pt x="2357718" y="1778598"/>
                  <a:pt x="2303930" y="1766047"/>
                  <a:pt x="2314687" y="1714052"/>
                </a:cubicBezTo>
                <a:cubicBezTo>
                  <a:pt x="2325444" y="1662057"/>
                  <a:pt x="2379232" y="1606476"/>
                  <a:pt x="2389990" y="1563445"/>
                </a:cubicBezTo>
                <a:cubicBezTo>
                  <a:pt x="2400748" y="1520414"/>
                  <a:pt x="2375647" y="1493521"/>
                  <a:pt x="2379233" y="1455869"/>
                </a:cubicBezTo>
                <a:cubicBezTo>
                  <a:pt x="2382819" y="1418217"/>
                  <a:pt x="2409713" y="1366222"/>
                  <a:pt x="2411506" y="1337535"/>
                </a:cubicBezTo>
                <a:cubicBezTo>
                  <a:pt x="2413299" y="1308848"/>
                  <a:pt x="2382818" y="1307054"/>
                  <a:pt x="2389990" y="1283746"/>
                </a:cubicBezTo>
                <a:cubicBezTo>
                  <a:pt x="2397162" y="1260438"/>
                  <a:pt x="2436607" y="1228165"/>
                  <a:pt x="2454536" y="1197685"/>
                </a:cubicBezTo>
                <a:cubicBezTo>
                  <a:pt x="2472465" y="1167205"/>
                  <a:pt x="2481431" y="1117002"/>
                  <a:pt x="2497567" y="1100866"/>
                </a:cubicBezTo>
                <a:cubicBezTo>
                  <a:pt x="2513703" y="1084730"/>
                  <a:pt x="2456329" y="1068593"/>
                  <a:pt x="2551355" y="1100866"/>
                </a:cubicBezTo>
                <a:cubicBezTo>
                  <a:pt x="2646381" y="1133139"/>
                  <a:pt x="2879463" y="1237130"/>
                  <a:pt x="3067722" y="1294504"/>
                </a:cubicBezTo>
                <a:cubicBezTo>
                  <a:pt x="3255981" y="1351878"/>
                  <a:pt x="3410174" y="1405666"/>
                  <a:pt x="3680908" y="1445111"/>
                </a:cubicBezTo>
                <a:cubicBezTo>
                  <a:pt x="3951642" y="1484556"/>
                  <a:pt x="4365812" y="1531172"/>
                  <a:pt x="4692127" y="1531172"/>
                </a:cubicBezTo>
                <a:cubicBezTo>
                  <a:pt x="5018442" y="1531172"/>
                  <a:pt x="5337586" y="1493520"/>
                  <a:pt x="5638800" y="1445111"/>
                </a:cubicBezTo>
                <a:cubicBezTo>
                  <a:pt x="5940014" y="1396702"/>
                  <a:pt x="6300396" y="1298090"/>
                  <a:pt x="6499412" y="1240716"/>
                </a:cubicBezTo>
                <a:cubicBezTo>
                  <a:pt x="6698428" y="1183342"/>
                  <a:pt x="6762974" y="1129553"/>
                  <a:pt x="6832899" y="1100866"/>
                </a:cubicBezTo>
                <a:cubicBezTo>
                  <a:pt x="6902824" y="1072179"/>
                  <a:pt x="6906410" y="1023769"/>
                  <a:pt x="6918960" y="1068593"/>
                </a:cubicBezTo>
                <a:cubicBezTo>
                  <a:pt x="6931511" y="1113417"/>
                  <a:pt x="6877722" y="1203064"/>
                  <a:pt x="6908202" y="1369808"/>
                </a:cubicBezTo>
                <a:cubicBezTo>
                  <a:pt x="6938682" y="1536552"/>
                  <a:pt x="7017572" y="1830594"/>
                  <a:pt x="7101840" y="2069055"/>
                </a:cubicBezTo>
                <a:cubicBezTo>
                  <a:pt x="7186108" y="2307516"/>
                  <a:pt x="7322372" y="2585422"/>
                  <a:pt x="7413812" y="2800575"/>
                </a:cubicBezTo>
                <a:cubicBezTo>
                  <a:pt x="7505252" y="3015728"/>
                  <a:pt x="7573384" y="3205779"/>
                  <a:pt x="7650480" y="3359972"/>
                </a:cubicBezTo>
                <a:cubicBezTo>
                  <a:pt x="7727576" y="3514165"/>
                  <a:pt x="7804672" y="3603812"/>
                  <a:pt x="7876390" y="3725732"/>
                </a:cubicBezTo>
                <a:cubicBezTo>
                  <a:pt x="7948108" y="3847652"/>
                  <a:pt x="8041341" y="4012603"/>
                  <a:pt x="8080786" y="4091492"/>
                </a:cubicBezTo>
                <a:cubicBezTo>
                  <a:pt x="8120231" y="4170381"/>
                  <a:pt x="8104094" y="4141695"/>
                  <a:pt x="8113059" y="4199069"/>
                </a:cubicBezTo>
                <a:cubicBezTo>
                  <a:pt x="8122024" y="4256443"/>
                  <a:pt x="8150711" y="4355055"/>
                  <a:pt x="8134574" y="4435737"/>
                </a:cubicBezTo>
                <a:cubicBezTo>
                  <a:pt x="8118438" y="4516419"/>
                  <a:pt x="8048513" y="4620410"/>
                  <a:pt x="8016240" y="4683163"/>
                </a:cubicBezTo>
                <a:cubicBezTo>
                  <a:pt x="7983967" y="4745916"/>
                  <a:pt x="7939143" y="4779982"/>
                  <a:pt x="7940936" y="4812255"/>
                </a:cubicBezTo>
                <a:cubicBezTo>
                  <a:pt x="7942729" y="4844528"/>
                  <a:pt x="8001897" y="4869628"/>
                  <a:pt x="8026998" y="4876800"/>
                </a:cubicBezTo>
                <a:cubicBezTo>
                  <a:pt x="8052099" y="4883972"/>
                  <a:pt x="8078993" y="4806876"/>
                  <a:pt x="8091543" y="4855285"/>
                </a:cubicBezTo>
                <a:cubicBezTo>
                  <a:pt x="8104093" y="4903694"/>
                  <a:pt x="8113059" y="5029200"/>
                  <a:pt x="8102301" y="5167257"/>
                </a:cubicBezTo>
                <a:cubicBezTo>
                  <a:pt x="8091543" y="5305314"/>
                  <a:pt x="8043134" y="5561704"/>
                  <a:pt x="8026998" y="5683624"/>
                </a:cubicBezTo>
                <a:cubicBezTo>
                  <a:pt x="8010862" y="5805544"/>
                  <a:pt x="7982174" y="5855746"/>
                  <a:pt x="8005482" y="5898777"/>
                </a:cubicBezTo>
                <a:cubicBezTo>
                  <a:pt x="8028790" y="5941808"/>
                  <a:pt x="8125609" y="5936429"/>
                  <a:pt x="8166847" y="5941808"/>
                </a:cubicBezTo>
                <a:cubicBezTo>
                  <a:pt x="8208085" y="5947187"/>
                  <a:pt x="8220635" y="5923878"/>
                  <a:pt x="8252908" y="5931050"/>
                </a:cubicBezTo>
                <a:cubicBezTo>
                  <a:pt x="8285181" y="5938222"/>
                  <a:pt x="8321040" y="5972288"/>
                  <a:pt x="8360485" y="5984838"/>
                </a:cubicBezTo>
                <a:cubicBezTo>
                  <a:pt x="8399930" y="5997388"/>
                  <a:pt x="8475233" y="5986631"/>
                  <a:pt x="8489576" y="6006353"/>
                </a:cubicBezTo>
                <a:cubicBezTo>
                  <a:pt x="8503919" y="6026075"/>
                  <a:pt x="8444753" y="6087036"/>
                  <a:pt x="8446546" y="6103172"/>
                </a:cubicBezTo>
                <a:cubicBezTo>
                  <a:pt x="8448339" y="6119308"/>
                  <a:pt x="8477026" y="6096000"/>
                  <a:pt x="8500334" y="6103172"/>
                </a:cubicBezTo>
                <a:cubicBezTo>
                  <a:pt x="8523642" y="6110344"/>
                  <a:pt x="8552329" y="6149789"/>
                  <a:pt x="8586395" y="6146203"/>
                </a:cubicBezTo>
                <a:cubicBezTo>
                  <a:pt x="8620461" y="6142617"/>
                  <a:pt x="8685007" y="6078071"/>
                  <a:pt x="8704729" y="6081657"/>
                </a:cubicBezTo>
                <a:cubicBezTo>
                  <a:pt x="8724451" y="6085243"/>
                  <a:pt x="8688593" y="6153375"/>
                  <a:pt x="8704729" y="6167718"/>
                </a:cubicBezTo>
                <a:cubicBezTo>
                  <a:pt x="8720866" y="6182062"/>
                  <a:pt x="8771068" y="6174890"/>
                  <a:pt x="8801548" y="6167718"/>
                </a:cubicBezTo>
                <a:cubicBezTo>
                  <a:pt x="8832028" y="6160546"/>
                  <a:pt x="8869680" y="6121102"/>
                  <a:pt x="8887609" y="6124688"/>
                </a:cubicBezTo>
                <a:cubicBezTo>
                  <a:pt x="8905538" y="6128274"/>
                  <a:pt x="8880438" y="6155167"/>
                  <a:pt x="8909125" y="6189233"/>
                </a:cubicBezTo>
                <a:cubicBezTo>
                  <a:pt x="8937812" y="6223299"/>
                  <a:pt x="9009530" y="6286052"/>
                  <a:pt x="9059732" y="6329083"/>
                </a:cubicBezTo>
                <a:cubicBezTo>
                  <a:pt x="9109934" y="6372114"/>
                  <a:pt x="9181652" y="6425902"/>
                  <a:pt x="9210339" y="6447417"/>
                </a:cubicBezTo>
                <a:cubicBezTo>
                  <a:pt x="9239026" y="6468932"/>
                  <a:pt x="9228268" y="6454589"/>
                  <a:pt x="9231854" y="6458175"/>
                </a:cubicBezTo>
                <a:lnTo>
                  <a:pt x="9231854" y="6468932"/>
                </a:lnTo>
                <a:cubicBezTo>
                  <a:pt x="9231854" y="6452796"/>
                  <a:pt x="9230061" y="6553201"/>
                  <a:pt x="9231854" y="6361356"/>
                </a:cubicBezTo>
                <a:cubicBezTo>
                  <a:pt x="9233647" y="6169511"/>
                  <a:pt x="9242612" y="6017111"/>
                  <a:pt x="9242612" y="5317864"/>
                </a:cubicBezTo>
                <a:cubicBezTo>
                  <a:pt x="9242612" y="4618617"/>
                  <a:pt x="9233647" y="2938631"/>
                  <a:pt x="9231854" y="2165873"/>
                </a:cubicBezTo>
                <a:cubicBezTo>
                  <a:pt x="9230061" y="1393115"/>
                  <a:pt x="9230061" y="1011219"/>
                  <a:pt x="9231854" y="681318"/>
                </a:cubicBezTo>
                <a:cubicBezTo>
                  <a:pt x="9233647" y="351417"/>
                  <a:pt x="9240819" y="285078"/>
                  <a:pt x="9242612" y="186466"/>
                </a:cubicBezTo>
                <a:cubicBezTo>
                  <a:pt x="9244405" y="87854"/>
                  <a:pt x="9244405" y="120128"/>
                  <a:pt x="9242612" y="89648"/>
                </a:cubicBezTo>
                <a:cubicBezTo>
                  <a:pt x="9240819" y="59168"/>
                  <a:pt x="9231854" y="3586"/>
                  <a:pt x="9231854" y="3586"/>
                </a:cubicBezTo>
                <a:lnTo>
                  <a:pt x="9231854" y="3586"/>
                </a:lnTo>
                <a:lnTo>
                  <a:pt x="8919882" y="14344"/>
                </a:lnTo>
                <a:lnTo>
                  <a:pt x="6348805" y="14344"/>
                </a:lnTo>
                <a:lnTo>
                  <a:pt x="3143026" y="14344"/>
                </a:lnTo>
                <a:lnTo>
                  <a:pt x="1120588" y="14344"/>
                </a:lnTo>
                <a:lnTo>
                  <a:pt x="249219" y="14344"/>
                </a:lnTo>
                <a:cubicBezTo>
                  <a:pt x="91440" y="12551"/>
                  <a:pt x="199016" y="5379"/>
                  <a:pt x="173915" y="3586"/>
                </a:cubicBezTo>
                <a:cubicBezTo>
                  <a:pt x="148814" y="1793"/>
                  <a:pt x="112955" y="0"/>
                  <a:pt x="98612" y="3586"/>
                </a:cubicBezTo>
                <a:cubicBezTo>
                  <a:pt x="84269" y="7172"/>
                  <a:pt x="89647" y="1"/>
                  <a:pt x="87854" y="25102"/>
                </a:cubicBezTo>
                <a:cubicBezTo>
                  <a:pt x="86061" y="50203"/>
                  <a:pt x="87854" y="154193"/>
                  <a:pt x="87854" y="154193"/>
                </a:cubicBezTo>
                <a:cubicBezTo>
                  <a:pt x="87854" y="303007"/>
                  <a:pt x="86061" y="475130"/>
                  <a:pt x="87854" y="917986"/>
                </a:cubicBezTo>
                <a:cubicBezTo>
                  <a:pt x="89647" y="1360843"/>
                  <a:pt x="100405" y="2040367"/>
                  <a:pt x="98612" y="2811332"/>
                </a:cubicBezTo>
                <a:cubicBezTo>
                  <a:pt x="96819" y="3582297"/>
                  <a:pt x="80682" y="5005893"/>
                  <a:pt x="77096" y="5543775"/>
                </a:cubicBezTo>
                <a:cubicBezTo>
                  <a:pt x="73510" y="6081657"/>
                  <a:pt x="77096" y="6038626"/>
                  <a:pt x="77096" y="6038626"/>
                </a:cubicBezTo>
                <a:cubicBezTo>
                  <a:pt x="77096" y="6176682"/>
                  <a:pt x="75303" y="6296809"/>
                  <a:pt x="77096" y="6372113"/>
                </a:cubicBezTo>
                <a:cubicBezTo>
                  <a:pt x="78889" y="6447417"/>
                  <a:pt x="0" y="6542443"/>
                  <a:pt x="66339" y="6501205"/>
                </a:cubicBezTo>
                <a:close/>
              </a:path>
            </a:pathLst>
          </a:custGeom>
          <a:blipFill>
            <a:blip r:embed="rId2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Picture 2" descr="C:\Users\Mireille\Pictures\18670802_jpg-r_160_240-b_1_D6D6D6-f_jpg-q_x-xxyxx.jpg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7215193" y="0"/>
            <a:ext cx="1928808" cy="2571744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46050" h="146050" prst="relaxedInset"/>
          </a:sp3d>
        </p:spPr>
      </p:pic>
      <p:pic>
        <p:nvPicPr>
          <p:cNvPr id="5" name="Picture 2" descr="C:\Users\Mireille\Pictures\18670802_jpg-r_160_240-b_1_D6D6D6-f_jpg-q_x-xxyxx.jpg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0" y="0"/>
            <a:ext cx="1928808" cy="2571744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46050" h="146050" prst="relaxedInset"/>
          </a:sp3d>
        </p:spPr>
      </p:pic>
    </p:spTree>
  </p:cSld>
  <p:clrMapOvr>
    <a:masterClrMapping/>
  </p:clrMapOvr>
  <p:transition advTm="8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Top)">
                                      <p:cBhvr>
                                        <p:cTn id="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500"/>
                            </p:stCondLst>
                            <p:childTnLst>
                              <p:par>
                                <p:cTn id="23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000"/>
                            </p:stCondLst>
                            <p:childTnLst>
                              <p:par>
                                <p:cTn id="27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500"/>
                            </p:stCondLst>
                            <p:childTnLst>
                              <p:par>
                                <p:cTn id="31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6000"/>
                            </p:stCondLst>
                            <p:childTnLst>
                              <p:par>
                                <p:cTn id="35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9500"/>
                            </p:stCondLst>
                            <p:childTnLst>
                              <p:par>
                                <p:cTn id="39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3000"/>
                            </p:stCondLst>
                            <p:childTnLst>
                              <p:par>
                                <p:cTn id="43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65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0"/>
                            </p:stCondLst>
                            <p:childTnLst>
                              <p:par>
                                <p:cTn id="51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3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3500"/>
                            </p:stCondLst>
                            <p:childTnLst>
                              <p:par>
                                <p:cTn id="55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7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7000"/>
                            </p:stCondLst>
                            <p:childTnLst>
                              <p:par>
                                <p:cTn id="59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1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500"/>
                            </p:stCondLst>
                            <p:childTnLst>
                              <p:par>
                                <p:cTn id="63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5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4000"/>
                            </p:stCondLst>
                            <p:childTnLst>
                              <p:par>
                                <p:cTn id="67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9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7500"/>
                            </p:stCondLst>
                            <p:childTnLst>
                              <p:par>
                                <p:cTn id="71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3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1000"/>
                            </p:stCondLst>
                            <p:childTnLst>
                              <p:par>
                                <p:cTn id="75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7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4500"/>
                            </p:stCondLst>
                            <p:childTnLst>
                              <p:par>
                                <p:cTn id="79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1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grpSp>
        <p:nvGrpSpPr>
          <p:cNvPr id="4" name="Groupe 3"/>
          <p:cNvGrpSpPr/>
          <p:nvPr/>
        </p:nvGrpSpPr>
        <p:grpSpPr>
          <a:xfrm>
            <a:off x="1" y="0"/>
            <a:ext cx="9144000" cy="6858000"/>
            <a:chOff x="0" y="0"/>
            <a:chExt cx="9144000" cy="6858000"/>
          </a:xfrm>
        </p:grpSpPr>
        <p:pic>
          <p:nvPicPr>
            <p:cNvPr id="5" name="Picture 7" descr="ScreenShot1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9" descr="ligneetoile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Rectangle 1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sp>
          <p:nvSpPr>
            <p:cNvPr id="8" name="Rectangle 16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pic>
          <p:nvPicPr>
            <p:cNvPr id="9" name="Image 8" descr="BanHautpageindexminippsmania.jpg">
              <a:hlinkClick r:id="rId4"/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Image 9" descr="BanHautpageindex.jpg">
              <a:hlinkClick r:id="rId4"/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195652"/>
              <a:r>
                <a:rPr lang="fr-CA" sz="3500" dirty="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900" b="1" dirty="0">
                  <a:solidFill>
                    <a:schemeClr val="accent5">
                      <a:lumMod val="60000"/>
                      <a:lumOff val="40000"/>
                    </a:schemeClr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1100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itchFamily="34" charset="0"/>
              </a:endParaRPr>
            </a:p>
          </p:txBody>
        </p:sp>
        <p:sp>
          <p:nvSpPr>
            <p:cNvPr id="12" name="Text Box 10"/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5034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3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446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5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9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ogo PPSMANI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logo PPSMANIA</Template>
  <TotalTime>302</TotalTime>
  <Words>14</Words>
  <Application>Microsoft Office PowerPoint</Application>
  <PresentationFormat>Affichage à l'écran (4:3)</PresentationFormat>
  <Paragraphs>4</Paragraphs>
  <Slides>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6" baseType="lpstr">
      <vt:lpstr>logo PPSMANIA</vt:lpstr>
      <vt:lpstr>Diapositive 1</vt:lpstr>
      <vt:lpstr>Diapositive 2</vt:lpstr>
      <vt:lpstr>Diapositive 3</vt:lpstr>
      <vt:lpstr>Diapositive 4</vt:lpstr>
      <vt:lpstr>Diapositive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31</cp:revision>
  <dcterms:created xsi:type="dcterms:W3CDTF">2015-05-30T13:39:07Z</dcterms:created>
  <dcterms:modified xsi:type="dcterms:W3CDTF">2015-05-31T15:39:03Z</dcterms:modified>
</cp:coreProperties>
</file>