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8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6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18084"/>
      </p:ext>
    </p:extLst>
  </p:cSld>
  <p:clrMapOvr>
    <a:masterClrMapping/>
  </p:clrMapOvr>
  <p:transition spd="slow" advTm="600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921582"/>
      </p:ext>
    </p:extLst>
  </p:cSld>
  <p:clrMapOvr>
    <a:masterClrMapping/>
  </p:clrMapOvr>
  <p:transition spd="slow" advTm="600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6696379"/>
      </p:ext>
    </p:extLst>
  </p:cSld>
  <p:clrMapOvr>
    <a:masterClrMapping/>
  </p:clrMapOvr>
  <p:transition spd="slow" advTm="600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0427081"/>
      </p:ext>
    </p:extLst>
  </p:cSld>
  <p:clrMapOvr>
    <a:masterClrMapping/>
  </p:clrMapOvr>
  <p:transition spd="slow" advTm="600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6990449"/>
      </p:ext>
    </p:extLst>
  </p:cSld>
  <p:clrMapOvr>
    <a:masterClrMapping/>
  </p:clrMapOvr>
  <p:transition spd="slow" advTm="600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692725"/>
      </p:ext>
    </p:extLst>
  </p:cSld>
  <p:clrMapOvr>
    <a:masterClrMapping/>
  </p:clrMapOvr>
  <p:transition spd="slow" advTm="600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3565503"/>
      </p:ext>
    </p:extLst>
  </p:cSld>
  <p:clrMapOvr>
    <a:masterClrMapping/>
  </p:clrMapOvr>
  <p:transition spd="slow" advTm="600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6377341"/>
      </p:ext>
    </p:extLst>
  </p:cSld>
  <p:clrMapOvr>
    <a:masterClrMapping/>
  </p:clrMapOvr>
  <p:transition spd="slow" advTm="600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801358"/>
      </p:ext>
    </p:extLst>
  </p:cSld>
  <p:clrMapOvr>
    <a:masterClrMapping/>
  </p:clrMapOvr>
  <p:transition spd="slow" advTm="600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461259"/>
      </p:ext>
    </p:extLst>
  </p:cSld>
  <p:clrMapOvr>
    <a:masterClrMapping/>
  </p:clrMapOvr>
  <p:transition spd="slow" advTm="600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467809"/>
      </p:ext>
    </p:extLst>
  </p:cSld>
  <p:clrMapOvr>
    <a:masterClrMapping/>
  </p:clrMapOvr>
  <p:transition spd="slow" advTm="600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FB7B7-B512-4370-9E87-27EC4C8B67D6}" type="datetimeFigureOut">
              <a:rPr lang="fr-FR" smtClean="0"/>
              <a:t>30/01/2017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9B124-F5FA-4770-8E6B-9ADD2A9E8F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20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6000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36914" y="0"/>
            <a:ext cx="6727372" cy="2275113"/>
          </a:xfrm>
          <a:prstGeom prst="rect">
            <a:avLst/>
          </a:prstGeom>
        </p:spPr>
        <p:txBody>
          <a:bodyPr wrap="square">
            <a:prstTxWarp prst="textStop">
              <a:avLst>
                <a:gd name="adj" fmla="val 34270"/>
              </a:avLst>
            </a:prstTxWarp>
            <a:spAutoFit/>
          </a:bodyPr>
          <a:lstStyle/>
          <a:p>
            <a:r>
              <a:rPr lang="fr-FR" sz="2800" dirty="0" smtClean="0">
                <a:effectLst/>
                <a:latin typeface="Curlz MT" panose="04040404050702020202" pitchFamily="82" charset="0"/>
              </a:rPr>
              <a:t>     LE BOARD 100% </a:t>
            </a:r>
          </a:p>
          <a:p>
            <a:r>
              <a:rPr lang="fr-FR" sz="2800" dirty="0" smtClean="0">
                <a:effectLst/>
                <a:latin typeface="Curlz MT" panose="04040404050702020202" pitchFamily="82" charset="0"/>
              </a:rPr>
              <a:t>PASSION AUTOMOBILE</a:t>
            </a:r>
            <a:endParaRPr lang="fr-FR" sz="2800" dirty="0">
              <a:latin typeface="Curlz MT" panose="04040404050702020202" pitchFamily="82" charset="0"/>
            </a:endParaRPr>
          </a:p>
        </p:txBody>
      </p:sp>
      <p:grpSp>
        <p:nvGrpSpPr>
          <p:cNvPr id="5" name="Groupe 4"/>
          <p:cNvGrpSpPr/>
          <p:nvPr/>
        </p:nvGrpSpPr>
        <p:grpSpPr>
          <a:xfrm>
            <a:off x="297208" y="2202576"/>
            <a:ext cx="8464179" cy="4655424"/>
            <a:chOff x="286322" y="1787184"/>
            <a:chExt cx="8464179" cy="4655424"/>
          </a:xfrm>
        </p:grpSpPr>
        <p:sp>
          <p:nvSpPr>
            <p:cNvPr id="6" name="Forme libre 5"/>
            <p:cNvSpPr/>
            <p:nvPr/>
          </p:nvSpPr>
          <p:spPr>
            <a:xfrm>
              <a:off x="286322" y="4419216"/>
              <a:ext cx="8231426" cy="2023392"/>
            </a:xfrm>
            <a:custGeom>
              <a:avLst/>
              <a:gdLst>
                <a:gd name="connsiteX0" fmla="*/ 6070935 w 8231426"/>
                <a:gd name="connsiteY0" fmla="*/ 384 h 2023392"/>
                <a:gd name="connsiteX1" fmla="*/ 8139221 w 8231426"/>
                <a:gd name="connsiteY1" fmla="*/ 577327 h 2023392"/>
                <a:gd name="connsiteX2" fmla="*/ 7779992 w 8231426"/>
                <a:gd name="connsiteY2" fmla="*/ 925670 h 2023392"/>
                <a:gd name="connsiteX3" fmla="*/ 6963564 w 8231426"/>
                <a:gd name="connsiteY3" fmla="*/ 947441 h 2023392"/>
                <a:gd name="connsiteX4" fmla="*/ 4623135 w 8231426"/>
                <a:gd name="connsiteY4" fmla="*/ 1459070 h 2023392"/>
                <a:gd name="connsiteX5" fmla="*/ 3980878 w 8231426"/>
                <a:gd name="connsiteY5" fmla="*/ 1546155 h 2023392"/>
                <a:gd name="connsiteX6" fmla="*/ 4285678 w 8231426"/>
                <a:gd name="connsiteY6" fmla="*/ 1622355 h 2023392"/>
                <a:gd name="connsiteX7" fmla="*/ 4285678 w 8231426"/>
                <a:gd name="connsiteY7" fmla="*/ 1763870 h 2023392"/>
                <a:gd name="connsiteX8" fmla="*/ 3763164 w 8231426"/>
                <a:gd name="connsiteY8" fmla="*/ 1752984 h 2023392"/>
                <a:gd name="connsiteX9" fmla="*/ 3578107 w 8231426"/>
                <a:gd name="connsiteY9" fmla="*/ 1840070 h 2023392"/>
                <a:gd name="connsiteX10" fmla="*/ 3142678 w 8231426"/>
                <a:gd name="connsiteY10" fmla="*/ 1959813 h 2023392"/>
                <a:gd name="connsiteX11" fmla="*/ 1357421 w 8231426"/>
                <a:gd name="connsiteY11" fmla="*/ 2003355 h 2023392"/>
                <a:gd name="connsiteX12" fmla="*/ 159992 w 8231426"/>
                <a:gd name="connsiteY12" fmla="*/ 1633241 h 2023392"/>
                <a:gd name="connsiteX13" fmla="*/ 323278 w 8231426"/>
                <a:gd name="connsiteY13" fmla="*/ 1252241 h 2023392"/>
                <a:gd name="connsiteX14" fmla="*/ 2990278 w 8231426"/>
                <a:gd name="connsiteY14" fmla="*/ 501127 h 2023392"/>
                <a:gd name="connsiteX15" fmla="*/ 6070935 w 8231426"/>
                <a:gd name="connsiteY15" fmla="*/ 384 h 20233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231426" h="2023392">
                  <a:moveTo>
                    <a:pt x="6070935" y="384"/>
                  </a:moveTo>
                  <a:cubicBezTo>
                    <a:pt x="6929092" y="13084"/>
                    <a:pt x="7854378" y="423113"/>
                    <a:pt x="8139221" y="577327"/>
                  </a:cubicBezTo>
                  <a:cubicBezTo>
                    <a:pt x="8424064" y="731541"/>
                    <a:pt x="7975935" y="863984"/>
                    <a:pt x="7779992" y="925670"/>
                  </a:cubicBezTo>
                  <a:cubicBezTo>
                    <a:pt x="7584049" y="987356"/>
                    <a:pt x="7489707" y="858541"/>
                    <a:pt x="6963564" y="947441"/>
                  </a:cubicBezTo>
                  <a:cubicBezTo>
                    <a:pt x="6437421" y="1036341"/>
                    <a:pt x="5120249" y="1359284"/>
                    <a:pt x="4623135" y="1459070"/>
                  </a:cubicBezTo>
                  <a:cubicBezTo>
                    <a:pt x="4126021" y="1558856"/>
                    <a:pt x="4037121" y="1518941"/>
                    <a:pt x="3980878" y="1546155"/>
                  </a:cubicBezTo>
                  <a:cubicBezTo>
                    <a:pt x="3924635" y="1573369"/>
                    <a:pt x="4234878" y="1586069"/>
                    <a:pt x="4285678" y="1622355"/>
                  </a:cubicBezTo>
                  <a:cubicBezTo>
                    <a:pt x="4336478" y="1658641"/>
                    <a:pt x="4372764" y="1742099"/>
                    <a:pt x="4285678" y="1763870"/>
                  </a:cubicBezTo>
                  <a:cubicBezTo>
                    <a:pt x="4198592" y="1785642"/>
                    <a:pt x="3881092" y="1740284"/>
                    <a:pt x="3763164" y="1752984"/>
                  </a:cubicBezTo>
                  <a:cubicBezTo>
                    <a:pt x="3645236" y="1765684"/>
                    <a:pt x="3681521" y="1805599"/>
                    <a:pt x="3578107" y="1840070"/>
                  </a:cubicBezTo>
                  <a:cubicBezTo>
                    <a:pt x="3474693" y="1874541"/>
                    <a:pt x="3512792" y="1932599"/>
                    <a:pt x="3142678" y="1959813"/>
                  </a:cubicBezTo>
                  <a:cubicBezTo>
                    <a:pt x="2772564" y="1987027"/>
                    <a:pt x="1854535" y="2057784"/>
                    <a:pt x="1357421" y="2003355"/>
                  </a:cubicBezTo>
                  <a:cubicBezTo>
                    <a:pt x="860307" y="1948926"/>
                    <a:pt x="332349" y="1758427"/>
                    <a:pt x="159992" y="1633241"/>
                  </a:cubicBezTo>
                  <a:cubicBezTo>
                    <a:pt x="-12365" y="1508055"/>
                    <a:pt x="-148436" y="1440927"/>
                    <a:pt x="323278" y="1252241"/>
                  </a:cubicBezTo>
                  <a:cubicBezTo>
                    <a:pt x="794992" y="1063555"/>
                    <a:pt x="2034150" y="709770"/>
                    <a:pt x="2990278" y="501127"/>
                  </a:cubicBezTo>
                  <a:cubicBezTo>
                    <a:pt x="3946406" y="292484"/>
                    <a:pt x="5212778" y="-12316"/>
                    <a:pt x="6070935" y="384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61000"/>
              </a:schemeClr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Forme libre 6"/>
            <p:cNvSpPr/>
            <p:nvPr/>
          </p:nvSpPr>
          <p:spPr>
            <a:xfrm>
              <a:off x="339486" y="1787184"/>
              <a:ext cx="8411015" cy="4592528"/>
            </a:xfrm>
            <a:custGeom>
              <a:avLst/>
              <a:gdLst>
                <a:gd name="connsiteX0" fmla="*/ 368085 w 8411015"/>
                <a:gd name="connsiteY0" fmla="*/ 3198473 h 4592528"/>
                <a:gd name="connsiteX1" fmla="*/ 335428 w 8411015"/>
                <a:gd name="connsiteY1" fmla="*/ 2817473 h 4592528"/>
                <a:gd name="connsiteX2" fmla="*/ 270114 w 8411015"/>
                <a:gd name="connsiteY2" fmla="*/ 2697730 h 4592528"/>
                <a:gd name="connsiteX3" fmla="*/ 346314 w 8411015"/>
                <a:gd name="connsiteY3" fmla="*/ 2599759 h 4592528"/>
                <a:gd name="connsiteX4" fmla="*/ 411628 w 8411015"/>
                <a:gd name="connsiteY4" fmla="*/ 2425587 h 4592528"/>
                <a:gd name="connsiteX5" fmla="*/ 520485 w 8411015"/>
                <a:gd name="connsiteY5" fmla="*/ 2273187 h 4592528"/>
                <a:gd name="connsiteX6" fmla="*/ 476943 w 8411015"/>
                <a:gd name="connsiteY6" fmla="*/ 2196987 h 4592528"/>
                <a:gd name="connsiteX7" fmla="*/ 335428 w 8411015"/>
                <a:gd name="connsiteY7" fmla="*/ 2142559 h 4592528"/>
                <a:gd name="connsiteX8" fmla="*/ 313657 w 8411015"/>
                <a:gd name="connsiteY8" fmla="*/ 1881302 h 4592528"/>
                <a:gd name="connsiteX9" fmla="*/ 411628 w 8411015"/>
                <a:gd name="connsiteY9" fmla="*/ 1859530 h 4592528"/>
                <a:gd name="connsiteX10" fmla="*/ 727314 w 8411015"/>
                <a:gd name="connsiteY10" fmla="*/ 1892187 h 4592528"/>
                <a:gd name="connsiteX11" fmla="*/ 803514 w 8411015"/>
                <a:gd name="connsiteY11" fmla="*/ 1935730 h 4592528"/>
                <a:gd name="connsiteX12" fmla="*/ 1086543 w 8411015"/>
                <a:gd name="connsiteY12" fmla="*/ 1837759 h 4592528"/>
                <a:gd name="connsiteX13" fmla="*/ 1598171 w 8411015"/>
                <a:gd name="connsiteY13" fmla="*/ 1576502 h 4592528"/>
                <a:gd name="connsiteX14" fmla="*/ 2164228 w 8411015"/>
                <a:gd name="connsiteY14" fmla="*/ 1434987 h 4592528"/>
                <a:gd name="connsiteX15" fmla="*/ 2675857 w 8411015"/>
                <a:gd name="connsiteY15" fmla="*/ 1358787 h 4592528"/>
                <a:gd name="connsiteX16" fmla="*/ 2817371 w 8411015"/>
                <a:gd name="connsiteY16" fmla="*/ 1184616 h 4592528"/>
                <a:gd name="connsiteX17" fmla="*/ 3078628 w 8411015"/>
                <a:gd name="connsiteY17" fmla="*/ 781845 h 4592528"/>
                <a:gd name="connsiteX18" fmla="*/ 3296343 w 8411015"/>
                <a:gd name="connsiteY18" fmla="*/ 455273 h 4592528"/>
                <a:gd name="connsiteX19" fmla="*/ 3350771 w 8411015"/>
                <a:gd name="connsiteY19" fmla="*/ 379073 h 4592528"/>
                <a:gd name="connsiteX20" fmla="*/ 3339885 w 8411015"/>
                <a:gd name="connsiteY20" fmla="*/ 313759 h 4592528"/>
                <a:gd name="connsiteX21" fmla="*/ 3416085 w 8411015"/>
                <a:gd name="connsiteY21" fmla="*/ 248445 h 4592528"/>
                <a:gd name="connsiteX22" fmla="*/ 3612028 w 8411015"/>
                <a:gd name="connsiteY22" fmla="*/ 161359 h 4592528"/>
                <a:gd name="connsiteX23" fmla="*/ 3851514 w 8411015"/>
                <a:gd name="connsiteY23" fmla="*/ 96045 h 4592528"/>
                <a:gd name="connsiteX24" fmla="*/ 4624400 w 8411015"/>
                <a:gd name="connsiteY24" fmla="*/ 8959 h 4592528"/>
                <a:gd name="connsiteX25" fmla="*/ 5419057 w 8411015"/>
                <a:gd name="connsiteY25" fmla="*/ 8959 h 4592528"/>
                <a:gd name="connsiteX26" fmla="*/ 6104857 w 8411015"/>
                <a:gd name="connsiteY26" fmla="*/ 63387 h 4592528"/>
                <a:gd name="connsiteX27" fmla="*/ 6616485 w 8411015"/>
                <a:gd name="connsiteY27" fmla="*/ 74273 h 4592528"/>
                <a:gd name="connsiteX28" fmla="*/ 7008371 w 8411015"/>
                <a:gd name="connsiteY28" fmla="*/ 172245 h 4592528"/>
                <a:gd name="connsiteX29" fmla="*/ 7345828 w 8411015"/>
                <a:gd name="connsiteY29" fmla="*/ 411730 h 4592528"/>
                <a:gd name="connsiteX30" fmla="*/ 7617971 w 8411015"/>
                <a:gd name="connsiteY30" fmla="*/ 781845 h 4592528"/>
                <a:gd name="connsiteX31" fmla="*/ 7846571 w 8411015"/>
                <a:gd name="connsiteY31" fmla="*/ 1282587 h 4592528"/>
                <a:gd name="connsiteX32" fmla="*/ 7977200 w 8411015"/>
                <a:gd name="connsiteY32" fmla="*/ 1609159 h 4592528"/>
                <a:gd name="connsiteX33" fmla="*/ 8086057 w 8411015"/>
                <a:gd name="connsiteY33" fmla="*/ 1859530 h 4592528"/>
                <a:gd name="connsiteX34" fmla="*/ 8173143 w 8411015"/>
                <a:gd name="connsiteY34" fmla="*/ 2001045 h 4592528"/>
                <a:gd name="connsiteX35" fmla="*/ 8282000 w 8411015"/>
                <a:gd name="connsiteY35" fmla="*/ 2305845 h 4592528"/>
                <a:gd name="connsiteX36" fmla="*/ 8314657 w 8411015"/>
                <a:gd name="connsiteY36" fmla="*/ 2371159 h 4592528"/>
                <a:gd name="connsiteX37" fmla="*/ 8390857 w 8411015"/>
                <a:gd name="connsiteY37" fmla="*/ 2403816 h 4592528"/>
                <a:gd name="connsiteX38" fmla="*/ 8401743 w 8411015"/>
                <a:gd name="connsiteY38" fmla="*/ 2621530 h 4592528"/>
                <a:gd name="connsiteX39" fmla="*/ 8271114 w 8411015"/>
                <a:gd name="connsiteY39" fmla="*/ 2588873 h 4592528"/>
                <a:gd name="connsiteX40" fmla="*/ 8107828 w 8411015"/>
                <a:gd name="connsiteY40" fmla="*/ 2665073 h 4592528"/>
                <a:gd name="connsiteX41" fmla="*/ 8129600 w 8411015"/>
                <a:gd name="connsiteY41" fmla="*/ 2686845 h 4592528"/>
                <a:gd name="connsiteX42" fmla="*/ 8347314 w 8411015"/>
                <a:gd name="connsiteY42" fmla="*/ 2675959 h 4592528"/>
                <a:gd name="connsiteX43" fmla="*/ 8271114 w 8411015"/>
                <a:gd name="connsiteY43" fmla="*/ 2752159 h 4592528"/>
                <a:gd name="connsiteX44" fmla="*/ 8086057 w 8411015"/>
                <a:gd name="connsiteY44" fmla="*/ 2752159 h 4592528"/>
                <a:gd name="connsiteX45" fmla="*/ 8053400 w 8411015"/>
                <a:gd name="connsiteY45" fmla="*/ 2958987 h 4592528"/>
                <a:gd name="connsiteX46" fmla="*/ 7955428 w 8411015"/>
                <a:gd name="connsiteY46" fmla="*/ 3274673 h 4592528"/>
                <a:gd name="connsiteX47" fmla="*/ 7715943 w 8411015"/>
                <a:gd name="connsiteY47" fmla="*/ 3535930 h 4592528"/>
                <a:gd name="connsiteX48" fmla="*/ 7487343 w 8411015"/>
                <a:gd name="connsiteY48" fmla="*/ 3601245 h 4592528"/>
                <a:gd name="connsiteX49" fmla="*/ 7182543 w 8411015"/>
                <a:gd name="connsiteY49" fmla="*/ 3470616 h 4592528"/>
                <a:gd name="connsiteX50" fmla="*/ 7041028 w 8411015"/>
                <a:gd name="connsiteY50" fmla="*/ 3122273 h 4592528"/>
                <a:gd name="connsiteX51" fmla="*/ 7041028 w 8411015"/>
                <a:gd name="connsiteY51" fmla="*/ 2904559 h 4592528"/>
                <a:gd name="connsiteX52" fmla="*/ 7019257 w 8411015"/>
                <a:gd name="connsiteY52" fmla="*/ 2882787 h 4592528"/>
                <a:gd name="connsiteX53" fmla="*/ 6692685 w 8411015"/>
                <a:gd name="connsiteY53" fmla="*/ 2969873 h 4592528"/>
                <a:gd name="connsiteX54" fmla="*/ 6703571 w 8411015"/>
                <a:gd name="connsiteY54" fmla="*/ 3046073 h 4592528"/>
                <a:gd name="connsiteX55" fmla="*/ 6006885 w 8411015"/>
                <a:gd name="connsiteY55" fmla="*/ 3220245 h 4592528"/>
                <a:gd name="connsiteX56" fmla="*/ 4657057 w 8411015"/>
                <a:gd name="connsiteY56" fmla="*/ 3535930 h 4592528"/>
                <a:gd name="connsiteX57" fmla="*/ 4461114 w 8411015"/>
                <a:gd name="connsiteY57" fmla="*/ 3525045 h 4592528"/>
                <a:gd name="connsiteX58" fmla="*/ 4395800 w 8411015"/>
                <a:gd name="connsiteY58" fmla="*/ 3971359 h 4592528"/>
                <a:gd name="connsiteX59" fmla="*/ 4319600 w 8411015"/>
                <a:gd name="connsiteY59" fmla="*/ 3557702 h 4592528"/>
                <a:gd name="connsiteX60" fmla="*/ 4145428 w 8411015"/>
                <a:gd name="connsiteY60" fmla="*/ 3601245 h 4592528"/>
                <a:gd name="connsiteX61" fmla="*/ 3993028 w 8411015"/>
                <a:gd name="connsiteY61" fmla="*/ 3612130 h 4592528"/>
                <a:gd name="connsiteX62" fmla="*/ 3851514 w 8411015"/>
                <a:gd name="connsiteY62" fmla="*/ 3612130 h 4592528"/>
                <a:gd name="connsiteX63" fmla="*/ 3840628 w 8411015"/>
                <a:gd name="connsiteY63" fmla="*/ 3786302 h 4592528"/>
                <a:gd name="connsiteX64" fmla="*/ 3742657 w 8411015"/>
                <a:gd name="connsiteY64" fmla="*/ 4123759 h 4592528"/>
                <a:gd name="connsiteX65" fmla="*/ 3524943 w 8411015"/>
                <a:gd name="connsiteY65" fmla="*/ 4395902 h 4592528"/>
                <a:gd name="connsiteX66" fmla="*/ 3187485 w 8411015"/>
                <a:gd name="connsiteY66" fmla="*/ 4570073 h 4592528"/>
                <a:gd name="connsiteX67" fmla="*/ 2675857 w 8411015"/>
                <a:gd name="connsiteY67" fmla="*/ 4559187 h 4592528"/>
                <a:gd name="connsiteX68" fmla="*/ 2392828 w 8411015"/>
                <a:gd name="connsiteY68" fmla="*/ 4287045 h 4592528"/>
                <a:gd name="connsiteX69" fmla="*/ 2349285 w 8411015"/>
                <a:gd name="connsiteY69" fmla="*/ 4036673 h 4592528"/>
                <a:gd name="connsiteX70" fmla="*/ 2316628 w 8411015"/>
                <a:gd name="connsiteY70" fmla="*/ 3786302 h 4592528"/>
                <a:gd name="connsiteX71" fmla="*/ 2316628 w 8411015"/>
                <a:gd name="connsiteY71" fmla="*/ 3786302 h 4592528"/>
                <a:gd name="connsiteX72" fmla="*/ 1946514 w 8411015"/>
                <a:gd name="connsiteY72" fmla="*/ 3775416 h 4592528"/>
                <a:gd name="connsiteX73" fmla="*/ 1913857 w 8411015"/>
                <a:gd name="connsiteY73" fmla="*/ 3786302 h 4592528"/>
                <a:gd name="connsiteX74" fmla="*/ 1859428 w 8411015"/>
                <a:gd name="connsiteY74" fmla="*/ 3960473 h 4592528"/>
                <a:gd name="connsiteX75" fmla="*/ 1652600 w 8411015"/>
                <a:gd name="connsiteY75" fmla="*/ 3982245 h 4592528"/>
                <a:gd name="connsiteX76" fmla="*/ 1064771 w 8411015"/>
                <a:gd name="connsiteY76" fmla="*/ 3884273 h 4592528"/>
                <a:gd name="connsiteX77" fmla="*/ 955914 w 8411015"/>
                <a:gd name="connsiteY77" fmla="*/ 3862502 h 4592528"/>
                <a:gd name="connsiteX78" fmla="*/ 966800 w 8411015"/>
                <a:gd name="connsiteY78" fmla="*/ 3808073 h 4592528"/>
                <a:gd name="connsiteX79" fmla="*/ 422514 w 8411015"/>
                <a:gd name="connsiteY79" fmla="*/ 3677445 h 4592528"/>
                <a:gd name="connsiteX80" fmla="*/ 204800 w 8411015"/>
                <a:gd name="connsiteY80" fmla="*/ 3470616 h 4592528"/>
                <a:gd name="connsiteX81" fmla="*/ 128600 w 8411015"/>
                <a:gd name="connsiteY81" fmla="*/ 3459730 h 4592528"/>
                <a:gd name="connsiteX82" fmla="*/ 74171 w 8411015"/>
                <a:gd name="connsiteY82" fmla="*/ 3448845 h 4592528"/>
                <a:gd name="connsiteX83" fmla="*/ 8857 w 8411015"/>
                <a:gd name="connsiteY83" fmla="*/ 3024302 h 4592528"/>
                <a:gd name="connsiteX84" fmla="*/ 8857 w 8411015"/>
                <a:gd name="connsiteY84" fmla="*/ 2904559 h 4592528"/>
                <a:gd name="connsiteX85" fmla="*/ 85057 w 8411015"/>
                <a:gd name="connsiteY85" fmla="*/ 2839245 h 4592528"/>
                <a:gd name="connsiteX86" fmla="*/ 204800 w 8411015"/>
                <a:gd name="connsiteY86" fmla="*/ 3078730 h 4592528"/>
                <a:gd name="connsiteX87" fmla="*/ 368085 w 8411015"/>
                <a:gd name="connsiteY87" fmla="*/ 3198473 h 4592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</a:cxnLst>
              <a:rect l="l" t="t" r="r" b="b"/>
              <a:pathLst>
                <a:path w="8411015" h="4592528">
                  <a:moveTo>
                    <a:pt x="368085" y="3198473"/>
                  </a:moveTo>
                  <a:cubicBezTo>
                    <a:pt x="389856" y="3154930"/>
                    <a:pt x="351756" y="2900930"/>
                    <a:pt x="335428" y="2817473"/>
                  </a:cubicBezTo>
                  <a:cubicBezTo>
                    <a:pt x="319099" y="2734016"/>
                    <a:pt x="268300" y="2734016"/>
                    <a:pt x="270114" y="2697730"/>
                  </a:cubicBezTo>
                  <a:cubicBezTo>
                    <a:pt x="271928" y="2661444"/>
                    <a:pt x="322728" y="2645116"/>
                    <a:pt x="346314" y="2599759"/>
                  </a:cubicBezTo>
                  <a:cubicBezTo>
                    <a:pt x="369900" y="2554402"/>
                    <a:pt x="382600" y="2480016"/>
                    <a:pt x="411628" y="2425587"/>
                  </a:cubicBezTo>
                  <a:cubicBezTo>
                    <a:pt x="440657" y="2371158"/>
                    <a:pt x="509599" y="2311287"/>
                    <a:pt x="520485" y="2273187"/>
                  </a:cubicBezTo>
                  <a:cubicBezTo>
                    <a:pt x="531371" y="2235087"/>
                    <a:pt x="507786" y="2218758"/>
                    <a:pt x="476943" y="2196987"/>
                  </a:cubicBezTo>
                  <a:cubicBezTo>
                    <a:pt x="446100" y="2175216"/>
                    <a:pt x="362642" y="2195173"/>
                    <a:pt x="335428" y="2142559"/>
                  </a:cubicBezTo>
                  <a:cubicBezTo>
                    <a:pt x="308214" y="2089945"/>
                    <a:pt x="300957" y="1928473"/>
                    <a:pt x="313657" y="1881302"/>
                  </a:cubicBezTo>
                  <a:cubicBezTo>
                    <a:pt x="326357" y="1834130"/>
                    <a:pt x="342685" y="1857716"/>
                    <a:pt x="411628" y="1859530"/>
                  </a:cubicBezTo>
                  <a:cubicBezTo>
                    <a:pt x="480571" y="1861344"/>
                    <a:pt x="662000" y="1879487"/>
                    <a:pt x="727314" y="1892187"/>
                  </a:cubicBezTo>
                  <a:cubicBezTo>
                    <a:pt x="792628" y="1904887"/>
                    <a:pt x="743643" y="1944801"/>
                    <a:pt x="803514" y="1935730"/>
                  </a:cubicBezTo>
                  <a:cubicBezTo>
                    <a:pt x="863385" y="1926659"/>
                    <a:pt x="954100" y="1897630"/>
                    <a:pt x="1086543" y="1837759"/>
                  </a:cubicBezTo>
                  <a:cubicBezTo>
                    <a:pt x="1218986" y="1777888"/>
                    <a:pt x="1418557" y="1643631"/>
                    <a:pt x="1598171" y="1576502"/>
                  </a:cubicBezTo>
                  <a:cubicBezTo>
                    <a:pt x="1777785" y="1509373"/>
                    <a:pt x="1984614" y="1471273"/>
                    <a:pt x="2164228" y="1434987"/>
                  </a:cubicBezTo>
                  <a:cubicBezTo>
                    <a:pt x="2343842" y="1398701"/>
                    <a:pt x="2567000" y="1400515"/>
                    <a:pt x="2675857" y="1358787"/>
                  </a:cubicBezTo>
                  <a:cubicBezTo>
                    <a:pt x="2784714" y="1317059"/>
                    <a:pt x="2750243" y="1280773"/>
                    <a:pt x="2817371" y="1184616"/>
                  </a:cubicBezTo>
                  <a:cubicBezTo>
                    <a:pt x="2884499" y="1088459"/>
                    <a:pt x="2998799" y="903402"/>
                    <a:pt x="3078628" y="781845"/>
                  </a:cubicBezTo>
                  <a:cubicBezTo>
                    <a:pt x="3158457" y="660288"/>
                    <a:pt x="3250986" y="522402"/>
                    <a:pt x="3296343" y="455273"/>
                  </a:cubicBezTo>
                  <a:cubicBezTo>
                    <a:pt x="3341700" y="388144"/>
                    <a:pt x="3343514" y="402659"/>
                    <a:pt x="3350771" y="379073"/>
                  </a:cubicBezTo>
                  <a:cubicBezTo>
                    <a:pt x="3358028" y="355487"/>
                    <a:pt x="3328999" y="335530"/>
                    <a:pt x="3339885" y="313759"/>
                  </a:cubicBezTo>
                  <a:cubicBezTo>
                    <a:pt x="3350771" y="291988"/>
                    <a:pt x="3370728" y="273845"/>
                    <a:pt x="3416085" y="248445"/>
                  </a:cubicBezTo>
                  <a:cubicBezTo>
                    <a:pt x="3461442" y="223045"/>
                    <a:pt x="3539457" y="186759"/>
                    <a:pt x="3612028" y="161359"/>
                  </a:cubicBezTo>
                  <a:cubicBezTo>
                    <a:pt x="3684600" y="135959"/>
                    <a:pt x="3682785" y="121445"/>
                    <a:pt x="3851514" y="96045"/>
                  </a:cubicBezTo>
                  <a:cubicBezTo>
                    <a:pt x="4020243" y="70645"/>
                    <a:pt x="4363143" y="23473"/>
                    <a:pt x="4624400" y="8959"/>
                  </a:cubicBezTo>
                  <a:cubicBezTo>
                    <a:pt x="4885657" y="-5555"/>
                    <a:pt x="5172314" y="-112"/>
                    <a:pt x="5419057" y="8959"/>
                  </a:cubicBezTo>
                  <a:cubicBezTo>
                    <a:pt x="5665800" y="18030"/>
                    <a:pt x="5905286" y="52501"/>
                    <a:pt x="6104857" y="63387"/>
                  </a:cubicBezTo>
                  <a:cubicBezTo>
                    <a:pt x="6304428" y="74273"/>
                    <a:pt x="6465899" y="56130"/>
                    <a:pt x="6616485" y="74273"/>
                  </a:cubicBezTo>
                  <a:cubicBezTo>
                    <a:pt x="6767071" y="92416"/>
                    <a:pt x="6886814" y="116002"/>
                    <a:pt x="7008371" y="172245"/>
                  </a:cubicBezTo>
                  <a:cubicBezTo>
                    <a:pt x="7129928" y="228488"/>
                    <a:pt x="7244228" y="310130"/>
                    <a:pt x="7345828" y="411730"/>
                  </a:cubicBezTo>
                  <a:cubicBezTo>
                    <a:pt x="7447428" y="513330"/>
                    <a:pt x="7534514" y="636702"/>
                    <a:pt x="7617971" y="781845"/>
                  </a:cubicBezTo>
                  <a:cubicBezTo>
                    <a:pt x="7701428" y="926988"/>
                    <a:pt x="7786699" y="1144701"/>
                    <a:pt x="7846571" y="1282587"/>
                  </a:cubicBezTo>
                  <a:cubicBezTo>
                    <a:pt x="7906443" y="1420473"/>
                    <a:pt x="7937286" y="1513002"/>
                    <a:pt x="7977200" y="1609159"/>
                  </a:cubicBezTo>
                  <a:cubicBezTo>
                    <a:pt x="8017114" y="1705316"/>
                    <a:pt x="8053400" y="1794216"/>
                    <a:pt x="8086057" y="1859530"/>
                  </a:cubicBezTo>
                  <a:cubicBezTo>
                    <a:pt x="8118714" y="1924844"/>
                    <a:pt x="8140486" y="1926659"/>
                    <a:pt x="8173143" y="2001045"/>
                  </a:cubicBezTo>
                  <a:cubicBezTo>
                    <a:pt x="8205800" y="2075431"/>
                    <a:pt x="8258414" y="2244159"/>
                    <a:pt x="8282000" y="2305845"/>
                  </a:cubicBezTo>
                  <a:cubicBezTo>
                    <a:pt x="8305586" y="2367531"/>
                    <a:pt x="8296514" y="2354831"/>
                    <a:pt x="8314657" y="2371159"/>
                  </a:cubicBezTo>
                  <a:cubicBezTo>
                    <a:pt x="8332800" y="2387487"/>
                    <a:pt x="8376343" y="2362088"/>
                    <a:pt x="8390857" y="2403816"/>
                  </a:cubicBezTo>
                  <a:cubicBezTo>
                    <a:pt x="8405371" y="2445544"/>
                    <a:pt x="8421700" y="2590687"/>
                    <a:pt x="8401743" y="2621530"/>
                  </a:cubicBezTo>
                  <a:cubicBezTo>
                    <a:pt x="8381786" y="2652373"/>
                    <a:pt x="8320100" y="2581616"/>
                    <a:pt x="8271114" y="2588873"/>
                  </a:cubicBezTo>
                  <a:cubicBezTo>
                    <a:pt x="8222128" y="2596130"/>
                    <a:pt x="8131414" y="2648744"/>
                    <a:pt x="8107828" y="2665073"/>
                  </a:cubicBezTo>
                  <a:cubicBezTo>
                    <a:pt x="8084242" y="2681402"/>
                    <a:pt x="8089686" y="2685031"/>
                    <a:pt x="8129600" y="2686845"/>
                  </a:cubicBezTo>
                  <a:cubicBezTo>
                    <a:pt x="8169514" y="2688659"/>
                    <a:pt x="8323728" y="2665073"/>
                    <a:pt x="8347314" y="2675959"/>
                  </a:cubicBezTo>
                  <a:cubicBezTo>
                    <a:pt x="8370900" y="2686845"/>
                    <a:pt x="8314657" y="2739459"/>
                    <a:pt x="8271114" y="2752159"/>
                  </a:cubicBezTo>
                  <a:cubicBezTo>
                    <a:pt x="8227571" y="2764859"/>
                    <a:pt x="8122343" y="2717688"/>
                    <a:pt x="8086057" y="2752159"/>
                  </a:cubicBezTo>
                  <a:cubicBezTo>
                    <a:pt x="8049771" y="2786630"/>
                    <a:pt x="8075172" y="2871901"/>
                    <a:pt x="8053400" y="2958987"/>
                  </a:cubicBezTo>
                  <a:cubicBezTo>
                    <a:pt x="8031629" y="3046073"/>
                    <a:pt x="8011671" y="3178516"/>
                    <a:pt x="7955428" y="3274673"/>
                  </a:cubicBezTo>
                  <a:cubicBezTo>
                    <a:pt x="7899185" y="3370830"/>
                    <a:pt x="7793957" y="3481501"/>
                    <a:pt x="7715943" y="3535930"/>
                  </a:cubicBezTo>
                  <a:cubicBezTo>
                    <a:pt x="7637929" y="3590359"/>
                    <a:pt x="7576243" y="3612131"/>
                    <a:pt x="7487343" y="3601245"/>
                  </a:cubicBezTo>
                  <a:cubicBezTo>
                    <a:pt x="7398443" y="3590359"/>
                    <a:pt x="7256929" y="3550445"/>
                    <a:pt x="7182543" y="3470616"/>
                  </a:cubicBezTo>
                  <a:cubicBezTo>
                    <a:pt x="7108157" y="3390787"/>
                    <a:pt x="7064614" y="3216616"/>
                    <a:pt x="7041028" y="3122273"/>
                  </a:cubicBezTo>
                  <a:cubicBezTo>
                    <a:pt x="7017442" y="3027930"/>
                    <a:pt x="7044656" y="2944473"/>
                    <a:pt x="7041028" y="2904559"/>
                  </a:cubicBezTo>
                  <a:cubicBezTo>
                    <a:pt x="7037400" y="2864645"/>
                    <a:pt x="7077314" y="2871901"/>
                    <a:pt x="7019257" y="2882787"/>
                  </a:cubicBezTo>
                  <a:cubicBezTo>
                    <a:pt x="6961200" y="2893673"/>
                    <a:pt x="6745299" y="2942659"/>
                    <a:pt x="6692685" y="2969873"/>
                  </a:cubicBezTo>
                  <a:cubicBezTo>
                    <a:pt x="6640071" y="2997087"/>
                    <a:pt x="6817871" y="3004344"/>
                    <a:pt x="6703571" y="3046073"/>
                  </a:cubicBezTo>
                  <a:cubicBezTo>
                    <a:pt x="6589271" y="3087802"/>
                    <a:pt x="6006885" y="3220245"/>
                    <a:pt x="6006885" y="3220245"/>
                  </a:cubicBezTo>
                  <a:lnTo>
                    <a:pt x="4657057" y="3535930"/>
                  </a:lnTo>
                  <a:cubicBezTo>
                    <a:pt x="4399429" y="3586730"/>
                    <a:pt x="4504657" y="3452474"/>
                    <a:pt x="4461114" y="3525045"/>
                  </a:cubicBezTo>
                  <a:cubicBezTo>
                    <a:pt x="4417571" y="3597616"/>
                    <a:pt x="4419386" y="3965916"/>
                    <a:pt x="4395800" y="3971359"/>
                  </a:cubicBezTo>
                  <a:cubicBezTo>
                    <a:pt x="4372214" y="3976802"/>
                    <a:pt x="4361329" y="3619388"/>
                    <a:pt x="4319600" y="3557702"/>
                  </a:cubicBezTo>
                  <a:cubicBezTo>
                    <a:pt x="4277871" y="3496016"/>
                    <a:pt x="4199857" y="3592174"/>
                    <a:pt x="4145428" y="3601245"/>
                  </a:cubicBezTo>
                  <a:cubicBezTo>
                    <a:pt x="4090999" y="3610316"/>
                    <a:pt x="4042014" y="3610316"/>
                    <a:pt x="3993028" y="3612130"/>
                  </a:cubicBezTo>
                  <a:cubicBezTo>
                    <a:pt x="3944042" y="3613944"/>
                    <a:pt x="3876914" y="3583101"/>
                    <a:pt x="3851514" y="3612130"/>
                  </a:cubicBezTo>
                  <a:cubicBezTo>
                    <a:pt x="3826114" y="3641159"/>
                    <a:pt x="3858771" y="3701031"/>
                    <a:pt x="3840628" y="3786302"/>
                  </a:cubicBezTo>
                  <a:cubicBezTo>
                    <a:pt x="3822485" y="3871574"/>
                    <a:pt x="3795271" y="4022159"/>
                    <a:pt x="3742657" y="4123759"/>
                  </a:cubicBezTo>
                  <a:cubicBezTo>
                    <a:pt x="3690043" y="4225359"/>
                    <a:pt x="3617472" y="4321516"/>
                    <a:pt x="3524943" y="4395902"/>
                  </a:cubicBezTo>
                  <a:cubicBezTo>
                    <a:pt x="3432414" y="4470288"/>
                    <a:pt x="3328999" y="4542859"/>
                    <a:pt x="3187485" y="4570073"/>
                  </a:cubicBezTo>
                  <a:cubicBezTo>
                    <a:pt x="3045971" y="4597287"/>
                    <a:pt x="2808300" y="4606358"/>
                    <a:pt x="2675857" y="4559187"/>
                  </a:cubicBezTo>
                  <a:cubicBezTo>
                    <a:pt x="2543414" y="4512016"/>
                    <a:pt x="2447257" y="4374131"/>
                    <a:pt x="2392828" y="4287045"/>
                  </a:cubicBezTo>
                  <a:cubicBezTo>
                    <a:pt x="2338399" y="4199959"/>
                    <a:pt x="2361985" y="4120130"/>
                    <a:pt x="2349285" y="4036673"/>
                  </a:cubicBezTo>
                  <a:cubicBezTo>
                    <a:pt x="2336585" y="3953216"/>
                    <a:pt x="2316628" y="3786302"/>
                    <a:pt x="2316628" y="3786302"/>
                  </a:cubicBezTo>
                  <a:lnTo>
                    <a:pt x="2316628" y="3786302"/>
                  </a:lnTo>
                  <a:lnTo>
                    <a:pt x="1946514" y="3775416"/>
                  </a:lnTo>
                  <a:cubicBezTo>
                    <a:pt x="1879386" y="3775416"/>
                    <a:pt x="1928371" y="3755459"/>
                    <a:pt x="1913857" y="3786302"/>
                  </a:cubicBezTo>
                  <a:cubicBezTo>
                    <a:pt x="1899343" y="3817145"/>
                    <a:pt x="1902971" y="3927816"/>
                    <a:pt x="1859428" y="3960473"/>
                  </a:cubicBezTo>
                  <a:cubicBezTo>
                    <a:pt x="1815885" y="3993130"/>
                    <a:pt x="1785043" y="3994945"/>
                    <a:pt x="1652600" y="3982245"/>
                  </a:cubicBezTo>
                  <a:cubicBezTo>
                    <a:pt x="1520157" y="3969545"/>
                    <a:pt x="1180885" y="3904230"/>
                    <a:pt x="1064771" y="3884273"/>
                  </a:cubicBezTo>
                  <a:cubicBezTo>
                    <a:pt x="948657" y="3864316"/>
                    <a:pt x="972243" y="3875202"/>
                    <a:pt x="955914" y="3862502"/>
                  </a:cubicBezTo>
                  <a:cubicBezTo>
                    <a:pt x="939586" y="3849802"/>
                    <a:pt x="1055700" y="3838916"/>
                    <a:pt x="966800" y="3808073"/>
                  </a:cubicBezTo>
                  <a:cubicBezTo>
                    <a:pt x="877900" y="3777230"/>
                    <a:pt x="549514" y="3733688"/>
                    <a:pt x="422514" y="3677445"/>
                  </a:cubicBezTo>
                  <a:cubicBezTo>
                    <a:pt x="295514" y="3621202"/>
                    <a:pt x="253786" y="3506902"/>
                    <a:pt x="204800" y="3470616"/>
                  </a:cubicBezTo>
                  <a:cubicBezTo>
                    <a:pt x="155814" y="3434330"/>
                    <a:pt x="150371" y="3463358"/>
                    <a:pt x="128600" y="3459730"/>
                  </a:cubicBezTo>
                  <a:cubicBezTo>
                    <a:pt x="106829" y="3456102"/>
                    <a:pt x="94128" y="3521416"/>
                    <a:pt x="74171" y="3448845"/>
                  </a:cubicBezTo>
                  <a:cubicBezTo>
                    <a:pt x="54214" y="3376274"/>
                    <a:pt x="19743" y="3115016"/>
                    <a:pt x="8857" y="3024302"/>
                  </a:cubicBezTo>
                  <a:cubicBezTo>
                    <a:pt x="-2029" y="2933588"/>
                    <a:pt x="-3843" y="2935402"/>
                    <a:pt x="8857" y="2904559"/>
                  </a:cubicBezTo>
                  <a:cubicBezTo>
                    <a:pt x="21557" y="2873716"/>
                    <a:pt x="52400" y="2810217"/>
                    <a:pt x="85057" y="2839245"/>
                  </a:cubicBezTo>
                  <a:cubicBezTo>
                    <a:pt x="117714" y="2868273"/>
                    <a:pt x="154000" y="3017044"/>
                    <a:pt x="204800" y="3078730"/>
                  </a:cubicBezTo>
                  <a:cubicBezTo>
                    <a:pt x="255600" y="3140416"/>
                    <a:pt x="346314" y="3242016"/>
                    <a:pt x="368085" y="3198473"/>
                  </a:cubicBez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2686996784"/>
      </p:ext>
    </p:extLst>
  </p:cSld>
  <p:clrMapOvr>
    <a:masterClrMapping/>
  </p:clrMapOvr>
  <p:transition spd="slow" advTm="6000">
    <p:wipe/>
    <p:sndAc>
      <p:stSnd>
        <p:snd r:embed="rId2" name="04 nasional 7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3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47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/>
      </p:transition>
    </mc:Choice>
    <mc:Fallback xmlns="">
      <p:transition spd="slow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"/>
            <a:ext cx="913154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82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d"/>
      </p:transition>
    </mc:Choice>
    <mc:Fallback xmlns="">
      <p:transition spd="slow" advTm="6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38" b="1"/>
          <a:stretch/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94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r"/>
      </p:transition>
    </mc:Choice>
    <mc:Fallback xmlns="">
      <p:transition spd="slow" advTm="6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3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06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u"/>
      </p:transition>
    </mc:Choice>
    <mc:Fallback xmlns="">
      <p:transition spd="slow" advTm="6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68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06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ld"/>
      </p:transition>
    </mc:Choice>
    <mc:Fallback xmlns="">
      <p:transition spd="slow" advTm="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5100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95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/>
      </p:transition>
    </mc:Choice>
    <mc:Fallback xmlns="">
      <p:transition spd="slow" advTm="6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"/>
            <a:ext cx="9143337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75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rd"/>
      </p:transition>
    </mc:Choice>
    <mc:Fallback xmlns="">
      <p:transition spd="slow" advTm="6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45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ru"/>
      </p:transition>
    </mc:Choice>
    <mc:Fallback xmlns="">
      <p:transition spd="slow" advTm="6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31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/>
      </p:transition>
    </mc:Choice>
    <mc:Fallback xmlns="">
      <p:transition spd="slow" advTm="6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53"/>
          <a:stretch/>
        </p:blipFill>
        <p:spPr>
          <a:xfrm>
            <a:off x="0" y="-1"/>
            <a:ext cx="9144000" cy="6879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439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r"/>
      </p:transition>
    </mc:Choice>
    <mc:Fallback xmlns="">
      <p:transition spd="slow" advTm="6000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01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d"/>
      </p:transition>
    </mc:Choice>
    <mc:Fallback xmlns="">
      <p:transition spd="slow" advTm="6000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96731" y="0"/>
            <a:ext cx="107492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08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wipe dir="u"/>
      </p:transition>
    </mc:Choice>
    <mc:Fallback xmlns="">
      <p:transition spd="slow" advTm="6000">
        <p:wipe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320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ld"/>
      </p:transition>
    </mc:Choice>
    <mc:Fallback xmlns="">
      <p:transition spd="slow" advTm="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31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45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/>
      </p:transition>
    </mc:Choice>
    <mc:Fallback xmlns="">
      <p:transition spd="slow" advTm="6000"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18" r="4976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8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rd"/>
      </p:transition>
    </mc:Choice>
    <mc:Fallback xmlns="">
      <p:transition spd="slow" advTm="6000">
        <p:strips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3" t="-20190" r="21027" b="-186"/>
          <a:stretch/>
        </p:blipFill>
        <p:spPr>
          <a:xfrm>
            <a:off x="0" y="-1502228"/>
            <a:ext cx="9133114" cy="8360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15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trips dir="ru"/>
      </p:transition>
    </mc:Choice>
    <mc:Fallback xmlns="">
      <p:transition spd="slow" advTm="6000">
        <p:strips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8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9564"/>
      </p:ext>
    </p:extLst>
  </p:cSld>
  <p:clrMapOvr>
    <a:masterClrMapping/>
  </p:clrMapOvr>
  <p:transition spd="slow" advTm="6000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3" t="3525" r="2172" b="3343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487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75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06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orient="vert" dir="in"/>
        <p:sndAc>
          <p:stSnd>
            <p:snd r:embed="rId2" name="05 Panne d'essence F Jourdan S Vartan.wav"/>
          </p:stSnd>
        </p:sndAc>
      </p:transition>
    </mc:Choice>
    <mc:Fallback xmlns="">
      <p:transition spd="slow" advTm="6000">
        <p:split orient="vert" dir="in"/>
        <p:sndAc>
          <p:stSnd>
            <p:snd r:embed="rId4" name="05 Panne d'essence F Jourdan S Vart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045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 dir="in"/>
      </p:transition>
    </mc:Choice>
    <mc:Fallback xmlns="">
      <p:transition spd="slow" advTm="6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9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1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plit/>
      </p:transition>
    </mc:Choice>
    <mc:Fallback xmlns="">
      <p:transition spd="slow" advTm="6000">
        <p:split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896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134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sh dir="u"/>
      </p:transition>
    </mc:Choice>
    <mc:Fallback xmlns="">
      <p:transition spd="slow" advTm="6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00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45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sh dir="d"/>
      </p:transition>
    </mc:Choice>
    <mc:Fallback xmlns="">
      <p:transition spd="slow" advTm="6000">
        <p:push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954"/>
          <a:stretch/>
        </p:blipFill>
        <p:spPr>
          <a:xfrm>
            <a:off x="0" y="0"/>
            <a:ext cx="92723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9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sh dir="r"/>
      </p:transition>
    </mc:Choice>
    <mc:Fallback xmlns="">
      <p:transition spd="slow" advTm="6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017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89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sh/>
      </p:transition>
    </mc:Choice>
    <mc:Fallback xmlns="">
      <p:transition spd="slow" advTm="6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813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000">
        <p14:reveal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2" r="7008"/>
          <a:stretch/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51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000">
        <p14:reveal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61" b="8330"/>
          <a:stretch/>
        </p:blipFill>
        <p:spPr>
          <a:xfrm>
            <a:off x="-1" y="-48126"/>
            <a:ext cx="9144001" cy="6930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2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000">
        <p14:reveal thruBlk="1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577"/>
          <a:stretch/>
        </p:blipFill>
        <p:spPr>
          <a:xfrm>
            <a:off x="-1" y="0"/>
            <a:ext cx="92081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011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6000">
        <p14:reveal thruBlk="1"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905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randomBar dir="vert"/>
      </p:transition>
    </mc:Choice>
    <mc:Fallback xmlns="">
      <p:transition spd="slow" advTm="6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80" t="468" r="11368" b="-468"/>
          <a:stretch/>
        </p:blipFill>
        <p:spPr>
          <a:xfrm>
            <a:off x="-32084" y="-1"/>
            <a:ext cx="920816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398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randomBar/>
      </p:transition>
    </mc:Choice>
    <mc:Fallback xmlns="">
      <p:transition spd="slow" advTm="6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47" b="16140"/>
          <a:stretch/>
        </p:blipFill>
        <p:spPr>
          <a:xfrm>
            <a:off x="-1" y="16042"/>
            <a:ext cx="9144001" cy="684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20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circle/>
      </p:transition>
    </mc:Choice>
    <mc:Fallback xmlns="">
      <p:transition spd="slow" advTm="6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56"/>
          <a:stretch/>
        </p:blipFill>
        <p:spPr>
          <a:xfrm>
            <a:off x="-1" y="0"/>
            <a:ext cx="91279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12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diamond/>
      </p:transition>
    </mc:Choice>
    <mc:Fallback xmlns="">
      <p:transition spd="slow" advTm="6000">
        <p:diamond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34661" y="0"/>
            <a:ext cx="102972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30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lus/>
      </p:transition>
    </mc:Choice>
    <mc:Fallback xmlns="">
      <p:transition spd="slow" advTm="6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578"/>
          <a:stretch/>
        </p:blipFill>
        <p:spPr>
          <a:xfrm>
            <a:off x="-1" y="0"/>
            <a:ext cx="91600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29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zoom dir="in"/>
        <p:sndAc>
          <p:stSnd>
            <p:snd r:embed="rId2" name="04 nasional 7.wav"/>
          </p:stSnd>
        </p:sndAc>
      </p:transition>
    </mc:Choice>
    <mc:Fallback xmlns="">
      <p:transition spd="slow" advTm="6000">
        <p:zoom dir="in"/>
        <p:sndAc>
          <p:stSnd>
            <p:snd r:embed="rId4" name="04 nasional 7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78"/>
          <a:stretch/>
        </p:blipFill>
        <p:spPr>
          <a:xfrm>
            <a:off x="0" y="-48126"/>
            <a:ext cx="9144000" cy="690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09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zoom/>
      </p:transition>
    </mc:Choice>
    <mc:Fallback xmlns="">
      <p:transition spd="slow" advTm="6000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4742" y="0"/>
            <a:ext cx="102972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52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/>
      </p:transition>
    </mc:Choice>
    <mc:Fallback xmlns="">
      <p:transition spd="slow" advTm="6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96773" y="0"/>
            <a:ext cx="103595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14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r"/>
      </p:transition>
    </mc:Choice>
    <mc:Fallback xmlns="">
      <p:transition spd="slow" advTm="6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1968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67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d"/>
      </p:transition>
    </mc:Choice>
    <mc:Fallback xmlns="">
      <p:transition spd="slow" advTm="6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9389" y="-2"/>
            <a:ext cx="1029729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74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u"/>
      </p:transition>
    </mc:Choice>
    <mc:Fallback xmlns="">
      <p:transition spd="slow" advTm="6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9657" y="-1"/>
            <a:ext cx="10990386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76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ld"/>
      </p:transition>
    </mc:Choice>
    <mc:Fallback xmlns="">
      <p:transition spd="slow" advTm="6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251" y="-1"/>
            <a:ext cx="10266468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219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lu"/>
      </p:transition>
    </mc:Choice>
    <mc:Fallback xmlns="">
      <p:transition spd="slow" advTm="6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2237" y="-1"/>
            <a:ext cx="10266469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27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rd"/>
      </p:transition>
    </mc:Choice>
    <mc:Fallback xmlns="">
      <p:transition spd="slow" advTm="6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2387" y="0"/>
            <a:ext cx="102664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55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pull dir="ru"/>
      </p:transition>
    </mc:Choice>
    <mc:Fallback xmlns="">
      <p:transition spd="slow" advTm="6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555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cover/>
      </p:transition>
    </mc:Choice>
    <mc:Fallback xmlns="">
      <p:transition spd="slow" advTm="6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63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 dir="in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507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48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arp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1695" y="0"/>
            <a:ext cx="122028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27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newsflash/>
      </p:transition>
    </mc:Choice>
    <mc:Fallback xmlns="">
      <p:transition spd="slow" advTm="6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4332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167" y="3429000"/>
            <a:ext cx="1856766" cy="317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57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flash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2868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00">
        <p:wipe/>
      </p:transition>
    </mc:Choice>
    <mc:Fallback xmlns="">
      <p:transition spd="slow" advTm="17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Rouge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in lumineux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164</TotalTime>
  <Words>18</Words>
  <Application>Microsoft Office PowerPoint</Application>
  <PresentationFormat>Affichage à l'écran (4:3)</PresentationFormat>
  <Paragraphs>5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7" baseType="lpstr">
      <vt:lpstr>Arial</vt:lpstr>
      <vt:lpstr>Arial Rounded MT Bold</vt:lpstr>
      <vt:lpstr>Calibri</vt:lpstr>
      <vt:lpstr>Calibri Light</vt:lpstr>
      <vt:lpstr>Curlz MT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MIREILLE FARIDE</dc:creator>
  <cp:lastModifiedBy>MIREILLE FARIDE</cp:lastModifiedBy>
  <cp:revision>27</cp:revision>
  <dcterms:created xsi:type="dcterms:W3CDTF">2016-12-15T13:46:18Z</dcterms:created>
  <dcterms:modified xsi:type="dcterms:W3CDTF">2017-01-30T16:45:34Z</dcterms:modified>
</cp:coreProperties>
</file>