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60" r:id="rId3"/>
    <p:sldId id="263" r:id="rId4"/>
    <p:sldId id="262" r:id="rId5"/>
    <p:sldId id="261" r:id="rId6"/>
    <p:sldId id="259" r:id="rId7"/>
    <p:sldId id="264" r:id="rId8"/>
    <p:sldId id="278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6BFDD7-6C9F-4D81-9E6A-A26313A7AE6D}" v="2" dt="2025-08-03T13:24:13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4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4A6D53-D0F5-425B-9C4E-3A214FEBB95F}" type="datetimeFigureOut">
              <a:rPr lang="fr-FR" smtClean="0"/>
              <a:t>04/08/2025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B2C6C-783F-4C47-BF91-E191FFF7A4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986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0B2C6C-783F-4C47-BF91-E191FFF7A42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29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8F1B2-2290-4E44-6C76-D40FC5429C0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6715F8-64C2-0B17-00F9-5419A5FE182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DB54A8-C3B9-BFA5-563F-50E5A24FC9D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1BFA54-41B2-46F6-9F1D-F4D9E8B07145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E3439-7110-EAE7-5664-91D62956CA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70202-0FF7-DEF2-8D64-D851FFFA75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D0953B-33E8-48BE-9351-22838734290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42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B94AF-F643-3254-C516-924BD822D6F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51EB1-3996-E67B-C652-5F870F1225D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2AF63-9CB1-1DE7-44C3-33810A28F1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C6EF47-A1AB-48E0-B4B8-F4E65BFCFFEA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040BF-DC1E-ED1E-2FCB-276B88B614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74951-94A9-849C-D7F3-4B25BD8F649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462B61-AD2E-489D-8AAE-5C550975A2E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2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120A0-99B9-A1EC-73DC-18BB7CE57F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EDBDD-E2D5-B27B-404B-7AC092EB0B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0A76B-EB85-9055-D384-C1F5CEEEA1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6D5BBC-F8C8-405F-9F60-5906CA47484A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05D13-46C0-1BA3-7F7E-1286C027E2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D7A9C-B9BA-3648-E5CA-2D3CEF63E2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C99FC4-29E8-4CE2-B476-9C2FAA534F82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21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3BED7-6254-70A7-CB46-4147D9D1320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1DFDB-FB88-F9BB-0075-8F11A1F2C8F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94A183-2D8C-ECA9-031B-980B73BB25D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B1B89B-48AD-14F6-2AB5-80585E4106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F8F746-57CF-4173-BF4A-A8769853C939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37FE18-E72D-060D-25CA-D7FDB85A14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BC16D-89D3-3769-60FA-CF2912AB07E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62DDBC-3764-4BDF-922E-AE37F2D1CBD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76700-C09B-F5F2-386D-FA4D1AEB279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13432-44E5-13E8-66D6-96577879459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0DEE5E-F16D-227C-BD5B-65D5ACABB2F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6D99D2-5866-903E-F173-1BB2D41DCF3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5B3680-279F-BA34-4AD8-2F0B34BE931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30F53C-E458-0C2B-FB27-8DDEE744C5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5E3A1B-66A9-401A-A02A-B4F6B39BDA43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506452-E921-2699-B3C8-2DBD97FD97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EFE19C-D9AA-F0B0-0B16-2D39502663C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A6BD93-0E65-408A-9C31-258A427EDF6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9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C8553-0EEB-5B31-4F2B-FAEF6D2835E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C0A58E-45B5-62AC-6A0B-4789594D8CD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AF51EF-86BD-42B0-9949-EE412B76E179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D4F44-C92D-7899-9277-F6E1BDB5EA3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F40F4A-42D1-E594-1699-5986F01BF5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544D78-2A3A-4249-8862-05831AEC063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85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105697-AC07-D249-5AEF-2F1060647F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3FA3AD-7337-4E37-92E1-6862F0AC0A5A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86226F-0DEC-AD03-67C9-BC939335B66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C0A2F-2AC1-535A-974E-0EC6FC60E7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EB4966-662C-4B68-A5FA-6FC842FF416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61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0CC89-6406-FF86-BD6B-6E9C96870BB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C8BEE-1434-6334-6F34-C0EAE1EE0E1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9477A-8B25-4C85-52C0-37769B826C2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A792FD-416A-CCC8-BF07-727ABDB25E5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F52B87-6088-4CB0-A11B-ADE63A1EE8FE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5D1F60-B114-12A5-23BF-F124E2F7BB6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78FDC-7170-4F4F-EF77-D47F8A6AA2D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C53467-BD92-49F4-B174-7DF180A0C8AE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89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59350-D490-643C-9E86-BBC50EC44B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967A17-5E48-B72B-3B42-AFCD1F9AC2F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BC413B-452F-3317-1B37-66E39EB9F8D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BE6F32-83DC-88DE-C9AA-A01CC85B0A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7D064D-224D-4201-A9F5-9EDEB7EAC6D2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BFE44D-1038-22A5-9BD0-A8DADDEF60F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DF06DF-CC93-BAA9-884D-808E0EA8FC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427C7A-0A09-4F38-94C0-39B60BAB534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9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776F5-ECE9-32B5-B616-9D3912DDC00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D6FF56-0DE2-51A1-546C-D4512123415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17FCC-8DCF-38ED-0D1A-88DF10B663F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34C638-B004-4A87-83A8-008C5488DA61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988D1-785B-F3EB-1628-BFD344780C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42257-8FE1-BAE6-C31B-982E459211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85C2F7-06C0-40AD-95F3-20CE9459810F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6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75961F-C818-CCBF-8A34-6CA5857E008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A94D5-5D3D-39B0-263D-8646F594AF8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923EF2-48E6-AFCF-5DFF-048EC5D4D0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F97EDF-49CF-4595-B68D-786CB8B99B32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81912-D33B-2C65-9E29-414D15F51F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7E603-1E6F-CF89-C5D6-445FA8991B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2D73CB-763E-487A-AC1F-66476A50198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74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6890A5-9C5A-1435-3855-362FD4FF41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758070-DDEF-5341-32A7-890F7BF700C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4CADB-D91E-43B1-9BF5-FCD97A5A171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57239BD4-779C-4AAE-90BD-561F5FDE058E}" type="datetime1">
              <a:rPr lang="fr-FR"/>
              <a:pPr lvl="0"/>
              <a:t>04/08/2025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083A00-9C5D-9317-BC31-F003ED2096A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3F47E-4F4C-B1BD-73A1-17388ADB294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51266954-38F4-4E29-A7A1-7CEF9999705A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19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7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Une image contenant texte, arbre, carte, affiche&#10;&#10;Le contenu généré par l’IA peut être incorrect.">
            <a:extLst>
              <a:ext uri="{FF2B5EF4-FFF2-40B4-BE49-F238E27FC236}">
                <a16:creationId xmlns:a16="http://schemas.microsoft.com/office/drawing/2014/main" id="{E4A74E77-E6BB-AEF6-9935-23D644D2DD4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9562" t="46276" b="-1"/>
          <a:stretch>
            <a:fillRect/>
          </a:stretch>
        </p:blipFill>
        <p:spPr>
          <a:xfrm>
            <a:off x="7285800" y="4067041"/>
            <a:ext cx="2620200" cy="27909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 4" descr="Une image contenant texte, arbre, carte, affiche&#10;&#10;Le contenu généré par l’IA peut être incorrect.">
            <a:extLst>
              <a:ext uri="{FF2B5EF4-FFF2-40B4-BE49-F238E27FC236}">
                <a16:creationId xmlns:a16="http://schemas.microsoft.com/office/drawing/2014/main" id="{32D73901-7E38-855A-F014-CCFA8C57AD8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5889" r="49562"/>
          <a:stretch>
            <a:fillRect/>
          </a:stretch>
        </p:blipFill>
        <p:spPr>
          <a:xfrm>
            <a:off x="0" y="4067036"/>
            <a:ext cx="2512442" cy="279096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A9DC0E21-D289-F3F4-CC02-0A17D31E0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2026BF4-D396-2280-7F9A-1C6EA69D6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7" name="Image 6" descr="Une image contenant habits, jouet, Création de costumes, Danse&#10;&#10;Le contenu généré par l’IA peut être incorrect.">
            <a:extLst>
              <a:ext uri="{FF2B5EF4-FFF2-40B4-BE49-F238E27FC236}">
                <a16:creationId xmlns:a16="http://schemas.microsoft.com/office/drawing/2014/main" id="{3F832D30-8059-5DB7-CFA3-C876BA411A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656" y="2006654"/>
            <a:ext cx="1868343" cy="331726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8C716B-2BD9-C025-9FFC-5048CF63E181}"/>
              </a:ext>
            </a:extLst>
          </p:cNvPr>
          <p:cNvSpPr txBox="1"/>
          <p:nvPr/>
        </p:nvSpPr>
        <p:spPr>
          <a:xfrm>
            <a:off x="450376" y="469499"/>
            <a:ext cx="90211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Dots Land Gotika" panose="02000800000000000000" pitchFamily="2" charset="0"/>
              </a:rPr>
              <a:t>LAVOUTE CHILHAC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B186AFB-CE34-4A81-693B-9A199ABAA770}"/>
              </a:ext>
            </a:extLst>
          </p:cNvPr>
          <p:cNvSpPr txBox="1"/>
          <p:nvPr/>
        </p:nvSpPr>
        <p:spPr>
          <a:xfrm>
            <a:off x="642270" y="152400"/>
            <a:ext cx="7305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cap="all" dirty="0">
                <a:blipFill>
                  <a:blip r:embed="rId8"/>
                  <a:stretch>
                    <a:fillRect/>
                  </a:stretch>
                </a:blipFill>
                <a:latin typeface="Paint Brush Script" pitchFamily="50" charset="0"/>
              </a:rPr>
              <a:t>Parmi les plus beaux  villages de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  <p:sndAc>
          <p:stSnd>
            <p:snd r:embed="rId3" name="10 Rio de Janvier.wav"/>
          </p:stSnd>
        </p:sndAc>
      </p:transition>
    </mc:Choice>
    <mc:Fallback xmlns="">
      <p:transition spd="slow" advTm="10000">
        <p:fade/>
        <p:sndAc>
          <p:stSnd>
            <p:snd r:embed="rId9" name="10 Rio de Janvi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 descr="Une image contenant Balustre, bâtiment, rampe, blanc&#10;&#10;Le contenu généré par l’IA peut être incorrect.">
            <a:extLst>
              <a:ext uri="{FF2B5EF4-FFF2-40B4-BE49-F238E27FC236}">
                <a16:creationId xmlns:a16="http://schemas.microsoft.com/office/drawing/2014/main" id="{0C2B5D28-38C2-84F2-0712-31FFBD6A8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" t="2089" r="3103"/>
          <a:stretch>
            <a:fillRect/>
          </a:stretch>
        </p:blipFill>
        <p:spPr>
          <a:xfrm>
            <a:off x="20471" y="3751011"/>
            <a:ext cx="9885529" cy="2956864"/>
          </a:xfrm>
          <a:prstGeom prst="rect">
            <a:avLst/>
          </a:prstGeom>
        </p:spPr>
      </p:pic>
      <p:pic>
        <p:nvPicPr>
          <p:cNvPr id="3" name="Image 2" descr="Une image contenant habits, personne, femme, dame&#10;&#10;Le contenu généré par l’IA peut être incorrect.">
            <a:extLst>
              <a:ext uri="{FF2B5EF4-FFF2-40B4-BE49-F238E27FC236}">
                <a16:creationId xmlns:a16="http://schemas.microsoft.com/office/drawing/2014/main" id="{9706895B-7EB6-B42C-77F1-27E244B19D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3"/>
          <a:stretch>
            <a:fillRect/>
          </a:stretch>
        </p:blipFill>
        <p:spPr>
          <a:xfrm>
            <a:off x="3697406" y="3751011"/>
            <a:ext cx="2511188" cy="3120635"/>
          </a:xfrm>
          <a:prstGeom prst="rect">
            <a:avLst/>
          </a:prstGeom>
        </p:spPr>
      </p:pic>
      <p:pic>
        <p:nvPicPr>
          <p:cNvPr id="43" name="Image 42" descr="Une image contenant noir, arthropode, aquarium&#10;&#10;Le contenu généré par l’IA peut être incorrect.">
            <a:extLst>
              <a:ext uri="{FF2B5EF4-FFF2-40B4-BE49-F238E27FC236}">
                <a16:creationId xmlns:a16="http://schemas.microsoft.com/office/drawing/2014/main" id="{4503AB60-72CC-CCBC-605C-BDF437271F4D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38" y="2874650"/>
            <a:ext cx="1748928" cy="1103170"/>
          </a:xfrm>
          <a:prstGeom prst="rect">
            <a:avLst/>
          </a:prstGeom>
        </p:spPr>
      </p:pic>
      <p:pic>
        <p:nvPicPr>
          <p:cNvPr id="45" name="Image 4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91B65511-B206-E22C-09E9-84948FEA805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99" y="951399"/>
            <a:ext cx="638264" cy="1000265"/>
          </a:xfrm>
          <a:prstGeom prst="rect">
            <a:avLst/>
          </a:prstGeom>
        </p:spPr>
      </p:pic>
      <p:pic>
        <p:nvPicPr>
          <p:cNvPr id="47" name="Image 4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4A957626-8DF6-9569-895C-4718FEDA283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574" y="596554"/>
            <a:ext cx="714475" cy="876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4.07407E-6 L 0.03606 0.06203 L 0.10801 0.06203 L 0.07196 0.125 L 0.10801 0.18703 L 0.03606 0.18703 L -1.28205E-6 0.25 L -0.03606 0.18703 L -0.10801 0.18703 L -0.07195 0.125 L -0.10801 0.06203 L -0.03606 0.06203 L -1.28205E-6 4.07407E-6 Z " pathEditMode="relative" rAng="0" ptsTypes="AAAAAAAAAAAAA">
                                      <p:cBhvr>
                                        <p:cTn id="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Une image contenant violet&#10;&#10;Le contenu généré par l’IA peut être incorrect.">
            <a:extLst>
              <a:ext uri="{FF2B5EF4-FFF2-40B4-BE49-F238E27FC236}">
                <a16:creationId xmlns:a16="http://schemas.microsoft.com/office/drawing/2014/main" id="{9A3A965B-4718-E5F3-E520-C8EDDEED5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8465"/>
            <a:ext cx="9906000" cy="3650479"/>
          </a:xfrm>
          <a:prstGeom prst="rect">
            <a:avLst/>
          </a:prstGeom>
        </p:spPr>
      </p:pic>
      <p:pic>
        <p:nvPicPr>
          <p:cNvPr id="3" name="Image 2" descr="Une image contenant habits, robe, haute couture, Crinoline&#10;&#10;Le contenu généré par l’IA peut être incorrect.">
            <a:extLst>
              <a:ext uri="{FF2B5EF4-FFF2-40B4-BE49-F238E27FC236}">
                <a16:creationId xmlns:a16="http://schemas.microsoft.com/office/drawing/2014/main" id="{ABBBCFA9-A481-D8E4-A0DA-B3D1E7B093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7" t="7311" r="8222"/>
          <a:stretch>
            <a:fillRect/>
          </a:stretch>
        </p:blipFill>
        <p:spPr>
          <a:xfrm>
            <a:off x="1119116" y="3248465"/>
            <a:ext cx="1924336" cy="3240664"/>
          </a:xfrm>
          <a:prstGeom prst="rect">
            <a:avLst/>
          </a:prstGeom>
        </p:spPr>
      </p:pic>
      <p:pic>
        <p:nvPicPr>
          <p:cNvPr id="4" name="Image 3" descr="Une image contenant obscurité&#10;&#10;Le contenu généré par l’IA peut être incorrect.">
            <a:extLst>
              <a:ext uri="{FF2B5EF4-FFF2-40B4-BE49-F238E27FC236}">
                <a16:creationId xmlns:a16="http://schemas.microsoft.com/office/drawing/2014/main" id="{A5EAAC8A-6689-D587-9C30-C4D86EBEEC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38" y="257794"/>
            <a:ext cx="2483892" cy="21681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1.85185E-6 L 0.59583 -0.0025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Une image contenant Balustre, bâtiment&#10;&#10;Le contenu généré par l’IA peut être incorrect.">
            <a:extLst>
              <a:ext uri="{FF2B5EF4-FFF2-40B4-BE49-F238E27FC236}">
                <a16:creationId xmlns:a16="http://schemas.microsoft.com/office/drawing/2014/main" id="{40E9416A-A7D4-C2AD-9A1C-496280FD38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47" r="8354" b="5788"/>
          <a:stretch>
            <a:fillRect/>
          </a:stretch>
        </p:blipFill>
        <p:spPr>
          <a:xfrm>
            <a:off x="-83027" y="3303398"/>
            <a:ext cx="10072051" cy="35546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banc, blanc, table&#10;&#10;Le contenu généré par l’IA peut être incorrect.">
            <a:extLst>
              <a:ext uri="{FF2B5EF4-FFF2-40B4-BE49-F238E27FC236}">
                <a16:creationId xmlns:a16="http://schemas.microsoft.com/office/drawing/2014/main" id="{DD91096D-81A7-E38C-8413-92DBF8B9A6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2172">
            <a:off x="411058" y="4240484"/>
            <a:ext cx="1663454" cy="1680429"/>
          </a:xfrm>
          <a:prstGeom prst="rect">
            <a:avLst/>
          </a:prstGeom>
        </p:spPr>
      </p:pic>
      <p:pic>
        <p:nvPicPr>
          <p:cNvPr id="4" name="Image 3" descr="Une image contenant Danse, personne, danser, habits&#10;&#10;Le contenu généré par l’IA peut être incorrect.">
            <a:extLst>
              <a:ext uri="{FF2B5EF4-FFF2-40B4-BE49-F238E27FC236}">
                <a16:creationId xmlns:a16="http://schemas.microsoft.com/office/drawing/2014/main" id="{6CA33BC2-4621-50C7-A096-34B358E8F3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10" y="2794359"/>
            <a:ext cx="1919995" cy="3425872"/>
          </a:xfrm>
          <a:prstGeom prst="rect">
            <a:avLst/>
          </a:prstGeom>
        </p:spPr>
      </p:pic>
      <p:pic>
        <p:nvPicPr>
          <p:cNvPr id="5" name="Image 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843CFE62-0B8F-DCF7-DC5E-C051C2F06CCC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27" y="1441620"/>
            <a:ext cx="1343212" cy="13527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-1.85185E-6 L 0.8516 -0.242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228" y="-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Une image contenant bâtiment, Balustre&#10;&#10;Le contenu généré par l’IA peut être incorrect.">
            <a:extLst>
              <a:ext uri="{FF2B5EF4-FFF2-40B4-BE49-F238E27FC236}">
                <a16:creationId xmlns:a16="http://schemas.microsoft.com/office/drawing/2014/main" id="{3CEFDD27-E0FA-98DA-A0B4-143EAAA00F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01" r="1045"/>
          <a:stretch>
            <a:fillRect/>
          </a:stretch>
        </p:blipFill>
        <p:spPr>
          <a:xfrm>
            <a:off x="0" y="3998794"/>
            <a:ext cx="9905996" cy="28592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habits, robe, Création de costumes, Danse&#10;&#10;Le contenu généré par l’IA peut être incorrect.">
            <a:extLst>
              <a:ext uri="{FF2B5EF4-FFF2-40B4-BE49-F238E27FC236}">
                <a16:creationId xmlns:a16="http://schemas.microsoft.com/office/drawing/2014/main" id="{9758F61F-2405-B052-F592-0AF8240E3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9" r="28745"/>
          <a:stretch>
            <a:fillRect/>
          </a:stretch>
        </p:blipFill>
        <p:spPr>
          <a:xfrm>
            <a:off x="5500048" y="2142699"/>
            <a:ext cx="1951630" cy="4588893"/>
          </a:xfrm>
          <a:prstGeom prst="rect">
            <a:avLst/>
          </a:prstGeom>
        </p:spPr>
      </p:pic>
      <p:pic>
        <p:nvPicPr>
          <p:cNvPr id="5" name="Image 4" descr="Une image contenant dessin humoristique, smiley, émoticône, jouet&#10;&#10;Le contenu généré par l’IA peut être incorrect.">
            <a:extLst>
              <a:ext uri="{FF2B5EF4-FFF2-40B4-BE49-F238E27FC236}">
                <a16:creationId xmlns:a16="http://schemas.microsoft.com/office/drawing/2014/main" id="{17352CF5-5460-66A3-3B71-276B102B9D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879" y="953437"/>
            <a:ext cx="1190791" cy="1200318"/>
          </a:xfrm>
          <a:prstGeom prst="rect">
            <a:avLst/>
          </a:prstGeom>
        </p:spPr>
      </p:pic>
      <p:pic>
        <p:nvPicPr>
          <p:cNvPr id="7" name="Image 6" descr="Une image contenant Montgolfière, avion, transport, ballon&#10;&#10;Le contenu généré par l’IA peut être incorrect.">
            <a:extLst>
              <a:ext uri="{FF2B5EF4-FFF2-40B4-BE49-F238E27FC236}">
                <a16:creationId xmlns:a16="http://schemas.microsoft.com/office/drawing/2014/main" id="{C3F0DCF1-2544-54B3-917C-ED9053775A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17" y="660517"/>
            <a:ext cx="1724266" cy="1733792"/>
          </a:xfrm>
          <a:prstGeom prst="rect">
            <a:avLst/>
          </a:prstGeom>
        </p:spPr>
      </p:pic>
      <p:pic>
        <p:nvPicPr>
          <p:cNvPr id="9" name="Image 8" descr="Une image contenant ballon, avion, Montgolfière, transport&#10;&#10;Le contenu généré par l’IA peut être incorrect.">
            <a:extLst>
              <a:ext uri="{FF2B5EF4-FFF2-40B4-BE49-F238E27FC236}">
                <a16:creationId xmlns:a16="http://schemas.microsoft.com/office/drawing/2014/main" id="{043489F3-0273-7F1C-2644-0CDE63C1D7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1" t="2952" b="12242"/>
          <a:stretch>
            <a:fillRect/>
          </a:stretch>
        </p:blipFill>
        <p:spPr>
          <a:xfrm>
            <a:off x="7227167" y="494899"/>
            <a:ext cx="1190791" cy="14622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51 0.12245 L 0.275 -0.0520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17" y="-87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0.09351 L 0.26138 -0.0814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61" y="-87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5 0.0713 L 0.2125 -0.1787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5" descr="Une image contenant Balustre, rampe, bâtiment, blanc&#10;&#10;Le contenu généré par l’IA peut être incorrect.">
            <a:extLst>
              <a:ext uri="{FF2B5EF4-FFF2-40B4-BE49-F238E27FC236}">
                <a16:creationId xmlns:a16="http://schemas.microsoft.com/office/drawing/2014/main" id="{4149E140-070C-B121-148F-E6206CE92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67284"/>
            <a:ext cx="9964600" cy="248048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habits, Création de costumes, Accessoire de mode, mode&#10;&#10;Le contenu généré par l’IA peut être incorrect.">
            <a:extLst>
              <a:ext uri="{FF2B5EF4-FFF2-40B4-BE49-F238E27FC236}">
                <a16:creationId xmlns:a16="http://schemas.microsoft.com/office/drawing/2014/main" id="{C13E4E90-1D09-1E76-AE6D-82880CBB2B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08" y="2579438"/>
            <a:ext cx="2284635" cy="3808241"/>
          </a:xfrm>
          <a:prstGeom prst="rect">
            <a:avLst/>
          </a:prstGeom>
        </p:spPr>
      </p:pic>
      <p:pic>
        <p:nvPicPr>
          <p:cNvPr id="5" name="Image 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BC58F093-7E54-1337-65A4-DA87CD474A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433" y="324132"/>
            <a:ext cx="3153770" cy="24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8" descr="Une image contenant en bois&#10;&#10;Le contenu généré par l’IA peut être incorrect.">
            <a:extLst>
              <a:ext uri="{FF2B5EF4-FFF2-40B4-BE49-F238E27FC236}">
                <a16:creationId xmlns:a16="http://schemas.microsoft.com/office/drawing/2014/main" id="{3400B58B-184D-AD00-03C6-FA941AF889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4352"/>
          <a:stretch>
            <a:fillRect/>
          </a:stretch>
        </p:blipFill>
        <p:spPr>
          <a:xfrm>
            <a:off x="0" y="4122749"/>
            <a:ext cx="9905996" cy="27284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habits, Accessoire de mode, Création de costumes, Visage humain&#10;&#10;Le contenu généré par l’IA peut être incorrect.">
            <a:extLst>
              <a:ext uri="{FF2B5EF4-FFF2-40B4-BE49-F238E27FC236}">
                <a16:creationId xmlns:a16="http://schemas.microsoft.com/office/drawing/2014/main" id="{999A900D-A138-FA9D-279E-E34B0D60D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7" t="-4110" r="30731" b="4110"/>
          <a:stretch>
            <a:fillRect/>
          </a:stretch>
        </p:blipFill>
        <p:spPr>
          <a:xfrm>
            <a:off x="2906973" y="3330053"/>
            <a:ext cx="1201002" cy="3404029"/>
          </a:xfrm>
          <a:prstGeom prst="rect">
            <a:avLst/>
          </a:prstGeom>
        </p:spPr>
      </p:pic>
      <p:pic>
        <p:nvPicPr>
          <p:cNvPr id="5" name="Image 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7216AB3F-5CEE-E352-25CC-94B0F3073C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07" y="703579"/>
            <a:ext cx="5675190" cy="27254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bâtiment, Balustre, rampe, barrière&#10;&#10;Le contenu généré par l’IA peut être incorrect.">
            <a:extLst>
              <a:ext uri="{FF2B5EF4-FFF2-40B4-BE49-F238E27FC236}">
                <a16:creationId xmlns:a16="http://schemas.microsoft.com/office/drawing/2014/main" id="{B3C070B6-F2A9-B1A3-69D2-EFB763DFA6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61"/>
          <a:stretch>
            <a:fillRect/>
          </a:stretch>
        </p:blipFill>
        <p:spPr>
          <a:xfrm>
            <a:off x="0" y="3586689"/>
            <a:ext cx="10103123" cy="32713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habits, jouet, Création de costumes, Danse&#10;&#10;Le contenu généré par l’IA peut être incorrect.">
            <a:extLst>
              <a:ext uri="{FF2B5EF4-FFF2-40B4-BE49-F238E27FC236}">
                <a16:creationId xmlns:a16="http://schemas.microsoft.com/office/drawing/2014/main" id="{1EF67074-E88F-3E62-ACA0-203F5D680E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749" y="1759460"/>
            <a:ext cx="3111691" cy="4886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Balustre, métal, art&#10;&#10;Le contenu généré par l’IA peut être incorrect.">
            <a:extLst>
              <a:ext uri="{FF2B5EF4-FFF2-40B4-BE49-F238E27FC236}">
                <a16:creationId xmlns:a16="http://schemas.microsoft.com/office/drawing/2014/main" id="{FA73C507-C60F-649A-577A-03DA390994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0"/>
          <a:stretch>
            <a:fillRect/>
          </a:stretch>
        </p:blipFill>
        <p:spPr>
          <a:xfrm>
            <a:off x="504" y="4094330"/>
            <a:ext cx="9905496" cy="2763670"/>
          </a:xfrm>
          <a:prstGeom prst="rect">
            <a:avLst/>
          </a:prstGeom>
        </p:spPr>
      </p:pic>
      <p:pic>
        <p:nvPicPr>
          <p:cNvPr id="9" name="Image 8" descr="Une image contenant banc, meubles, Banc extérieur, en bois&#10;&#10;Le contenu généré par l’IA peut être incorrect.">
            <a:extLst>
              <a:ext uri="{FF2B5EF4-FFF2-40B4-BE49-F238E27FC236}">
                <a16:creationId xmlns:a16="http://schemas.microsoft.com/office/drawing/2014/main" id="{1020D9C5-5B68-BFE9-7086-BAFE6A5D6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280" y="4599297"/>
            <a:ext cx="3085006" cy="2000976"/>
          </a:xfrm>
          <a:prstGeom prst="rect">
            <a:avLst/>
          </a:prstGeom>
        </p:spPr>
      </p:pic>
      <p:pic>
        <p:nvPicPr>
          <p:cNvPr id="7" name="Image 6" descr="Une image contenant Danse, personne, danser, habits&#10;&#10;Le contenu généré par l’IA peut être incorrect.">
            <a:extLst>
              <a:ext uri="{FF2B5EF4-FFF2-40B4-BE49-F238E27FC236}">
                <a16:creationId xmlns:a16="http://schemas.microsoft.com/office/drawing/2014/main" id="{4019C338-9D18-54A0-82FE-0F82702186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07"/>
          <a:stretch>
            <a:fillRect/>
          </a:stretch>
        </p:blipFill>
        <p:spPr>
          <a:xfrm>
            <a:off x="3603012" y="2962235"/>
            <a:ext cx="2439676" cy="3895765"/>
          </a:xfrm>
          <a:prstGeom prst="rect">
            <a:avLst/>
          </a:prstGeom>
        </p:spPr>
      </p:pic>
      <p:pic>
        <p:nvPicPr>
          <p:cNvPr id="11" name="Image 10" descr="Une image contenant capture d’écran, obscurité&#10;&#10;Le contenu généré par l’IA peut être incorrect.">
            <a:extLst>
              <a:ext uri="{FF2B5EF4-FFF2-40B4-BE49-F238E27FC236}">
                <a16:creationId xmlns:a16="http://schemas.microsoft.com/office/drawing/2014/main" id="{E5689F27-A4C3-E0C2-5EF2-9BD52EE304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234" y="496457"/>
            <a:ext cx="1000265" cy="7335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3" descr="Une image contenant barrière, fer, pont, métal&#10;&#10;Le contenu généré par l’IA peut être incorrect.">
            <a:extLst>
              <a:ext uri="{FF2B5EF4-FFF2-40B4-BE49-F238E27FC236}">
                <a16:creationId xmlns:a16="http://schemas.microsoft.com/office/drawing/2014/main" id="{37282C69-456D-C037-C6C3-9EEC1AF85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94074"/>
            <a:ext cx="9905996" cy="310486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Accessoire de mode, meubles&#10;&#10;Le contenu généré par l’IA peut être incorrect.">
            <a:extLst>
              <a:ext uri="{FF2B5EF4-FFF2-40B4-BE49-F238E27FC236}">
                <a16:creationId xmlns:a16="http://schemas.microsoft.com/office/drawing/2014/main" id="{4807D982-8B41-6365-8A46-E7B243DA0D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496" y="3945767"/>
            <a:ext cx="2815813" cy="2953170"/>
          </a:xfrm>
          <a:prstGeom prst="rect">
            <a:avLst/>
          </a:prstGeom>
        </p:spPr>
      </p:pic>
      <p:pic>
        <p:nvPicPr>
          <p:cNvPr id="5" name="Image 4" descr="Une image contenant jouet, dessin humoristique, tirelire&#10;&#10;Le contenu généré par l’IA peut être incorrect.">
            <a:extLst>
              <a:ext uri="{FF2B5EF4-FFF2-40B4-BE49-F238E27FC236}">
                <a16:creationId xmlns:a16="http://schemas.microsoft.com/office/drawing/2014/main" id="{87A40EBB-00A3-704E-C58B-97AA88C635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157" y="1510331"/>
            <a:ext cx="1038370" cy="1800476"/>
          </a:xfrm>
          <a:prstGeom prst="rect">
            <a:avLst/>
          </a:prstGeom>
        </p:spPr>
      </p:pic>
      <p:pic>
        <p:nvPicPr>
          <p:cNvPr id="7" name="Image 6" descr="Une image contenant dessin humoristique, ballon&#10;&#10;Le contenu généré par l’IA peut être incorrect.">
            <a:extLst>
              <a:ext uri="{FF2B5EF4-FFF2-40B4-BE49-F238E27FC236}">
                <a16:creationId xmlns:a16="http://schemas.microsoft.com/office/drawing/2014/main" id="{0ADE293E-13B7-9CCF-7A5D-0DA572678D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648" y="619619"/>
            <a:ext cx="1105054" cy="1790950"/>
          </a:xfrm>
          <a:prstGeom prst="rect">
            <a:avLst/>
          </a:prstGeom>
        </p:spPr>
      </p:pic>
      <p:pic>
        <p:nvPicPr>
          <p:cNvPr id="9" name="Image 8" descr="Une image contenant ballon, clown, Montgolfièr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930401FC-63DA-E8DA-B777-660705FAF2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85" y="1515094"/>
            <a:ext cx="1057423" cy="14765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Une image contenant nuit&#10;&#10;Le contenu généré par l’IA peut être incorrect.">
            <a:extLst>
              <a:ext uri="{FF2B5EF4-FFF2-40B4-BE49-F238E27FC236}">
                <a16:creationId xmlns:a16="http://schemas.microsoft.com/office/drawing/2014/main" id="{E73C6F2E-B9D8-D105-2BF0-757AF68110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73" r="2525"/>
          <a:stretch>
            <a:fillRect/>
          </a:stretch>
        </p:blipFill>
        <p:spPr>
          <a:xfrm>
            <a:off x="0" y="4094326"/>
            <a:ext cx="9905996" cy="276367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Danse, femme&#10;&#10;Le contenu généré par l’IA peut être incorrect.">
            <a:extLst>
              <a:ext uri="{FF2B5EF4-FFF2-40B4-BE49-F238E27FC236}">
                <a16:creationId xmlns:a16="http://schemas.microsoft.com/office/drawing/2014/main" id="{3102DC84-EC88-460C-1990-65DFE890CE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258" y="2871260"/>
            <a:ext cx="3511405" cy="4177804"/>
          </a:xfrm>
          <a:prstGeom prst="rect">
            <a:avLst/>
          </a:prstGeom>
        </p:spPr>
      </p:pic>
      <p:pic>
        <p:nvPicPr>
          <p:cNvPr id="7" name="Image 6" descr="Une image contenant personne, habits, mannequin, talons hauts&#10;&#10;Le contenu généré par l’IA peut être incorrect.">
            <a:extLst>
              <a:ext uri="{FF2B5EF4-FFF2-40B4-BE49-F238E27FC236}">
                <a16:creationId xmlns:a16="http://schemas.microsoft.com/office/drawing/2014/main" id="{0D8D7D57-0C03-95EC-AEB6-28083422D8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528" y="2991947"/>
            <a:ext cx="2690261" cy="40161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Une image contenant bâtiment, Balustre&#10;&#10;Le contenu généré par l’IA peut être incorrect.">
            <a:extLst>
              <a:ext uri="{FF2B5EF4-FFF2-40B4-BE49-F238E27FC236}">
                <a16:creationId xmlns:a16="http://schemas.microsoft.com/office/drawing/2014/main" id="{BC33822A-3A9B-8A5B-FA0B-D88B1A030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osiaicBubbles/>
                    </a14:imgEffect>
                  </a14:imgLayer>
                </a14:imgProps>
              </a:ext>
            </a:extLst>
          </a:blip>
          <a:srcRect l="3201" r="1045"/>
          <a:stretch>
            <a:fillRect/>
          </a:stretch>
        </p:blipFill>
        <p:spPr>
          <a:xfrm>
            <a:off x="0" y="4615662"/>
            <a:ext cx="9905996" cy="224233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Danse, habits, danser&#10;&#10;Le contenu généré par l’IA peut être incorrect.">
            <a:extLst>
              <a:ext uri="{FF2B5EF4-FFF2-40B4-BE49-F238E27FC236}">
                <a16:creationId xmlns:a16="http://schemas.microsoft.com/office/drawing/2014/main" id="{F3862192-AE2D-3A7B-E709-664F986159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63" y="3206761"/>
            <a:ext cx="3998794" cy="39987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ransport, bateau, personne, embarcation&#10;&#10;Le contenu généré par l’IA peut être incorrect.">
            <a:extLst>
              <a:ext uri="{FF2B5EF4-FFF2-40B4-BE49-F238E27FC236}">
                <a16:creationId xmlns:a16="http://schemas.microsoft.com/office/drawing/2014/main" id="{A590E79B-3384-F2FD-6F1D-3AAC9A11C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951" y="3483592"/>
            <a:ext cx="1414507" cy="1531168"/>
          </a:xfrm>
          <a:prstGeom prst="rect">
            <a:avLst/>
          </a:prstGeom>
          <a:effectLst>
            <a:reflection blurRad="6350" stA="92000" endPos="29000" dir="5400000" sy="-100000" algn="bl" rotWithShape="0"/>
          </a:effectLst>
        </p:spPr>
      </p:pic>
      <p:pic>
        <p:nvPicPr>
          <p:cNvPr id="2" name="Image 5" descr="Une image contenant Balustre, rampe, bâtiment, blanc&#10;&#10;Le contenu généré par l’IA peut être incorrect.">
            <a:extLst>
              <a:ext uri="{FF2B5EF4-FFF2-40B4-BE49-F238E27FC236}">
                <a16:creationId xmlns:a16="http://schemas.microsoft.com/office/drawing/2014/main" id="{83C86012-7B56-F0AB-3A67-AE115094EDA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367284"/>
            <a:ext cx="9964600" cy="248048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habits, personne, Accessoire de mode, mode&#10;&#10;Le contenu généré par l’IA peut être incorrect.">
            <a:extLst>
              <a:ext uri="{FF2B5EF4-FFF2-40B4-BE49-F238E27FC236}">
                <a16:creationId xmlns:a16="http://schemas.microsoft.com/office/drawing/2014/main" id="{28554B42-457C-A878-A1FD-C779326611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9" t="8832" r="21143"/>
          <a:stretch>
            <a:fillRect/>
          </a:stretch>
        </p:blipFill>
        <p:spPr>
          <a:xfrm>
            <a:off x="3862316" y="2388357"/>
            <a:ext cx="1787857" cy="44696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8" descr="Une image contenant en bois&#10;&#10;Le contenu généré par l’IA peut être incorrect.">
            <a:extLst>
              <a:ext uri="{FF2B5EF4-FFF2-40B4-BE49-F238E27FC236}">
                <a16:creationId xmlns:a16="http://schemas.microsoft.com/office/drawing/2014/main" id="{BE3A10BC-7546-A060-F787-E4B118104D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</a:extLst>
          </a:blip>
          <a:srcRect b="14352"/>
          <a:stretch>
            <a:fillRect/>
          </a:stretch>
        </p:blipFill>
        <p:spPr>
          <a:xfrm>
            <a:off x="0" y="4122749"/>
            <a:ext cx="9905996" cy="27284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personne, habits, Visage humain, chaussures&#10;&#10;Le contenu généré par l’IA peut être incorrect.">
            <a:extLst>
              <a:ext uri="{FF2B5EF4-FFF2-40B4-BE49-F238E27FC236}">
                <a16:creationId xmlns:a16="http://schemas.microsoft.com/office/drawing/2014/main" id="{40B490FD-DDA6-6655-ECD7-AF6EE98FE2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278" y="3724266"/>
            <a:ext cx="3240000" cy="324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Balustre, métal, art&#10;&#10;Le contenu généré par l’IA peut être incorrect.">
            <a:extLst>
              <a:ext uri="{FF2B5EF4-FFF2-40B4-BE49-F238E27FC236}">
                <a16:creationId xmlns:a16="http://schemas.microsoft.com/office/drawing/2014/main" id="{9A498B09-91B6-38B4-9298-3695A1134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410"/>
          <a:stretch>
            <a:fillRect/>
          </a:stretch>
        </p:blipFill>
        <p:spPr>
          <a:xfrm>
            <a:off x="504" y="4094330"/>
            <a:ext cx="9905496" cy="2763670"/>
          </a:xfrm>
          <a:prstGeom prst="rect">
            <a:avLst/>
          </a:prstGeom>
        </p:spPr>
      </p:pic>
      <p:pic>
        <p:nvPicPr>
          <p:cNvPr id="9" name="Image 8" descr="Une image contenant meubles, personne, habits, s’asseoir&#10;&#10;Le contenu généré par l’IA peut être incorrect.">
            <a:extLst>
              <a:ext uri="{FF2B5EF4-FFF2-40B4-BE49-F238E27FC236}">
                <a16:creationId xmlns:a16="http://schemas.microsoft.com/office/drawing/2014/main" id="{B0C11C22-F423-46CC-99E4-472139DC60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978" y="2201840"/>
            <a:ext cx="3171197" cy="473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3" descr="Une image contenant barrière, fer, pont, métal&#10;&#10;Le contenu généré par l’IA peut être incorrect.">
            <a:extLst>
              <a:ext uri="{FF2B5EF4-FFF2-40B4-BE49-F238E27FC236}">
                <a16:creationId xmlns:a16="http://schemas.microsoft.com/office/drawing/2014/main" id="{D94AA17F-E22C-25FE-AACE-CE91F99D123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794074"/>
            <a:ext cx="9905996" cy="310486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banc, blanc, table&#10;&#10;Le contenu généré par l’IA peut être incorrect.">
            <a:extLst>
              <a:ext uri="{FF2B5EF4-FFF2-40B4-BE49-F238E27FC236}">
                <a16:creationId xmlns:a16="http://schemas.microsoft.com/office/drawing/2014/main" id="{5854D2A6-B517-F213-FE02-24F311EF6B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47" y="4176215"/>
            <a:ext cx="2315138" cy="2508483"/>
          </a:xfrm>
          <a:prstGeom prst="rect">
            <a:avLst/>
          </a:prstGeom>
        </p:spPr>
      </p:pic>
      <p:pic>
        <p:nvPicPr>
          <p:cNvPr id="4" name="Image 3" descr="Une image contenant personne, habits, chaussures, talons hauts&#10;&#10;Le contenu généré par l’IA peut être incorrect.">
            <a:extLst>
              <a:ext uri="{FF2B5EF4-FFF2-40B4-BE49-F238E27FC236}">
                <a16:creationId xmlns:a16="http://schemas.microsoft.com/office/drawing/2014/main" id="{920F5AAD-73D7-CE9A-00CE-CAFAD23738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r="2898"/>
          <a:stretch>
            <a:fillRect/>
          </a:stretch>
        </p:blipFill>
        <p:spPr>
          <a:xfrm>
            <a:off x="2620370" y="3396985"/>
            <a:ext cx="1937982" cy="34610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bâtiment, Balustre, rampe, barrière&#10;&#10;Le contenu généré par l’IA peut être incorrect.">
            <a:extLst>
              <a:ext uri="{FF2B5EF4-FFF2-40B4-BE49-F238E27FC236}">
                <a16:creationId xmlns:a16="http://schemas.microsoft.com/office/drawing/2014/main" id="{4073D461-B9BE-7614-6581-5E533D4B784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261"/>
          <a:stretch>
            <a:fillRect/>
          </a:stretch>
        </p:blipFill>
        <p:spPr>
          <a:xfrm>
            <a:off x="0" y="3586689"/>
            <a:ext cx="10103123" cy="32713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habits, personne, Chapeau de soleil, Accessoire de mode&#10;&#10;Le contenu généré par l’IA peut être incorrect.">
            <a:extLst>
              <a:ext uri="{FF2B5EF4-FFF2-40B4-BE49-F238E27FC236}">
                <a16:creationId xmlns:a16="http://schemas.microsoft.com/office/drawing/2014/main" id="{66A30DE7-482B-4DE2-070C-9587E525F7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27" y="1654525"/>
            <a:ext cx="3307674" cy="49348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Une image contenant Balustre, bâtiment&#10;&#10;Le contenu généré par l’IA peut être incorrect.">
            <a:extLst>
              <a:ext uri="{FF2B5EF4-FFF2-40B4-BE49-F238E27FC236}">
                <a16:creationId xmlns:a16="http://schemas.microsoft.com/office/drawing/2014/main" id="{95A9F365-89A2-0610-23B8-700996B88E5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147" r="8354" b="5788"/>
          <a:stretch>
            <a:fillRect/>
          </a:stretch>
        </p:blipFill>
        <p:spPr>
          <a:xfrm>
            <a:off x="0" y="3303399"/>
            <a:ext cx="10072051" cy="35546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 descr="Une image contenant conception, cadre&#10;&#10;Le contenu généré par l’IA peut être incorrect.">
            <a:extLst>
              <a:ext uri="{FF2B5EF4-FFF2-40B4-BE49-F238E27FC236}">
                <a16:creationId xmlns:a16="http://schemas.microsoft.com/office/drawing/2014/main" id="{0D3C2ABA-0785-8612-F5A7-3C79E4AB81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541" y="3980563"/>
            <a:ext cx="1439134" cy="1995033"/>
          </a:xfrm>
          <a:prstGeom prst="rect">
            <a:avLst/>
          </a:prstGeom>
        </p:spPr>
      </p:pic>
      <p:pic>
        <p:nvPicPr>
          <p:cNvPr id="8" name="Image 7" descr="Une image contenant meubles, funérailles, plein air, banc&#10;&#10;Le contenu généré par l’IA peut être incorrect.">
            <a:extLst>
              <a:ext uri="{FF2B5EF4-FFF2-40B4-BE49-F238E27FC236}">
                <a16:creationId xmlns:a16="http://schemas.microsoft.com/office/drawing/2014/main" id="{2183A043-609D-6ED0-3F40-3DC138A12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4496">
            <a:off x="2179477" y="4164608"/>
            <a:ext cx="2389372" cy="2366096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4" name="Image 3" descr="Une image contenant chien, personne, femme&#10;&#10;Le contenu généré par l’IA peut être incorrect.">
            <a:extLst>
              <a:ext uri="{FF2B5EF4-FFF2-40B4-BE49-F238E27FC236}">
                <a16:creationId xmlns:a16="http://schemas.microsoft.com/office/drawing/2014/main" id="{BECE9E6C-A9B3-F076-104A-1EFC73FD2E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36569" y="2456598"/>
            <a:ext cx="3133082" cy="42980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Une image contenant violet&#10;&#10;Le contenu généré par l’IA peut être incorrect.">
            <a:extLst>
              <a:ext uri="{FF2B5EF4-FFF2-40B4-BE49-F238E27FC236}">
                <a16:creationId xmlns:a16="http://schemas.microsoft.com/office/drawing/2014/main" id="{19A0AC9E-1263-F53F-D19E-91FB348D8E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441" y="3133895"/>
            <a:ext cx="9943441" cy="3724105"/>
          </a:xfrm>
          <a:prstGeom prst="rect">
            <a:avLst/>
          </a:prstGeom>
        </p:spPr>
      </p:pic>
      <p:pic>
        <p:nvPicPr>
          <p:cNvPr id="3" name="Image 2" descr="Une image contenant Danse, femme, robe, habits&#10;&#10;Le contenu généré par l’IA peut être incorrect.">
            <a:extLst>
              <a:ext uri="{FF2B5EF4-FFF2-40B4-BE49-F238E27FC236}">
                <a16:creationId xmlns:a16="http://schemas.microsoft.com/office/drawing/2014/main" id="{EF0679E2-889D-58A0-796E-B8C488673F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1306" y="1474577"/>
            <a:ext cx="3138985" cy="55433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Une image contenant nuit&#10;&#10;Le contenu généré par l’IA peut être incorrect.">
            <a:extLst>
              <a:ext uri="{FF2B5EF4-FFF2-40B4-BE49-F238E27FC236}">
                <a16:creationId xmlns:a16="http://schemas.microsoft.com/office/drawing/2014/main" id="{692B75FE-E57F-A351-3226-848880FE8C5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273" r="2525"/>
          <a:stretch>
            <a:fillRect/>
          </a:stretch>
        </p:blipFill>
        <p:spPr>
          <a:xfrm>
            <a:off x="0" y="4094326"/>
            <a:ext cx="9905996" cy="276367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 descr="Une image contenant Danse, robe, Accessoire de mode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259A008B-127E-0D8D-9EA1-668AF562A4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44" y="3555552"/>
            <a:ext cx="2470244" cy="330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1B84E8F6-DC90-EC5E-8002-72B4BFAA22DC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D0BA7664-4FC7-6859-711E-C3A7420032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FB4D2E91-F02F-B854-5384-327DC2BD8001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D82C6E5E-8018-0F24-3DF8-824BE2312C2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60715342-D9FE-E896-67C9-5C1A3B8BC25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8E7081DB-893A-082A-E207-70DD9730D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0BBFBA5A-03B7-5429-403A-1E4E8580FA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055831C-A508-758E-FB91-BCB15956F4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22883354-24CA-B8E8-E0F7-E9CE90AC2A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071D6EA9-1476-661E-C6CF-D550FC1416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73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930</TotalTime>
  <Words>32</Words>
  <Application>Microsoft Office PowerPoint</Application>
  <PresentationFormat>Format A4 (210 x 297 mm)</PresentationFormat>
  <Paragraphs>6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0" baseType="lpstr">
      <vt:lpstr>Aptos</vt:lpstr>
      <vt:lpstr>Aptos Display</vt:lpstr>
      <vt:lpstr>Arial</vt:lpstr>
      <vt:lpstr>Arial Rounded MT Bold</vt:lpstr>
      <vt:lpstr>Calibri</vt:lpstr>
      <vt:lpstr>Dots Land Gotika</vt:lpstr>
      <vt:lpstr>Paint Brush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59</cp:revision>
  <dcterms:created xsi:type="dcterms:W3CDTF">2025-07-30T14:28:46Z</dcterms:created>
  <dcterms:modified xsi:type="dcterms:W3CDTF">2025-08-04T18:50:08Z</dcterms:modified>
</cp:coreProperties>
</file>