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66" r:id="rId4"/>
    <p:sldId id="262" r:id="rId5"/>
    <p:sldId id="260" r:id="rId6"/>
    <p:sldId id="264" r:id="rId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99FF"/>
    <a:srgbClr val="FFB9B9"/>
    <a:srgbClr val="EAD5C0"/>
    <a:srgbClr val="D1A375"/>
    <a:srgbClr val="F27900"/>
    <a:srgbClr val="CC6600"/>
    <a:srgbClr val="996633"/>
    <a:srgbClr val="786E50"/>
    <a:srgbClr val="2FBEB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40" d="100"/>
          <a:sy n="40" d="100"/>
        </p:scale>
        <p:origin x="-1200" y="-4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B2CE-2940-4E6E-8007-0C3F441F21ED}" type="datetimeFigureOut">
              <a:rPr lang="fr-FR" smtClean="0"/>
              <a:pPr/>
              <a:t>28/05/2012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1F168-880D-4B13-A891-7FBDF5554B8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B2CE-2940-4E6E-8007-0C3F441F21ED}" type="datetimeFigureOut">
              <a:rPr lang="fr-FR" smtClean="0"/>
              <a:pPr/>
              <a:t>28/05/2012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1F168-880D-4B13-A891-7FBDF5554B8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B2CE-2940-4E6E-8007-0C3F441F21ED}" type="datetimeFigureOut">
              <a:rPr lang="fr-FR" smtClean="0"/>
              <a:pPr/>
              <a:t>28/05/2012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1F168-880D-4B13-A891-7FBDF5554B8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B2CE-2940-4E6E-8007-0C3F441F21ED}" type="datetimeFigureOut">
              <a:rPr lang="fr-FR" smtClean="0"/>
              <a:pPr/>
              <a:t>28/05/2012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1F168-880D-4B13-A891-7FBDF5554B8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B2CE-2940-4E6E-8007-0C3F441F21ED}" type="datetimeFigureOut">
              <a:rPr lang="fr-FR" smtClean="0"/>
              <a:pPr/>
              <a:t>28/05/2012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1F168-880D-4B13-A891-7FBDF5554B8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B2CE-2940-4E6E-8007-0C3F441F21ED}" type="datetimeFigureOut">
              <a:rPr lang="fr-FR" smtClean="0"/>
              <a:pPr/>
              <a:t>28/05/2012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1F168-880D-4B13-A891-7FBDF5554B8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B2CE-2940-4E6E-8007-0C3F441F21ED}" type="datetimeFigureOut">
              <a:rPr lang="fr-FR" smtClean="0"/>
              <a:pPr/>
              <a:t>28/05/2012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1F168-880D-4B13-A891-7FBDF5554B8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B2CE-2940-4E6E-8007-0C3F441F21ED}" type="datetimeFigureOut">
              <a:rPr lang="fr-FR" smtClean="0"/>
              <a:pPr/>
              <a:t>28/05/2012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1F168-880D-4B13-A891-7FBDF5554B8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B2CE-2940-4E6E-8007-0C3F441F21ED}" type="datetimeFigureOut">
              <a:rPr lang="fr-FR" smtClean="0"/>
              <a:pPr/>
              <a:t>28/05/2012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1F168-880D-4B13-A891-7FBDF5554B8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B2CE-2940-4E6E-8007-0C3F441F21ED}" type="datetimeFigureOut">
              <a:rPr lang="fr-FR" smtClean="0"/>
              <a:pPr/>
              <a:t>28/05/2012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1F168-880D-4B13-A891-7FBDF5554B8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B2CE-2940-4E6E-8007-0C3F441F21ED}" type="datetimeFigureOut">
              <a:rPr lang="fr-FR" smtClean="0"/>
              <a:pPr/>
              <a:t>28/05/2012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1F168-880D-4B13-A891-7FBDF5554B8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06B2CE-2940-4E6E-8007-0C3F441F21ED}" type="datetimeFigureOut">
              <a:rPr lang="fr-FR" smtClean="0"/>
              <a:pPr/>
              <a:t>28/05/2012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B1F168-880D-4B13-A891-7FBDF5554B8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image" Target="../media/image16.gif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Relationship Id="rId14" Type="http://schemas.openxmlformats.org/officeDocument/2006/relationships/image" Target="../media/image17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13" Type="http://schemas.openxmlformats.org/officeDocument/2006/relationships/image" Target="../media/image16.gif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12" Type="http://schemas.openxmlformats.org/officeDocument/2006/relationships/image" Target="../media/image28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11" Type="http://schemas.openxmlformats.org/officeDocument/2006/relationships/image" Target="../media/image27.jpeg"/><Relationship Id="rId5" Type="http://schemas.openxmlformats.org/officeDocument/2006/relationships/image" Target="../media/image21.jpeg"/><Relationship Id="rId10" Type="http://schemas.openxmlformats.org/officeDocument/2006/relationships/image" Target="../media/image26.jpeg"/><Relationship Id="rId4" Type="http://schemas.openxmlformats.org/officeDocument/2006/relationships/image" Target="../media/image20.jpeg"/><Relationship Id="rId9" Type="http://schemas.openxmlformats.org/officeDocument/2006/relationships/image" Target="../media/image25.jpeg"/><Relationship Id="rId14" Type="http://schemas.openxmlformats.org/officeDocument/2006/relationships/image" Target="../media/image29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13" Type="http://schemas.openxmlformats.org/officeDocument/2006/relationships/image" Target="../media/image41.gif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12" Type="http://schemas.openxmlformats.org/officeDocument/2006/relationships/image" Target="../media/image40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11" Type="http://schemas.openxmlformats.org/officeDocument/2006/relationships/image" Target="../media/image39.jpeg"/><Relationship Id="rId5" Type="http://schemas.openxmlformats.org/officeDocument/2006/relationships/image" Target="../media/image33.jpeg"/><Relationship Id="rId10" Type="http://schemas.openxmlformats.org/officeDocument/2006/relationships/image" Target="../media/image38.jpeg"/><Relationship Id="rId4" Type="http://schemas.openxmlformats.org/officeDocument/2006/relationships/image" Target="../media/image32.jpeg"/><Relationship Id="rId9" Type="http://schemas.openxmlformats.org/officeDocument/2006/relationships/image" Target="../media/image37.jpeg"/><Relationship Id="rId14" Type="http://schemas.openxmlformats.org/officeDocument/2006/relationships/image" Target="../media/image42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13" Type="http://schemas.openxmlformats.org/officeDocument/2006/relationships/image" Target="../media/image54.gif"/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12" Type="http://schemas.openxmlformats.org/officeDocument/2006/relationships/image" Target="../media/image53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11" Type="http://schemas.openxmlformats.org/officeDocument/2006/relationships/image" Target="../media/image52.jpeg"/><Relationship Id="rId5" Type="http://schemas.openxmlformats.org/officeDocument/2006/relationships/image" Target="../media/image46.jpeg"/><Relationship Id="rId10" Type="http://schemas.openxmlformats.org/officeDocument/2006/relationships/image" Target="../media/image51.jpeg"/><Relationship Id="rId4" Type="http://schemas.openxmlformats.org/officeDocument/2006/relationships/image" Target="../media/image45.jpeg"/><Relationship Id="rId9" Type="http://schemas.openxmlformats.org/officeDocument/2006/relationships/image" Target="../media/image50.jpeg"/><Relationship Id="rId14" Type="http://schemas.openxmlformats.org/officeDocument/2006/relationships/image" Target="../media/image5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001a8b6f.jpg"/>
          <p:cNvPicPr>
            <a:picLocks noChangeAspect="1"/>
          </p:cNvPicPr>
          <p:nvPr/>
        </p:nvPicPr>
        <p:blipFill>
          <a:blip r:embed="rId3"/>
          <a:srcRect l="17435" t="53993" r="48369" b="8249"/>
          <a:stretch>
            <a:fillRect/>
          </a:stretch>
        </p:blipFill>
        <p:spPr>
          <a:xfrm>
            <a:off x="1594477" y="3703147"/>
            <a:ext cx="3126496" cy="2589124"/>
          </a:xfrm>
          <a:prstGeom prst="rect">
            <a:avLst/>
          </a:prstGeom>
        </p:spPr>
      </p:pic>
      <p:pic>
        <p:nvPicPr>
          <p:cNvPr id="10" name="Image 9" descr="21ac8a11.gif"/>
          <p:cNvPicPr>
            <a:picLocks noChangeAspect="1"/>
          </p:cNvPicPr>
          <p:nvPr/>
        </p:nvPicPr>
        <p:blipFill>
          <a:blip r:embed="rId4"/>
          <a:srcRect b="63542"/>
          <a:stretch>
            <a:fillRect/>
          </a:stretch>
        </p:blipFill>
        <p:spPr>
          <a:xfrm rot="646103">
            <a:off x="1857356" y="2857496"/>
            <a:ext cx="3992880" cy="2500306"/>
          </a:xfrm>
          <a:prstGeom prst="rect">
            <a:avLst/>
          </a:prstGeom>
        </p:spPr>
      </p:pic>
      <p:sp>
        <p:nvSpPr>
          <p:cNvPr id="5" name="Forme libre 4"/>
          <p:cNvSpPr/>
          <p:nvPr/>
        </p:nvSpPr>
        <p:spPr>
          <a:xfrm>
            <a:off x="1581150" y="3683000"/>
            <a:ext cx="3162300" cy="2609850"/>
          </a:xfrm>
          <a:custGeom>
            <a:avLst/>
            <a:gdLst>
              <a:gd name="connsiteX0" fmla="*/ 0 w 3162300"/>
              <a:gd name="connsiteY0" fmla="*/ 222250 h 2609850"/>
              <a:gd name="connsiteX1" fmla="*/ 247650 w 3162300"/>
              <a:gd name="connsiteY1" fmla="*/ 31750 h 2609850"/>
              <a:gd name="connsiteX2" fmla="*/ 704850 w 3162300"/>
              <a:gd name="connsiteY2" fmla="*/ 31750 h 2609850"/>
              <a:gd name="connsiteX3" fmla="*/ 1257300 w 3162300"/>
              <a:gd name="connsiteY3" fmla="*/ 165100 h 2609850"/>
              <a:gd name="connsiteX4" fmla="*/ 1409700 w 3162300"/>
              <a:gd name="connsiteY4" fmla="*/ 260350 h 2609850"/>
              <a:gd name="connsiteX5" fmla="*/ 1428750 w 3162300"/>
              <a:gd name="connsiteY5" fmla="*/ 317500 h 2609850"/>
              <a:gd name="connsiteX6" fmla="*/ 1524000 w 3162300"/>
              <a:gd name="connsiteY6" fmla="*/ 889000 h 2609850"/>
              <a:gd name="connsiteX7" fmla="*/ 1543050 w 3162300"/>
              <a:gd name="connsiteY7" fmla="*/ 1060450 h 2609850"/>
              <a:gd name="connsiteX8" fmla="*/ 1581150 w 3162300"/>
              <a:gd name="connsiteY8" fmla="*/ 1022350 h 2609850"/>
              <a:gd name="connsiteX9" fmla="*/ 2457450 w 3162300"/>
              <a:gd name="connsiteY9" fmla="*/ 889000 h 2609850"/>
              <a:gd name="connsiteX10" fmla="*/ 2705100 w 3162300"/>
              <a:gd name="connsiteY10" fmla="*/ 850900 h 2609850"/>
              <a:gd name="connsiteX11" fmla="*/ 2876550 w 3162300"/>
              <a:gd name="connsiteY11" fmla="*/ 889000 h 2609850"/>
              <a:gd name="connsiteX12" fmla="*/ 2857500 w 3162300"/>
              <a:gd name="connsiteY12" fmla="*/ 965200 h 2609850"/>
              <a:gd name="connsiteX13" fmla="*/ 2152650 w 3162300"/>
              <a:gd name="connsiteY13" fmla="*/ 1098550 h 2609850"/>
              <a:gd name="connsiteX14" fmla="*/ 1600200 w 3162300"/>
              <a:gd name="connsiteY14" fmla="*/ 1174750 h 2609850"/>
              <a:gd name="connsiteX15" fmla="*/ 1600200 w 3162300"/>
              <a:gd name="connsiteY15" fmla="*/ 1250950 h 2609850"/>
              <a:gd name="connsiteX16" fmla="*/ 1676400 w 3162300"/>
              <a:gd name="connsiteY16" fmla="*/ 1898650 h 2609850"/>
              <a:gd name="connsiteX17" fmla="*/ 1809750 w 3162300"/>
              <a:gd name="connsiteY17" fmla="*/ 1955800 h 2609850"/>
              <a:gd name="connsiteX18" fmla="*/ 1885950 w 3162300"/>
              <a:gd name="connsiteY18" fmla="*/ 1860550 h 2609850"/>
              <a:gd name="connsiteX19" fmla="*/ 2171700 w 3162300"/>
              <a:gd name="connsiteY19" fmla="*/ 1727200 h 2609850"/>
              <a:gd name="connsiteX20" fmla="*/ 2247900 w 3162300"/>
              <a:gd name="connsiteY20" fmla="*/ 1689100 h 2609850"/>
              <a:gd name="connsiteX21" fmla="*/ 2286000 w 3162300"/>
              <a:gd name="connsiteY21" fmla="*/ 1460500 h 2609850"/>
              <a:gd name="connsiteX22" fmla="*/ 2305050 w 3162300"/>
              <a:gd name="connsiteY22" fmla="*/ 1079500 h 2609850"/>
              <a:gd name="connsiteX23" fmla="*/ 2381250 w 3162300"/>
              <a:gd name="connsiteY23" fmla="*/ 1041400 h 2609850"/>
              <a:gd name="connsiteX24" fmla="*/ 2552700 w 3162300"/>
              <a:gd name="connsiteY24" fmla="*/ 1022350 h 2609850"/>
              <a:gd name="connsiteX25" fmla="*/ 2533650 w 3162300"/>
              <a:gd name="connsiteY25" fmla="*/ 1155700 h 2609850"/>
              <a:gd name="connsiteX26" fmla="*/ 2533650 w 3162300"/>
              <a:gd name="connsiteY26" fmla="*/ 1346200 h 2609850"/>
              <a:gd name="connsiteX27" fmla="*/ 2647950 w 3162300"/>
              <a:gd name="connsiteY27" fmla="*/ 1441450 h 2609850"/>
              <a:gd name="connsiteX28" fmla="*/ 2743200 w 3162300"/>
              <a:gd name="connsiteY28" fmla="*/ 1727200 h 2609850"/>
              <a:gd name="connsiteX29" fmla="*/ 2876550 w 3162300"/>
              <a:gd name="connsiteY29" fmla="*/ 1689100 h 2609850"/>
              <a:gd name="connsiteX30" fmla="*/ 3124200 w 3162300"/>
              <a:gd name="connsiteY30" fmla="*/ 1803400 h 2609850"/>
              <a:gd name="connsiteX31" fmla="*/ 3105150 w 3162300"/>
              <a:gd name="connsiteY31" fmla="*/ 1993900 h 2609850"/>
              <a:gd name="connsiteX32" fmla="*/ 3048000 w 3162300"/>
              <a:gd name="connsiteY32" fmla="*/ 2393950 h 2609850"/>
              <a:gd name="connsiteX33" fmla="*/ 3009900 w 3162300"/>
              <a:gd name="connsiteY33" fmla="*/ 2470150 h 2609850"/>
              <a:gd name="connsiteX34" fmla="*/ 2876550 w 3162300"/>
              <a:gd name="connsiteY34" fmla="*/ 2489200 h 2609850"/>
              <a:gd name="connsiteX35" fmla="*/ 2609850 w 3162300"/>
              <a:gd name="connsiteY35" fmla="*/ 2508250 h 2609850"/>
              <a:gd name="connsiteX36" fmla="*/ 2514600 w 3162300"/>
              <a:gd name="connsiteY36" fmla="*/ 2470150 h 2609850"/>
              <a:gd name="connsiteX37" fmla="*/ 2514600 w 3162300"/>
              <a:gd name="connsiteY37" fmla="*/ 2374900 h 2609850"/>
              <a:gd name="connsiteX38" fmla="*/ 2381250 w 3162300"/>
              <a:gd name="connsiteY38" fmla="*/ 2374900 h 2609850"/>
              <a:gd name="connsiteX39" fmla="*/ 2305050 w 3162300"/>
              <a:gd name="connsiteY39" fmla="*/ 2355850 h 2609850"/>
              <a:gd name="connsiteX40" fmla="*/ 2324100 w 3162300"/>
              <a:gd name="connsiteY40" fmla="*/ 2298700 h 2609850"/>
              <a:gd name="connsiteX41" fmla="*/ 2247900 w 3162300"/>
              <a:gd name="connsiteY41" fmla="*/ 2032000 h 2609850"/>
              <a:gd name="connsiteX42" fmla="*/ 2114550 w 3162300"/>
              <a:gd name="connsiteY42" fmla="*/ 2165350 h 2609850"/>
              <a:gd name="connsiteX43" fmla="*/ 1657350 w 3162300"/>
              <a:gd name="connsiteY43" fmla="*/ 2489200 h 2609850"/>
              <a:gd name="connsiteX44" fmla="*/ 1562100 w 3162300"/>
              <a:gd name="connsiteY44" fmla="*/ 2584450 h 2609850"/>
              <a:gd name="connsiteX45" fmla="*/ 1390650 w 3162300"/>
              <a:gd name="connsiteY45" fmla="*/ 2584450 h 2609850"/>
              <a:gd name="connsiteX46" fmla="*/ 1257300 w 3162300"/>
              <a:gd name="connsiteY46" fmla="*/ 2603500 h 2609850"/>
              <a:gd name="connsiteX47" fmla="*/ 1219200 w 3162300"/>
              <a:gd name="connsiteY47" fmla="*/ 2546350 h 2609850"/>
              <a:gd name="connsiteX48" fmla="*/ 1200150 w 3162300"/>
              <a:gd name="connsiteY48" fmla="*/ 2413000 h 2609850"/>
              <a:gd name="connsiteX49" fmla="*/ 1219200 w 3162300"/>
              <a:gd name="connsiteY49" fmla="*/ 2355850 h 2609850"/>
              <a:gd name="connsiteX50" fmla="*/ 1219200 w 3162300"/>
              <a:gd name="connsiteY50" fmla="*/ 2165350 h 2609850"/>
              <a:gd name="connsiteX51" fmla="*/ 819150 w 3162300"/>
              <a:gd name="connsiteY51" fmla="*/ 2184400 h 2609850"/>
              <a:gd name="connsiteX52" fmla="*/ 609600 w 3162300"/>
              <a:gd name="connsiteY52" fmla="*/ 2146300 h 2609850"/>
              <a:gd name="connsiteX53" fmla="*/ 190500 w 3162300"/>
              <a:gd name="connsiteY53" fmla="*/ 2108200 h 2609850"/>
              <a:gd name="connsiteX54" fmla="*/ 133350 w 3162300"/>
              <a:gd name="connsiteY54" fmla="*/ 1631950 h 2609850"/>
              <a:gd name="connsiteX55" fmla="*/ 133350 w 3162300"/>
              <a:gd name="connsiteY55" fmla="*/ 965200 h 2609850"/>
              <a:gd name="connsiteX56" fmla="*/ 133350 w 3162300"/>
              <a:gd name="connsiteY56" fmla="*/ 755650 h 2609850"/>
              <a:gd name="connsiteX57" fmla="*/ 95250 w 3162300"/>
              <a:gd name="connsiteY57" fmla="*/ 698500 h 2609850"/>
              <a:gd name="connsiteX58" fmla="*/ 76200 w 3162300"/>
              <a:gd name="connsiteY58" fmla="*/ 641350 h 2609850"/>
              <a:gd name="connsiteX59" fmla="*/ 171450 w 3162300"/>
              <a:gd name="connsiteY59" fmla="*/ 622300 h 2609850"/>
              <a:gd name="connsiteX60" fmla="*/ 171450 w 3162300"/>
              <a:gd name="connsiteY60" fmla="*/ 584200 h 2609850"/>
              <a:gd name="connsiteX61" fmla="*/ 76200 w 3162300"/>
              <a:gd name="connsiteY61" fmla="*/ 412750 h 2609850"/>
              <a:gd name="connsiteX62" fmla="*/ 0 w 3162300"/>
              <a:gd name="connsiteY62" fmla="*/ 222250 h 2609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3162300" h="2609850">
                <a:moveTo>
                  <a:pt x="0" y="222250"/>
                </a:moveTo>
                <a:cubicBezTo>
                  <a:pt x="65087" y="142875"/>
                  <a:pt x="130175" y="63500"/>
                  <a:pt x="247650" y="31750"/>
                </a:cubicBezTo>
                <a:cubicBezTo>
                  <a:pt x="365125" y="0"/>
                  <a:pt x="536575" y="9525"/>
                  <a:pt x="704850" y="31750"/>
                </a:cubicBezTo>
                <a:cubicBezTo>
                  <a:pt x="873125" y="53975"/>
                  <a:pt x="1139825" y="127000"/>
                  <a:pt x="1257300" y="165100"/>
                </a:cubicBezTo>
                <a:cubicBezTo>
                  <a:pt x="1374775" y="203200"/>
                  <a:pt x="1381125" y="234950"/>
                  <a:pt x="1409700" y="260350"/>
                </a:cubicBezTo>
                <a:cubicBezTo>
                  <a:pt x="1438275" y="285750"/>
                  <a:pt x="1409700" y="212725"/>
                  <a:pt x="1428750" y="317500"/>
                </a:cubicBezTo>
                <a:cubicBezTo>
                  <a:pt x="1447800" y="422275"/>
                  <a:pt x="1504950" y="765175"/>
                  <a:pt x="1524000" y="889000"/>
                </a:cubicBezTo>
                <a:cubicBezTo>
                  <a:pt x="1543050" y="1012825"/>
                  <a:pt x="1533525" y="1038225"/>
                  <a:pt x="1543050" y="1060450"/>
                </a:cubicBezTo>
                <a:cubicBezTo>
                  <a:pt x="1552575" y="1082675"/>
                  <a:pt x="1428750" y="1050925"/>
                  <a:pt x="1581150" y="1022350"/>
                </a:cubicBezTo>
                <a:cubicBezTo>
                  <a:pt x="1733550" y="993775"/>
                  <a:pt x="2457450" y="889000"/>
                  <a:pt x="2457450" y="889000"/>
                </a:cubicBezTo>
                <a:cubicBezTo>
                  <a:pt x="2644775" y="860425"/>
                  <a:pt x="2635250" y="850900"/>
                  <a:pt x="2705100" y="850900"/>
                </a:cubicBezTo>
                <a:cubicBezTo>
                  <a:pt x="2774950" y="850900"/>
                  <a:pt x="2851150" y="869950"/>
                  <a:pt x="2876550" y="889000"/>
                </a:cubicBezTo>
                <a:cubicBezTo>
                  <a:pt x="2901950" y="908050"/>
                  <a:pt x="2978150" y="930275"/>
                  <a:pt x="2857500" y="965200"/>
                </a:cubicBezTo>
                <a:cubicBezTo>
                  <a:pt x="2736850" y="1000125"/>
                  <a:pt x="2362200" y="1063625"/>
                  <a:pt x="2152650" y="1098550"/>
                </a:cubicBezTo>
                <a:cubicBezTo>
                  <a:pt x="1943100" y="1133475"/>
                  <a:pt x="1692275" y="1149350"/>
                  <a:pt x="1600200" y="1174750"/>
                </a:cubicBezTo>
                <a:cubicBezTo>
                  <a:pt x="1508125" y="1200150"/>
                  <a:pt x="1587500" y="1130300"/>
                  <a:pt x="1600200" y="1250950"/>
                </a:cubicBezTo>
                <a:cubicBezTo>
                  <a:pt x="1612900" y="1371600"/>
                  <a:pt x="1641475" y="1781175"/>
                  <a:pt x="1676400" y="1898650"/>
                </a:cubicBezTo>
                <a:cubicBezTo>
                  <a:pt x="1711325" y="2016125"/>
                  <a:pt x="1774825" y="1962150"/>
                  <a:pt x="1809750" y="1955800"/>
                </a:cubicBezTo>
                <a:cubicBezTo>
                  <a:pt x="1844675" y="1949450"/>
                  <a:pt x="1825625" y="1898650"/>
                  <a:pt x="1885950" y="1860550"/>
                </a:cubicBezTo>
                <a:cubicBezTo>
                  <a:pt x="1946275" y="1822450"/>
                  <a:pt x="2111375" y="1755775"/>
                  <a:pt x="2171700" y="1727200"/>
                </a:cubicBezTo>
                <a:cubicBezTo>
                  <a:pt x="2232025" y="1698625"/>
                  <a:pt x="2228850" y="1733550"/>
                  <a:pt x="2247900" y="1689100"/>
                </a:cubicBezTo>
                <a:cubicBezTo>
                  <a:pt x="2266950" y="1644650"/>
                  <a:pt x="2276475" y="1562100"/>
                  <a:pt x="2286000" y="1460500"/>
                </a:cubicBezTo>
                <a:cubicBezTo>
                  <a:pt x="2295525" y="1358900"/>
                  <a:pt x="2289175" y="1149350"/>
                  <a:pt x="2305050" y="1079500"/>
                </a:cubicBezTo>
                <a:cubicBezTo>
                  <a:pt x="2320925" y="1009650"/>
                  <a:pt x="2339975" y="1050925"/>
                  <a:pt x="2381250" y="1041400"/>
                </a:cubicBezTo>
                <a:cubicBezTo>
                  <a:pt x="2422525" y="1031875"/>
                  <a:pt x="2527300" y="1003300"/>
                  <a:pt x="2552700" y="1022350"/>
                </a:cubicBezTo>
                <a:cubicBezTo>
                  <a:pt x="2578100" y="1041400"/>
                  <a:pt x="2536825" y="1101725"/>
                  <a:pt x="2533650" y="1155700"/>
                </a:cubicBezTo>
                <a:cubicBezTo>
                  <a:pt x="2530475" y="1209675"/>
                  <a:pt x="2514600" y="1298575"/>
                  <a:pt x="2533650" y="1346200"/>
                </a:cubicBezTo>
                <a:cubicBezTo>
                  <a:pt x="2552700" y="1393825"/>
                  <a:pt x="2613025" y="1377950"/>
                  <a:pt x="2647950" y="1441450"/>
                </a:cubicBezTo>
                <a:cubicBezTo>
                  <a:pt x="2682875" y="1504950"/>
                  <a:pt x="2705100" y="1685925"/>
                  <a:pt x="2743200" y="1727200"/>
                </a:cubicBezTo>
                <a:cubicBezTo>
                  <a:pt x="2781300" y="1768475"/>
                  <a:pt x="2813050" y="1676400"/>
                  <a:pt x="2876550" y="1689100"/>
                </a:cubicBezTo>
                <a:cubicBezTo>
                  <a:pt x="2940050" y="1701800"/>
                  <a:pt x="3086100" y="1752600"/>
                  <a:pt x="3124200" y="1803400"/>
                </a:cubicBezTo>
                <a:cubicBezTo>
                  <a:pt x="3162300" y="1854200"/>
                  <a:pt x="3117850" y="1895475"/>
                  <a:pt x="3105150" y="1993900"/>
                </a:cubicBezTo>
                <a:cubicBezTo>
                  <a:pt x="3092450" y="2092325"/>
                  <a:pt x="3063875" y="2314575"/>
                  <a:pt x="3048000" y="2393950"/>
                </a:cubicBezTo>
                <a:cubicBezTo>
                  <a:pt x="3032125" y="2473325"/>
                  <a:pt x="3038475" y="2454275"/>
                  <a:pt x="3009900" y="2470150"/>
                </a:cubicBezTo>
                <a:cubicBezTo>
                  <a:pt x="2981325" y="2486025"/>
                  <a:pt x="2943225" y="2482850"/>
                  <a:pt x="2876550" y="2489200"/>
                </a:cubicBezTo>
                <a:cubicBezTo>
                  <a:pt x="2809875" y="2495550"/>
                  <a:pt x="2670175" y="2511425"/>
                  <a:pt x="2609850" y="2508250"/>
                </a:cubicBezTo>
                <a:cubicBezTo>
                  <a:pt x="2549525" y="2505075"/>
                  <a:pt x="2530475" y="2492375"/>
                  <a:pt x="2514600" y="2470150"/>
                </a:cubicBezTo>
                <a:cubicBezTo>
                  <a:pt x="2498725" y="2447925"/>
                  <a:pt x="2536825" y="2390775"/>
                  <a:pt x="2514600" y="2374900"/>
                </a:cubicBezTo>
                <a:cubicBezTo>
                  <a:pt x="2492375" y="2359025"/>
                  <a:pt x="2416175" y="2378075"/>
                  <a:pt x="2381250" y="2374900"/>
                </a:cubicBezTo>
                <a:cubicBezTo>
                  <a:pt x="2346325" y="2371725"/>
                  <a:pt x="2314575" y="2368550"/>
                  <a:pt x="2305050" y="2355850"/>
                </a:cubicBezTo>
                <a:cubicBezTo>
                  <a:pt x="2295525" y="2343150"/>
                  <a:pt x="2333625" y="2352675"/>
                  <a:pt x="2324100" y="2298700"/>
                </a:cubicBezTo>
                <a:cubicBezTo>
                  <a:pt x="2314575" y="2244725"/>
                  <a:pt x="2282825" y="2054225"/>
                  <a:pt x="2247900" y="2032000"/>
                </a:cubicBezTo>
                <a:cubicBezTo>
                  <a:pt x="2212975" y="2009775"/>
                  <a:pt x="2212975" y="2089150"/>
                  <a:pt x="2114550" y="2165350"/>
                </a:cubicBezTo>
                <a:cubicBezTo>
                  <a:pt x="2016125" y="2241550"/>
                  <a:pt x="1749425" y="2419350"/>
                  <a:pt x="1657350" y="2489200"/>
                </a:cubicBezTo>
                <a:cubicBezTo>
                  <a:pt x="1565275" y="2559050"/>
                  <a:pt x="1606550" y="2568575"/>
                  <a:pt x="1562100" y="2584450"/>
                </a:cubicBezTo>
                <a:cubicBezTo>
                  <a:pt x="1517650" y="2600325"/>
                  <a:pt x="1441450" y="2581275"/>
                  <a:pt x="1390650" y="2584450"/>
                </a:cubicBezTo>
                <a:cubicBezTo>
                  <a:pt x="1339850" y="2587625"/>
                  <a:pt x="1285875" y="2609850"/>
                  <a:pt x="1257300" y="2603500"/>
                </a:cubicBezTo>
                <a:cubicBezTo>
                  <a:pt x="1228725" y="2597150"/>
                  <a:pt x="1228725" y="2578100"/>
                  <a:pt x="1219200" y="2546350"/>
                </a:cubicBezTo>
                <a:cubicBezTo>
                  <a:pt x="1209675" y="2514600"/>
                  <a:pt x="1200150" y="2444750"/>
                  <a:pt x="1200150" y="2413000"/>
                </a:cubicBezTo>
                <a:cubicBezTo>
                  <a:pt x="1200150" y="2381250"/>
                  <a:pt x="1216025" y="2397125"/>
                  <a:pt x="1219200" y="2355850"/>
                </a:cubicBezTo>
                <a:cubicBezTo>
                  <a:pt x="1222375" y="2314575"/>
                  <a:pt x="1285875" y="2193925"/>
                  <a:pt x="1219200" y="2165350"/>
                </a:cubicBezTo>
                <a:cubicBezTo>
                  <a:pt x="1152525" y="2136775"/>
                  <a:pt x="920750" y="2187575"/>
                  <a:pt x="819150" y="2184400"/>
                </a:cubicBezTo>
                <a:cubicBezTo>
                  <a:pt x="717550" y="2181225"/>
                  <a:pt x="714375" y="2159000"/>
                  <a:pt x="609600" y="2146300"/>
                </a:cubicBezTo>
                <a:cubicBezTo>
                  <a:pt x="504825" y="2133600"/>
                  <a:pt x="269875" y="2193925"/>
                  <a:pt x="190500" y="2108200"/>
                </a:cubicBezTo>
                <a:cubicBezTo>
                  <a:pt x="111125" y="2022475"/>
                  <a:pt x="142875" y="1822450"/>
                  <a:pt x="133350" y="1631950"/>
                </a:cubicBezTo>
                <a:cubicBezTo>
                  <a:pt x="123825" y="1441450"/>
                  <a:pt x="133350" y="965200"/>
                  <a:pt x="133350" y="965200"/>
                </a:cubicBezTo>
                <a:cubicBezTo>
                  <a:pt x="133350" y="819150"/>
                  <a:pt x="139700" y="800100"/>
                  <a:pt x="133350" y="755650"/>
                </a:cubicBezTo>
                <a:cubicBezTo>
                  <a:pt x="127000" y="711200"/>
                  <a:pt x="104775" y="717550"/>
                  <a:pt x="95250" y="698500"/>
                </a:cubicBezTo>
                <a:cubicBezTo>
                  <a:pt x="85725" y="679450"/>
                  <a:pt x="63500" y="654050"/>
                  <a:pt x="76200" y="641350"/>
                </a:cubicBezTo>
                <a:cubicBezTo>
                  <a:pt x="88900" y="628650"/>
                  <a:pt x="155575" y="631825"/>
                  <a:pt x="171450" y="622300"/>
                </a:cubicBezTo>
                <a:cubicBezTo>
                  <a:pt x="187325" y="612775"/>
                  <a:pt x="187325" y="619125"/>
                  <a:pt x="171450" y="584200"/>
                </a:cubicBezTo>
                <a:cubicBezTo>
                  <a:pt x="155575" y="549275"/>
                  <a:pt x="76200" y="412750"/>
                  <a:pt x="76200" y="412750"/>
                </a:cubicBezTo>
                <a:lnTo>
                  <a:pt x="0" y="22225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928662" y="0"/>
            <a:ext cx="821533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800" b="1" dirty="0" smtClean="0">
                <a:blipFill>
                  <a:blip r:embed="rId6"/>
                  <a:stretch>
                    <a:fillRect/>
                  </a:stretch>
                </a:blipFill>
                <a:latin typeface="BalanineSerial" pitchFamily="2" charset="0"/>
              </a:rPr>
              <a:t>De beaux Paysages peint</a:t>
            </a:r>
            <a:endParaRPr lang="fr-FR" sz="8800" b="1" dirty="0">
              <a:blipFill>
                <a:blip r:embed="rId6"/>
                <a:stretch>
                  <a:fillRect/>
                </a:stretch>
              </a:blipFill>
              <a:latin typeface="BalanineSerial" pitchFamily="2" charset="0"/>
            </a:endParaRPr>
          </a:p>
        </p:txBody>
      </p:sp>
    </p:spTree>
  </p:cSld>
  <p:clrMapOvr>
    <a:masterClrMapping/>
  </p:clrMapOvr>
  <p:transition advTm="12000">
    <p:sndAc>
      <p:stSnd loop="1">
        <p:snd r:embed="rId2" name="la roumba du pincea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orme libre 16"/>
          <p:cNvSpPr/>
          <p:nvPr/>
        </p:nvSpPr>
        <p:spPr>
          <a:xfrm>
            <a:off x="1948602" y="211015"/>
            <a:ext cx="6195298" cy="4432431"/>
          </a:xfrm>
          <a:custGeom>
            <a:avLst/>
            <a:gdLst>
              <a:gd name="connsiteX0" fmla="*/ 527538 w 5451230"/>
              <a:gd name="connsiteY0" fmla="*/ 386862 h 4062047"/>
              <a:gd name="connsiteX1" fmla="*/ 5451230 w 5451230"/>
              <a:gd name="connsiteY1" fmla="*/ 0 h 4062047"/>
              <a:gd name="connsiteX2" fmla="*/ 5029200 w 5451230"/>
              <a:gd name="connsiteY2" fmla="*/ 4062047 h 4062047"/>
              <a:gd name="connsiteX3" fmla="*/ 0 w 5451230"/>
              <a:gd name="connsiteY3" fmla="*/ 3886200 h 4062047"/>
              <a:gd name="connsiteX4" fmla="*/ 527538 w 5451230"/>
              <a:gd name="connsiteY4" fmla="*/ 386862 h 4062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51230" h="4062047">
                <a:moveTo>
                  <a:pt x="527538" y="386862"/>
                </a:moveTo>
                <a:lnTo>
                  <a:pt x="5451230" y="0"/>
                </a:lnTo>
                <a:lnTo>
                  <a:pt x="5029200" y="4062047"/>
                </a:lnTo>
                <a:lnTo>
                  <a:pt x="0" y="3886200"/>
                </a:lnTo>
                <a:lnTo>
                  <a:pt x="527538" y="386862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8" name="Forme libre 17"/>
          <p:cNvSpPr/>
          <p:nvPr/>
        </p:nvSpPr>
        <p:spPr>
          <a:xfrm>
            <a:off x="1948602" y="211015"/>
            <a:ext cx="6195298" cy="4432431"/>
          </a:xfrm>
          <a:custGeom>
            <a:avLst/>
            <a:gdLst>
              <a:gd name="connsiteX0" fmla="*/ 527538 w 5451230"/>
              <a:gd name="connsiteY0" fmla="*/ 386862 h 4062047"/>
              <a:gd name="connsiteX1" fmla="*/ 5451230 w 5451230"/>
              <a:gd name="connsiteY1" fmla="*/ 0 h 4062047"/>
              <a:gd name="connsiteX2" fmla="*/ 5029200 w 5451230"/>
              <a:gd name="connsiteY2" fmla="*/ 4062047 h 4062047"/>
              <a:gd name="connsiteX3" fmla="*/ 0 w 5451230"/>
              <a:gd name="connsiteY3" fmla="*/ 3886200 h 4062047"/>
              <a:gd name="connsiteX4" fmla="*/ 527538 w 5451230"/>
              <a:gd name="connsiteY4" fmla="*/ 386862 h 4062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51230" h="4062047">
                <a:moveTo>
                  <a:pt x="527538" y="386862"/>
                </a:moveTo>
                <a:lnTo>
                  <a:pt x="5451230" y="0"/>
                </a:lnTo>
                <a:lnTo>
                  <a:pt x="5029200" y="4062047"/>
                </a:lnTo>
                <a:lnTo>
                  <a:pt x="0" y="3886200"/>
                </a:lnTo>
                <a:lnTo>
                  <a:pt x="527538" y="386862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9" name="Forme libre 18"/>
          <p:cNvSpPr/>
          <p:nvPr/>
        </p:nvSpPr>
        <p:spPr>
          <a:xfrm>
            <a:off x="1948602" y="211015"/>
            <a:ext cx="6195298" cy="4432431"/>
          </a:xfrm>
          <a:custGeom>
            <a:avLst/>
            <a:gdLst>
              <a:gd name="connsiteX0" fmla="*/ 527538 w 5451230"/>
              <a:gd name="connsiteY0" fmla="*/ 386862 h 4062047"/>
              <a:gd name="connsiteX1" fmla="*/ 5451230 w 5451230"/>
              <a:gd name="connsiteY1" fmla="*/ 0 h 4062047"/>
              <a:gd name="connsiteX2" fmla="*/ 5029200 w 5451230"/>
              <a:gd name="connsiteY2" fmla="*/ 4062047 h 4062047"/>
              <a:gd name="connsiteX3" fmla="*/ 0 w 5451230"/>
              <a:gd name="connsiteY3" fmla="*/ 3886200 h 4062047"/>
              <a:gd name="connsiteX4" fmla="*/ 527538 w 5451230"/>
              <a:gd name="connsiteY4" fmla="*/ 386862 h 4062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51230" h="4062047">
                <a:moveTo>
                  <a:pt x="527538" y="386862"/>
                </a:moveTo>
                <a:lnTo>
                  <a:pt x="5451230" y="0"/>
                </a:lnTo>
                <a:lnTo>
                  <a:pt x="5029200" y="4062047"/>
                </a:lnTo>
                <a:lnTo>
                  <a:pt x="0" y="3886200"/>
                </a:lnTo>
                <a:lnTo>
                  <a:pt x="527538" y="386862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0" name="Forme libre 19"/>
          <p:cNvSpPr/>
          <p:nvPr/>
        </p:nvSpPr>
        <p:spPr>
          <a:xfrm>
            <a:off x="1948602" y="211015"/>
            <a:ext cx="6195298" cy="4432431"/>
          </a:xfrm>
          <a:custGeom>
            <a:avLst/>
            <a:gdLst>
              <a:gd name="connsiteX0" fmla="*/ 527538 w 5451230"/>
              <a:gd name="connsiteY0" fmla="*/ 386862 h 4062047"/>
              <a:gd name="connsiteX1" fmla="*/ 5451230 w 5451230"/>
              <a:gd name="connsiteY1" fmla="*/ 0 h 4062047"/>
              <a:gd name="connsiteX2" fmla="*/ 5029200 w 5451230"/>
              <a:gd name="connsiteY2" fmla="*/ 4062047 h 4062047"/>
              <a:gd name="connsiteX3" fmla="*/ 0 w 5451230"/>
              <a:gd name="connsiteY3" fmla="*/ 3886200 h 4062047"/>
              <a:gd name="connsiteX4" fmla="*/ 527538 w 5451230"/>
              <a:gd name="connsiteY4" fmla="*/ 386862 h 4062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51230" h="4062047">
                <a:moveTo>
                  <a:pt x="527538" y="386862"/>
                </a:moveTo>
                <a:lnTo>
                  <a:pt x="5451230" y="0"/>
                </a:lnTo>
                <a:lnTo>
                  <a:pt x="5029200" y="4062047"/>
                </a:lnTo>
                <a:lnTo>
                  <a:pt x="0" y="3886200"/>
                </a:lnTo>
                <a:lnTo>
                  <a:pt x="527538" y="386862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1" name="Forme libre 20"/>
          <p:cNvSpPr/>
          <p:nvPr/>
        </p:nvSpPr>
        <p:spPr>
          <a:xfrm>
            <a:off x="1948602" y="211015"/>
            <a:ext cx="6195298" cy="4432431"/>
          </a:xfrm>
          <a:custGeom>
            <a:avLst/>
            <a:gdLst>
              <a:gd name="connsiteX0" fmla="*/ 527538 w 5451230"/>
              <a:gd name="connsiteY0" fmla="*/ 386862 h 4062047"/>
              <a:gd name="connsiteX1" fmla="*/ 5451230 w 5451230"/>
              <a:gd name="connsiteY1" fmla="*/ 0 h 4062047"/>
              <a:gd name="connsiteX2" fmla="*/ 5029200 w 5451230"/>
              <a:gd name="connsiteY2" fmla="*/ 4062047 h 4062047"/>
              <a:gd name="connsiteX3" fmla="*/ 0 w 5451230"/>
              <a:gd name="connsiteY3" fmla="*/ 3886200 h 4062047"/>
              <a:gd name="connsiteX4" fmla="*/ 527538 w 5451230"/>
              <a:gd name="connsiteY4" fmla="*/ 386862 h 4062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51230" h="4062047">
                <a:moveTo>
                  <a:pt x="527538" y="386862"/>
                </a:moveTo>
                <a:lnTo>
                  <a:pt x="5451230" y="0"/>
                </a:lnTo>
                <a:lnTo>
                  <a:pt x="5029200" y="4062047"/>
                </a:lnTo>
                <a:lnTo>
                  <a:pt x="0" y="3886200"/>
                </a:lnTo>
                <a:lnTo>
                  <a:pt x="527538" y="386862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Forme libre 21"/>
          <p:cNvSpPr/>
          <p:nvPr/>
        </p:nvSpPr>
        <p:spPr>
          <a:xfrm>
            <a:off x="1948602" y="211015"/>
            <a:ext cx="6195298" cy="4432431"/>
          </a:xfrm>
          <a:custGeom>
            <a:avLst/>
            <a:gdLst>
              <a:gd name="connsiteX0" fmla="*/ 527538 w 5451230"/>
              <a:gd name="connsiteY0" fmla="*/ 386862 h 4062047"/>
              <a:gd name="connsiteX1" fmla="*/ 5451230 w 5451230"/>
              <a:gd name="connsiteY1" fmla="*/ 0 h 4062047"/>
              <a:gd name="connsiteX2" fmla="*/ 5029200 w 5451230"/>
              <a:gd name="connsiteY2" fmla="*/ 4062047 h 4062047"/>
              <a:gd name="connsiteX3" fmla="*/ 0 w 5451230"/>
              <a:gd name="connsiteY3" fmla="*/ 3886200 h 4062047"/>
              <a:gd name="connsiteX4" fmla="*/ 527538 w 5451230"/>
              <a:gd name="connsiteY4" fmla="*/ 386862 h 4062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51230" h="4062047">
                <a:moveTo>
                  <a:pt x="527538" y="386862"/>
                </a:moveTo>
                <a:lnTo>
                  <a:pt x="5451230" y="0"/>
                </a:lnTo>
                <a:lnTo>
                  <a:pt x="5029200" y="4062047"/>
                </a:lnTo>
                <a:lnTo>
                  <a:pt x="0" y="3886200"/>
                </a:lnTo>
                <a:lnTo>
                  <a:pt x="527538" y="386862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Forme libre 22"/>
          <p:cNvSpPr/>
          <p:nvPr/>
        </p:nvSpPr>
        <p:spPr>
          <a:xfrm>
            <a:off x="1948602" y="211015"/>
            <a:ext cx="6195298" cy="4432431"/>
          </a:xfrm>
          <a:custGeom>
            <a:avLst/>
            <a:gdLst>
              <a:gd name="connsiteX0" fmla="*/ 527538 w 5451230"/>
              <a:gd name="connsiteY0" fmla="*/ 386862 h 4062047"/>
              <a:gd name="connsiteX1" fmla="*/ 5451230 w 5451230"/>
              <a:gd name="connsiteY1" fmla="*/ 0 h 4062047"/>
              <a:gd name="connsiteX2" fmla="*/ 5029200 w 5451230"/>
              <a:gd name="connsiteY2" fmla="*/ 4062047 h 4062047"/>
              <a:gd name="connsiteX3" fmla="*/ 0 w 5451230"/>
              <a:gd name="connsiteY3" fmla="*/ 3886200 h 4062047"/>
              <a:gd name="connsiteX4" fmla="*/ 527538 w 5451230"/>
              <a:gd name="connsiteY4" fmla="*/ 386862 h 4062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51230" h="4062047">
                <a:moveTo>
                  <a:pt x="527538" y="386862"/>
                </a:moveTo>
                <a:lnTo>
                  <a:pt x="5451230" y="0"/>
                </a:lnTo>
                <a:lnTo>
                  <a:pt x="5029200" y="4062047"/>
                </a:lnTo>
                <a:lnTo>
                  <a:pt x="0" y="3886200"/>
                </a:lnTo>
                <a:lnTo>
                  <a:pt x="527538" y="386862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4" name="Forme libre 23"/>
          <p:cNvSpPr/>
          <p:nvPr/>
        </p:nvSpPr>
        <p:spPr>
          <a:xfrm>
            <a:off x="1948602" y="211015"/>
            <a:ext cx="6195298" cy="4432431"/>
          </a:xfrm>
          <a:custGeom>
            <a:avLst/>
            <a:gdLst>
              <a:gd name="connsiteX0" fmla="*/ 527538 w 5451230"/>
              <a:gd name="connsiteY0" fmla="*/ 386862 h 4062047"/>
              <a:gd name="connsiteX1" fmla="*/ 5451230 w 5451230"/>
              <a:gd name="connsiteY1" fmla="*/ 0 h 4062047"/>
              <a:gd name="connsiteX2" fmla="*/ 5029200 w 5451230"/>
              <a:gd name="connsiteY2" fmla="*/ 4062047 h 4062047"/>
              <a:gd name="connsiteX3" fmla="*/ 0 w 5451230"/>
              <a:gd name="connsiteY3" fmla="*/ 3886200 h 4062047"/>
              <a:gd name="connsiteX4" fmla="*/ 527538 w 5451230"/>
              <a:gd name="connsiteY4" fmla="*/ 386862 h 4062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51230" h="4062047">
                <a:moveTo>
                  <a:pt x="527538" y="386862"/>
                </a:moveTo>
                <a:lnTo>
                  <a:pt x="5451230" y="0"/>
                </a:lnTo>
                <a:lnTo>
                  <a:pt x="5029200" y="4062047"/>
                </a:lnTo>
                <a:lnTo>
                  <a:pt x="0" y="3886200"/>
                </a:lnTo>
                <a:lnTo>
                  <a:pt x="527538" y="386862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5" name="Forme libre 24"/>
          <p:cNvSpPr/>
          <p:nvPr/>
        </p:nvSpPr>
        <p:spPr>
          <a:xfrm>
            <a:off x="1948602" y="211015"/>
            <a:ext cx="6195298" cy="4432431"/>
          </a:xfrm>
          <a:custGeom>
            <a:avLst/>
            <a:gdLst>
              <a:gd name="connsiteX0" fmla="*/ 527538 w 5451230"/>
              <a:gd name="connsiteY0" fmla="*/ 386862 h 4062047"/>
              <a:gd name="connsiteX1" fmla="*/ 5451230 w 5451230"/>
              <a:gd name="connsiteY1" fmla="*/ 0 h 4062047"/>
              <a:gd name="connsiteX2" fmla="*/ 5029200 w 5451230"/>
              <a:gd name="connsiteY2" fmla="*/ 4062047 h 4062047"/>
              <a:gd name="connsiteX3" fmla="*/ 0 w 5451230"/>
              <a:gd name="connsiteY3" fmla="*/ 3886200 h 4062047"/>
              <a:gd name="connsiteX4" fmla="*/ 527538 w 5451230"/>
              <a:gd name="connsiteY4" fmla="*/ 386862 h 4062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51230" h="4062047">
                <a:moveTo>
                  <a:pt x="527538" y="386862"/>
                </a:moveTo>
                <a:lnTo>
                  <a:pt x="5451230" y="0"/>
                </a:lnTo>
                <a:lnTo>
                  <a:pt x="5029200" y="4062047"/>
                </a:lnTo>
                <a:lnTo>
                  <a:pt x="0" y="3886200"/>
                </a:lnTo>
                <a:lnTo>
                  <a:pt x="527538" y="386862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6" name="Forme libre 25"/>
          <p:cNvSpPr/>
          <p:nvPr/>
        </p:nvSpPr>
        <p:spPr>
          <a:xfrm>
            <a:off x="1948602" y="211015"/>
            <a:ext cx="6195298" cy="4432431"/>
          </a:xfrm>
          <a:custGeom>
            <a:avLst/>
            <a:gdLst>
              <a:gd name="connsiteX0" fmla="*/ 527538 w 5451230"/>
              <a:gd name="connsiteY0" fmla="*/ 386862 h 4062047"/>
              <a:gd name="connsiteX1" fmla="*/ 5451230 w 5451230"/>
              <a:gd name="connsiteY1" fmla="*/ 0 h 4062047"/>
              <a:gd name="connsiteX2" fmla="*/ 5029200 w 5451230"/>
              <a:gd name="connsiteY2" fmla="*/ 4062047 h 4062047"/>
              <a:gd name="connsiteX3" fmla="*/ 0 w 5451230"/>
              <a:gd name="connsiteY3" fmla="*/ 3886200 h 4062047"/>
              <a:gd name="connsiteX4" fmla="*/ 527538 w 5451230"/>
              <a:gd name="connsiteY4" fmla="*/ 386862 h 4062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51230" h="4062047">
                <a:moveTo>
                  <a:pt x="527538" y="386862"/>
                </a:moveTo>
                <a:lnTo>
                  <a:pt x="5451230" y="0"/>
                </a:lnTo>
                <a:lnTo>
                  <a:pt x="5029200" y="4062047"/>
                </a:lnTo>
                <a:lnTo>
                  <a:pt x="0" y="3886200"/>
                </a:lnTo>
                <a:lnTo>
                  <a:pt x="527538" y="386862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grpSp>
        <p:nvGrpSpPr>
          <p:cNvPr id="16" name="Groupe 15"/>
          <p:cNvGrpSpPr/>
          <p:nvPr/>
        </p:nvGrpSpPr>
        <p:grpSpPr>
          <a:xfrm>
            <a:off x="-19050" y="-57150"/>
            <a:ext cx="9182100" cy="6934200"/>
            <a:chOff x="-19050" y="-57150"/>
            <a:chExt cx="9182100" cy="6934200"/>
          </a:xfrm>
        </p:grpSpPr>
        <p:sp>
          <p:nvSpPr>
            <p:cNvPr id="15" name="Forme libre 14"/>
            <p:cNvSpPr/>
            <p:nvPr/>
          </p:nvSpPr>
          <p:spPr>
            <a:xfrm>
              <a:off x="-19050" y="-57150"/>
              <a:ext cx="9182100" cy="6934200"/>
            </a:xfrm>
            <a:custGeom>
              <a:avLst/>
              <a:gdLst>
                <a:gd name="connsiteX0" fmla="*/ 8191500 w 9182100"/>
                <a:gd name="connsiteY0" fmla="*/ 285750 h 6934200"/>
                <a:gd name="connsiteX1" fmla="*/ 2533650 w 9182100"/>
                <a:gd name="connsiteY1" fmla="*/ 666750 h 6934200"/>
                <a:gd name="connsiteX2" fmla="*/ 1924050 w 9182100"/>
                <a:gd name="connsiteY2" fmla="*/ 4495800 h 6934200"/>
                <a:gd name="connsiteX3" fmla="*/ 7677150 w 9182100"/>
                <a:gd name="connsiteY3" fmla="*/ 4705350 h 6934200"/>
                <a:gd name="connsiteX4" fmla="*/ 8210550 w 9182100"/>
                <a:gd name="connsiteY4" fmla="*/ 19050 h 6934200"/>
                <a:gd name="connsiteX5" fmla="*/ 0 w 9182100"/>
                <a:gd name="connsiteY5" fmla="*/ 38100 h 6934200"/>
                <a:gd name="connsiteX6" fmla="*/ 19050 w 9182100"/>
                <a:gd name="connsiteY6" fmla="*/ 6915150 h 6934200"/>
                <a:gd name="connsiteX7" fmla="*/ 9182100 w 9182100"/>
                <a:gd name="connsiteY7" fmla="*/ 6934200 h 6934200"/>
                <a:gd name="connsiteX8" fmla="*/ 9163050 w 9182100"/>
                <a:gd name="connsiteY8" fmla="*/ 0 h 6934200"/>
                <a:gd name="connsiteX9" fmla="*/ 8191500 w 9182100"/>
                <a:gd name="connsiteY9" fmla="*/ 19050 h 6934200"/>
                <a:gd name="connsiteX10" fmla="*/ 8229600 w 9182100"/>
                <a:gd name="connsiteY10" fmla="*/ 19050 h 6934200"/>
                <a:gd name="connsiteX11" fmla="*/ 8210550 w 9182100"/>
                <a:gd name="connsiteY11" fmla="*/ 19050 h 693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9182100" h="6934200">
                  <a:moveTo>
                    <a:pt x="8191500" y="285750"/>
                  </a:moveTo>
                  <a:lnTo>
                    <a:pt x="2533650" y="666750"/>
                  </a:lnTo>
                  <a:lnTo>
                    <a:pt x="1924050" y="4495800"/>
                  </a:lnTo>
                  <a:lnTo>
                    <a:pt x="7677150" y="4705350"/>
                  </a:lnTo>
                  <a:lnTo>
                    <a:pt x="8210550" y="19050"/>
                  </a:lnTo>
                  <a:lnTo>
                    <a:pt x="0" y="38100"/>
                  </a:lnTo>
                  <a:lnTo>
                    <a:pt x="19050" y="6915150"/>
                  </a:lnTo>
                  <a:lnTo>
                    <a:pt x="9182100" y="6934200"/>
                  </a:lnTo>
                  <a:lnTo>
                    <a:pt x="9163050" y="0"/>
                  </a:lnTo>
                  <a:lnTo>
                    <a:pt x="8191500" y="19050"/>
                  </a:lnTo>
                  <a:lnTo>
                    <a:pt x="8229600" y="19050"/>
                  </a:lnTo>
                  <a:lnTo>
                    <a:pt x="8210550" y="19050"/>
                  </a:lnTo>
                </a:path>
              </a:pathLst>
            </a:custGeom>
            <a:blipFill>
              <a:blip r:embed="rId2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2" name="Picture 2" descr="H:\Nouveau dossier\téléviseurs\r2sznipt.gif"/>
            <p:cNvPicPr>
              <a:picLocks noChangeAspect="1" noChangeArrowheads="1"/>
            </p:cNvPicPr>
            <p:nvPr/>
          </p:nvPicPr>
          <p:blipFill>
            <a:blip r:embed="rId13"/>
            <a:srcRect/>
            <a:stretch>
              <a:fillRect/>
            </a:stretch>
          </p:blipFill>
          <p:spPr bwMode="auto">
            <a:xfrm flipH="1">
              <a:off x="1714480" y="0"/>
              <a:ext cx="6643734" cy="6858000"/>
            </a:xfrm>
            <a:prstGeom prst="rect">
              <a:avLst/>
            </a:prstGeom>
            <a:noFill/>
          </p:spPr>
        </p:pic>
        <p:sp>
          <p:nvSpPr>
            <p:cNvPr id="4" name="Forme libre 3"/>
            <p:cNvSpPr/>
            <p:nvPr/>
          </p:nvSpPr>
          <p:spPr>
            <a:xfrm>
              <a:off x="0" y="1357298"/>
              <a:ext cx="2714644" cy="5500702"/>
            </a:xfrm>
            <a:custGeom>
              <a:avLst/>
              <a:gdLst>
                <a:gd name="connsiteX0" fmla="*/ 0 w 4659923"/>
                <a:gd name="connsiteY0" fmla="*/ 0 h 6858000"/>
                <a:gd name="connsiteX1" fmla="*/ 4273062 w 4659923"/>
                <a:gd name="connsiteY1" fmla="*/ 35170 h 6858000"/>
                <a:gd name="connsiteX2" fmla="*/ 4237893 w 4659923"/>
                <a:gd name="connsiteY2" fmla="*/ 984739 h 6858000"/>
                <a:gd name="connsiteX3" fmla="*/ 4448908 w 4659923"/>
                <a:gd name="connsiteY3" fmla="*/ 896816 h 6858000"/>
                <a:gd name="connsiteX4" fmla="*/ 4589585 w 4659923"/>
                <a:gd name="connsiteY4" fmla="*/ 931985 h 6858000"/>
                <a:gd name="connsiteX5" fmla="*/ 4659923 w 4659923"/>
                <a:gd name="connsiteY5" fmla="*/ 1002323 h 6858000"/>
                <a:gd name="connsiteX6" fmla="*/ 4519247 w 4659923"/>
                <a:gd name="connsiteY6" fmla="*/ 1143000 h 6858000"/>
                <a:gd name="connsiteX7" fmla="*/ 4396154 w 4659923"/>
                <a:gd name="connsiteY7" fmla="*/ 1072662 h 6858000"/>
                <a:gd name="connsiteX8" fmla="*/ 4255477 w 4659923"/>
                <a:gd name="connsiteY8" fmla="*/ 1143000 h 6858000"/>
                <a:gd name="connsiteX9" fmla="*/ 4079631 w 4659923"/>
                <a:gd name="connsiteY9" fmla="*/ 1301262 h 6858000"/>
                <a:gd name="connsiteX10" fmla="*/ 3886200 w 4659923"/>
                <a:gd name="connsiteY10" fmla="*/ 2391508 h 6858000"/>
                <a:gd name="connsiteX11" fmla="*/ 3675185 w 4659923"/>
                <a:gd name="connsiteY11" fmla="*/ 2602523 h 6858000"/>
                <a:gd name="connsiteX12" fmla="*/ 3270739 w 4659923"/>
                <a:gd name="connsiteY12" fmla="*/ 4870939 h 6858000"/>
                <a:gd name="connsiteX13" fmla="*/ 3235570 w 4659923"/>
                <a:gd name="connsiteY13" fmla="*/ 5328139 h 6858000"/>
                <a:gd name="connsiteX14" fmla="*/ 2989385 w 4659923"/>
                <a:gd name="connsiteY14" fmla="*/ 5890847 h 6858000"/>
                <a:gd name="connsiteX15" fmla="*/ 3323493 w 4659923"/>
                <a:gd name="connsiteY15" fmla="*/ 6031523 h 6858000"/>
                <a:gd name="connsiteX16" fmla="*/ 3798277 w 4659923"/>
                <a:gd name="connsiteY16" fmla="*/ 5926016 h 6858000"/>
                <a:gd name="connsiteX17" fmla="*/ 4519247 w 4659923"/>
                <a:gd name="connsiteY17" fmla="*/ 6471139 h 6858000"/>
                <a:gd name="connsiteX18" fmla="*/ 4554416 w 4659923"/>
                <a:gd name="connsiteY18" fmla="*/ 6858000 h 6858000"/>
                <a:gd name="connsiteX19" fmla="*/ 0 w 4659923"/>
                <a:gd name="connsiteY19" fmla="*/ 6858000 h 6858000"/>
                <a:gd name="connsiteX20" fmla="*/ 0 w 4659923"/>
                <a:gd name="connsiteY20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659923" h="6858000">
                  <a:moveTo>
                    <a:pt x="0" y="0"/>
                  </a:moveTo>
                  <a:lnTo>
                    <a:pt x="4273062" y="35170"/>
                  </a:lnTo>
                  <a:lnTo>
                    <a:pt x="4237893" y="984739"/>
                  </a:lnTo>
                  <a:lnTo>
                    <a:pt x="4448908" y="896816"/>
                  </a:lnTo>
                  <a:lnTo>
                    <a:pt x="4589585" y="931985"/>
                  </a:lnTo>
                  <a:lnTo>
                    <a:pt x="4659923" y="1002323"/>
                  </a:lnTo>
                  <a:lnTo>
                    <a:pt x="4519247" y="1143000"/>
                  </a:lnTo>
                  <a:lnTo>
                    <a:pt x="4396154" y="1072662"/>
                  </a:lnTo>
                  <a:lnTo>
                    <a:pt x="4255477" y="1143000"/>
                  </a:lnTo>
                  <a:lnTo>
                    <a:pt x="4079631" y="1301262"/>
                  </a:lnTo>
                  <a:lnTo>
                    <a:pt x="3886200" y="2391508"/>
                  </a:lnTo>
                  <a:lnTo>
                    <a:pt x="3675185" y="2602523"/>
                  </a:lnTo>
                  <a:lnTo>
                    <a:pt x="3270739" y="4870939"/>
                  </a:lnTo>
                  <a:lnTo>
                    <a:pt x="3235570" y="5328139"/>
                  </a:lnTo>
                  <a:lnTo>
                    <a:pt x="2989385" y="5890847"/>
                  </a:lnTo>
                  <a:cubicBezTo>
                    <a:pt x="3328993" y="6015965"/>
                    <a:pt x="3323493" y="5895252"/>
                    <a:pt x="3323493" y="6031523"/>
                  </a:cubicBezTo>
                  <a:lnTo>
                    <a:pt x="3798277" y="5926016"/>
                  </a:lnTo>
                  <a:lnTo>
                    <a:pt x="4519247" y="6471139"/>
                  </a:lnTo>
                  <a:lnTo>
                    <a:pt x="4554416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</p:spTree>
  </p:cSld>
  <p:clrMapOvr>
    <a:masterClrMapping/>
  </p:clrMapOvr>
  <p:transition advTm="8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1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7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3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9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orme libre 17"/>
          <p:cNvSpPr/>
          <p:nvPr/>
        </p:nvSpPr>
        <p:spPr>
          <a:xfrm>
            <a:off x="1085850" y="209550"/>
            <a:ext cx="6286500" cy="4419600"/>
          </a:xfrm>
          <a:custGeom>
            <a:avLst/>
            <a:gdLst>
              <a:gd name="connsiteX0" fmla="*/ 0 w 6286500"/>
              <a:gd name="connsiteY0" fmla="*/ 0 h 4419600"/>
              <a:gd name="connsiteX1" fmla="*/ 5600700 w 6286500"/>
              <a:gd name="connsiteY1" fmla="*/ 400050 h 4419600"/>
              <a:gd name="connsiteX2" fmla="*/ 6286500 w 6286500"/>
              <a:gd name="connsiteY2" fmla="*/ 4229100 h 4419600"/>
              <a:gd name="connsiteX3" fmla="*/ 457200 w 6286500"/>
              <a:gd name="connsiteY3" fmla="*/ 4419600 h 4419600"/>
              <a:gd name="connsiteX4" fmla="*/ 0 w 6286500"/>
              <a:gd name="connsiteY4" fmla="*/ 0 h 441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86500" h="4419600">
                <a:moveTo>
                  <a:pt x="0" y="0"/>
                </a:moveTo>
                <a:lnTo>
                  <a:pt x="5600700" y="400050"/>
                </a:lnTo>
                <a:lnTo>
                  <a:pt x="6286500" y="4229100"/>
                </a:lnTo>
                <a:lnTo>
                  <a:pt x="457200" y="441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9" name="Forme libre 18"/>
          <p:cNvSpPr/>
          <p:nvPr/>
        </p:nvSpPr>
        <p:spPr>
          <a:xfrm>
            <a:off x="1085850" y="209550"/>
            <a:ext cx="6286500" cy="4419600"/>
          </a:xfrm>
          <a:custGeom>
            <a:avLst/>
            <a:gdLst>
              <a:gd name="connsiteX0" fmla="*/ 0 w 6286500"/>
              <a:gd name="connsiteY0" fmla="*/ 0 h 4419600"/>
              <a:gd name="connsiteX1" fmla="*/ 5600700 w 6286500"/>
              <a:gd name="connsiteY1" fmla="*/ 400050 h 4419600"/>
              <a:gd name="connsiteX2" fmla="*/ 6286500 w 6286500"/>
              <a:gd name="connsiteY2" fmla="*/ 4229100 h 4419600"/>
              <a:gd name="connsiteX3" fmla="*/ 457200 w 6286500"/>
              <a:gd name="connsiteY3" fmla="*/ 4419600 h 4419600"/>
              <a:gd name="connsiteX4" fmla="*/ 0 w 6286500"/>
              <a:gd name="connsiteY4" fmla="*/ 0 h 441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86500" h="4419600">
                <a:moveTo>
                  <a:pt x="0" y="0"/>
                </a:moveTo>
                <a:lnTo>
                  <a:pt x="5600700" y="400050"/>
                </a:lnTo>
                <a:lnTo>
                  <a:pt x="6286500" y="4229100"/>
                </a:lnTo>
                <a:lnTo>
                  <a:pt x="457200" y="441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0" name="Forme libre 19"/>
          <p:cNvSpPr/>
          <p:nvPr/>
        </p:nvSpPr>
        <p:spPr>
          <a:xfrm>
            <a:off x="1085850" y="209550"/>
            <a:ext cx="6286500" cy="4419600"/>
          </a:xfrm>
          <a:custGeom>
            <a:avLst/>
            <a:gdLst>
              <a:gd name="connsiteX0" fmla="*/ 0 w 6286500"/>
              <a:gd name="connsiteY0" fmla="*/ 0 h 4419600"/>
              <a:gd name="connsiteX1" fmla="*/ 5600700 w 6286500"/>
              <a:gd name="connsiteY1" fmla="*/ 400050 h 4419600"/>
              <a:gd name="connsiteX2" fmla="*/ 6286500 w 6286500"/>
              <a:gd name="connsiteY2" fmla="*/ 4229100 h 4419600"/>
              <a:gd name="connsiteX3" fmla="*/ 457200 w 6286500"/>
              <a:gd name="connsiteY3" fmla="*/ 4419600 h 4419600"/>
              <a:gd name="connsiteX4" fmla="*/ 0 w 6286500"/>
              <a:gd name="connsiteY4" fmla="*/ 0 h 441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86500" h="4419600">
                <a:moveTo>
                  <a:pt x="0" y="0"/>
                </a:moveTo>
                <a:lnTo>
                  <a:pt x="5600700" y="400050"/>
                </a:lnTo>
                <a:lnTo>
                  <a:pt x="6286500" y="4229100"/>
                </a:lnTo>
                <a:lnTo>
                  <a:pt x="457200" y="44196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1" name="Forme libre 20"/>
          <p:cNvSpPr/>
          <p:nvPr/>
        </p:nvSpPr>
        <p:spPr>
          <a:xfrm>
            <a:off x="1085850" y="209550"/>
            <a:ext cx="6286500" cy="4419600"/>
          </a:xfrm>
          <a:custGeom>
            <a:avLst/>
            <a:gdLst>
              <a:gd name="connsiteX0" fmla="*/ 0 w 6286500"/>
              <a:gd name="connsiteY0" fmla="*/ 0 h 4419600"/>
              <a:gd name="connsiteX1" fmla="*/ 5600700 w 6286500"/>
              <a:gd name="connsiteY1" fmla="*/ 400050 h 4419600"/>
              <a:gd name="connsiteX2" fmla="*/ 6286500 w 6286500"/>
              <a:gd name="connsiteY2" fmla="*/ 4229100 h 4419600"/>
              <a:gd name="connsiteX3" fmla="*/ 457200 w 6286500"/>
              <a:gd name="connsiteY3" fmla="*/ 4419600 h 4419600"/>
              <a:gd name="connsiteX4" fmla="*/ 0 w 6286500"/>
              <a:gd name="connsiteY4" fmla="*/ 0 h 441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86500" h="4419600">
                <a:moveTo>
                  <a:pt x="0" y="0"/>
                </a:moveTo>
                <a:lnTo>
                  <a:pt x="5600700" y="400050"/>
                </a:lnTo>
                <a:lnTo>
                  <a:pt x="6286500" y="4229100"/>
                </a:lnTo>
                <a:lnTo>
                  <a:pt x="457200" y="44196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Forme libre 21"/>
          <p:cNvSpPr/>
          <p:nvPr/>
        </p:nvSpPr>
        <p:spPr>
          <a:xfrm>
            <a:off x="1085850" y="209550"/>
            <a:ext cx="6286500" cy="4419600"/>
          </a:xfrm>
          <a:custGeom>
            <a:avLst/>
            <a:gdLst>
              <a:gd name="connsiteX0" fmla="*/ 0 w 6286500"/>
              <a:gd name="connsiteY0" fmla="*/ 0 h 4419600"/>
              <a:gd name="connsiteX1" fmla="*/ 5600700 w 6286500"/>
              <a:gd name="connsiteY1" fmla="*/ 400050 h 4419600"/>
              <a:gd name="connsiteX2" fmla="*/ 6286500 w 6286500"/>
              <a:gd name="connsiteY2" fmla="*/ 4229100 h 4419600"/>
              <a:gd name="connsiteX3" fmla="*/ 457200 w 6286500"/>
              <a:gd name="connsiteY3" fmla="*/ 4419600 h 4419600"/>
              <a:gd name="connsiteX4" fmla="*/ 0 w 6286500"/>
              <a:gd name="connsiteY4" fmla="*/ 0 h 441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86500" h="4419600">
                <a:moveTo>
                  <a:pt x="0" y="0"/>
                </a:moveTo>
                <a:lnTo>
                  <a:pt x="5600700" y="400050"/>
                </a:lnTo>
                <a:lnTo>
                  <a:pt x="6286500" y="4229100"/>
                </a:lnTo>
                <a:lnTo>
                  <a:pt x="457200" y="441960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Forme libre 22"/>
          <p:cNvSpPr/>
          <p:nvPr/>
        </p:nvSpPr>
        <p:spPr>
          <a:xfrm>
            <a:off x="1085850" y="209550"/>
            <a:ext cx="6286500" cy="4419600"/>
          </a:xfrm>
          <a:custGeom>
            <a:avLst/>
            <a:gdLst>
              <a:gd name="connsiteX0" fmla="*/ 0 w 6286500"/>
              <a:gd name="connsiteY0" fmla="*/ 0 h 4419600"/>
              <a:gd name="connsiteX1" fmla="*/ 5600700 w 6286500"/>
              <a:gd name="connsiteY1" fmla="*/ 400050 h 4419600"/>
              <a:gd name="connsiteX2" fmla="*/ 6286500 w 6286500"/>
              <a:gd name="connsiteY2" fmla="*/ 4229100 h 4419600"/>
              <a:gd name="connsiteX3" fmla="*/ 457200 w 6286500"/>
              <a:gd name="connsiteY3" fmla="*/ 4419600 h 4419600"/>
              <a:gd name="connsiteX4" fmla="*/ 0 w 6286500"/>
              <a:gd name="connsiteY4" fmla="*/ 0 h 441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86500" h="4419600">
                <a:moveTo>
                  <a:pt x="0" y="0"/>
                </a:moveTo>
                <a:lnTo>
                  <a:pt x="5600700" y="400050"/>
                </a:lnTo>
                <a:lnTo>
                  <a:pt x="6286500" y="4229100"/>
                </a:lnTo>
                <a:lnTo>
                  <a:pt x="457200" y="441960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4" name="Forme libre 23"/>
          <p:cNvSpPr/>
          <p:nvPr/>
        </p:nvSpPr>
        <p:spPr>
          <a:xfrm>
            <a:off x="1085850" y="209550"/>
            <a:ext cx="6286500" cy="4419600"/>
          </a:xfrm>
          <a:custGeom>
            <a:avLst/>
            <a:gdLst>
              <a:gd name="connsiteX0" fmla="*/ 0 w 6286500"/>
              <a:gd name="connsiteY0" fmla="*/ 0 h 4419600"/>
              <a:gd name="connsiteX1" fmla="*/ 5600700 w 6286500"/>
              <a:gd name="connsiteY1" fmla="*/ 400050 h 4419600"/>
              <a:gd name="connsiteX2" fmla="*/ 6286500 w 6286500"/>
              <a:gd name="connsiteY2" fmla="*/ 4229100 h 4419600"/>
              <a:gd name="connsiteX3" fmla="*/ 457200 w 6286500"/>
              <a:gd name="connsiteY3" fmla="*/ 4419600 h 4419600"/>
              <a:gd name="connsiteX4" fmla="*/ 0 w 6286500"/>
              <a:gd name="connsiteY4" fmla="*/ 0 h 441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86500" h="4419600">
                <a:moveTo>
                  <a:pt x="0" y="0"/>
                </a:moveTo>
                <a:lnTo>
                  <a:pt x="5600700" y="400050"/>
                </a:lnTo>
                <a:lnTo>
                  <a:pt x="6286500" y="4229100"/>
                </a:lnTo>
                <a:lnTo>
                  <a:pt x="457200" y="4419600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5" name="Forme libre 24"/>
          <p:cNvSpPr/>
          <p:nvPr/>
        </p:nvSpPr>
        <p:spPr>
          <a:xfrm>
            <a:off x="1085850" y="209550"/>
            <a:ext cx="6286500" cy="4419600"/>
          </a:xfrm>
          <a:custGeom>
            <a:avLst/>
            <a:gdLst>
              <a:gd name="connsiteX0" fmla="*/ 0 w 6286500"/>
              <a:gd name="connsiteY0" fmla="*/ 0 h 4419600"/>
              <a:gd name="connsiteX1" fmla="*/ 5600700 w 6286500"/>
              <a:gd name="connsiteY1" fmla="*/ 400050 h 4419600"/>
              <a:gd name="connsiteX2" fmla="*/ 6286500 w 6286500"/>
              <a:gd name="connsiteY2" fmla="*/ 4229100 h 4419600"/>
              <a:gd name="connsiteX3" fmla="*/ 457200 w 6286500"/>
              <a:gd name="connsiteY3" fmla="*/ 4419600 h 4419600"/>
              <a:gd name="connsiteX4" fmla="*/ 0 w 6286500"/>
              <a:gd name="connsiteY4" fmla="*/ 0 h 441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86500" h="4419600">
                <a:moveTo>
                  <a:pt x="0" y="0"/>
                </a:moveTo>
                <a:lnTo>
                  <a:pt x="5600700" y="400050"/>
                </a:lnTo>
                <a:lnTo>
                  <a:pt x="6286500" y="4229100"/>
                </a:lnTo>
                <a:lnTo>
                  <a:pt x="457200" y="441960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6" name="Forme libre 25"/>
          <p:cNvSpPr/>
          <p:nvPr/>
        </p:nvSpPr>
        <p:spPr>
          <a:xfrm>
            <a:off x="1085850" y="209550"/>
            <a:ext cx="6286500" cy="4419600"/>
          </a:xfrm>
          <a:custGeom>
            <a:avLst/>
            <a:gdLst>
              <a:gd name="connsiteX0" fmla="*/ 0 w 6286500"/>
              <a:gd name="connsiteY0" fmla="*/ 0 h 4419600"/>
              <a:gd name="connsiteX1" fmla="*/ 5600700 w 6286500"/>
              <a:gd name="connsiteY1" fmla="*/ 400050 h 4419600"/>
              <a:gd name="connsiteX2" fmla="*/ 6286500 w 6286500"/>
              <a:gd name="connsiteY2" fmla="*/ 4229100 h 4419600"/>
              <a:gd name="connsiteX3" fmla="*/ 457200 w 6286500"/>
              <a:gd name="connsiteY3" fmla="*/ 4419600 h 4419600"/>
              <a:gd name="connsiteX4" fmla="*/ 0 w 6286500"/>
              <a:gd name="connsiteY4" fmla="*/ 0 h 441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86500" h="4419600">
                <a:moveTo>
                  <a:pt x="0" y="0"/>
                </a:moveTo>
                <a:lnTo>
                  <a:pt x="5600700" y="400050"/>
                </a:lnTo>
                <a:lnTo>
                  <a:pt x="6286500" y="4229100"/>
                </a:lnTo>
                <a:lnTo>
                  <a:pt x="457200" y="441960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7" name="Forme libre 26"/>
          <p:cNvSpPr/>
          <p:nvPr/>
        </p:nvSpPr>
        <p:spPr>
          <a:xfrm>
            <a:off x="1085850" y="209550"/>
            <a:ext cx="6286500" cy="4419600"/>
          </a:xfrm>
          <a:custGeom>
            <a:avLst/>
            <a:gdLst>
              <a:gd name="connsiteX0" fmla="*/ 0 w 6286500"/>
              <a:gd name="connsiteY0" fmla="*/ 0 h 4419600"/>
              <a:gd name="connsiteX1" fmla="*/ 5600700 w 6286500"/>
              <a:gd name="connsiteY1" fmla="*/ 400050 h 4419600"/>
              <a:gd name="connsiteX2" fmla="*/ 6286500 w 6286500"/>
              <a:gd name="connsiteY2" fmla="*/ 4229100 h 4419600"/>
              <a:gd name="connsiteX3" fmla="*/ 457200 w 6286500"/>
              <a:gd name="connsiteY3" fmla="*/ 4419600 h 4419600"/>
              <a:gd name="connsiteX4" fmla="*/ 0 w 6286500"/>
              <a:gd name="connsiteY4" fmla="*/ 0 h 441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86500" h="4419600">
                <a:moveTo>
                  <a:pt x="0" y="0"/>
                </a:moveTo>
                <a:lnTo>
                  <a:pt x="5600700" y="400050"/>
                </a:lnTo>
                <a:lnTo>
                  <a:pt x="6286500" y="4229100"/>
                </a:lnTo>
                <a:lnTo>
                  <a:pt x="457200" y="4419600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grpSp>
        <p:nvGrpSpPr>
          <p:cNvPr id="14" name="Groupe 13"/>
          <p:cNvGrpSpPr/>
          <p:nvPr/>
        </p:nvGrpSpPr>
        <p:grpSpPr>
          <a:xfrm>
            <a:off x="0" y="-57150"/>
            <a:ext cx="9182100" cy="6915150"/>
            <a:chOff x="-38100" y="-38100"/>
            <a:chExt cx="9182100" cy="6915150"/>
          </a:xfrm>
        </p:grpSpPr>
        <p:sp>
          <p:nvSpPr>
            <p:cNvPr id="15" name="Forme libre 14"/>
            <p:cNvSpPr/>
            <p:nvPr/>
          </p:nvSpPr>
          <p:spPr>
            <a:xfrm>
              <a:off x="-38100" y="-38100"/>
              <a:ext cx="9182100" cy="6915150"/>
            </a:xfrm>
            <a:custGeom>
              <a:avLst/>
              <a:gdLst>
                <a:gd name="connsiteX0" fmla="*/ 1143000 w 9182100"/>
                <a:gd name="connsiteY0" fmla="*/ 285750 h 6915150"/>
                <a:gd name="connsiteX1" fmla="*/ 6743700 w 9182100"/>
                <a:gd name="connsiteY1" fmla="*/ 647700 h 6915150"/>
                <a:gd name="connsiteX2" fmla="*/ 7391400 w 9182100"/>
                <a:gd name="connsiteY2" fmla="*/ 4457700 h 6915150"/>
                <a:gd name="connsiteX3" fmla="*/ 1619250 w 9182100"/>
                <a:gd name="connsiteY3" fmla="*/ 4667250 h 6915150"/>
                <a:gd name="connsiteX4" fmla="*/ 1085850 w 9182100"/>
                <a:gd name="connsiteY4" fmla="*/ 19050 h 6915150"/>
                <a:gd name="connsiteX5" fmla="*/ 38100 w 9182100"/>
                <a:gd name="connsiteY5" fmla="*/ 19050 h 6915150"/>
                <a:gd name="connsiteX6" fmla="*/ 0 w 9182100"/>
                <a:gd name="connsiteY6" fmla="*/ 6915150 h 6915150"/>
                <a:gd name="connsiteX7" fmla="*/ 9182100 w 9182100"/>
                <a:gd name="connsiteY7" fmla="*/ 6877050 h 6915150"/>
                <a:gd name="connsiteX8" fmla="*/ 9182100 w 9182100"/>
                <a:gd name="connsiteY8" fmla="*/ 19050 h 6915150"/>
                <a:gd name="connsiteX9" fmla="*/ 1085850 w 9182100"/>
                <a:gd name="connsiteY9" fmla="*/ 0 h 6915150"/>
                <a:gd name="connsiteX10" fmla="*/ 1085850 w 9182100"/>
                <a:gd name="connsiteY10" fmla="*/ 19050 h 6915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82100" h="6915150">
                  <a:moveTo>
                    <a:pt x="1143000" y="285750"/>
                  </a:moveTo>
                  <a:lnTo>
                    <a:pt x="6743700" y="647700"/>
                  </a:lnTo>
                  <a:lnTo>
                    <a:pt x="7391400" y="4457700"/>
                  </a:lnTo>
                  <a:lnTo>
                    <a:pt x="1619250" y="4667250"/>
                  </a:lnTo>
                  <a:lnTo>
                    <a:pt x="1085850" y="19050"/>
                  </a:lnTo>
                  <a:lnTo>
                    <a:pt x="38100" y="19050"/>
                  </a:lnTo>
                  <a:lnTo>
                    <a:pt x="0" y="6915150"/>
                  </a:lnTo>
                  <a:lnTo>
                    <a:pt x="9182100" y="6877050"/>
                  </a:lnTo>
                  <a:lnTo>
                    <a:pt x="9182100" y="19050"/>
                  </a:lnTo>
                  <a:lnTo>
                    <a:pt x="1085850" y="0"/>
                  </a:lnTo>
                  <a:lnTo>
                    <a:pt x="1085850" y="19050"/>
                  </a:lnTo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16" name="Picture 2" descr="H:\Nouveau dossier\téléviseurs\r2sznipt.gif"/>
            <p:cNvPicPr>
              <a:picLocks noChangeAspect="1" noChangeArrowheads="1"/>
            </p:cNvPicPr>
            <p:nvPr/>
          </p:nvPicPr>
          <p:blipFill>
            <a:blip r:embed="rId13"/>
            <a:srcRect/>
            <a:stretch>
              <a:fillRect/>
            </a:stretch>
          </p:blipFill>
          <p:spPr bwMode="auto">
            <a:xfrm>
              <a:off x="857224" y="0"/>
              <a:ext cx="6643734" cy="6858000"/>
            </a:xfrm>
            <a:prstGeom prst="rect">
              <a:avLst/>
            </a:prstGeom>
            <a:noFill/>
          </p:spPr>
        </p:pic>
        <p:pic>
          <p:nvPicPr>
            <p:cNvPr id="17" name="Image 16" descr="56eb8e38.gif"/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0" y="2962275"/>
              <a:ext cx="3581400" cy="3895725"/>
            </a:xfrm>
            <a:prstGeom prst="rect">
              <a:avLst/>
            </a:prstGeom>
          </p:spPr>
        </p:pic>
      </p:grpSp>
    </p:spTree>
  </p:cSld>
  <p:clrMapOvr>
    <a:masterClrMapping/>
  </p:clrMapOvr>
  <p:transition advTm="7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1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7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3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9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orme libre 17"/>
          <p:cNvSpPr/>
          <p:nvPr/>
        </p:nvSpPr>
        <p:spPr>
          <a:xfrm>
            <a:off x="571472" y="304800"/>
            <a:ext cx="6953250" cy="3848100"/>
          </a:xfrm>
          <a:custGeom>
            <a:avLst/>
            <a:gdLst>
              <a:gd name="connsiteX0" fmla="*/ 38100 w 6953250"/>
              <a:gd name="connsiteY0" fmla="*/ 0 h 3848100"/>
              <a:gd name="connsiteX1" fmla="*/ 5753100 w 6953250"/>
              <a:gd name="connsiteY1" fmla="*/ 285750 h 3848100"/>
              <a:gd name="connsiteX2" fmla="*/ 6934200 w 6953250"/>
              <a:gd name="connsiteY2" fmla="*/ 3619500 h 3848100"/>
              <a:gd name="connsiteX3" fmla="*/ 6953250 w 6953250"/>
              <a:gd name="connsiteY3" fmla="*/ 3676650 h 3848100"/>
              <a:gd name="connsiteX4" fmla="*/ 0 w 6953250"/>
              <a:gd name="connsiteY4" fmla="*/ 3848100 h 3848100"/>
              <a:gd name="connsiteX5" fmla="*/ 38100 w 6953250"/>
              <a:gd name="connsiteY5" fmla="*/ 0 h 3848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53250" h="3848100">
                <a:moveTo>
                  <a:pt x="38100" y="0"/>
                </a:moveTo>
                <a:lnTo>
                  <a:pt x="5753100" y="285750"/>
                </a:lnTo>
                <a:lnTo>
                  <a:pt x="6934200" y="3619500"/>
                </a:lnTo>
                <a:lnTo>
                  <a:pt x="6953250" y="3676650"/>
                </a:lnTo>
                <a:lnTo>
                  <a:pt x="0" y="3848100"/>
                </a:lnTo>
                <a:lnTo>
                  <a:pt x="3810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9" name="Forme libre 18"/>
          <p:cNvSpPr/>
          <p:nvPr/>
        </p:nvSpPr>
        <p:spPr>
          <a:xfrm>
            <a:off x="571472" y="304800"/>
            <a:ext cx="6953250" cy="3848100"/>
          </a:xfrm>
          <a:custGeom>
            <a:avLst/>
            <a:gdLst>
              <a:gd name="connsiteX0" fmla="*/ 38100 w 6953250"/>
              <a:gd name="connsiteY0" fmla="*/ 0 h 3848100"/>
              <a:gd name="connsiteX1" fmla="*/ 5753100 w 6953250"/>
              <a:gd name="connsiteY1" fmla="*/ 285750 h 3848100"/>
              <a:gd name="connsiteX2" fmla="*/ 6934200 w 6953250"/>
              <a:gd name="connsiteY2" fmla="*/ 3619500 h 3848100"/>
              <a:gd name="connsiteX3" fmla="*/ 6953250 w 6953250"/>
              <a:gd name="connsiteY3" fmla="*/ 3676650 h 3848100"/>
              <a:gd name="connsiteX4" fmla="*/ 0 w 6953250"/>
              <a:gd name="connsiteY4" fmla="*/ 3848100 h 3848100"/>
              <a:gd name="connsiteX5" fmla="*/ 38100 w 6953250"/>
              <a:gd name="connsiteY5" fmla="*/ 0 h 3848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53250" h="3848100">
                <a:moveTo>
                  <a:pt x="38100" y="0"/>
                </a:moveTo>
                <a:lnTo>
                  <a:pt x="5753100" y="285750"/>
                </a:lnTo>
                <a:lnTo>
                  <a:pt x="6934200" y="3619500"/>
                </a:lnTo>
                <a:lnTo>
                  <a:pt x="6953250" y="3676650"/>
                </a:lnTo>
                <a:lnTo>
                  <a:pt x="0" y="3848100"/>
                </a:lnTo>
                <a:lnTo>
                  <a:pt x="3810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0" name="Forme libre 19"/>
          <p:cNvSpPr/>
          <p:nvPr/>
        </p:nvSpPr>
        <p:spPr>
          <a:xfrm>
            <a:off x="571472" y="304800"/>
            <a:ext cx="6953250" cy="3848100"/>
          </a:xfrm>
          <a:custGeom>
            <a:avLst/>
            <a:gdLst>
              <a:gd name="connsiteX0" fmla="*/ 38100 w 6953250"/>
              <a:gd name="connsiteY0" fmla="*/ 0 h 3848100"/>
              <a:gd name="connsiteX1" fmla="*/ 5753100 w 6953250"/>
              <a:gd name="connsiteY1" fmla="*/ 285750 h 3848100"/>
              <a:gd name="connsiteX2" fmla="*/ 6934200 w 6953250"/>
              <a:gd name="connsiteY2" fmla="*/ 3619500 h 3848100"/>
              <a:gd name="connsiteX3" fmla="*/ 6953250 w 6953250"/>
              <a:gd name="connsiteY3" fmla="*/ 3676650 h 3848100"/>
              <a:gd name="connsiteX4" fmla="*/ 0 w 6953250"/>
              <a:gd name="connsiteY4" fmla="*/ 3848100 h 3848100"/>
              <a:gd name="connsiteX5" fmla="*/ 38100 w 6953250"/>
              <a:gd name="connsiteY5" fmla="*/ 0 h 3848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53250" h="3848100">
                <a:moveTo>
                  <a:pt x="38100" y="0"/>
                </a:moveTo>
                <a:lnTo>
                  <a:pt x="5753100" y="285750"/>
                </a:lnTo>
                <a:lnTo>
                  <a:pt x="6934200" y="3619500"/>
                </a:lnTo>
                <a:lnTo>
                  <a:pt x="6953250" y="3676650"/>
                </a:lnTo>
                <a:lnTo>
                  <a:pt x="0" y="3848100"/>
                </a:lnTo>
                <a:lnTo>
                  <a:pt x="3810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1" name="Forme libre 20"/>
          <p:cNvSpPr/>
          <p:nvPr/>
        </p:nvSpPr>
        <p:spPr>
          <a:xfrm>
            <a:off x="571472" y="304800"/>
            <a:ext cx="6953250" cy="3848100"/>
          </a:xfrm>
          <a:custGeom>
            <a:avLst/>
            <a:gdLst>
              <a:gd name="connsiteX0" fmla="*/ 38100 w 6953250"/>
              <a:gd name="connsiteY0" fmla="*/ 0 h 3848100"/>
              <a:gd name="connsiteX1" fmla="*/ 5753100 w 6953250"/>
              <a:gd name="connsiteY1" fmla="*/ 285750 h 3848100"/>
              <a:gd name="connsiteX2" fmla="*/ 6934200 w 6953250"/>
              <a:gd name="connsiteY2" fmla="*/ 3619500 h 3848100"/>
              <a:gd name="connsiteX3" fmla="*/ 6953250 w 6953250"/>
              <a:gd name="connsiteY3" fmla="*/ 3676650 h 3848100"/>
              <a:gd name="connsiteX4" fmla="*/ 0 w 6953250"/>
              <a:gd name="connsiteY4" fmla="*/ 3848100 h 3848100"/>
              <a:gd name="connsiteX5" fmla="*/ 38100 w 6953250"/>
              <a:gd name="connsiteY5" fmla="*/ 0 h 3848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53250" h="3848100">
                <a:moveTo>
                  <a:pt x="38100" y="0"/>
                </a:moveTo>
                <a:lnTo>
                  <a:pt x="5753100" y="285750"/>
                </a:lnTo>
                <a:lnTo>
                  <a:pt x="6934200" y="3619500"/>
                </a:lnTo>
                <a:lnTo>
                  <a:pt x="6953250" y="3676650"/>
                </a:lnTo>
                <a:lnTo>
                  <a:pt x="0" y="3848100"/>
                </a:lnTo>
                <a:lnTo>
                  <a:pt x="3810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Forme libre 21"/>
          <p:cNvSpPr/>
          <p:nvPr/>
        </p:nvSpPr>
        <p:spPr>
          <a:xfrm>
            <a:off x="571472" y="304800"/>
            <a:ext cx="6953250" cy="3848100"/>
          </a:xfrm>
          <a:custGeom>
            <a:avLst/>
            <a:gdLst>
              <a:gd name="connsiteX0" fmla="*/ 38100 w 6953250"/>
              <a:gd name="connsiteY0" fmla="*/ 0 h 3848100"/>
              <a:gd name="connsiteX1" fmla="*/ 5753100 w 6953250"/>
              <a:gd name="connsiteY1" fmla="*/ 285750 h 3848100"/>
              <a:gd name="connsiteX2" fmla="*/ 6934200 w 6953250"/>
              <a:gd name="connsiteY2" fmla="*/ 3619500 h 3848100"/>
              <a:gd name="connsiteX3" fmla="*/ 6953250 w 6953250"/>
              <a:gd name="connsiteY3" fmla="*/ 3676650 h 3848100"/>
              <a:gd name="connsiteX4" fmla="*/ 0 w 6953250"/>
              <a:gd name="connsiteY4" fmla="*/ 3848100 h 3848100"/>
              <a:gd name="connsiteX5" fmla="*/ 38100 w 6953250"/>
              <a:gd name="connsiteY5" fmla="*/ 0 h 3848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53250" h="3848100">
                <a:moveTo>
                  <a:pt x="38100" y="0"/>
                </a:moveTo>
                <a:lnTo>
                  <a:pt x="5753100" y="285750"/>
                </a:lnTo>
                <a:lnTo>
                  <a:pt x="6934200" y="3619500"/>
                </a:lnTo>
                <a:lnTo>
                  <a:pt x="6953250" y="3676650"/>
                </a:lnTo>
                <a:lnTo>
                  <a:pt x="0" y="3848100"/>
                </a:lnTo>
                <a:lnTo>
                  <a:pt x="3810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Forme libre 22"/>
          <p:cNvSpPr/>
          <p:nvPr/>
        </p:nvSpPr>
        <p:spPr>
          <a:xfrm>
            <a:off x="571472" y="304800"/>
            <a:ext cx="6953250" cy="3848100"/>
          </a:xfrm>
          <a:custGeom>
            <a:avLst/>
            <a:gdLst>
              <a:gd name="connsiteX0" fmla="*/ 38100 w 6953250"/>
              <a:gd name="connsiteY0" fmla="*/ 0 h 3848100"/>
              <a:gd name="connsiteX1" fmla="*/ 5753100 w 6953250"/>
              <a:gd name="connsiteY1" fmla="*/ 285750 h 3848100"/>
              <a:gd name="connsiteX2" fmla="*/ 6934200 w 6953250"/>
              <a:gd name="connsiteY2" fmla="*/ 3619500 h 3848100"/>
              <a:gd name="connsiteX3" fmla="*/ 6953250 w 6953250"/>
              <a:gd name="connsiteY3" fmla="*/ 3676650 h 3848100"/>
              <a:gd name="connsiteX4" fmla="*/ 0 w 6953250"/>
              <a:gd name="connsiteY4" fmla="*/ 3848100 h 3848100"/>
              <a:gd name="connsiteX5" fmla="*/ 38100 w 6953250"/>
              <a:gd name="connsiteY5" fmla="*/ 0 h 3848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53250" h="3848100">
                <a:moveTo>
                  <a:pt x="38100" y="0"/>
                </a:moveTo>
                <a:lnTo>
                  <a:pt x="5753100" y="285750"/>
                </a:lnTo>
                <a:lnTo>
                  <a:pt x="6934200" y="3619500"/>
                </a:lnTo>
                <a:lnTo>
                  <a:pt x="6953250" y="3676650"/>
                </a:lnTo>
                <a:lnTo>
                  <a:pt x="0" y="3848100"/>
                </a:lnTo>
                <a:lnTo>
                  <a:pt x="3810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4" name="Forme libre 23"/>
          <p:cNvSpPr/>
          <p:nvPr/>
        </p:nvSpPr>
        <p:spPr>
          <a:xfrm>
            <a:off x="571472" y="304800"/>
            <a:ext cx="6953250" cy="3848100"/>
          </a:xfrm>
          <a:custGeom>
            <a:avLst/>
            <a:gdLst>
              <a:gd name="connsiteX0" fmla="*/ 38100 w 6953250"/>
              <a:gd name="connsiteY0" fmla="*/ 0 h 3848100"/>
              <a:gd name="connsiteX1" fmla="*/ 5753100 w 6953250"/>
              <a:gd name="connsiteY1" fmla="*/ 285750 h 3848100"/>
              <a:gd name="connsiteX2" fmla="*/ 6934200 w 6953250"/>
              <a:gd name="connsiteY2" fmla="*/ 3619500 h 3848100"/>
              <a:gd name="connsiteX3" fmla="*/ 6953250 w 6953250"/>
              <a:gd name="connsiteY3" fmla="*/ 3676650 h 3848100"/>
              <a:gd name="connsiteX4" fmla="*/ 0 w 6953250"/>
              <a:gd name="connsiteY4" fmla="*/ 3848100 h 3848100"/>
              <a:gd name="connsiteX5" fmla="*/ 38100 w 6953250"/>
              <a:gd name="connsiteY5" fmla="*/ 0 h 3848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53250" h="3848100">
                <a:moveTo>
                  <a:pt x="38100" y="0"/>
                </a:moveTo>
                <a:lnTo>
                  <a:pt x="5753100" y="285750"/>
                </a:lnTo>
                <a:lnTo>
                  <a:pt x="6934200" y="3619500"/>
                </a:lnTo>
                <a:lnTo>
                  <a:pt x="6953250" y="3676650"/>
                </a:lnTo>
                <a:lnTo>
                  <a:pt x="0" y="3848100"/>
                </a:lnTo>
                <a:lnTo>
                  <a:pt x="3810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5" name="Forme libre 24"/>
          <p:cNvSpPr/>
          <p:nvPr/>
        </p:nvSpPr>
        <p:spPr>
          <a:xfrm>
            <a:off x="571472" y="304800"/>
            <a:ext cx="6953250" cy="3848100"/>
          </a:xfrm>
          <a:custGeom>
            <a:avLst/>
            <a:gdLst>
              <a:gd name="connsiteX0" fmla="*/ 38100 w 6953250"/>
              <a:gd name="connsiteY0" fmla="*/ 0 h 3848100"/>
              <a:gd name="connsiteX1" fmla="*/ 5753100 w 6953250"/>
              <a:gd name="connsiteY1" fmla="*/ 285750 h 3848100"/>
              <a:gd name="connsiteX2" fmla="*/ 6934200 w 6953250"/>
              <a:gd name="connsiteY2" fmla="*/ 3619500 h 3848100"/>
              <a:gd name="connsiteX3" fmla="*/ 6953250 w 6953250"/>
              <a:gd name="connsiteY3" fmla="*/ 3676650 h 3848100"/>
              <a:gd name="connsiteX4" fmla="*/ 0 w 6953250"/>
              <a:gd name="connsiteY4" fmla="*/ 3848100 h 3848100"/>
              <a:gd name="connsiteX5" fmla="*/ 38100 w 6953250"/>
              <a:gd name="connsiteY5" fmla="*/ 0 h 3848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53250" h="3848100">
                <a:moveTo>
                  <a:pt x="38100" y="0"/>
                </a:moveTo>
                <a:lnTo>
                  <a:pt x="5753100" y="285750"/>
                </a:lnTo>
                <a:lnTo>
                  <a:pt x="6934200" y="3619500"/>
                </a:lnTo>
                <a:lnTo>
                  <a:pt x="6953250" y="3676650"/>
                </a:lnTo>
                <a:lnTo>
                  <a:pt x="0" y="3848100"/>
                </a:lnTo>
                <a:lnTo>
                  <a:pt x="3810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6" name="Forme libre 25"/>
          <p:cNvSpPr/>
          <p:nvPr/>
        </p:nvSpPr>
        <p:spPr>
          <a:xfrm>
            <a:off x="571472" y="304800"/>
            <a:ext cx="6953250" cy="3848100"/>
          </a:xfrm>
          <a:custGeom>
            <a:avLst/>
            <a:gdLst>
              <a:gd name="connsiteX0" fmla="*/ 38100 w 6953250"/>
              <a:gd name="connsiteY0" fmla="*/ 0 h 3848100"/>
              <a:gd name="connsiteX1" fmla="*/ 5753100 w 6953250"/>
              <a:gd name="connsiteY1" fmla="*/ 285750 h 3848100"/>
              <a:gd name="connsiteX2" fmla="*/ 6934200 w 6953250"/>
              <a:gd name="connsiteY2" fmla="*/ 3619500 h 3848100"/>
              <a:gd name="connsiteX3" fmla="*/ 6953250 w 6953250"/>
              <a:gd name="connsiteY3" fmla="*/ 3676650 h 3848100"/>
              <a:gd name="connsiteX4" fmla="*/ 0 w 6953250"/>
              <a:gd name="connsiteY4" fmla="*/ 3848100 h 3848100"/>
              <a:gd name="connsiteX5" fmla="*/ 38100 w 6953250"/>
              <a:gd name="connsiteY5" fmla="*/ 0 h 3848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53250" h="3848100">
                <a:moveTo>
                  <a:pt x="38100" y="0"/>
                </a:moveTo>
                <a:lnTo>
                  <a:pt x="5753100" y="285750"/>
                </a:lnTo>
                <a:lnTo>
                  <a:pt x="6934200" y="3619500"/>
                </a:lnTo>
                <a:lnTo>
                  <a:pt x="6953250" y="3676650"/>
                </a:lnTo>
                <a:lnTo>
                  <a:pt x="0" y="3848100"/>
                </a:lnTo>
                <a:lnTo>
                  <a:pt x="3810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7" name="Forme libre 26"/>
          <p:cNvSpPr/>
          <p:nvPr/>
        </p:nvSpPr>
        <p:spPr>
          <a:xfrm>
            <a:off x="571472" y="304800"/>
            <a:ext cx="6953250" cy="3848100"/>
          </a:xfrm>
          <a:custGeom>
            <a:avLst/>
            <a:gdLst>
              <a:gd name="connsiteX0" fmla="*/ 38100 w 6953250"/>
              <a:gd name="connsiteY0" fmla="*/ 0 h 3848100"/>
              <a:gd name="connsiteX1" fmla="*/ 5753100 w 6953250"/>
              <a:gd name="connsiteY1" fmla="*/ 285750 h 3848100"/>
              <a:gd name="connsiteX2" fmla="*/ 6934200 w 6953250"/>
              <a:gd name="connsiteY2" fmla="*/ 3619500 h 3848100"/>
              <a:gd name="connsiteX3" fmla="*/ 6953250 w 6953250"/>
              <a:gd name="connsiteY3" fmla="*/ 3676650 h 3848100"/>
              <a:gd name="connsiteX4" fmla="*/ 0 w 6953250"/>
              <a:gd name="connsiteY4" fmla="*/ 3848100 h 3848100"/>
              <a:gd name="connsiteX5" fmla="*/ 38100 w 6953250"/>
              <a:gd name="connsiteY5" fmla="*/ 0 h 3848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53250" h="3848100">
                <a:moveTo>
                  <a:pt x="38100" y="0"/>
                </a:moveTo>
                <a:lnTo>
                  <a:pt x="5753100" y="285750"/>
                </a:lnTo>
                <a:lnTo>
                  <a:pt x="6934200" y="3619500"/>
                </a:lnTo>
                <a:lnTo>
                  <a:pt x="6953250" y="3676650"/>
                </a:lnTo>
                <a:lnTo>
                  <a:pt x="0" y="3848100"/>
                </a:lnTo>
                <a:lnTo>
                  <a:pt x="3810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grpSp>
        <p:nvGrpSpPr>
          <p:cNvPr id="17" name="Groupe 16"/>
          <p:cNvGrpSpPr/>
          <p:nvPr/>
        </p:nvGrpSpPr>
        <p:grpSpPr>
          <a:xfrm>
            <a:off x="0" y="-19050"/>
            <a:ext cx="9163050" cy="6896100"/>
            <a:chOff x="0" y="-19050"/>
            <a:chExt cx="9163050" cy="6896100"/>
          </a:xfrm>
        </p:grpSpPr>
        <p:sp>
          <p:nvSpPr>
            <p:cNvPr id="6" name="Forme libre 5"/>
            <p:cNvSpPr/>
            <p:nvPr/>
          </p:nvSpPr>
          <p:spPr>
            <a:xfrm>
              <a:off x="0" y="-19050"/>
              <a:ext cx="9163050" cy="6896100"/>
            </a:xfrm>
            <a:custGeom>
              <a:avLst/>
              <a:gdLst>
                <a:gd name="connsiteX0" fmla="*/ 742950 w 9163050"/>
                <a:gd name="connsiteY0" fmla="*/ 323850 h 6896100"/>
                <a:gd name="connsiteX1" fmla="*/ 6438900 w 9163050"/>
                <a:gd name="connsiteY1" fmla="*/ 609600 h 6896100"/>
                <a:gd name="connsiteX2" fmla="*/ 7658100 w 9163050"/>
                <a:gd name="connsiteY2" fmla="*/ 3962400 h 6896100"/>
                <a:gd name="connsiteX3" fmla="*/ 704850 w 9163050"/>
                <a:gd name="connsiteY3" fmla="*/ 4152900 h 6896100"/>
                <a:gd name="connsiteX4" fmla="*/ 742950 w 9163050"/>
                <a:gd name="connsiteY4" fmla="*/ 19050 h 6896100"/>
                <a:gd name="connsiteX5" fmla="*/ 9163050 w 9163050"/>
                <a:gd name="connsiteY5" fmla="*/ 38100 h 6896100"/>
                <a:gd name="connsiteX6" fmla="*/ 9163050 w 9163050"/>
                <a:gd name="connsiteY6" fmla="*/ 6896100 h 6896100"/>
                <a:gd name="connsiteX7" fmla="*/ 0 w 9163050"/>
                <a:gd name="connsiteY7" fmla="*/ 6858000 h 6896100"/>
                <a:gd name="connsiteX8" fmla="*/ 0 w 9163050"/>
                <a:gd name="connsiteY8" fmla="*/ 0 h 6896100"/>
                <a:gd name="connsiteX9" fmla="*/ 742950 w 9163050"/>
                <a:gd name="connsiteY9" fmla="*/ 0 h 6896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63050" h="6896100">
                  <a:moveTo>
                    <a:pt x="742950" y="323850"/>
                  </a:moveTo>
                  <a:lnTo>
                    <a:pt x="6438900" y="609600"/>
                  </a:lnTo>
                  <a:lnTo>
                    <a:pt x="7658100" y="3962400"/>
                  </a:lnTo>
                  <a:lnTo>
                    <a:pt x="704850" y="4152900"/>
                  </a:lnTo>
                  <a:lnTo>
                    <a:pt x="742950" y="19050"/>
                  </a:lnTo>
                  <a:lnTo>
                    <a:pt x="9163050" y="38100"/>
                  </a:lnTo>
                  <a:lnTo>
                    <a:pt x="9163050" y="6896100"/>
                  </a:lnTo>
                  <a:lnTo>
                    <a:pt x="0" y="6858000"/>
                  </a:lnTo>
                  <a:lnTo>
                    <a:pt x="0" y="0"/>
                  </a:lnTo>
                  <a:lnTo>
                    <a:pt x="742950" y="0"/>
                  </a:lnTo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5" name="Image 4" descr="Image5.gif"/>
            <p:cNvPicPr>
              <a:picLocks noChangeAspect="1"/>
            </p:cNvPicPr>
            <p:nvPr/>
          </p:nvPicPr>
          <p:blipFill>
            <a:blip r:embed="rId13"/>
            <a:srcRect l="12368" r="6463"/>
            <a:stretch>
              <a:fillRect/>
            </a:stretch>
          </p:blipFill>
          <p:spPr>
            <a:xfrm>
              <a:off x="285720" y="0"/>
              <a:ext cx="7500990" cy="6858000"/>
            </a:xfrm>
            <a:prstGeom prst="rect">
              <a:avLst/>
            </a:prstGeom>
          </p:spPr>
        </p:pic>
        <p:sp>
          <p:nvSpPr>
            <p:cNvPr id="4" name="Forme libre 3"/>
            <p:cNvSpPr/>
            <p:nvPr/>
          </p:nvSpPr>
          <p:spPr>
            <a:xfrm flipH="1">
              <a:off x="4786314" y="1785926"/>
              <a:ext cx="3071834" cy="5072074"/>
            </a:xfrm>
            <a:custGeom>
              <a:avLst/>
              <a:gdLst>
                <a:gd name="connsiteX0" fmla="*/ 0 w 4914900"/>
                <a:gd name="connsiteY0" fmla="*/ 0 h 6838950"/>
                <a:gd name="connsiteX1" fmla="*/ 2552700 w 4914900"/>
                <a:gd name="connsiteY1" fmla="*/ 0 h 6838950"/>
                <a:gd name="connsiteX2" fmla="*/ 2476500 w 4914900"/>
                <a:gd name="connsiteY2" fmla="*/ 3562350 h 6838950"/>
                <a:gd name="connsiteX3" fmla="*/ 2552700 w 4914900"/>
                <a:gd name="connsiteY3" fmla="*/ 3524250 h 6838950"/>
                <a:gd name="connsiteX4" fmla="*/ 2647950 w 4914900"/>
                <a:gd name="connsiteY4" fmla="*/ 3409950 h 6838950"/>
                <a:gd name="connsiteX5" fmla="*/ 3162300 w 4914900"/>
                <a:gd name="connsiteY5" fmla="*/ 3238500 h 6838950"/>
                <a:gd name="connsiteX6" fmla="*/ 3695700 w 4914900"/>
                <a:gd name="connsiteY6" fmla="*/ 3238500 h 6838950"/>
                <a:gd name="connsiteX7" fmla="*/ 4133850 w 4914900"/>
                <a:gd name="connsiteY7" fmla="*/ 3409950 h 6838950"/>
                <a:gd name="connsiteX8" fmla="*/ 4191000 w 4914900"/>
                <a:gd name="connsiteY8" fmla="*/ 3581400 h 6838950"/>
                <a:gd name="connsiteX9" fmla="*/ 4038600 w 4914900"/>
                <a:gd name="connsiteY9" fmla="*/ 3810000 h 6838950"/>
                <a:gd name="connsiteX10" fmla="*/ 3543300 w 4914900"/>
                <a:gd name="connsiteY10" fmla="*/ 4076700 h 6838950"/>
                <a:gd name="connsiteX11" fmla="*/ 2990850 w 4914900"/>
                <a:gd name="connsiteY11" fmla="*/ 4114800 h 6838950"/>
                <a:gd name="connsiteX12" fmla="*/ 2667000 w 4914900"/>
                <a:gd name="connsiteY12" fmla="*/ 4019550 h 6838950"/>
                <a:gd name="connsiteX13" fmla="*/ 2533650 w 4914900"/>
                <a:gd name="connsiteY13" fmla="*/ 3886200 h 6838950"/>
                <a:gd name="connsiteX14" fmla="*/ 2438400 w 4914900"/>
                <a:gd name="connsiteY14" fmla="*/ 3924300 h 6838950"/>
                <a:gd name="connsiteX15" fmla="*/ 2381250 w 4914900"/>
                <a:gd name="connsiteY15" fmla="*/ 3924300 h 6838950"/>
                <a:gd name="connsiteX16" fmla="*/ 2305050 w 4914900"/>
                <a:gd name="connsiteY16" fmla="*/ 4210050 h 6838950"/>
                <a:gd name="connsiteX17" fmla="*/ 2457450 w 4914900"/>
                <a:gd name="connsiteY17" fmla="*/ 4705350 h 6838950"/>
                <a:gd name="connsiteX18" fmla="*/ 2305050 w 4914900"/>
                <a:gd name="connsiteY18" fmla="*/ 4895850 h 6838950"/>
                <a:gd name="connsiteX19" fmla="*/ 2781300 w 4914900"/>
                <a:gd name="connsiteY19" fmla="*/ 5200650 h 6838950"/>
                <a:gd name="connsiteX20" fmla="*/ 3448050 w 4914900"/>
                <a:gd name="connsiteY20" fmla="*/ 4476750 h 6838950"/>
                <a:gd name="connsiteX21" fmla="*/ 4267200 w 4914900"/>
                <a:gd name="connsiteY21" fmla="*/ 4648200 h 6838950"/>
                <a:gd name="connsiteX22" fmla="*/ 4305300 w 4914900"/>
                <a:gd name="connsiteY22" fmla="*/ 5029200 h 6838950"/>
                <a:gd name="connsiteX23" fmla="*/ 4419600 w 4914900"/>
                <a:gd name="connsiteY23" fmla="*/ 5391150 h 6838950"/>
                <a:gd name="connsiteX24" fmla="*/ 4914900 w 4914900"/>
                <a:gd name="connsiteY24" fmla="*/ 6819900 h 6838950"/>
                <a:gd name="connsiteX25" fmla="*/ 19050 w 4914900"/>
                <a:gd name="connsiteY25" fmla="*/ 6838950 h 6838950"/>
                <a:gd name="connsiteX26" fmla="*/ 0 w 4914900"/>
                <a:gd name="connsiteY26" fmla="*/ 0 h 6838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914900" h="6838950">
                  <a:moveTo>
                    <a:pt x="0" y="0"/>
                  </a:moveTo>
                  <a:lnTo>
                    <a:pt x="2552700" y="0"/>
                  </a:lnTo>
                  <a:lnTo>
                    <a:pt x="2476500" y="3562350"/>
                  </a:lnTo>
                  <a:lnTo>
                    <a:pt x="2552700" y="3524250"/>
                  </a:lnTo>
                  <a:lnTo>
                    <a:pt x="2647950" y="3409950"/>
                  </a:lnTo>
                  <a:lnTo>
                    <a:pt x="3162300" y="3238500"/>
                  </a:lnTo>
                  <a:lnTo>
                    <a:pt x="3695700" y="3238500"/>
                  </a:lnTo>
                  <a:lnTo>
                    <a:pt x="4133850" y="3409950"/>
                  </a:lnTo>
                  <a:lnTo>
                    <a:pt x="4191000" y="3581400"/>
                  </a:lnTo>
                  <a:lnTo>
                    <a:pt x="4038600" y="3810000"/>
                  </a:lnTo>
                  <a:lnTo>
                    <a:pt x="3543300" y="4076700"/>
                  </a:lnTo>
                  <a:cubicBezTo>
                    <a:pt x="3016285" y="4115738"/>
                    <a:pt x="3168650" y="4152900"/>
                    <a:pt x="2990850" y="4114800"/>
                  </a:cubicBezTo>
                  <a:lnTo>
                    <a:pt x="2667000" y="4019550"/>
                  </a:lnTo>
                  <a:lnTo>
                    <a:pt x="2533650" y="3886200"/>
                  </a:lnTo>
                  <a:lnTo>
                    <a:pt x="2438400" y="3924300"/>
                  </a:lnTo>
                  <a:lnTo>
                    <a:pt x="2381250" y="3924300"/>
                  </a:lnTo>
                  <a:lnTo>
                    <a:pt x="2305050" y="4210050"/>
                  </a:lnTo>
                  <a:lnTo>
                    <a:pt x="2457450" y="4705350"/>
                  </a:lnTo>
                  <a:cubicBezTo>
                    <a:pt x="2320459" y="4901052"/>
                    <a:pt x="2401612" y="4895850"/>
                    <a:pt x="2305050" y="4895850"/>
                  </a:cubicBezTo>
                  <a:lnTo>
                    <a:pt x="2781300" y="5200650"/>
                  </a:lnTo>
                  <a:lnTo>
                    <a:pt x="3448050" y="4476750"/>
                  </a:lnTo>
                  <a:lnTo>
                    <a:pt x="4267200" y="4648200"/>
                  </a:lnTo>
                  <a:lnTo>
                    <a:pt x="4305300" y="5029200"/>
                  </a:lnTo>
                  <a:lnTo>
                    <a:pt x="4419600" y="5391150"/>
                  </a:lnTo>
                  <a:lnTo>
                    <a:pt x="4914900" y="6819900"/>
                  </a:lnTo>
                  <a:lnTo>
                    <a:pt x="19050" y="68389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</p:spTree>
  </p:cSld>
  <p:clrMapOvr>
    <a:masterClrMapping/>
  </p:clrMapOvr>
  <p:transition advTm="7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1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7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3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9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orme libre 16"/>
          <p:cNvSpPr/>
          <p:nvPr/>
        </p:nvSpPr>
        <p:spPr>
          <a:xfrm>
            <a:off x="647700" y="304800"/>
            <a:ext cx="6896100" cy="3676650"/>
          </a:xfrm>
          <a:custGeom>
            <a:avLst/>
            <a:gdLst>
              <a:gd name="connsiteX0" fmla="*/ 0 w 6896100"/>
              <a:gd name="connsiteY0" fmla="*/ 0 h 3676650"/>
              <a:gd name="connsiteX1" fmla="*/ 6076950 w 6896100"/>
              <a:gd name="connsiteY1" fmla="*/ 19050 h 3676650"/>
              <a:gd name="connsiteX2" fmla="*/ 6896100 w 6896100"/>
              <a:gd name="connsiteY2" fmla="*/ 3619500 h 3676650"/>
              <a:gd name="connsiteX3" fmla="*/ 438150 w 6896100"/>
              <a:gd name="connsiteY3" fmla="*/ 3676650 h 3676650"/>
              <a:gd name="connsiteX4" fmla="*/ 0 w 6896100"/>
              <a:gd name="connsiteY4" fmla="*/ 0 h 367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96100" h="3676650">
                <a:moveTo>
                  <a:pt x="0" y="0"/>
                </a:moveTo>
                <a:lnTo>
                  <a:pt x="6076950" y="19050"/>
                </a:lnTo>
                <a:lnTo>
                  <a:pt x="6896100" y="3619500"/>
                </a:lnTo>
                <a:lnTo>
                  <a:pt x="438150" y="367665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8" name="Forme libre 17"/>
          <p:cNvSpPr/>
          <p:nvPr/>
        </p:nvSpPr>
        <p:spPr>
          <a:xfrm>
            <a:off x="647700" y="304800"/>
            <a:ext cx="6896100" cy="3676650"/>
          </a:xfrm>
          <a:custGeom>
            <a:avLst/>
            <a:gdLst>
              <a:gd name="connsiteX0" fmla="*/ 0 w 6896100"/>
              <a:gd name="connsiteY0" fmla="*/ 0 h 3676650"/>
              <a:gd name="connsiteX1" fmla="*/ 6076950 w 6896100"/>
              <a:gd name="connsiteY1" fmla="*/ 19050 h 3676650"/>
              <a:gd name="connsiteX2" fmla="*/ 6896100 w 6896100"/>
              <a:gd name="connsiteY2" fmla="*/ 3619500 h 3676650"/>
              <a:gd name="connsiteX3" fmla="*/ 438150 w 6896100"/>
              <a:gd name="connsiteY3" fmla="*/ 3676650 h 3676650"/>
              <a:gd name="connsiteX4" fmla="*/ 0 w 6896100"/>
              <a:gd name="connsiteY4" fmla="*/ 0 h 367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96100" h="3676650">
                <a:moveTo>
                  <a:pt x="0" y="0"/>
                </a:moveTo>
                <a:lnTo>
                  <a:pt x="6076950" y="19050"/>
                </a:lnTo>
                <a:lnTo>
                  <a:pt x="6896100" y="3619500"/>
                </a:lnTo>
                <a:lnTo>
                  <a:pt x="438150" y="367665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9" name="Forme libre 18"/>
          <p:cNvSpPr/>
          <p:nvPr/>
        </p:nvSpPr>
        <p:spPr>
          <a:xfrm>
            <a:off x="647700" y="304800"/>
            <a:ext cx="6896100" cy="3676650"/>
          </a:xfrm>
          <a:custGeom>
            <a:avLst/>
            <a:gdLst>
              <a:gd name="connsiteX0" fmla="*/ 0 w 6896100"/>
              <a:gd name="connsiteY0" fmla="*/ 0 h 3676650"/>
              <a:gd name="connsiteX1" fmla="*/ 6076950 w 6896100"/>
              <a:gd name="connsiteY1" fmla="*/ 19050 h 3676650"/>
              <a:gd name="connsiteX2" fmla="*/ 6896100 w 6896100"/>
              <a:gd name="connsiteY2" fmla="*/ 3619500 h 3676650"/>
              <a:gd name="connsiteX3" fmla="*/ 438150 w 6896100"/>
              <a:gd name="connsiteY3" fmla="*/ 3676650 h 3676650"/>
              <a:gd name="connsiteX4" fmla="*/ 0 w 6896100"/>
              <a:gd name="connsiteY4" fmla="*/ 0 h 367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96100" h="3676650">
                <a:moveTo>
                  <a:pt x="0" y="0"/>
                </a:moveTo>
                <a:lnTo>
                  <a:pt x="6076950" y="19050"/>
                </a:lnTo>
                <a:lnTo>
                  <a:pt x="6896100" y="3619500"/>
                </a:lnTo>
                <a:lnTo>
                  <a:pt x="438150" y="367665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0" name="Forme libre 19"/>
          <p:cNvSpPr/>
          <p:nvPr/>
        </p:nvSpPr>
        <p:spPr>
          <a:xfrm>
            <a:off x="647700" y="304800"/>
            <a:ext cx="6896100" cy="3676650"/>
          </a:xfrm>
          <a:custGeom>
            <a:avLst/>
            <a:gdLst>
              <a:gd name="connsiteX0" fmla="*/ 0 w 6896100"/>
              <a:gd name="connsiteY0" fmla="*/ 0 h 3676650"/>
              <a:gd name="connsiteX1" fmla="*/ 6076950 w 6896100"/>
              <a:gd name="connsiteY1" fmla="*/ 19050 h 3676650"/>
              <a:gd name="connsiteX2" fmla="*/ 6896100 w 6896100"/>
              <a:gd name="connsiteY2" fmla="*/ 3619500 h 3676650"/>
              <a:gd name="connsiteX3" fmla="*/ 438150 w 6896100"/>
              <a:gd name="connsiteY3" fmla="*/ 3676650 h 3676650"/>
              <a:gd name="connsiteX4" fmla="*/ 0 w 6896100"/>
              <a:gd name="connsiteY4" fmla="*/ 0 h 367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96100" h="3676650">
                <a:moveTo>
                  <a:pt x="0" y="0"/>
                </a:moveTo>
                <a:lnTo>
                  <a:pt x="6076950" y="19050"/>
                </a:lnTo>
                <a:lnTo>
                  <a:pt x="6896100" y="3619500"/>
                </a:lnTo>
                <a:lnTo>
                  <a:pt x="438150" y="367665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1" name="Forme libre 20"/>
          <p:cNvSpPr/>
          <p:nvPr/>
        </p:nvSpPr>
        <p:spPr>
          <a:xfrm>
            <a:off x="647700" y="304800"/>
            <a:ext cx="6896100" cy="3676650"/>
          </a:xfrm>
          <a:custGeom>
            <a:avLst/>
            <a:gdLst>
              <a:gd name="connsiteX0" fmla="*/ 0 w 6896100"/>
              <a:gd name="connsiteY0" fmla="*/ 0 h 3676650"/>
              <a:gd name="connsiteX1" fmla="*/ 6076950 w 6896100"/>
              <a:gd name="connsiteY1" fmla="*/ 19050 h 3676650"/>
              <a:gd name="connsiteX2" fmla="*/ 6896100 w 6896100"/>
              <a:gd name="connsiteY2" fmla="*/ 3619500 h 3676650"/>
              <a:gd name="connsiteX3" fmla="*/ 438150 w 6896100"/>
              <a:gd name="connsiteY3" fmla="*/ 3676650 h 3676650"/>
              <a:gd name="connsiteX4" fmla="*/ 0 w 6896100"/>
              <a:gd name="connsiteY4" fmla="*/ 0 h 367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96100" h="3676650">
                <a:moveTo>
                  <a:pt x="0" y="0"/>
                </a:moveTo>
                <a:lnTo>
                  <a:pt x="6076950" y="19050"/>
                </a:lnTo>
                <a:lnTo>
                  <a:pt x="6896100" y="3619500"/>
                </a:lnTo>
                <a:lnTo>
                  <a:pt x="438150" y="367665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Forme libre 21"/>
          <p:cNvSpPr/>
          <p:nvPr/>
        </p:nvSpPr>
        <p:spPr>
          <a:xfrm>
            <a:off x="647700" y="304800"/>
            <a:ext cx="6896100" cy="3676650"/>
          </a:xfrm>
          <a:custGeom>
            <a:avLst/>
            <a:gdLst>
              <a:gd name="connsiteX0" fmla="*/ 0 w 6896100"/>
              <a:gd name="connsiteY0" fmla="*/ 0 h 3676650"/>
              <a:gd name="connsiteX1" fmla="*/ 6076950 w 6896100"/>
              <a:gd name="connsiteY1" fmla="*/ 19050 h 3676650"/>
              <a:gd name="connsiteX2" fmla="*/ 6896100 w 6896100"/>
              <a:gd name="connsiteY2" fmla="*/ 3619500 h 3676650"/>
              <a:gd name="connsiteX3" fmla="*/ 438150 w 6896100"/>
              <a:gd name="connsiteY3" fmla="*/ 3676650 h 3676650"/>
              <a:gd name="connsiteX4" fmla="*/ 0 w 6896100"/>
              <a:gd name="connsiteY4" fmla="*/ 0 h 367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96100" h="3676650">
                <a:moveTo>
                  <a:pt x="0" y="0"/>
                </a:moveTo>
                <a:lnTo>
                  <a:pt x="6076950" y="19050"/>
                </a:lnTo>
                <a:lnTo>
                  <a:pt x="6896100" y="3619500"/>
                </a:lnTo>
                <a:lnTo>
                  <a:pt x="438150" y="367665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Forme libre 22"/>
          <p:cNvSpPr/>
          <p:nvPr/>
        </p:nvSpPr>
        <p:spPr>
          <a:xfrm>
            <a:off x="647700" y="304800"/>
            <a:ext cx="6896100" cy="3676650"/>
          </a:xfrm>
          <a:custGeom>
            <a:avLst/>
            <a:gdLst>
              <a:gd name="connsiteX0" fmla="*/ 0 w 6896100"/>
              <a:gd name="connsiteY0" fmla="*/ 0 h 3676650"/>
              <a:gd name="connsiteX1" fmla="*/ 6076950 w 6896100"/>
              <a:gd name="connsiteY1" fmla="*/ 19050 h 3676650"/>
              <a:gd name="connsiteX2" fmla="*/ 6896100 w 6896100"/>
              <a:gd name="connsiteY2" fmla="*/ 3619500 h 3676650"/>
              <a:gd name="connsiteX3" fmla="*/ 438150 w 6896100"/>
              <a:gd name="connsiteY3" fmla="*/ 3676650 h 3676650"/>
              <a:gd name="connsiteX4" fmla="*/ 0 w 6896100"/>
              <a:gd name="connsiteY4" fmla="*/ 0 h 367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96100" h="3676650">
                <a:moveTo>
                  <a:pt x="0" y="0"/>
                </a:moveTo>
                <a:lnTo>
                  <a:pt x="6076950" y="19050"/>
                </a:lnTo>
                <a:lnTo>
                  <a:pt x="6896100" y="3619500"/>
                </a:lnTo>
                <a:lnTo>
                  <a:pt x="438150" y="3676650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4" name="Forme libre 23"/>
          <p:cNvSpPr/>
          <p:nvPr/>
        </p:nvSpPr>
        <p:spPr>
          <a:xfrm>
            <a:off x="647700" y="304800"/>
            <a:ext cx="6896100" cy="3676650"/>
          </a:xfrm>
          <a:custGeom>
            <a:avLst/>
            <a:gdLst>
              <a:gd name="connsiteX0" fmla="*/ 0 w 6896100"/>
              <a:gd name="connsiteY0" fmla="*/ 0 h 3676650"/>
              <a:gd name="connsiteX1" fmla="*/ 6076950 w 6896100"/>
              <a:gd name="connsiteY1" fmla="*/ 19050 h 3676650"/>
              <a:gd name="connsiteX2" fmla="*/ 6896100 w 6896100"/>
              <a:gd name="connsiteY2" fmla="*/ 3619500 h 3676650"/>
              <a:gd name="connsiteX3" fmla="*/ 438150 w 6896100"/>
              <a:gd name="connsiteY3" fmla="*/ 3676650 h 3676650"/>
              <a:gd name="connsiteX4" fmla="*/ 0 w 6896100"/>
              <a:gd name="connsiteY4" fmla="*/ 0 h 367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96100" h="3676650">
                <a:moveTo>
                  <a:pt x="0" y="0"/>
                </a:moveTo>
                <a:lnTo>
                  <a:pt x="6076950" y="19050"/>
                </a:lnTo>
                <a:lnTo>
                  <a:pt x="6896100" y="3619500"/>
                </a:lnTo>
                <a:lnTo>
                  <a:pt x="438150" y="367665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5" name="Forme libre 24"/>
          <p:cNvSpPr/>
          <p:nvPr/>
        </p:nvSpPr>
        <p:spPr>
          <a:xfrm>
            <a:off x="647700" y="304800"/>
            <a:ext cx="6896100" cy="3676650"/>
          </a:xfrm>
          <a:custGeom>
            <a:avLst/>
            <a:gdLst>
              <a:gd name="connsiteX0" fmla="*/ 0 w 6896100"/>
              <a:gd name="connsiteY0" fmla="*/ 0 h 3676650"/>
              <a:gd name="connsiteX1" fmla="*/ 6076950 w 6896100"/>
              <a:gd name="connsiteY1" fmla="*/ 19050 h 3676650"/>
              <a:gd name="connsiteX2" fmla="*/ 6896100 w 6896100"/>
              <a:gd name="connsiteY2" fmla="*/ 3619500 h 3676650"/>
              <a:gd name="connsiteX3" fmla="*/ 438150 w 6896100"/>
              <a:gd name="connsiteY3" fmla="*/ 3676650 h 3676650"/>
              <a:gd name="connsiteX4" fmla="*/ 0 w 6896100"/>
              <a:gd name="connsiteY4" fmla="*/ 0 h 367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96100" h="3676650">
                <a:moveTo>
                  <a:pt x="0" y="0"/>
                </a:moveTo>
                <a:lnTo>
                  <a:pt x="6076950" y="19050"/>
                </a:lnTo>
                <a:lnTo>
                  <a:pt x="6896100" y="3619500"/>
                </a:lnTo>
                <a:lnTo>
                  <a:pt x="438150" y="367665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6" name="Forme libre 25"/>
          <p:cNvSpPr/>
          <p:nvPr/>
        </p:nvSpPr>
        <p:spPr>
          <a:xfrm>
            <a:off x="647700" y="304800"/>
            <a:ext cx="6896100" cy="3676650"/>
          </a:xfrm>
          <a:custGeom>
            <a:avLst/>
            <a:gdLst>
              <a:gd name="connsiteX0" fmla="*/ 0 w 6896100"/>
              <a:gd name="connsiteY0" fmla="*/ 0 h 3676650"/>
              <a:gd name="connsiteX1" fmla="*/ 6076950 w 6896100"/>
              <a:gd name="connsiteY1" fmla="*/ 19050 h 3676650"/>
              <a:gd name="connsiteX2" fmla="*/ 6896100 w 6896100"/>
              <a:gd name="connsiteY2" fmla="*/ 3619500 h 3676650"/>
              <a:gd name="connsiteX3" fmla="*/ 438150 w 6896100"/>
              <a:gd name="connsiteY3" fmla="*/ 3676650 h 3676650"/>
              <a:gd name="connsiteX4" fmla="*/ 0 w 6896100"/>
              <a:gd name="connsiteY4" fmla="*/ 0 h 367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96100" h="3676650">
                <a:moveTo>
                  <a:pt x="0" y="0"/>
                </a:moveTo>
                <a:lnTo>
                  <a:pt x="6076950" y="19050"/>
                </a:lnTo>
                <a:lnTo>
                  <a:pt x="6896100" y="3619500"/>
                </a:lnTo>
                <a:lnTo>
                  <a:pt x="438150" y="3676650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Forme libre 5"/>
          <p:cNvSpPr/>
          <p:nvPr/>
        </p:nvSpPr>
        <p:spPr>
          <a:xfrm>
            <a:off x="0" y="-19050"/>
            <a:ext cx="9182100" cy="6896100"/>
          </a:xfrm>
          <a:custGeom>
            <a:avLst/>
            <a:gdLst>
              <a:gd name="connsiteX0" fmla="*/ 647700 w 9182100"/>
              <a:gd name="connsiteY0" fmla="*/ 342900 h 6896100"/>
              <a:gd name="connsiteX1" fmla="*/ 6705600 w 9182100"/>
              <a:gd name="connsiteY1" fmla="*/ 342900 h 6896100"/>
              <a:gd name="connsiteX2" fmla="*/ 7524750 w 9182100"/>
              <a:gd name="connsiteY2" fmla="*/ 3924300 h 6896100"/>
              <a:gd name="connsiteX3" fmla="*/ 1143000 w 9182100"/>
              <a:gd name="connsiteY3" fmla="*/ 3981450 h 6896100"/>
              <a:gd name="connsiteX4" fmla="*/ 609600 w 9182100"/>
              <a:gd name="connsiteY4" fmla="*/ 19050 h 6896100"/>
              <a:gd name="connsiteX5" fmla="*/ 0 w 9182100"/>
              <a:gd name="connsiteY5" fmla="*/ 0 h 6896100"/>
              <a:gd name="connsiteX6" fmla="*/ 0 w 9182100"/>
              <a:gd name="connsiteY6" fmla="*/ 6877050 h 6896100"/>
              <a:gd name="connsiteX7" fmla="*/ 9182100 w 9182100"/>
              <a:gd name="connsiteY7" fmla="*/ 6896100 h 6896100"/>
              <a:gd name="connsiteX8" fmla="*/ 9182100 w 9182100"/>
              <a:gd name="connsiteY8" fmla="*/ 0 h 6896100"/>
              <a:gd name="connsiteX9" fmla="*/ 609600 w 9182100"/>
              <a:gd name="connsiteY9" fmla="*/ 19050 h 6896100"/>
              <a:gd name="connsiteX10" fmla="*/ 609600 w 9182100"/>
              <a:gd name="connsiteY10" fmla="*/ 19050 h 689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82100" h="6896100">
                <a:moveTo>
                  <a:pt x="647700" y="342900"/>
                </a:moveTo>
                <a:lnTo>
                  <a:pt x="6705600" y="342900"/>
                </a:lnTo>
                <a:lnTo>
                  <a:pt x="7524750" y="3924300"/>
                </a:lnTo>
                <a:lnTo>
                  <a:pt x="1143000" y="3981450"/>
                </a:lnTo>
                <a:lnTo>
                  <a:pt x="609600" y="19050"/>
                </a:lnTo>
                <a:lnTo>
                  <a:pt x="0" y="0"/>
                </a:lnTo>
                <a:lnTo>
                  <a:pt x="0" y="6877050"/>
                </a:lnTo>
                <a:lnTo>
                  <a:pt x="9182100" y="6896100"/>
                </a:lnTo>
                <a:lnTo>
                  <a:pt x="9182100" y="0"/>
                </a:lnTo>
                <a:lnTo>
                  <a:pt x="609600" y="19050"/>
                </a:lnTo>
                <a:lnTo>
                  <a:pt x="609600" y="19050"/>
                </a:lnTo>
              </a:path>
            </a:pathLst>
          </a:custGeom>
          <a:blipFill>
            <a:blip r:embed="rId2"/>
            <a:stretch>
              <a:fillRect/>
            </a:stretch>
          </a:blip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4" name="Image 3" descr="Image3.gif"/>
          <p:cNvPicPr>
            <a:picLocks noChangeAspect="1"/>
          </p:cNvPicPr>
          <p:nvPr/>
        </p:nvPicPr>
        <p:blipFill>
          <a:blip r:embed="rId13"/>
          <a:srcRect t="5384" b="6305"/>
          <a:stretch>
            <a:fillRect/>
          </a:stretch>
        </p:blipFill>
        <p:spPr>
          <a:xfrm>
            <a:off x="357158" y="0"/>
            <a:ext cx="7429552" cy="5857916"/>
          </a:xfrm>
          <a:prstGeom prst="rect">
            <a:avLst/>
          </a:prstGeom>
        </p:spPr>
      </p:pic>
      <p:pic>
        <p:nvPicPr>
          <p:cNvPr id="5" name="Image 4" descr="dyn006_original_340_403_gif_2597444_f60a00c00b86d250b1a327faf36c9a64.gif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214546" y="2596051"/>
            <a:ext cx="3595690" cy="4261950"/>
          </a:xfrm>
          <a:prstGeom prst="rect">
            <a:avLst/>
          </a:prstGeom>
        </p:spPr>
      </p:pic>
    </p:spTree>
  </p:cSld>
  <p:clrMapOvr>
    <a:masterClrMapping/>
  </p:clrMapOvr>
  <p:transition advTm="7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1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7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3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9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57720" y="4857736"/>
            <a:ext cx="4286280" cy="2000264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7200" b="1" dirty="0" smtClean="0">
                <a:blipFill>
                  <a:blip r:embed="rId4"/>
                  <a:stretch>
                    <a:fillRect/>
                  </a:stretch>
                </a:blipFill>
                <a:latin typeface="ChopinScript" pitchFamily="2" charset="0"/>
              </a:rPr>
              <a:t>Mireille</a:t>
            </a:r>
            <a:endParaRPr lang="fr-FR" sz="7200" b="1" dirty="0">
              <a:blipFill>
                <a:blip r:embed="rId4"/>
                <a:stretch>
                  <a:fillRect/>
                </a:stretch>
              </a:blipFill>
              <a:latin typeface="ChopinScript" pitchFamily="2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0" y="357166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b="1" dirty="0" smtClean="0">
                <a:blipFill>
                  <a:blip r:embed="rId5"/>
                  <a:stretch>
                    <a:fillRect/>
                  </a:stretch>
                </a:blipFill>
              </a:rPr>
              <a:t>Bourvil - La Rumba du pinceau </a:t>
            </a:r>
            <a:endParaRPr lang="fr-FR" sz="5400" dirty="0">
              <a:blipFill>
                <a:blip r:embed="rId5"/>
                <a:stretch>
                  <a:fillRect/>
                </a:stretch>
              </a:blip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699</TotalTime>
  <Words>11</Words>
  <Application>Microsoft Office PowerPoint</Application>
  <PresentationFormat>Affichage à l'écran (4:3)</PresentationFormat>
  <Paragraphs>3</Paragraphs>
  <Slides>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7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</vt:vector>
  </TitlesOfParts>
  <Company>Perso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79</cp:revision>
  <dcterms:created xsi:type="dcterms:W3CDTF">2012-05-24T16:42:48Z</dcterms:created>
  <dcterms:modified xsi:type="dcterms:W3CDTF">2012-05-28T13:01:02Z</dcterms:modified>
</cp:coreProperties>
</file>