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0" r:id="rId3"/>
    <p:sldId id="259" r:id="rId4"/>
    <p:sldId id="256" r:id="rId5"/>
    <p:sldId id="258" r:id="rId6"/>
    <p:sldId id="261" r:id="rId7"/>
    <p:sldId id="262" r:id="rId8"/>
    <p:sldId id="257" r:id="rId9"/>
    <p:sldId id="263" r:id="rId10"/>
    <p:sldId id="264" r:id="rId11"/>
    <p:sldId id="265" r:id="rId12"/>
    <p:sldId id="269" r:id="rId13"/>
    <p:sldId id="274" r:id="rId14"/>
    <p:sldId id="266" r:id="rId15"/>
    <p:sldId id="267" r:id="rId16"/>
    <p:sldId id="268" r:id="rId17"/>
    <p:sldId id="275" r:id="rId18"/>
    <p:sldId id="270" r:id="rId19"/>
    <p:sldId id="272" r:id="rId20"/>
    <p:sldId id="276" r:id="rId21"/>
    <p:sldId id="277" r:id="rId22"/>
    <p:sldId id="278" r:id="rId23"/>
    <p:sldId id="279" r:id="rId24"/>
    <p:sldId id="271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C"/>
    <a:srgbClr val="050D0F"/>
    <a:srgbClr val="0B1E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6228" autoAdjust="0"/>
    <p:restoredTop sz="94595" autoAdjust="0"/>
  </p:normalViewPr>
  <p:slideViewPr>
    <p:cSldViewPr>
      <p:cViewPr>
        <p:scale>
          <a:sx n="40" d="100"/>
          <a:sy n="40" d="100"/>
        </p:scale>
        <p:origin x="-749" y="-40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0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613FA-13DA-4346-9D34-846B99B8067F}" type="datetimeFigureOut">
              <a:rPr lang="fr-FR" smtClean="0"/>
              <a:pPr/>
              <a:t>03/10/2012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C0E1D-FC97-4A65-BE5D-38FF8C6632A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-12"/>
            <a:ext cx="9144000" cy="6858024"/>
            <a:chOff x="0" y="-24"/>
            <a:chExt cx="9144000" cy="6858024"/>
          </a:xfrm>
        </p:grpSpPr>
        <p:sp>
          <p:nvSpPr>
            <p:cNvPr id="3" name="Forme libre 2"/>
            <p:cNvSpPr/>
            <p:nvPr/>
          </p:nvSpPr>
          <p:spPr>
            <a:xfrm>
              <a:off x="0" y="3428976"/>
              <a:ext cx="4572000" cy="3429000"/>
            </a:xfrm>
            <a:custGeom>
              <a:avLst/>
              <a:gdLst>
                <a:gd name="connsiteX0" fmla="*/ 1981200 w 9448800"/>
                <a:gd name="connsiteY0" fmla="*/ 76200 h 6756400"/>
                <a:gd name="connsiteX1" fmla="*/ 1752600 w 9448800"/>
                <a:gd name="connsiteY1" fmla="*/ 76200 h 6756400"/>
                <a:gd name="connsiteX2" fmla="*/ 2006600 w 9448800"/>
                <a:gd name="connsiteY2" fmla="*/ 1778000 h 6756400"/>
                <a:gd name="connsiteX3" fmla="*/ 0 w 9448800"/>
                <a:gd name="connsiteY3" fmla="*/ 1803400 h 6756400"/>
                <a:gd name="connsiteX4" fmla="*/ 2006600 w 9448800"/>
                <a:gd name="connsiteY4" fmla="*/ 1778000 h 6756400"/>
                <a:gd name="connsiteX5" fmla="*/ 2057400 w 9448800"/>
                <a:gd name="connsiteY5" fmla="*/ 2032000 h 6756400"/>
                <a:gd name="connsiteX6" fmla="*/ 304800 w 9448800"/>
                <a:gd name="connsiteY6" fmla="*/ 2006600 h 6756400"/>
                <a:gd name="connsiteX7" fmla="*/ 355600 w 9448800"/>
                <a:gd name="connsiteY7" fmla="*/ 4978400 h 6756400"/>
                <a:gd name="connsiteX8" fmla="*/ 3733800 w 9448800"/>
                <a:gd name="connsiteY8" fmla="*/ 4978400 h 6756400"/>
                <a:gd name="connsiteX9" fmla="*/ 3733800 w 9448800"/>
                <a:gd name="connsiteY9" fmla="*/ 2032000 h 6756400"/>
                <a:gd name="connsiteX10" fmla="*/ 2336800 w 9448800"/>
                <a:gd name="connsiteY10" fmla="*/ 2057400 h 6756400"/>
                <a:gd name="connsiteX11" fmla="*/ 2235200 w 9448800"/>
                <a:gd name="connsiteY11" fmla="*/ 1803400 h 6756400"/>
                <a:gd name="connsiteX12" fmla="*/ 7442200 w 9448800"/>
                <a:gd name="connsiteY12" fmla="*/ 1828800 h 6756400"/>
                <a:gd name="connsiteX13" fmla="*/ 5791200 w 9448800"/>
                <a:gd name="connsiteY13" fmla="*/ 5054600 h 6756400"/>
                <a:gd name="connsiteX14" fmla="*/ 7594600 w 9448800"/>
                <a:gd name="connsiteY14" fmla="*/ 6756400 h 6756400"/>
                <a:gd name="connsiteX15" fmla="*/ 9321800 w 9448800"/>
                <a:gd name="connsiteY15" fmla="*/ 3429000 h 6756400"/>
                <a:gd name="connsiteX16" fmla="*/ 7747000 w 9448800"/>
                <a:gd name="connsiteY16" fmla="*/ 1981200 h 6756400"/>
                <a:gd name="connsiteX17" fmla="*/ 7772400 w 9448800"/>
                <a:gd name="connsiteY17" fmla="*/ 1803400 h 6756400"/>
                <a:gd name="connsiteX18" fmla="*/ 9448800 w 9448800"/>
                <a:gd name="connsiteY18" fmla="*/ 1778000 h 6756400"/>
                <a:gd name="connsiteX19" fmla="*/ 7747000 w 9448800"/>
                <a:gd name="connsiteY19" fmla="*/ 1752600 h 6756400"/>
                <a:gd name="connsiteX20" fmla="*/ 7950200 w 9448800"/>
                <a:gd name="connsiteY20" fmla="*/ 279400 h 6756400"/>
                <a:gd name="connsiteX21" fmla="*/ 7848600 w 9448800"/>
                <a:gd name="connsiteY21" fmla="*/ 254000 h 6756400"/>
                <a:gd name="connsiteX22" fmla="*/ 7848600 w 9448800"/>
                <a:gd name="connsiteY22" fmla="*/ 50800 h 6756400"/>
                <a:gd name="connsiteX23" fmla="*/ 7670800 w 9448800"/>
                <a:gd name="connsiteY23" fmla="*/ 0 h 6756400"/>
                <a:gd name="connsiteX24" fmla="*/ 7442200 w 9448800"/>
                <a:gd name="connsiteY24" fmla="*/ 1778000 h 6756400"/>
                <a:gd name="connsiteX25" fmla="*/ 2286000 w 9448800"/>
                <a:gd name="connsiteY25" fmla="*/ 1778000 h 6756400"/>
                <a:gd name="connsiteX26" fmla="*/ 2286000 w 9448800"/>
                <a:gd name="connsiteY26" fmla="*/ 1676400 h 6756400"/>
                <a:gd name="connsiteX27" fmla="*/ 1981200 w 9448800"/>
                <a:gd name="connsiteY27" fmla="*/ 76200 h 675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9448800" h="6756400">
                  <a:moveTo>
                    <a:pt x="1981200" y="76200"/>
                  </a:moveTo>
                  <a:lnTo>
                    <a:pt x="1752600" y="76200"/>
                  </a:lnTo>
                  <a:lnTo>
                    <a:pt x="2006600" y="1778000"/>
                  </a:lnTo>
                  <a:lnTo>
                    <a:pt x="0" y="1803400"/>
                  </a:lnTo>
                  <a:lnTo>
                    <a:pt x="2006600" y="1778000"/>
                  </a:lnTo>
                  <a:lnTo>
                    <a:pt x="2057400" y="2032000"/>
                  </a:lnTo>
                  <a:lnTo>
                    <a:pt x="304800" y="2006600"/>
                  </a:lnTo>
                  <a:lnTo>
                    <a:pt x="355600" y="4978400"/>
                  </a:lnTo>
                  <a:lnTo>
                    <a:pt x="3733800" y="4978400"/>
                  </a:lnTo>
                  <a:lnTo>
                    <a:pt x="3733800" y="2032000"/>
                  </a:lnTo>
                  <a:lnTo>
                    <a:pt x="2336800" y="2057400"/>
                  </a:lnTo>
                  <a:lnTo>
                    <a:pt x="2235200" y="1803400"/>
                  </a:lnTo>
                  <a:lnTo>
                    <a:pt x="7442200" y="1828800"/>
                  </a:lnTo>
                  <a:lnTo>
                    <a:pt x="5791200" y="5054600"/>
                  </a:lnTo>
                  <a:lnTo>
                    <a:pt x="7594600" y="6756400"/>
                  </a:lnTo>
                  <a:lnTo>
                    <a:pt x="9321800" y="3429000"/>
                  </a:lnTo>
                  <a:lnTo>
                    <a:pt x="7747000" y="1981200"/>
                  </a:lnTo>
                  <a:lnTo>
                    <a:pt x="7772400" y="1803400"/>
                  </a:lnTo>
                  <a:lnTo>
                    <a:pt x="9448800" y="1778000"/>
                  </a:lnTo>
                  <a:lnTo>
                    <a:pt x="7747000" y="1752600"/>
                  </a:lnTo>
                  <a:lnTo>
                    <a:pt x="7950200" y="279400"/>
                  </a:lnTo>
                  <a:lnTo>
                    <a:pt x="7848600" y="254000"/>
                  </a:lnTo>
                  <a:cubicBezTo>
                    <a:pt x="7875050" y="42399"/>
                    <a:pt x="7942260" y="50800"/>
                    <a:pt x="7848600" y="50800"/>
                  </a:cubicBezTo>
                  <a:lnTo>
                    <a:pt x="7670800" y="0"/>
                  </a:lnTo>
                  <a:lnTo>
                    <a:pt x="7442200" y="1778000"/>
                  </a:lnTo>
                  <a:lnTo>
                    <a:pt x="2286000" y="1778000"/>
                  </a:lnTo>
                  <a:lnTo>
                    <a:pt x="2286000" y="1676400"/>
                  </a:lnTo>
                  <a:lnTo>
                    <a:pt x="1981200" y="76200"/>
                  </a:lnTo>
                  <a:close/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24"/>
              <a:ext cx="4475162" cy="3429000"/>
            </a:xfrm>
            <a:custGeom>
              <a:avLst/>
              <a:gdLst>
                <a:gd name="connsiteX0" fmla="*/ 1752600 w 9118600"/>
                <a:gd name="connsiteY0" fmla="*/ 0 h 6299200"/>
                <a:gd name="connsiteX1" fmla="*/ 1549400 w 9118600"/>
                <a:gd name="connsiteY1" fmla="*/ 25400 h 6299200"/>
                <a:gd name="connsiteX2" fmla="*/ 1574800 w 9118600"/>
                <a:gd name="connsiteY2" fmla="*/ 254000 h 6299200"/>
                <a:gd name="connsiteX3" fmla="*/ 1447800 w 9118600"/>
                <a:gd name="connsiteY3" fmla="*/ 254000 h 6299200"/>
                <a:gd name="connsiteX4" fmla="*/ 1651000 w 9118600"/>
                <a:gd name="connsiteY4" fmla="*/ 1778000 h 6299200"/>
                <a:gd name="connsiteX5" fmla="*/ 0 w 9118600"/>
                <a:gd name="connsiteY5" fmla="*/ 1803400 h 6299200"/>
                <a:gd name="connsiteX6" fmla="*/ 1625600 w 9118600"/>
                <a:gd name="connsiteY6" fmla="*/ 1752600 h 6299200"/>
                <a:gd name="connsiteX7" fmla="*/ 1701800 w 9118600"/>
                <a:gd name="connsiteY7" fmla="*/ 2057400 h 6299200"/>
                <a:gd name="connsiteX8" fmla="*/ 330200 w 9118600"/>
                <a:gd name="connsiteY8" fmla="*/ 2159000 h 6299200"/>
                <a:gd name="connsiteX9" fmla="*/ 431800 w 9118600"/>
                <a:gd name="connsiteY9" fmla="*/ 5130800 h 6299200"/>
                <a:gd name="connsiteX10" fmla="*/ 3454400 w 9118600"/>
                <a:gd name="connsiteY10" fmla="*/ 4978400 h 6299200"/>
                <a:gd name="connsiteX11" fmla="*/ 3352800 w 9118600"/>
                <a:gd name="connsiteY11" fmla="*/ 2006600 h 6299200"/>
                <a:gd name="connsiteX12" fmla="*/ 1955800 w 9118600"/>
                <a:gd name="connsiteY12" fmla="*/ 2082800 h 6299200"/>
                <a:gd name="connsiteX13" fmla="*/ 1955800 w 9118600"/>
                <a:gd name="connsiteY13" fmla="*/ 1778000 h 6299200"/>
                <a:gd name="connsiteX14" fmla="*/ 5130800 w 9118600"/>
                <a:gd name="connsiteY14" fmla="*/ 1803400 h 6299200"/>
                <a:gd name="connsiteX15" fmla="*/ 5156200 w 9118600"/>
                <a:gd name="connsiteY15" fmla="*/ 1981200 h 6299200"/>
                <a:gd name="connsiteX16" fmla="*/ 4826000 w 9118600"/>
                <a:gd name="connsiteY16" fmla="*/ 2006600 h 6299200"/>
                <a:gd name="connsiteX17" fmla="*/ 4851400 w 9118600"/>
                <a:gd name="connsiteY17" fmla="*/ 6299200 h 6299200"/>
                <a:gd name="connsiteX18" fmla="*/ 5283200 w 9118600"/>
                <a:gd name="connsiteY18" fmla="*/ 6273800 h 6299200"/>
                <a:gd name="connsiteX19" fmla="*/ 5308600 w 9118600"/>
                <a:gd name="connsiteY19" fmla="*/ 5689600 h 6299200"/>
                <a:gd name="connsiteX20" fmla="*/ 5791200 w 9118600"/>
                <a:gd name="connsiteY20" fmla="*/ 5613400 h 6299200"/>
                <a:gd name="connsiteX21" fmla="*/ 5638800 w 9118600"/>
                <a:gd name="connsiteY21" fmla="*/ 1930400 h 6299200"/>
                <a:gd name="connsiteX22" fmla="*/ 5410200 w 9118600"/>
                <a:gd name="connsiteY22" fmla="*/ 1955800 h 6299200"/>
                <a:gd name="connsiteX23" fmla="*/ 5435600 w 9118600"/>
                <a:gd name="connsiteY23" fmla="*/ 1803400 h 6299200"/>
                <a:gd name="connsiteX24" fmla="*/ 9118600 w 9118600"/>
                <a:gd name="connsiteY24" fmla="*/ 1803400 h 6299200"/>
                <a:gd name="connsiteX25" fmla="*/ 5410200 w 9118600"/>
                <a:gd name="connsiteY25" fmla="*/ 1778000 h 6299200"/>
                <a:gd name="connsiteX26" fmla="*/ 5638800 w 9118600"/>
                <a:gd name="connsiteY26" fmla="*/ 127000 h 6299200"/>
                <a:gd name="connsiteX27" fmla="*/ 5461000 w 9118600"/>
                <a:gd name="connsiteY27" fmla="*/ 25400 h 6299200"/>
                <a:gd name="connsiteX28" fmla="*/ 5156200 w 9118600"/>
                <a:gd name="connsiteY28" fmla="*/ 1676400 h 6299200"/>
                <a:gd name="connsiteX29" fmla="*/ 5232400 w 9118600"/>
                <a:gd name="connsiteY29" fmla="*/ 1727200 h 6299200"/>
                <a:gd name="connsiteX30" fmla="*/ 5130800 w 9118600"/>
                <a:gd name="connsiteY30" fmla="*/ 1803400 h 6299200"/>
                <a:gd name="connsiteX31" fmla="*/ 1955800 w 9118600"/>
                <a:gd name="connsiteY31" fmla="*/ 1778000 h 6299200"/>
                <a:gd name="connsiteX32" fmla="*/ 1752600 w 9118600"/>
                <a:gd name="connsiteY32" fmla="*/ 0 h 6299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118600" h="6299200">
                  <a:moveTo>
                    <a:pt x="1752600" y="0"/>
                  </a:moveTo>
                  <a:lnTo>
                    <a:pt x="1549400" y="25400"/>
                  </a:lnTo>
                  <a:lnTo>
                    <a:pt x="1574800" y="254000"/>
                  </a:lnTo>
                  <a:lnTo>
                    <a:pt x="1447800" y="254000"/>
                  </a:lnTo>
                  <a:lnTo>
                    <a:pt x="1651000" y="1778000"/>
                  </a:lnTo>
                  <a:lnTo>
                    <a:pt x="0" y="1803400"/>
                  </a:lnTo>
                  <a:lnTo>
                    <a:pt x="1625600" y="1752600"/>
                  </a:lnTo>
                  <a:lnTo>
                    <a:pt x="1701800" y="2057400"/>
                  </a:lnTo>
                  <a:lnTo>
                    <a:pt x="330200" y="2159000"/>
                  </a:lnTo>
                  <a:lnTo>
                    <a:pt x="431800" y="5130800"/>
                  </a:lnTo>
                  <a:lnTo>
                    <a:pt x="3454400" y="4978400"/>
                  </a:lnTo>
                  <a:lnTo>
                    <a:pt x="3352800" y="2006600"/>
                  </a:lnTo>
                  <a:lnTo>
                    <a:pt x="1955800" y="2082800"/>
                  </a:lnTo>
                  <a:lnTo>
                    <a:pt x="1955800" y="1778000"/>
                  </a:lnTo>
                  <a:lnTo>
                    <a:pt x="5130800" y="1803400"/>
                  </a:lnTo>
                  <a:lnTo>
                    <a:pt x="5156200" y="1981200"/>
                  </a:lnTo>
                  <a:lnTo>
                    <a:pt x="4826000" y="2006600"/>
                  </a:lnTo>
                  <a:lnTo>
                    <a:pt x="4851400" y="6299200"/>
                  </a:lnTo>
                  <a:lnTo>
                    <a:pt x="5283200" y="6273800"/>
                  </a:lnTo>
                  <a:lnTo>
                    <a:pt x="5308600" y="5689600"/>
                  </a:lnTo>
                  <a:lnTo>
                    <a:pt x="5791200" y="5613400"/>
                  </a:lnTo>
                  <a:lnTo>
                    <a:pt x="5638800" y="1930400"/>
                  </a:lnTo>
                  <a:lnTo>
                    <a:pt x="5410200" y="1955800"/>
                  </a:lnTo>
                  <a:lnTo>
                    <a:pt x="5435600" y="1803400"/>
                  </a:lnTo>
                  <a:lnTo>
                    <a:pt x="9118600" y="1803400"/>
                  </a:lnTo>
                  <a:lnTo>
                    <a:pt x="5410200" y="1778000"/>
                  </a:lnTo>
                  <a:lnTo>
                    <a:pt x="5638800" y="127000"/>
                  </a:lnTo>
                  <a:lnTo>
                    <a:pt x="5461000" y="25400"/>
                  </a:lnTo>
                  <a:lnTo>
                    <a:pt x="5156200" y="1676400"/>
                  </a:lnTo>
                  <a:lnTo>
                    <a:pt x="5232400" y="1727200"/>
                  </a:lnTo>
                  <a:lnTo>
                    <a:pt x="5130800" y="1803400"/>
                  </a:lnTo>
                  <a:lnTo>
                    <a:pt x="1955800" y="1778000"/>
                  </a:lnTo>
                  <a:lnTo>
                    <a:pt x="1752600" y="0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 w="381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dirty="0"/>
            </a:p>
          </p:txBody>
        </p:sp>
        <p:pic>
          <p:nvPicPr>
            <p:cNvPr id="5" name="Picture 2" descr="http://www.mortderire.info/images/logos/logo-principal-mdr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43438" y="2928922"/>
              <a:ext cx="4500562" cy="3929078"/>
            </a:xfrm>
            <a:prstGeom prst="rect">
              <a:avLst/>
            </a:prstGeom>
            <a:noFill/>
          </p:spPr>
        </p:pic>
      </p:grpSp>
      <p:sp>
        <p:nvSpPr>
          <p:cNvPr id="6" name="ZoneTexte 6"/>
          <p:cNvSpPr txBox="1"/>
          <p:nvPr/>
        </p:nvSpPr>
        <p:spPr>
          <a:xfrm>
            <a:off x="4786314" y="1785926"/>
            <a:ext cx="4714940" cy="2857520"/>
          </a:xfrm>
          <a:prstGeom prst="rect">
            <a:avLst/>
          </a:prstGeom>
          <a:noFill/>
        </p:spPr>
        <p:txBody>
          <a:bodyPr spcFirstLastPara="1" wrap="none" numCol="1" rtlCol="0">
            <a:prstTxWarp prst="textArchUp">
              <a:avLst>
                <a:gd name="adj" fmla="val 11847313"/>
              </a:avLst>
            </a:prstTxWarp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8000" b="1" dirty="0" smtClean="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16200000" scaled="0"/>
                </a:gradFill>
                <a:latin typeface="BlackChancery" pitchFamily="2" charset="0"/>
              </a:rPr>
              <a:t>Bon mots </a:t>
            </a:r>
          </a:p>
          <a:p>
            <a:r>
              <a:rPr lang="fr-FR" sz="8000" b="1" dirty="0" smtClean="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16200000" scaled="0"/>
                </a:gradFill>
                <a:latin typeface="BlackChancery" pitchFamily="2" charset="0"/>
              </a:rPr>
              <a:t>d’enfants</a:t>
            </a:r>
            <a:endParaRPr lang="fr-FR" sz="8000" b="1" dirty="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  <a:latin typeface="BlackChancery" pitchFamily="2" charset="0"/>
            </a:endParaRPr>
          </a:p>
        </p:txBody>
      </p:sp>
    </p:spTree>
  </p:cSld>
  <p:clrMapOvr>
    <a:masterClrMapping/>
  </p:clrMapOvr>
  <p:transition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iwer.lu/batiments-communaux/classe.jpg?FileID=photos+infrastructures%2Fclas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498"/>
            <a:ext cx="9144000" cy="6865498"/>
          </a:xfrm>
          <a:prstGeom prst="rect">
            <a:avLst/>
          </a:prstGeom>
          <a:noFill/>
        </p:spPr>
      </p:pic>
      <p:sp>
        <p:nvSpPr>
          <p:cNvPr id="5" name="Forme libre 4"/>
          <p:cNvSpPr/>
          <p:nvPr/>
        </p:nvSpPr>
        <p:spPr>
          <a:xfrm>
            <a:off x="5657850" y="548680"/>
            <a:ext cx="3486150" cy="2000250"/>
          </a:xfrm>
          <a:custGeom>
            <a:avLst/>
            <a:gdLst>
              <a:gd name="connsiteX0" fmla="*/ 76200 w 3486150"/>
              <a:gd name="connsiteY0" fmla="*/ 38100 h 2000250"/>
              <a:gd name="connsiteX1" fmla="*/ 3486150 w 3486150"/>
              <a:gd name="connsiteY1" fmla="*/ 0 h 2000250"/>
              <a:gd name="connsiteX2" fmla="*/ 3276600 w 3486150"/>
              <a:gd name="connsiteY2" fmla="*/ 2000250 h 2000250"/>
              <a:gd name="connsiteX3" fmla="*/ 0 w 3486150"/>
              <a:gd name="connsiteY3" fmla="*/ 1619250 h 2000250"/>
              <a:gd name="connsiteX4" fmla="*/ 76200 w 3486150"/>
              <a:gd name="connsiteY4" fmla="*/ 38100 h 2000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50" h="2000250">
                <a:moveTo>
                  <a:pt x="76200" y="38100"/>
                </a:moveTo>
                <a:lnTo>
                  <a:pt x="3486150" y="0"/>
                </a:lnTo>
                <a:lnTo>
                  <a:pt x="3276600" y="2000250"/>
                </a:lnTo>
                <a:lnTo>
                  <a:pt x="0" y="1619250"/>
                </a:lnTo>
                <a:lnTo>
                  <a:pt x="76200" y="3810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</p:txBody>
      </p:sp>
      <p:pic>
        <p:nvPicPr>
          <p:cNvPr id="12" name="Image 11" descr="df07630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428604"/>
            <a:ext cx="2465053" cy="45720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300192" y="692696"/>
            <a:ext cx="1994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Examen de français</a:t>
            </a:r>
          </a:p>
        </p:txBody>
      </p:sp>
      <p:sp>
        <p:nvSpPr>
          <p:cNvPr id="7" name="Rectangle 6"/>
          <p:cNvSpPr/>
          <p:nvPr/>
        </p:nvSpPr>
        <p:spPr>
          <a:xfrm rot="60000">
            <a:off x="5765407" y="1052736"/>
            <a:ext cx="31990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Réponses d'élèves de primaire à</a:t>
            </a:r>
          </a:p>
        </p:txBody>
      </p:sp>
      <p:sp>
        <p:nvSpPr>
          <p:cNvPr id="8" name="Rectangle 7"/>
          <p:cNvSpPr/>
          <p:nvPr/>
        </p:nvSpPr>
        <p:spPr>
          <a:xfrm rot="120000">
            <a:off x="6084168" y="1380636"/>
            <a:ext cx="2291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un examen de français</a:t>
            </a:r>
          </a:p>
        </p:txBody>
      </p:sp>
      <p:sp>
        <p:nvSpPr>
          <p:cNvPr id="10" name="Rectangle 9"/>
          <p:cNvSpPr/>
          <p:nvPr/>
        </p:nvSpPr>
        <p:spPr>
          <a:xfrm rot="240000">
            <a:off x="6012160" y="1712305"/>
            <a:ext cx="2407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L'institutrice demande: </a:t>
            </a:r>
            <a:endParaRPr lang="fr-FR" dirty="0" smtClean="0"/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50"/>
                            </p:stCondLst>
                            <p:childTnLst>
                              <p:par>
                                <p:cTn id="1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-Le futur du verbe ' je baille ' est ?</a:t>
            </a:r>
            <a:br>
              <a:rPr lang="fr-FR" dirty="0" smtClean="0">
                <a:solidFill>
                  <a:srgbClr val="C00000"/>
                </a:solidFill>
              </a:rPr>
            </a:br>
            <a:r>
              <a:rPr lang="fr-FR" dirty="0" smtClean="0">
                <a:solidFill>
                  <a:srgbClr val="C00000"/>
                </a:solidFill>
              </a:rPr>
              <a:t>&gt; &gt; &gt; &gt; Réponse: 'je dors'.</a:t>
            </a:r>
            <a:endParaRPr lang="fr-FR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857488" y="285728"/>
            <a:ext cx="6000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 Que veux dire l'eau potable?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&gt; &gt; &gt; &gt; Réponse: 'C'est celle que l'on peut mettre dans un pot'.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285728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-Qu'est-ce qu'est un oiseau migrateur?</a:t>
            </a:r>
            <a:br>
              <a:rPr lang="fr-FR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&gt; &gt; &gt; &gt; Réponse : ' C'est celui qui ne peut que se gratter la moitié du dos'.</a:t>
            </a:r>
            <a:endParaRPr lang="fr-FR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214290"/>
            <a:ext cx="70008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-Quoi faire la nuit pour éviter les moustiques?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&gt; &gt; &gt; &gt; Réponse: 'Il faut dormir avec un mousquetaire'.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85728"/>
            <a:ext cx="7643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-À quoi sert la peau de la vache?</a:t>
            </a:r>
            <a:br>
              <a:rPr lang="fr-FR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&gt; &gt; &gt; &gt; Réponse: 'Elle sert à garder la vache ensemble'.</a:t>
            </a:r>
            <a:endParaRPr lang="fr-FR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214282" y="357166"/>
            <a:ext cx="7715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-Dans la phrase 'Le voleur a volé les pommes', où est le sujet?</a:t>
            </a:r>
            <a:br>
              <a:rPr lang="fr-FR" dirty="0" smtClean="0">
                <a:solidFill>
                  <a:srgbClr val="FFFF00"/>
                </a:solidFill>
              </a:rPr>
            </a:br>
            <a:r>
              <a:rPr lang="fr-FR" dirty="0" smtClean="0">
                <a:solidFill>
                  <a:srgbClr val="FFFF00"/>
                </a:solidFill>
              </a:rPr>
              <a:t>&gt; &gt; &gt; &gt; Réponse: 'En prison.'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-Pourquoi le chat a-t-il quatre pattes?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&gt; &gt; &gt; &gt; Réponse: ' Les deux de devant sont pour courir, les deux de derrière pour freiner'.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71670" y="785794"/>
            <a:ext cx="50720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-Quand dit-on 'chevaux '?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&gt; &gt; &gt; &gt; Réponse: 'Quand il y a plusieurs </a:t>
            </a:r>
            <a:r>
              <a:rPr lang="fr-FR" dirty="0" err="1" smtClean="0">
                <a:solidFill>
                  <a:schemeClr val="bg1"/>
                </a:solidFill>
              </a:rPr>
              <a:t>chevals</a:t>
            </a:r>
            <a:r>
              <a:rPr lang="fr-FR" dirty="0" smtClean="0">
                <a:solidFill>
                  <a:schemeClr val="bg1"/>
                </a:solidFill>
              </a:rPr>
              <a:t>'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28926" y="535782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-Qui a été le premier colon en Amérique?</a:t>
            </a:r>
            <a:br>
              <a:rPr lang="fr-FR" dirty="0" smtClean="0">
                <a:solidFill>
                  <a:srgbClr val="FFFF00"/>
                </a:solidFill>
              </a:rPr>
            </a:br>
            <a:r>
              <a:rPr lang="fr-FR" dirty="0" smtClean="0">
                <a:solidFill>
                  <a:srgbClr val="FFFF00"/>
                </a:solidFill>
              </a:rPr>
              <a:t>&gt; &gt; &gt; &gt; Réponse: 'Christophe'.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71934" y="357166"/>
            <a:ext cx="50720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-Quand je dis «je suis belle» quel temps est-ce?</a:t>
            </a:r>
            <a:br>
              <a:rPr lang="fr-FR" dirty="0" smtClean="0">
                <a:solidFill>
                  <a:srgbClr val="C00000"/>
                </a:solidFill>
              </a:rPr>
            </a:br>
            <a:r>
              <a:rPr lang="fr-FR" dirty="0" smtClean="0">
                <a:solidFill>
                  <a:srgbClr val="C00000"/>
                </a:solidFill>
              </a:rPr>
              <a:t>&gt; &gt; &gt; &gt; - Le passé, madame.</a:t>
            </a:r>
            <a:endParaRPr lang="fr-FR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357166"/>
            <a:ext cx="7429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 Pourquoi les requins vivent-ils dans l'eau salée?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&gt; &gt; &gt; &gt; Réponse: 'Parce que dans l'eau poivrée, ils tousseraient tout le temps.'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57620" y="5429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>
                <a:solidFill>
                  <a:srgbClr val="00004C"/>
                </a:solidFill>
              </a:rPr>
              <a:t>-Complétez la phrase suivante :</a:t>
            </a:r>
            <a:br>
              <a:rPr lang="fr-FR" dirty="0" smtClean="0">
                <a:solidFill>
                  <a:srgbClr val="00004C"/>
                </a:solidFill>
              </a:rPr>
            </a:br>
            <a:r>
              <a:rPr lang="fr-FR" dirty="0" smtClean="0">
                <a:solidFill>
                  <a:srgbClr val="00004C"/>
                </a:solidFill>
              </a:rPr>
              <a:t>&gt; &gt; &gt; &gt; À la fin les soldats en ont assez...</a:t>
            </a:r>
            <a:br>
              <a:rPr lang="fr-FR" dirty="0" smtClean="0">
                <a:solidFill>
                  <a:srgbClr val="00004C"/>
                </a:solidFill>
              </a:rPr>
            </a:br>
            <a:r>
              <a:rPr lang="fr-FR" dirty="0" smtClean="0">
                <a:solidFill>
                  <a:srgbClr val="00004C"/>
                </a:solidFill>
              </a:rPr>
              <a:t>&gt; &gt; &gt; &gt; - d'être tués.</a:t>
            </a:r>
            <a:endParaRPr lang="fr-FR" dirty="0">
              <a:solidFill>
                <a:srgbClr val="00004C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86116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_Complétez la phrase suivante </a:t>
            </a:r>
          </a:p>
          <a:p>
            <a:endParaRPr lang="fr-FR" dirty="0" smtClean="0">
              <a:solidFill>
                <a:srgbClr val="C00000"/>
              </a:solidFill>
            </a:endParaRPr>
          </a:p>
          <a:p>
            <a:r>
              <a:rPr lang="fr-FR" dirty="0" smtClean="0">
                <a:solidFill>
                  <a:srgbClr val="C00000"/>
                </a:solidFill>
              </a:rPr>
              <a:t>Je me réveille et à ma grande surprise...</a:t>
            </a:r>
            <a:br>
              <a:rPr lang="fr-FR" dirty="0" smtClean="0">
                <a:solidFill>
                  <a:srgbClr val="C00000"/>
                </a:solidFill>
              </a:rPr>
            </a:br>
            <a:r>
              <a:rPr lang="fr-FR" dirty="0" smtClean="0">
                <a:solidFill>
                  <a:srgbClr val="C00000"/>
                </a:solidFill>
              </a:rPr>
              <a:t>&gt; &gt; &gt; &gt; - je suis encore vivant.</a:t>
            </a:r>
            <a:endParaRPr lang="fr-FR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-Complétez la phrase suivante </a:t>
            </a:r>
          </a:p>
          <a:p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 smtClean="0"/>
              <a:t> </a:t>
            </a:r>
            <a:r>
              <a:rPr lang="fr-FR" dirty="0" smtClean="0">
                <a:solidFill>
                  <a:schemeClr val="bg1"/>
                </a:solidFill>
              </a:rPr>
              <a:t>La nuit tombée...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&gt; &gt; &gt; &gt; - le renard s'approcha à pas de loup.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85720" y="5000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"Ooooh, Maman s’écrie Clothilde, une étoile d'araignée !"</a:t>
            </a:r>
            <a:endParaRPr lang="fr-FR" dirty="0"/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5720" y="428604"/>
            <a:ext cx="64293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Maman s’inquiète : « Martin pourquoi est ce que tu tousses ?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Parce que quelqu'un m'a donné un rhume ! »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14282" y="571480"/>
            <a:ext cx="64293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« Maman, est ce que tu es immortelle ? »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« Non, Armand, personne n'est immortel » réponds maman.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« Ah bon alors pourquoi le mot existe ? » réplique-t-il.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teur\Mes documents\Mes images\Nouveau dossier (5)\Imag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2376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0"/>
            <a:ext cx="8572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Maëlys découvre avec beaucoup d'émotion sa "nouvelle" chambre fraîchement repeinte. Elle se tourne vers sa maman les mains sur le cœur et s’exclame :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 " C'est magnifique maman ! Vraiment je te fais très licite ! »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000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err="1" smtClean="0">
                <a:solidFill>
                  <a:srgbClr val="FF0000"/>
                </a:solidFill>
              </a:rPr>
              <a:t>Nesrine</a:t>
            </a:r>
            <a:r>
              <a:rPr lang="fr-FR" dirty="0" smtClean="0">
                <a:solidFill>
                  <a:srgbClr val="FF0000"/>
                </a:solidFill>
              </a:rPr>
              <a:t> est malade, elle gémit : « Maman, j'ai mal au corps.... »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85720" y="3571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Maxime hurle : « </a:t>
            </a:r>
            <a:r>
              <a:rPr lang="fr-FR" dirty="0" err="1" smtClean="0">
                <a:solidFill>
                  <a:schemeClr val="bg1"/>
                </a:solidFill>
              </a:rPr>
              <a:t>Mamaaaaaan</a:t>
            </a:r>
            <a:r>
              <a:rPr lang="fr-FR" dirty="0" smtClean="0">
                <a:solidFill>
                  <a:schemeClr val="bg1"/>
                </a:solidFill>
              </a:rPr>
              <a:t> ! Je me suis fait mal au coude de la jambe ! »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14678" y="5929330"/>
            <a:ext cx="55007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A la plage, Ian traine des pieds :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« </a:t>
            </a:r>
            <a:r>
              <a:rPr lang="fr-FR" dirty="0" err="1" smtClean="0">
                <a:solidFill>
                  <a:srgbClr val="FF0000"/>
                </a:solidFill>
              </a:rPr>
              <a:t>Mamaaaaaan</a:t>
            </a:r>
            <a:r>
              <a:rPr lang="fr-FR" dirty="0" smtClean="0">
                <a:solidFill>
                  <a:srgbClr val="FF0000"/>
                </a:solidFill>
              </a:rPr>
              <a:t> ! J’ai mal, j’ai des clopes aux pieds ! »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1571612"/>
            <a:ext cx="3500430" cy="5286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dirty="0" smtClean="0">
              <a:latin typeface="ChopinScript" pitchFamily="2" charset="0"/>
            </a:endParaRPr>
          </a:p>
          <a:p>
            <a:pPr algn="ctr"/>
            <a:endParaRPr lang="fr-FR" sz="6000" dirty="0" smtClean="0">
              <a:latin typeface="ChopinScript" pitchFamily="2" charset="0"/>
            </a:endParaRPr>
          </a:p>
          <a:p>
            <a:pPr algn="ctr"/>
            <a:r>
              <a:rPr lang="fr-FR" sz="60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ChopinScript" pitchFamily="2" charset="0"/>
              </a:rPr>
              <a:t>Mireille</a:t>
            </a:r>
            <a:endParaRPr lang="fr-FR" sz="60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ChopinScript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15140" y="5072074"/>
            <a:ext cx="1868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Mots d’ enfants </a:t>
            </a:r>
          </a:p>
          <a:p>
            <a:r>
              <a:rPr lang="fr-FR" dirty="0" smtClean="0"/>
              <a:t>Trouvés sur le Net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3059832" y="548680"/>
            <a:ext cx="3727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Georges" pitchFamily="2" charset="0"/>
              </a:rPr>
              <a:t>DIDIER BARBELIVIEN</a:t>
            </a:r>
          </a:p>
          <a:p>
            <a:endParaRPr lang="fr-FR" sz="2400" dirty="0" smtClean="0">
              <a:latin typeface="Georges" pitchFamily="2" charset="0"/>
            </a:endParaRPr>
          </a:p>
          <a:p>
            <a:r>
              <a:rPr lang="fr-FR" sz="2400" dirty="0" smtClean="0">
                <a:latin typeface="Georges" pitchFamily="2" charset="0"/>
              </a:rPr>
              <a:t>La rentrée des classes</a:t>
            </a:r>
            <a:endParaRPr lang="fr-FR" sz="2400" dirty="0">
              <a:latin typeface="Georges" pitchFamily="2" charset="0"/>
            </a:endParaRPr>
          </a:p>
        </p:txBody>
      </p:sp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237</Words>
  <Application>Microsoft Office PowerPoint</Application>
  <PresentationFormat>Affichage à l'écran (4:3)</PresentationFormat>
  <Paragraphs>44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73</cp:revision>
  <dcterms:created xsi:type="dcterms:W3CDTF">2012-09-27T14:29:28Z</dcterms:created>
  <dcterms:modified xsi:type="dcterms:W3CDTF">2012-10-03T10:06:27Z</dcterms:modified>
</cp:coreProperties>
</file>