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6" r:id="rId5"/>
    <p:sldId id="259" r:id="rId6"/>
    <p:sldId id="262" r:id="rId7"/>
    <p:sldId id="268" r:id="rId8"/>
    <p:sldId id="263" r:id="rId9"/>
    <p:sldId id="265" r:id="rId10"/>
    <p:sldId id="264" r:id="rId11"/>
    <p:sldId id="261" r:id="rId12"/>
    <p:sldId id="266" r:id="rId13"/>
    <p:sldId id="267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35E9B-967A-4119-A3C0-63626D58FAE2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8D291-653B-4D66-822D-6F400BDA18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personnages-divers--3.html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7.gif"/><Relationship Id="rId5" Type="http://schemas.openxmlformats.org/officeDocument/2006/relationships/image" Target="../media/image2.gif"/><Relationship Id="rId10" Type="http://schemas.openxmlformats.org/officeDocument/2006/relationships/image" Target="../media/image6.gif"/><Relationship Id="rId4" Type="http://schemas.openxmlformats.org/officeDocument/2006/relationships/hyperlink" Target="http://mymy47.centerblog.net/rub-animeaux-divers--2.html" TargetMode="Externa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http://mymy47.centerblog.net/rub-jardins--10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14.gif"/><Relationship Id="rId7" Type="http://schemas.openxmlformats.org/officeDocument/2006/relationships/hyperlink" Target="http://mymy47.centerblog.net/rub-animeaux-divers--2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hyperlink" Target="http://mymy47.centerblog.net/rub-personnages-divers--3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9.gif"/><Relationship Id="rId7" Type="http://schemas.openxmlformats.org/officeDocument/2006/relationships/image" Target="../media/image22.gif"/><Relationship Id="rId2" Type="http://schemas.openxmlformats.org/officeDocument/2006/relationships/hyperlink" Target="http://mymy47.centerblog.net/rub-meteo-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11" Type="http://schemas.openxmlformats.org/officeDocument/2006/relationships/image" Target="../media/image25.gif"/><Relationship Id="rId5" Type="http://schemas.openxmlformats.org/officeDocument/2006/relationships/image" Target="../media/image20.gif"/><Relationship Id="rId10" Type="http://schemas.openxmlformats.org/officeDocument/2006/relationships/image" Target="../media/image24.gif"/><Relationship Id="rId4" Type="http://schemas.openxmlformats.org/officeDocument/2006/relationships/hyperlink" Target="http://mymy47.centerblog.net/rub-animeaux-divers--12.html" TargetMode="External"/><Relationship Id="rId9" Type="http://schemas.openxmlformats.org/officeDocument/2006/relationships/hyperlink" Target="http://mymy47.centerblog.net/rub-meteo--2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mymy47.centerblog.net/rub-personnages-divers--3.html" TargetMode="External"/><Relationship Id="rId7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mymy47.centerblog.net/rub-animeaux-divers--2.html" TargetMode="Externa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7" Type="http://schemas.openxmlformats.org/officeDocument/2006/relationships/image" Target="../media/image3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ncoco.centerblog.net/rub-COUPLE--13.html" TargetMode="External"/><Relationship Id="rId5" Type="http://schemas.openxmlformats.org/officeDocument/2006/relationships/image" Target="../media/image30.gif"/><Relationship Id="rId4" Type="http://schemas.openxmlformats.org/officeDocument/2006/relationships/hyperlink" Target="http://ancoco.centerblog.net/rub-COUPLE--6.html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13" Type="http://schemas.openxmlformats.org/officeDocument/2006/relationships/hyperlink" Target="http://mymy47.centerblog.net/rub-animeaux-divers--2.html" TargetMode="External"/><Relationship Id="rId3" Type="http://schemas.openxmlformats.org/officeDocument/2006/relationships/image" Target="../media/image32.gif"/><Relationship Id="rId7" Type="http://schemas.openxmlformats.org/officeDocument/2006/relationships/image" Target="../media/image36.gif"/><Relationship Id="rId12" Type="http://schemas.openxmlformats.org/officeDocument/2006/relationships/image" Target="../media/image4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11" Type="http://schemas.openxmlformats.org/officeDocument/2006/relationships/hyperlink" Target="http://mymy47.centerblog.net/rub-bouquets-de-fleurs--10.html" TargetMode="External"/><Relationship Id="rId5" Type="http://schemas.openxmlformats.org/officeDocument/2006/relationships/image" Target="../media/image34.gif"/><Relationship Id="rId10" Type="http://schemas.openxmlformats.org/officeDocument/2006/relationships/image" Target="../media/image39.gif"/><Relationship Id="rId4" Type="http://schemas.openxmlformats.org/officeDocument/2006/relationships/image" Target="../media/image33.gif"/><Relationship Id="rId9" Type="http://schemas.openxmlformats.org/officeDocument/2006/relationships/image" Target="../media/image38.gif"/><Relationship Id="rId1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ymy47.centerblog.net/rub-objets-divers--2.html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hyperlink" Target="http://mymy47.centerblog.net/rub-fruits-et-legumes-.html" TargetMode="External"/><Relationship Id="rId4" Type="http://schemas.openxmlformats.org/officeDocument/2006/relationships/image" Target="../media/image4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mymy47.centerblog.net/rub-animeaux-divers--7.html" TargetMode="External"/><Relationship Id="rId7" Type="http://schemas.openxmlformats.org/officeDocument/2006/relationships/image" Target="../media/image4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hyperlink" Target="http://mymy47.centerblog.net/rub-animeaux-divers--9.html" TargetMode="External"/><Relationship Id="rId4" Type="http://schemas.openxmlformats.org/officeDocument/2006/relationships/image" Target="../media/image4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mymy47.centerblog.net/rub-animeaux-divers--2.html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png"/><Relationship Id="rId7" Type="http://schemas.openxmlformats.org/officeDocument/2006/relationships/image" Target="../media/image5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animeaux-divers--7.html" TargetMode="External"/><Relationship Id="rId5" Type="http://schemas.openxmlformats.org/officeDocument/2006/relationships/image" Target="../media/image51.gif"/><Relationship Id="rId4" Type="http://schemas.openxmlformats.org/officeDocument/2006/relationships/hyperlink" Target="http://mymy47.centerblog.net/rub-chats-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oiseaux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928670"/>
            <a:ext cx="3810000" cy="762000"/>
          </a:xfrm>
          <a:prstGeom prst="rect">
            <a:avLst/>
          </a:prstGeom>
          <a:noFill/>
        </p:spPr>
      </p:pic>
      <p:pic>
        <p:nvPicPr>
          <p:cNvPr id="8" name="Image 7" descr="mur_3137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1488500" flipV="1">
            <a:off x="3799322" y="4943273"/>
            <a:ext cx="1501140" cy="1001107"/>
          </a:xfrm>
          <a:prstGeom prst="rect">
            <a:avLst/>
          </a:prstGeom>
          <a:scene3d>
            <a:camera prst="isometricOffAxis1Top"/>
            <a:lightRig rig="threePt" dir="t"/>
          </a:scene3d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470025"/>
          </a:xfrm>
        </p:spPr>
        <p:txBody>
          <a:bodyPr>
            <a:prstTxWarp prst="textCurveUp">
              <a:avLst/>
            </a:prstTxWarp>
          </a:bodyPr>
          <a:lstStyle/>
          <a:p>
            <a:r>
              <a:rPr lang="fr-FR" dirty="0">
                <a:blipFill>
                  <a:blip r:embed="rId7"/>
                  <a:stretch>
                    <a:fillRect/>
                  </a:stretch>
                </a:blipFill>
                <a:latin typeface="Brombeer Engraved DB" pitchFamily="2" charset="0"/>
              </a:rPr>
              <a:t>La Maison des vacances</a:t>
            </a:r>
          </a:p>
        </p:txBody>
      </p:sp>
      <p:pic>
        <p:nvPicPr>
          <p:cNvPr id="2050" name="Picture 2" descr="personnag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938723" flipH="1">
            <a:off x="6801442" y="4412958"/>
            <a:ext cx="2190750" cy="1266826"/>
          </a:xfrm>
          <a:prstGeom prst="rect">
            <a:avLst/>
          </a:prstGeom>
          <a:noFill/>
        </p:spPr>
      </p:pic>
      <p:pic>
        <p:nvPicPr>
          <p:cNvPr id="6" name="Image 5" descr="gifs_c1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28992" y="4857760"/>
            <a:ext cx="1943100" cy="657225"/>
          </a:xfrm>
          <a:prstGeom prst="rect">
            <a:avLst/>
          </a:prstGeom>
        </p:spPr>
      </p:pic>
      <p:pic>
        <p:nvPicPr>
          <p:cNvPr id="13314" name="Picture 2" descr="oiseaux blanc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14282" y="214290"/>
            <a:ext cx="3810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  <p:sndAc>
      <p:stSnd>
        <p:snd r:embed="rId2" name="09 La Maison des Vacanc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ardins">
            <a:hlinkClick r:id="rId2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Forme libre 6"/>
          <p:cNvSpPr/>
          <p:nvPr/>
        </p:nvSpPr>
        <p:spPr>
          <a:xfrm>
            <a:off x="285720" y="1285860"/>
            <a:ext cx="4286248" cy="3942402"/>
          </a:xfrm>
          <a:custGeom>
            <a:avLst/>
            <a:gdLst>
              <a:gd name="connsiteX0" fmla="*/ 30480 w 7467600"/>
              <a:gd name="connsiteY0" fmla="*/ 4838700 h 5532120"/>
              <a:gd name="connsiteX1" fmla="*/ 274320 w 7467600"/>
              <a:gd name="connsiteY1" fmla="*/ 5067300 h 5532120"/>
              <a:gd name="connsiteX2" fmla="*/ 746760 w 7467600"/>
              <a:gd name="connsiteY2" fmla="*/ 5067300 h 5532120"/>
              <a:gd name="connsiteX3" fmla="*/ 1554480 w 7467600"/>
              <a:gd name="connsiteY3" fmla="*/ 5204460 h 5532120"/>
              <a:gd name="connsiteX4" fmla="*/ 2164080 w 7467600"/>
              <a:gd name="connsiteY4" fmla="*/ 5250180 h 5532120"/>
              <a:gd name="connsiteX5" fmla="*/ 2834640 w 7467600"/>
              <a:gd name="connsiteY5" fmla="*/ 5387340 h 5532120"/>
              <a:gd name="connsiteX6" fmla="*/ 3169920 w 7467600"/>
              <a:gd name="connsiteY6" fmla="*/ 5417820 h 5532120"/>
              <a:gd name="connsiteX7" fmla="*/ 3794760 w 7467600"/>
              <a:gd name="connsiteY7" fmla="*/ 5509260 h 5532120"/>
              <a:gd name="connsiteX8" fmla="*/ 5151120 w 7467600"/>
              <a:gd name="connsiteY8" fmla="*/ 5280660 h 5532120"/>
              <a:gd name="connsiteX9" fmla="*/ 6172200 w 7467600"/>
              <a:gd name="connsiteY9" fmla="*/ 4945380 h 5532120"/>
              <a:gd name="connsiteX10" fmla="*/ 7299960 w 7467600"/>
              <a:gd name="connsiteY10" fmla="*/ 4457700 h 5532120"/>
              <a:gd name="connsiteX11" fmla="*/ 7178040 w 7467600"/>
              <a:gd name="connsiteY11" fmla="*/ 4305300 h 5532120"/>
              <a:gd name="connsiteX12" fmla="*/ 7071360 w 7467600"/>
              <a:gd name="connsiteY12" fmla="*/ 4198620 h 5532120"/>
              <a:gd name="connsiteX13" fmla="*/ 7025640 w 7467600"/>
              <a:gd name="connsiteY13" fmla="*/ 4107180 h 5532120"/>
              <a:gd name="connsiteX14" fmla="*/ 6918960 w 7467600"/>
              <a:gd name="connsiteY14" fmla="*/ 4183380 h 5532120"/>
              <a:gd name="connsiteX15" fmla="*/ 6949440 w 7467600"/>
              <a:gd name="connsiteY15" fmla="*/ 4274820 h 5532120"/>
              <a:gd name="connsiteX16" fmla="*/ 6873240 w 7467600"/>
              <a:gd name="connsiteY16" fmla="*/ 4259580 h 5532120"/>
              <a:gd name="connsiteX17" fmla="*/ 6553200 w 7467600"/>
              <a:gd name="connsiteY17" fmla="*/ 4030980 h 5532120"/>
              <a:gd name="connsiteX18" fmla="*/ 6522720 w 7467600"/>
              <a:gd name="connsiteY18" fmla="*/ 4137660 h 5532120"/>
              <a:gd name="connsiteX19" fmla="*/ 6339840 w 7467600"/>
              <a:gd name="connsiteY19" fmla="*/ 4030980 h 5532120"/>
              <a:gd name="connsiteX20" fmla="*/ 6019800 w 7467600"/>
              <a:gd name="connsiteY20" fmla="*/ 4046220 h 5532120"/>
              <a:gd name="connsiteX21" fmla="*/ 5532120 w 7467600"/>
              <a:gd name="connsiteY21" fmla="*/ 4000500 h 5532120"/>
              <a:gd name="connsiteX22" fmla="*/ 5501640 w 7467600"/>
              <a:gd name="connsiteY22" fmla="*/ 3954780 h 5532120"/>
              <a:gd name="connsiteX23" fmla="*/ 5242560 w 7467600"/>
              <a:gd name="connsiteY23" fmla="*/ 3710940 h 5532120"/>
              <a:gd name="connsiteX24" fmla="*/ 5013960 w 7467600"/>
              <a:gd name="connsiteY24" fmla="*/ 3589020 h 5532120"/>
              <a:gd name="connsiteX25" fmla="*/ 4511040 w 7467600"/>
              <a:gd name="connsiteY25" fmla="*/ 3558540 h 5532120"/>
              <a:gd name="connsiteX26" fmla="*/ 4450080 w 7467600"/>
              <a:gd name="connsiteY26" fmla="*/ 3451860 h 5532120"/>
              <a:gd name="connsiteX27" fmla="*/ 4587240 w 7467600"/>
              <a:gd name="connsiteY27" fmla="*/ 3131820 h 5532120"/>
              <a:gd name="connsiteX28" fmla="*/ 4953000 w 7467600"/>
              <a:gd name="connsiteY28" fmla="*/ 2705100 h 5532120"/>
              <a:gd name="connsiteX29" fmla="*/ 5242560 w 7467600"/>
              <a:gd name="connsiteY29" fmla="*/ 2369820 h 5532120"/>
              <a:gd name="connsiteX30" fmla="*/ 5303520 w 7467600"/>
              <a:gd name="connsiteY30" fmla="*/ 2202180 h 5532120"/>
              <a:gd name="connsiteX31" fmla="*/ 5242560 w 7467600"/>
              <a:gd name="connsiteY31" fmla="*/ 2049780 h 5532120"/>
              <a:gd name="connsiteX32" fmla="*/ 4922520 w 7467600"/>
              <a:gd name="connsiteY32" fmla="*/ 1623060 h 5532120"/>
              <a:gd name="connsiteX33" fmla="*/ 4861560 w 7467600"/>
              <a:gd name="connsiteY33" fmla="*/ 1623060 h 5532120"/>
              <a:gd name="connsiteX34" fmla="*/ 4617720 w 7467600"/>
              <a:gd name="connsiteY34" fmla="*/ 1348740 h 5532120"/>
              <a:gd name="connsiteX35" fmla="*/ 4480560 w 7467600"/>
              <a:gd name="connsiteY35" fmla="*/ 1348740 h 5532120"/>
              <a:gd name="connsiteX36" fmla="*/ 4404360 w 7467600"/>
              <a:gd name="connsiteY36" fmla="*/ 1181100 h 5532120"/>
              <a:gd name="connsiteX37" fmla="*/ 4373880 w 7467600"/>
              <a:gd name="connsiteY37" fmla="*/ 1211580 h 5532120"/>
              <a:gd name="connsiteX38" fmla="*/ 3992880 w 7467600"/>
              <a:gd name="connsiteY38" fmla="*/ 876300 h 5532120"/>
              <a:gd name="connsiteX39" fmla="*/ 3307080 w 7467600"/>
              <a:gd name="connsiteY39" fmla="*/ 449580 h 5532120"/>
              <a:gd name="connsiteX40" fmla="*/ 2712720 w 7467600"/>
              <a:gd name="connsiteY40" fmla="*/ 160020 h 5532120"/>
              <a:gd name="connsiteX41" fmla="*/ 2164080 w 7467600"/>
              <a:gd name="connsiteY41" fmla="*/ 7620 h 5532120"/>
              <a:gd name="connsiteX42" fmla="*/ 2209800 w 7467600"/>
              <a:gd name="connsiteY42" fmla="*/ 205740 h 5532120"/>
              <a:gd name="connsiteX43" fmla="*/ 2148840 w 7467600"/>
              <a:gd name="connsiteY43" fmla="*/ 541020 h 5532120"/>
              <a:gd name="connsiteX44" fmla="*/ 2026920 w 7467600"/>
              <a:gd name="connsiteY44" fmla="*/ 1165860 h 5532120"/>
              <a:gd name="connsiteX45" fmla="*/ 2011680 w 7467600"/>
              <a:gd name="connsiteY45" fmla="*/ 1729740 h 5532120"/>
              <a:gd name="connsiteX46" fmla="*/ 1935480 w 7467600"/>
              <a:gd name="connsiteY46" fmla="*/ 1744980 h 5532120"/>
              <a:gd name="connsiteX47" fmla="*/ 1874520 w 7467600"/>
              <a:gd name="connsiteY47" fmla="*/ 1714500 h 5532120"/>
              <a:gd name="connsiteX48" fmla="*/ 1676400 w 7467600"/>
              <a:gd name="connsiteY48" fmla="*/ 1882140 h 5532120"/>
              <a:gd name="connsiteX49" fmla="*/ 1600200 w 7467600"/>
              <a:gd name="connsiteY49" fmla="*/ 2019300 h 5532120"/>
              <a:gd name="connsiteX50" fmla="*/ 1630680 w 7467600"/>
              <a:gd name="connsiteY50" fmla="*/ 2080260 h 5532120"/>
              <a:gd name="connsiteX51" fmla="*/ 1539240 w 7467600"/>
              <a:gd name="connsiteY51" fmla="*/ 2232660 h 5532120"/>
              <a:gd name="connsiteX52" fmla="*/ 1615440 w 7467600"/>
              <a:gd name="connsiteY52" fmla="*/ 2293620 h 5532120"/>
              <a:gd name="connsiteX53" fmla="*/ 1524000 w 7467600"/>
              <a:gd name="connsiteY53" fmla="*/ 2446020 h 5532120"/>
              <a:gd name="connsiteX54" fmla="*/ 1584960 w 7467600"/>
              <a:gd name="connsiteY54" fmla="*/ 2491740 h 5532120"/>
              <a:gd name="connsiteX55" fmla="*/ 1554480 w 7467600"/>
              <a:gd name="connsiteY55" fmla="*/ 2567940 h 5532120"/>
              <a:gd name="connsiteX56" fmla="*/ 1630680 w 7467600"/>
              <a:gd name="connsiteY56" fmla="*/ 2720340 h 5532120"/>
              <a:gd name="connsiteX57" fmla="*/ 1798320 w 7467600"/>
              <a:gd name="connsiteY57" fmla="*/ 2796540 h 5532120"/>
              <a:gd name="connsiteX58" fmla="*/ 2011680 w 7467600"/>
              <a:gd name="connsiteY58" fmla="*/ 2705100 h 5532120"/>
              <a:gd name="connsiteX59" fmla="*/ 1996440 w 7467600"/>
              <a:gd name="connsiteY59" fmla="*/ 2948940 h 5532120"/>
              <a:gd name="connsiteX60" fmla="*/ 2072640 w 7467600"/>
              <a:gd name="connsiteY60" fmla="*/ 2918460 h 5532120"/>
              <a:gd name="connsiteX61" fmla="*/ 2026920 w 7467600"/>
              <a:gd name="connsiteY61" fmla="*/ 3208020 h 5532120"/>
              <a:gd name="connsiteX62" fmla="*/ 2118360 w 7467600"/>
              <a:gd name="connsiteY62" fmla="*/ 3299460 h 5532120"/>
              <a:gd name="connsiteX63" fmla="*/ 2072640 w 7467600"/>
              <a:gd name="connsiteY63" fmla="*/ 3497580 h 5532120"/>
              <a:gd name="connsiteX64" fmla="*/ 2118360 w 7467600"/>
              <a:gd name="connsiteY64" fmla="*/ 3589020 h 5532120"/>
              <a:gd name="connsiteX65" fmla="*/ 1996440 w 7467600"/>
              <a:gd name="connsiteY65" fmla="*/ 3863340 h 5532120"/>
              <a:gd name="connsiteX66" fmla="*/ 1783080 w 7467600"/>
              <a:gd name="connsiteY66" fmla="*/ 3909060 h 5532120"/>
              <a:gd name="connsiteX67" fmla="*/ 1554480 w 7467600"/>
              <a:gd name="connsiteY67" fmla="*/ 4107180 h 5532120"/>
              <a:gd name="connsiteX68" fmla="*/ 1478280 w 7467600"/>
              <a:gd name="connsiteY68" fmla="*/ 4290060 h 5532120"/>
              <a:gd name="connsiteX69" fmla="*/ 1356360 w 7467600"/>
              <a:gd name="connsiteY69" fmla="*/ 4320540 h 5532120"/>
              <a:gd name="connsiteX70" fmla="*/ 1249680 w 7467600"/>
              <a:gd name="connsiteY70" fmla="*/ 4381500 h 5532120"/>
              <a:gd name="connsiteX71" fmla="*/ 1112520 w 7467600"/>
              <a:gd name="connsiteY71" fmla="*/ 4366260 h 5532120"/>
              <a:gd name="connsiteX72" fmla="*/ 990600 w 7467600"/>
              <a:gd name="connsiteY72" fmla="*/ 4533900 h 5532120"/>
              <a:gd name="connsiteX73" fmla="*/ 929640 w 7467600"/>
              <a:gd name="connsiteY73" fmla="*/ 4533900 h 5532120"/>
              <a:gd name="connsiteX74" fmla="*/ 777240 w 7467600"/>
              <a:gd name="connsiteY74" fmla="*/ 4503420 h 5532120"/>
              <a:gd name="connsiteX75" fmla="*/ 640080 w 7467600"/>
              <a:gd name="connsiteY75" fmla="*/ 4640580 h 5532120"/>
              <a:gd name="connsiteX76" fmla="*/ 533400 w 7467600"/>
              <a:gd name="connsiteY76" fmla="*/ 4457700 h 5532120"/>
              <a:gd name="connsiteX77" fmla="*/ 426720 w 7467600"/>
              <a:gd name="connsiteY77" fmla="*/ 4594860 h 5532120"/>
              <a:gd name="connsiteX78" fmla="*/ 381000 w 7467600"/>
              <a:gd name="connsiteY78" fmla="*/ 4671060 h 5532120"/>
              <a:gd name="connsiteX79" fmla="*/ 289560 w 7467600"/>
              <a:gd name="connsiteY79" fmla="*/ 4610100 h 5532120"/>
              <a:gd name="connsiteX80" fmla="*/ 289560 w 7467600"/>
              <a:gd name="connsiteY80" fmla="*/ 4701540 h 5532120"/>
              <a:gd name="connsiteX81" fmla="*/ 198120 w 7467600"/>
              <a:gd name="connsiteY81" fmla="*/ 4655820 h 5532120"/>
              <a:gd name="connsiteX82" fmla="*/ 167640 w 7467600"/>
              <a:gd name="connsiteY82" fmla="*/ 4732020 h 5532120"/>
              <a:gd name="connsiteX83" fmla="*/ 106680 w 7467600"/>
              <a:gd name="connsiteY83" fmla="*/ 4732020 h 5532120"/>
              <a:gd name="connsiteX84" fmla="*/ 91440 w 7467600"/>
              <a:gd name="connsiteY84" fmla="*/ 4792980 h 5532120"/>
              <a:gd name="connsiteX85" fmla="*/ 30480 w 7467600"/>
              <a:gd name="connsiteY85" fmla="*/ 4838700 h 5532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7467600" h="5532120">
                <a:moveTo>
                  <a:pt x="30480" y="4838700"/>
                </a:moveTo>
                <a:cubicBezTo>
                  <a:pt x="60960" y="4884420"/>
                  <a:pt x="154940" y="5029200"/>
                  <a:pt x="274320" y="5067300"/>
                </a:cubicBezTo>
                <a:cubicBezTo>
                  <a:pt x="393700" y="5105400"/>
                  <a:pt x="533400" y="5044440"/>
                  <a:pt x="746760" y="5067300"/>
                </a:cubicBezTo>
                <a:cubicBezTo>
                  <a:pt x="960120" y="5090160"/>
                  <a:pt x="1318260" y="5173980"/>
                  <a:pt x="1554480" y="5204460"/>
                </a:cubicBezTo>
                <a:cubicBezTo>
                  <a:pt x="1790700" y="5234940"/>
                  <a:pt x="1950720" y="5219700"/>
                  <a:pt x="2164080" y="5250180"/>
                </a:cubicBezTo>
                <a:cubicBezTo>
                  <a:pt x="2377440" y="5280660"/>
                  <a:pt x="2667000" y="5359400"/>
                  <a:pt x="2834640" y="5387340"/>
                </a:cubicBezTo>
                <a:cubicBezTo>
                  <a:pt x="3002280" y="5415280"/>
                  <a:pt x="3009900" y="5397500"/>
                  <a:pt x="3169920" y="5417820"/>
                </a:cubicBezTo>
                <a:cubicBezTo>
                  <a:pt x="3329940" y="5438140"/>
                  <a:pt x="3464560" y="5532120"/>
                  <a:pt x="3794760" y="5509260"/>
                </a:cubicBezTo>
                <a:cubicBezTo>
                  <a:pt x="4124960" y="5486400"/>
                  <a:pt x="4754880" y="5374640"/>
                  <a:pt x="5151120" y="5280660"/>
                </a:cubicBezTo>
                <a:cubicBezTo>
                  <a:pt x="5547360" y="5186680"/>
                  <a:pt x="5814060" y="5082540"/>
                  <a:pt x="6172200" y="4945380"/>
                </a:cubicBezTo>
                <a:cubicBezTo>
                  <a:pt x="6530340" y="4808220"/>
                  <a:pt x="7132320" y="4564380"/>
                  <a:pt x="7299960" y="4457700"/>
                </a:cubicBezTo>
                <a:cubicBezTo>
                  <a:pt x="7467600" y="4351020"/>
                  <a:pt x="7216140" y="4348480"/>
                  <a:pt x="7178040" y="4305300"/>
                </a:cubicBezTo>
                <a:cubicBezTo>
                  <a:pt x="7139940" y="4262120"/>
                  <a:pt x="7096760" y="4231640"/>
                  <a:pt x="7071360" y="4198620"/>
                </a:cubicBezTo>
                <a:cubicBezTo>
                  <a:pt x="7045960" y="4165600"/>
                  <a:pt x="7051040" y="4109720"/>
                  <a:pt x="7025640" y="4107180"/>
                </a:cubicBezTo>
                <a:cubicBezTo>
                  <a:pt x="7000240" y="4104640"/>
                  <a:pt x="6931660" y="4155440"/>
                  <a:pt x="6918960" y="4183380"/>
                </a:cubicBezTo>
                <a:cubicBezTo>
                  <a:pt x="6906260" y="4211320"/>
                  <a:pt x="6957060" y="4262120"/>
                  <a:pt x="6949440" y="4274820"/>
                </a:cubicBezTo>
                <a:cubicBezTo>
                  <a:pt x="6941820" y="4287520"/>
                  <a:pt x="6939280" y="4300220"/>
                  <a:pt x="6873240" y="4259580"/>
                </a:cubicBezTo>
                <a:cubicBezTo>
                  <a:pt x="6807200" y="4218940"/>
                  <a:pt x="6611620" y="4051300"/>
                  <a:pt x="6553200" y="4030980"/>
                </a:cubicBezTo>
                <a:cubicBezTo>
                  <a:pt x="6494780" y="4010660"/>
                  <a:pt x="6558280" y="4137660"/>
                  <a:pt x="6522720" y="4137660"/>
                </a:cubicBezTo>
                <a:cubicBezTo>
                  <a:pt x="6487160" y="4137660"/>
                  <a:pt x="6423660" y="4046220"/>
                  <a:pt x="6339840" y="4030980"/>
                </a:cubicBezTo>
                <a:cubicBezTo>
                  <a:pt x="6256020" y="4015740"/>
                  <a:pt x="6154420" y="4051300"/>
                  <a:pt x="6019800" y="4046220"/>
                </a:cubicBezTo>
                <a:cubicBezTo>
                  <a:pt x="5885180" y="4041140"/>
                  <a:pt x="5618480" y="4015740"/>
                  <a:pt x="5532120" y="4000500"/>
                </a:cubicBezTo>
                <a:cubicBezTo>
                  <a:pt x="5445760" y="3985260"/>
                  <a:pt x="5549900" y="4003040"/>
                  <a:pt x="5501640" y="3954780"/>
                </a:cubicBezTo>
                <a:cubicBezTo>
                  <a:pt x="5453380" y="3906520"/>
                  <a:pt x="5323840" y="3771900"/>
                  <a:pt x="5242560" y="3710940"/>
                </a:cubicBezTo>
                <a:cubicBezTo>
                  <a:pt x="5161280" y="3649980"/>
                  <a:pt x="5135880" y="3614420"/>
                  <a:pt x="5013960" y="3589020"/>
                </a:cubicBezTo>
                <a:cubicBezTo>
                  <a:pt x="4892040" y="3563620"/>
                  <a:pt x="4605020" y="3581400"/>
                  <a:pt x="4511040" y="3558540"/>
                </a:cubicBezTo>
                <a:cubicBezTo>
                  <a:pt x="4417060" y="3535680"/>
                  <a:pt x="4437380" y="3522980"/>
                  <a:pt x="4450080" y="3451860"/>
                </a:cubicBezTo>
                <a:cubicBezTo>
                  <a:pt x="4462780" y="3380740"/>
                  <a:pt x="4503420" y="3256280"/>
                  <a:pt x="4587240" y="3131820"/>
                </a:cubicBezTo>
                <a:cubicBezTo>
                  <a:pt x="4671060" y="3007360"/>
                  <a:pt x="4953000" y="2705100"/>
                  <a:pt x="4953000" y="2705100"/>
                </a:cubicBezTo>
                <a:cubicBezTo>
                  <a:pt x="5062220" y="2578100"/>
                  <a:pt x="5184140" y="2453640"/>
                  <a:pt x="5242560" y="2369820"/>
                </a:cubicBezTo>
                <a:cubicBezTo>
                  <a:pt x="5300980" y="2286000"/>
                  <a:pt x="5303520" y="2255520"/>
                  <a:pt x="5303520" y="2202180"/>
                </a:cubicBezTo>
                <a:cubicBezTo>
                  <a:pt x="5303520" y="2148840"/>
                  <a:pt x="5306060" y="2146300"/>
                  <a:pt x="5242560" y="2049780"/>
                </a:cubicBezTo>
                <a:cubicBezTo>
                  <a:pt x="5179060" y="1953260"/>
                  <a:pt x="4986020" y="1694180"/>
                  <a:pt x="4922520" y="1623060"/>
                </a:cubicBezTo>
                <a:cubicBezTo>
                  <a:pt x="4859020" y="1551940"/>
                  <a:pt x="4912360" y="1668780"/>
                  <a:pt x="4861560" y="1623060"/>
                </a:cubicBezTo>
                <a:cubicBezTo>
                  <a:pt x="4810760" y="1577340"/>
                  <a:pt x="4681220" y="1394460"/>
                  <a:pt x="4617720" y="1348740"/>
                </a:cubicBezTo>
                <a:cubicBezTo>
                  <a:pt x="4554220" y="1303020"/>
                  <a:pt x="4516120" y="1376680"/>
                  <a:pt x="4480560" y="1348740"/>
                </a:cubicBezTo>
                <a:cubicBezTo>
                  <a:pt x="4445000" y="1320800"/>
                  <a:pt x="4422140" y="1203960"/>
                  <a:pt x="4404360" y="1181100"/>
                </a:cubicBezTo>
                <a:cubicBezTo>
                  <a:pt x="4386580" y="1158240"/>
                  <a:pt x="4442460" y="1262380"/>
                  <a:pt x="4373880" y="1211580"/>
                </a:cubicBezTo>
                <a:cubicBezTo>
                  <a:pt x="4305300" y="1160780"/>
                  <a:pt x="4170680" y="1003300"/>
                  <a:pt x="3992880" y="876300"/>
                </a:cubicBezTo>
                <a:cubicBezTo>
                  <a:pt x="3815080" y="749300"/>
                  <a:pt x="3520440" y="568960"/>
                  <a:pt x="3307080" y="449580"/>
                </a:cubicBezTo>
                <a:cubicBezTo>
                  <a:pt x="3093720" y="330200"/>
                  <a:pt x="2903220" y="233680"/>
                  <a:pt x="2712720" y="160020"/>
                </a:cubicBezTo>
                <a:cubicBezTo>
                  <a:pt x="2522220" y="86360"/>
                  <a:pt x="2247900" y="0"/>
                  <a:pt x="2164080" y="7620"/>
                </a:cubicBezTo>
                <a:cubicBezTo>
                  <a:pt x="2080260" y="15240"/>
                  <a:pt x="2212340" y="116840"/>
                  <a:pt x="2209800" y="205740"/>
                </a:cubicBezTo>
                <a:cubicBezTo>
                  <a:pt x="2207260" y="294640"/>
                  <a:pt x="2179320" y="381000"/>
                  <a:pt x="2148840" y="541020"/>
                </a:cubicBezTo>
                <a:cubicBezTo>
                  <a:pt x="2118360" y="701040"/>
                  <a:pt x="2049780" y="967740"/>
                  <a:pt x="2026920" y="1165860"/>
                </a:cubicBezTo>
                <a:cubicBezTo>
                  <a:pt x="2004060" y="1363980"/>
                  <a:pt x="2026920" y="1633220"/>
                  <a:pt x="2011680" y="1729740"/>
                </a:cubicBezTo>
                <a:cubicBezTo>
                  <a:pt x="1996440" y="1826260"/>
                  <a:pt x="1958340" y="1747520"/>
                  <a:pt x="1935480" y="1744980"/>
                </a:cubicBezTo>
                <a:cubicBezTo>
                  <a:pt x="1912620" y="1742440"/>
                  <a:pt x="1917700" y="1691640"/>
                  <a:pt x="1874520" y="1714500"/>
                </a:cubicBezTo>
                <a:cubicBezTo>
                  <a:pt x="1831340" y="1737360"/>
                  <a:pt x="1722120" y="1831340"/>
                  <a:pt x="1676400" y="1882140"/>
                </a:cubicBezTo>
                <a:cubicBezTo>
                  <a:pt x="1630680" y="1932940"/>
                  <a:pt x="1607820" y="1986280"/>
                  <a:pt x="1600200" y="2019300"/>
                </a:cubicBezTo>
                <a:cubicBezTo>
                  <a:pt x="1592580" y="2052320"/>
                  <a:pt x="1640840" y="2044700"/>
                  <a:pt x="1630680" y="2080260"/>
                </a:cubicBezTo>
                <a:cubicBezTo>
                  <a:pt x="1620520" y="2115820"/>
                  <a:pt x="1541780" y="2197100"/>
                  <a:pt x="1539240" y="2232660"/>
                </a:cubicBezTo>
                <a:cubicBezTo>
                  <a:pt x="1536700" y="2268220"/>
                  <a:pt x="1617980" y="2258060"/>
                  <a:pt x="1615440" y="2293620"/>
                </a:cubicBezTo>
                <a:cubicBezTo>
                  <a:pt x="1612900" y="2329180"/>
                  <a:pt x="1529080" y="2413000"/>
                  <a:pt x="1524000" y="2446020"/>
                </a:cubicBezTo>
                <a:cubicBezTo>
                  <a:pt x="1518920" y="2479040"/>
                  <a:pt x="1579880" y="2471420"/>
                  <a:pt x="1584960" y="2491740"/>
                </a:cubicBezTo>
                <a:cubicBezTo>
                  <a:pt x="1590040" y="2512060"/>
                  <a:pt x="1546860" y="2529840"/>
                  <a:pt x="1554480" y="2567940"/>
                </a:cubicBezTo>
                <a:cubicBezTo>
                  <a:pt x="1562100" y="2606040"/>
                  <a:pt x="1590040" y="2682240"/>
                  <a:pt x="1630680" y="2720340"/>
                </a:cubicBezTo>
                <a:cubicBezTo>
                  <a:pt x="1671320" y="2758440"/>
                  <a:pt x="1734820" y="2799080"/>
                  <a:pt x="1798320" y="2796540"/>
                </a:cubicBezTo>
                <a:cubicBezTo>
                  <a:pt x="1861820" y="2794000"/>
                  <a:pt x="1978660" y="2679700"/>
                  <a:pt x="2011680" y="2705100"/>
                </a:cubicBezTo>
                <a:cubicBezTo>
                  <a:pt x="2044700" y="2730500"/>
                  <a:pt x="1986280" y="2913380"/>
                  <a:pt x="1996440" y="2948940"/>
                </a:cubicBezTo>
                <a:cubicBezTo>
                  <a:pt x="2006600" y="2984500"/>
                  <a:pt x="2067560" y="2875280"/>
                  <a:pt x="2072640" y="2918460"/>
                </a:cubicBezTo>
                <a:cubicBezTo>
                  <a:pt x="2077720" y="2961640"/>
                  <a:pt x="2019300" y="3144520"/>
                  <a:pt x="2026920" y="3208020"/>
                </a:cubicBezTo>
                <a:cubicBezTo>
                  <a:pt x="2034540" y="3271520"/>
                  <a:pt x="2110740" y="3251200"/>
                  <a:pt x="2118360" y="3299460"/>
                </a:cubicBezTo>
                <a:cubicBezTo>
                  <a:pt x="2125980" y="3347720"/>
                  <a:pt x="2072640" y="3449320"/>
                  <a:pt x="2072640" y="3497580"/>
                </a:cubicBezTo>
                <a:cubicBezTo>
                  <a:pt x="2072640" y="3545840"/>
                  <a:pt x="2131060" y="3528060"/>
                  <a:pt x="2118360" y="3589020"/>
                </a:cubicBezTo>
                <a:cubicBezTo>
                  <a:pt x="2105660" y="3649980"/>
                  <a:pt x="2052320" y="3810000"/>
                  <a:pt x="1996440" y="3863340"/>
                </a:cubicBezTo>
                <a:cubicBezTo>
                  <a:pt x="1940560" y="3916680"/>
                  <a:pt x="1856740" y="3868420"/>
                  <a:pt x="1783080" y="3909060"/>
                </a:cubicBezTo>
                <a:cubicBezTo>
                  <a:pt x="1709420" y="3949700"/>
                  <a:pt x="1605280" y="4043680"/>
                  <a:pt x="1554480" y="4107180"/>
                </a:cubicBezTo>
                <a:cubicBezTo>
                  <a:pt x="1503680" y="4170680"/>
                  <a:pt x="1511300" y="4254500"/>
                  <a:pt x="1478280" y="4290060"/>
                </a:cubicBezTo>
                <a:cubicBezTo>
                  <a:pt x="1445260" y="4325620"/>
                  <a:pt x="1394460" y="4305300"/>
                  <a:pt x="1356360" y="4320540"/>
                </a:cubicBezTo>
                <a:cubicBezTo>
                  <a:pt x="1318260" y="4335780"/>
                  <a:pt x="1290320" y="4373880"/>
                  <a:pt x="1249680" y="4381500"/>
                </a:cubicBezTo>
                <a:cubicBezTo>
                  <a:pt x="1209040" y="4389120"/>
                  <a:pt x="1155700" y="4340860"/>
                  <a:pt x="1112520" y="4366260"/>
                </a:cubicBezTo>
                <a:cubicBezTo>
                  <a:pt x="1069340" y="4391660"/>
                  <a:pt x="1021080" y="4505960"/>
                  <a:pt x="990600" y="4533900"/>
                </a:cubicBezTo>
                <a:cubicBezTo>
                  <a:pt x="960120" y="4561840"/>
                  <a:pt x="965200" y="4538980"/>
                  <a:pt x="929640" y="4533900"/>
                </a:cubicBezTo>
                <a:cubicBezTo>
                  <a:pt x="894080" y="4528820"/>
                  <a:pt x="825500" y="4485640"/>
                  <a:pt x="777240" y="4503420"/>
                </a:cubicBezTo>
                <a:cubicBezTo>
                  <a:pt x="728980" y="4521200"/>
                  <a:pt x="680720" y="4648200"/>
                  <a:pt x="640080" y="4640580"/>
                </a:cubicBezTo>
                <a:cubicBezTo>
                  <a:pt x="599440" y="4632960"/>
                  <a:pt x="568960" y="4465320"/>
                  <a:pt x="533400" y="4457700"/>
                </a:cubicBezTo>
                <a:cubicBezTo>
                  <a:pt x="497840" y="4450080"/>
                  <a:pt x="452120" y="4559300"/>
                  <a:pt x="426720" y="4594860"/>
                </a:cubicBezTo>
                <a:cubicBezTo>
                  <a:pt x="401320" y="4630420"/>
                  <a:pt x="403860" y="4668520"/>
                  <a:pt x="381000" y="4671060"/>
                </a:cubicBezTo>
                <a:cubicBezTo>
                  <a:pt x="358140" y="4673600"/>
                  <a:pt x="304800" y="4605020"/>
                  <a:pt x="289560" y="4610100"/>
                </a:cubicBezTo>
                <a:cubicBezTo>
                  <a:pt x="274320" y="4615180"/>
                  <a:pt x="304800" y="4693920"/>
                  <a:pt x="289560" y="4701540"/>
                </a:cubicBezTo>
                <a:cubicBezTo>
                  <a:pt x="274320" y="4709160"/>
                  <a:pt x="218440" y="4650740"/>
                  <a:pt x="198120" y="4655820"/>
                </a:cubicBezTo>
                <a:cubicBezTo>
                  <a:pt x="177800" y="4660900"/>
                  <a:pt x="182880" y="4719320"/>
                  <a:pt x="167640" y="4732020"/>
                </a:cubicBezTo>
                <a:cubicBezTo>
                  <a:pt x="152400" y="4744720"/>
                  <a:pt x="119380" y="4721860"/>
                  <a:pt x="106680" y="4732020"/>
                </a:cubicBezTo>
                <a:cubicBezTo>
                  <a:pt x="93980" y="4742180"/>
                  <a:pt x="104140" y="4775200"/>
                  <a:pt x="91440" y="4792980"/>
                </a:cubicBezTo>
                <a:cubicBezTo>
                  <a:pt x="78740" y="4810760"/>
                  <a:pt x="0" y="4792980"/>
                  <a:pt x="30480" y="4838700"/>
                </a:cubicBez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9000">
    <p:strips dir="l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gifs.toutimages.com/images/jeux_jouets/jouets/jouet_07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5000636"/>
            <a:ext cx="1219200" cy="1219201"/>
          </a:xfrm>
          <a:prstGeom prst="rect">
            <a:avLst/>
          </a:prstGeom>
          <a:noFill/>
        </p:spPr>
      </p:pic>
      <p:pic>
        <p:nvPicPr>
          <p:cNvPr id="4100" name="Picture 4" descr="http://gifs.toutimages.com/images/jeux_jouets/jouets/jouet_06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4643446"/>
            <a:ext cx="1095375" cy="1304926"/>
          </a:xfrm>
          <a:prstGeom prst="rect">
            <a:avLst/>
          </a:prstGeom>
          <a:noFill/>
        </p:spPr>
      </p:pic>
      <p:pic>
        <p:nvPicPr>
          <p:cNvPr id="7" name="Image 6" descr="p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2143116"/>
            <a:ext cx="2592852" cy="2286016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8000">
    <p:split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gifs.toutimages.com/images/objets/objets_divers/divers_07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928670"/>
            <a:ext cx="779668" cy="1228718"/>
          </a:xfrm>
          <a:prstGeom prst="rect">
            <a:avLst/>
          </a:prstGeom>
          <a:noFill/>
        </p:spPr>
      </p:pic>
      <p:pic>
        <p:nvPicPr>
          <p:cNvPr id="5124" name="Picture 4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710" y="4229117"/>
            <a:ext cx="568425" cy="1057271"/>
          </a:xfrm>
          <a:prstGeom prst="rect">
            <a:avLst/>
          </a:prstGeom>
          <a:noFill/>
        </p:spPr>
      </p:pic>
      <p:pic>
        <p:nvPicPr>
          <p:cNvPr id="5126" name="Picture 6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679946" flipH="1">
            <a:off x="8034362" y="3895728"/>
            <a:ext cx="1562100" cy="1485900"/>
          </a:xfrm>
          <a:prstGeom prst="rect">
            <a:avLst/>
          </a:prstGeom>
          <a:noFill/>
        </p:spPr>
      </p:pic>
      <p:pic>
        <p:nvPicPr>
          <p:cNvPr id="10242" name="Picture 2" descr="oiseaux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86050" y="357166"/>
            <a:ext cx="3810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atalog2_small.jpg"/>
          <p:cNvPicPr>
            <a:picLocks noChangeAspect="1"/>
          </p:cNvPicPr>
          <p:nvPr/>
        </p:nvPicPr>
        <p:blipFill>
          <a:blip r:embed="rId3"/>
          <a:srcRect t="10806" b="2703"/>
          <a:stretch>
            <a:fillRect/>
          </a:stretch>
        </p:blipFill>
        <p:spPr>
          <a:xfrm>
            <a:off x="9144032" y="4214818"/>
            <a:ext cx="1617725" cy="1857388"/>
          </a:xfrm>
          <a:prstGeom prst="snip2SameRect">
            <a:avLst>
              <a:gd name="adj1" fmla="val 32197"/>
              <a:gd name="adj2" fmla="val 0"/>
            </a:avLst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92593E-6 C -0.25347 0.08635 -0.50694 0.17292 -0.67083 0.14237 C -0.83472 0.11181 -0.9309 -0.12962 -0.98281 -0.18402 " pathEditMode="relative" ptsTypes="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chemeClr val="tx1"/>
            </a:gs>
            <a:gs pos="88000">
              <a:schemeClr val="tx2">
                <a:lumMod val="75000"/>
              </a:schemeClr>
            </a:gs>
            <a:gs pos="88000">
              <a:srgbClr val="7005D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une">
            <a:hlinkClick r:id="rId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2554" y="0"/>
            <a:ext cx="1905000" cy="1905000"/>
          </a:xfrm>
          <a:prstGeom prst="rect">
            <a:avLst/>
          </a:prstGeom>
          <a:noFill/>
        </p:spPr>
      </p:pic>
      <p:pic>
        <p:nvPicPr>
          <p:cNvPr id="24578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1857364"/>
            <a:ext cx="1428760" cy="809626"/>
          </a:xfrm>
          <a:prstGeom prst="rect">
            <a:avLst/>
          </a:prstGeom>
          <a:noFill/>
        </p:spPr>
      </p:pic>
      <p:pic>
        <p:nvPicPr>
          <p:cNvPr id="4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2643182"/>
            <a:ext cx="1214446" cy="809626"/>
          </a:xfrm>
          <a:prstGeom prst="rect">
            <a:avLst/>
          </a:prstGeom>
          <a:noFill/>
        </p:spPr>
      </p:pic>
      <p:pic>
        <p:nvPicPr>
          <p:cNvPr id="5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4929198"/>
            <a:ext cx="1428760" cy="809626"/>
          </a:xfrm>
          <a:prstGeom prst="rect">
            <a:avLst/>
          </a:prstGeom>
          <a:noFill/>
        </p:spPr>
      </p:pic>
      <p:pic>
        <p:nvPicPr>
          <p:cNvPr id="6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4786322"/>
            <a:ext cx="1428760" cy="809626"/>
          </a:xfrm>
          <a:prstGeom prst="rect">
            <a:avLst/>
          </a:prstGeom>
          <a:noFill/>
        </p:spPr>
      </p:pic>
      <p:pic>
        <p:nvPicPr>
          <p:cNvPr id="7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2643182"/>
            <a:ext cx="1428760" cy="809626"/>
          </a:xfrm>
          <a:prstGeom prst="rect">
            <a:avLst/>
          </a:prstGeom>
          <a:noFill/>
        </p:spPr>
      </p:pic>
      <p:pic>
        <p:nvPicPr>
          <p:cNvPr id="8" name="Picture 2" descr="http://cliparts.toutimages.com/personnages/perso_divers/224.gif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tx1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285720" y="4143380"/>
            <a:ext cx="1248323" cy="1071570"/>
          </a:xfrm>
          <a:prstGeom prst="rect">
            <a:avLst/>
          </a:prstGeom>
          <a:noFill/>
        </p:spPr>
      </p:pic>
      <p:pic>
        <p:nvPicPr>
          <p:cNvPr id="24582" name="Picture 6" descr="http://cliparts.toutimages.com/personnages/ombres/002.gif"/>
          <p:cNvPicPr>
            <a:picLocks noChangeAspect="1" noChangeArrowheads="1"/>
          </p:cNvPicPr>
          <p:nvPr/>
        </p:nvPicPr>
        <p:blipFill>
          <a:blip r:embed="rId7">
            <a:lum bright="10000"/>
          </a:blip>
          <a:srcRect/>
          <a:stretch>
            <a:fillRect/>
          </a:stretch>
        </p:blipFill>
        <p:spPr bwMode="auto">
          <a:xfrm>
            <a:off x="7685288" y="4214818"/>
            <a:ext cx="1154991" cy="2109785"/>
          </a:xfrm>
          <a:prstGeom prst="rect">
            <a:avLst/>
          </a:prstGeom>
          <a:noFill/>
        </p:spPr>
      </p:pic>
      <p:pic>
        <p:nvPicPr>
          <p:cNvPr id="24584" name="Picture 8" descr="http://cliparts.toutimages.com/personnages/ombres/003.gif"/>
          <p:cNvPicPr>
            <a:picLocks noChangeAspect="1" noChangeArrowheads="1"/>
          </p:cNvPicPr>
          <p:nvPr/>
        </p:nvPicPr>
        <p:blipFill>
          <a:blip r:embed="rId8">
            <a:lum bright="10000"/>
          </a:blip>
          <a:srcRect/>
          <a:stretch>
            <a:fillRect/>
          </a:stretch>
        </p:blipFill>
        <p:spPr bwMode="auto">
          <a:xfrm>
            <a:off x="8366306" y="4214818"/>
            <a:ext cx="777694" cy="2109785"/>
          </a:xfrm>
          <a:prstGeom prst="rect">
            <a:avLst/>
          </a:prstGeom>
          <a:noFill/>
        </p:spPr>
      </p:pic>
      <p:pic>
        <p:nvPicPr>
          <p:cNvPr id="24592" name="Picture 1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857620" y="357166"/>
            <a:ext cx="517926" cy="500066"/>
          </a:xfrm>
          <a:prstGeom prst="rect">
            <a:avLst/>
          </a:prstGeom>
          <a:noFill/>
        </p:spPr>
      </p:pic>
      <p:pic>
        <p:nvPicPr>
          <p:cNvPr id="24594" name="Picture 18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3" y="1142984"/>
            <a:ext cx="500066" cy="482822"/>
          </a:xfrm>
          <a:prstGeom prst="rect">
            <a:avLst/>
          </a:prstGeom>
          <a:noFill/>
        </p:spPr>
      </p:pic>
      <p:pic>
        <p:nvPicPr>
          <p:cNvPr id="24596" name="Picture 20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68" y="1142984"/>
            <a:ext cx="828675" cy="800100"/>
          </a:xfrm>
          <a:prstGeom prst="rect">
            <a:avLst/>
          </a:prstGeom>
          <a:noFill/>
        </p:spPr>
      </p:pic>
      <p:pic>
        <p:nvPicPr>
          <p:cNvPr id="24598" name="Picture 22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700064" y="285728"/>
            <a:ext cx="443936" cy="428628"/>
          </a:xfrm>
          <a:prstGeom prst="rect">
            <a:avLst/>
          </a:prstGeom>
          <a:noFill/>
        </p:spPr>
      </p:pic>
      <p:pic>
        <p:nvPicPr>
          <p:cNvPr id="24600" name="Picture 24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57356" y="2143116"/>
            <a:ext cx="517926" cy="500066"/>
          </a:xfrm>
          <a:prstGeom prst="rect">
            <a:avLst/>
          </a:prstGeom>
          <a:noFill/>
        </p:spPr>
      </p:pic>
      <p:pic>
        <p:nvPicPr>
          <p:cNvPr id="24602" name="Picture 2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929323" y="500042"/>
            <a:ext cx="443936" cy="428628"/>
          </a:xfrm>
          <a:prstGeom prst="rect">
            <a:avLst/>
          </a:prstGeom>
          <a:noFill/>
        </p:spPr>
      </p:pic>
      <p:pic>
        <p:nvPicPr>
          <p:cNvPr id="20" name="Picture 1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53876" y="-24"/>
            <a:ext cx="517926" cy="500066"/>
          </a:xfrm>
          <a:prstGeom prst="rect">
            <a:avLst/>
          </a:prstGeom>
          <a:noFill/>
        </p:spPr>
      </p:pic>
      <p:pic>
        <p:nvPicPr>
          <p:cNvPr id="21" name="Picture 18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357430"/>
            <a:ext cx="500066" cy="482822"/>
          </a:xfrm>
          <a:prstGeom prst="rect">
            <a:avLst/>
          </a:prstGeom>
          <a:noFill/>
        </p:spPr>
      </p:pic>
      <p:pic>
        <p:nvPicPr>
          <p:cNvPr id="22" name="Picture 24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00186" y="571480"/>
            <a:ext cx="517926" cy="500066"/>
          </a:xfrm>
          <a:prstGeom prst="rect">
            <a:avLst/>
          </a:prstGeom>
          <a:noFill/>
        </p:spPr>
      </p:pic>
      <p:pic>
        <p:nvPicPr>
          <p:cNvPr id="23" name="Picture 1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429652" y="1785926"/>
            <a:ext cx="517926" cy="500066"/>
          </a:xfrm>
          <a:prstGeom prst="rect">
            <a:avLst/>
          </a:prstGeom>
          <a:noFill/>
        </p:spPr>
      </p:pic>
      <p:pic>
        <p:nvPicPr>
          <p:cNvPr id="24" name="Picture 18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15008" y="1428736"/>
            <a:ext cx="500066" cy="482822"/>
          </a:xfrm>
          <a:prstGeom prst="rect">
            <a:avLst/>
          </a:prstGeom>
          <a:noFill/>
        </p:spPr>
      </p:pic>
      <p:pic>
        <p:nvPicPr>
          <p:cNvPr id="25" name="Picture 24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15206" y="571504"/>
            <a:ext cx="517926" cy="500066"/>
          </a:xfrm>
          <a:prstGeom prst="rect">
            <a:avLst/>
          </a:prstGeom>
          <a:noFill/>
        </p:spPr>
      </p:pic>
      <p:pic>
        <p:nvPicPr>
          <p:cNvPr id="24580" name="Picture 4" descr="http://cliparts.toutimages.com/festivite/halloween/12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714480" y="0"/>
            <a:ext cx="5857916" cy="698529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214686"/>
            <a:ext cx="1390650" cy="1905000"/>
          </a:xfrm>
          <a:prstGeom prst="rect">
            <a:avLst/>
          </a:prstGeom>
          <a:noFill/>
        </p:spPr>
      </p:pic>
      <p:pic>
        <p:nvPicPr>
          <p:cNvPr id="25602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4000504"/>
            <a:ext cx="1390650" cy="1895476"/>
          </a:xfrm>
          <a:prstGeom prst="rect">
            <a:avLst/>
          </a:prstGeom>
          <a:noFill/>
        </p:spPr>
      </p:pic>
      <p:pic>
        <p:nvPicPr>
          <p:cNvPr id="7170" name="Picture 2" descr="oiseaux">
            <a:hlinkClick r:id="rId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915319">
            <a:off x="428596" y="357166"/>
            <a:ext cx="3810000" cy="762000"/>
          </a:xfrm>
          <a:prstGeom prst="rect">
            <a:avLst/>
          </a:prstGeom>
          <a:noFill/>
        </p:spPr>
      </p:pic>
      <p:pic>
        <p:nvPicPr>
          <p:cNvPr id="7172" name="Picture 4" descr="oiseaux">
            <a:hlinkClick r:id="rId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310472">
            <a:off x="5572132" y="1028616"/>
            <a:ext cx="3810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2222E-6 C 0.02656 0.03079 0.05313 0.06181 0.08438 0.08333 C 0.11563 0.10486 0.17031 0.12153 0.1875 0.12917 " pathEditMode="relative" ptsTypes="aaA">
                                      <p:cBhvr>
                                        <p:cTn id="6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38778E-17 L -0.37795 0.07361 " pathEditMode="relative" ptsTypes="AA">
                                      <p:cBhvr>
                                        <p:cTn id="9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liparts.toutimages.com/personnages/perso_divers/14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10325" y="5286388"/>
            <a:ext cx="2733675" cy="1123950"/>
          </a:xfrm>
          <a:prstGeom prst="rect">
            <a:avLst/>
          </a:prstGeom>
          <a:noFill/>
        </p:spPr>
      </p:pic>
      <p:pic>
        <p:nvPicPr>
          <p:cNvPr id="6150" name="Picture 6" descr="COUPLE ">
            <a:hlinkClick r:id="rId4" tooltip="Agrandir l'image de ancoco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58100" y="1785926"/>
            <a:ext cx="1485900" cy="2838450"/>
          </a:xfrm>
          <a:prstGeom prst="rect">
            <a:avLst/>
          </a:prstGeom>
          <a:noFill/>
        </p:spPr>
      </p:pic>
      <p:pic>
        <p:nvPicPr>
          <p:cNvPr id="6152" name="Picture 8" descr="COUPLE ">
            <a:hlinkClick r:id="rId6" tooltip="Agrandir l'image de ancoco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285992"/>
            <a:ext cx="3810000" cy="3429001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teur\Mes documents\Mes images 2\perssonnes\1320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3288" y="3429001"/>
            <a:ext cx="925836" cy="1928826"/>
          </a:xfrm>
          <a:prstGeom prst="rect">
            <a:avLst/>
          </a:prstGeom>
          <a:noFill/>
        </p:spPr>
      </p:pic>
      <p:pic>
        <p:nvPicPr>
          <p:cNvPr id="5" name="Image 4" descr="004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2786058"/>
            <a:ext cx="2357454" cy="2828945"/>
          </a:xfrm>
          <a:prstGeom prst="rect">
            <a:avLst/>
          </a:prstGeom>
        </p:spPr>
      </p:pic>
      <p:pic>
        <p:nvPicPr>
          <p:cNvPr id="5124" name="Picture 4" descr="C:\Documents and Settings\Administrateur\Mes documents\Mes images 2\perssonnes\32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4143380"/>
            <a:ext cx="857256" cy="1506692"/>
          </a:xfrm>
          <a:prstGeom prst="rect">
            <a:avLst/>
          </a:prstGeom>
          <a:noFill/>
        </p:spPr>
      </p:pic>
      <p:pic>
        <p:nvPicPr>
          <p:cNvPr id="6" name="Image 5" descr="000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45998">
            <a:off x="3360444" y="3900340"/>
            <a:ext cx="1760503" cy="1405505"/>
          </a:xfrm>
          <a:prstGeom prst="rect">
            <a:avLst/>
          </a:prstGeom>
        </p:spPr>
      </p:pic>
      <p:pic>
        <p:nvPicPr>
          <p:cNvPr id="3" name="Image 2" descr="034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6248" y="4286256"/>
            <a:ext cx="442909" cy="434592"/>
          </a:xfrm>
          <a:prstGeom prst="rect">
            <a:avLst/>
          </a:prstGeom>
        </p:spPr>
      </p:pic>
      <p:pic>
        <p:nvPicPr>
          <p:cNvPr id="4" name="Image 3" descr="01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754406">
            <a:off x="3276753" y="4429132"/>
            <a:ext cx="435243" cy="357190"/>
          </a:xfrm>
          <a:prstGeom prst="rect">
            <a:avLst/>
          </a:prstGeom>
        </p:spPr>
      </p:pic>
      <p:pic>
        <p:nvPicPr>
          <p:cNvPr id="11" name="Image 10" descr="01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7252923" flipH="1">
            <a:off x="3643306" y="4214818"/>
            <a:ext cx="435243" cy="357190"/>
          </a:xfrm>
          <a:prstGeom prst="rect">
            <a:avLst/>
          </a:prstGeom>
        </p:spPr>
      </p:pic>
      <p:pic>
        <p:nvPicPr>
          <p:cNvPr id="5127" name="Picture 7" descr="C:\Documents and Settings\Administrateur\Mes documents\Mes images3\objets divers\objets divers\Nouveau dossier\Horloges-16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42933" y="3429000"/>
            <a:ext cx="1604803" cy="1214446"/>
          </a:xfrm>
          <a:prstGeom prst="rect">
            <a:avLst/>
          </a:prstGeom>
          <a:noFill/>
        </p:spPr>
      </p:pic>
      <p:pic>
        <p:nvPicPr>
          <p:cNvPr id="5125" name="Picture 5" descr="C:\Documents and Settings\Administrateur\Mes documents\Mes images 2\perssonnes\43uj0sv5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00892" y="3414235"/>
            <a:ext cx="1264974" cy="1586401"/>
          </a:xfrm>
          <a:prstGeom prst="rect">
            <a:avLst/>
          </a:prstGeom>
          <a:noFill/>
        </p:spPr>
      </p:pic>
      <p:pic>
        <p:nvPicPr>
          <p:cNvPr id="5129" name="Picture 9" descr="fleurs">
            <a:hlinkClick r:id="rId1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2"/>
          <a:srcRect l="15002"/>
          <a:stretch>
            <a:fillRect/>
          </a:stretch>
        </p:blipFill>
        <p:spPr bwMode="auto">
          <a:xfrm>
            <a:off x="0" y="4552950"/>
            <a:ext cx="1619216" cy="2305050"/>
          </a:xfrm>
          <a:prstGeom prst="rect">
            <a:avLst/>
          </a:prstGeom>
          <a:noFill/>
        </p:spPr>
      </p:pic>
      <p:pic>
        <p:nvPicPr>
          <p:cNvPr id="5131" name="Picture 11" descr="fleurs">
            <a:hlinkClick r:id="rId1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2"/>
          <a:srcRect l="15002"/>
          <a:stretch>
            <a:fillRect/>
          </a:stretch>
        </p:blipFill>
        <p:spPr bwMode="auto">
          <a:xfrm>
            <a:off x="0" y="3571876"/>
            <a:ext cx="1619216" cy="2305050"/>
          </a:xfrm>
          <a:prstGeom prst="rect">
            <a:avLst/>
          </a:prstGeom>
          <a:noFill/>
        </p:spPr>
      </p:pic>
      <p:pic>
        <p:nvPicPr>
          <p:cNvPr id="5133" name="Picture 13" descr="fleurs">
            <a:hlinkClick r:id="rId1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00034" y="4552950"/>
            <a:ext cx="1905000" cy="2305050"/>
          </a:xfrm>
          <a:prstGeom prst="rect">
            <a:avLst/>
          </a:prstGeom>
          <a:noFill/>
        </p:spPr>
      </p:pic>
      <p:pic>
        <p:nvPicPr>
          <p:cNvPr id="5135" name="Picture 15" descr="fleurs">
            <a:hlinkClick r:id="rId1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1472" y="3357562"/>
            <a:ext cx="1905000" cy="2305050"/>
          </a:xfrm>
          <a:prstGeom prst="rect">
            <a:avLst/>
          </a:prstGeom>
          <a:noFill/>
        </p:spPr>
      </p:pic>
      <p:pic>
        <p:nvPicPr>
          <p:cNvPr id="5122" name="Picture 2" descr="oiseaux">
            <a:hlinkClick r:id="rId1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500042"/>
            <a:ext cx="3810000" cy="762000"/>
          </a:xfrm>
          <a:prstGeom prst="rect">
            <a:avLst/>
          </a:prstGeom>
          <a:noFill/>
        </p:spPr>
      </p:pic>
      <p:pic>
        <p:nvPicPr>
          <p:cNvPr id="2" name="Picture 4" descr="oiseaux">
            <a:hlinkClick r:id="rId1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86314" y="857232"/>
            <a:ext cx="3810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objet divers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1571612"/>
            <a:ext cx="1572771" cy="1585354"/>
          </a:xfrm>
          <a:prstGeom prst="rect">
            <a:avLst/>
          </a:prstGeom>
          <a:noFill/>
        </p:spPr>
      </p:pic>
      <p:pic>
        <p:nvPicPr>
          <p:cNvPr id="5" name="Picture 6" descr="objet divers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1000108"/>
            <a:ext cx="2214578" cy="2232296"/>
          </a:xfrm>
          <a:prstGeom prst="rect">
            <a:avLst/>
          </a:prstGeom>
          <a:noFill/>
        </p:spPr>
      </p:pic>
      <p:pic>
        <p:nvPicPr>
          <p:cNvPr id="3074" name="Picture 2" descr="légumes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0496" y="4071942"/>
            <a:ext cx="1485738" cy="1185866"/>
          </a:xfrm>
          <a:prstGeom prst="rect">
            <a:avLst/>
          </a:prstGeom>
          <a:noFill/>
        </p:spPr>
      </p:pic>
      <p:pic>
        <p:nvPicPr>
          <p:cNvPr id="3076" name="Picture 4" descr="légumes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6" y="4071942"/>
            <a:ext cx="1485738" cy="118586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nimeaux divers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072074"/>
            <a:ext cx="2333632" cy="1166819"/>
          </a:xfrm>
          <a:prstGeom prst="rect">
            <a:avLst/>
          </a:prstGeom>
          <a:noFill/>
        </p:spPr>
      </p:pic>
      <p:pic>
        <p:nvPicPr>
          <p:cNvPr id="1030" name="Picture 6" descr="animeaux divers">
            <a:hlinkClick r:id="rId5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86675" y="1643050"/>
            <a:ext cx="1457325" cy="2857500"/>
          </a:xfrm>
          <a:prstGeom prst="rect">
            <a:avLst/>
          </a:prstGeom>
          <a:noFill/>
        </p:spPr>
      </p:pic>
      <p:pic>
        <p:nvPicPr>
          <p:cNvPr id="1038" name="Picture 14" descr="http://gifs.toutimages.com/images/ani_domestiques/chats/chat_00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44" y="2285992"/>
            <a:ext cx="2848998" cy="2347918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iseaux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3810000" cy="762000"/>
          </a:xfrm>
          <a:prstGeom prst="rect">
            <a:avLst/>
          </a:prstGeom>
          <a:noFill/>
        </p:spPr>
      </p:pic>
      <p:pic>
        <p:nvPicPr>
          <p:cNvPr id="2052" name="Picture 4" descr="oiseaux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857232"/>
            <a:ext cx="3810000" cy="762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571472" y="428604"/>
            <a:ext cx="8215370" cy="1107996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fr-FR" sz="66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AmbossDB" pitchFamily="2" charset="0"/>
              </a:rPr>
              <a:t>La Maison des vacances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57158" y="5429264"/>
            <a:ext cx="4249240" cy="923330"/>
          </a:xfrm>
          <a:prstGeom prst="rect">
            <a:avLst/>
          </a:prstGeom>
          <a:noFill/>
        </p:spPr>
        <p:txBody>
          <a:bodyPr wrap="none" rtlCol="0">
            <a:prstTxWarp prst="textCurveDown">
              <a:avLst/>
            </a:prstTxWarp>
            <a:spAutoFit/>
          </a:bodyPr>
          <a:lstStyle/>
          <a:p>
            <a:r>
              <a:rPr lang="fr-FR" sz="54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AmbossDB" pitchFamily="2" charset="0"/>
              </a:rPr>
              <a:t>MICHEL SARDOU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4932789"/>
            <a:ext cx="1500166" cy="1925211"/>
          </a:xfrm>
          <a:prstGeom prst="rect">
            <a:avLst/>
          </a:prstGeom>
        </p:spPr>
      </p:pic>
      <p:pic>
        <p:nvPicPr>
          <p:cNvPr id="2" name="Picture 8" descr="chat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05525" y="2357430"/>
            <a:ext cx="3038475" cy="2466975"/>
          </a:xfrm>
          <a:prstGeom prst="rect">
            <a:avLst/>
          </a:prstGeom>
          <a:noFill/>
        </p:spPr>
      </p:pic>
      <p:pic>
        <p:nvPicPr>
          <p:cNvPr id="3" name="Picture 2" descr="animeaux divers">
            <a:hlinkClick r:id="rId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>
            <a:lum bright="-30000"/>
          </a:blip>
          <a:srcRect/>
          <a:stretch>
            <a:fillRect/>
          </a:stretch>
        </p:blipFill>
        <p:spPr bwMode="auto">
          <a:xfrm>
            <a:off x="0" y="2428868"/>
            <a:ext cx="2495550" cy="2019301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4020936" y="1643050"/>
            <a:ext cx="3765774" cy="3770263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fr-FR" sz="23900" b="1" dirty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Chiller" pitchFamily="82" charset="0"/>
              </a:rPr>
              <a:t>FIN</a:t>
            </a:r>
          </a:p>
        </p:txBody>
      </p:sp>
      <p:pic>
        <p:nvPicPr>
          <p:cNvPr id="5" name="Picture 2" descr="animeaux divers">
            <a:hlinkClick r:id="rId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>
            <a:lum bright="-30000"/>
          </a:blip>
          <a:srcRect/>
          <a:stretch>
            <a:fillRect/>
          </a:stretch>
        </p:blipFill>
        <p:spPr bwMode="auto">
          <a:xfrm flipH="1">
            <a:off x="5143504" y="2714620"/>
            <a:ext cx="2495550" cy="2019301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7691601" y="5189276"/>
            <a:ext cx="12858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accent3">
                    <a:lumMod val="50000"/>
                  </a:schemeClr>
                </a:solidFill>
              </a:rPr>
              <a:t>Images</a:t>
            </a:r>
          </a:p>
          <a:p>
            <a:pPr algn="ctr"/>
            <a:r>
              <a:rPr lang="fr-FR" dirty="0">
                <a:solidFill>
                  <a:schemeClr val="accent3">
                    <a:lumMod val="50000"/>
                  </a:schemeClr>
                </a:solidFill>
              </a:rPr>
              <a:t> du net</a:t>
            </a:r>
          </a:p>
          <a:p>
            <a:pPr algn="ctr"/>
            <a:r>
              <a:rPr lang="fr-FR" dirty="0">
                <a:solidFill>
                  <a:schemeClr val="accent3">
                    <a:lumMod val="50000"/>
                  </a:schemeClr>
                </a:solidFill>
              </a:rPr>
              <a:t>Et mes </a:t>
            </a:r>
          </a:p>
          <a:p>
            <a:pPr algn="ctr"/>
            <a:r>
              <a:rPr lang="fr-FR" dirty="0">
                <a:solidFill>
                  <a:schemeClr val="accent3">
                    <a:lumMod val="50000"/>
                  </a:schemeClr>
                </a:solidFill>
              </a:rPr>
              <a:t>créations</a:t>
            </a:r>
          </a:p>
        </p:txBody>
      </p:sp>
      <p:pic>
        <p:nvPicPr>
          <p:cNvPr id="14" name="Image 13" descr="m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0992" y="0"/>
            <a:ext cx="1143008" cy="169334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15017 -0.075 C 0.18159 -0.09167 0.22882 -0.10093 0.27777 -0.10093 C 0.33385 -0.10093 0.37864 -0.09167 0.41007 -0.075 L 0.56041 1.85185E-6 " pathEditMode="relative" rAng="0" ptsTypes="FffFF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00" y="-50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14618 -0.11134 C -0.17691 -0.13542 -0.22257 -0.14838 -0.27031 -0.14838 C -0.325 -0.14838 -0.36858 -0.13542 -0.39913 -0.11134 L -0.54531 1.11111E-6 " pathEditMode="relative" rAng="0" ptsTypes="FffF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00" y="-7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maison de vacance</Template>
  <TotalTime>6</TotalTime>
  <Words>18</Words>
  <Application>Microsoft Office PowerPoint</Application>
  <PresentationFormat>Affichage à l'écran (4:3)</PresentationFormat>
  <Paragraphs>8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AmbossDB</vt:lpstr>
      <vt:lpstr>Arial</vt:lpstr>
      <vt:lpstr>Brombeer Engraved DB</vt:lpstr>
      <vt:lpstr>Calibri</vt:lpstr>
      <vt:lpstr>Chiller</vt:lpstr>
      <vt:lpstr>Thème Office</vt:lpstr>
      <vt:lpstr>La Maison des vacances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Maison des vacances</dc:title>
  <dc:creator>33647896083</dc:creator>
  <cp:lastModifiedBy>33647896083</cp:lastModifiedBy>
  <cp:revision>1</cp:revision>
  <dcterms:created xsi:type="dcterms:W3CDTF">2020-12-18T14:30:47Z</dcterms:created>
  <dcterms:modified xsi:type="dcterms:W3CDTF">2020-12-18T14:37:16Z</dcterms:modified>
</cp:coreProperties>
</file>