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65" r:id="rId8"/>
    <p:sldId id="263" r:id="rId9"/>
    <p:sldId id="264" r:id="rId10"/>
    <p:sldId id="267" r:id="rId11"/>
    <p:sldId id="266" r:id="rId12"/>
    <p:sldId id="268" r:id="rId13"/>
    <p:sldId id="269" r:id="rId14"/>
    <p:sldId id="270" r:id="rId1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62300"/>
    <a:srgbClr val="250A01"/>
    <a:srgbClr val="631A03"/>
    <a:srgbClr val="663300"/>
    <a:srgbClr val="2E17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900" y="-28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 dirty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A4F25D-940A-4AAF-8015-218D991A4484}" type="datetimeFigureOut">
              <a:rPr lang="fr-FR" smtClean="0"/>
              <a:pPr/>
              <a:t>07/01/2012</a:t>
            </a:fld>
            <a:endParaRPr lang="fr-FR" dirty="0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49BE66-4B2A-4127-9707-380400D3B6CE}" type="slidenum">
              <a:rPr lang="fr-FR" smtClean="0"/>
              <a:pPr/>
              <a:t>‹N°›</a:t>
            </a:fld>
            <a:endParaRPr lang="fr-F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jpeg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image" Target="../media/image2.gif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hyperlink" Target="http://mymy47.centerblog.net/rub-animeaux-divers--2.html" TargetMode="External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gif"/><Relationship Id="rId3" Type="http://schemas.openxmlformats.org/officeDocument/2006/relationships/image" Target="../media/image14.jpeg"/><Relationship Id="rId7" Type="http://schemas.openxmlformats.org/officeDocument/2006/relationships/hyperlink" Target="http://gifsbellesimagesect.centerblog.net/rub-fleurs-3.html" TargetMode="External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gif"/><Relationship Id="rId5" Type="http://schemas.openxmlformats.org/officeDocument/2006/relationships/hyperlink" Target="http://gifsbellesimagesect.centerblog.net/rub-fleurs-2.html" TargetMode="External"/><Relationship Id="rId10" Type="http://schemas.openxmlformats.org/officeDocument/2006/relationships/image" Target="../media/image18.gif"/><Relationship Id="rId4" Type="http://schemas.openxmlformats.org/officeDocument/2006/relationships/image" Target="../media/image15.png"/><Relationship Id="rId9" Type="http://schemas.openxmlformats.org/officeDocument/2006/relationships/hyperlink" Target="http://gifsbellesimagesect.centerblog.net/rub-fleurs-10.html" TargetMode="Externa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petits-meubles--12.html" TargetMode="External"/><Relationship Id="rId13" Type="http://schemas.openxmlformats.org/officeDocument/2006/relationships/image" Target="../media/image28.jpeg"/><Relationship Id="rId18" Type="http://schemas.openxmlformats.org/officeDocument/2006/relationships/image" Target="../media/image33.png"/><Relationship Id="rId3" Type="http://schemas.openxmlformats.org/officeDocument/2006/relationships/image" Target="../media/image20.png"/><Relationship Id="rId21" Type="http://schemas.openxmlformats.org/officeDocument/2006/relationships/image" Target="../media/image36.gif"/><Relationship Id="rId7" Type="http://schemas.openxmlformats.org/officeDocument/2006/relationships/image" Target="../media/image23.png"/><Relationship Id="rId12" Type="http://schemas.openxmlformats.org/officeDocument/2006/relationships/image" Target="../media/image27.gif"/><Relationship Id="rId17" Type="http://schemas.openxmlformats.org/officeDocument/2006/relationships/image" Target="../media/image32.gif"/><Relationship Id="rId2" Type="http://schemas.openxmlformats.org/officeDocument/2006/relationships/image" Target="../media/image19.jpeg"/><Relationship Id="rId16" Type="http://schemas.openxmlformats.org/officeDocument/2006/relationships/image" Target="../media/image31.jpeg"/><Relationship Id="rId20" Type="http://schemas.openxmlformats.org/officeDocument/2006/relationships/image" Target="../media/image35.pn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mymy47.centerblog.net/rub-petits-meubles-.html" TargetMode="External"/><Relationship Id="rId11" Type="http://schemas.openxmlformats.org/officeDocument/2006/relationships/image" Target="../media/image26.gif"/><Relationship Id="rId24" Type="http://schemas.openxmlformats.org/officeDocument/2006/relationships/image" Target="../media/image39.png"/><Relationship Id="rId5" Type="http://schemas.openxmlformats.org/officeDocument/2006/relationships/image" Target="../media/image22.gif"/><Relationship Id="rId15" Type="http://schemas.openxmlformats.org/officeDocument/2006/relationships/image" Target="../media/image30.png"/><Relationship Id="rId23" Type="http://schemas.openxmlformats.org/officeDocument/2006/relationships/image" Target="../media/image38.png"/><Relationship Id="rId10" Type="http://schemas.openxmlformats.org/officeDocument/2006/relationships/image" Target="../media/image25.gif"/><Relationship Id="rId19" Type="http://schemas.openxmlformats.org/officeDocument/2006/relationships/image" Target="../media/image34.jpeg"/><Relationship Id="rId4" Type="http://schemas.openxmlformats.org/officeDocument/2006/relationships/image" Target="../media/image21.png"/><Relationship Id="rId9" Type="http://schemas.openxmlformats.org/officeDocument/2006/relationships/image" Target="../media/image24.png"/><Relationship Id="rId14" Type="http://schemas.openxmlformats.org/officeDocument/2006/relationships/image" Target="../media/image29.gif"/><Relationship Id="rId22" Type="http://schemas.openxmlformats.org/officeDocument/2006/relationships/image" Target="../media/image37.gif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mymy47.centerblog.net/rub-animeaux-divers--2.html" TargetMode="External"/><Relationship Id="rId13" Type="http://schemas.openxmlformats.org/officeDocument/2006/relationships/image" Target="../media/image43.png"/><Relationship Id="rId3" Type="http://schemas.openxmlformats.org/officeDocument/2006/relationships/image" Target="../media/image40.jpeg"/><Relationship Id="rId7" Type="http://schemas.openxmlformats.org/officeDocument/2006/relationships/image" Target="../media/image6.gif"/><Relationship Id="rId12" Type="http://schemas.openxmlformats.org/officeDocument/2006/relationships/image" Target="../media/image4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gif"/><Relationship Id="rId11" Type="http://schemas.openxmlformats.org/officeDocument/2006/relationships/image" Target="../media/image7.gif"/><Relationship Id="rId5" Type="http://schemas.openxmlformats.org/officeDocument/2006/relationships/hyperlink" Target="http://mymy47.centerblog.net/rub-personnages-divers--3.html" TargetMode="External"/><Relationship Id="rId10" Type="http://schemas.openxmlformats.org/officeDocument/2006/relationships/image" Target="../media/image3.jpeg"/><Relationship Id="rId4" Type="http://schemas.openxmlformats.org/officeDocument/2006/relationships/image" Target="../media/image41.gif"/><Relationship Id="rId9" Type="http://schemas.openxmlformats.org/officeDocument/2006/relationships/image" Target="../media/image2.gif"/><Relationship Id="rId14" Type="http://schemas.openxmlformats.org/officeDocument/2006/relationships/image" Target="../media/image4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openxmlformats.org/officeDocument/2006/relationships/image" Target="../media/image46.jpeg"/><Relationship Id="rId7" Type="http://schemas.openxmlformats.org/officeDocument/2006/relationships/image" Target="../media/image49.gif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ancoco.centerblog.net/rub-TUBES-DIVERS--36.html" TargetMode="Externa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gif"/><Relationship Id="rId3" Type="http://schemas.openxmlformats.org/officeDocument/2006/relationships/image" Target="../media/image50.gif"/><Relationship Id="rId7" Type="http://schemas.openxmlformats.org/officeDocument/2006/relationships/image" Target="../media/image53.gif"/><Relationship Id="rId2" Type="http://schemas.openxmlformats.org/officeDocument/2006/relationships/hyperlink" Target="http://mymy47.centerblog.net/rub-meteo-.html" TargetMode="Externa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2.gif"/><Relationship Id="rId11" Type="http://schemas.openxmlformats.org/officeDocument/2006/relationships/image" Target="../media/image56.gif"/><Relationship Id="rId5" Type="http://schemas.openxmlformats.org/officeDocument/2006/relationships/image" Target="../media/image51.gif"/><Relationship Id="rId10" Type="http://schemas.openxmlformats.org/officeDocument/2006/relationships/image" Target="../media/image55.gif"/><Relationship Id="rId4" Type="http://schemas.openxmlformats.org/officeDocument/2006/relationships/hyperlink" Target="http://mymy47.centerblog.net/rub-animeaux-divers--12.html" TargetMode="External"/><Relationship Id="rId9" Type="http://schemas.openxmlformats.org/officeDocument/2006/relationships/hyperlink" Target="http://mymy47.centerblog.net/rub-meteo--2.html" TargetMode="External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7.gif"/><Relationship Id="rId7" Type="http://schemas.openxmlformats.org/officeDocument/2006/relationships/image" Target="../media/image6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10" Type="http://schemas.openxmlformats.org/officeDocument/2006/relationships/image" Target="../media/image2.gif"/><Relationship Id="rId4" Type="http://schemas.openxmlformats.org/officeDocument/2006/relationships/image" Target="../media/image58.gif"/><Relationship Id="rId9" Type="http://schemas.openxmlformats.org/officeDocument/2006/relationships/hyperlink" Target="http://mymy47.centerblog.net/rub-animeaux-divers--2.html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68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gif"/><Relationship Id="rId3" Type="http://schemas.openxmlformats.org/officeDocument/2006/relationships/image" Target="../media/image70.png"/><Relationship Id="rId7" Type="http://schemas.openxmlformats.org/officeDocument/2006/relationships/image" Target="../media/image74.gif"/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3.png"/><Relationship Id="rId11" Type="http://schemas.openxmlformats.org/officeDocument/2006/relationships/image" Target="../media/image78.png"/><Relationship Id="rId5" Type="http://schemas.openxmlformats.org/officeDocument/2006/relationships/image" Target="../media/image72.png"/><Relationship Id="rId10" Type="http://schemas.openxmlformats.org/officeDocument/2006/relationships/image" Target="../media/image77.png"/><Relationship Id="rId4" Type="http://schemas.openxmlformats.org/officeDocument/2006/relationships/image" Target="../media/image71.png"/><Relationship Id="rId9" Type="http://schemas.openxmlformats.org/officeDocument/2006/relationships/image" Target="../media/image76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mymy47.centerblog.net/rub-objets-divers--2.html" TargetMode="External"/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1.png"/><Relationship Id="rId5" Type="http://schemas.openxmlformats.org/officeDocument/2006/relationships/hyperlink" Target="http://mymy47.centerblog.net/rub-fruits-et-legumes-.html" TargetMode="External"/><Relationship Id="rId4" Type="http://schemas.openxmlformats.org/officeDocument/2006/relationships/image" Target="../media/image80.gi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4.gif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gif"/><Relationship Id="rId3" Type="http://schemas.openxmlformats.org/officeDocument/2006/relationships/image" Target="../media/image57.gif"/><Relationship Id="rId7" Type="http://schemas.openxmlformats.org/officeDocument/2006/relationships/image" Target="../media/image61.gif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0.gif"/><Relationship Id="rId5" Type="http://schemas.openxmlformats.org/officeDocument/2006/relationships/image" Target="../media/image59.gif"/><Relationship Id="rId10" Type="http://schemas.openxmlformats.org/officeDocument/2006/relationships/image" Target="../media/image2.gif"/><Relationship Id="rId4" Type="http://schemas.openxmlformats.org/officeDocument/2006/relationships/image" Target="../media/image58.gif"/><Relationship Id="rId9" Type="http://schemas.openxmlformats.org/officeDocument/2006/relationships/hyperlink" Target="http://mymy47.centerblog.net/rub-animeaux-divers--2.html" TargetMode="Externa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jpeg"/><Relationship Id="rId7" Type="http://schemas.openxmlformats.org/officeDocument/2006/relationships/image" Target="../media/image68.gif"/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7.gif"/><Relationship Id="rId5" Type="http://schemas.openxmlformats.org/officeDocument/2006/relationships/image" Target="../media/image66.gif"/><Relationship Id="rId4" Type="http://schemas.openxmlformats.org/officeDocument/2006/relationships/image" Target="../media/image65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gif"/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.gif"/><Relationship Id="rId5" Type="http://schemas.openxmlformats.org/officeDocument/2006/relationships/image" Target="../media/image87.jpeg"/><Relationship Id="rId4" Type="http://schemas.openxmlformats.org/officeDocument/2006/relationships/image" Target="../media/image86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15000" r="-1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 descr="oiseaux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/>
          <a:stretch>
            <a:fillRect/>
          </a:stretch>
        </p:blipFill>
        <p:spPr bwMode="auto">
          <a:xfrm>
            <a:off x="0" y="166670"/>
            <a:ext cx="4524380" cy="904876"/>
          </a:xfrm>
          <a:prstGeom prst="rect">
            <a:avLst/>
          </a:prstGeom>
          <a:noFill/>
        </p:spPr>
      </p:pic>
      <p:pic>
        <p:nvPicPr>
          <p:cNvPr id="14" name="Picture 2" descr="oiseaux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86248" y="0"/>
            <a:ext cx="4643350" cy="928670"/>
          </a:xfrm>
          <a:prstGeom prst="rect">
            <a:avLst/>
          </a:prstGeom>
          <a:noFill/>
        </p:spPr>
      </p:pic>
      <p:pic>
        <p:nvPicPr>
          <p:cNvPr id="11" name="Image 10" descr="serviette-de-plage-couleur2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 rot="19380000" flipH="1">
            <a:off x="1167315" y="2923740"/>
            <a:ext cx="501430" cy="3809787"/>
          </a:xfrm>
          <a:prstGeom prst="rect">
            <a:avLst/>
          </a:prstGeom>
          <a:scene3d>
            <a:camera prst="isometricOffAxis1Top"/>
            <a:lightRig rig="threePt" dir="t"/>
          </a:scene3d>
        </p:spPr>
      </p:pic>
      <p:pic>
        <p:nvPicPr>
          <p:cNvPr id="5" name="Image 4" descr="nageur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 rot="870148">
            <a:off x="2500298" y="5000612"/>
            <a:ext cx="2786082" cy="1857388"/>
          </a:xfrm>
          <a:prstGeom prst="rect">
            <a:avLst/>
          </a:prstGeom>
        </p:spPr>
      </p:pic>
      <p:pic>
        <p:nvPicPr>
          <p:cNvPr id="7" name="Image 6" descr="00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flipH="1">
            <a:off x="7762702" y="3857628"/>
            <a:ext cx="619328" cy="1071570"/>
          </a:xfrm>
          <a:prstGeom prst="rect">
            <a:avLst/>
          </a:prstGeom>
        </p:spPr>
      </p:pic>
      <p:pic>
        <p:nvPicPr>
          <p:cNvPr id="8" name="Image 7" descr="006.gif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7581900" y="4429132"/>
            <a:ext cx="1562100" cy="1485900"/>
          </a:xfrm>
          <a:prstGeom prst="rect">
            <a:avLst/>
          </a:prstGeom>
        </p:spPr>
      </p:pic>
      <p:pic>
        <p:nvPicPr>
          <p:cNvPr id="9" name="Image 8" descr="gifs_c13.gif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49403" y="4214818"/>
            <a:ext cx="1943100" cy="657225"/>
          </a:xfrm>
          <a:prstGeom prst="rect">
            <a:avLst/>
          </a:prstGeom>
        </p:spPr>
      </p:pic>
      <p:pic>
        <p:nvPicPr>
          <p:cNvPr id="12" name="Image 11" descr="p2975_fich_20110130215558_drap_de_bain_charlotte_aux_fraises_9209.jpg"/>
          <p:cNvPicPr>
            <a:picLocks noChangeAspect="1"/>
          </p:cNvPicPr>
          <p:nvPr/>
        </p:nvPicPr>
        <p:blipFill>
          <a:blip r:embed="rId11"/>
          <a:srcRect l="26457" t="2520" r="25197" b="2520"/>
          <a:stretch>
            <a:fillRect/>
          </a:stretch>
        </p:blipFill>
        <p:spPr>
          <a:xfrm rot="8700000">
            <a:off x="3401097" y="3390832"/>
            <a:ext cx="224283" cy="2713510"/>
          </a:xfrm>
          <a:prstGeom prst="rect">
            <a:avLst/>
          </a:prstGeom>
          <a:scene3d>
            <a:camera prst="isometricOffAxis1Top"/>
            <a:lightRig rig="threePt" dir="t"/>
          </a:scene3d>
        </p:spPr>
      </p:pic>
      <p:pic>
        <p:nvPicPr>
          <p:cNvPr id="6" name="Image 5" descr="dolls_102.gif"/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919117" y="3969803"/>
            <a:ext cx="1175809" cy="785817"/>
          </a:xfrm>
          <a:prstGeom prst="rect">
            <a:avLst/>
          </a:prstGeom>
        </p:spPr>
      </p:pic>
      <p:pic>
        <p:nvPicPr>
          <p:cNvPr id="15" name="Image 14" descr="6.jpg"/>
          <p:cNvPicPr>
            <a:picLocks noChangeAspect="1"/>
          </p:cNvPicPr>
          <p:nvPr/>
        </p:nvPicPr>
        <p:blipFill>
          <a:blip r:embed="rId13">
            <a:lum bright="20000"/>
          </a:blip>
          <a:srcRect l="795" r="795" b="523"/>
          <a:stretch>
            <a:fillRect/>
          </a:stretch>
        </p:blipFill>
        <p:spPr>
          <a:xfrm>
            <a:off x="-1" y="1"/>
            <a:ext cx="4500000" cy="6858000"/>
          </a:xfrm>
          <a:prstGeom prst="rect">
            <a:avLst/>
          </a:prstGeom>
        </p:spPr>
      </p:pic>
      <p:pic>
        <p:nvPicPr>
          <p:cNvPr id="16" name="Image 15" descr="6.jpg"/>
          <p:cNvPicPr>
            <a:picLocks noChangeAspect="1"/>
          </p:cNvPicPr>
          <p:nvPr/>
        </p:nvPicPr>
        <p:blipFill>
          <a:blip r:embed="rId13">
            <a:lum bright="20000"/>
          </a:blip>
          <a:srcRect r="795" b="523"/>
          <a:stretch>
            <a:fillRect/>
          </a:stretch>
        </p:blipFill>
        <p:spPr>
          <a:xfrm flipH="1">
            <a:off x="4500562" y="0"/>
            <a:ext cx="4715316" cy="6858000"/>
          </a:xfrm>
          <a:prstGeom prst="rect">
            <a:avLst/>
          </a:prstGeom>
        </p:spPr>
      </p:pic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28662" y="0"/>
            <a:ext cx="6858048" cy="2428892"/>
          </a:xfrm>
        </p:spPr>
        <p:txBody>
          <a:bodyPr>
            <a:prstTxWarp prst="textTriangleInverted">
              <a:avLst/>
            </a:prstTxWarp>
            <a:normAutofit/>
          </a:bodyPr>
          <a:lstStyle/>
          <a:p>
            <a:r>
              <a:rPr lang="fr-FR" sz="6000" dirty="0" smtClean="0">
                <a:blipFill>
                  <a:blip r:embed="rId14"/>
                  <a:stretch>
                    <a:fillRect/>
                  </a:stretch>
                </a:blipFill>
                <a:latin typeface="Champignon" pitchFamily="50" charset="0"/>
              </a:rPr>
              <a:t>La Maison </a:t>
            </a:r>
            <a:r>
              <a:rPr lang="fr-FR" sz="6000" dirty="0" smtClean="0">
                <a:blipFill>
                  <a:blip r:embed="rId14"/>
                  <a:stretch>
                    <a:fillRect/>
                  </a:stretch>
                </a:blipFill>
                <a:latin typeface="Champignon" pitchFamily="50" charset="0"/>
              </a:rPr>
              <a:t>d’ </a:t>
            </a:r>
            <a:r>
              <a:rPr lang="fr-FR" sz="6000" dirty="0" smtClean="0">
                <a:blipFill>
                  <a:blip r:embed="rId14"/>
                  <a:stretch>
                    <a:fillRect/>
                  </a:stretch>
                </a:blipFill>
                <a:latin typeface="Champignon" pitchFamily="50" charset="0"/>
              </a:rPr>
              <a:t>V</a:t>
            </a:r>
            <a:r>
              <a:rPr lang="fr-FR" sz="6000" dirty="0" smtClean="0">
                <a:blipFill>
                  <a:blip r:embed="rId14"/>
                  <a:stretch>
                    <a:fillRect/>
                  </a:stretch>
                </a:blipFill>
                <a:latin typeface="Champignon" pitchFamily="50" charset="0"/>
              </a:rPr>
              <a:t>acances</a:t>
            </a:r>
            <a:endParaRPr lang="fr-FR" sz="6000" dirty="0">
              <a:blipFill>
                <a:blip r:embed="rId14"/>
                <a:stretch>
                  <a:fillRect/>
                </a:stretch>
              </a:blipFill>
              <a:latin typeface="Champignon" pitchFamily="50" charset="0"/>
            </a:endParaRP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285852" y="2285992"/>
            <a:ext cx="6400800" cy="1752600"/>
          </a:xfrm>
        </p:spPr>
        <p:txBody>
          <a:bodyPr>
            <a:prstTxWarp prst="textTriangleInverted">
              <a:avLst/>
            </a:prstTxWarp>
            <a:normAutofit/>
          </a:bodyPr>
          <a:lstStyle/>
          <a:p>
            <a:r>
              <a:rPr lang="fr-FR" sz="5400" dirty="0" smtClean="0">
                <a:blipFill>
                  <a:blip r:embed="rId15"/>
                  <a:stretch>
                    <a:fillRect/>
                  </a:stretch>
                </a:blipFill>
                <a:latin typeface="Champignon" pitchFamily="50" charset="0"/>
              </a:rPr>
              <a:t>Par </a:t>
            </a:r>
            <a:r>
              <a:rPr lang="fr-FR" sz="5400" dirty="0">
                <a:blipFill>
                  <a:blip r:embed="rId15"/>
                  <a:stretch>
                    <a:fillRect/>
                  </a:stretch>
                </a:blipFill>
                <a:latin typeface="Champignon" pitchFamily="50" charset="0"/>
              </a:rPr>
              <a:t>D</a:t>
            </a:r>
            <a:r>
              <a:rPr lang="fr-FR" sz="5400" dirty="0" smtClean="0">
                <a:blipFill>
                  <a:blip r:embed="rId15"/>
                  <a:stretch>
                    <a:fillRect/>
                  </a:stretch>
                </a:blipFill>
                <a:latin typeface="Champignon" pitchFamily="50" charset="0"/>
              </a:rPr>
              <a:t>idier </a:t>
            </a:r>
            <a:r>
              <a:rPr lang="fr-FR" sz="5400" dirty="0" err="1" smtClean="0">
                <a:blipFill>
                  <a:blip r:embed="rId15"/>
                  <a:stretch>
                    <a:fillRect/>
                  </a:stretch>
                </a:blipFill>
                <a:latin typeface="Champignon" pitchFamily="50" charset="0"/>
              </a:rPr>
              <a:t>Barbelivien</a:t>
            </a:r>
            <a:endParaRPr lang="fr-FR" sz="5400" dirty="0">
              <a:blipFill>
                <a:blip r:embed="rId15"/>
                <a:stretch>
                  <a:fillRect/>
                </a:stretch>
              </a:blipFill>
              <a:latin typeface="Champignon" pitchFamily="50" charset="0"/>
            </a:endParaRPr>
          </a:p>
        </p:txBody>
      </p:sp>
    </p:spTree>
  </p:cSld>
  <p:clrMapOvr>
    <a:masterClrMapping/>
  </p:clrMapOvr>
  <p:transition advTm="7000">
    <p:sndAc>
      <p:stSnd>
        <p:snd r:embed="rId2" name="02 La Maison de Vacanc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00"/>
                            </p:stCondLst>
                            <p:childTnLst>
                              <p:par>
                                <p:cTn id="12" presetID="7" presetClass="exit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1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1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http://t2.gstatic.com/images?q=tbn:ANd9GcQ1iBhZppatG37dDbwIKumdtILIDq1OaZvvJmUHn14rGFctd6IADZNR7jSE"/>
          <p:cNvPicPr>
            <a:picLocks noChangeAspect="1" noChangeArrowheads="1"/>
          </p:cNvPicPr>
          <p:nvPr/>
        </p:nvPicPr>
        <p:blipFill>
          <a:blip r:embed="rId3"/>
          <a:srcRect l="31854" t="19330" r="18918" b="30412"/>
          <a:stretch>
            <a:fillRect/>
          </a:stretch>
        </p:blipFill>
        <p:spPr bwMode="auto">
          <a:xfrm>
            <a:off x="6572264" y="4500570"/>
            <a:ext cx="1214446" cy="928694"/>
          </a:xfrm>
          <a:prstGeom prst="ellipse">
            <a:avLst/>
          </a:prstGeom>
          <a:noFill/>
        </p:spPr>
      </p:pic>
      <p:pic>
        <p:nvPicPr>
          <p:cNvPr id="3" name="Image 2" descr="5591024a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81352" y="1000108"/>
            <a:ext cx="4062648" cy="4000528"/>
          </a:xfrm>
          <a:prstGeom prst="rect">
            <a:avLst/>
          </a:prstGeom>
        </p:spPr>
      </p:pic>
      <p:pic>
        <p:nvPicPr>
          <p:cNvPr id="6154" name="Picture 10" descr="fleurs">
            <a:hlinkClick r:id="rId5" tooltip="Agrandir l'image de gifsbellesimagesect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4286256"/>
            <a:ext cx="1216969" cy="1676375"/>
          </a:xfrm>
          <a:prstGeom prst="rect">
            <a:avLst/>
          </a:prstGeom>
          <a:noFill/>
        </p:spPr>
      </p:pic>
      <p:pic>
        <p:nvPicPr>
          <p:cNvPr id="6156" name="Picture 12" descr="fleurs">
            <a:hlinkClick r:id="rId7" tooltip="Agrandir l'image de gifsbellesimagesect.centerblog.net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67194" y="3429000"/>
            <a:ext cx="1547418" cy="912977"/>
          </a:xfrm>
          <a:prstGeom prst="rect">
            <a:avLst/>
          </a:prstGeom>
          <a:noFill/>
        </p:spPr>
      </p:pic>
      <p:pic>
        <p:nvPicPr>
          <p:cNvPr id="6164" name="Picture 20" descr="fleurs">
            <a:hlinkClick r:id="rId9" tooltip="Agrandir l'image de gifsbellesimagesect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785918" y="4143380"/>
            <a:ext cx="3705225" cy="2105026"/>
          </a:xfrm>
          <a:prstGeom prst="rect">
            <a:avLst/>
          </a:prstGeom>
          <a:noFill/>
        </p:spPr>
      </p:pic>
      <p:pic>
        <p:nvPicPr>
          <p:cNvPr id="13" name="Picture 10" descr="fleurs">
            <a:hlinkClick r:id="rId5" tooltip="Agrandir l'image de gifsbellesimagesect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000892" y="4714884"/>
            <a:ext cx="1216969" cy="1676375"/>
          </a:xfrm>
          <a:prstGeom prst="rect">
            <a:avLst/>
          </a:prstGeom>
          <a:noFill/>
        </p:spPr>
      </p:pic>
    </p:spTree>
  </p:cSld>
  <p:clrMapOvr>
    <a:masterClrMapping/>
  </p:clrMapOvr>
  <p:transition advTm="8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" name="Image 20" descr="1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643306" y="2428868"/>
            <a:ext cx="1284983" cy="1695755"/>
          </a:xfrm>
          <a:prstGeom prst="rect">
            <a:avLst/>
          </a:prstGeom>
        </p:spPr>
      </p:pic>
      <p:pic>
        <p:nvPicPr>
          <p:cNvPr id="24" name="Image 23" descr="Image7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857356" y="785794"/>
            <a:ext cx="1378659" cy="797037"/>
          </a:xfrm>
          <a:prstGeom prst="rect">
            <a:avLst/>
          </a:prstGeom>
        </p:spPr>
      </p:pic>
      <p:pic>
        <p:nvPicPr>
          <p:cNvPr id="5132" name="Picture 12" descr="http://cliparts.toutimages.com/jeux_jouets/peluches/004.gif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357950" y="4071942"/>
            <a:ext cx="1133906" cy="1100131"/>
          </a:xfrm>
          <a:prstGeom prst="rect">
            <a:avLst/>
          </a:prstGeom>
          <a:noFill/>
        </p:spPr>
      </p:pic>
      <p:pic>
        <p:nvPicPr>
          <p:cNvPr id="5122" name="Picture 2" descr="petit meuble">
            <a:hlinkClick r:id="rId6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785918" y="1428736"/>
            <a:ext cx="2175777" cy="2928931"/>
          </a:xfrm>
          <a:prstGeom prst="rect">
            <a:avLst/>
          </a:prstGeom>
          <a:noFill/>
        </p:spPr>
      </p:pic>
      <p:pic>
        <p:nvPicPr>
          <p:cNvPr id="5124" name="Picture 4" descr="meubles bas">
            <a:hlinkClick r:id="rId8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2643182"/>
            <a:ext cx="2071702" cy="1571626"/>
          </a:xfrm>
          <a:prstGeom prst="rect">
            <a:avLst/>
          </a:prstGeom>
          <a:noFill/>
        </p:spPr>
      </p:pic>
      <p:pic>
        <p:nvPicPr>
          <p:cNvPr id="5130" name="Picture 10" descr="http://cliparts.toutimages.com/jeux_jouets/jeux/003.gif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3643314"/>
            <a:ext cx="3133725" cy="2066925"/>
          </a:xfrm>
          <a:prstGeom prst="rect">
            <a:avLst/>
          </a:prstGeom>
          <a:noFill/>
        </p:spPr>
      </p:pic>
      <p:pic>
        <p:nvPicPr>
          <p:cNvPr id="8" name="Image 7" descr="4x3v7uzd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57224" y="3786190"/>
            <a:ext cx="1052536" cy="641251"/>
          </a:xfrm>
          <a:prstGeom prst="rect">
            <a:avLst/>
          </a:prstGeom>
        </p:spPr>
      </p:pic>
      <p:pic>
        <p:nvPicPr>
          <p:cNvPr id="2" name="Picture 2" descr="http://gifs.toutimages.com/images/jeux_jouets/jouets/jouet_076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1071538" y="5638799"/>
            <a:ext cx="1219200" cy="1219201"/>
          </a:xfrm>
          <a:prstGeom prst="rect">
            <a:avLst/>
          </a:prstGeom>
          <a:noFill/>
        </p:spPr>
      </p:pic>
      <p:sp>
        <p:nvSpPr>
          <p:cNvPr id="11" name="Forme libre 10"/>
          <p:cNvSpPr/>
          <p:nvPr/>
        </p:nvSpPr>
        <p:spPr>
          <a:xfrm>
            <a:off x="1928794" y="4786322"/>
            <a:ext cx="1143008" cy="1000156"/>
          </a:xfrm>
          <a:custGeom>
            <a:avLst/>
            <a:gdLst>
              <a:gd name="connsiteX0" fmla="*/ 5614737 w 5887453"/>
              <a:gd name="connsiteY0" fmla="*/ 2999874 h 3850106"/>
              <a:gd name="connsiteX1" fmla="*/ 5085347 w 5887453"/>
              <a:gd name="connsiteY1" fmla="*/ 3384884 h 3850106"/>
              <a:gd name="connsiteX2" fmla="*/ 4411579 w 5887453"/>
              <a:gd name="connsiteY2" fmla="*/ 3785937 h 3850106"/>
              <a:gd name="connsiteX3" fmla="*/ 4267200 w 5887453"/>
              <a:gd name="connsiteY3" fmla="*/ 3850106 h 3850106"/>
              <a:gd name="connsiteX4" fmla="*/ 4106779 w 5887453"/>
              <a:gd name="connsiteY4" fmla="*/ 3850106 h 3850106"/>
              <a:gd name="connsiteX5" fmla="*/ 3994484 w 5887453"/>
              <a:gd name="connsiteY5" fmla="*/ 3785937 h 3850106"/>
              <a:gd name="connsiteX6" fmla="*/ 3978442 w 5887453"/>
              <a:gd name="connsiteY6" fmla="*/ 3673642 h 3850106"/>
              <a:gd name="connsiteX7" fmla="*/ 3898232 w 5887453"/>
              <a:gd name="connsiteY7" fmla="*/ 3625516 h 3850106"/>
              <a:gd name="connsiteX8" fmla="*/ 3834063 w 5887453"/>
              <a:gd name="connsiteY8" fmla="*/ 3593432 h 3850106"/>
              <a:gd name="connsiteX9" fmla="*/ 3689684 w 5887453"/>
              <a:gd name="connsiteY9" fmla="*/ 3705727 h 3850106"/>
              <a:gd name="connsiteX10" fmla="*/ 3433010 w 5887453"/>
              <a:gd name="connsiteY10" fmla="*/ 3834063 h 3850106"/>
              <a:gd name="connsiteX11" fmla="*/ 3288632 w 5887453"/>
              <a:gd name="connsiteY11" fmla="*/ 3850106 h 3850106"/>
              <a:gd name="connsiteX12" fmla="*/ 3144253 w 5887453"/>
              <a:gd name="connsiteY12" fmla="*/ 3818021 h 3850106"/>
              <a:gd name="connsiteX13" fmla="*/ 2935705 w 5887453"/>
              <a:gd name="connsiteY13" fmla="*/ 3641558 h 3850106"/>
              <a:gd name="connsiteX14" fmla="*/ 2775284 w 5887453"/>
              <a:gd name="connsiteY14" fmla="*/ 3336758 h 3850106"/>
              <a:gd name="connsiteX15" fmla="*/ 2711116 w 5887453"/>
              <a:gd name="connsiteY15" fmla="*/ 3031958 h 3850106"/>
              <a:gd name="connsiteX16" fmla="*/ 2727158 w 5887453"/>
              <a:gd name="connsiteY16" fmla="*/ 2855495 h 3850106"/>
              <a:gd name="connsiteX17" fmla="*/ 2630905 w 5887453"/>
              <a:gd name="connsiteY17" fmla="*/ 2743200 h 3850106"/>
              <a:gd name="connsiteX18" fmla="*/ 2310063 w 5887453"/>
              <a:gd name="connsiteY18" fmla="*/ 2534653 h 3850106"/>
              <a:gd name="connsiteX19" fmla="*/ 2149642 w 5887453"/>
              <a:gd name="connsiteY19" fmla="*/ 2614863 h 3850106"/>
              <a:gd name="connsiteX20" fmla="*/ 1892968 w 5887453"/>
              <a:gd name="connsiteY20" fmla="*/ 2646948 h 3850106"/>
              <a:gd name="connsiteX21" fmla="*/ 1732547 w 5887453"/>
              <a:gd name="connsiteY21" fmla="*/ 2614863 h 3850106"/>
              <a:gd name="connsiteX22" fmla="*/ 1620253 w 5887453"/>
              <a:gd name="connsiteY22" fmla="*/ 2518611 h 3850106"/>
              <a:gd name="connsiteX23" fmla="*/ 1507958 w 5887453"/>
              <a:gd name="connsiteY23" fmla="*/ 2310063 h 3850106"/>
              <a:gd name="connsiteX24" fmla="*/ 1491916 w 5887453"/>
              <a:gd name="connsiteY24" fmla="*/ 1941095 h 3850106"/>
              <a:gd name="connsiteX25" fmla="*/ 1604210 w 5887453"/>
              <a:gd name="connsiteY25" fmla="*/ 1828800 h 3850106"/>
              <a:gd name="connsiteX26" fmla="*/ 1909010 w 5887453"/>
              <a:gd name="connsiteY26" fmla="*/ 1780674 h 3850106"/>
              <a:gd name="connsiteX27" fmla="*/ 1620253 w 5887453"/>
              <a:gd name="connsiteY27" fmla="*/ 1620253 h 3850106"/>
              <a:gd name="connsiteX28" fmla="*/ 1074821 w 5887453"/>
              <a:gd name="connsiteY28" fmla="*/ 1732548 h 3850106"/>
              <a:gd name="connsiteX29" fmla="*/ 593558 w 5887453"/>
              <a:gd name="connsiteY29" fmla="*/ 1395663 h 3850106"/>
              <a:gd name="connsiteX30" fmla="*/ 529389 w 5887453"/>
              <a:gd name="connsiteY30" fmla="*/ 1491916 h 3850106"/>
              <a:gd name="connsiteX31" fmla="*/ 336884 w 5887453"/>
              <a:gd name="connsiteY31" fmla="*/ 1491916 h 3850106"/>
              <a:gd name="connsiteX32" fmla="*/ 272716 w 5887453"/>
              <a:gd name="connsiteY32" fmla="*/ 1443790 h 3850106"/>
              <a:gd name="connsiteX33" fmla="*/ 192505 w 5887453"/>
              <a:gd name="connsiteY33" fmla="*/ 1379621 h 3850106"/>
              <a:gd name="connsiteX34" fmla="*/ 144379 w 5887453"/>
              <a:gd name="connsiteY34" fmla="*/ 1363579 h 3850106"/>
              <a:gd name="connsiteX35" fmla="*/ 80210 w 5887453"/>
              <a:gd name="connsiteY35" fmla="*/ 1283369 h 3850106"/>
              <a:gd name="connsiteX36" fmla="*/ 0 w 5887453"/>
              <a:gd name="connsiteY36" fmla="*/ 1122948 h 3850106"/>
              <a:gd name="connsiteX37" fmla="*/ 16042 w 5887453"/>
              <a:gd name="connsiteY37" fmla="*/ 898358 h 3850106"/>
              <a:gd name="connsiteX38" fmla="*/ 96253 w 5887453"/>
              <a:gd name="connsiteY38" fmla="*/ 834190 h 3850106"/>
              <a:gd name="connsiteX39" fmla="*/ 0 w 5887453"/>
              <a:gd name="connsiteY39" fmla="*/ 818148 h 3850106"/>
              <a:gd name="connsiteX40" fmla="*/ 16042 w 5887453"/>
              <a:gd name="connsiteY40" fmla="*/ 160421 h 3850106"/>
              <a:gd name="connsiteX41" fmla="*/ 481263 w 5887453"/>
              <a:gd name="connsiteY41" fmla="*/ 80211 h 3850106"/>
              <a:gd name="connsiteX42" fmla="*/ 433137 w 5887453"/>
              <a:gd name="connsiteY42" fmla="*/ 32084 h 3850106"/>
              <a:gd name="connsiteX43" fmla="*/ 545432 w 5887453"/>
              <a:gd name="connsiteY43" fmla="*/ 0 h 3850106"/>
              <a:gd name="connsiteX44" fmla="*/ 577516 w 5887453"/>
              <a:gd name="connsiteY44" fmla="*/ 96253 h 3850106"/>
              <a:gd name="connsiteX45" fmla="*/ 1588168 w 5887453"/>
              <a:gd name="connsiteY45" fmla="*/ 16042 h 3850106"/>
              <a:gd name="connsiteX46" fmla="*/ 2005263 w 5887453"/>
              <a:gd name="connsiteY46" fmla="*/ 96253 h 3850106"/>
              <a:gd name="connsiteX47" fmla="*/ 3882189 w 5887453"/>
              <a:gd name="connsiteY47" fmla="*/ 433137 h 3850106"/>
              <a:gd name="connsiteX48" fmla="*/ 4170947 w 5887453"/>
              <a:gd name="connsiteY48" fmla="*/ 401053 h 3850106"/>
              <a:gd name="connsiteX49" fmla="*/ 5197642 w 5887453"/>
              <a:gd name="connsiteY49" fmla="*/ 545432 h 3850106"/>
              <a:gd name="connsiteX50" fmla="*/ 5197642 w 5887453"/>
              <a:gd name="connsiteY50" fmla="*/ 625642 h 3850106"/>
              <a:gd name="connsiteX51" fmla="*/ 5309937 w 5887453"/>
              <a:gd name="connsiteY51" fmla="*/ 625642 h 3850106"/>
              <a:gd name="connsiteX52" fmla="*/ 5839326 w 5887453"/>
              <a:gd name="connsiteY52" fmla="*/ 1556084 h 3850106"/>
              <a:gd name="connsiteX53" fmla="*/ 5823284 w 5887453"/>
              <a:gd name="connsiteY53" fmla="*/ 1764632 h 3850106"/>
              <a:gd name="connsiteX54" fmla="*/ 5887453 w 5887453"/>
              <a:gd name="connsiteY54" fmla="*/ 1876927 h 3850106"/>
              <a:gd name="connsiteX55" fmla="*/ 5823284 w 5887453"/>
              <a:gd name="connsiteY55" fmla="*/ 2277979 h 3850106"/>
              <a:gd name="connsiteX56" fmla="*/ 5743074 w 5887453"/>
              <a:gd name="connsiteY56" fmla="*/ 2326106 h 3850106"/>
              <a:gd name="connsiteX57" fmla="*/ 5823284 w 5887453"/>
              <a:gd name="connsiteY57" fmla="*/ 2390274 h 3850106"/>
              <a:gd name="connsiteX58" fmla="*/ 5710989 w 5887453"/>
              <a:gd name="connsiteY58" fmla="*/ 2727158 h 3850106"/>
              <a:gd name="connsiteX59" fmla="*/ 5614737 w 5887453"/>
              <a:gd name="connsiteY59" fmla="*/ 2999874 h 3850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</a:cxnLst>
            <a:rect l="l" t="t" r="r" b="b"/>
            <a:pathLst>
              <a:path w="5887453" h="3850106">
                <a:moveTo>
                  <a:pt x="5614737" y="2999874"/>
                </a:moveTo>
                <a:lnTo>
                  <a:pt x="5085347" y="3384884"/>
                </a:lnTo>
                <a:lnTo>
                  <a:pt x="4411579" y="3785937"/>
                </a:lnTo>
                <a:lnTo>
                  <a:pt x="4267200" y="3850106"/>
                </a:lnTo>
                <a:lnTo>
                  <a:pt x="4106779" y="3850106"/>
                </a:lnTo>
                <a:lnTo>
                  <a:pt x="3994484" y="3785937"/>
                </a:lnTo>
                <a:lnTo>
                  <a:pt x="3978442" y="3673642"/>
                </a:lnTo>
                <a:lnTo>
                  <a:pt x="3898232" y="3625516"/>
                </a:lnTo>
                <a:lnTo>
                  <a:pt x="3834063" y="3593432"/>
                </a:lnTo>
                <a:lnTo>
                  <a:pt x="3689684" y="3705727"/>
                </a:lnTo>
                <a:lnTo>
                  <a:pt x="3433010" y="3834063"/>
                </a:lnTo>
                <a:lnTo>
                  <a:pt x="3288632" y="3850106"/>
                </a:lnTo>
                <a:lnTo>
                  <a:pt x="3144253" y="3818021"/>
                </a:lnTo>
                <a:lnTo>
                  <a:pt x="2935705" y="3641558"/>
                </a:lnTo>
                <a:lnTo>
                  <a:pt x="2775284" y="3336758"/>
                </a:lnTo>
                <a:lnTo>
                  <a:pt x="2711116" y="3031958"/>
                </a:lnTo>
                <a:lnTo>
                  <a:pt x="2727158" y="2855495"/>
                </a:lnTo>
                <a:lnTo>
                  <a:pt x="2630905" y="2743200"/>
                </a:lnTo>
                <a:lnTo>
                  <a:pt x="2310063" y="2534653"/>
                </a:lnTo>
                <a:lnTo>
                  <a:pt x="2149642" y="2614863"/>
                </a:lnTo>
                <a:lnTo>
                  <a:pt x="1892968" y="2646948"/>
                </a:lnTo>
                <a:lnTo>
                  <a:pt x="1732547" y="2614863"/>
                </a:lnTo>
                <a:lnTo>
                  <a:pt x="1620253" y="2518611"/>
                </a:lnTo>
                <a:lnTo>
                  <a:pt x="1507958" y="2310063"/>
                </a:lnTo>
                <a:lnTo>
                  <a:pt x="1491916" y="1941095"/>
                </a:lnTo>
                <a:lnTo>
                  <a:pt x="1604210" y="1828800"/>
                </a:lnTo>
                <a:lnTo>
                  <a:pt x="1909010" y="1780674"/>
                </a:lnTo>
                <a:lnTo>
                  <a:pt x="1620253" y="1620253"/>
                </a:lnTo>
                <a:lnTo>
                  <a:pt x="1074821" y="1732548"/>
                </a:lnTo>
                <a:lnTo>
                  <a:pt x="593558" y="1395663"/>
                </a:lnTo>
                <a:lnTo>
                  <a:pt x="529389" y="1491916"/>
                </a:lnTo>
                <a:lnTo>
                  <a:pt x="336884" y="1491916"/>
                </a:lnTo>
                <a:lnTo>
                  <a:pt x="272716" y="1443790"/>
                </a:lnTo>
                <a:lnTo>
                  <a:pt x="192505" y="1379621"/>
                </a:lnTo>
                <a:lnTo>
                  <a:pt x="144379" y="1363579"/>
                </a:lnTo>
                <a:lnTo>
                  <a:pt x="80210" y="1283369"/>
                </a:lnTo>
                <a:lnTo>
                  <a:pt x="0" y="1122948"/>
                </a:lnTo>
                <a:lnTo>
                  <a:pt x="16042" y="898358"/>
                </a:lnTo>
                <a:lnTo>
                  <a:pt x="96253" y="834190"/>
                </a:lnTo>
                <a:lnTo>
                  <a:pt x="0" y="818148"/>
                </a:lnTo>
                <a:lnTo>
                  <a:pt x="16042" y="160421"/>
                </a:lnTo>
                <a:lnTo>
                  <a:pt x="481263" y="80211"/>
                </a:lnTo>
                <a:lnTo>
                  <a:pt x="433137" y="32084"/>
                </a:lnTo>
                <a:lnTo>
                  <a:pt x="545432" y="0"/>
                </a:lnTo>
                <a:lnTo>
                  <a:pt x="577516" y="96253"/>
                </a:lnTo>
                <a:lnTo>
                  <a:pt x="1588168" y="16042"/>
                </a:lnTo>
                <a:lnTo>
                  <a:pt x="2005263" y="96253"/>
                </a:lnTo>
                <a:lnTo>
                  <a:pt x="3882189" y="433137"/>
                </a:lnTo>
                <a:lnTo>
                  <a:pt x="4170947" y="401053"/>
                </a:lnTo>
                <a:lnTo>
                  <a:pt x="5197642" y="545432"/>
                </a:lnTo>
                <a:lnTo>
                  <a:pt x="5197642" y="625642"/>
                </a:lnTo>
                <a:lnTo>
                  <a:pt x="5309937" y="625642"/>
                </a:lnTo>
                <a:lnTo>
                  <a:pt x="5839326" y="1556084"/>
                </a:lnTo>
                <a:lnTo>
                  <a:pt x="5823284" y="1764632"/>
                </a:lnTo>
                <a:lnTo>
                  <a:pt x="5887453" y="1876927"/>
                </a:lnTo>
                <a:lnTo>
                  <a:pt x="5823284" y="2277979"/>
                </a:lnTo>
                <a:lnTo>
                  <a:pt x="5743074" y="2326106"/>
                </a:lnTo>
                <a:lnTo>
                  <a:pt x="5823284" y="2390274"/>
                </a:lnTo>
                <a:lnTo>
                  <a:pt x="5710989" y="2727158"/>
                </a:lnTo>
                <a:lnTo>
                  <a:pt x="5614737" y="2999874"/>
                </a:lnTo>
                <a:close/>
              </a:path>
            </a:pathLst>
          </a:custGeom>
          <a:blipFill>
            <a:blip r:embed="rId13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9" name="Image 8" descr="5bks811i.gif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 rot="256972">
            <a:off x="1656025" y="3744376"/>
            <a:ext cx="807482" cy="377902"/>
          </a:xfrm>
          <a:prstGeom prst="rect">
            <a:avLst/>
          </a:prstGeom>
        </p:spPr>
      </p:pic>
      <p:pic>
        <p:nvPicPr>
          <p:cNvPr id="23" name="Image 22" descr="Image5.png"/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0" y="1857364"/>
            <a:ext cx="1124179" cy="928670"/>
          </a:xfrm>
          <a:prstGeom prst="rect">
            <a:avLst/>
          </a:prstGeom>
        </p:spPr>
      </p:pic>
      <p:sp>
        <p:nvSpPr>
          <p:cNvPr id="7" name="Forme libre 6"/>
          <p:cNvSpPr/>
          <p:nvPr/>
        </p:nvSpPr>
        <p:spPr>
          <a:xfrm>
            <a:off x="0" y="5873348"/>
            <a:ext cx="1071570" cy="984652"/>
          </a:xfrm>
          <a:custGeom>
            <a:avLst/>
            <a:gdLst>
              <a:gd name="connsiteX0" fmla="*/ 3160294 w 3785936"/>
              <a:gd name="connsiteY0" fmla="*/ 1550737 h 3342106"/>
              <a:gd name="connsiteX1" fmla="*/ 3577389 w 3785936"/>
              <a:gd name="connsiteY1" fmla="*/ 1983874 h 3342106"/>
              <a:gd name="connsiteX2" fmla="*/ 3737810 w 3785936"/>
              <a:gd name="connsiteY2" fmla="*/ 2352842 h 3342106"/>
              <a:gd name="connsiteX3" fmla="*/ 3753852 w 3785936"/>
              <a:gd name="connsiteY3" fmla="*/ 2850148 h 3342106"/>
              <a:gd name="connsiteX4" fmla="*/ 3545305 w 3785936"/>
              <a:gd name="connsiteY4" fmla="*/ 3251200 h 3342106"/>
              <a:gd name="connsiteX5" fmla="*/ 3128210 w 3785936"/>
              <a:gd name="connsiteY5" fmla="*/ 3283285 h 3342106"/>
              <a:gd name="connsiteX6" fmla="*/ 2711115 w 3785936"/>
              <a:gd name="connsiteY6" fmla="*/ 2898274 h 3342106"/>
              <a:gd name="connsiteX7" fmla="*/ 2486526 w 3785936"/>
              <a:gd name="connsiteY7" fmla="*/ 2304716 h 3342106"/>
              <a:gd name="connsiteX8" fmla="*/ 2566736 w 3785936"/>
              <a:gd name="connsiteY8" fmla="*/ 1727200 h 3342106"/>
              <a:gd name="connsiteX9" fmla="*/ 2630905 w 3785936"/>
              <a:gd name="connsiteY9" fmla="*/ 1646990 h 3342106"/>
              <a:gd name="connsiteX10" fmla="*/ 2630905 w 3785936"/>
              <a:gd name="connsiteY10" fmla="*/ 1582821 h 3342106"/>
              <a:gd name="connsiteX11" fmla="*/ 2679031 w 3785936"/>
              <a:gd name="connsiteY11" fmla="*/ 1438442 h 3342106"/>
              <a:gd name="connsiteX12" fmla="*/ 2743200 w 3785936"/>
              <a:gd name="connsiteY12" fmla="*/ 1358232 h 3342106"/>
              <a:gd name="connsiteX13" fmla="*/ 2711115 w 3785936"/>
              <a:gd name="connsiteY13" fmla="*/ 1085516 h 3342106"/>
              <a:gd name="connsiteX14" fmla="*/ 2502568 w 3785936"/>
              <a:gd name="connsiteY14" fmla="*/ 1390316 h 3342106"/>
              <a:gd name="connsiteX15" fmla="*/ 2390273 w 3785936"/>
              <a:gd name="connsiteY15" fmla="*/ 1791369 h 3342106"/>
              <a:gd name="connsiteX16" fmla="*/ 2261936 w 3785936"/>
              <a:gd name="connsiteY16" fmla="*/ 1935748 h 3342106"/>
              <a:gd name="connsiteX17" fmla="*/ 2101515 w 3785936"/>
              <a:gd name="connsiteY17" fmla="*/ 1999916 h 3342106"/>
              <a:gd name="connsiteX18" fmla="*/ 1989221 w 3785936"/>
              <a:gd name="connsiteY18" fmla="*/ 2064085 h 3342106"/>
              <a:gd name="connsiteX19" fmla="*/ 1876926 w 3785936"/>
              <a:gd name="connsiteY19" fmla="*/ 2080127 h 3342106"/>
              <a:gd name="connsiteX20" fmla="*/ 2101515 w 3785936"/>
              <a:gd name="connsiteY20" fmla="*/ 2513263 h 3342106"/>
              <a:gd name="connsiteX21" fmla="*/ 2005263 w 3785936"/>
              <a:gd name="connsiteY21" fmla="*/ 2529306 h 3342106"/>
              <a:gd name="connsiteX22" fmla="*/ 1957136 w 3785936"/>
              <a:gd name="connsiteY22" fmla="*/ 2433053 h 3342106"/>
              <a:gd name="connsiteX23" fmla="*/ 1780673 w 3785936"/>
              <a:gd name="connsiteY23" fmla="*/ 2080127 h 3342106"/>
              <a:gd name="connsiteX24" fmla="*/ 1732547 w 3785936"/>
              <a:gd name="connsiteY24" fmla="*/ 2080127 h 3342106"/>
              <a:gd name="connsiteX25" fmla="*/ 1395663 w 3785936"/>
              <a:gd name="connsiteY25" fmla="*/ 1919706 h 3342106"/>
              <a:gd name="connsiteX26" fmla="*/ 1219200 w 3785936"/>
              <a:gd name="connsiteY26" fmla="*/ 1839495 h 3342106"/>
              <a:gd name="connsiteX27" fmla="*/ 1187115 w 3785936"/>
              <a:gd name="connsiteY27" fmla="*/ 1951790 h 3342106"/>
              <a:gd name="connsiteX28" fmla="*/ 1026694 w 3785936"/>
              <a:gd name="connsiteY28" fmla="*/ 2272632 h 3342106"/>
              <a:gd name="connsiteX29" fmla="*/ 802105 w 3785936"/>
              <a:gd name="connsiteY29" fmla="*/ 2433053 h 3342106"/>
              <a:gd name="connsiteX30" fmla="*/ 609600 w 3785936"/>
              <a:gd name="connsiteY30" fmla="*/ 2465137 h 3342106"/>
              <a:gd name="connsiteX31" fmla="*/ 304800 w 3785936"/>
              <a:gd name="connsiteY31" fmla="*/ 2320758 h 3342106"/>
              <a:gd name="connsiteX32" fmla="*/ 48126 w 3785936"/>
              <a:gd name="connsiteY32" fmla="*/ 1935748 h 3342106"/>
              <a:gd name="connsiteX33" fmla="*/ 16042 w 3785936"/>
              <a:gd name="connsiteY33" fmla="*/ 1454485 h 3342106"/>
              <a:gd name="connsiteX34" fmla="*/ 128336 w 3785936"/>
              <a:gd name="connsiteY34" fmla="*/ 1133642 h 3342106"/>
              <a:gd name="connsiteX35" fmla="*/ 336884 w 3785936"/>
              <a:gd name="connsiteY35" fmla="*/ 973221 h 3342106"/>
              <a:gd name="connsiteX36" fmla="*/ 673768 w 3785936"/>
              <a:gd name="connsiteY36" fmla="*/ 941137 h 3342106"/>
              <a:gd name="connsiteX37" fmla="*/ 1026694 w 3785936"/>
              <a:gd name="connsiteY37" fmla="*/ 1165727 h 3342106"/>
              <a:gd name="connsiteX38" fmla="*/ 1138989 w 3785936"/>
              <a:gd name="connsiteY38" fmla="*/ 1438442 h 3342106"/>
              <a:gd name="connsiteX39" fmla="*/ 1235242 w 3785936"/>
              <a:gd name="connsiteY39" fmla="*/ 1454485 h 3342106"/>
              <a:gd name="connsiteX40" fmla="*/ 1251284 w 3785936"/>
              <a:gd name="connsiteY40" fmla="*/ 1310106 h 3342106"/>
              <a:gd name="connsiteX41" fmla="*/ 1219200 w 3785936"/>
              <a:gd name="connsiteY41" fmla="*/ 1165727 h 3342106"/>
              <a:gd name="connsiteX42" fmla="*/ 1138989 w 3785936"/>
              <a:gd name="connsiteY42" fmla="*/ 1197811 h 3342106"/>
              <a:gd name="connsiteX43" fmla="*/ 1106905 w 3785936"/>
              <a:gd name="connsiteY43" fmla="*/ 1101558 h 3342106"/>
              <a:gd name="connsiteX44" fmla="*/ 1187115 w 3785936"/>
              <a:gd name="connsiteY44" fmla="*/ 1085516 h 3342106"/>
              <a:gd name="connsiteX45" fmla="*/ 1187115 w 3785936"/>
              <a:gd name="connsiteY45" fmla="*/ 957179 h 3342106"/>
              <a:gd name="connsiteX46" fmla="*/ 994610 w 3785936"/>
              <a:gd name="connsiteY46" fmla="*/ 989263 h 3342106"/>
              <a:gd name="connsiteX47" fmla="*/ 850231 w 3785936"/>
              <a:gd name="connsiteY47" fmla="*/ 812800 h 3342106"/>
              <a:gd name="connsiteX48" fmla="*/ 770021 w 3785936"/>
              <a:gd name="connsiteY48" fmla="*/ 668421 h 3342106"/>
              <a:gd name="connsiteX49" fmla="*/ 850231 w 3785936"/>
              <a:gd name="connsiteY49" fmla="*/ 524042 h 3342106"/>
              <a:gd name="connsiteX50" fmla="*/ 994610 w 3785936"/>
              <a:gd name="connsiteY50" fmla="*/ 491958 h 3342106"/>
              <a:gd name="connsiteX51" fmla="*/ 1187115 w 3785936"/>
              <a:gd name="connsiteY51" fmla="*/ 604253 h 3342106"/>
              <a:gd name="connsiteX52" fmla="*/ 1283368 w 3785936"/>
              <a:gd name="connsiteY52" fmla="*/ 700506 h 3342106"/>
              <a:gd name="connsiteX53" fmla="*/ 1427747 w 3785936"/>
              <a:gd name="connsiteY53" fmla="*/ 668421 h 3342106"/>
              <a:gd name="connsiteX54" fmla="*/ 1572126 w 3785936"/>
              <a:gd name="connsiteY54" fmla="*/ 668421 h 3342106"/>
              <a:gd name="connsiteX55" fmla="*/ 1668379 w 3785936"/>
              <a:gd name="connsiteY55" fmla="*/ 812800 h 3342106"/>
              <a:gd name="connsiteX56" fmla="*/ 1379621 w 3785936"/>
              <a:gd name="connsiteY56" fmla="*/ 893011 h 3342106"/>
              <a:gd name="connsiteX57" fmla="*/ 1299410 w 3785936"/>
              <a:gd name="connsiteY57" fmla="*/ 925095 h 3342106"/>
              <a:gd name="connsiteX58" fmla="*/ 1315452 w 3785936"/>
              <a:gd name="connsiteY58" fmla="*/ 973221 h 3342106"/>
              <a:gd name="connsiteX59" fmla="*/ 1315452 w 3785936"/>
              <a:gd name="connsiteY59" fmla="*/ 1053432 h 3342106"/>
              <a:gd name="connsiteX60" fmla="*/ 1347536 w 3785936"/>
              <a:gd name="connsiteY60" fmla="*/ 1085516 h 3342106"/>
              <a:gd name="connsiteX61" fmla="*/ 1363579 w 3785936"/>
              <a:gd name="connsiteY61" fmla="*/ 1261979 h 3342106"/>
              <a:gd name="connsiteX62" fmla="*/ 1411705 w 3785936"/>
              <a:gd name="connsiteY62" fmla="*/ 1294063 h 3342106"/>
              <a:gd name="connsiteX63" fmla="*/ 1459831 w 3785936"/>
              <a:gd name="connsiteY63" fmla="*/ 1534695 h 3342106"/>
              <a:gd name="connsiteX64" fmla="*/ 1524000 w 3785936"/>
              <a:gd name="connsiteY64" fmla="*/ 1566779 h 3342106"/>
              <a:gd name="connsiteX65" fmla="*/ 1860884 w 3785936"/>
              <a:gd name="connsiteY65" fmla="*/ 1695116 h 3342106"/>
              <a:gd name="connsiteX66" fmla="*/ 2053389 w 3785936"/>
              <a:gd name="connsiteY66" fmla="*/ 1791369 h 3342106"/>
              <a:gd name="connsiteX67" fmla="*/ 2294021 w 3785936"/>
              <a:gd name="connsiteY67" fmla="*/ 1229895 h 3342106"/>
              <a:gd name="connsiteX68" fmla="*/ 2454442 w 3785936"/>
              <a:gd name="connsiteY68" fmla="*/ 1037390 h 3342106"/>
              <a:gd name="connsiteX69" fmla="*/ 2679031 w 3785936"/>
              <a:gd name="connsiteY69" fmla="*/ 941137 h 3342106"/>
              <a:gd name="connsiteX70" fmla="*/ 2646947 w 3785936"/>
              <a:gd name="connsiteY70" fmla="*/ 780716 h 3342106"/>
              <a:gd name="connsiteX71" fmla="*/ 2550694 w 3785936"/>
              <a:gd name="connsiteY71" fmla="*/ 652379 h 3342106"/>
              <a:gd name="connsiteX72" fmla="*/ 2518610 w 3785936"/>
              <a:gd name="connsiteY72" fmla="*/ 620295 h 3342106"/>
              <a:gd name="connsiteX73" fmla="*/ 2534652 w 3785936"/>
              <a:gd name="connsiteY73" fmla="*/ 540085 h 3342106"/>
              <a:gd name="connsiteX74" fmla="*/ 2438400 w 3785936"/>
              <a:gd name="connsiteY74" fmla="*/ 524042 h 3342106"/>
              <a:gd name="connsiteX75" fmla="*/ 2358189 w 3785936"/>
              <a:gd name="connsiteY75" fmla="*/ 491958 h 3342106"/>
              <a:gd name="connsiteX76" fmla="*/ 2197768 w 3785936"/>
              <a:gd name="connsiteY76" fmla="*/ 572169 h 3342106"/>
              <a:gd name="connsiteX77" fmla="*/ 2149642 w 3785936"/>
              <a:gd name="connsiteY77" fmla="*/ 652379 h 3342106"/>
              <a:gd name="connsiteX78" fmla="*/ 2101515 w 3785936"/>
              <a:gd name="connsiteY78" fmla="*/ 588211 h 3342106"/>
              <a:gd name="connsiteX79" fmla="*/ 2294021 w 3785936"/>
              <a:gd name="connsiteY79" fmla="*/ 427790 h 3342106"/>
              <a:gd name="connsiteX80" fmla="*/ 2133600 w 3785936"/>
              <a:gd name="connsiteY80" fmla="*/ 475916 h 3342106"/>
              <a:gd name="connsiteX81" fmla="*/ 1892968 w 3785936"/>
              <a:gd name="connsiteY81" fmla="*/ 508000 h 3342106"/>
              <a:gd name="connsiteX82" fmla="*/ 1764631 w 3785936"/>
              <a:gd name="connsiteY82" fmla="*/ 636337 h 3342106"/>
              <a:gd name="connsiteX83" fmla="*/ 1604210 w 3785936"/>
              <a:gd name="connsiteY83" fmla="*/ 540085 h 3342106"/>
              <a:gd name="connsiteX84" fmla="*/ 1604210 w 3785936"/>
              <a:gd name="connsiteY84" fmla="*/ 395706 h 3342106"/>
              <a:gd name="connsiteX85" fmla="*/ 1716505 w 3785936"/>
              <a:gd name="connsiteY85" fmla="*/ 299453 h 3342106"/>
              <a:gd name="connsiteX86" fmla="*/ 1844842 w 3785936"/>
              <a:gd name="connsiteY86" fmla="*/ 379663 h 3342106"/>
              <a:gd name="connsiteX87" fmla="*/ 2326105 w 3785936"/>
              <a:gd name="connsiteY87" fmla="*/ 251327 h 3342106"/>
              <a:gd name="connsiteX88" fmla="*/ 2422357 w 3785936"/>
              <a:gd name="connsiteY88" fmla="*/ 139032 h 3342106"/>
              <a:gd name="connsiteX89" fmla="*/ 2534652 w 3785936"/>
              <a:gd name="connsiteY89" fmla="*/ 155074 h 3342106"/>
              <a:gd name="connsiteX90" fmla="*/ 2807368 w 3785936"/>
              <a:gd name="connsiteY90" fmla="*/ 90906 h 3342106"/>
              <a:gd name="connsiteX91" fmla="*/ 2855494 w 3785936"/>
              <a:gd name="connsiteY91" fmla="*/ 139032 h 3342106"/>
              <a:gd name="connsiteX92" fmla="*/ 3080084 w 3785936"/>
              <a:gd name="connsiteY92" fmla="*/ 106948 h 3342106"/>
              <a:gd name="connsiteX93" fmla="*/ 3112168 w 3785936"/>
              <a:gd name="connsiteY93" fmla="*/ 42779 h 3342106"/>
              <a:gd name="connsiteX94" fmla="*/ 3208421 w 3785936"/>
              <a:gd name="connsiteY94" fmla="*/ 10695 h 3342106"/>
              <a:gd name="connsiteX95" fmla="*/ 3320715 w 3785936"/>
              <a:gd name="connsiteY95" fmla="*/ 106948 h 3342106"/>
              <a:gd name="connsiteX96" fmla="*/ 3288631 w 3785936"/>
              <a:gd name="connsiteY96" fmla="*/ 235285 h 3342106"/>
              <a:gd name="connsiteX97" fmla="*/ 3208421 w 3785936"/>
              <a:gd name="connsiteY97" fmla="*/ 315495 h 3342106"/>
              <a:gd name="connsiteX98" fmla="*/ 3096126 w 3785936"/>
              <a:gd name="connsiteY98" fmla="*/ 251327 h 3342106"/>
              <a:gd name="connsiteX99" fmla="*/ 2903621 w 3785936"/>
              <a:gd name="connsiteY99" fmla="*/ 331537 h 3342106"/>
              <a:gd name="connsiteX100" fmla="*/ 2759242 w 3785936"/>
              <a:gd name="connsiteY100" fmla="*/ 395706 h 3342106"/>
              <a:gd name="connsiteX101" fmla="*/ 2695073 w 3785936"/>
              <a:gd name="connsiteY101" fmla="*/ 427790 h 3342106"/>
              <a:gd name="connsiteX102" fmla="*/ 2679031 w 3785936"/>
              <a:gd name="connsiteY102" fmla="*/ 459874 h 3342106"/>
              <a:gd name="connsiteX103" fmla="*/ 2759242 w 3785936"/>
              <a:gd name="connsiteY103" fmla="*/ 459874 h 3342106"/>
              <a:gd name="connsiteX104" fmla="*/ 2855494 w 3785936"/>
              <a:gd name="connsiteY104" fmla="*/ 716548 h 3342106"/>
              <a:gd name="connsiteX105" fmla="*/ 2823410 w 3785936"/>
              <a:gd name="connsiteY105" fmla="*/ 764674 h 3342106"/>
              <a:gd name="connsiteX106" fmla="*/ 2823410 w 3785936"/>
              <a:gd name="connsiteY106" fmla="*/ 876969 h 3342106"/>
              <a:gd name="connsiteX107" fmla="*/ 2855494 w 3785936"/>
              <a:gd name="connsiteY107" fmla="*/ 876969 h 3342106"/>
              <a:gd name="connsiteX108" fmla="*/ 2919663 w 3785936"/>
              <a:gd name="connsiteY108" fmla="*/ 1069474 h 3342106"/>
              <a:gd name="connsiteX109" fmla="*/ 2903621 w 3785936"/>
              <a:gd name="connsiteY109" fmla="*/ 1197811 h 3342106"/>
              <a:gd name="connsiteX110" fmla="*/ 2951747 w 3785936"/>
              <a:gd name="connsiteY110" fmla="*/ 1229895 h 3342106"/>
              <a:gd name="connsiteX111" fmla="*/ 2919663 w 3785936"/>
              <a:gd name="connsiteY111" fmla="*/ 1294063 h 3342106"/>
              <a:gd name="connsiteX112" fmla="*/ 3015915 w 3785936"/>
              <a:gd name="connsiteY112" fmla="*/ 1326148 h 3342106"/>
              <a:gd name="connsiteX113" fmla="*/ 3144252 w 3785936"/>
              <a:gd name="connsiteY113" fmla="*/ 1438442 h 3342106"/>
              <a:gd name="connsiteX114" fmla="*/ 3160294 w 3785936"/>
              <a:gd name="connsiteY114" fmla="*/ 1550737 h 33421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</a:cxnLst>
            <a:rect l="l" t="t" r="r" b="b"/>
            <a:pathLst>
              <a:path w="3785936" h="3342106">
                <a:moveTo>
                  <a:pt x="3160294" y="1550737"/>
                </a:moveTo>
                <a:cubicBezTo>
                  <a:pt x="3232483" y="1641642"/>
                  <a:pt x="3481136" y="1850190"/>
                  <a:pt x="3577389" y="1983874"/>
                </a:cubicBezTo>
                <a:cubicBezTo>
                  <a:pt x="3673642" y="2117558"/>
                  <a:pt x="3708400" y="2208463"/>
                  <a:pt x="3737810" y="2352842"/>
                </a:cubicBezTo>
                <a:cubicBezTo>
                  <a:pt x="3767220" y="2497221"/>
                  <a:pt x="3785936" y="2700422"/>
                  <a:pt x="3753852" y="2850148"/>
                </a:cubicBezTo>
                <a:cubicBezTo>
                  <a:pt x="3721768" y="2999874"/>
                  <a:pt x="3649579" y="3179011"/>
                  <a:pt x="3545305" y="3251200"/>
                </a:cubicBezTo>
                <a:cubicBezTo>
                  <a:pt x="3441031" y="3323389"/>
                  <a:pt x="3267242" y="3342106"/>
                  <a:pt x="3128210" y="3283285"/>
                </a:cubicBezTo>
                <a:cubicBezTo>
                  <a:pt x="2989178" y="3224464"/>
                  <a:pt x="2818062" y="3061369"/>
                  <a:pt x="2711115" y="2898274"/>
                </a:cubicBezTo>
                <a:cubicBezTo>
                  <a:pt x="2604168" y="2735179"/>
                  <a:pt x="2510589" y="2499895"/>
                  <a:pt x="2486526" y="2304716"/>
                </a:cubicBezTo>
                <a:cubicBezTo>
                  <a:pt x="2462463" y="2109537"/>
                  <a:pt x="2542673" y="1836821"/>
                  <a:pt x="2566736" y="1727200"/>
                </a:cubicBezTo>
                <a:cubicBezTo>
                  <a:pt x="2590799" y="1617579"/>
                  <a:pt x="2620210" y="1671053"/>
                  <a:pt x="2630905" y="1646990"/>
                </a:cubicBezTo>
                <a:cubicBezTo>
                  <a:pt x="2641600" y="1622927"/>
                  <a:pt x="2622884" y="1617579"/>
                  <a:pt x="2630905" y="1582821"/>
                </a:cubicBezTo>
                <a:cubicBezTo>
                  <a:pt x="2638926" y="1548063"/>
                  <a:pt x="2660315" y="1475873"/>
                  <a:pt x="2679031" y="1438442"/>
                </a:cubicBezTo>
                <a:cubicBezTo>
                  <a:pt x="2697747" y="1401011"/>
                  <a:pt x="2737853" y="1417053"/>
                  <a:pt x="2743200" y="1358232"/>
                </a:cubicBezTo>
                <a:cubicBezTo>
                  <a:pt x="2748547" y="1299411"/>
                  <a:pt x="2751220" y="1080169"/>
                  <a:pt x="2711115" y="1085516"/>
                </a:cubicBezTo>
                <a:cubicBezTo>
                  <a:pt x="2671010" y="1090863"/>
                  <a:pt x="2556042" y="1272674"/>
                  <a:pt x="2502568" y="1390316"/>
                </a:cubicBezTo>
                <a:cubicBezTo>
                  <a:pt x="2449094" y="1507958"/>
                  <a:pt x="2430378" y="1700464"/>
                  <a:pt x="2390273" y="1791369"/>
                </a:cubicBezTo>
                <a:cubicBezTo>
                  <a:pt x="2350168" y="1882274"/>
                  <a:pt x="2310062" y="1900990"/>
                  <a:pt x="2261936" y="1935748"/>
                </a:cubicBezTo>
                <a:cubicBezTo>
                  <a:pt x="2213810" y="1970506"/>
                  <a:pt x="2146967" y="1978527"/>
                  <a:pt x="2101515" y="1999916"/>
                </a:cubicBezTo>
                <a:cubicBezTo>
                  <a:pt x="2056063" y="2021305"/>
                  <a:pt x="2026653" y="2050716"/>
                  <a:pt x="1989221" y="2064085"/>
                </a:cubicBezTo>
                <a:cubicBezTo>
                  <a:pt x="1951789" y="2077454"/>
                  <a:pt x="1858210" y="2005264"/>
                  <a:pt x="1876926" y="2080127"/>
                </a:cubicBezTo>
                <a:cubicBezTo>
                  <a:pt x="1895642" y="2154990"/>
                  <a:pt x="2080126" y="2438400"/>
                  <a:pt x="2101515" y="2513263"/>
                </a:cubicBezTo>
                <a:cubicBezTo>
                  <a:pt x="2122904" y="2588126"/>
                  <a:pt x="2029326" y="2542674"/>
                  <a:pt x="2005263" y="2529306"/>
                </a:cubicBezTo>
                <a:cubicBezTo>
                  <a:pt x="1981200" y="2515938"/>
                  <a:pt x="1957136" y="2433053"/>
                  <a:pt x="1957136" y="2433053"/>
                </a:cubicBezTo>
                <a:cubicBezTo>
                  <a:pt x="1919704" y="2358190"/>
                  <a:pt x="1818104" y="2138948"/>
                  <a:pt x="1780673" y="2080127"/>
                </a:cubicBezTo>
                <a:cubicBezTo>
                  <a:pt x="1743242" y="2021306"/>
                  <a:pt x="1796715" y="2106864"/>
                  <a:pt x="1732547" y="2080127"/>
                </a:cubicBezTo>
                <a:cubicBezTo>
                  <a:pt x="1668379" y="2053390"/>
                  <a:pt x="1481221" y="1959811"/>
                  <a:pt x="1395663" y="1919706"/>
                </a:cubicBezTo>
                <a:cubicBezTo>
                  <a:pt x="1310105" y="1879601"/>
                  <a:pt x="1253958" y="1834148"/>
                  <a:pt x="1219200" y="1839495"/>
                </a:cubicBezTo>
                <a:cubicBezTo>
                  <a:pt x="1184442" y="1844842"/>
                  <a:pt x="1219199" y="1879601"/>
                  <a:pt x="1187115" y="1951790"/>
                </a:cubicBezTo>
                <a:cubicBezTo>
                  <a:pt x="1155031" y="2023979"/>
                  <a:pt x="1090862" y="2192421"/>
                  <a:pt x="1026694" y="2272632"/>
                </a:cubicBezTo>
                <a:cubicBezTo>
                  <a:pt x="962526" y="2352843"/>
                  <a:pt x="871621" y="2400969"/>
                  <a:pt x="802105" y="2433053"/>
                </a:cubicBezTo>
                <a:cubicBezTo>
                  <a:pt x="732589" y="2465137"/>
                  <a:pt x="692484" y="2483853"/>
                  <a:pt x="609600" y="2465137"/>
                </a:cubicBezTo>
                <a:cubicBezTo>
                  <a:pt x="526716" y="2446421"/>
                  <a:pt x="398379" y="2408989"/>
                  <a:pt x="304800" y="2320758"/>
                </a:cubicBezTo>
                <a:cubicBezTo>
                  <a:pt x="211221" y="2232527"/>
                  <a:pt x="96252" y="2080127"/>
                  <a:pt x="48126" y="1935748"/>
                </a:cubicBezTo>
                <a:cubicBezTo>
                  <a:pt x="0" y="1791369"/>
                  <a:pt x="2674" y="1588169"/>
                  <a:pt x="16042" y="1454485"/>
                </a:cubicBezTo>
                <a:cubicBezTo>
                  <a:pt x="29410" y="1320801"/>
                  <a:pt x="74862" y="1213853"/>
                  <a:pt x="128336" y="1133642"/>
                </a:cubicBezTo>
                <a:cubicBezTo>
                  <a:pt x="181810" y="1053431"/>
                  <a:pt x="245979" y="1005305"/>
                  <a:pt x="336884" y="973221"/>
                </a:cubicBezTo>
                <a:cubicBezTo>
                  <a:pt x="427789" y="941137"/>
                  <a:pt x="558800" y="909053"/>
                  <a:pt x="673768" y="941137"/>
                </a:cubicBezTo>
                <a:cubicBezTo>
                  <a:pt x="788736" y="973221"/>
                  <a:pt x="949157" y="1082843"/>
                  <a:pt x="1026694" y="1165727"/>
                </a:cubicBezTo>
                <a:cubicBezTo>
                  <a:pt x="1104231" y="1248611"/>
                  <a:pt x="1104231" y="1390316"/>
                  <a:pt x="1138989" y="1438442"/>
                </a:cubicBezTo>
                <a:cubicBezTo>
                  <a:pt x="1173747" y="1486568"/>
                  <a:pt x="1216526" y="1475874"/>
                  <a:pt x="1235242" y="1454485"/>
                </a:cubicBezTo>
                <a:cubicBezTo>
                  <a:pt x="1253958" y="1433096"/>
                  <a:pt x="1253958" y="1358232"/>
                  <a:pt x="1251284" y="1310106"/>
                </a:cubicBezTo>
                <a:cubicBezTo>
                  <a:pt x="1248610" y="1261980"/>
                  <a:pt x="1237916" y="1184443"/>
                  <a:pt x="1219200" y="1165727"/>
                </a:cubicBezTo>
                <a:cubicBezTo>
                  <a:pt x="1200484" y="1147011"/>
                  <a:pt x="1157705" y="1208506"/>
                  <a:pt x="1138989" y="1197811"/>
                </a:cubicBezTo>
                <a:cubicBezTo>
                  <a:pt x="1120273" y="1187116"/>
                  <a:pt x="1098884" y="1120274"/>
                  <a:pt x="1106905" y="1101558"/>
                </a:cubicBezTo>
                <a:cubicBezTo>
                  <a:pt x="1114926" y="1082842"/>
                  <a:pt x="1173747" y="1109579"/>
                  <a:pt x="1187115" y="1085516"/>
                </a:cubicBezTo>
                <a:cubicBezTo>
                  <a:pt x="1200483" y="1061453"/>
                  <a:pt x="1219199" y="973221"/>
                  <a:pt x="1187115" y="957179"/>
                </a:cubicBezTo>
                <a:cubicBezTo>
                  <a:pt x="1155031" y="941137"/>
                  <a:pt x="1050757" y="1013326"/>
                  <a:pt x="994610" y="989263"/>
                </a:cubicBezTo>
                <a:cubicBezTo>
                  <a:pt x="938463" y="965200"/>
                  <a:pt x="887662" y="866274"/>
                  <a:pt x="850231" y="812800"/>
                </a:cubicBezTo>
                <a:cubicBezTo>
                  <a:pt x="812800" y="759326"/>
                  <a:pt x="770021" y="716547"/>
                  <a:pt x="770021" y="668421"/>
                </a:cubicBezTo>
                <a:cubicBezTo>
                  <a:pt x="770021" y="620295"/>
                  <a:pt x="812800" y="553452"/>
                  <a:pt x="850231" y="524042"/>
                </a:cubicBezTo>
                <a:cubicBezTo>
                  <a:pt x="887662" y="494632"/>
                  <a:pt x="938463" y="478590"/>
                  <a:pt x="994610" y="491958"/>
                </a:cubicBezTo>
                <a:cubicBezTo>
                  <a:pt x="1050757" y="505327"/>
                  <a:pt x="1138989" y="569495"/>
                  <a:pt x="1187115" y="604253"/>
                </a:cubicBezTo>
                <a:cubicBezTo>
                  <a:pt x="1235241" y="639011"/>
                  <a:pt x="1243263" y="689811"/>
                  <a:pt x="1283368" y="700506"/>
                </a:cubicBezTo>
                <a:cubicBezTo>
                  <a:pt x="1323473" y="711201"/>
                  <a:pt x="1379621" y="673768"/>
                  <a:pt x="1427747" y="668421"/>
                </a:cubicBezTo>
                <a:cubicBezTo>
                  <a:pt x="1475873" y="663074"/>
                  <a:pt x="1532021" y="644358"/>
                  <a:pt x="1572126" y="668421"/>
                </a:cubicBezTo>
                <a:cubicBezTo>
                  <a:pt x="1612231" y="692484"/>
                  <a:pt x="1700463" y="775368"/>
                  <a:pt x="1668379" y="812800"/>
                </a:cubicBezTo>
                <a:cubicBezTo>
                  <a:pt x="1636295" y="850232"/>
                  <a:pt x="1441116" y="874295"/>
                  <a:pt x="1379621" y="893011"/>
                </a:cubicBezTo>
                <a:cubicBezTo>
                  <a:pt x="1318126" y="911727"/>
                  <a:pt x="1310105" y="911727"/>
                  <a:pt x="1299410" y="925095"/>
                </a:cubicBezTo>
                <a:cubicBezTo>
                  <a:pt x="1288715" y="938463"/>
                  <a:pt x="1312778" y="951831"/>
                  <a:pt x="1315452" y="973221"/>
                </a:cubicBezTo>
                <a:cubicBezTo>
                  <a:pt x="1318126" y="994611"/>
                  <a:pt x="1310105" y="1034716"/>
                  <a:pt x="1315452" y="1053432"/>
                </a:cubicBezTo>
                <a:cubicBezTo>
                  <a:pt x="1320799" y="1072148"/>
                  <a:pt x="1339515" y="1050758"/>
                  <a:pt x="1347536" y="1085516"/>
                </a:cubicBezTo>
                <a:cubicBezTo>
                  <a:pt x="1355557" y="1120274"/>
                  <a:pt x="1352884" y="1227221"/>
                  <a:pt x="1363579" y="1261979"/>
                </a:cubicBezTo>
                <a:cubicBezTo>
                  <a:pt x="1374274" y="1296737"/>
                  <a:pt x="1395663" y="1248610"/>
                  <a:pt x="1411705" y="1294063"/>
                </a:cubicBezTo>
                <a:cubicBezTo>
                  <a:pt x="1427747" y="1339516"/>
                  <a:pt x="1441115" y="1489242"/>
                  <a:pt x="1459831" y="1534695"/>
                </a:cubicBezTo>
                <a:cubicBezTo>
                  <a:pt x="1478547" y="1580148"/>
                  <a:pt x="1457158" y="1540042"/>
                  <a:pt x="1524000" y="1566779"/>
                </a:cubicBezTo>
                <a:cubicBezTo>
                  <a:pt x="1590842" y="1593516"/>
                  <a:pt x="1772653" y="1657684"/>
                  <a:pt x="1860884" y="1695116"/>
                </a:cubicBezTo>
                <a:cubicBezTo>
                  <a:pt x="1949115" y="1732548"/>
                  <a:pt x="1981200" y="1868906"/>
                  <a:pt x="2053389" y="1791369"/>
                </a:cubicBezTo>
                <a:cubicBezTo>
                  <a:pt x="2125578" y="1713832"/>
                  <a:pt x="2227179" y="1355558"/>
                  <a:pt x="2294021" y="1229895"/>
                </a:cubicBezTo>
                <a:cubicBezTo>
                  <a:pt x="2360863" y="1104232"/>
                  <a:pt x="2390274" y="1085516"/>
                  <a:pt x="2454442" y="1037390"/>
                </a:cubicBezTo>
                <a:cubicBezTo>
                  <a:pt x="2518610" y="989264"/>
                  <a:pt x="2646947" y="983916"/>
                  <a:pt x="2679031" y="941137"/>
                </a:cubicBezTo>
                <a:cubicBezTo>
                  <a:pt x="2711115" y="898358"/>
                  <a:pt x="2668337" y="828842"/>
                  <a:pt x="2646947" y="780716"/>
                </a:cubicBezTo>
                <a:cubicBezTo>
                  <a:pt x="2625558" y="732590"/>
                  <a:pt x="2572083" y="679116"/>
                  <a:pt x="2550694" y="652379"/>
                </a:cubicBezTo>
                <a:cubicBezTo>
                  <a:pt x="2529305" y="625642"/>
                  <a:pt x="2521284" y="639011"/>
                  <a:pt x="2518610" y="620295"/>
                </a:cubicBezTo>
                <a:cubicBezTo>
                  <a:pt x="2515936" y="601579"/>
                  <a:pt x="2548020" y="556127"/>
                  <a:pt x="2534652" y="540085"/>
                </a:cubicBezTo>
                <a:cubicBezTo>
                  <a:pt x="2521284" y="524043"/>
                  <a:pt x="2467810" y="532063"/>
                  <a:pt x="2438400" y="524042"/>
                </a:cubicBezTo>
                <a:cubicBezTo>
                  <a:pt x="2408990" y="516021"/>
                  <a:pt x="2398294" y="483937"/>
                  <a:pt x="2358189" y="491958"/>
                </a:cubicBezTo>
                <a:cubicBezTo>
                  <a:pt x="2318084" y="499979"/>
                  <a:pt x="2232526" y="545432"/>
                  <a:pt x="2197768" y="572169"/>
                </a:cubicBezTo>
                <a:cubicBezTo>
                  <a:pt x="2163010" y="598906"/>
                  <a:pt x="2165684" y="649705"/>
                  <a:pt x="2149642" y="652379"/>
                </a:cubicBezTo>
                <a:cubicBezTo>
                  <a:pt x="2133600" y="655053"/>
                  <a:pt x="2077452" y="625642"/>
                  <a:pt x="2101515" y="588211"/>
                </a:cubicBezTo>
                <a:cubicBezTo>
                  <a:pt x="2125578" y="550780"/>
                  <a:pt x="2288674" y="446506"/>
                  <a:pt x="2294021" y="427790"/>
                </a:cubicBezTo>
                <a:cubicBezTo>
                  <a:pt x="2299368" y="409074"/>
                  <a:pt x="2200442" y="462548"/>
                  <a:pt x="2133600" y="475916"/>
                </a:cubicBezTo>
                <a:cubicBezTo>
                  <a:pt x="2066758" y="489284"/>
                  <a:pt x="1954463" y="481263"/>
                  <a:pt x="1892968" y="508000"/>
                </a:cubicBezTo>
                <a:cubicBezTo>
                  <a:pt x="1831473" y="534737"/>
                  <a:pt x="1812757" y="630990"/>
                  <a:pt x="1764631" y="636337"/>
                </a:cubicBezTo>
                <a:cubicBezTo>
                  <a:pt x="1716505" y="641684"/>
                  <a:pt x="1630947" y="580190"/>
                  <a:pt x="1604210" y="540085"/>
                </a:cubicBezTo>
                <a:cubicBezTo>
                  <a:pt x="1577473" y="499980"/>
                  <a:pt x="1585494" y="435811"/>
                  <a:pt x="1604210" y="395706"/>
                </a:cubicBezTo>
                <a:cubicBezTo>
                  <a:pt x="1622926" y="355601"/>
                  <a:pt x="1676400" y="302127"/>
                  <a:pt x="1716505" y="299453"/>
                </a:cubicBezTo>
                <a:cubicBezTo>
                  <a:pt x="1756610" y="296779"/>
                  <a:pt x="1743242" y="387684"/>
                  <a:pt x="1844842" y="379663"/>
                </a:cubicBezTo>
                <a:cubicBezTo>
                  <a:pt x="1946442" y="371642"/>
                  <a:pt x="2229853" y="291432"/>
                  <a:pt x="2326105" y="251327"/>
                </a:cubicBezTo>
                <a:cubicBezTo>
                  <a:pt x="2422357" y="211222"/>
                  <a:pt x="2387599" y="155074"/>
                  <a:pt x="2422357" y="139032"/>
                </a:cubicBezTo>
                <a:cubicBezTo>
                  <a:pt x="2457115" y="122990"/>
                  <a:pt x="2470484" y="163095"/>
                  <a:pt x="2534652" y="155074"/>
                </a:cubicBezTo>
                <a:cubicBezTo>
                  <a:pt x="2598820" y="147053"/>
                  <a:pt x="2753894" y="93580"/>
                  <a:pt x="2807368" y="90906"/>
                </a:cubicBezTo>
                <a:cubicBezTo>
                  <a:pt x="2860842" y="88232"/>
                  <a:pt x="2810041" y="136358"/>
                  <a:pt x="2855494" y="139032"/>
                </a:cubicBezTo>
                <a:cubicBezTo>
                  <a:pt x="2900947" y="141706"/>
                  <a:pt x="3037305" y="122990"/>
                  <a:pt x="3080084" y="106948"/>
                </a:cubicBezTo>
                <a:cubicBezTo>
                  <a:pt x="3122863" y="90906"/>
                  <a:pt x="3090779" y="58821"/>
                  <a:pt x="3112168" y="42779"/>
                </a:cubicBezTo>
                <a:cubicBezTo>
                  <a:pt x="3133558" y="26737"/>
                  <a:pt x="3173663" y="0"/>
                  <a:pt x="3208421" y="10695"/>
                </a:cubicBezTo>
                <a:cubicBezTo>
                  <a:pt x="3243179" y="21390"/>
                  <a:pt x="3307347" y="69516"/>
                  <a:pt x="3320715" y="106948"/>
                </a:cubicBezTo>
                <a:cubicBezTo>
                  <a:pt x="3334083" y="144380"/>
                  <a:pt x="3307347" y="200527"/>
                  <a:pt x="3288631" y="235285"/>
                </a:cubicBezTo>
                <a:cubicBezTo>
                  <a:pt x="3269915" y="270043"/>
                  <a:pt x="3240505" y="312821"/>
                  <a:pt x="3208421" y="315495"/>
                </a:cubicBezTo>
                <a:cubicBezTo>
                  <a:pt x="3176337" y="318169"/>
                  <a:pt x="3146926" y="248653"/>
                  <a:pt x="3096126" y="251327"/>
                </a:cubicBezTo>
                <a:cubicBezTo>
                  <a:pt x="3045326" y="254001"/>
                  <a:pt x="2959768" y="307474"/>
                  <a:pt x="2903621" y="331537"/>
                </a:cubicBezTo>
                <a:cubicBezTo>
                  <a:pt x="2847474" y="355600"/>
                  <a:pt x="2794000" y="379664"/>
                  <a:pt x="2759242" y="395706"/>
                </a:cubicBezTo>
                <a:cubicBezTo>
                  <a:pt x="2724484" y="411748"/>
                  <a:pt x="2708441" y="417095"/>
                  <a:pt x="2695073" y="427790"/>
                </a:cubicBezTo>
                <a:cubicBezTo>
                  <a:pt x="2681705" y="438485"/>
                  <a:pt x="2668336" y="454527"/>
                  <a:pt x="2679031" y="459874"/>
                </a:cubicBezTo>
                <a:cubicBezTo>
                  <a:pt x="2689726" y="465221"/>
                  <a:pt x="2729832" y="417095"/>
                  <a:pt x="2759242" y="459874"/>
                </a:cubicBezTo>
                <a:cubicBezTo>
                  <a:pt x="2788652" y="502653"/>
                  <a:pt x="2844799" y="665748"/>
                  <a:pt x="2855494" y="716548"/>
                </a:cubicBezTo>
                <a:cubicBezTo>
                  <a:pt x="2866189" y="767348"/>
                  <a:pt x="2828757" y="737937"/>
                  <a:pt x="2823410" y="764674"/>
                </a:cubicBezTo>
                <a:cubicBezTo>
                  <a:pt x="2818063" y="791411"/>
                  <a:pt x="2818063" y="858253"/>
                  <a:pt x="2823410" y="876969"/>
                </a:cubicBezTo>
                <a:cubicBezTo>
                  <a:pt x="2828757" y="895685"/>
                  <a:pt x="2839452" y="844885"/>
                  <a:pt x="2855494" y="876969"/>
                </a:cubicBezTo>
                <a:cubicBezTo>
                  <a:pt x="2871536" y="909053"/>
                  <a:pt x="2911642" y="1016000"/>
                  <a:pt x="2919663" y="1069474"/>
                </a:cubicBezTo>
                <a:cubicBezTo>
                  <a:pt x="2927684" y="1122948"/>
                  <a:pt x="2898274" y="1171074"/>
                  <a:pt x="2903621" y="1197811"/>
                </a:cubicBezTo>
                <a:cubicBezTo>
                  <a:pt x="2908968" y="1224548"/>
                  <a:pt x="2949073" y="1213853"/>
                  <a:pt x="2951747" y="1229895"/>
                </a:cubicBezTo>
                <a:cubicBezTo>
                  <a:pt x="2954421" y="1245937"/>
                  <a:pt x="2908968" y="1278021"/>
                  <a:pt x="2919663" y="1294063"/>
                </a:cubicBezTo>
                <a:cubicBezTo>
                  <a:pt x="2930358" y="1310105"/>
                  <a:pt x="2978484" y="1302085"/>
                  <a:pt x="3015915" y="1326148"/>
                </a:cubicBezTo>
                <a:cubicBezTo>
                  <a:pt x="3053346" y="1350211"/>
                  <a:pt x="3117515" y="1401011"/>
                  <a:pt x="3144252" y="1438442"/>
                </a:cubicBezTo>
                <a:cubicBezTo>
                  <a:pt x="3170989" y="1475873"/>
                  <a:pt x="3088105" y="1459832"/>
                  <a:pt x="3160294" y="1550737"/>
                </a:cubicBezTo>
                <a:close/>
              </a:path>
            </a:pathLst>
          </a:custGeom>
          <a:blipFill>
            <a:blip r:embed="rId1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3" name="Picture 4" descr="http://gifs.toutimages.com/images/jeux_jouets/jouets/jouet_063.gif"/>
          <p:cNvPicPr>
            <a:picLocks noChangeAspect="1" noChangeArrowheads="1" noCrop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4214818"/>
            <a:ext cx="1095375" cy="1304926"/>
          </a:xfrm>
          <a:prstGeom prst="rect">
            <a:avLst/>
          </a:prstGeom>
          <a:noFill/>
        </p:spPr>
      </p:pic>
      <p:pic>
        <p:nvPicPr>
          <p:cNvPr id="19" name="Image 18" descr="Image5.png"/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000100" y="1571612"/>
            <a:ext cx="1071570" cy="548055"/>
          </a:xfrm>
          <a:prstGeom prst="rect">
            <a:avLst/>
          </a:prstGeom>
        </p:spPr>
      </p:pic>
      <p:pic>
        <p:nvPicPr>
          <p:cNvPr id="5" name="Image 4" descr="Grenier_texte.jpg"/>
          <p:cNvPicPr>
            <a:picLocks noChangeAspect="1"/>
          </p:cNvPicPr>
          <p:nvPr/>
        </p:nvPicPr>
        <p:blipFill>
          <a:blip r:embed="rId19" cstate="print"/>
          <a:srcRect b="12752"/>
          <a:stretch>
            <a:fillRect/>
          </a:stretch>
        </p:blipFill>
        <p:spPr>
          <a:xfrm>
            <a:off x="1000100" y="2071678"/>
            <a:ext cx="1046679" cy="729496"/>
          </a:xfrm>
          <a:prstGeom prst="rect">
            <a:avLst/>
          </a:prstGeom>
        </p:spPr>
      </p:pic>
      <p:pic>
        <p:nvPicPr>
          <p:cNvPr id="22" name="Image 21" descr="Image1.png"/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4786314" y="2571744"/>
            <a:ext cx="1983082" cy="1924324"/>
          </a:xfrm>
          <a:prstGeom prst="rect">
            <a:avLst/>
          </a:prstGeom>
        </p:spPr>
      </p:pic>
      <p:pic>
        <p:nvPicPr>
          <p:cNvPr id="5134" name="Picture 14" descr="http://cliparts.toutimages.com/personnages/poupees/004.gif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3071802" y="3214686"/>
            <a:ext cx="1485900" cy="2095501"/>
          </a:xfrm>
          <a:prstGeom prst="rect">
            <a:avLst/>
          </a:prstGeom>
          <a:noFill/>
        </p:spPr>
      </p:pic>
      <p:pic>
        <p:nvPicPr>
          <p:cNvPr id="5128" name="Picture 8" descr="http://cliparts.toutimages.com/jeux_jouets/jouets/006.gif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6357950" y="4772024"/>
            <a:ext cx="2143125" cy="2085976"/>
          </a:xfrm>
          <a:prstGeom prst="rect">
            <a:avLst/>
          </a:prstGeom>
          <a:noFill/>
        </p:spPr>
      </p:pic>
      <p:pic>
        <p:nvPicPr>
          <p:cNvPr id="4" name="Image 3" descr="p.png"/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714744" y="4353887"/>
            <a:ext cx="2428892" cy="2141459"/>
          </a:xfrm>
          <a:prstGeom prst="rect">
            <a:avLst/>
          </a:prstGeom>
          <a:effectLst>
            <a:softEdge rad="31750"/>
          </a:effectLst>
        </p:spPr>
      </p:pic>
      <p:pic>
        <p:nvPicPr>
          <p:cNvPr id="13" name="Image 12" descr="1.png"/>
          <p:cNvPicPr>
            <a:picLocks noChangeAspect="1"/>
          </p:cNvPicPr>
          <p:nvPr/>
        </p:nvPicPr>
        <p:blipFill>
          <a:blip r:embed="rId24"/>
          <a:srcRect t="549" b="549"/>
          <a:stretch>
            <a:fillRect/>
          </a:stretch>
        </p:blipFill>
        <p:spPr>
          <a:xfrm>
            <a:off x="2714612" y="0"/>
            <a:ext cx="4565527" cy="6500834"/>
          </a:xfrm>
          <a:prstGeom prst="rect">
            <a:avLst/>
          </a:prstGeom>
        </p:spPr>
      </p:pic>
    </p:spTree>
  </p:cSld>
  <p:clrMapOvr>
    <a:masterClrMapping/>
  </p:clrMapOvr>
  <p:transition advTm="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1102-1329-large.jpg"/>
          <p:cNvPicPr>
            <a:picLocks noChangeAspect="1"/>
          </p:cNvPicPr>
          <p:nvPr/>
        </p:nvPicPr>
        <p:blipFill>
          <a:blip r:embed="rId3"/>
          <a:srcRect l="21875" r="21875"/>
          <a:stretch>
            <a:fillRect/>
          </a:stretch>
        </p:blipFill>
        <p:spPr>
          <a:xfrm rot="8580000">
            <a:off x="656024" y="3334669"/>
            <a:ext cx="464983" cy="3047304"/>
          </a:xfrm>
          <a:prstGeom prst="rect">
            <a:avLst/>
          </a:prstGeom>
          <a:scene3d>
            <a:camera prst="isometricOffAxis1Top"/>
            <a:lightRig rig="threePt" dir="t"/>
          </a:scene3d>
        </p:spPr>
      </p:pic>
      <p:pic>
        <p:nvPicPr>
          <p:cNvPr id="16" name="Picture 2" descr="http://gifs.toutimages.com/images/objets/objets_divers/divers_071.gif"/>
          <p:cNvPicPr>
            <a:picLocks noChangeAspect="1" noChangeArrowheads="1" noCrop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7643834" y="714356"/>
            <a:ext cx="779668" cy="1228718"/>
          </a:xfrm>
          <a:prstGeom prst="rect">
            <a:avLst/>
          </a:prstGeom>
          <a:noFill/>
        </p:spPr>
      </p:pic>
      <p:pic>
        <p:nvPicPr>
          <p:cNvPr id="17" name="Picture 4" descr="personnage">
            <a:hlinkClick r:id="rId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8215338" y="3929066"/>
            <a:ext cx="574583" cy="1057271"/>
          </a:xfrm>
          <a:prstGeom prst="rect">
            <a:avLst/>
          </a:prstGeom>
          <a:noFill/>
        </p:spPr>
      </p:pic>
      <p:pic>
        <p:nvPicPr>
          <p:cNvPr id="18" name="Picture 6" descr="personnage">
            <a:hlinkClick r:id="rId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3594352" flipH="1">
            <a:off x="7583362" y="4406448"/>
            <a:ext cx="1562100" cy="1485900"/>
          </a:xfrm>
          <a:prstGeom prst="rect">
            <a:avLst/>
          </a:prstGeom>
          <a:noFill/>
        </p:spPr>
      </p:pic>
      <p:pic>
        <p:nvPicPr>
          <p:cNvPr id="19" name="Picture 2" descr="oiseaux">
            <a:hlinkClick r:id="rId8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9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/>
          <a:stretch>
            <a:fillRect/>
          </a:stretch>
        </p:blipFill>
        <p:spPr bwMode="auto">
          <a:xfrm>
            <a:off x="0" y="166670"/>
            <a:ext cx="4524380" cy="904876"/>
          </a:xfrm>
          <a:prstGeom prst="rect">
            <a:avLst/>
          </a:prstGeom>
          <a:noFill/>
        </p:spPr>
      </p:pic>
      <p:pic>
        <p:nvPicPr>
          <p:cNvPr id="20" name="Image 19" descr="serviette-de-plage-couleur2.jpg"/>
          <p:cNvPicPr>
            <a:picLocks noChangeAspect="1"/>
          </p:cNvPicPr>
          <p:nvPr/>
        </p:nvPicPr>
        <p:blipFill>
          <a:blip r:embed="rId10" cstate="print"/>
          <a:stretch>
            <a:fillRect/>
          </a:stretch>
        </p:blipFill>
        <p:spPr>
          <a:xfrm rot="19272136">
            <a:off x="2709842" y="2808611"/>
            <a:ext cx="501430" cy="3809787"/>
          </a:xfrm>
          <a:prstGeom prst="rect">
            <a:avLst/>
          </a:prstGeom>
          <a:scene3d>
            <a:camera prst="isometricOffAxis1Top"/>
            <a:lightRig rig="threePt" dir="t"/>
          </a:scene3d>
        </p:spPr>
      </p:pic>
      <p:pic>
        <p:nvPicPr>
          <p:cNvPr id="21" name="Image 20" descr="gifs_c13.gif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 rot="21517444" flipH="1">
            <a:off x="2079280" y="4095176"/>
            <a:ext cx="1943100" cy="657225"/>
          </a:xfrm>
          <a:prstGeom prst="rect">
            <a:avLst/>
          </a:prstGeom>
        </p:spPr>
      </p:pic>
      <p:pic>
        <p:nvPicPr>
          <p:cNvPr id="9" name="Image 8" descr="Image2.png"/>
          <p:cNvPicPr>
            <a:picLocks noChangeAspect="1"/>
          </p:cNvPicPr>
          <p:nvPr/>
        </p:nvPicPr>
        <p:blipFill>
          <a:blip r:embed="rId12">
            <a:lum bright="-40000"/>
          </a:blip>
          <a:stretch>
            <a:fillRect/>
          </a:stretch>
        </p:blipFill>
        <p:spPr>
          <a:xfrm>
            <a:off x="214282" y="4214818"/>
            <a:ext cx="1298341" cy="816797"/>
          </a:xfrm>
          <a:prstGeom prst="rect">
            <a:avLst/>
          </a:prstGeom>
        </p:spPr>
      </p:pic>
      <p:pic>
        <p:nvPicPr>
          <p:cNvPr id="10" name="Image 9" descr="Image4.png"/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31625" y="4714884"/>
            <a:ext cx="225533" cy="304775"/>
          </a:xfrm>
          <a:prstGeom prst="rect">
            <a:avLst/>
          </a:prstGeom>
        </p:spPr>
      </p:pic>
      <p:pic>
        <p:nvPicPr>
          <p:cNvPr id="11" name="Image 10" descr="Image7.png"/>
          <p:cNvPicPr>
            <a:picLocks noChangeAspect="1"/>
          </p:cNvPicPr>
          <p:nvPr/>
        </p:nvPicPr>
        <p:blipFill>
          <a:blip r:embed="rId14">
            <a:lum bright="-20000"/>
          </a:blip>
          <a:stretch>
            <a:fillRect/>
          </a:stretch>
        </p:blipFill>
        <p:spPr>
          <a:xfrm rot="16200000">
            <a:off x="4183033" y="4103719"/>
            <a:ext cx="1859749" cy="1081814"/>
          </a:xfrm>
          <a:prstGeom prst="rect">
            <a:avLst/>
          </a:prstGeom>
        </p:spPr>
      </p:pic>
      <p:pic>
        <p:nvPicPr>
          <p:cNvPr id="13" name="Picture 2" descr="oiseaux">
            <a:hlinkClick r:id="rId8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86248" y="0"/>
            <a:ext cx="4643350" cy="928670"/>
          </a:xfrm>
          <a:prstGeom prst="rect">
            <a:avLst/>
          </a:prstGeom>
          <a:noFill/>
        </p:spPr>
      </p:pic>
    </p:spTree>
  </p:cSld>
  <p:clrMapOvr>
    <a:masterClrMapping/>
  </p:clrMapOvr>
  <p:transition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" name="Image 45" descr="Image27.jpg"/>
          <p:cNvPicPr>
            <a:picLocks noChangeAspect="1"/>
          </p:cNvPicPr>
          <p:nvPr/>
        </p:nvPicPr>
        <p:blipFill>
          <a:blip r:embed="rId2"/>
          <a:srcRect l="393" t="1048" r="393" b="524"/>
          <a:stretch>
            <a:fillRect/>
          </a:stretch>
        </p:blipFill>
        <p:spPr>
          <a:xfrm>
            <a:off x="0" y="0"/>
            <a:ext cx="9212899" cy="6858000"/>
          </a:xfrm>
          <a:prstGeom prst="rect">
            <a:avLst/>
          </a:prstGeom>
        </p:spPr>
      </p:pic>
      <p:sp>
        <p:nvSpPr>
          <p:cNvPr id="8" name="Forme libre 7"/>
          <p:cNvSpPr/>
          <p:nvPr/>
        </p:nvSpPr>
        <p:spPr>
          <a:xfrm>
            <a:off x="357158" y="928670"/>
            <a:ext cx="2903621" cy="4427621"/>
          </a:xfrm>
          <a:custGeom>
            <a:avLst/>
            <a:gdLst>
              <a:gd name="connsiteX0" fmla="*/ 2727157 w 2903621"/>
              <a:gd name="connsiteY0" fmla="*/ 3513221 h 4427621"/>
              <a:gd name="connsiteX1" fmla="*/ 609600 w 2903621"/>
              <a:gd name="connsiteY1" fmla="*/ 4427621 h 4427621"/>
              <a:gd name="connsiteX2" fmla="*/ 176463 w 2903621"/>
              <a:gd name="connsiteY2" fmla="*/ 4074695 h 4427621"/>
              <a:gd name="connsiteX3" fmla="*/ 208547 w 2903621"/>
              <a:gd name="connsiteY3" fmla="*/ 3978442 h 4427621"/>
              <a:gd name="connsiteX4" fmla="*/ 112294 w 2903621"/>
              <a:gd name="connsiteY4" fmla="*/ 320842 h 4427621"/>
              <a:gd name="connsiteX5" fmla="*/ 0 w 2903621"/>
              <a:gd name="connsiteY5" fmla="*/ 208547 h 4427621"/>
              <a:gd name="connsiteX6" fmla="*/ 449179 w 2903621"/>
              <a:gd name="connsiteY6" fmla="*/ 0 h 4427621"/>
              <a:gd name="connsiteX7" fmla="*/ 2903621 w 2903621"/>
              <a:gd name="connsiteY7" fmla="*/ 481263 h 4427621"/>
              <a:gd name="connsiteX8" fmla="*/ 2775284 w 2903621"/>
              <a:gd name="connsiteY8" fmla="*/ 609600 h 4427621"/>
              <a:gd name="connsiteX9" fmla="*/ 2711115 w 2903621"/>
              <a:gd name="connsiteY9" fmla="*/ 2326105 h 4427621"/>
              <a:gd name="connsiteX10" fmla="*/ 2711115 w 2903621"/>
              <a:gd name="connsiteY10" fmla="*/ 2326105 h 4427621"/>
              <a:gd name="connsiteX11" fmla="*/ 2775284 w 2903621"/>
              <a:gd name="connsiteY11" fmla="*/ 2390274 h 4427621"/>
              <a:gd name="connsiteX12" fmla="*/ 2711115 w 2903621"/>
              <a:gd name="connsiteY12" fmla="*/ 3449052 h 4427621"/>
              <a:gd name="connsiteX13" fmla="*/ 2727157 w 2903621"/>
              <a:gd name="connsiteY13" fmla="*/ 3513221 h 4427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903621" h="4427621">
                <a:moveTo>
                  <a:pt x="2727157" y="3513221"/>
                </a:moveTo>
                <a:lnTo>
                  <a:pt x="609600" y="4427621"/>
                </a:lnTo>
                <a:lnTo>
                  <a:pt x="176463" y="4074695"/>
                </a:lnTo>
                <a:cubicBezTo>
                  <a:pt x="193988" y="3987069"/>
                  <a:pt x="173225" y="4013764"/>
                  <a:pt x="208547" y="3978442"/>
                </a:cubicBezTo>
                <a:lnTo>
                  <a:pt x="112294" y="320842"/>
                </a:lnTo>
                <a:lnTo>
                  <a:pt x="0" y="208547"/>
                </a:lnTo>
                <a:lnTo>
                  <a:pt x="449179" y="0"/>
                </a:lnTo>
                <a:lnTo>
                  <a:pt x="2903621" y="481263"/>
                </a:lnTo>
                <a:lnTo>
                  <a:pt x="2775284" y="609600"/>
                </a:lnTo>
                <a:lnTo>
                  <a:pt x="2711115" y="2326105"/>
                </a:lnTo>
                <a:lnTo>
                  <a:pt x="2711115" y="2326105"/>
                </a:lnTo>
                <a:cubicBezTo>
                  <a:pt x="2802428" y="2362630"/>
                  <a:pt x="2804204" y="2332432"/>
                  <a:pt x="2775284" y="2390274"/>
                </a:cubicBezTo>
                <a:lnTo>
                  <a:pt x="2711115" y="3449052"/>
                </a:lnTo>
                <a:lnTo>
                  <a:pt x="2727157" y="3513221"/>
                </a:lnTo>
                <a:close/>
              </a:path>
            </a:pathLst>
          </a:custGeom>
          <a:blipFill>
            <a:blip r:embed="rId3">
              <a:grayscl/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9" name="Forme libre 8"/>
          <p:cNvSpPr/>
          <p:nvPr/>
        </p:nvSpPr>
        <p:spPr>
          <a:xfrm>
            <a:off x="3286116" y="1357298"/>
            <a:ext cx="1428760" cy="2286016"/>
          </a:xfrm>
          <a:custGeom>
            <a:avLst/>
            <a:gdLst>
              <a:gd name="connsiteX0" fmla="*/ 2727157 w 2903621"/>
              <a:gd name="connsiteY0" fmla="*/ 3513221 h 4427621"/>
              <a:gd name="connsiteX1" fmla="*/ 609600 w 2903621"/>
              <a:gd name="connsiteY1" fmla="*/ 4427621 h 4427621"/>
              <a:gd name="connsiteX2" fmla="*/ 176463 w 2903621"/>
              <a:gd name="connsiteY2" fmla="*/ 4074695 h 4427621"/>
              <a:gd name="connsiteX3" fmla="*/ 208547 w 2903621"/>
              <a:gd name="connsiteY3" fmla="*/ 3978442 h 4427621"/>
              <a:gd name="connsiteX4" fmla="*/ 112294 w 2903621"/>
              <a:gd name="connsiteY4" fmla="*/ 320842 h 4427621"/>
              <a:gd name="connsiteX5" fmla="*/ 0 w 2903621"/>
              <a:gd name="connsiteY5" fmla="*/ 208547 h 4427621"/>
              <a:gd name="connsiteX6" fmla="*/ 449179 w 2903621"/>
              <a:gd name="connsiteY6" fmla="*/ 0 h 4427621"/>
              <a:gd name="connsiteX7" fmla="*/ 2903621 w 2903621"/>
              <a:gd name="connsiteY7" fmla="*/ 481263 h 4427621"/>
              <a:gd name="connsiteX8" fmla="*/ 2775284 w 2903621"/>
              <a:gd name="connsiteY8" fmla="*/ 609600 h 4427621"/>
              <a:gd name="connsiteX9" fmla="*/ 2711115 w 2903621"/>
              <a:gd name="connsiteY9" fmla="*/ 2326105 h 4427621"/>
              <a:gd name="connsiteX10" fmla="*/ 2711115 w 2903621"/>
              <a:gd name="connsiteY10" fmla="*/ 2326105 h 4427621"/>
              <a:gd name="connsiteX11" fmla="*/ 2775284 w 2903621"/>
              <a:gd name="connsiteY11" fmla="*/ 2390274 h 4427621"/>
              <a:gd name="connsiteX12" fmla="*/ 2711115 w 2903621"/>
              <a:gd name="connsiteY12" fmla="*/ 3449052 h 4427621"/>
              <a:gd name="connsiteX13" fmla="*/ 2727157 w 2903621"/>
              <a:gd name="connsiteY13" fmla="*/ 3513221 h 4427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</a:cxnLst>
            <a:rect l="l" t="t" r="r" b="b"/>
            <a:pathLst>
              <a:path w="2903621" h="4427621">
                <a:moveTo>
                  <a:pt x="2727157" y="3513221"/>
                </a:moveTo>
                <a:lnTo>
                  <a:pt x="609600" y="4427621"/>
                </a:lnTo>
                <a:lnTo>
                  <a:pt x="176463" y="4074695"/>
                </a:lnTo>
                <a:cubicBezTo>
                  <a:pt x="193988" y="3987069"/>
                  <a:pt x="173225" y="4013764"/>
                  <a:pt x="208547" y="3978442"/>
                </a:cubicBezTo>
                <a:lnTo>
                  <a:pt x="112294" y="320842"/>
                </a:lnTo>
                <a:lnTo>
                  <a:pt x="0" y="208547"/>
                </a:lnTo>
                <a:lnTo>
                  <a:pt x="449179" y="0"/>
                </a:lnTo>
                <a:lnTo>
                  <a:pt x="2903621" y="481263"/>
                </a:lnTo>
                <a:lnTo>
                  <a:pt x="2775284" y="609600"/>
                </a:lnTo>
                <a:lnTo>
                  <a:pt x="2711115" y="2326105"/>
                </a:lnTo>
                <a:lnTo>
                  <a:pt x="2711115" y="2326105"/>
                </a:lnTo>
                <a:cubicBezTo>
                  <a:pt x="2802428" y="2362630"/>
                  <a:pt x="2804204" y="2332432"/>
                  <a:pt x="2775284" y="2390274"/>
                </a:cubicBezTo>
                <a:lnTo>
                  <a:pt x="2711115" y="3449052"/>
                </a:lnTo>
                <a:lnTo>
                  <a:pt x="2727157" y="3513221"/>
                </a:lnTo>
                <a:close/>
              </a:path>
            </a:pathLst>
          </a:custGeom>
          <a:blipFill>
            <a:blip r:embed="rId3">
              <a:grayscl/>
              <a:lum bright="-20000"/>
            </a:blip>
            <a:stretch>
              <a:fillRect/>
            </a:stretch>
          </a:blipFill>
          <a:ln>
            <a:noFill/>
          </a:ln>
          <a:scene3d>
            <a:camera prst="isometricOffAxis1Right"/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21" name="Image 20" descr="Image7.png"/>
          <p:cNvPicPr>
            <a:picLocks noChangeAspect="1"/>
          </p:cNvPicPr>
          <p:nvPr/>
        </p:nvPicPr>
        <p:blipFill>
          <a:blip r:embed="rId4"/>
          <a:srcRect l="68080"/>
          <a:stretch>
            <a:fillRect/>
          </a:stretch>
        </p:blipFill>
        <p:spPr>
          <a:xfrm>
            <a:off x="5406774" y="2500307"/>
            <a:ext cx="665424" cy="1304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23" name="Image 22" descr="Image7.png"/>
          <p:cNvPicPr>
            <a:picLocks noChangeAspect="1"/>
          </p:cNvPicPr>
          <p:nvPr/>
        </p:nvPicPr>
        <p:blipFill>
          <a:blip r:embed="rId4"/>
          <a:srcRect r="65732"/>
          <a:stretch>
            <a:fillRect/>
          </a:stretch>
        </p:blipFill>
        <p:spPr>
          <a:xfrm>
            <a:off x="6000760" y="3857628"/>
            <a:ext cx="714380" cy="1304436"/>
          </a:xfrm>
          <a:prstGeom prst="rect">
            <a:avLst/>
          </a:prstGeom>
        </p:spPr>
      </p:pic>
      <p:pic>
        <p:nvPicPr>
          <p:cNvPr id="24" name="Image 23" descr="Image7.png"/>
          <p:cNvPicPr>
            <a:picLocks noChangeAspect="1"/>
          </p:cNvPicPr>
          <p:nvPr/>
        </p:nvPicPr>
        <p:blipFill>
          <a:blip r:embed="rId4"/>
          <a:srcRect l="68080"/>
          <a:stretch>
            <a:fillRect/>
          </a:stretch>
        </p:blipFill>
        <p:spPr>
          <a:xfrm>
            <a:off x="6715140" y="3929066"/>
            <a:ext cx="665424" cy="1304436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Image 12" descr="hcafc6sz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00760" y="4321038"/>
            <a:ext cx="1285884" cy="1019003"/>
          </a:xfrm>
          <a:prstGeom prst="rect">
            <a:avLst/>
          </a:prstGeom>
        </p:spPr>
      </p:pic>
      <p:pic>
        <p:nvPicPr>
          <p:cNvPr id="27" name="Image 26" descr="Image7.png"/>
          <p:cNvPicPr>
            <a:picLocks noChangeAspect="1"/>
          </p:cNvPicPr>
          <p:nvPr/>
        </p:nvPicPr>
        <p:blipFill>
          <a:blip r:embed="rId4"/>
          <a:srcRect r="65732"/>
          <a:stretch>
            <a:fillRect/>
          </a:stretch>
        </p:blipFill>
        <p:spPr>
          <a:xfrm>
            <a:off x="7553699" y="2589529"/>
            <a:ext cx="518763" cy="947246"/>
          </a:xfrm>
          <a:prstGeom prst="rect">
            <a:avLst/>
          </a:prstGeom>
        </p:spPr>
      </p:pic>
      <p:pic>
        <p:nvPicPr>
          <p:cNvPr id="28" name="Image 27" descr="Image7.png"/>
          <p:cNvPicPr>
            <a:picLocks noChangeAspect="1"/>
          </p:cNvPicPr>
          <p:nvPr/>
        </p:nvPicPr>
        <p:blipFill>
          <a:blip r:embed="rId4"/>
          <a:srcRect l="68080"/>
          <a:stretch>
            <a:fillRect/>
          </a:stretch>
        </p:blipFill>
        <p:spPr>
          <a:xfrm>
            <a:off x="8089315" y="2660967"/>
            <a:ext cx="483213" cy="947246"/>
          </a:xfrm>
          <a:prstGeom prst="rect">
            <a:avLst/>
          </a:prstGeom>
          <a:noFill/>
          <a:ln>
            <a:noFill/>
          </a:ln>
        </p:spPr>
      </p:pic>
      <p:pic>
        <p:nvPicPr>
          <p:cNvPr id="16" name="Image 15" descr="hcafc6sz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643834" y="3018157"/>
            <a:ext cx="788888" cy="625157"/>
          </a:xfrm>
          <a:prstGeom prst="rect">
            <a:avLst/>
          </a:prstGeom>
        </p:spPr>
      </p:pic>
      <p:pic>
        <p:nvPicPr>
          <p:cNvPr id="31" name="Image 30" descr="Image7.png"/>
          <p:cNvPicPr>
            <a:picLocks noChangeAspect="1"/>
          </p:cNvPicPr>
          <p:nvPr/>
        </p:nvPicPr>
        <p:blipFill>
          <a:blip r:embed="rId4"/>
          <a:srcRect r="65732"/>
          <a:stretch>
            <a:fillRect/>
          </a:stretch>
        </p:blipFill>
        <p:spPr>
          <a:xfrm>
            <a:off x="7358082" y="4786322"/>
            <a:ext cx="920291" cy="1680423"/>
          </a:xfrm>
          <a:prstGeom prst="rect">
            <a:avLst/>
          </a:prstGeom>
        </p:spPr>
      </p:pic>
      <p:pic>
        <p:nvPicPr>
          <p:cNvPr id="32" name="Image 31" descr="Image7.png"/>
          <p:cNvPicPr>
            <a:picLocks noChangeAspect="1"/>
          </p:cNvPicPr>
          <p:nvPr/>
        </p:nvPicPr>
        <p:blipFill>
          <a:blip r:embed="rId4"/>
          <a:srcRect l="68080"/>
          <a:stretch>
            <a:fillRect/>
          </a:stretch>
        </p:blipFill>
        <p:spPr>
          <a:xfrm>
            <a:off x="8286776" y="4767525"/>
            <a:ext cx="857224" cy="1680423"/>
          </a:xfrm>
          <a:prstGeom prst="rect">
            <a:avLst/>
          </a:prstGeom>
          <a:noFill/>
          <a:ln>
            <a:noFill/>
          </a:ln>
        </p:spPr>
      </p:pic>
      <p:pic>
        <p:nvPicPr>
          <p:cNvPr id="18" name="Image 17" descr="hcafc6sz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431220" y="5500702"/>
            <a:ext cx="1712780" cy="1357298"/>
          </a:xfrm>
          <a:prstGeom prst="rect">
            <a:avLst/>
          </a:prstGeom>
        </p:spPr>
      </p:pic>
      <p:pic>
        <p:nvPicPr>
          <p:cNvPr id="35" name="Image 34" descr="Image7.png"/>
          <p:cNvPicPr>
            <a:picLocks noChangeAspect="1"/>
          </p:cNvPicPr>
          <p:nvPr/>
        </p:nvPicPr>
        <p:blipFill>
          <a:blip r:embed="rId4"/>
          <a:srcRect r="65732"/>
          <a:stretch>
            <a:fillRect/>
          </a:stretch>
        </p:blipFill>
        <p:spPr>
          <a:xfrm>
            <a:off x="2786049" y="4596873"/>
            <a:ext cx="857256" cy="1565323"/>
          </a:xfrm>
          <a:prstGeom prst="rect">
            <a:avLst/>
          </a:prstGeom>
        </p:spPr>
      </p:pic>
      <p:pic>
        <p:nvPicPr>
          <p:cNvPr id="36" name="Image 35" descr="Image7.png"/>
          <p:cNvPicPr>
            <a:picLocks noChangeAspect="1"/>
          </p:cNvPicPr>
          <p:nvPr/>
        </p:nvPicPr>
        <p:blipFill>
          <a:blip r:embed="rId4"/>
          <a:srcRect l="68080"/>
          <a:stretch>
            <a:fillRect/>
          </a:stretch>
        </p:blipFill>
        <p:spPr>
          <a:xfrm>
            <a:off x="4000495" y="4572008"/>
            <a:ext cx="857256" cy="1680486"/>
          </a:xfrm>
          <a:prstGeom prst="rect">
            <a:avLst/>
          </a:prstGeom>
          <a:noFill/>
          <a:ln>
            <a:noFill/>
          </a:ln>
        </p:spPr>
      </p:pic>
      <p:pic>
        <p:nvPicPr>
          <p:cNvPr id="12" name="Image 11" descr="hcafc6sz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00364" y="5000636"/>
            <a:ext cx="1712780" cy="1357298"/>
          </a:xfrm>
          <a:prstGeom prst="rect">
            <a:avLst/>
          </a:prstGeom>
        </p:spPr>
      </p:pic>
      <p:pic>
        <p:nvPicPr>
          <p:cNvPr id="39" name="Picture 10" descr="TUBES  DIVERS ">
            <a:hlinkClick r:id="rId6" tooltip="Agrandir l'image de ancoco.centerblog.net"/>
          </p:cNvPr>
          <p:cNvPicPr>
            <a:picLocks noChangeAspect="1" noChangeArrowheads="1"/>
          </p:cNvPicPr>
          <p:nvPr/>
        </p:nvPicPr>
        <p:blipFill>
          <a:blip r:embed="rId7"/>
          <a:stretch>
            <a:fillRect/>
          </a:stretch>
        </p:blipFill>
        <p:spPr bwMode="auto">
          <a:xfrm>
            <a:off x="9358346" y="2857496"/>
            <a:ext cx="2794520" cy="1928826"/>
          </a:xfrm>
          <a:prstGeom prst="rect">
            <a:avLst/>
          </a:prstGeom>
          <a:noFill/>
          <a:ln>
            <a:noFill/>
          </a:ln>
        </p:spPr>
      </p:pic>
      <p:pic>
        <p:nvPicPr>
          <p:cNvPr id="41" name="Image 40" descr="Image7.png"/>
          <p:cNvPicPr>
            <a:picLocks noChangeAspect="1"/>
          </p:cNvPicPr>
          <p:nvPr/>
        </p:nvPicPr>
        <p:blipFill>
          <a:blip r:embed="rId8">
            <a:lum bright="-20000"/>
          </a:blip>
          <a:srcRect l="12000"/>
          <a:stretch>
            <a:fillRect/>
          </a:stretch>
        </p:blipFill>
        <p:spPr>
          <a:xfrm rot="16200000">
            <a:off x="4625615" y="2495646"/>
            <a:ext cx="1571636" cy="1009450"/>
          </a:xfrm>
          <a:prstGeom prst="rect">
            <a:avLst/>
          </a:prstGeom>
        </p:spPr>
      </p:pic>
      <p:pic>
        <p:nvPicPr>
          <p:cNvPr id="42" name="Image 41" descr="Image7.png"/>
          <p:cNvPicPr>
            <a:picLocks noChangeAspect="1"/>
          </p:cNvPicPr>
          <p:nvPr/>
        </p:nvPicPr>
        <p:blipFill>
          <a:blip r:embed="rId4"/>
          <a:srcRect r="65732"/>
          <a:stretch>
            <a:fillRect/>
          </a:stretch>
        </p:blipFill>
        <p:spPr>
          <a:xfrm>
            <a:off x="4620956" y="2714621"/>
            <a:ext cx="714380" cy="1304436"/>
          </a:xfrm>
          <a:prstGeom prst="rect">
            <a:avLst/>
          </a:prstGeom>
        </p:spPr>
      </p:pic>
      <p:pic>
        <p:nvPicPr>
          <p:cNvPr id="14" name="Image 13" descr="hcafc6sz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35270" y="2928935"/>
            <a:ext cx="1149480" cy="910909"/>
          </a:xfrm>
          <a:prstGeom prst="rect">
            <a:avLst/>
          </a:prstGeom>
        </p:spPr>
      </p:pic>
    </p:spTree>
  </p:cSld>
  <p:clrMapOvr>
    <a:masterClrMapping/>
  </p:clrMapOvr>
  <p:transition advTm="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path" presetSubtype="0" accel="50000" decel="5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72222E-6 0 L -0.25105 0.1919 C -0.30417 0.23634 -0.38264 0.26157 -0.46424 0.26157 C -0.55851 0.26157 -0.63282 0.23634 -0.68612 0.1919 L -0.93612 0 " pathEditMode="relative" rAng="0" ptsTypes="FffFF">
                                      <p:cBhvr>
                                        <p:cTn id="6" dur="2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68" y="1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2000"/>
                            </p:stCondLst>
                            <p:childTnLst>
                              <p:par>
                                <p:cTn id="8" presetID="10" presetClass="exit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2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00"/>
            </a:gs>
            <a:gs pos="39999">
              <a:schemeClr val="tx1"/>
            </a:gs>
            <a:gs pos="88000">
              <a:schemeClr val="tx2">
                <a:lumMod val="75000"/>
              </a:schemeClr>
            </a:gs>
            <a:gs pos="88000">
              <a:srgbClr val="7005D4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lune">
            <a:hlinkClick r:id="rId2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52554" y="0"/>
            <a:ext cx="1905000" cy="1905000"/>
          </a:xfrm>
          <a:prstGeom prst="rect">
            <a:avLst/>
          </a:prstGeom>
          <a:noFill/>
        </p:spPr>
      </p:pic>
      <p:pic>
        <p:nvPicPr>
          <p:cNvPr id="3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929058" y="1857364"/>
            <a:ext cx="1428760" cy="809626"/>
          </a:xfrm>
          <a:prstGeom prst="rect">
            <a:avLst/>
          </a:prstGeom>
          <a:noFill/>
        </p:spPr>
      </p:pic>
      <p:pic>
        <p:nvPicPr>
          <p:cNvPr id="4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715008" y="2643182"/>
            <a:ext cx="1214446" cy="809626"/>
          </a:xfrm>
          <a:prstGeom prst="rect">
            <a:avLst/>
          </a:prstGeom>
          <a:noFill/>
        </p:spPr>
      </p:pic>
      <p:pic>
        <p:nvPicPr>
          <p:cNvPr id="5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571736" y="4929198"/>
            <a:ext cx="1428760" cy="809626"/>
          </a:xfrm>
          <a:prstGeom prst="rect">
            <a:avLst/>
          </a:prstGeom>
          <a:noFill/>
        </p:spPr>
      </p:pic>
      <p:pic>
        <p:nvPicPr>
          <p:cNvPr id="6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286380" y="4786322"/>
            <a:ext cx="1428760" cy="809626"/>
          </a:xfrm>
          <a:prstGeom prst="rect">
            <a:avLst/>
          </a:prstGeom>
          <a:noFill/>
        </p:spPr>
      </p:pic>
      <p:pic>
        <p:nvPicPr>
          <p:cNvPr id="7" name="Picture 2" descr="animeaux divers">
            <a:hlinkClick r:id="rId4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428860" y="2643182"/>
            <a:ext cx="1428760" cy="809626"/>
          </a:xfrm>
          <a:prstGeom prst="rect">
            <a:avLst/>
          </a:prstGeom>
          <a:noFill/>
        </p:spPr>
      </p:pic>
      <p:pic>
        <p:nvPicPr>
          <p:cNvPr id="8" name="Picture 2" descr="http://cliparts.toutimages.com/personnages/perso_divers/224.gif"/>
          <p:cNvPicPr>
            <a:picLocks noChangeAspect="1" noChangeArrowheads="1"/>
          </p:cNvPicPr>
          <p:nvPr/>
        </p:nvPicPr>
        <p:blipFill>
          <a:blip r:embed="rId6">
            <a:duotone>
              <a:prstClr val="black"/>
              <a:schemeClr val="tx1">
                <a:tint val="45000"/>
                <a:satMod val="400000"/>
              </a:schemeClr>
            </a:duotone>
            <a:lum bright="-40000"/>
          </a:blip>
          <a:srcRect/>
          <a:stretch>
            <a:fillRect/>
          </a:stretch>
        </p:blipFill>
        <p:spPr bwMode="auto">
          <a:xfrm>
            <a:off x="285720" y="4143380"/>
            <a:ext cx="1248323" cy="1071570"/>
          </a:xfrm>
          <a:prstGeom prst="rect">
            <a:avLst/>
          </a:prstGeom>
          <a:noFill/>
        </p:spPr>
      </p:pic>
      <p:pic>
        <p:nvPicPr>
          <p:cNvPr id="9" name="Picture 6" descr="http://cliparts.toutimages.com/personnages/ombres/002.gif"/>
          <p:cNvPicPr>
            <a:picLocks noChangeAspect="1" noChangeArrowheads="1"/>
          </p:cNvPicPr>
          <p:nvPr/>
        </p:nvPicPr>
        <p:blipFill>
          <a:blip r:embed="rId7">
            <a:lum bright="10000"/>
          </a:blip>
          <a:srcRect/>
          <a:stretch>
            <a:fillRect/>
          </a:stretch>
        </p:blipFill>
        <p:spPr bwMode="auto">
          <a:xfrm>
            <a:off x="7685288" y="4214818"/>
            <a:ext cx="1154991" cy="2109785"/>
          </a:xfrm>
          <a:prstGeom prst="rect">
            <a:avLst/>
          </a:prstGeom>
          <a:noFill/>
        </p:spPr>
      </p:pic>
      <p:pic>
        <p:nvPicPr>
          <p:cNvPr id="10" name="Picture 8" descr="http://cliparts.toutimages.com/personnages/ombres/003.gif"/>
          <p:cNvPicPr>
            <a:picLocks noChangeAspect="1" noChangeArrowheads="1"/>
          </p:cNvPicPr>
          <p:nvPr/>
        </p:nvPicPr>
        <p:blipFill>
          <a:blip r:embed="rId8">
            <a:lum bright="10000"/>
          </a:blip>
          <a:srcRect/>
          <a:stretch>
            <a:fillRect/>
          </a:stretch>
        </p:blipFill>
        <p:spPr bwMode="auto">
          <a:xfrm>
            <a:off x="8366306" y="4214818"/>
            <a:ext cx="777694" cy="2109785"/>
          </a:xfrm>
          <a:prstGeom prst="rect">
            <a:avLst/>
          </a:prstGeom>
          <a:noFill/>
        </p:spPr>
      </p:pic>
      <p:pic>
        <p:nvPicPr>
          <p:cNvPr id="11" name="Picture 16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3857620" y="357166"/>
            <a:ext cx="517926" cy="500066"/>
          </a:xfrm>
          <a:prstGeom prst="rect">
            <a:avLst/>
          </a:prstGeom>
          <a:noFill/>
        </p:spPr>
      </p:pic>
      <p:pic>
        <p:nvPicPr>
          <p:cNvPr id="12" name="Picture 18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14283" y="1142984"/>
            <a:ext cx="500066" cy="482822"/>
          </a:xfrm>
          <a:prstGeom prst="rect">
            <a:avLst/>
          </a:prstGeom>
          <a:noFill/>
        </p:spPr>
      </p:pic>
      <p:pic>
        <p:nvPicPr>
          <p:cNvPr id="13" name="Picture 20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768" y="1142984"/>
            <a:ext cx="828675" cy="800100"/>
          </a:xfrm>
          <a:prstGeom prst="rect">
            <a:avLst/>
          </a:prstGeom>
          <a:noFill/>
        </p:spPr>
      </p:pic>
      <p:pic>
        <p:nvPicPr>
          <p:cNvPr id="14" name="Picture 22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700064" y="285728"/>
            <a:ext cx="443936" cy="428628"/>
          </a:xfrm>
          <a:prstGeom prst="rect">
            <a:avLst/>
          </a:prstGeom>
          <a:noFill/>
        </p:spPr>
      </p:pic>
      <p:pic>
        <p:nvPicPr>
          <p:cNvPr id="15" name="Picture 24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857356" y="2143116"/>
            <a:ext cx="517926" cy="500066"/>
          </a:xfrm>
          <a:prstGeom prst="rect">
            <a:avLst/>
          </a:prstGeom>
          <a:noFill/>
        </p:spPr>
      </p:pic>
      <p:pic>
        <p:nvPicPr>
          <p:cNvPr id="16" name="Picture 26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929323" y="500042"/>
            <a:ext cx="443936" cy="428628"/>
          </a:xfrm>
          <a:prstGeom prst="rect">
            <a:avLst/>
          </a:prstGeom>
          <a:noFill/>
        </p:spPr>
      </p:pic>
      <p:pic>
        <p:nvPicPr>
          <p:cNvPr id="17" name="Picture 16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2553876" y="-24"/>
            <a:ext cx="517926" cy="500066"/>
          </a:xfrm>
          <a:prstGeom prst="rect">
            <a:avLst/>
          </a:prstGeom>
          <a:noFill/>
        </p:spPr>
      </p:pic>
      <p:pic>
        <p:nvPicPr>
          <p:cNvPr id="18" name="Picture 18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2357430"/>
            <a:ext cx="500066" cy="482822"/>
          </a:xfrm>
          <a:prstGeom prst="rect">
            <a:avLst/>
          </a:prstGeom>
          <a:noFill/>
        </p:spPr>
      </p:pic>
      <p:pic>
        <p:nvPicPr>
          <p:cNvPr id="19" name="Picture 24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1600186" y="571480"/>
            <a:ext cx="517926" cy="500066"/>
          </a:xfrm>
          <a:prstGeom prst="rect">
            <a:avLst/>
          </a:prstGeom>
          <a:noFill/>
        </p:spPr>
      </p:pic>
      <p:pic>
        <p:nvPicPr>
          <p:cNvPr id="20" name="Picture 16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8429652" y="1785926"/>
            <a:ext cx="517926" cy="500066"/>
          </a:xfrm>
          <a:prstGeom prst="rect">
            <a:avLst/>
          </a:prstGeom>
          <a:noFill/>
        </p:spPr>
      </p:pic>
      <p:pic>
        <p:nvPicPr>
          <p:cNvPr id="21" name="Picture 18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5715008" y="1428736"/>
            <a:ext cx="500066" cy="482822"/>
          </a:xfrm>
          <a:prstGeom prst="rect">
            <a:avLst/>
          </a:prstGeom>
          <a:noFill/>
        </p:spPr>
      </p:pic>
      <p:pic>
        <p:nvPicPr>
          <p:cNvPr id="22" name="Picture 24" descr="étoile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215206" y="571504"/>
            <a:ext cx="517926" cy="500066"/>
          </a:xfrm>
          <a:prstGeom prst="rect">
            <a:avLst/>
          </a:prstGeom>
          <a:noFill/>
        </p:spPr>
      </p:pic>
      <p:pic>
        <p:nvPicPr>
          <p:cNvPr id="23" name="Picture 4" descr="http://cliparts.toutimages.com/festivite/halloween/122.gif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714480" y="0"/>
            <a:ext cx="5857916" cy="698529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3673558"/>
            <a:ext cx="1019173" cy="803436"/>
          </a:xfrm>
          <a:prstGeom prst="rect">
            <a:avLst/>
          </a:prstGeom>
        </p:spPr>
      </p:pic>
      <p:pic>
        <p:nvPicPr>
          <p:cNvPr id="9" name="Image 8" descr="Image1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14554"/>
            <a:ext cx="1629306" cy="2645551"/>
          </a:xfrm>
          <a:prstGeom prst="rect">
            <a:avLst/>
          </a:prstGeom>
        </p:spPr>
      </p:pic>
      <p:pic>
        <p:nvPicPr>
          <p:cNvPr id="12" name="Image 11" descr="Image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5915" y="1785926"/>
            <a:ext cx="1056390" cy="3000396"/>
          </a:xfrm>
          <a:prstGeom prst="rect">
            <a:avLst/>
          </a:prstGeom>
        </p:spPr>
      </p:pic>
      <p:pic>
        <p:nvPicPr>
          <p:cNvPr id="13" name="Image 12" descr="Image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140" y="3214686"/>
            <a:ext cx="1779316" cy="1771647"/>
          </a:xfrm>
          <a:prstGeom prst="rect">
            <a:avLst/>
          </a:prstGeom>
        </p:spPr>
      </p:pic>
      <p:pic>
        <p:nvPicPr>
          <p:cNvPr id="10" name="Image 9" descr="Image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7356" y="1834402"/>
            <a:ext cx="1071570" cy="3023357"/>
          </a:xfrm>
          <a:prstGeom prst="rect">
            <a:avLst/>
          </a:prstGeom>
        </p:spPr>
      </p:pic>
      <p:pic>
        <p:nvPicPr>
          <p:cNvPr id="14" name="Image 13" descr="Image1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5332" y="2214555"/>
            <a:ext cx="897088" cy="2643206"/>
          </a:xfrm>
          <a:prstGeom prst="rect">
            <a:avLst/>
          </a:prstGeom>
        </p:spPr>
      </p:pic>
      <p:pic>
        <p:nvPicPr>
          <p:cNvPr id="11" name="Picture 2" descr="oiseaux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500650" y="0"/>
            <a:ext cx="4643350" cy="928670"/>
          </a:xfrm>
          <a:prstGeom prst="rect">
            <a:avLst/>
          </a:prstGeom>
          <a:noFill/>
        </p:spPr>
      </p:pic>
      <p:pic>
        <p:nvPicPr>
          <p:cNvPr id="15" name="Picture 2" descr="oiseaux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/>
          <a:stretch>
            <a:fillRect/>
          </a:stretch>
        </p:blipFill>
        <p:spPr bwMode="auto">
          <a:xfrm rot="20884568">
            <a:off x="45842" y="469666"/>
            <a:ext cx="4643350" cy="92867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Imag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93250" y="4465134"/>
            <a:ext cx="1499616" cy="3286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Image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4949516"/>
            <a:ext cx="3286116" cy="1908484"/>
          </a:xfrm>
          <a:prstGeom prst="rect">
            <a:avLst/>
          </a:prstGeom>
        </p:spPr>
      </p:pic>
      <p:pic>
        <p:nvPicPr>
          <p:cNvPr id="7" name="Image 6" descr="Image9.gif"/>
          <p:cNvPicPr>
            <a:picLocks noChangeAspect="1"/>
          </p:cNvPicPr>
          <p:nvPr/>
        </p:nvPicPr>
        <p:blipFill>
          <a:blip r:embed="rId5">
            <a:lum bright="-20000"/>
          </a:blip>
          <a:stretch>
            <a:fillRect/>
          </a:stretch>
        </p:blipFill>
        <p:spPr>
          <a:xfrm>
            <a:off x="3314700" y="1244458"/>
            <a:ext cx="2900374" cy="3856179"/>
          </a:xfrm>
          <a:prstGeom prst="rect">
            <a:avLst/>
          </a:prstGeom>
        </p:spPr>
      </p:pic>
      <p:pic>
        <p:nvPicPr>
          <p:cNvPr id="11" name="Image 10" descr="boabf0v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0" y="1000108"/>
            <a:ext cx="2928925" cy="3800475"/>
          </a:xfrm>
          <a:prstGeom prst="rect">
            <a:avLst/>
          </a:prstGeom>
        </p:spPr>
      </p:pic>
      <p:pic>
        <p:nvPicPr>
          <p:cNvPr id="9" name="Image 8" descr="4dr48y5z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452" y="1071547"/>
            <a:ext cx="1088406" cy="371477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6" descr="C:\Documents and Settings\Administrateur\Mes documents\Mes images\lpuh.bmp"/>
          <p:cNvPicPr>
            <a:picLocks noChangeAspect="1" noChangeArrowheads="1"/>
          </p:cNvPicPr>
          <p:nvPr/>
        </p:nvPicPr>
        <p:blipFill>
          <a:blip r:embed="rId3"/>
          <a:srcRect l="23937" t="13498" r="27717" b="21935"/>
          <a:stretch>
            <a:fillRect/>
          </a:stretch>
        </p:blipFill>
        <p:spPr bwMode="auto">
          <a:xfrm>
            <a:off x="5929322" y="928670"/>
            <a:ext cx="1118304" cy="1115084"/>
          </a:xfrm>
          <a:prstGeom prst="ellipse">
            <a:avLst/>
          </a:prstGeom>
          <a:noFill/>
        </p:spPr>
      </p:pic>
      <p:pic>
        <p:nvPicPr>
          <p:cNvPr id="21" name="Image 20" descr="Image6.png"/>
          <p:cNvPicPr>
            <a:picLocks noChangeAspect="1"/>
          </p:cNvPicPr>
          <p:nvPr/>
        </p:nvPicPr>
        <p:blipFill>
          <a:blip r:embed="rId4">
            <a:lum bright="-20000"/>
          </a:blip>
          <a:stretch>
            <a:fillRect/>
          </a:stretch>
        </p:blipFill>
        <p:spPr>
          <a:xfrm>
            <a:off x="4500562" y="3429000"/>
            <a:ext cx="2214578" cy="2394514"/>
          </a:xfrm>
          <a:prstGeom prst="rect">
            <a:avLst/>
          </a:prstGeom>
        </p:spPr>
      </p:pic>
      <p:pic>
        <p:nvPicPr>
          <p:cNvPr id="22" name="Image 21" descr="mlhoy.png"/>
          <p:cNvPicPr>
            <a:picLocks noChangeAspect="1"/>
          </p:cNvPicPr>
          <p:nvPr/>
        </p:nvPicPr>
        <p:blipFill>
          <a:blip r:embed="rId5">
            <a:lum bright="-20000"/>
          </a:blip>
          <a:stretch>
            <a:fillRect/>
          </a:stretch>
        </p:blipFill>
        <p:spPr>
          <a:xfrm flipH="1">
            <a:off x="3643306" y="3429000"/>
            <a:ext cx="1764019" cy="2029570"/>
          </a:xfrm>
          <a:prstGeom prst="rect">
            <a:avLst/>
          </a:prstGeom>
        </p:spPr>
      </p:pic>
      <p:pic>
        <p:nvPicPr>
          <p:cNvPr id="3074" name="Picture 2" descr="C:\Documents and Settings\Administrateur\Mes documents\Mes images\Nouveau dossier (2)\lkhnf.png"/>
          <p:cNvPicPr>
            <a:picLocks noChangeAspect="1" noChangeArrowheads="1"/>
          </p:cNvPicPr>
          <p:nvPr/>
        </p:nvPicPr>
        <p:blipFill>
          <a:blip r:embed="rId6">
            <a:lum bright="-20000"/>
          </a:blip>
          <a:srcRect/>
          <a:stretch>
            <a:fillRect/>
          </a:stretch>
        </p:blipFill>
        <p:spPr bwMode="auto">
          <a:xfrm>
            <a:off x="3286116" y="4143380"/>
            <a:ext cx="2716038" cy="2362206"/>
          </a:xfrm>
          <a:prstGeom prst="rect">
            <a:avLst/>
          </a:prstGeom>
          <a:noFill/>
        </p:spPr>
      </p:pic>
      <p:pic>
        <p:nvPicPr>
          <p:cNvPr id="23" name="Image 22" descr="034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9190" y="4214818"/>
            <a:ext cx="442909" cy="434592"/>
          </a:xfrm>
          <a:prstGeom prst="rect">
            <a:avLst/>
          </a:prstGeom>
        </p:spPr>
      </p:pic>
      <p:pic>
        <p:nvPicPr>
          <p:cNvPr id="24" name="Image 23" descr="01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2754406">
            <a:off x="4919826" y="5745553"/>
            <a:ext cx="435243" cy="357190"/>
          </a:xfrm>
          <a:prstGeom prst="rect">
            <a:avLst/>
          </a:prstGeom>
        </p:spPr>
      </p:pic>
      <p:pic>
        <p:nvPicPr>
          <p:cNvPr id="25" name="Image 24" descr="012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17252923" flipH="1">
            <a:off x="4375964" y="4440442"/>
            <a:ext cx="435243" cy="357190"/>
          </a:xfrm>
          <a:prstGeom prst="rect">
            <a:avLst/>
          </a:prstGeom>
        </p:spPr>
      </p:pic>
      <p:pic>
        <p:nvPicPr>
          <p:cNvPr id="31" name="Image 30" descr="bgdc.png"/>
          <p:cNvPicPr>
            <a:picLocks noChangeAspect="1"/>
          </p:cNvPicPr>
          <p:nvPr/>
        </p:nvPicPr>
        <p:blipFill>
          <a:blip r:embed="rId9">
            <a:lum bright="20000"/>
          </a:blip>
          <a:stretch>
            <a:fillRect/>
          </a:stretch>
        </p:blipFill>
        <p:spPr>
          <a:xfrm>
            <a:off x="0" y="3643314"/>
            <a:ext cx="2284119" cy="3214686"/>
          </a:xfrm>
          <a:prstGeom prst="rect">
            <a:avLst/>
          </a:prstGeom>
        </p:spPr>
      </p:pic>
      <p:pic>
        <p:nvPicPr>
          <p:cNvPr id="26" name="Image 25" descr="Image9.png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2143108" y="3214686"/>
            <a:ext cx="1868827" cy="1114740"/>
          </a:xfrm>
          <a:prstGeom prst="rect">
            <a:avLst/>
          </a:prstGeom>
        </p:spPr>
      </p:pic>
      <p:pic>
        <p:nvPicPr>
          <p:cNvPr id="33" name="Image 32" descr="bgdc.png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-1" y="3643314"/>
            <a:ext cx="2460065" cy="3214686"/>
          </a:xfrm>
          <a:prstGeom prst="rect">
            <a:avLst/>
          </a:prstGeom>
        </p:spPr>
      </p:pic>
    </p:spTree>
  </p:cSld>
  <p:clrMapOvr>
    <a:masterClrMapping/>
  </p:clrMapOvr>
  <p:transition advTm="2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1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objet divers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354152" y="714356"/>
            <a:ext cx="1789352" cy="1803668"/>
          </a:xfrm>
          <a:prstGeom prst="rect">
            <a:avLst/>
          </a:prstGeom>
          <a:noFill/>
        </p:spPr>
      </p:pic>
      <p:pic>
        <p:nvPicPr>
          <p:cNvPr id="3" name="Picture 4" descr="légumes">
            <a:hlinkClick r:id="rId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000628" y="5000636"/>
            <a:ext cx="1485738" cy="1185866"/>
          </a:xfrm>
          <a:prstGeom prst="rect">
            <a:avLst/>
          </a:prstGeom>
          <a:noFill/>
        </p:spPr>
      </p:pic>
      <p:pic>
        <p:nvPicPr>
          <p:cNvPr id="4" name="Picture 6" descr="objet divers">
            <a:hlinkClick r:id="rId3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071801" y="0"/>
            <a:ext cx="2570043" cy="2590605"/>
          </a:xfrm>
          <a:prstGeom prst="rect">
            <a:avLst/>
          </a:prstGeom>
          <a:noFill/>
        </p:spPr>
      </p:pic>
      <p:pic>
        <p:nvPicPr>
          <p:cNvPr id="5" name="Picture 4" descr="légumes">
            <a:hlinkClick r:id="rId5" tooltip="Agrandir l'image de mymy47.centerblog.net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357818" y="5072074"/>
            <a:ext cx="1485738" cy="1185866"/>
          </a:xfrm>
          <a:prstGeom prst="rect">
            <a:avLst/>
          </a:prstGeom>
          <a:noFill/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0" presetClass="entr" presetSubtype="0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500"/>
                            </p:stCondLst>
                            <p:childTnLst>
                              <p:par>
                                <p:cTn id="12" presetID="10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868d87f4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000892" y="4572008"/>
            <a:ext cx="1804982" cy="769772"/>
          </a:xfrm>
          <a:prstGeom prst="rect">
            <a:avLst/>
          </a:prstGeom>
        </p:spPr>
      </p:pic>
      <p:pic>
        <p:nvPicPr>
          <p:cNvPr id="3" name="Image 2" descr="souris20.gif"/>
          <p:cNvPicPr>
            <a:picLocks noChangeAspect="1"/>
          </p:cNvPicPr>
          <p:nvPr/>
        </p:nvPicPr>
        <p:blipFill>
          <a:blip r:embed="rId4">
            <a:lum bright="-30000"/>
          </a:blip>
          <a:stretch>
            <a:fillRect/>
          </a:stretch>
        </p:blipFill>
        <p:spPr>
          <a:xfrm>
            <a:off x="642910" y="5214950"/>
            <a:ext cx="4572032" cy="822966"/>
          </a:xfrm>
          <a:prstGeom prst="rect">
            <a:avLst/>
          </a:prstGeom>
        </p:spPr>
      </p:pic>
    </p:spTree>
  </p:cSld>
  <p:clrMapOvr>
    <a:masterClrMapping/>
  </p:clrMapOvr>
  <p:transition advTm="10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Image 7" descr="Image11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15008" y="3673558"/>
            <a:ext cx="1019173" cy="803436"/>
          </a:xfrm>
          <a:prstGeom prst="rect">
            <a:avLst/>
          </a:prstGeom>
        </p:spPr>
      </p:pic>
      <p:pic>
        <p:nvPicPr>
          <p:cNvPr id="9" name="Image 8" descr="Image13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2214554"/>
            <a:ext cx="1629306" cy="2645551"/>
          </a:xfrm>
          <a:prstGeom prst="rect">
            <a:avLst/>
          </a:prstGeom>
        </p:spPr>
      </p:pic>
      <p:pic>
        <p:nvPicPr>
          <p:cNvPr id="12" name="Image 11" descr="Image4.gif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25915" y="1785926"/>
            <a:ext cx="1056390" cy="3000396"/>
          </a:xfrm>
          <a:prstGeom prst="rect">
            <a:avLst/>
          </a:prstGeom>
        </p:spPr>
      </p:pic>
      <p:pic>
        <p:nvPicPr>
          <p:cNvPr id="13" name="Image 12" descr="Image8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715140" y="3214686"/>
            <a:ext cx="1779316" cy="1771647"/>
          </a:xfrm>
          <a:prstGeom prst="rect">
            <a:avLst/>
          </a:prstGeom>
        </p:spPr>
      </p:pic>
      <p:pic>
        <p:nvPicPr>
          <p:cNvPr id="10" name="Image 9" descr="Image1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57356" y="1834402"/>
            <a:ext cx="1071570" cy="3023357"/>
          </a:xfrm>
          <a:prstGeom prst="rect">
            <a:avLst/>
          </a:prstGeom>
        </p:spPr>
      </p:pic>
      <p:pic>
        <p:nvPicPr>
          <p:cNvPr id="14" name="Image 13" descr="Image14.gif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215332" y="2214555"/>
            <a:ext cx="897088" cy="2643206"/>
          </a:xfrm>
          <a:prstGeom prst="rect">
            <a:avLst/>
          </a:prstGeom>
        </p:spPr>
      </p:pic>
      <p:pic>
        <p:nvPicPr>
          <p:cNvPr id="11" name="Picture 2" descr="oiseaux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4286248" y="0"/>
            <a:ext cx="4643350" cy="928670"/>
          </a:xfrm>
          <a:prstGeom prst="rect">
            <a:avLst/>
          </a:prstGeom>
          <a:noFill/>
        </p:spPr>
      </p:pic>
      <p:pic>
        <p:nvPicPr>
          <p:cNvPr id="15" name="Picture 2" descr="oiseaux">
            <a:hlinkClick r:id="rId9" tooltip="Agrandir l'image de mymy47.centerblog.net"/>
          </p:cNvPr>
          <p:cNvPicPr>
            <a:picLocks noChangeAspect="1" noChangeArrowheads="1" noCrop="1"/>
          </p:cNvPicPr>
          <p:nvPr/>
        </p:nvPicPr>
        <p:blipFill>
          <a:blip r:embed="rId10">
            <a:duotone>
              <a:schemeClr val="bg2">
                <a:shade val="45000"/>
                <a:satMod val="135000"/>
              </a:schemeClr>
              <a:prstClr val="white"/>
            </a:duotone>
            <a:lum bright="40000"/>
          </a:blip>
          <a:srcRect/>
          <a:stretch>
            <a:fillRect/>
          </a:stretch>
        </p:blipFill>
        <p:spPr bwMode="auto">
          <a:xfrm>
            <a:off x="0" y="428604"/>
            <a:ext cx="4643350" cy="92867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 11" descr="Image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400000">
            <a:off x="893250" y="4465134"/>
            <a:ext cx="1499616" cy="3286116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Image 7" descr="Image5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 flipH="1">
            <a:off x="0" y="4949516"/>
            <a:ext cx="3286116" cy="1908484"/>
          </a:xfrm>
          <a:prstGeom prst="rect">
            <a:avLst/>
          </a:prstGeom>
        </p:spPr>
      </p:pic>
      <p:pic>
        <p:nvPicPr>
          <p:cNvPr id="7" name="Image 6" descr="Image9.gif"/>
          <p:cNvPicPr>
            <a:picLocks noChangeAspect="1"/>
          </p:cNvPicPr>
          <p:nvPr/>
        </p:nvPicPr>
        <p:blipFill>
          <a:blip r:embed="rId5">
            <a:lum bright="-20000"/>
          </a:blip>
          <a:stretch>
            <a:fillRect/>
          </a:stretch>
        </p:blipFill>
        <p:spPr>
          <a:xfrm>
            <a:off x="3314700" y="1244458"/>
            <a:ext cx="2900374" cy="3856179"/>
          </a:xfrm>
          <a:prstGeom prst="rect">
            <a:avLst/>
          </a:prstGeom>
        </p:spPr>
      </p:pic>
      <p:pic>
        <p:nvPicPr>
          <p:cNvPr id="11" name="Image 10" descr="boabf0vw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flipH="1">
            <a:off x="0" y="1000108"/>
            <a:ext cx="2928925" cy="3800475"/>
          </a:xfrm>
          <a:prstGeom prst="rect">
            <a:avLst/>
          </a:prstGeom>
        </p:spPr>
      </p:pic>
      <p:pic>
        <p:nvPicPr>
          <p:cNvPr id="9" name="Image 8" descr="4dr48y5z.gif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23452" y="1071547"/>
            <a:ext cx="1088406" cy="3714776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5187b50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86314" y="2214554"/>
            <a:ext cx="2214578" cy="1798043"/>
          </a:xfrm>
          <a:prstGeom prst="rect">
            <a:avLst/>
          </a:prstGeom>
        </p:spPr>
      </p:pic>
      <p:pic>
        <p:nvPicPr>
          <p:cNvPr id="3" name="Image 2" descr="souris12.gif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28926" y="4500570"/>
            <a:ext cx="3333750" cy="2095500"/>
          </a:xfrm>
          <a:prstGeom prst="rect">
            <a:avLst/>
          </a:prstGeom>
        </p:spPr>
      </p:pic>
      <p:pic>
        <p:nvPicPr>
          <p:cNvPr id="1026" name="Picture 2" descr="[Pochette de Là où je t’aime (Didier BARBELIVIEN)]">
            <a:hlinkClick r:id="" tooltip="Là où je t’aime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7158" y="214290"/>
            <a:ext cx="2381250" cy="2381250"/>
          </a:xfrm>
          <a:prstGeom prst="ellipse">
            <a:avLst/>
          </a:prstGeom>
          <a:noFill/>
        </p:spPr>
      </p:pic>
      <p:pic>
        <p:nvPicPr>
          <p:cNvPr id="5" name="Image 4" descr="private-category-mireille-email-big.gif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4387703"/>
            <a:ext cx="2714612" cy="2470297"/>
          </a:xfrm>
          <a:prstGeom prst="rect">
            <a:avLst/>
          </a:prstGeom>
        </p:spPr>
      </p:pic>
    </p:spTree>
  </p:cSld>
  <p:clrMapOvr>
    <a:masterClrMapping/>
  </p:clrMapOvr>
  <p:transition advTm="22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873</TotalTime>
  <Words>8</Words>
  <Application>Microsoft Office PowerPoint</Application>
  <PresentationFormat>Affichage à l'écran (4:3)</PresentationFormat>
  <Paragraphs>2</Paragraphs>
  <Slides>14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14</vt:i4>
      </vt:variant>
    </vt:vector>
  </HeadingPairs>
  <TitlesOfParts>
    <vt:vector size="15" baseType="lpstr">
      <vt:lpstr>Thème Office</vt:lpstr>
      <vt:lpstr>La Maison d’ Vacances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</vt:vector>
  </TitlesOfParts>
  <Company>Perso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La Maison des vacances</dc:title>
  <dc:creator>Mireille</dc:creator>
  <cp:lastModifiedBy>Mireille</cp:lastModifiedBy>
  <cp:revision>93</cp:revision>
  <dcterms:created xsi:type="dcterms:W3CDTF">2012-01-05T11:08:25Z</dcterms:created>
  <dcterms:modified xsi:type="dcterms:W3CDTF">2012-01-07T15:37:23Z</dcterms:modified>
</cp:coreProperties>
</file>