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59" r:id="rId3"/>
    <p:sldId id="261" r:id="rId4"/>
    <p:sldId id="262" r:id="rId5"/>
    <p:sldId id="264" r:id="rId6"/>
    <p:sldId id="265" r:id="rId7"/>
    <p:sldId id="266" r:id="rId8"/>
    <p:sldId id="267" r:id="rId9"/>
    <p:sldId id="257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47CA1-EFB3-4D63-9B9C-643ACF863C24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CE3D-5C63-4C00-A1DF-A14AED1D8AD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31B50-327C-4783-9B98-968C8C8B8F2B}" type="datetimeFigureOut">
              <a:rPr lang="fr-FR" smtClean="0"/>
              <a:pPr/>
              <a:t>19/12/2020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ABF43-6E7B-4745-AA4A-17874DC75571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salons--2.html" TargetMode="External"/><Relationship Id="rId13" Type="http://schemas.openxmlformats.org/officeDocument/2006/relationships/hyperlink" Target="http://mymy47.centerblog.net/rub-noel-cadeaux-decoration-.html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7.gif"/><Relationship Id="rId12" Type="http://schemas.openxmlformats.org/officeDocument/2006/relationships/image" Target="../media/image10.gif"/><Relationship Id="rId17" Type="http://schemas.openxmlformats.org/officeDocument/2006/relationships/image" Target="../media/image14.png"/><Relationship Id="rId2" Type="http://schemas.openxmlformats.org/officeDocument/2006/relationships/audio" Target="../media/audio2.wav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noel-sapins-.html" TargetMode="External"/><Relationship Id="rId11" Type="http://schemas.openxmlformats.org/officeDocument/2006/relationships/hyperlink" Target="http://mymy47.m.y.pic.centerblog.net/6qt1fv0u.gif" TargetMode="External"/><Relationship Id="rId5" Type="http://schemas.openxmlformats.org/officeDocument/2006/relationships/image" Target="../media/image6.png"/><Relationship Id="rId15" Type="http://schemas.openxmlformats.org/officeDocument/2006/relationships/image" Target="../media/image12.gif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1.gif"/><Relationship Id="rId3" Type="http://schemas.openxmlformats.org/officeDocument/2006/relationships/image" Target="../media/image15.png"/><Relationship Id="rId7" Type="http://schemas.openxmlformats.org/officeDocument/2006/relationships/hyperlink" Target="http://mymy47.centerblog.net/rub-salons--2.html" TargetMode="External"/><Relationship Id="rId12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19.png"/><Relationship Id="rId5" Type="http://schemas.openxmlformats.org/officeDocument/2006/relationships/hyperlink" Target="http://mymy47.centerblog.net/rub-noel-sapins-.html" TargetMode="External"/><Relationship Id="rId15" Type="http://schemas.openxmlformats.org/officeDocument/2006/relationships/image" Target="../media/image22.gif"/><Relationship Id="rId10" Type="http://schemas.openxmlformats.org/officeDocument/2006/relationships/hyperlink" Target="http://mymy47.centerblog.net/rub-petits-meubles-.html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8.png"/><Relationship Id="rId14" Type="http://schemas.openxmlformats.org/officeDocument/2006/relationships/hyperlink" Target="http://mymy47.centerblog.net/rub-noel-cadeaux-decoration-.htm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noel-cadeaux-decoration--2.html" TargetMode="External"/><Relationship Id="rId13" Type="http://schemas.openxmlformats.org/officeDocument/2006/relationships/image" Target="../media/image29.gif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12" Type="http://schemas.openxmlformats.org/officeDocument/2006/relationships/hyperlink" Target="http://mymy47.centerblog.net/rub-noel-sapins-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8.gif"/><Relationship Id="rId5" Type="http://schemas.openxmlformats.org/officeDocument/2006/relationships/image" Target="../media/image24.png"/><Relationship Id="rId10" Type="http://schemas.openxmlformats.org/officeDocument/2006/relationships/hyperlink" Target="http://mymy47.centerblog.net/rub-noel-cadeaux-decoration--4.html" TargetMode="External"/><Relationship Id="rId4" Type="http://schemas.openxmlformats.org/officeDocument/2006/relationships/hyperlink" Target="http://mymy47.centerblog.net/rub-salons--3.html" TargetMode="External"/><Relationship Id="rId9" Type="http://schemas.openxmlformats.org/officeDocument/2006/relationships/image" Target="../media/image27.gif"/><Relationship Id="rId1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13" Type="http://schemas.openxmlformats.org/officeDocument/2006/relationships/image" Target="../media/image36.png"/><Relationship Id="rId3" Type="http://schemas.openxmlformats.org/officeDocument/2006/relationships/image" Target="../media/image30.png"/><Relationship Id="rId7" Type="http://schemas.openxmlformats.org/officeDocument/2006/relationships/hyperlink" Target="http://mymy47.centerblog.net/rub-noel-cadeaux-decoration--6.html" TargetMode="External"/><Relationship Id="rId12" Type="http://schemas.openxmlformats.org/officeDocument/2006/relationships/hyperlink" Target="http://mymy47.centerblog.net/rub-salons-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31.gif"/><Relationship Id="rId10" Type="http://schemas.openxmlformats.org/officeDocument/2006/relationships/image" Target="../media/image13.jpeg"/><Relationship Id="rId4" Type="http://schemas.openxmlformats.org/officeDocument/2006/relationships/hyperlink" Target="http://mymy47.centerblog.net/rub-noel-sapins-.html" TargetMode="External"/><Relationship Id="rId9" Type="http://schemas.openxmlformats.org/officeDocument/2006/relationships/image" Target="../media/image3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7.png"/><Relationship Id="rId7" Type="http://schemas.openxmlformats.org/officeDocument/2006/relationships/hyperlink" Target="http://mymy47.centerblog.net/rub-noel-cadeaux-decoration--6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41.png"/><Relationship Id="rId5" Type="http://schemas.openxmlformats.org/officeDocument/2006/relationships/image" Target="../media/image38.gif"/><Relationship Id="rId10" Type="http://schemas.openxmlformats.org/officeDocument/2006/relationships/hyperlink" Target="http://mymy47.centerblog.net/rub-salons-.html" TargetMode="External"/><Relationship Id="rId4" Type="http://schemas.openxmlformats.org/officeDocument/2006/relationships/hyperlink" Target="http://mymy47.centerblog.net/rub-noel-sapins-.html" TargetMode="External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15.png"/><Relationship Id="rId7" Type="http://schemas.openxmlformats.org/officeDocument/2006/relationships/hyperlink" Target="http://mymy47.centerblog.net/rub-noel-cadeaux-decoration--7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45.png"/><Relationship Id="rId5" Type="http://schemas.openxmlformats.org/officeDocument/2006/relationships/image" Target="../media/image42.gif"/><Relationship Id="rId10" Type="http://schemas.openxmlformats.org/officeDocument/2006/relationships/image" Target="../media/image44.png"/><Relationship Id="rId4" Type="http://schemas.openxmlformats.org/officeDocument/2006/relationships/hyperlink" Target="http://mymy47.centerblog.net/rub-noel-sapins--2.html" TargetMode="External"/><Relationship Id="rId9" Type="http://schemas.openxmlformats.org/officeDocument/2006/relationships/hyperlink" Target="http://mymy47.centerblog.net/rub-salons--4.html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13" Type="http://schemas.openxmlformats.org/officeDocument/2006/relationships/image" Target="../media/image50.png"/><Relationship Id="rId3" Type="http://schemas.openxmlformats.org/officeDocument/2006/relationships/image" Target="../media/image23.png"/><Relationship Id="rId7" Type="http://schemas.openxmlformats.org/officeDocument/2006/relationships/hyperlink" Target="http://mymy47.centerblog.net/rub-noel-cadeaux-decoration--11.html" TargetMode="External"/><Relationship Id="rId12" Type="http://schemas.openxmlformats.org/officeDocument/2006/relationships/image" Target="../media/image49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11" Type="http://schemas.openxmlformats.org/officeDocument/2006/relationships/hyperlink" Target="http://mymy47.centerblog.net/rub-noel-sapins--3.html" TargetMode="External"/><Relationship Id="rId5" Type="http://schemas.openxmlformats.org/officeDocument/2006/relationships/hyperlink" Target="http://mymy47.centerblog.net/rub-noel-cadeaux-decoration--10.html" TargetMode="External"/><Relationship Id="rId10" Type="http://schemas.openxmlformats.org/officeDocument/2006/relationships/image" Target="../media/image48.png"/><Relationship Id="rId4" Type="http://schemas.openxmlformats.org/officeDocument/2006/relationships/image" Target="../media/image13.jpeg"/><Relationship Id="rId9" Type="http://schemas.openxmlformats.org/officeDocument/2006/relationships/hyperlink" Target="http://mymy47.centerblog.net/rub-salons--6.html" TargetMode="External"/><Relationship Id="rId1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hyperlink" Target="http://mymy47.centerblog.net/rub-noel-cadeaux-decoration--11.html" TargetMode="External"/><Relationship Id="rId7" Type="http://schemas.openxmlformats.org/officeDocument/2006/relationships/image" Target="../media/image5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hyperlink" Target="http://mymy47.centerblog.net/rub-noel-cadeaux-decoration--8.html" TargetMode="External"/><Relationship Id="rId10" Type="http://schemas.openxmlformats.org/officeDocument/2006/relationships/image" Target="../media/image56.gif"/><Relationship Id="rId4" Type="http://schemas.openxmlformats.org/officeDocument/2006/relationships/image" Target="../media/image52.gif"/><Relationship Id="rId9" Type="http://schemas.openxmlformats.org/officeDocument/2006/relationships/hyperlink" Target="http://mymy47.centerblog.net/rub-noel-cadeaux-decoration--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714348" y="571480"/>
            <a:ext cx="8429652" cy="500066"/>
          </a:xfrm>
        </p:spPr>
        <p:txBody>
          <a:bodyPr/>
          <a:lstStyle/>
          <a:p>
            <a:fld id="{44C05C41-46DC-47A6-A6FE-9A1516B2AE85}" type="datetime2">
              <a:rPr lang="fr-FR" sz="6600" smtClean="0">
                <a:blipFill>
                  <a:blip r:embed="rId3"/>
                  <a:stretch>
                    <a:fillRect/>
                  </a:stretch>
                </a:blipFill>
                <a:latin typeface="BambergDB" pitchFamily="2" charset="0"/>
              </a:rPr>
              <a:pPr/>
              <a:t>samedi 19 décembre 2020</a:t>
            </a:fld>
            <a:endParaRPr lang="fr-FR" dirty="0">
              <a:blipFill>
                <a:blip r:embed="rId3"/>
                <a:stretch>
                  <a:fillRect/>
                </a:stretch>
              </a:blipFill>
              <a:latin typeface="BambergDB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85918" y="1785926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>
                <a:blipFill>
                  <a:blip r:embed="rId4"/>
                  <a:stretch>
                    <a:fillRect/>
                  </a:stretch>
                </a:blipFill>
                <a:latin typeface="BambergDB" pitchFamily="2" charset="0"/>
              </a:rPr>
              <a:t>JOYEUX NOËL</a:t>
            </a:r>
          </a:p>
        </p:txBody>
      </p:sp>
    </p:spTree>
  </p:cSld>
  <p:clrMapOvr>
    <a:masterClrMapping/>
  </p:clrMapOvr>
  <p:transition advTm="13000">
    <p:sndAc>
      <p:stSnd loop="1">
        <p:snd r:embed="rId2" name="cloc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Image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1285860"/>
            <a:ext cx="1193698" cy="3214710"/>
          </a:xfrm>
          <a:prstGeom prst="rect">
            <a:avLst/>
          </a:prstGeom>
        </p:spPr>
      </p:pic>
      <p:pic>
        <p:nvPicPr>
          <p:cNvPr id="3" name="Image 2" descr="r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1357298"/>
            <a:ext cx="1428760" cy="3286148"/>
          </a:xfrm>
          <a:prstGeom prst="rect">
            <a:avLst/>
          </a:prstGeom>
        </p:spPr>
      </p:pic>
      <p:pic>
        <p:nvPicPr>
          <p:cNvPr id="4" name="Image 3" descr="r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1142984"/>
            <a:ext cx="1071570" cy="3571900"/>
          </a:xfrm>
          <a:prstGeom prst="rect">
            <a:avLst/>
          </a:prstGeom>
        </p:spPr>
      </p:pic>
      <p:pic>
        <p:nvPicPr>
          <p:cNvPr id="2" name="Image 1" descr="mn0.png"/>
          <p:cNvPicPr>
            <a:picLocks noChangeAspect="1"/>
          </p:cNvPicPr>
          <p:nvPr/>
        </p:nvPicPr>
        <p:blipFill>
          <a:blip r:embed="rId5"/>
          <a:srcRect l="781" r="2442"/>
          <a:stretch>
            <a:fillRect/>
          </a:stretch>
        </p:blipFill>
        <p:spPr>
          <a:xfrm>
            <a:off x="0" y="0"/>
            <a:ext cx="9144000" cy="6869328"/>
          </a:xfrm>
          <a:prstGeom prst="rect">
            <a:avLst/>
          </a:prstGeom>
        </p:spPr>
      </p:pic>
      <p:pic>
        <p:nvPicPr>
          <p:cNvPr id="2056" name="Picture 8" descr="sapin">
            <a:hlinkClick r:id="rId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68" y="1000108"/>
            <a:ext cx="2286000" cy="3810000"/>
          </a:xfrm>
          <a:prstGeom prst="rect">
            <a:avLst/>
          </a:prstGeom>
          <a:noFill/>
        </p:spPr>
      </p:pic>
      <p:pic>
        <p:nvPicPr>
          <p:cNvPr id="3076" name="Picture 4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 l="8125" t="-25338" r="68125"/>
          <a:stretch>
            <a:fillRect/>
          </a:stretch>
        </p:blipFill>
        <p:spPr bwMode="auto">
          <a:xfrm>
            <a:off x="4929190" y="2571744"/>
            <a:ext cx="1285884" cy="2510844"/>
          </a:xfrm>
          <a:prstGeom prst="rect">
            <a:avLst/>
          </a:prstGeom>
          <a:noFill/>
        </p:spPr>
      </p:pic>
      <p:pic>
        <p:nvPicPr>
          <p:cNvPr id="3074" name="Picture 2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 l="30625" t="-10135"/>
          <a:stretch>
            <a:fillRect/>
          </a:stretch>
        </p:blipFill>
        <p:spPr bwMode="auto">
          <a:xfrm>
            <a:off x="5599342" y="3000372"/>
            <a:ext cx="3616128" cy="2481270"/>
          </a:xfrm>
          <a:prstGeom prst="rect">
            <a:avLst/>
          </a:prstGeom>
          <a:noFill/>
        </p:spPr>
      </p:pic>
      <p:pic>
        <p:nvPicPr>
          <p:cNvPr id="7" name="Image 6" descr="bul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031835">
            <a:off x="6824656" y="3587369"/>
            <a:ext cx="2058334" cy="1607352"/>
          </a:xfrm>
          <a:prstGeom prst="rect">
            <a:avLst/>
          </a:prstGeom>
        </p:spPr>
      </p:pic>
      <p:pic>
        <p:nvPicPr>
          <p:cNvPr id="2052" name="Picture 4" descr="textures satin">
            <a:hlinkClick r:id="rId1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20967328">
            <a:off x="6021413" y="3716341"/>
            <a:ext cx="898639" cy="1089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décor">
            <a:hlinkClick r:id="rId1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285860"/>
            <a:ext cx="2647010" cy="2476497"/>
          </a:xfrm>
          <a:prstGeom prst="rect">
            <a:avLst/>
          </a:prstGeom>
          <a:noFill/>
        </p:spPr>
      </p:pic>
      <p:pic>
        <p:nvPicPr>
          <p:cNvPr id="13" name="Image 12" descr="slide0081_image169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20785823">
            <a:off x="4897959" y="620691"/>
            <a:ext cx="4057650" cy="304800"/>
          </a:xfrm>
          <a:prstGeom prst="rect">
            <a:avLst/>
          </a:prstGeom>
        </p:spPr>
      </p:pic>
      <p:sp>
        <p:nvSpPr>
          <p:cNvPr id="14" name="Ellipse 13"/>
          <p:cNvSpPr/>
          <p:nvPr/>
        </p:nvSpPr>
        <p:spPr>
          <a:xfrm>
            <a:off x="8000992" y="1000108"/>
            <a:ext cx="1143008" cy="714380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6" name="Picture 4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 l="-1111" t="-25338" r="68125"/>
          <a:stretch>
            <a:fillRect/>
          </a:stretch>
        </p:blipFill>
        <p:spPr bwMode="auto">
          <a:xfrm>
            <a:off x="285720" y="3342818"/>
            <a:ext cx="2500330" cy="3515182"/>
          </a:xfrm>
          <a:prstGeom prst="rect">
            <a:avLst/>
          </a:prstGeom>
          <a:noFill/>
        </p:spPr>
      </p:pic>
      <p:pic>
        <p:nvPicPr>
          <p:cNvPr id="10" name="Image 9" descr="buls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21427" y="3971209"/>
            <a:ext cx="4022573" cy="2886791"/>
          </a:xfrm>
          <a:prstGeom prst="rect">
            <a:avLst/>
          </a:prstGeom>
        </p:spPr>
      </p:pic>
    </p:spTree>
  </p:cSld>
  <p:clrMapOvr>
    <a:masterClrMapping/>
  </p:clrMapOvr>
  <p:transition advTm="17000">
    <p:sndAc>
      <p:stSnd loop="1">
        <p:snd r:embed="rId2" name="la fille du pere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51631 -0.01666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00" y="-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1071546"/>
            <a:ext cx="1428760" cy="3714776"/>
          </a:xfrm>
          <a:prstGeom prst="rect">
            <a:avLst/>
          </a:prstGeom>
        </p:spPr>
      </p:pic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1357298"/>
            <a:ext cx="1428760" cy="3286148"/>
          </a:xfrm>
          <a:prstGeom prst="rect">
            <a:avLst/>
          </a:prstGeom>
        </p:spPr>
      </p:pic>
      <p:pic>
        <p:nvPicPr>
          <p:cNvPr id="2" name="Image 1" descr="mn1.png"/>
          <p:cNvPicPr>
            <a:picLocks noChangeAspect="1"/>
          </p:cNvPicPr>
          <p:nvPr/>
        </p:nvPicPr>
        <p:blipFill>
          <a:blip r:embed="rId3" cstate="print"/>
          <a:srcRect l="1328" r="179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</p:spPr>
      </p:pic>
      <p:pic>
        <p:nvPicPr>
          <p:cNvPr id="5" name="Image 4" descr="FP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1901701"/>
            <a:ext cx="1500198" cy="2903160"/>
          </a:xfrm>
          <a:prstGeom prst="rect">
            <a:avLst/>
          </a:prstGeom>
        </p:spPr>
      </p:pic>
      <p:pic>
        <p:nvPicPr>
          <p:cNvPr id="3078" name="Picture 6" descr="sapin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1428736"/>
            <a:ext cx="2000232" cy="3419477"/>
          </a:xfrm>
          <a:prstGeom prst="rect">
            <a:avLst/>
          </a:prstGeom>
          <a:noFill/>
        </p:spPr>
      </p:pic>
      <p:pic>
        <p:nvPicPr>
          <p:cNvPr id="7" name="Picture 4" descr="canapé et fauteuil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 l="208" t="-25338" r="68125"/>
          <a:stretch>
            <a:fillRect/>
          </a:stretch>
        </p:blipFill>
        <p:spPr bwMode="auto">
          <a:xfrm flipH="1">
            <a:off x="6851356" y="3500438"/>
            <a:ext cx="2292644" cy="3357562"/>
          </a:xfrm>
          <a:prstGeom prst="rect">
            <a:avLst/>
          </a:prstGeom>
          <a:noFill/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54">
            <a:off x="5161707" y="1893678"/>
            <a:ext cx="1260301" cy="2925698"/>
          </a:xfrm>
          <a:prstGeom prst="rect">
            <a:avLst/>
          </a:prstGeom>
        </p:spPr>
      </p:pic>
      <p:pic>
        <p:nvPicPr>
          <p:cNvPr id="3074" name="Picture 2" descr="tables bass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143240" y="4714883"/>
            <a:ext cx="3429024" cy="2143117"/>
          </a:xfrm>
          <a:prstGeom prst="rect">
            <a:avLst/>
          </a:prstGeom>
          <a:noFill/>
        </p:spPr>
      </p:pic>
      <p:pic>
        <p:nvPicPr>
          <p:cNvPr id="10" name="Image 9" descr="kdw80e4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714488"/>
            <a:ext cx="2899530" cy="2795953"/>
          </a:xfrm>
          <a:prstGeom prst="rect">
            <a:avLst/>
          </a:prstGeom>
        </p:spPr>
      </p:pic>
      <p:pic>
        <p:nvPicPr>
          <p:cNvPr id="11" name="Image 10" descr="slide0077_image133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0736491">
            <a:off x="4584550" y="391769"/>
            <a:ext cx="4572000" cy="476250"/>
          </a:xfrm>
          <a:prstGeom prst="rect">
            <a:avLst/>
          </a:prstGeom>
        </p:spPr>
      </p:pic>
      <p:pic>
        <p:nvPicPr>
          <p:cNvPr id="3076" name="Picture 4" descr="cloche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285852" y="0"/>
            <a:ext cx="1699257" cy="2285996"/>
          </a:xfrm>
          <a:prstGeom prst="rect">
            <a:avLst/>
          </a:prstGeom>
          <a:noFill/>
        </p:spPr>
      </p:pic>
      <p:sp>
        <p:nvSpPr>
          <p:cNvPr id="13" name="Ellipse 12"/>
          <p:cNvSpPr/>
          <p:nvPr/>
        </p:nvSpPr>
        <p:spPr>
          <a:xfrm>
            <a:off x="7786710" y="642918"/>
            <a:ext cx="1143008" cy="714380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9" presetClass="entr" presetSubtype="1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702" y="1285860"/>
            <a:ext cx="1428760" cy="3286148"/>
          </a:xfrm>
          <a:prstGeom prst="rect">
            <a:avLst/>
          </a:prstGeom>
        </p:spPr>
      </p:pic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1000108"/>
            <a:ext cx="1071570" cy="3714776"/>
          </a:xfrm>
          <a:prstGeom prst="rect">
            <a:avLst/>
          </a:prstGeom>
        </p:spPr>
      </p:pic>
      <p:pic>
        <p:nvPicPr>
          <p:cNvPr id="2" name="Image 1" descr="mn.png"/>
          <p:cNvPicPr>
            <a:picLocks noChangeAspect="1"/>
          </p:cNvPicPr>
          <p:nvPr/>
        </p:nvPicPr>
        <p:blipFill>
          <a:blip r:embed="rId3" cstate="print"/>
          <a:srcRect l="781" r="1640"/>
          <a:stretch>
            <a:fillRect/>
          </a:stretch>
        </p:blipFill>
        <p:spPr>
          <a:xfrm>
            <a:off x="0" y="0"/>
            <a:ext cx="9144000" cy="6922895"/>
          </a:xfrm>
          <a:prstGeom prst="rect">
            <a:avLst/>
          </a:prstGeom>
        </p:spPr>
      </p:pic>
      <p:pic>
        <p:nvPicPr>
          <p:cNvPr id="19458" name="Picture 2" descr="canapé et fauteuill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 l="34375" t="-4629"/>
          <a:stretch>
            <a:fillRect/>
          </a:stretch>
        </p:blipFill>
        <p:spPr bwMode="auto">
          <a:xfrm>
            <a:off x="6643702" y="3500438"/>
            <a:ext cx="2500298" cy="1614489"/>
          </a:xfrm>
          <a:prstGeom prst="rect">
            <a:avLst/>
          </a:prstGeom>
          <a:noFill/>
        </p:spPr>
      </p:pic>
      <p:pic>
        <p:nvPicPr>
          <p:cNvPr id="19460" name="Picture 4" descr="canapé et fauteuill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 l="9375" r="68125"/>
          <a:stretch>
            <a:fillRect/>
          </a:stretch>
        </p:blipFill>
        <p:spPr bwMode="auto">
          <a:xfrm>
            <a:off x="4873621" y="3643314"/>
            <a:ext cx="992202" cy="1785951"/>
          </a:xfrm>
          <a:prstGeom prst="rect">
            <a:avLst/>
          </a:prstGeom>
          <a:noFill/>
        </p:spPr>
      </p:pic>
      <p:pic>
        <p:nvPicPr>
          <p:cNvPr id="7" name="Picture 4" descr="canapé et fauteuill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 r="68125"/>
          <a:stretch>
            <a:fillRect/>
          </a:stretch>
        </p:blipFill>
        <p:spPr bwMode="auto">
          <a:xfrm flipH="1">
            <a:off x="7858148" y="4379170"/>
            <a:ext cx="1285852" cy="1735889"/>
          </a:xfrm>
          <a:prstGeom prst="rect">
            <a:avLst/>
          </a:prstGeom>
          <a:noFill/>
        </p:spPr>
      </p:pic>
      <p:pic>
        <p:nvPicPr>
          <p:cNvPr id="8" name="Image 7" descr="Image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4" y="1253730"/>
            <a:ext cx="1071570" cy="4398418"/>
          </a:xfrm>
          <a:prstGeom prst="rect">
            <a:avLst/>
          </a:prstGeom>
        </p:spPr>
      </p:pic>
      <p:pic>
        <p:nvPicPr>
          <p:cNvPr id="9" name="Image 8" descr="Image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3174" y="1359054"/>
            <a:ext cx="1857388" cy="3958813"/>
          </a:xfrm>
          <a:prstGeom prst="rect">
            <a:avLst/>
          </a:prstGeom>
        </p:spPr>
      </p:pic>
      <p:pic>
        <p:nvPicPr>
          <p:cNvPr id="19462" name="Picture 6" descr="boule 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5786" y="0"/>
            <a:ext cx="1343025" cy="3743325"/>
          </a:xfrm>
          <a:prstGeom prst="rect">
            <a:avLst/>
          </a:prstGeom>
          <a:noFill/>
        </p:spPr>
      </p:pic>
      <p:pic>
        <p:nvPicPr>
          <p:cNvPr id="19464" name="Picture 8" descr="guirlande">
            <a:hlinkClick r:id="rId10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882373">
            <a:off x="4833566" y="730743"/>
            <a:ext cx="4271072" cy="328758"/>
          </a:xfrm>
          <a:prstGeom prst="rect">
            <a:avLst/>
          </a:prstGeom>
          <a:noFill/>
        </p:spPr>
      </p:pic>
      <p:pic>
        <p:nvPicPr>
          <p:cNvPr id="19466" name="Picture 10" descr="sapin">
            <a:hlinkClick r:id="rId1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1785926"/>
            <a:ext cx="3286116" cy="5362576"/>
          </a:xfrm>
          <a:prstGeom prst="rect">
            <a:avLst/>
          </a:prstGeom>
          <a:noFill/>
        </p:spPr>
      </p:pic>
      <p:sp>
        <p:nvSpPr>
          <p:cNvPr id="13" name="Ellipse 12"/>
          <p:cNvSpPr/>
          <p:nvPr/>
        </p:nvSpPr>
        <p:spPr>
          <a:xfrm>
            <a:off x="8000992" y="1000108"/>
            <a:ext cx="1143008" cy="71438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9" presetClass="entr" presetSubtype="1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9" presetClass="entr" presetSubtype="1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8" y="1428736"/>
            <a:ext cx="1428760" cy="3286148"/>
          </a:xfrm>
          <a:prstGeom prst="rect">
            <a:avLst/>
          </a:prstGeom>
        </p:spPr>
      </p:pic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071546"/>
            <a:ext cx="1071570" cy="3571900"/>
          </a:xfrm>
          <a:prstGeom prst="rect">
            <a:avLst/>
          </a:prstGeom>
        </p:spPr>
      </p:pic>
      <p:pic>
        <p:nvPicPr>
          <p:cNvPr id="2" name="Image 1" descr="mn2.png"/>
          <p:cNvPicPr>
            <a:picLocks noChangeAspect="1"/>
          </p:cNvPicPr>
          <p:nvPr/>
        </p:nvPicPr>
        <p:blipFill>
          <a:blip r:embed="rId3" cstate="print"/>
          <a:srcRect l="781" r="2343"/>
          <a:stretch>
            <a:fillRect/>
          </a:stretch>
        </p:blipFill>
        <p:spPr>
          <a:xfrm>
            <a:off x="0" y="24"/>
            <a:ext cx="9144000" cy="6858000"/>
          </a:xfrm>
          <a:prstGeom prst="rect">
            <a:avLst/>
          </a:prstGeom>
        </p:spPr>
      </p:pic>
      <p:pic>
        <p:nvPicPr>
          <p:cNvPr id="5" name="Picture 2" descr="sapin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1928802"/>
            <a:ext cx="2518188" cy="3786214"/>
          </a:xfrm>
          <a:prstGeom prst="rect">
            <a:avLst/>
          </a:prstGeom>
          <a:noFill/>
        </p:spPr>
      </p:pic>
      <p:pic>
        <p:nvPicPr>
          <p:cNvPr id="10" name="Image 9" descr="FP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4" y="1539626"/>
            <a:ext cx="1388301" cy="2932008"/>
          </a:xfrm>
          <a:prstGeom prst="rect">
            <a:avLst/>
          </a:prstGeom>
        </p:spPr>
      </p:pic>
      <p:pic>
        <p:nvPicPr>
          <p:cNvPr id="5122" name="Picture 2" descr="guirlende clignotante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40032">
            <a:off x="4558712" y="506539"/>
            <a:ext cx="4664459" cy="396479"/>
          </a:xfrm>
          <a:prstGeom prst="rect">
            <a:avLst/>
          </a:prstGeom>
          <a:noFill/>
        </p:spPr>
      </p:pic>
      <p:pic>
        <p:nvPicPr>
          <p:cNvPr id="5124" name="Picture 4" descr="décoration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357158" y="428604"/>
            <a:ext cx="1747837" cy="3095625"/>
          </a:xfrm>
          <a:prstGeom prst="rect">
            <a:avLst/>
          </a:prstGeom>
          <a:noFill/>
        </p:spPr>
      </p:pic>
      <p:sp>
        <p:nvSpPr>
          <p:cNvPr id="8" name="Ellipse 7"/>
          <p:cNvSpPr/>
          <p:nvPr/>
        </p:nvSpPr>
        <p:spPr>
          <a:xfrm>
            <a:off x="8000992" y="1000108"/>
            <a:ext cx="1143008" cy="714380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solidFill>
              <a:srgbClr val="92D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9" name="Image 8" descr="FP5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05390" y="1428736"/>
            <a:ext cx="1438610" cy="2967842"/>
          </a:xfrm>
          <a:prstGeom prst="rect">
            <a:avLst/>
          </a:prstGeom>
        </p:spPr>
      </p:pic>
      <p:pic>
        <p:nvPicPr>
          <p:cNvPr id="5128" name="Picture 8" descr="canapé et fauteuille">
            <a:hlinkClick r:id="rId12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223052" y="4071942"/>
            <a:ext cx="5920948" cy="2233622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1285860"/>
            <a:ext cx="1428760" cy="3429024"/>
          </a:xfrm>
          <a:prstGeom prst="rect">
            <a:avLst/>
          </a:prstGeom>
        </p:spPr>
      </p:pic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142984"/>
            <a:ext cx="1143008" cy="3571900"/>
          </a:xfrm>
          <a:prstGeom prst="rect">
            <a:avLst/>
          </a:prstGeom>
        </p:spPr>
      </p:pic>
      <p:pic>
        <p:nvPicPr>
          <p:cNvPr id="2" name="Image 1" descr="mn0.png"/>
          <p:cNvPicPr>
            <a:picLocks noChangeAspect="1"/>
          </p:cNvPicPr>
          <p:nvPr/>
        </p:nvPicPr>
        <p:blipFill>
          <a:blip r:embed="rId3" cstate="print"/>
          <a:srcRect l="781" r="2442"/>
          <a:stretch>
            <a:fillRect/>
          </a:stretch>
        </p:blipFill>
        <p:spPr>
          <a:xfrm>
            <a:off x="15079" y="0"/>
            <a:ext cx="9128921" cy="6858000"/>
          </a:xfrm>
          <a:prstGeom prst="rect">
            <a:avLst/>
          </a:prstGeom>
        </p:spPr>
      </p:pic>
      <p:pic>
        <p:nvPicPr>
          <p:cNvPr id="3074" name="Picture 2" descr="sapin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0856" y="1571612"/>
            <a:ext cx="3898476" cy="4548206"/>
          </a:xfrm>
          <a:prstGeom prst="rect">
            <a:avLst/>
          </a:prstGeom>
          <a:noFill/>
        </p:spPr>
      </p:pic>
      <p:sp>
        <p:nvSpPr>
          <p:cNvPr id="6" name="Ellipse 5"/>
          <p:cNvSpPr/>
          <p:nvPr/>
        </p:nvSpPr>
        <p:spPr>
          <a:xfrm>
            <a:off x="8000992" y="1000108"/>
            <a:ext cx="1143008" cy="7143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3076" name="Picture 4" descr="décoration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29190" y="1142984"/>
            <a:ext cx="1381125" cy="1219201"/>
          </a:xfrm>
          <a:prstGeom prst="rect">
            <a:avLst/>
          </a:prstGeom>
          <a:noFill/>
        </p:spPr>
      </p:pic>
      <p:pic>
        <p:nvPicPr>
          <p:cNvPr id="11" name="Image 10" descr="FP4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0364" y="1357298"/>
            <a:ext cx="1585840" cy="4270531"/>
          </a:xfrm>
          <a:prstGeom prst="rect">
            <a:avLst/>
          </a:prstGeom>
        </p:spPr>
      </p:pic>
      <p:pic>
        <p:nvPicPr>
          <p:cNvPr id="3080" name="Picture 8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/>
          <a:srcRect l="43125"/>
          <a:stretch>
            <a:fillRect/>
          </a:stretch>
        </p:blipFill>
        <p:spPr bwMode="auto">
          <a:xfrm>
            <a:off x="3643306" y="4143380"/>
            <a:ext cx="3128586" cy="2324106"/>
          </a:xfrm>
          <a:prstGeom prst="rect">
            <a:avLst/>
          </a:prstGeom>
          <a:noFill/>
        </p:spPr>
      </p:pic>
      <p:pic>
        <p:nvPicPr>
          <p:cNvPr id="3082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/>
          <a:srcRect r="56875"/>
          <a:stretch>
            <a:fillRect/>
          </a:stretch>
        </p:blipFill>
        <p:spPr bwMode="auto">
          <a:xfrm flipH="1">
            <a:off x="7123063" y="4500570"/>
            <a:ext cx="2092407" cy="235743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41736 0.0145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0" y="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071546"/>
            <a:ext cx="1143008" cy="3571900"/>
          </a:xfrm>
          <a:prstGeom prst="rect">
            <a:avLst/>
          </a:prstGeom>
        </p:spPr>
      </p:pic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702" y="1357298"/>
            <a:ext cx="1428760" cy="3286148"/>
          </a:xfrm>
          <a:prstGeom prst="rect">
            <a:avLst/>
          </a:prstGeom>
        </p:spPr>
      </p:pic>
      <p:pic>
        <p:nvPicPr>
          <p:cNvPr id="2" name="Image 1" descr="mn1.png"/>
          <p:cNvPicPr>
            <a:picLocks noChangeAspect="1"/>
          </p:cNvPicPr>
          <p:nvPr/>
        </p:nvPicPr>
        <p:blipFill>
          <a:blip r:embed="rId3" cstate="print"/>
          <a:srcRect l="1328" r="179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</p:spPr>
      </p:pic>
      <p:pic>
        <p:nvPicPr>
          <p:cNvPr id="2050" name="Picture 2" descr="sapin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857232"/>
            <a:ext cx="3810000" cy="5667376"/>
          </a:xfrm>
          <a:prstGeom prst="rect">
            <a:avLst/>
          </a:prstGeom>
          <a:noFill/>
        </p:spPr>
      </p:pic>
      <p:sp>
        <p:nvSpPr>
          <p:cNvPr id="7" name="Ellipse 6"/>
          <p:cNvSpPr/>
          <p:nvPr/>
        </p:nvSpPr>
        <p:spPr>
          <a:xfrm>
            <a:off x="7786710" y="642918"/>
            <a:ext cx="1143008" cy="71438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2" name="Picture 4" descr="décoration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29190" y="928670"/>
            <a:ext cx="1643074" cy="1643074"/>
          </a:xfrm>
          <a:prstGeom prst="rect">
            <a:avLst/>
          </a:prstGeom>
          <a:noFill/>
        </p:spPr>
      </p:pic>
      <p:pic>
        <p:nvPicPr>
          <p:cNvPr id="2056" name="Picture 8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t="42453" r="49375"/>
          <a:stretch>
            <a:fillRect/>
          </a:stretch>
        </p:blipFill>
        <p:spPr bwMode="auto">
          <a:xfrm>
            <a:off x="4857751" y="3429000"/>
            <a:ext cx="2403133" cy="1809746"/>
          </a:xfrm>
          <a:prstGeom prst="rect">
            <a:avLst/>
          </a:prstGeom>
          <a:noFill/>
        </p:spPr>
      </p:pic>
      <p:pic>
        <p:nvPicPr>
          <p:cNvPr id="13" name="Image 12" descr="Image6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00430" y="1236930"/>
            <a:ext cx="1318570" cy="4325996"/>
          </a:xfrm>
          <a:prstGeom prst="rect">
            <a:avLst/>
          </a:prstGeom>
        </p:spPr>
      </p:pic>
      <p:pic>
        <p:nvPicPr>
          <p:cNvPr id="12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60000" t="45283"/>
          <a:stretch>
            <a:fillRect/>
          </a:stretch>
        </p:blipFill>
        <p:spPr bwMode="auto">
          <a:xfrm flipH="1">
            <a:off x="5357818" y="4214818"/>
            <a:ext cx="1756347" cy="1738308"/>
          </a:xfrm>
          <a:prstGeom prst="rect">
            <a:avLst/>
          </a:prstGeom>
          <a:noFill/>
        </p:spPr>
      </p:pic>
      <p:pic>
        <p:nvPicPr>
          <p:cNvPr id="2058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60000" t="45283"/>
          <a:stretch>
            <a:fillRect/>
          </a:stretch>
        </p:blipFill>
        <p:spPr bwMode="auto">
          <a:xfrm>
            <a:off x="7419432" y="4214818"/>
            <a:ext cx="1724568" cy="1809747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0.34445 0.0254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702" y="1285860"/>
            <a:ext cx="1428760" cy="3286148"/>
          </a:xfrm>
          <a:prstGeom prst="rect">
            <a:avLst/>
          </a:prstGeom>
        </p:spPr>
      </p:pic>
      <p:pic>
        <p:nvPicPr>
          <p:cNvPr id="3" name="Image 2" descr="r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071546"/>
            <a:ext cx="1143008" cy="3500462"/>
          </a:xfrm>
          <a:prstGeom prst="rect">
            <a:avLst/>
          </a:prstGeom>
        </p:spPr>
      </p:pic>
      <p:pic>
        <p:nvPicPr>
          <p:cNvPr id="2" name="Image 1" descr="mn.png"/>
          <p:cNvPicPr>
            <a:picLocks noChangeAspect="1"/>
          </p:cNvPicPr>
          <p:nvPr/>
        </p:nvPicPr>
        <p:blipFill>
          <a:blip r:embed="rId3" cstate="print"/>
          <a:srcRect l="781" r="1640"/>
          <a:stretch>
            <a:fillRect/>
          </a:stretch>
        </p:blipFill>
        <p:spPr>
          <a:xfrm>
            <a:off x="0" y="-64896"/>
            <a:ext cx="9144000" cy="6922895"/>
          </a:xfrm>
          <a:prstGeom prst="rect">
            <a:avLst/>
          </a:prstGeom>
        </p:spPr>
      </p:pic>
      <p:sp>
        <p:nvSpPr>
          <p:cNvPr id="7" name="Ellipse 6"/>
          <p:cNvSpPr/>
          <p:nvPr/>
        </p:nvSpPr>
        <p:spPr>
          <a:xfrm>
            <a:off x="8000992" y="1000108"/>
            <a:ext cx="1143008" cy="71438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80E0E-4D45-41A9-8DC2-CC43B627D8E9}" type="datetime10">
              <a:rPr lang="fr-FR" smtClean="0">
                <a:solidFill>
                  <a:srgbClr val="FF0000"/>
                </a:solidFill>
              </a:rPr>
              <a:pPr/>
              <a:t>12:02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028" name="Picture 4" descr="décoration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1071546"/>
            <a:ext cx="847725" cy="2352675"/>
          </a:xfrm>
          <a:prstGeom prst="rect">
            <a:avLst/>
          </a:prstGeom>
          <a:noFill/>
        </p:spPr>
      </p:pic>
      <p:pic>
        <p:nvPicPr>
          <p:cNvPr id="1030" name="Picture 6" descr="ampoule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888688" flipV="1">
            <a:off x="4789482" y="516319"/>
            <a:ext cx="4381688" cy="485775"/>
          </a:xfrm>
          <a:prstGeom prst="rect">
            <a:avLst/>
          </a:prstGeom>
          <a:noFill/>
        </p:spPr>
      </p:pic>
      <p:pic>
        <p:nvPicPr>
          <p:cNvPr id="1032" name="Picture 8" descr="salon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t="51299"/>
          <a:stretch>
            <a:fillRect/>
          </a:stretch>
        </p:blipFill>
        <p:spPr bwMode="auto">
          <a:xfrm>
            <a:off x="4429124" y="4058157"/>
            <a:ext cx="5106947" cy="2799843"/>
          </a:xfrm>
          <a:prstGeom prst="rect">
            <a:avLst/>
          </a:prstGeom>
          <a:noFill/>
        </p:spPr>
      </p:pic>
      <p:pic>
        <p:nvPicPr>
          <p:cNvPr id="2052" name="Picture 4" descr="sapin">
            <a:hlinkClick r:id="rId11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1785926"/>
            <a:ext cx="3524248" cy="4405310"/>
          </a:xfrm>
          <a:prstGeom prst="rect">
            <a:avLst/>
          </a:prstGeom>
          <a:noFill/>
        </p:spPr>
      </p:pic>
      <p:pic>
        <p:nvPicPr>
          <p:cNvPr id="13" name="Image 12" descr="Image9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00628" y="1785926"/>
            <a:ext cx="1785950" cy="4559581"/>
          </a:xfrm>
          <a:prstGeom prst="rect">
            <a:avLst/>
          </a:prstGeom>
        </p:spPr>
      </p:pic>
      <p:pic>
        <p:nvPicPr>
          <p:cNvPr id="14" name="Image 13" descr="Image7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86050" y="1624888"/>
            <a:ext cx="1500198" cy="4691294"/>
          </a:xfrm>
          <a:prstGeom prst="rect">
            <a:avLst/>
          </a:prstGeom>
        </p:spPr>
      </p:pic>
      <p:pic>
        <p:nvPicPr>
          <p:cNvPr id="1034" name="Picture 10" descr="salon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38596" b="51298"/>
          <a:stretch>
            <a:fillRect/>
          </a:stretch>
        </p:blipFill>
        <p:spPr bwMode="auto">
          <a:xfrm>
            <a:off x="571472" y="4306643"/>
            <a:ext cx="2857520" cy="2551357"/>
          </a:xfrm>
          <a:prstGeom prst="rect">
            <a:avLst/>
          </a:prstGeom>
          <a:noFill/>
        </p:spPr>
      </p:pic>
      <p:pic>
        <p:nvPicPr>
          <p:cNvPr id="1036" name="Picture 12" descr="salon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70176" b="55194"/>
          <a:stretch>
            <a:fillRect/>
          </a:stretch>
        </p:blipFill>
        <p:spPr bwMode="auto">
          <a:xfrm>
            <a:off x="4000496" y="3857628"/>
            <a:ext cx="1357322" cy="2295525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0"/>
                            </p:stCondLst>
                            <p:childTnLst>
                              <p:par>
                                <p:cTn id="3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écoration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3214686"/>
            <a:ext cx="714375" cy="714375"/>
          </a:xfrm>
          <a:prstGeom prst="rect">
            <a:avLst/>
          </a:prstGeom>
          <a:noFill/>
        </p:spPr>
      </p:pic>
      <p:pic>
        <p:nvPicPr>
          <p:cNvPr id="1028" name="Picture 4" descr="décoration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5715016"/>
            <a:ext cx="571500" cy="581026"/>
          </a:xfrm>
          <a:prstGeom prst="rect">
            <a:avLst/>
          </a:prstGeom>
          <a:noFill/>
        </p:spPr>
      </p:pic>
      <p:pic>
        <p:nvPicPr>
          <p:cNvPr id="1030" name="Picture 6" descr="décoration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3108" y="2786058"/>
            <a:ext cx="438150" cy="419101"/>
          </a:xfrm>
          <a:prstGeom prst="rect">
            <a:avLst/>
          </a:prstGeom>
          <a:noFill/>
        </p:spPr>
      </p:pic>
      <p:pic>
        <p:nvPicPr>
          <p:cNvPr id="6" name="Image 5" descr="cadeaux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2" y="3714752"/>
            <a:ext cx="713173" cy="518117"/>
          </a:xfrm>
          <a:prstGeom prst="rect">
            <a:avLst/>
          </a:prstGeom>
        </p:spPr>
      </p:pic>
      <p:pic>
        <p:nvPicPr>
          <p:cNvPr id="1032" name="Picture 8" descr="guirland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1" y="1643050"/>
            <a:ext cx="8736755" cy="316707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cloc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fille du pere noel)</Template>
  <TotalTime>2</TotalTime>
  <Words>10</Words>
  <Application>Microsoft Office PowerPoint</Application>
  <PresentationFormat>Affichage à l'écran (4:3)</PresentationFormat>
  <Paragraphs>9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3" baseType="lpstr">
      <vt:lpstr>Arial</vt:lpstr>
      <vt:lpstr>BambergDB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2020-12-19T11:02:04Z</dcterms:created>
  <dcterms:modified xsi:type="dcterms:W3CDTF">2020-12-19T11:04:52Z</dcterms:modified>
</cp:coreProperties>
</file>