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41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F196-BD4D-4729-A669-D84230C6790C}" type="datetimeFigureOut">
              <a:rPr lang="fr-FR" smtClean="0"/>
              <a:t>18/12/2020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FC9-258A-456D-BCBD-38319BFF919C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F196-BD4D-4729-A669-D84230C6790C}" type="datetimeFigureOut">
              <a:rPr lang="fr-FR" smtClean="0"/>
              <a:t>18/12/2020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FC9-258A-456D-BCBD-38319BFF919C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F196-BD4D-4729-A669-D84230C6790C}" type="datetimeFigureOut">
              <a:rPr lang="fr-FR" smtClean="0"/>
              <a:t>18/12/2020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FC9-258A-456D-BCBD-38319BFF919C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F196-BD4D-4729-A669-D84230C6790C}" type="datetimeFigureOut">
              <a:rPr lang="fr-FR" smtClean="0"/>
              <a:t>18/12/2020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FC9-258A-456D-BCBD-38319BFF919C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F196-BD4D-4729-A669-D84230C6790C}" type="datetimeFigureOut">
              <a:rPr lang="fr-FR" smtClean="0"/>
              <a:t>18/12/2020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FC9-258A-456D-BCBD-38319BFF919C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F196-BD4D-4729-A669-D84230C6790C}" type="datetimeFigureOut">
              <a:rPr lang="fr-FR" smtClean="0"/>
              <a:t>18/12/2020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FC9-258A-456D-BCBD-38319BFF919C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F196-BD4D-4729-A669-D84230C6790C}" type="datetimeFigureOut">
              <a:rPr lang="fr-FR" smtClean="0"/>
              <a:t>18/12/2020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FC9-258A-456D-BCBD-38319BFF919C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F196-BD4D-4729-A669-D84230C6790C}" type="datetimeFigureOut">
              <a:rPr lang="fr-FR" smtClean="0"/>
              <a:t>18/12/2020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FC9-258A-456D-BCBD-38319BFF919C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F196-BD4D-4729-A669-D84230C6790C}" type="datetimeFigureOut">
              <a:rPr lang="fr-FR" smtClean="0"/>
              <a:t>18/12/2020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FC9-258A-456D-BCBD-38319BFF919C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F196-BD4D-4729-A669-D84230C6790C}" type="datetimeFigureOut">
              <a:rPr lang="fr-FR" smtClean="0"/>
              <a:t>18/12/2020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FC9-258A-456D-BCBD-38319BFF919C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F196-BD4D-4729-A669-D84230C6790C}" type="datetimeFigureOut">
              <a:rPr lang="fr-FR" smtClean="0"/>
              <a:t>18/12/2020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FC9-258A-456D-BCBD-38319BFF919C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54F196-BD4D-4729-A669-D84230C6790C}" type="datetimeFigureOut">
              <a:rPr lang="fr-FR" smtClean="0"/>
              <a:t>18/12/2020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54FC9-258A-456D-BCBD-38319BFF919C}" type="slidenum">
              <a:rPr lang="fr-FR" smtClean="0"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3" Type="http://schemas.openxmlformats.org/officeDocument/2006/relationships/image" Target="../media/image4.jpeg"/><Relationship Id="rId7" Type="http://schemas.openxmlformats.org/officeDocument/2006/relationships/audio" Target="../media/audio5.wav"/><Relationship Id="rId12" Type="http://schemas.openxmlformats.org/officeDocument/2006/relationships/image" Target="../media/image6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5" Type="http://schemas.openxmlformats.org/officeDocument/2006/relationships/image" Target="../media/image5.gif"/><Relationship Id="rId10" Type="http://schemas.openxmlformats.org/officeDocument/2006/relationships/audio" Target="../media/audio8.wav"/><Relationship Id="rId4" Type="http://schemas.openxmlformats.org/officeDocument/2006/relationships/audio" Target="../media/audio3.wav"/><Relationship Id="rId9" Type="http://schemas.openxmlformats.org/officeDocument/2006/relationships/audio" Target="../media/audio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3357586"/>
          </a:xfrm>
        </p:spPr>
        <p:txBody>
          <a:bodyPr>
            <a:noAutofit/>
          </a:bodyPr>
          <a:lstStyle/>
          <a:p>
            <a:r>
              <a:rPr lang="fr-FR" sz="11500" dirty="0">
                <a:blipFill>
                  <a:blip r:embed="rId4"/>
                  <a:stretch>
                    <a:fillRect/>
                  </a:stretch>
                </a:blipFill>
              </a:rPr>
              <a:t>MICHEL SARDOU</a:t>
            </a:r>
          </a:p>
          <a:p>
            <a:r>
              <a:rPr lang="fr-FR" sz="11500" dirty="0">
                <a:blipFill>
                  <a:blip r:embed="rId5"/>
                  <a:stretch>
                    <a:fillRect/>
                  </a:stretch>
                </a:blipFill>
              </a:rPr>
              <a:t>EN</a:t>
            </a:r>
            <a:r>
              <a:rPr lang="fr-FR" sz="11500" dirty="0">
                <a:blipFill>
                  <a:blip r:embed="rId4"/>
                  <a:stretch>
                    <a:fillRect/>
                  </a:stretch>
                </a:blipFill>
              </a:rPr>
              <a:t> CHANSONS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2786050" y="5286388"/>
            <a:ext cx="3504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Cliquer pour atteindre les chansons</a:t>
            </a:r>
          </a:p>
        </p:txBody>
      </p:sp>
    </p:spTree>
  </p:cSld>
  <p:clrMapOvr>
    <a:masterClrMapping/>
  </p:clrMapOvr>
  <p:transition>
    <p:sndAc>
      <p:stSnd loop="1">
        <p:snd r:embed="rId2" name="applause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lide0018_image077.gif">
            <a:hlinkClick r:id="" action="ppaction://noaction">
              <a:snd r:embed="rId4" name="04 La Rivière de Notre Enfance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63" y="428604"/>
            <a:ext cx="714375" cy="1190625"/>
          </a:xfrm>
          <a:prstGeom prst="rect">
            <a:avLst/>
          </a:prstGeom>
        </p:spPr>
      </p:pic>
      <p:pic>
        <p:nvPicPr>
          <p:cNvPr id="3" name="Image 2" descr="slide0018_image077.gif">
            <a:hlinkClick r:id="" action="ppaction://noaction">
              <a:snd r:embed="rId6" name="01 Loin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63" y="2024061"/>
            <a:ext cx="714375" cy="1190625"/>
          </a:xfrm>
          <a:prstGeom prst="rect">
            <a:avLst/>
          </a:prstGeom>
        </p:spPr>
      </p:pic>
      <p:pic>
        <p:nvPicPr>
          <p:cNvPr id="4" name="Image 3" descr="slide0018_image077.gif">
            <a:hlinkClick r:id="" action="ppaction://noaction">
              <a:snd r:embed="rId7" name="06 Du Plaisir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3786190"/>
            <a:ext cx="714375" cy="1190625"/>
          </a:xfrm>
          <a:prstGeom prst="rect">
            <a:avLst/>
          </a:prstGeom>
        </p:spPr>
      </p:pic>
      <p:pic>
        <p:nvPicPr>
          <p:cNvPr id="5" name="Image 4" descr="slide0018_image077.gif">
            <a:hlinkClick r:id="" action="ppaction://noaction">
              <a:snd r:embed="rId8" name="10 J'Ai Tant d'Amour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63" y="5357826"/>
            <a:ext cx="714375" cy="1190625"/>
          </a:xfrm>
          <a:prstGeom prst="rect">
            <a:avLst/>
          </a:prstGeom>
        </p:spPr>
      </p:pic>
      <p:pic>
        <p:nvPicPr>
          <p:cNvPr id="6" name="Image 5" descr="slide0018_image077.gif">
            <a:hlinkClick r:id="" action="ppaction://noaction">
              <a:snd r:embed="rId9" name="03 La Vie, La Mort etc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3905" y="452425"/>
            <a:ext cx="714375" cy="1190625"/>
          </a:xfrm>
          <a:prstGeom prst="rect">
            <a:avLst/>
          </a:prstGeom>
        </p:spPr>
      </p:pic>
      <p:pic>
        <p:nvPicPr>
          <p:cNvPr id="7" name="Image 6" descr="slide0018_image077.gif">
            <a:hlinkClick r:id="" action="ppaction://noaction">
              <a:snd r:embed="rId10" name="02 Non Merci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3900" y="2024061"/>
            <a:ext cx="714375" cy="1190625"/>
          </a:xfrm>
          <a:prstGeom prst="rect">
            <a:avLst/>
          </a:prstGeom>
        </p:spPr>
      </p:pic>
      <p:pic>
        <p:nvPicPr>
          <p:cNvPr id="8" name="Image 7" descr="slide0018_image077.gif">
            <a:hlinkClick r:id="" action="ppaction://noaction">
              <a:snd r:embed="rId11" name="05 Je N'Oublie Pas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3900" y="3786190"/>
            <a:ext cx="714375" cy="1190625"/>
          </a:xfrm>
          <a:prstGeom prst="rect">
            <a:avLst/>
          </a:prstGeom>
        </p:spPr>
      </p:pic>
      <p:pic>
        <p:nvPicPr>
          <p:cNvPr id="9" name="Image 8" descr="slide0018_image077.gif">
            <a:hlinkClick r:id="" action="ppaction://noaction">
              <a:snd r:embed="rId2" name="08 Ce N'Est Qu'un Jeu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3900" y="5381647"/>
            <a:ext cx="714375" cy="1190625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357158" y="1571612"/>
            <a:ext cx="579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Loin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0" y="0"/>
            <a:ext cx="2700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La rivière de notre enfance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214282" y="3429000"/>
            <a:ext cx="1063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Du plaisir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40073" y="4857760"/>
            <a:ext cx="10029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J'Ai Tant </a:t>
            </a:r>
          </a:p>
          <a:p>
            <a:r>
              <a:rPr lang="fr-FR" dirty="0"/>
              <a:t>d'Amour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158392" y="0"/>
            <a:ext cx="20433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 La Vie, La Mort etc.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960856" y="1571612"/>
            <a:ext cx="11831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 non merci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846850" y="3214686"/>
            <a:ext cx="12971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Je N'Oublie </a:t>
            </a:r>
          </a:p>
          <a:p>
            <a:r>
              <a:rPr lang="fr-FR" dirty="0"/>
              <a:t>Pas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929586" y="4929198"/>
            <a:ext cx="11208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 Ce N'Est </a:t>
            </a:r>
          </a:p>
          <a:p>
            <a:r>
              <a:rPr lang="fr-FR" dirty="0"/>
              <a:t>Qu'un Jeu</a:t>
            </a:r>
          </a:p>
        </p:txBody>
      </p:sp>
      <p:pic>
        <p:nvPicPr>
          <p:cNvPr id="19" name="Image 18" descr="Mireille-Crayon-gif-trouve-sur-le-net (1).gif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342212">
            <a:off x="2855073" y="-774008"/>
            <a:ext cx="3810000" cy="1866900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08 Ce N'Est Qu'un Jeu.wav"/>
      </p:stSnd>
    </p:sndAc>
  </p:transition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MICHEL SARDOU</Template>
  <TotalTime>2</TotalTime>
  <Words>39</Words>
  <Application>Microsoft Office PowerPoint</Application>
  <PresentationFormat>Affichage à l'écran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5" baseType="lpstr">
      <vt:lpstr>Arial</vt:lpstr>
      <vt:lpstr>Calibri</vt:lpstr>
      <vt:lpstr>Thème Office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2020-12-18T15:02:48Z</dcterms:created>
  <dcterms:modified xsi:type="dcterms:W3CDTF">2020-12-18T15:05:35Z</dcterms:modified>
</cp:coreProperties>
</file>