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61" r:id="rId4"/>
    <p:sldId id="257" r:id="rId5"/>
    <p:sldId id="258" r:id="rId6"/>
    <p:sldId id="259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FF9900"/>
    <a:srgbClr val="CC99FF"/>
    <a:srgbClr val="00FFCC"/>
    <a:srgbClr val="CCCC00"/>
    <a:srgbClr val="FFFF99"/>
    <a:srgbClr val="FFCCFF"/>
    <a:srgbClr val="007E00"/>
    <a:srgbClr val="33CC33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200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C0F43-9C7E-46B1-8B8C-37968E6FCE9A}" type="datetimeFigureOut">
              <a:rPr lang="fr-FR" smtClean="0"/>
              <a:pPr/>
              <a:t>05/02/2012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6193E-9C04-4DDF-9BDE-97B776735E4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audio" Target="../media/audio5.wav"/><Relationship Id="rId3" Type="http://schemas.openxmlformats.org/officeDocument/2006/relationships/slide" Target="slide6.xml"/><Relationship Id="rId7" Type="http://schemas.openxmlformats.org/officeDocument/2006/relationships/audio" Target="../media/audio2.wav"/><Relationship Id="rId12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audio" Target="../media/audio4.wav"/><Relationship Id="rId5" Type="http://schemas.openxmlformats.org/officeDocument/2006/relationships/image" Target="../media/image2.jpeg"/><Relationship Id="rId15" Type="http://schemas.openxmlformats.org/officeDocument/2006/relationships/audio" Target="../media/audio6.wav"/><Relationship Id="rId10" Type="http://schemas.openxmlformats.org/officeDocument/2006/relationships/slide" Target="slide2.xml"/><Relationship Id="rId4" Type="http://schemas.openxmlformats.org/officeDocument/2006/relationships/audio" Target="../media/audio1.wav"/><Relationship Id="rId9" Type="http://schemas.openxmlformats.org/officeDocument/2006/relationships/audio" Target="../media/audio3.wav"/><Relationship Id="rId1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slide" Target="slide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10" Type="http://schemas.openxmlformats.org/officeDocument/2006/relationships/image" Target="../media/image5.jpeg"/><Relationship Id="rId4" Type="http://schemas.openxmlformats.org/officeDocument/2006/relationships/image" Target="../media/image7.gif"/><Relationship Id="rId9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10" Type="http://schemas.openxmlformats.org/officeDocument/2006/relationships/image" Target="../media/image5.jpeg"/><Relationship Id="rId4" Type="http://schemas.openxmlformats.org/officeDocument/2006/relationships/image" Target="../media/image13.png"/><Relationship Id="rId9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10" Type="http://schemas.openxmlformats.org/officeDocument/2006/relationships/image" Target="../media/image23.gif"/><Relationship Id="rId4" Type="http://schemas.openxmlformats.org/officeDocument/2006/relationships/image" Target="../media/image19.png"/><Relationship Id="rId9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10" Type="http://schemas.openxmlformats.org/officeDocument/2006/relationships/image" Target="../media/image5.jpeg"/><Relationship Id="rId4" Type="http://schemas.openxmlformats.org/officeDocument/2006/relationships/image" Target="../media/image25.jpeg"/><Relationship Id="rId9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11" Type="http://schemas.openxmlformats.org/officeDocument/2006/relationships/image" Target="../media/image36.jpeg"/><Relationship Id="rId5" Type="http://schemas.openxmlformats.org/officeDocument/2006/relationships/image" Target="../media/image32.gif"/><Relationship Id="rId10" Type="http://schemas.openxmlformats.org/officeDocument/2006/relationships/image" Target="../media/image5.jpeg"/><Relationship Id="rId4" Type="http://schemas.openxmlformats.org/officeDocument/2006/relationships/image" Target="../media/image31.png"/><Relationship Id="rId9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oneTexte 9"/>
          <p:cNvSpPr txBox="1"/>
          <p:nvPr/>
        </p:nvSpPr>
        <p:spPr>
          <a:xfrm>
            <a:off x="3643306" y="2000240"/>
            <a:ext cx="947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  <a:t>Français</a:t>
            </a: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714744" y="4286256"/>
            <a:ext cx="855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Corsica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754846" y="2285992"/>
            <a:ext cx="960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1">
                    <a:lumMod val="50000"/>
                  </a:schemeClr>
                </a:solidFill>
              </a:rPr>
              <a:t>Pense a l’Italie</a:t>
            </a:r>
            <a:endParaRPr lang="fr-F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571604" y="2714620"/>
            <a:ext cx="10001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  Parlez-</a:t>
            </a:r>
          </a:p>
          <a:p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    moi      </a:t>
            </a:r>
          </a:p>
          <a:p>
            <a:r>
              <a:rPr lang="fr-FR" dirty="0" smtClean="0">
                <a:solidFill>
                  <a:schemeClr val="tx2">
                    <a:lumMod val="75000"/>
                  </a:schemeClr>
                </a:solidFill>
              </a:rPr>
              <a:t>    d’elle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715008" y="4786322"/>
            <a:ext cx="10715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 Cette </a:t>
            </a:r>
          </a:p>
          <a:p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Chanson</a:t>
            </a:r>
          </a:p>
          <a:p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      -la</a:t>
            </a:r>
            <a:endParaRPr lang="fr-FR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71588" y="165722"/>
            <a:ext cx="1428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L' Avenir, </a:t>
            </a:r>
          </a:p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C'Est </a:t>
            </a:r>
          </a:p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Toujours</a:t>
            </a:r>
          </a:p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   Pour</a:t>
            </a:r>
          </a:p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 Demain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7" name="Bouée 16">
            <a:hlinkClick r:id="rId3" action="ppaction://hlinksldjump">
              <a:snd r:embed="rId4" name="07 Pense a l'Italie.wav"/>
            </a:hlinkClick>
          </p:cNvPr>
          <p:cNvSpPr/>
          <p:nvPr/>
        </p:nvSpPr>
        <p:spPr>
          <a:xfrm>
            <a:off x="5643570" y="1142984"/>
            <a:ext cx="914400" cy="928694"/>
          </a:xfrm>
          <a:prstGeom prst="donut">
            <a:avLst>
              <a:gd name="adj" fmla="val 45500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18" name="Bouée 17">
            <a:hlinkClick r:id="rId6" action="ppaction://hlinksldjump">
              <a:snd r:embed="rId7" name="10 Cette Chanson-La.wav"/>
            </a:hlinkClick>
          </p:cNvPr>
          <p:cNvSpPr/>
          <p:nvPr/>
        </p:nvSpPr>
        <p:spPr>
          <a:xfrm>
            <a:off x="5715008" y="3786190"/>
            <a:ext cx="914400" cy="928694"/>
          </a:xfrm>
          <a:prstGeom prst="donut">
            <a:avLst>
              <a:gd name="adj" fmla="val 45500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19" name="Bouée 18">
            <a:hlinkClick r:id="rId8" action="ppaction://hlinksldjump">
              <a:snd r:embed="rId9" name="08 Parlez-Moi d'Elle.wav"/>
            </a:hlinkClick>
          </p:cNvPr>
          <p:cNvSpPr/>
          <p:nvPr/>
        </p:nvSpPr>
        <p:spPr>
          <a:xfrm>
            <a:off x="1571604" y="1785926"/>
            <a:ext cx="914400" cy="928694"/>
          </a:xfrm>
          <a:prstGeom prst="donut">
            <a:avLst>
              <a:gd name="adj" fmla="val 45500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20" name="Bouée 19">
            <a:hlinkClick r:id="rId10" action="ppaction://hlinksldjump">
              <a:snd r:embed="rId11" name="03 L' Avenir, C'Est Toujours Pour Demain.wav"/>
            </a:hlinkClick>
          </p:cNvPr>
          <p:cNvSpPr/>
          <p:nvPr/>
        </p:nvSpPr>
        <p:spPr>
          <a:xfrm>
            <a:off x="500034" y="285728"/>
            <a:ext cx="914400" cy="928694"/>
          </a:xfrm>
          <a:prstGeom prst="donut">
            <a:avLst>
              <a:gd name="adj" fmla="val 45500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21" name="Bouée 20">
            <a:hlinkClick r:id="rId12" action="ppaction://hlinksldjump">
              <a:snd r:embed="rId13" name="04 Corsica.wav"/>
            </a:hlinkClick>
          </p:cNvPr>
          <p:cNvSpPr/>
          <p:nvPr/>
        </p:nvSpPr>
        <p:spPr>
          <a:xfrm>
            <a:off x="3643306" y="2928934"/>
            <a:ext cx="914400" cy="928694"/>
          </a:xfrm>
          <a:prstGeom prst="donut">
            <a:avLst>
              <a:gd name="adj" fmla="val 45500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22" name="Bouée 21">
            <a:hlinkClick r:id="rId14" action="ppaction://hlinksldjump">
              <a:snd r:embed="rId15" name="01 Francais.wav"/>
            </a:hlinkClick>
          </p:cNvPr>
          <p:cNvSpPr/>
          <p:nvPr/>
        </p:nvSpPr>
        <p:spPr>
          <a:xfrm>
            <a:off x="3643306" y="714356"/>
            <a:ext cx="914400" cy="928694"/>
          </a:xfrm>
          <a:prstGeom prst="donut">
            <a:avLst>
              <a:gd name="adj" fmla="val 45500"/>
            </a:avLst>
          </a:prstGeom>
          <a:blipFill>
            <a:blip r:embed="rId5"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Clique</a:t>
            </a:r>
          </a:p>
          <a:p>
            <a:pPr algn="ctr"/>
            <a:endParaRPr lang="fr-FR" sz="1400" dirty="0" smtClean="0">
              <a:solidFill>
                <a:schemeClr val="bg1"/>
              </a:solidFill>
            </a:endParaRPr>
          </a:p>
          <a:p>
            <a:pPr algn="ctr"/>
            <a:endParaRPr lang="fr-FR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14611" y="1832796"/>
            <a:ext cx="3641905" cy="322150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endParaRPr lang="fr-FR" sz="2800" b="1" dirty="0" smtClean="0"/>
          </a:p>
          <a:p>
            <a:r>
              <a:rPr lang="fr-FR" sz="2800" b="1" dirty="0" smtClean="0">
                <a:solidFill>
                  <a:schemeClr val="bg2">
                    <a:lumMod val="50000"/>
                  </a:schemeClr>
                </a:solidFill>
              </a:rPr>
              <a:t>L'amour dans la durée</a:t>
            </a:r>
            <a:r>
              <a:rPr lang="fr-FR" sz="11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fr-FR" sz="11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>Je suis resté amoureux de la même femme durant 49 ans.</a:t>
            </a:r>
            <a:br>
              <a:rPr lang="fr-FR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>Si mon épouse le savait, elle me tuerait </a:t>
            </a:r>
            <a:r>
              <a:rPr lang="fr-FR" sz="2400" dirty="0" smtClean="0">
                <a:solidFill>
                  <a:schemeClr val="bg2">
                    <a:lumMod val="50000"/>
                  </a:schemeClr>
                </a:solidFill>
              </a:rPr>
              <a:t>!</a:t>
            </a:r>
          </a:p>
          <a:p>
            <a:endParaRPr lang="fr-FR" sz="2400" dirty="0"/>
          </a:p>
        </p:txBody>
      </p:sp>
      <p:sp>
        <p:nvSpPr>
          <p:cNvPr id="6" name="Rectangle 5"/>
          <p:cNvSpPr/>
          <p:nvPr/>
        </p:nvSpPr>
        <p:spPr>
          <a:xfrm>
            <a:off x="2714612" y="1832796"/>
            <a:ext cx="3714776" cy="3096401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endParaRPr lang="fr-FR" sz="2800" b="1" dirty="0" smtClean="0"/>
          </a:p>
          <a:p>
            <a:r>
              <a:rPr lang="fr-FR" sz="2800" b="1" dirty="0" smtClean="0">
                <a:solidFill>
                  <a:schemeClr val="bg2">
                    <a:lumMod val="50000"/>
                  </a:schemeClr>
                </a:solidFill>
              </a:rPr>
              <a:t>Main </a:t>
            </a:r>
            <a:r>
              <a:rPr lang="fr-FR" sz="2800" b="1" dirty="0">
                <a:solidFill>
                  <a:schemeClr val="bg2">
                    <a:lumMod val="50000"/>
                  </a:schemeClr>
                </a:solidFill>
              </a:rPr>
              <a:t>dans la main</a:t>
            </a: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bg2">
                    <a:lumMod val="50000"/>
                  </a:schemeClr>
                </a:solidFill>
              </a:rPr>
              <a:t>Nous nous tenons toujours la main : si je la lâche, elle fait du shopping</a:t>
            </a:r>
            <a:r>
              <a:rPr lang="fr-FR" sz="2800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fr-FR" sz="24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fr-FR" sz="2400" dirty="0"/>
          </a:p>
        </p:txBody>
      </p:sp>
      <p:sp>
        <p:nvSpPr>
          <p:cNvPr id="7" name="Rectangle 6"/>
          <p:cNvSpPr/>
          <p:nvPr/>
        </p:nvSpPr>
        <p:spPr>
          <a:xfrm>
            <a:off x="2714611" y="1832796"/>
            <a:ext cx="3641937" cy="3284062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b="1" dirty="0" smtClean="0"/>
          </a:p>
          <a:p>
            <a:r>
              <a:rPr lang="fr-FR" sz="3200" b="1" dirty="0" smtClean="0">
                <a:solidFill>
                  <a:schemeClr val="bg2">
                    <a:lumMod val="50000"/>
                  </a:schemeClr>
                </a:solidFill>
              </a:rPr>
              <a:t>L</a:t>
            </a:r>
            <a:r>
              <a:rPr lang="fr-FR" sz="3200" b="1" dirty="0">
                <a:solidFill>
                  <a:schemeClr val="bg2">
                    <a:lumMod val="50000"/>
                  </a:schemeClr>
                </a:solidFill>
              </a:rPr>
              <a:t>' esthéticienne</a:t>
            </a:r>
            <a:r>
              <a:rPr lang="fr-FR" sz="28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fr-FR" sz="28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2800" dirty="0">
                <a:solidFill>
                  <a:schemeClr val="bg2">
                    <a:lumMod val="50000"/>
                  </a:schemeClr>
                </a:solidFill>
              </a:rPr>
              <a:t>Ma femme est restée deux heures chez l'esthéticienne.</a:t>
            </a:r>
          </a:p>
          <a:p>
            <a:r>
              <a:rPr lang="fr-FR" sz="2800" dirty="0">
                <a:solidFill>
                  <a:schemeClr val="bg2">
                    <a:lumMod val="50000"/>
                  </a:schemeClr>
                </a:solidFill>
              </a:rPr>
              <a:t>C'était pour un devis</a:t>
            </a:r>
            <a:r>
              <a:rPr lang="fr-FR" sz="2800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</a:p>
          <a:p>
            <a:endParaRPr lang="fr-FR" sz="2800" dirty="0"/>
          </a:p>
        </p:txBody>
      </p:sp>
      <p:sp>
        <p:nvSpPr>
          <p:cNvPr id="8" name="Rectangle 7"/>
          <p:cNvSpPr/>
          <p:nvPr/>
        </p:nvSpPr>
        <p:spPr>
          <a:xfrm>
            <a:off x="2714612" y="1832796"/>
            <a:ext cx="3714776" cy="322150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2800" b="1" dirty="0" smtClean="0"/>
          </a:p>
          <a:p>
            <a:r>
              <a:rPr lang="fr-FR" sz="2800" b="1" dirty="0" smtClean="0">
                <a:solidFill>
                  <a:schemeClr val="bg2">
                    <a:lumMod val="50000"/>
                  </a:schemeClr>
                </a:solidFill>
              </a:rPr>
              <a:t>Bain </a:t>
            </a:r>
            <a:r>
              <a:rPr lang="fr-FR" sz="2800" b="1" dirty="0">
                <a:solidFill>
                  <a:schemeClr val="bg2">
                    <a:lumMod val="50000"/>
                  </a:schemeClr>
                </a:solidFill>
              </a:rPr>
              <a:t>de boue</a:t>
            </a: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>Ma femme a pris un bain de boue. Ça lui a fait paraître vingt ans de moins.</a:t>
            </a:r>
            <a:br>
              <a:rPr lang="fr-FR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>Pendant deux jours... Puis la boue est tombée </a:t>
            </a:r>
            <a:r>
              <a:rPr lang="fr-FR" sz="2400" dirty="0" smtClean="0">
                <a:solidFill>
                  <a:schemeClr val="bg2">
                    <a:lumMod val="50000"/>
                  </a:schemeClr>
                </a:solidFill>
              </a:rPr>
              <a:t>!</a:t>
            </a:r>
          </a:p>
          <a:p>
            <a:endParaRPr lang="fr-FR" sz="2400" dirty="0"/>
          </a:p>
        </p:txBody>
      </p:sp>
      <p:sp>
        <p:nvSpPr>
          <p:cNvPr id="9" name="Rectangle 8"/>
          <p:cNvSpPr/>
          <p:nvPr/>
        </p:nvSpPr>
        <p:spPr>
          <a:xfrm>
            <a:off x="2714612" y="1832796"/>
            <a:ext cx="3714776" cy="3158954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2">
                    <a:lumMod val="50000"/>
                  </a:schemeClr>
                </a:solidFill>
              </a:rPr>
              <a:t>Hommes et Whiskas</a:t>
            </a: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> </a:t>
            </a:r>
            <a:br>
              <a:rPr lang="fr-FR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>Quelle différence y a-t-il entre un homme et une boîte de Whiskas ?</a:t>
            </a:r>
            <a:br>
              <a:rPr lang="fr-FR" sz="24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2">
                    <a:lumMod val="50000"/>
                  </a:schemeClr>
                </a:solidFill>
              </a:rPr>
              <a:t>Dans la boîte de Whiskas , il y a du coeur et de la cervelle </a:t>
            </a:r>
            <a:r>
              <a:rPr lang="fr-FR" sz="2400" dirty="0" smtClean="0">
                <a:solidFill>
                  <a:schemeClr val="bg2">
                    <a:lumMod val="50000"/>
                  </a:schemeClr>
                </a:solidFill>
              </a:rPr>
              <a:t>!</a:t>
            </a:r>
          </a:p>
          <a:p>
            <a:endParaRPr lang="fr-FR" sz="2400" dirty="0"/>
          </a:p>
        </p:txBody>
      </p:sp>
      <p:sp>
        <p:nvSpPr>
          <p:cNvPr id="11" name="Rectangle 10"/>
          <p:cNvSpPr/>
          <p:nvPr/>
        </p:nvSpPr>
        <p:spPr>
          <a:xfrm>
            <a:off x="2714611" y="1832796"/>
            <a:ext cx="3787615" cy="309640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>
                <a:solidFill>
                  <a:srgbClr val="92D050"/>
                </a:solidFill>
              </a:rPr>
              <a:t>"</a:t>
            </a:r>
            <a:r>
              <a:rPr lang="fr-FR" sz="3200" i="1" dirty="0" smtClean="0">
                <a:solidFill>
                  <a:srgbClr val="92D050"/>
                </a:solidFill>
              </a:rPr>
              <a:t>Seul l'homme malhonnête se laisse corrompre.</a:t>
            </a:r>
            <a:r>
              <a:rPr lang="fr-FR" sz="3200" dirty="0" smtClean="0">
                <a:solidFill>
                  <a:srgbClr val="92D050"/>
                </a:solidFill>
              </a:rPr>
              <a:t>« 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2" name="Rectangle 11"/>
          <p:cNvSpPr/>
          <p:nvPr/>
        </p:nvSpPr>
        <p:spPr>
          <a:xfrm>
            <a:off x="2714611" y="1832796"/>
            <a:ext cx="3787615" cy="309640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>
                <a:solidFill>
                  <a:srgbClr val="CCFF99"/>
                </a:solidFill>
              </a:rPr>
              <a:t>"</a:t>
            </a:r>
            <a:r>
              <a:rPr lang="fr-FR" sz="3200" i="1" dirty="0" smtClean="0">
                <a:solidFill>
                  <a:srgbClr val="CCFF99"/>
                </a:solidFill>
              </a:rPr>
              <a:t>L'homme n'est pas le maître de la terre, mais la terre est le maître de l'homme.</a:t>
            </a:r>
            <a:r>
              <a:rPr lang="fr-FR" sz="3200" dirty="0" smtClean="0">
                <a:solidFill>
                  <a:srgbClr val="CCFF99"/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3" name="Rectangle 12"/>
          <p:cNvSpPr/>
          <p:nvPr/>
        </p:nvSpPr>
        <p:spPr>
          <a:xfrm>
            <a:off x="2714611" y="1832796"/>
            <a:ext cx="3787615" cy="309640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</a:t>
            </a:r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C'est l'homme qui  </a:t>
            </a:r>
          </a:p>
          <a:p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fait l'homme.</a:t>
            </a:r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« 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5" name="Rectangle 14"/>
          <p:cNvSpPr/>
          <p:nvPr/>
        </p:nvSpPr>
        <p:spPr>
          <a:xfrm>
            <a:off x="2714611" y="1832796"/>
            <a:ext cx="3787615" cy="309640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3">
                    <a:lumMod val="75000"/>
                  </a:schemeClr>
                </a:solidFill>
              </a:rPr>
              <a:t>   "</a:t>
            </a:r>
            <a:r>
              <a:rPr lang="fr-FR" sz="3200" i="1" dirty="0" smtClean="0">
                <a:solidFill>
                  <a:schemeClr val="accent3">
                    <a:lumMod val="75000"/>
                  </a:schemeClr>
                </a:solidFill>
              </a:rPr>
              <a:t>L'homme timide    </a:t>
            </a:r>
          </a:p>
          <a:p>
            <a:r>
              <a:rPr lang="fr-FR" sz="3200" i="1" dirty="0" smtClean="0">
                <a:solidFill>
                  <a:schemeClr val="accent3">
                    <a:lumMod val="75000"/>
                  </a:schemeClr>
                </a:solidFill>
              </a:rPr>
              <a:t>    voit des dangers    </a:t>
            </a:r>
          </a:p>
          <a:p>
            <a:r>
              <a:rPr lang="fr-FR" sz="3200" i="1" dirty="0" smtClean="0">
                <a:solidFill>
                  <a:schemeClr val="accent3">
                    <a:lumMod val="75000"/>
                  </a:schemeClr>
                </a:solidFill>
              </a:rPr>
              <a:t>   même où il n'y en</a:t>
            </a:r>
          </a:p>
          <a:p>
            <a:r>
              <a:rPr lang="fr-FR" sz="3200" i="1" dirty="0" smtClean="0">
                <a:solidFill>
                  <a:schemeClr val="accent3">
                    <a:lumMod val="75000"/>
                  </a:schemeClr>
                </a:solidFill>
              </a:rPr>
              <a:t>   a pas.</a:t>
            </a:r>
            <a:r>
              <a:rPr lang="fr-FR" sz="3200" dirty="0" smtClean="0">
                <a:solidFill>
                  <a:schemeClr val="accent3">
                    <a:lumMod val="75000"/>
                  </a:schemeClr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6" name="Rectangle 15"/>
          <p:cNvSpPr/>
          <p:nvPr/>
        </p:nvSpPr>
        <p:spPr>
          <a:xfrm>
            <a:off x="2714611" y="1832796"/>
            <a:ext cx="3787615" cy="309640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"</a:t>
            </a:r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Qui sait profiter du  </a:t>
            </a:r>
          </a:p>
          <a:p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moment est un     </a:t>
            </a:r>
          </a:p>
          <a:p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homme avisé.</a:t>
            </a:r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«  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7" name="Rectangle 16"/>
          <p:cNvSpPr/>
          <p:nvPr/>
        </p:nvSpPr>
        <p:spPr>
          <a:xfrm>
            <a:off x="2714611" y="1832796"/>
            <a:ext cx="3787615" cy="304698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</a:t>
            </a:r>
          </a:p>
          <a:p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  "</a:t>
            </a:r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L'homme   </a:t>
            </a:r>
          </a:p>
          <a:p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soupçonneux  </a:t>
            </a:r>
          </a:p>
          <a:p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incrimine la loyauté</a:t>
            </a:r>
          </a:p>
          <a:p>
            <a:r>
              <a:rPr lang="fr-FR" sz="32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   de chacun.</a:t>
            </a:r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"</a:t>
            </a:r>
            <a:b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endParaRPr lang="fr-FR" sz="32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14611" y="1832796"/>
            <a:ext cx="3787615" cy="304698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rgbClr val="FFFF00"/>
                </a:solidFill>
              </a:rPr>
              <a:t>     "</a:t>
            </a:r>
            <a:r>
              <a:rPr lang="fr-FR" sz="3200" i="1" dirty="0" smtClean="0">
                <a:solidFill>
                  <a:srgbClr val="FFFF00"/>
                </a:solidFill>
              </a:rPr>
              <a:t>L'homme     </a:t>
            </a:r>
          </a:p>
          <a:p>
            <a:r>
              <a:rPr lang="fr-FR" sz="3200" i="1" dirty="0" smtClean="0">
                <a:solidFill>
                  <a:srgbClr val="FFFF00"/>
                </a:solidFill>
              </a:rPr>
              <a:t>        raisonnable   </a:t>
            </a:r>
          </a:p>
          <a:p>
            <a:r>
              <a:rPr lang="fr-FR" sz="3200" i="1" dirty="0" smtClean="0">
                <a:solidFill>
                  <a:srgbClr val="FFFF00"/>
                </a:solidFill>
              </a:rPr>
              <a:t>     s'accommode à   </a:t>
            </a:r>
          </a:p>
          <a:p>
            <a:r>
              <a:rPr lang="fr-FR" sz="3200" i="1" dirty="0" smtClean="0">
                <a:solidFill>
                  <a:srgbClr val="FFFF00"/>
                </a:solidFill>
              </a:rPr>
              <a:t>           toutes les    </a:t>
            </a:r>
          </a:p>
          <a:p>
            <a:r>
              <a:rPr lang="fr-FR" sz="3200" i="1" dirty="0" smtClean="0">
                <a:solidFill>
                  <a:srgbClr val="FFFF00"/>
                </a:solidFill>
              </a:rPr>
              <a:t>     circonstances.</a:t>
            </a:r>
            <a:r>
              <a:rPr lang="fr-FR" sz="3200" dirty="0" smtClean="0">
                <a:solidFill>
                  <a:srgbClr val="FFFF00"/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9" name="Rectangle 18"/>
          <p:cNvSpPr/>
          <p:nvPr/>
        </p:nvSpPr>
        <p:spPr>
          <a:xfrm>
            <a:off x="2714611" y="1832796"/>
            <a:ext cx="3787615" cy="304698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>
                <a:solidFill>
                  <a:srgbClr val="009900"/>
                </a:solidFill>
              </a:rPr>
              <a:t>      "</a:t>
            </a:r>
            <a:r>
              <a:rPr lang="fr-FR" sz="3200" i="1" dirty="0" smtClean="0">
                <a:solidFill>
                  <a:srgbClr val="009900"/>
                </a:solidFill>
              </a:rPr>
              <a:t>Homme sans  </a:t>
            </a:r>
          </a:p>
          <a:p>
            <a:r>
              <a:rPr lang="fr-FR" sz="3200" i="1" dirty="0" smtClean="0">
                <a:solidFill>
                  <a:srgbClr val="009900"/>
                </a:solidFill>
              </a:rPr>
              <a:t>    affaires, homme  </a:t>
            </a:r>
          </a:p>
          <a:p>
            <a:r>
              <a:rPr lang="fr-FR" sz="3200" i="1" dirty="0" smtClean="0">
                <a:solidFill>
                  <a:srgbClr val="009900"/>
                </a:solidFill>
              </a:rPr>
              <a:t>        sans soucis.</a:t>
            </a:r>
            <a:r>
              <a:rPr lang="fr-FR" sz="3200" dirty="0" smtClean="0">
                <a:solidFill>
                  <a:srgbClr val="009900"/>
                </a:solidFill>
              </a:rPr>
              <a:t>«  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0" name="Rectangle 19"/>
          <p:cNvSpPr/>
          <p:nvPr/>
        </p:nvSpPr>
        <p:spPr>
          <a:xfrm>
            <a:off x="2714611" y="1832796"/>
            <a:ext cx="3787615" cy="304698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>
                <a:solidFill>
                  <a:srgbClr val="FF6600"/>
                </a:solidFill>
              </a:rPr>
              <a:t>    "</a:t>
            </a:r>
            <a:r>
              <a:rPr lang="fr-FR" sz="3200" i="1" dirty="0" smtClean="0">
                <a:solidFill>
                  <a:srgbClr val="FF6600"/>
                </a:solidFill>
              </a:rPr>
              <a:t>C'est dans les  </a:t>
            </a:r>
          </a:p>
          <a:p>
            <a:r>
              <a:rPr lang="fr-FR" sz="3200" i="1" dirty="0" smtClean="0">
                <a:solidFill>
                  <a:srgbClr val="FF6600"/>
                </a:solidFill>
              </a:rPr>
              <a:t>  moments difficiles </a:t>
            </a:r>
          </a:p>
          <a:p>
            <a:r>
              <a:rPr lang="fr-FR" sz="3200" i="1" dirty="0" smtClean="0">
                <a:solidFill>
                  <a:srgbClr val="FF6600"/>
                </a:solidFill>
              </a:rPr>
              <a:t>  que l'on connaît le</a:t>
            </a:r>
          </a:p>
          <a:p>
            <a:r>
              <a:rPr lang="fr-FR" sz="3200" i="1" dirty="0" smtClean="0">
                <a:solidFill>
                  <a:srgbClr val="FF6600"/>
                </a:solidFill>
              </a:rPr>
              <a:t>  cœur d'un homme.</a:t>
            </a:r>
            <a:r>
              <a:rPr lang="fr-FR" sz="3200" dirty="0" smtClean="0">
                <a:solidFill>
                  <a:srgbClr val="FF6600"/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1" name="Rectangle 20"/>
          <p:cNvSpPr/>
          <p:nvPr/>
        </p:nvSpPr>
        <p:spPr>
          <a:xfrm>
            <a:off x="2714611" y="1832796"/>
            <a:ext cx="3787615" cy="304698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endParaRPr lang="fr-FR" sz="3200" dirty="0" smtClean="0">
              <a:solidFill>
                <a:srgbClr val="8044D0"/>
              </a:solidFill>
            </a:endParaRPr>
          </a:p>
          <a:p>
            <a:r>
              <a:rPr lang="fr-FR" sz="3200" dirty="0" smtClean="0">
                <a:solidFill>
                  <a:srgbClr val="8044D0"/>
                </a:solidFill>
              </a:rPr>
              <a:t> </a:t>
            </a:r>
            <a:r>
              <a:rPr lang="fr-FR" sz="3200" dirty="0" smtClean="0">
                <a:solidFill>
                  <a:srgbClr val="FFFFCC"/>
                </a:solidFill>
              </a:rPr>
              <a:t>"</a:t>
            </a:r>
            <a:r>
              <a:rPr lang="fr-FR" sz="3200" i="1" dirty="0" smtClean="0">
                <a:solidFill>
                  <a:srgbClr val="FFFFCC"/>
                </a:solidFill>
              </a:rPr>
              <a:t>Un homme qui n'a </a:t>
            </a:r>
          </a:p>
          <a:p>
            <a:r>
              <a:rPr lang="fr-FR" sz="3200" i="1" dirty="0" smtClean="0">
                <a:solidFill>
                  <a:srgbClr val="FFFFCC"/>
                </a:solidFill>
              </a:rPr>
              <a:t>    pas connu  </a:t>
            </a:r>
          </a:p>
          <a:p>
            <a:r>
              <a:rPr lang="fr-FR" sz="3200" i="1" dirty="0" smtClean="0">
                <a:solidFill>
                  <a:srgbClr val="FFFFCC"/>
                </a:solidFill>
              </a:rPr>
              <a:t>   l'adversité ne peut</a:t>
            </a:r>
          </a:p>
          <a:p>
            <a:r>
              <a:rPr lang="fr-FR" sz="3200" i="1" dirty="0" smtClean="0">
                <a:solidFill>
                  <a:srgbClr val="FFFFCC"/>
                </a:solidFill>
              </a:rPr>
              <a:t>       être parfait.</a:t>
            </a:r>
            <a:r>
              <a:rPr lang="fr-FR" sz="3200" dirty="0" smtClean="0">
                <a:solidFill>
                  <a:srgbClr val="FFFFCC"/>
                </a:solidFill>
              </a:rPr>
              <a:t>"</a:t>
            </a:r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pic>
        <p:nvPicPr>
          <p:cNvPr id="14" name="Image 13" descr="1kjf9cx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76933"/>
            <a:ext cx="9144000" cy="6934933"/>
          </a:xfrm>
          <a:prstGeom prst="rect">
            <a:avLst/>
          </a:prstGeom>
        </p:spPr>
      </p:pic>
      <p:pic>
        <p:nvPicPr>
          <p:cNvPr id="24" name="Image 23" descr="1.jpg"/>
          <p:cNvPicPr>
            <a:picLocks noChangeAspect="1"/>
          </p:cNvPicPr>
          <p:nvPr/>
        </p:nvPicPr>
        <p:blipFill>
          <a:blip r:embed="rId4"/>
          <a:srcRect l="1140" t="1518" r="1140" b="1518"/>
          <a:stretch>
            <a:fillRect/>
          </a:stretch>
        </p:blipFill>
        <p:spPr>
          <a:xfrm>
            <a:off x="2643174" y="1928802"/>
            <a:ext cx="3997246" cy="2978566"/>
          </a:xfrm>
          <a:prstGeom prst="rect">
            <a:avLst/>
          </a:prstGeom>
        </p:spPr>
      </p:pic>
      <p:pic>
        <p:nvPicPr>
          <p:cNvPr id="1026" name="Picture 2" descr="C:\Documents and Settings\Administrateur\Mes documents\Mes images\1kjf9cx2.jp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047688" cy="1527181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sndAc>
      <p:stSnd>
        <p:snd r:embed="rId2" name="03 L' Avenir, C'Est Toujours Pour Dem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3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8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25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7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15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6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5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95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4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885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3000"/>
                            </p:stCondLst>
                            <p:childTnLst>
                              <p:par>
                                <p:cTn id="89" presetID="55" presetClass="entr" presetSubtype="0" fill="hold" nodeType="after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71604" y="1071546"/>
            <a:ext cx="6143668" cy="5078313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2800" b="1" dirty="0" smtClean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r>
              <a:rPr lang="fr-F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 </a:t>
            </a:r>
            <a:r>
              <a:rPr lang="fr-FR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Neurones </a:t>
            </a:r>
            <a:r>
              <a:rPr lang="fr-FR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masculins</a:t>
            </a:r>
            <a:r>
              <a:rPr lang="fr-FR" sz="3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 </a:t>
            </a: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/>
            </a:r>
            <a:b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C' est un neurone qui arrive par hasard dans un cerveau masculin. </a:t>
            </a:r>
            <a:b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Tout est noir, vide, sans présence.</a:t>
            </a:r>
            <a:b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4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" Hou, hou</a:t>
            </a: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 " dit le neurone.</a:t>
            </a:r>
            <a:b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Ça résonne dans le vide, pas de réponse...</a:t>
            </a:r>
            <a:b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" </a:t>
            </a:r>
            <a:r>
              <a:rPr lang="fr-FR" sz="24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Hou, hou</a:t>
            </a: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 ! " répète le neurone.</a:t>
            </a:r>
            <a:b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Tout d'un coup, arrive un autre neurone qui lui dit :</a:t>
            </a:r>
            <a:b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" Mais qu'est-ce </a:t>
            </a:r>
            <a:r>
              <a:rPr lang="fr-FR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que    </a:t>
            </a:r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tu fais tout seul ici... On est tous en bas </a:t>
            </a:r>
            <a:r>
              <a:rPr lang="fr-FR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!« </a:t>
            </a:r>
          </a:p>
          <a:p>
            <a:endParaRPr lang="fr-FR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"</a:t>
            </a:r>
            <a:r>
              <a:rPr lang="fr-FR" sz="32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Tant vaut l'homme, tant vaut </a:t>
            </a:r>
          </a:p>
          <a:p>
            <a:r>
              <a:rPr lang="fr-FR" sz="32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      sa terre.</a:t>
            </a:r>
            <a:r>
              <a:rPr lang="fr-FR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</a:t>
            </a:r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15" name="Rectangle 14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i="1" dirty="0" smtClean="0"/>
          </a:p>
          <a:p>
            <a:endParaRPr lang="fr-FR" sz="3200" i="1" dirty="0" smtClean="0"/>
          </a:p>
          <a:p>
            <a:endParaRPr lang="fr-FR" sz="3200" i="1" dirty="0" smtClean="0"/>
          </a:p>
          <a:p>
            <a:endParaRPr lang="fr-FR" sz="3200" i="1" dirty="0" smtClean="0"/>
          </a:p>
          <a:p>
            <a:r>
              <a:rPr lang="fr-FR" sz="3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Chanceux est l'homme qui  </a:t>
            </a:r>
          </a:p>
          <a:p>
            <a:r>
              <a:rPr lang="fr-FR" sz="3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descend d'une bonne famille.</a:t>
            </a:r>
          </a:p>
          <a:p>
            <a:endParaRPr lang="fr-FR" sz="3200" i="1" dirty="0" smtClean="0"/>
          </a:p>
          <a:p>
            <a:endParaRPr lang="fr-FR" sz="3200" i="1" dirty="0" smtClean="0"/>
          </a:p>
          <a:p>
            <a:r>
              <a:rPr lang="fr-FR" sz="3200" dirty="0" smtClean="0"/>
              <a:t>"</a:t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6" name="Rectangle 15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</a:t>
            </a:r>
            <a:r>
              <a:rPr lang="fr-FR" sz="3200" dirty="0" smtClean="0">
                <a:solidFill>
                  <a:schemeClr val="bg2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bg2">
                    <a:lumMod val="75000"/>
                  </a:schemeClr>
                </a:solidFill>
              </a:rPr>
              <a:t>L'homme en armes est le seul </a:t>
            </a:r>
          </a:p>
          <a:p>
            <a:r>
              <a:rPr lang="fr-FR" sz="3200" i="1" dirty="0" smtClean="0">
                <a:solidFill>
                  <a:schemeClr val="bg2">
                    <a:lumMod val="75000"/>
                  </a:schemeClr>
                </a:solidFill>
              </a:rPr>
              <a:t>        qui soit vraiment homme.</a:t>
            </a:r>
            <a:r>
              <a:rPr lang="fr-FR" sz="3200" dirty="0" smtClean="0">
                <a:solidFill>
                  <a:schemeClr val="bg2">
                    <a:lumMod val="75000"/>
                  </a:schemeClr>
                </a:solidFill>
              </a:rPr>
              <a:t>«</a:t>
            </a:r>
            <a:r>
              <a:rPr lang="fr-FR" sz="3200" dirty="0" smtClean="0"/>
              <a:t>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17" name="Rectangle 16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 </a:t>
            </a:r>
            <a:r>
              <a:rPr lang="fr-FR" sz="3200" dirty="0" smtClean="0">
                <a:solidFill>
                  <a:schemeClr val="bg1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bg1">
                    <a:lumMod val="75000"/>
                  </a:schemeClr>
                </a:solidFill>
              </a:rPr>
              <a:t>Le meilleur homme trouve  </a:t>
            </a:r>
          </a:p>
          <a:p>
            <a:r>
              <a:rPr lang="fr-FR" sz="3200" i="1" dirty="0" smtClean="0">
                <a:solidFill>
                  <a:schemeClr val="bg1">
                    <a:lumMod val="75000"/>
                  </a:schemeClr>
                </a:solidFill>
              </a:rPr>
              <a:t>          toujours son maître</a:t>
            </a:r>
            <a:r>
              <a:rPr lang="fr-FR" sz="3200" dirty="0" smtClean="0">
                <a:solidFill>
                  <a:schemeClr val="bg1">
                    <a:lumMod val="75000"/>
                  </a:schemeClr>
                </a:solidFill>
              </a:rPr>
              <a:t> ."</a:t>
            </a:r>
            <a:endParaRPr lang="fr-FR" sz="3200" i="1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fr-FR" sz="3200" i="1" dirty="0" smtClean="0"/>
          </a:p>
          <a:p>
            <a:endParaRPr lang="fr-FR" sz="3200" i="1" dirty="0" smtClean="0"/>
          </a:p>
          <a:p>
            <a:endParaRPr lang="fr-FR" sz="3200" i="1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8" name="Rectangle 17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</a:t>
            </a:r>
            <a:r>
              <a:rPr lang="fr-FR" sz="3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La langue de l'homme est le</a:t>
            </a:r>
          </a:p>
          <a:p>
            <a:r>
              <a:rPr lang="fr-FR" sz="3200" i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      gouvernail de son navire.</a:t>
            </a:r>
            <a:r>
              <a:rPr lang="fr-FR" sz="3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19" name="Rectangle 18"/>
          <p:cNvSpPr/>
          <p:nvPr/>
        </p:nvSpPr>
        <p:spPr>
          <a:xfrm>
            <a:off x="1428728" y="928670"/>
            <a:ext cx="6143668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endParaRPr lang="fr-FR" sz="32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endParaRPr lang="fr-FR" sz="32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r>
              <a:rPr lang="fr-FR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"</a:t>
            </a:r>
            <a:r>
              <a:rPr lang="fr-FR" sz="32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Un homme au cœur impur creuse</a:t>
            </a:r>
          </a:p>
          <a:p>
            <a:r>
              <a:rPr lang="fr-FR" sz="32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lui-même sa? </a:t>
            </a:r>
          </a:p>
          <a:p>
            <a:endParaRPr lang="fr-FR" sz="3200" i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endParaRPr lang="fr-FR" sz="3200" i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endParaRPr lang="fr-FR" sz="3200" i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endParaRPr lang="fr-FR" sz="3200" i="1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endParaRPr lang="fr-FR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428728" y="928670"/>
            <a:ext cx="6143668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</a:t>
            </a:r>
          </a:p>
          <a:p>
            <a:r>
              <a:rPr lang="fr-FR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"</a:t>
            </a:r>
            <a:r>
              <a:rPr lang="fr-FR" sz="32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Il est plus facile de trouver un </a:t>
            </a:r>
          </a:p>
          <a:p>
            <a:r>
              <a:rPr lang="fr-FR" sz="32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dieu qu'un homme en Égypte.</a:t>
            </a:r>
            <a:r>
              <a:rPr lang="fr-FR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«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 </a:t>
            </a:r>
            <a:endParaRPr lang="fr-FR" sz="3200" dirty="0"/>
          </a:p>
        </p:txBody>
      </p:sp>
      <p:sp>
        <p:nvSpPr>
          <p:cNvPr id="21" name="Rectangle 20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r>
              <a:rPr lang="fr-FR" sz="3200" dirty="0" smtClean="0">
                <a:solidFill>
                  <a:srgbClr val="FFFFCC"/>
                </a:solidFill>
              </a:rPr>
              <a:t>  </a:t>
            </a:r>
          </a:p>
          <a:p>
            <a:endParaRPr lang="fr-FR" sz="3200" dirty="0" smtClean="0">
              <a:solidFill>
                <a:srgbClr val="FFFFCC"/>
              </a:solidFill>
            </a:endParaRPr>
          </a:p>
          <a:p>
            <a:endParaRPr lang="fr-FR" sz="3200" dirty="0" smtClean="0">
              <a:solidFill>
                <a:srgbClr val="FFFFCC"/>
              </a:solidFill>
            </a:endParaRPr>
          </a:p>
          <a:p>
            <a:r>
              <a:rPr lang="fr-FR" sz="3200" dirty="0" smtClean="0">
                <a:solidFill>
                  <a:srgbClr val="FFFFCC"/>
                </a:solidFill>
              </a:rPr>
              <a:t>  </a:t>
            </a:r>
          </a:p>
          <a:p>
            <a:r>
              <a:rPr lang="fr-FR" sz="3200" dirty="0" smtClean="0">
                <a:solidFill>
                  <a:srgbClr val="FFFFCC"/>
                </a:solidFill>
              </a:rPr>
              <a:t>  "</a:t>
            </a:r>
            <a:r>
              <a:rPr lang="fr-FR" sz="3200" i="1" dirty="0" smtClean="0">
                <a:solidFill>
                  <a:srgbClr val="FFFFCC"/>
                </a:solidFill>
              </a:rPr>
              <a:t>L'homme le plus rusé n'a jamais</a:t>
            </a:r>
          </a:p>
          <a:p>
            <a:r>
              <a:rPr lang="fr-FR" sz="3200" i="1" dirty="0" smtClean="0">
                <a:solidFill>
                  <a:srgbClr val="FFFFCC"/>
                </a:solidFill>
              </a:rPr>
              <a:t>      vu sa nuque.</a:t>
            </a:r>
            <a:r>
              <a:rPr lang="fr-FR" sz="3200" dirty="0" smtClean="0">
                <a:solidFill>
                  <a:srgbClr val="FFFFCC"/>
                </a:solidFill>
              </a:rPr>
              <a:t>« </a:t>
            </a:r>
          </a:p>
          <a:p>
            <a:endParaRPr lang="fr-FR" sz="3200" dirty="0" smtClean="0">
              <a:solidFill>
                <a:srgbClr val="FFFFCC"/>
              </a:solidFill>
            </a:endParaRPr>
          </a:p>
          <a:p>
            <a:endParaRPr lang="fr-FR" sz="3200" dirty="0" smtClean="0">
              <a:solidFill>
                <a:srgbClr val="FFFFCC"/>
              </a:solidFill>
            </a:endParaRPr>
          </a:p>
          <a:p>
            <a:endParaRPr lang="fr-FR" sz="3200" dirty="0" smtClean="0">
              <a:solidFill>
                <a:srgbClr val="FFFFCC"/>
              </a:solidFill>
            </a:endParaRPr>
          </a:p>
          <a:p>
            <a:endParaRPr lang="fr-FR" sz="3200" dirty="0">
              <a:solidFill>
                <a:srgbClr val="FFFFCC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28728" y="928670"/>
            <a:ext cx="6143668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"</a:t>
            </a:r>
            <a:r>
              <a:rPr lang="fr-FR" sz="32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Au plaisanter, on connaît   </a:t>
            </a:r>
          </a:p>
          <a:p>
            <a:r>
              <a:rPr lang="fr-FR" sz="32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l'homme.</a:t>
            </a:r>
            <a:r>
              <a:rPr lang="fr-FR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3" name="Rectangle 22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r>
              <a:rPr lang="fr-FR" sz="3200" dirty="0" smtClean="0">
                <a:solidFill>
                  <a:srgbClr val="FF33CC"/>
                </a:solidFill>
              </a:rPr>
              <a:t>        "</a:t>
            </a:r>
            <a:r>
              <a:rPr lang="fr-FR" sz="3200" i="1" dirty="0" smtClean="0">
                <a:solidFill>
                  <a:srgbClr val="FF33CC"/>
                </a:solidFill>
              </a:rPr>
              <a:t>Un bon caractère est la</a:t>
            </a:r>
          </a:p>
          <a:p>
            <a:r>
              <a:rPr lang="fr-FR" sz="3200" i="1" dirty="0" smtClean="0">
                <a:solidFill>
                  <a:srgbClr val="FF33CC"/>
                </a:solidFill>
              </a:rPr>
              <a:t>         protection de l'homme.</a:t>
            </a:r>
            <a:r>
              <a:rPr lang="fr-FR" sz="3200" dirty="0" smtClean="0">
                <a:solidFill>
                  <a:srgbClr val="FF33CC"/>
                </a:solidFill>
              </a:rPr>
              <a:t>«</a:t>
            </a: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r>
              <a:rPr lang="fr-FR" sz="3200" dirty="0" smtClean="0">
                <a:solidFill>
                  <a:srgbClr val="FF33CC"/>
                </a:solidFill>
              </a:rPr>
              <a:t>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</a:t>
            </a:r>
            <a:r>
              <a:rPr lang="fr-FR" sz="3200" dirty="0" smtClean="0">
                <a:solidFill>
                  <a:schemeClr val="bg1">
                    <a:lumMod val="75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bg1">
                    <a:lumMod val="75000"/>
                  </a:schemeClr>
                </a:solidFill>
              </a:rPr>
              <a:t>Les ailes de l'homme sont ses </a:t>
            </a:r>
          </a:p>
          <a:p>
            <a:r>
              <a:rPr lang="fr-FR" sz="3200" i="1" dirty="0" smtClean="0">
                <a:solidFill>
                  <a:schemeClr val="bg1">
                    <a:lumMod val="75000"/>
                  </a:schemeClr>
                </a:solidFill>
              </a:rPr>
              <a:t>        enfants.</a:t>
            </a:r>
            <a:r>
              <a:rPr lang="fr-FR" sz="3200" dirty="0" smtClean="0">
                <a:solidFill>
                  <a:schemeClr val="bg1">
                    <a:lumMod val="75000"/>
                  </a:schemeClr>
                </a:solidFill>
              </a:rPr>
              <a:t>«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5" name="Rectangle 24"/>
          <p:cNvSpPr/>
          <p:nvPr/>
        </p:nvSpPr>
        <p:spPr>
          <a:xfrm>
            <a:off x="1428728" y="928670"/>
            <a:ext cx="6072214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CCFF99"/>
                </a:solidFill>
              </a:rPr>
              <a:t>   "</a:t>
            </a:r>
            <a:r>
              <a:rPr lang="fr-FR" sz="3200" i="1" dirty="0" smtClean="0">
                <a:solidFill>
                  <a:srgbClr val="CCFF99"/>
                </a:solidFill>
              </a:rPr>
              <a:t>Marcher doucement et voir de </a:t>
            </a:r>
          </a:p>
          <a:p>
            <a:r>
              <a:rPr lang="fr-FR" sz="3200" i="1" dirty="0" smtClean="0">
                <a:solidFill>
                  <a:srgbClr val="CCFF99"/>
                </a:solidFill>
              </a:rPr>
              <a:t>     loin, sont l’œuvre d'un homme  </a:t>
            </a:r>
          </a:p>
          <a:p>
            <a:r>
              <a:rPr lang="fr-FR" sz="3200" i="1" dirty="0" smtClean="0">
                <a:solidFill>
                  <a:srgbClr val="CCFF99"/>
                </a:solidFill>
              </a:rPr>
              <a:t>     fin.</a:t>
            </a:r>
            <a:r>
              <a:rPr lang="fr-FR" sz="3200" dirty="0" smtClean="0">
                <a:solidFill>
                  <a:srgbClr val="CCFF99"/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6" name="Rectangle 25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>
              <a:solidFill>
                <a:srgbClr val="00B0F0"/>
              </a:solidFill>
            </a:endParaRPr>
          </a:p>
          <a:p>
            <a:endParaRPr lang="fr-FR" sz="3200" dirty="0" smtClean="0">
              <a:solidFill>
                <a:srgbClr val="00B0F0"/>
              </a:solidFill>
            </a:endParaRPr>
          </a:p>
          <a:p>
            <a:endParaRPr lang="fr-FR" sz="3200" dirty="0" smtClean="0">
              <a:solidFill>
                <a:srgbClr val="00B0F0"/>
              </a:solidFill>
            </a:endParaRPr>
          </a:p>
          <a:p>
            <a:r>
              <a:rPr lang="fr-FR" sz="3200" dirty="0" smtClean="0">
                <a:solidFill>
                  <a:srgbClr val="00B0F0"/>
                </a:solidFill>
              </a:rPr>
              <a:t>     "</a:t>
            </a:r>
            <a:r>
              <a:rPr lang="fr-FR" sz="3200" i="1" dirty="0" smtClean="0">
                <a:solidFill>
                  <a:srgbClr val="00B0F0"/>
                </a:solidFill>
              </a:rPr>
              <a:t>Le jeune homme apprécie</a:t>
            </a:r>
          </a:p>
          <a:p>
            <a:r>
              <a:rPr lang="fr-FR" sz="3200" i="1" dirty="0" smtClean="0">
                <a:solidFill>
                  <a:srgbClr val="00B0F0"/>
                </a:solidFill>
              </a:rPr>
              <a:t>     un autre homme après être  </a:t>
            </a:r>
          </a:p>
          <a:p>
            <a:r>
              <a:rPr lang="fr-FR" sz="3200" i="1" dirty="0" smtClean="0">
                <a:solidFill>
                  <a:srgbClr val="00B0F0"/>
                </a:solidFill>
              </a:rPr>
              <a:t>     tombé.</a:t>
            </a:r>
            <a:r>
              <a:rPr lang="fr-FR" sz="3200" dirty="0" smtClean="0">
                <a:solidFill>
                  <a:srgbClr val="00B0F0"/>
                </a:solidFill>
              </a:rPr>
              <a:t>« </a:t>
            </a:r>
          </a:p>
          <a:p>
            <a:endParaRPr lang="fr-FR" sz="3200" dirty="0" smtClean="0">
              <a:solidFill>
                <a:srgbClr val="00B0F0"/>
              </a:solidFill>
            </a:endParaRPr>
          </a:p>
          <a:p>
            <a:endParaRPr lang="fr-FR" sz="3200" dirty="0" smtClean="0">
              <a:solidFill>
                <a:srgbClr val="00B0F0"/>
              </a:solidFill>
            </a:endParaRPr>
          </a:p>
          <a:p>
            <a:endParaRPr lang="fr-FR" sz="3200" dirty="0" smtClean="0">
              <a:solidFill>
                <a:srgbClr val="00B0F0"/>
              </a:solidFill>
            </a:endParaRPr>
          </a:p>
          <a:p>
            <a:endParaRPr lang="fr-FR" sz="3200" dirty="0">
              <a:solidFill>
                <a:srgbClr val="00B0F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428728" y="928670"/>
            <a:ext cx="6072230" cy="5016758"/>
          </a:xfrm>
          <a:prstGeom prst="rect">
            <a:avLst/>
          </a:prstGeom>
          <a:solidFill>
            <a:srgbClr val="59166E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FF33CC"/>
                </a:solidFill>
              </a:rPr>
              <a:t>     "</a:t>
            </a:r>
            <a:r>
              <a:rPr lang="fr-FR" sz="3200" i="1" dirty="0" smtClean="0">
                <a:solidFill>
                  <a:srgbClr val="FF33CC"/>
                </a:solidFill>
              </a:rPr>
              <a:t>L'homme doit naître, vivre et</a:t>
            </a:r>
          </a:p>
          <a:p>
            <a:r>
              <a:rPr lang="fr-FR" sz="3200" i="1" dirty="0" smtClean="0">
                <a:solidFill>
                  <a:srgbClr val="FF33CC"/>
                </a:solidFill>
              </a:rPr>
              <a:t>      mourir entre quatre planches </a:t>
            </a:r>
          </a:p>
          <a:p>
            <a:r>
              <a:rPr lang="fr-FR" sz="3200" i="1" dirty="0" smtClean="0">
                <a:solidFill>
                  <a:srgbClr val="FF33CC"/>
                </a:solidFill>
              </a:rPr>
              <a:t>      de pin.</a:t>
            </a:r>
            <a:r>
              <a:rPr lang="fr-FR" sz="3200" dirty="0" smtClean="0">
                <a:solidFill>
                  <a:srgbClr val="FF33CC"/>
                </a:solidFill>
              </a:rPr>
              <a:t>«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pic>
        <p:nvPicPr>
          <p:cNvPr id="30" name="Image 29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928670"/>
            <a:ext cx="6187861" cy="5000660"/>
          </a:xfrm>
          <a:prstGeom prst="rect">
            <a:avLst/>
          </a:prstGeom>
        </p:spPr>
      </p:pic>
      <p:pic>
        <p:nvPicPr>
          <p:cNvPr id="7" name="Image 6" descr="5q3saf1z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2" y="-24"/>
            <a:ext cx="9144000" cy="6927664"/>
          </a:xfrm>
          <a:prstGeom prst="rect">
            <a:avLst/>
          </a:prstGeom>
        </p:spPr>
      </p:pic>
      <p:pic>
        <p:nvPicPr>
          <p:cNvPr id="10" name="Image 9" descr="dici2oms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4863419"/>
            <a:ext cx="1500198" cy="1994581"/>
          </a:xfrm>
          <a:prstGeom prst="rect">
            <a:avLst/>
          </a:prstGeom>
        </p:spPr>
      </p:pic>
      <p:pic>
        <p:nvPicPr>
          <p:cNvPr id="11" name="Image 10" descr="dici2oms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929454" y="4863419"/>
            <a:ext cx="1500198" cy="1994581"/>
          </a:xfrm>
          <a:prstGeom prst="rect">
            <a:avLst/>
          </a:prstGeom>
        </p:spPr>
      </p:pic>
      <p:pic>
        <p:nvPicPr>
          <p:cNvPr id="27" name="Image 26" descr="06a3d8e7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4857760"/>
            <a:ext cx="1430172" cy="2000240"/>
          </a:xfrm>
          <a:prstGeom prst="rect">
            <a:avLst/>
          </a:prstGeom>
        </p:spPr>
      </p:pic>
      <p:pic>
        <p:nvPicPr>
          <p:cNvPr id="9" name="Image 8" descr="imagesCA02XY2V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86742" y="2428868"/>
            <a:ext cx="1214414" cy="1457296"/>
          </a:xfrm>
          <a:prstGeom prst="ellipse">
            <a:avLst/>
          </a:prstGeom>
          <a:solidFill>
            <a:srgbClr val="FFFFFF">
              <a:shade val="85000"/>
            </a:srgbClr>
          </a:solidFill>
          <a:ln w="190500" cap="sq">
            <a:gradFill flip="none" rotWithShape="1">
              <a:gsLst>
                <a:gs pos="0">
                  <a:srgbClr val="000082"/>
                </a:gs>
                <a:gs pos="0">
                  <a:srgbClr val="8044D0"/>
                </a:gs>
                <a:gs pos="0">
                  <a:schemeClr val="accent5">
                    <a:lumMod val="75000"/>
                  </a:schemeClr>
                </a:gs>
                <a:gs pos="30000">
                  <a:schemeClr val="accent5">
                    <a:lumMod val="60000"/>
                    <a:lumOff val="40000"/>
                  </a:schemeClr>
                </a:gs>
                <a:gs pos="0">
                  <a:srgbClr val="3D1D7D"/>
                </a:gs>
                <a:gs pos="0">
                  <a:srgbClr val="140262"/>
                </a:gs>
                <a:gs pos="30000">
                  <a:schemeClr val="accent5">
                    <a:lumMod val="75000"/>
                  </a:schemeClr>
                </a:gs>
                <a:gs pos="64999">
                  <a:schemeClr val="accent5">
                    <a:lumMod val="50000"/>
                  </a:schemeClr>
                </a:gs>
                <a:gs pos="89999">
                  <a:srgbClr val="00B0F0"/>
                </a:gs>
                <a:gs pos="59000">
                  <a:srgbClr val="140262"/>
                </a:gs>
              </a:gsLst>
              <a:lin ang="13500000" scaled="1"/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Image 11" descr="dv.jpg"/>
          <p:cNvPicPr>
            <a:picLocks noChangeAspect="1"/>
          </p:cNvPicPr>
          <p:nvPr/>
        </p:nvPicPr>
        <p:blipFill>
          <a:blip r:embed="rId8"/>
          <a:srcRect l="12669" t="13164"/>
          <a:stretch>
            <a:fillRect/>
          </a:stretch>
        </p:blipFill>
        <p:spPr>
          <a:xfrm>
            <a:off x="214282" y="2714620"/>
            <a:ext cx="1152000" cy="1372337"/>
          </a:xfrm>
          <a:prstGeom prst="ellipse">
            <a:avLst/>
          </a:prstGeom>
          <a:solidFill>
            <a:srgbClr val="FFFFFF">
              <a:shade val="85000"/>
            </a:srgbClr>
          </a:solidFill>
          <a:ln w="190500" cap="sq">
            <a:gradFill>
              <a:gsLst>
                <a:gs pos="0">
                  <a:srgbClr val="70BDD2"/>
                </a:gs>
                <a:gs pos="13000">
                  <a:schemeClr val="accent5">
                    <a:lumMod val="75000"/>
                  </a:schemeClr>
                </a:gs>
                <a:gs pos="28000">
                  <a:srgbClr val="A584D2"/>
                </a:gs>
                <a:gs pos="42999">
                  <a:srgbClr val="3D1D7D"/>
                </a:gs>
                <a:gs pos="58000">
                  <a:schemeClr val="accent5">
                    <a:lumMod val="50000"/>
                  </a:schemeClr>
                </a:gs>
                <a:gs pos="72000">
                  <a:schemeClr val="accent5">
                    <a:lumMod val="40000"/>
                    <a:lumOff val="60000"/>
                  </a:schemeClr>
                </a:gs>
                <a:gs pos="87000">
                  <a:srgbClr val="A86FD7"/>
                </a:gs>
                <a:gs pos="97000">
                  <a:srgbClr val="33186A"/>
                </a:gs>
              </a:gsLst>
              <a:lin ang="6600000" scaled="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1" name="Picture 2" descr="C:\Documents and Settings\Administrateur\Mes documents\Mes images\1kjf9cx2.jp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2047688" cy="1527181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sndAc>
      <p:stSnd>
        <p:snd r:embed="rId2" name="08 Parlez-Moi d'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2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7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2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71604" y="806968"/>
            <a:ext cx="6000759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b="1" dirty="0" smtClean="0">
              <a:solidFill>
                <a:srgbClr val="43268A"/>
              </a:solidFill>
            </a:endParaRPr>
          </a:p>
          <a:p>
            <a:r>
              <a:rPr lang="fr-FR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Les </a:t>
            </a:r>
            <a:r>
              <a:rPr lang="fr-FR" sz="32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hommes et l'orientation</a:t>
            </a:r>
            <a:r>
              <a:rPr lang="fr-FR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/>
            </a:r>
            <a:br>
              <a:rPr lang="fr-FR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fr-FR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Pourquoi faut-il des millions de spermatozoïdes pour fertiliser un seul ovule ?</a:t>
            </a:r>
            <a:br>
              <a:rPr lang="fr-FR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fr-FR" sz="32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Parce que les spermatozoïdes sont masculins et refusent de demander leur chemin</a:t>
            </a:r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.</a:t>
            </a:r>
          </a:p>
          <a:p>
            <a:r>
              <a:rPr lang="fr-FR" sz="3200" dirty="0">
                <a:solidFill>
                  <a:srgbClr val="43268A"/>
                </a:solidFill>
              </a:rPr>
              <a:t> </a:t>
            </a:r>
            <a:br>
              <a:rPr lang="fr-FR" sz="3200" dirty="0">
                <a:solidFill>
                  <a:srgbClr val="43268A"/>
                </a:solidFill>
              </a:rPr>
            </a:br>
            <a:endParaRPr lang="fr-FR" sz="3200" dirty="0">
              <a:solidFill>
                <a:srgbClr val="43268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71604" y="806968"/>
            <a:ext cx="6072230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b="1" dirty="0" smtClean="0">
              <a:solidFill>
                <a:srgbClr val="00B0F0"/>
              </a:solidFill>
            </a:endParaRPr>
          </a:p>
          <a:p>
            <a:r>
              <a:rPr lang="fr-FR" sz="3200" b="1" dirty="0" smtClean="0">
                <a:solidFill>
                  <a:srgbClr val="00B0F0"/>
                </a:solidFill>
              </a:rPr>
              <a:t>Tel père tel fils</a:t>
            </a:r>
            <a:r>
              <a:rPr lang="fr-FR" sz="3200" dirty="0" smtClean="0">
                <a:solidFill>
                  <a:srgbClr val="00B0F0"/>
                </a:solidFill>
              </a:rPr>
              <a:t> </a:t>
            </a:r>
            <a:br>
              <a:rPr lang="fr-FR" sz="3200" dirty="0" smtClean="0">
                <a:solidFill>
                  <a:srgbClr val="00B0F0"/>
                </a:solidFill>
              </a:rPr>
            </a:br>
            <a:r>
              <a:rPr lang="fr-FR" sz="3200" dirty="0" smtClean="0">
                <a:solidFill>
                  <a:srgbClr val="00B0F0"/>
                </a:solidFill>
              </a:rPr>
              <a:t>Dans une maternité, l'infirmière dit à une jeune mère :</a:t>
            </a:r>
            <a:br>
              <a:rPr lang="fr-FR" sz="3200" dirty="0" smtClean="0">
                <a:solidFill>
                  <a:srgbClr val="00B0F0"/>
                </a:solidFill>
              </a:rPr>
            </a:br>
            <a:r>
              <a:rPr lang="fr-FR" sz="3200" dirty="0" smtClean="0">
                <a:solidFill>
                  <a:srgbClr val="00B0F0"/>
                </a:solidFill>
              </a:rPr>
              <a:t>" Votre bébé est un vrai petit ange, une fois couché il ne bouge plus.</a:t>
            </a:r>
            <a:br>
              <a:rPr lang="fr-FR" sz="3200" dirty="0" smtClean="0">
                <a:solidFill>
                  <a:srgbClr val="00B0F0"/>
                </a:solidFill>
              </a:rPr>
            </a:br>
            <a:r>
              <a:rPr lang="fr-FR" sz="3200" dirty="0" smtClean="0">
                <a:solidFill>
                  <a:srgbClr val="00B0F0"/>
                </a:solidFill>
              </a:rPr>
              <a:t>La jeune mère répond :</a:t>
            </a:r>
            <a:br>
              <a:rPr lang="fr-FR" sz="3200" dirty="0" smtClean="0">
                <a:solidFill>
                  <a:srgbClr val="00B0F0"/>
                </a:solidFill>
              </a:rPr>
            </a:br>
            <a:r>
              <a:rPr lang="fr-FR" sz="3200" dirty="0" smtClean="0">
                <a:solidFill>
                  <a:srgbClr val="00B0F0"/>
                </a:solidFill>
              </a:rPr>
              <a:t>" Tout le portrait de son père ! «</a:t>
            </a:r>
          </a:p>
          <a:p>
            <a:endParaRPr lang="fr-FR" sz="3200" dirty="0" smtClean="0">
              <a:solidFill>
                <a:srgbClr val="00B0F0"/>
              </a:solidFill>
            </a:endParaRPr>
          </a:p>
          <a:p>
            <a:endParaRPr lang="fr-FR" sz="3200" dirty="0"/>
          </a:p>
        </p:txBody>
      </p:sp>
      <p:sp>
        <p:nvSpPr>
          <p:cNvPr id="4" name="Rectangle 3"/>
          <p:cNvSpPr/>
          <p:nvPr/>
        </p:nvSpPr>
        <p:spPr>
          <a:xfrm>
            <a:off x="1571604" y="806968"/>
            <a:ext cx="6072230" cy="5078313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r>
              <a:rPr lang="fr-FR" sz="3600" dirty="0">
                <a:solidFill>
                  <a:srgbClr val="FFFF00"/>
                </a:solidFill>
              </a:rPr>
              <a:t/>
            </a:r>
            <a:br>
              <a:rPr lang="fr-FR" sz="3600" dirty="0">
                <a:solidFill>
                  <a:srgbClr val="FFFF00"/>
                </a:solidFill>
              </a:rPr>
            </a:br>
            <a:r>
              <a:rPr lang="fr-FR" sz="3600" dirty="0" smtClean="0">
                <a:solidFill>
                  <a:srgbClr val="FFFF00"/>
                </a:solidFill>
              </a:rPr>
              <a:t>Un </a:t>
            </a:r>
            <a:r>
              <a:rPr lang="fr-FR" sz="3600" dirty="0">
                <a:solidFill>
                  <a:srgbClr val="FFFF00"/>
                </a:solidFill>
              </a:rPr>
              <a:t>mari dit à sa femme sur le point d'accoucher :</a:t>
            </a:r>
            <a:br>
              <a:rPr lang="fr-FR" sz="3600" dirty="0">
                <a:solidFill>
                  <a:srgbClr val="FFFF00"/>
                </a:solidFill>
              </a:rPr>
            </a:br>
            <a:r>
              <a:rPr lang="fr-FR" sz="3600" dirty="0">
                <a:solidFill>
                  <a:srgbClr val="FFFF00"/>
                </a:solidFill>
              </a:rPr>
              <a:t>" Si le bébé te ressemble, ça va être extraordinaire. "</a:t>
            </a:r>
            <a:br>
              <a:rPr lang="fr-FR" sz="3600" dirty="0">
                <a:solidFill>
                  <a:srgbClr val="FFFF00"/>
                </a:solidFill>
              </a:rPr>
            </a:br>
            <a:r>
              <a:rPr lang="fr-FR" sz="3600" dirty="0">
                <a:solidFill>
                  <a:srgbClr val="FFFF00"/>
                </a:solidFill>
              </a:rPr>
              <a:t>La femme répond :</a:t>
            </a:r>
            <a:br>
              <a:rPr lang="fr-FR" sz="3600" dirty="0">
                <a:solidFill>
                  <a:srgbClr val="FFFF00"/>
                </a:solidFill>
              </a:rPr>
            </a:br>
            <a:r>
              <a:rPr lang="fr-FR" sz="3600" dirty="0">
                <a:solidFill>
                  <a:srgbClr val="FFFF00"/>
                </a:solidFill>
              </a:rPr>
              <a:t>" Si le bébé te ressemble, ça sera un </a:t>
            </a:r>
            <a:r>
              <a:rPr lang="fr-FR" sz="3600" dirty="0" smtClean="0">
                <a:solidFill>
                  <a:srgbClr val="FFFF00"/>
                </a:solidFill>
              </a:rPr>
              <a:t>             miracle </a:t>
            </a:r>
            <a:r>
              <a:rPr lang="fr-FR" sz="3600" dirty="0">
                <a:solidFill>
                  <a:srgbClr val="FFFF00"/>
                </a:solidFill>
              </a:rPr>
              <a:t>! </a:t>
            </a:r>
            <a:r>
              <a:rPr lang="fr-FR" sz="3600" dirty="0" smtClean="0">
                <a:solidFill>
                  <a:srgbClr val="FFFF00"/>
                </a:solidFill>
              </a:rPr>
              <a:t>« </a:t>
            </a:r>
          </a:p>
          <a:p>
            <a:r>
              <a:rPr lang="fr-FR" sz="3600" dirty="0">
                <a:solidFill>
                  <a:srgbClr val="FFFF00"/>
                </a:solidFill>
              </a:rPr>
              <a:t>   </a:t>
            </a:r>
          </a:p>
        </p:txBody>
      </p:sp>
      <p:sp>
        <p:nvSpPr>
          <p:cNvPr id="3" name="Rectangle 2"/>
          <p:cNvSpPr/>
          <p:nvPr/>
        </p:nvSpPr>
        <p:spPr>
          <a:xfrm>
            <a:off x="1571604" y="806968"/>
            <a:ext cx="6072230" cy="5632311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4000" b="1" dirty="0" smtClean="0"/>
          </a:p>
          <a:p>
            <a:r>
              <a:rPr lang="fr-FR" sz="4000" b="1" dirty="0" smtClean="0">
                <a:solidFill>
                  <a:schemeClr val="accent4">
                    <a:lumMod val="75000"/>
                  </a:schemeClr>
                </a:solidFill>
              </a:rPr>
              <a:t>Mariage </a:t>
            </a:r>
            <a:r>
              <a:rPr lang="fr-FR" sz="4000" b="1" dirty="0">
                <a:solidFill>
                  <a:schemeClr val="accent4">
                    <a:lumMod val="75000"/>
                  </a:schemeClr>
                </a:solidFill>
              </a:rPr>
              <a:t>ou </a:t>
            </a:r>
            <a:r>
              <a:rPr lang="fr-FR" sz="4000" b="1" dirty="0" smtClean="0">
                <a:solidFill>
                  <a:schemeClr val="accent4">
                    <a:lumMod val="75000"/>
                  </a:schemeClr>
                </a:solidFill>
              </a:rPr>
              <a:t>mirage </a:t>
            </a:r>
            <a:r>
              <a:rPr lang="fr-FR" sz="4000" b="1" dirty="0">
                <a:solidFill>
                  <a:schemeClr val="accent4">
                    <a:lumMod val="75000"/>
                  </a:schemeClr>
                </a:solidFill>
              </a:rPr>
              <a:t>?</a:t>
            </a:r>
            <a:r>
              <a:rPr lang="fr-FR" sz="4000" dirty="0">
                <a:solidFill>
                  <a:schemeClr val="accent4">
                    <a:lumMod val="75000"/>
                  </a:schemeClr>
                </a:solidFill>
              </a:rPr>
              <a:t> </a:t>
            </a:r>
            <a:br>
              <a:rPr lang="fr-FR" sz="40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4000" dirty="0">
                <a:solidFill>
                  <a:schemeClr val="accent4">
                    <a:lumMod val="75000"/>
                  </a:schemeClr>
                </a:solidFill>
              </a:rPr>
              <a:t>Le mariage est comme un mirage dans le désert : palais, cocotiers, oasis, </a:t>
            </a:r>
            <a:br>
              <a:rPr lang="fr-FR" sz="4000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4000" dirty="0">
                <a:solidFill>
                  <a:schemeClr val="accent4">
                    <a:lumMod val="75000"/>
                  </a:schemeClr>
                </a:solidFill>
              </a:rPr>
              <a:t>Soudain, tout disparaît. et il ne reste que le chameau</a:t>
            </a:r>
            <a:r>
              <a:rPr lang="fr-FR" sz="40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  <a:p>
            <a:endParaRPr lang="fr-FR" sz="4000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fr-FR" sz="4000" dirty="0"/>
          </a:p>
        </p:txBody>
      </p:sp>
      <p:sp>
        <p:nvSpPr>
          <p:cNvPr id="6" name="Rectangle 5"/>
          <p:cNvSpPr/>
          <p:nvPr/>
        </p:nvSpPr>
        <p:spPr>
          <a:xfrm>
            <a:off x="1571604" y="806968"/>
            <a:ext cx="6072230" cy="5693866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b="1" dirty="0" smtClean="0"/>
          </a:p>
          <a:p>
            <a:r>
              <a:rPr lang="fr-FR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       Régime </a:t>
            </a:r>
            <a:r>
              <a:rPr lang="fr-FR" sz="4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sec</a:t>
            </a:r>
            <a:r>
              <a:rPr lang="fr-FR" sz="4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 </a:t>
            </a:r>
            <a:endParaRPr lang="fr-FR" sz="3200" b="1" dirty="0" smtClean="0">
              <a:solidFill>
                <a:srgbClr val="FFFF00"/>
              </a:solidFill>
            </a:endParaRPr>
          </a:p>
          <a:p>
            <a:r>
              <a:rPr lang="fr-FR" sz="3200" dirty="0" smtClean="0">
                <a:solidFill>
                  <a:srgbClr val="FFFF00"/>
                </a:solidFill>
              </a:rPr>
              <a:t> </a:t>
            </a:r>
            <a:r>
              <a:rPr lang="fr-FR" sz="3200" dirty="0">
                <a:solidFill>
                  <a:srgbClr val="43268A"/>
                </a:solidFill>
              </a:rPr>
              <a:t/>
            </a:r>
            <a:br>
              <a:rPr lang="fr-FR" sz="3200" dirty="0">
                <a:solidFill>
                  <a:srgbClr val="43268A"/>
                </a:solidFill>
              </a:rPr>
            </a:br>
            <a:r>
              <a:rPr lang="fr-FR" sz="32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Une femme téléphone à son mari et lui dit :</a:t>
            </a:r>
            <a:br>
              <a:rPr lang="fr-FR" sz="3200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sz="32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" J'ai passé 2 semaines dans une clinique d'amaigrissement et j'ai fondu de moitié ! "</a:t>
            </a:r>
            <a:br>
              <a:rPr lang="fr-FR" sz="3200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sz="32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Il lui répond :</a:t>
            </a:r>
            <a:r>
              <a:rPr lang="fr-FR" sz="3200" dirty="0">
                <a:solidFill>
                  <a:srgbClr val="43268A"/>
                </a:solidFill>
              </a:rPr>
              <a:t/>
            </a:r>
            <a:br>
              <a:rPr lang="fr-FR" sz="3200" dirty="0">
                <a:solidFill>
                  <a:srgbClr val="43268A"/>
                </a:solidFill>
              </a:rPr>
            </a:br>
            <a:r>
              <a:rPr lang="fr-FR" sz="3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" Reste encore </a:t>
            </a:r>
            <a:r>
              <a:rPr lang="fr-FR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2 </a:t>
            </a:r>
            <a:r>
              <a:rPr lang="fr-FR" sz="3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semaines. </a:t>
            </a:r>
            <a:r>
              <a:rPr lang="fr-FR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« </a:t>
            </a:r>
          </a:p>
          <a:p>
            <a:endParaRPr lang="fr-FR" sz="3200" dirty="0"/>
          </a:p>
        </p:txBody>
      </p:sp>
      <p:sp>
        <p:nvSpPr>
          <p:cNvPr id="20" name="Rectangle 19"/>
          <p:cNvSpPr/>
          <p:nvPr/>
        </p:nvSpPr>
        <p:spPr>
          <a:xfrm>
            <a:off x="1571604" y="806968"/>
            <a:ext cx="5857916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Là où est l'ordre, c'est le pain ;</a:t>
            </a:r>
          </a:p>
          <a:p>
            <a:r>
              <a:rPr lang="fr-FR" sz="3200" i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là où est le désordre, c'est la </a:t>
            </a:r>
          </a:p>
          <a:p>
            <a:r>
              <a:rPr lang="fr-FR" sz="3200" i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faim.</a:t>
            </a:r>
            <a:r>
              <a:rPr lang="fr-FR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«</a:t>
            </a:r>
            <a:r>
              <a:rPr lang="fr-FR" sz="3200" dirty="0" smtClean="0"/>
              <a:t>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1" name="Rectangle 20"/>
          <p:cNvSpPr/>
          <p:nvPr/>
        </p:nvSpPr>
        <p:spPr>
          <a:xfrm>
            <a:off x="1571604" y="806968"/>
            <a:ext cx="6000792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>
              <a:solidFill>
                <a:srgbClr val="8044D0"/>
              </a:solidFill>
            </a:endParaRPr>
          </a:p>
          <a:p>
            <a:endParaRPr lang="fr-FR" sz="3200" dirty="0" smtClean="0">
              <a:solidFill>
                <a:srgbClr val="8044D0"/>
              </a:solidFill>
            </a:endParaRPr>
          </a:p>
          <a:p>
            <a:endParaRPr lang="fr-FR" sz="3200" dirty="0" smtClean="0">
              <a:solidFill>
                <a:srgbClr val="8044D0"/>
              </a:solidFill>
            </a:endParaRPr>
          </a:p>
          <a:p>
            <a:r>
              <a:rPr lang="fr-FR" sz="3200" dirty="0" smtClean="0">
                <a:solidFill>
                  <a:srgbClr val="8044D0"/>
                </a:solidFill>
              </a:rPr>
              <a:t>    "</a:t>
            </a:r>
            <a:r>
              <a:rPr lang="fr-FR" sz="3200" i="1" dirty="0" smtClean="0">
                <a:solidFill>
                  <a:srgbClr val="8044D0"/>
                </a:solidFill>
              </a:rPr>
              <a:t>Même quand il est rassasié, </a:t>
            </a:r>
          </a:p>
          <a:p>
            <a:r>
              <a:rPr lang="fr-FR" sz="3200" i="1" dirty="0" smtClean="0">
                <a:solidFill>
                  <a:srgbClr val="8044D0"/>
                </a:solidFill>
              </a:rPr>
              <a:t>       l'homme avide a toujours</a:t>
            </a:r>
          </a:p>
          <a:p>
            <a:r>
              <a:rPr lang="fr-FR" sz="3200" i="1" dirty="0" smtClean="0">
                <a:solidFill>
                  <a:srgbClr val="8044D0"/>
                </a:solidFill>
              </a:rPr>
              <a:t>       faim.</a:t>
            </a:r>
            <a:r>
              <a:rPr lang="fr-FR" sz="3200" dirty="0" smtClean="0">
                <a:solidFill>
                  <a:srgbClr val="8044D0"/>
                </a:solidFill>
              </a:rPr>
              <a:t>« </a:t>
            </a:r>
          </a:p>
          <a:p>
            <a:endParaRPr lang="fr-FR" sz="3200" dirty="0" smtClean="0">
              <a:solidFill>
                <a:srgbClr val="8044D0"/>
              </a:solidFill>
            </a:endParaRPr>
          </a:p>
          <a:p>
            <a:endParaRPr lang="fr-FR" sz="3200" dirty="0" smtClean="0">
              <a:solidFill>
                <a:srgbClr val="8044D0"/>
              </a:solidFill>
            </a:endParaRPr>
          </a:p>
          <a:p>
            <a:endParaRPr lang="fr-FR" sz="3200" dirty="0" smtClean="0">
              <a:solidFill>
                <a:srgbClr val="8044D0"/>
              </a:solidFill>
            </a:endParaRPr>
          </a:p>
          <a:p>
            <a:endParaRPr lang="fr-FR" sz="3200" dirty="0">
              <a:solidFill>
                <a:srgbClr val="8044D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571604" y="806968"/>
            <a:ext cx="5929354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"</a:t>
            </a:r>
            <a:r>
              <a:rPr lang="fr-FR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 grande faim, il n'y a pas de</a:t>
            </a:r>
          </a:p>
          <a:p>
            <a:r>
              <a:rPr lang="fr-FR" sz="3200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pain dur.</a:t>
            </a:r>
            <a:r>
              <a:rPr lang="fr-FR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«</a:t>
            </a:r>
            <a:r>
              <a:rPr lang="fr-FR" sz="3200" dirty="0" smtClean="0"/>
              <a:t>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3" name="Rectangle 22"/>
          <p:cNvSpPr/>
          <p:nvPr/>
        </p:nvSpPr>
        <p:spPr>
          <a:xfrm>
            <a:off x="1571604" y="806968"/>
            <a:ext cx="5857916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"</a:t>
            </a:r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Quand l'herbe fut venue, la</a:t>
            </a:r>
          </a:p>
          <a:p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vache mourut.</a:t>
            </a:r>
            <a:r>
              <a:rPr lang="fr-F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5" name="Rectangle 24"/>
          <p:cNvSpPr/>
          <p:nvPr/>
        </p:nvSpPr>
        <p:spPr>
          <a:xfrm>
            <a:off x="1571604" y="806968"/>
            <a:ext cx="6000792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    </a:t>
            </a:r>
            <a:r>
              <a:rPr lang="fr-FR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Il est triste d'avoir faim et  </a:t>
            </a:r>
          </a:p>
          <a:p>
            <a:r>
              <a:rPr lang="fr-FR" sz="32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ennuyeux d'être rassasié.</a:t>
            </a:r>
            <a:r>
              <a:rPr lang="fr-FR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6" name="Rectangle 25"/>
          <p:cNvSpPr/>
          <p:nvPr/>
        </p:nvSpPr>
        <p:spPr>
          <a:xfrm>
            <a:off x="1571604" y="806968"/>
            <a:ext cx="6000792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Qui se nourrit d'attente risque  </a:t>
            </a:r>
          </a:p>
          <a:p>
            <a:r>
              <a:rPr lang="fr-FR" sz="3200" i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de mourir de faim.</a:t>
            </a:r>
            <a:r>
              <a:rPr lang="fr-FR" sz="32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7" name="Rectangle 26"/>
          <p:cNvSpPr/>
          <p:nvPr/>
        </p:nvSpPr>
        <p:spPr>
          <a:xfrm>
            <a:off x="1571604" y="806968"/>
            <a:ext cx="6000792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</a:t>
            </a:r>
          </a:p>
          <a:p>
            <a:r>
              <a:rPr lang="fr-FR" sz="3200" dirty="0" smtClean="0"/>
              <a:t> </a:t>
            </a:r>
            <a:r>
              <a:rPr lang="fr-FR" sz="3200" dirty="0" smtClean="0">
                <a:solidFill>
                  <a:srgbClr val="FFC000"/>
                </a:solidFill>
              </a:rPr>
              <a:t>"</a:t>
            </a:r>
            <a:r>
              <a:rPr lang="fr-FR" sz="3200" i="1" dirty="0" smtClean="0">
                <a:solidFill>
                  <a:srgbClr val="FFC000"/>
                </a:solidFill>
              </a:rPr>
              <a:t>Qui dîne avec les grands les</a:t>
            </a:r>
          </a:p>
          <a:p>
            <a:r>
              <a:rPr lang="fr-FR" sz="3200" i="1" dirty="0" smtClean="0">
                <a:solidFill>
                  <a:srgbClr val="FFC000"/>
                </a:solidFill>
              </a:rPr>
              <a:t>       quitte avec la faim.</a:t>
            </a:r>
            <a:r>
              <a:rPr lang="fr-FR" sz="3200" dirty="0" smtClean="0">
                <a:solidFill>
                  <a:srgbClr val="FFC000"/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1571604" y="806968"/>
            <a:ext cx="6000792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 </a:t>
            </a:r>
            <a:r>
              <a:rPr lang="fr-FR" sz="3200" dirty="0" smtClean="0">
                <a:solidFill>
                  <a:srgbClr val="FF6600"/>
                </a:solidFill>
              </a:rPr>
              <a:t>"</a:t>
            </a:r>
            <a:r>
              <a:rPr lang="fr-FR" sz="3200" i="1" dirty="0" smtClean="0">
                <a:solidFill>
                  <a:srgbClr val="FF6600"/>
                </a:solidFill>
              </a:rPr>
              <a:t>Bonne chasse est celle qui</a:t>
            </a:r>
          </a:p>
          <a:p>
            <a:r>
              <a:rPr lang="fr-FR" sz="3200" i="1" dirty="0" smtClean="0">
                <a:solidFill>
                  <a:srgbClr val="FF6600"/>
                </a:solidFill>
              </a:rPr>
              <a:t>       remplit le ventre.</a:t>
            </a:r>
            <a:r>
              <a:rPr lang="fr-FR" sz="3200" dirty="0" smtClean="0">
                <a:solidFill>
                  <a:srgbClr val="FF6600"/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9" name="Rectangle 28"/>
          <p:cNvSpPr/>
          <p:nvPr/>
        </p:nvSpPr>
        <p:spPr>
          <a:xfrm>
            <a:off x="1571604" y="806968"/>
            <a:ext cx="6000792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FFC000"/>
                </a:solidFill>
              </a:rPr>
              <a:t>      "</a:t>
            </a:r>
            <a:r>
              <a:rPr lang="fr-FR" sz="3200" i="1" dirty="0" smtClean="0">
                <a:solidFill>
                  <a:srgbClr val="FFC000"/>
                </a:solidFill>
              </a:rPr>
              <a:t>La faim est un bon maître.</a:t>
            </a:r>
            <a:r>
              <a:rPr lang="fr-FR" sz="3200" dirty="0" smtClean="0">
                <a:solidFill>
                  <a:srgbClr val="FFC000"/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</a:t>
            </a:r>
            <a:endParaRPr lang="fr-FR" sz="3200" dirty="0"/>
          </a:p>
        </p:txBody>
      </p:sp>
      <p:sp>
        <p:nvSpPr>
          <p:cNvPr id="30" name="Rectangle 29"/>
          <p:cNvSpPr/>
          <p:nvPr/>
        </p:nvSpPr>
        <p:spPr>
          <a:xfrm>
            <a:off x="1571604" y="857232"/>
            <a:ext cx="6000792" cy="5016758"/>
          </a:xfrm>
          <a:prstGeom prst="rect">
            <a:avLst/>
          </a:prstGeom>
          <a:solidFill>
            <a:srgbClr val="302B57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"</a:t>
            </a:r>
            <a:r>
              <a:rPr lang="fr-FR" sz="3200" i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Qui a pris l'habitude de manger chez toi a faim dès qu'il te voit.</a:t>
            </a:r>
            <a:r>
              <a:rPr lang="fr-FR" sz="32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«</a:t>
            </a:r>
            <a:r>
              <a:rPr lang="fr-FR" sz="3200" dirty="0" smtClean="0"/>
              <a:t>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pic>
        <p:nvPicPr>
          <p:cNvPr id="32" name="Image 31" descr="889f4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928670"/>
            <a:ext cx="5786478" cy="4857784"/>
          </a:xfrm>
          <a:prstGeom prst="rect">
            <a:avLst/>
          </a:prstGeom>
          <a:solidFill>
            <a:srgbClr val="FFFFFF">
              <a:shade val="85000"/>
            </a:srgbClr>
          </a:solidFill>
          <a:ln w="254000" cap="sq">
            <a:solidFill>
              <a:srgbClr val="FFFFFF"/>
            </a:solidFill>
            <a:rou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 descr="70d2491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</p:pic>
      <p:pic>
        <p:nvPicPr>
          <p:cNvPr id="9" name="Image 8" descr="slide0320_image00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6636" y="5000636"/>
            <a:ext cx="1857364" cy="1857364"/>
          </a:xfrm>
          <a:prstGeom prst="rect">
            <a:avLst/>
          </a:prstGeom>
        </p:spPr>
      </p:pic>
      <p:pic>
        <p:nvPicPr>
          <p:cNvPr id="10" name="Image 9" descr="slide0320_image007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5000636"/>
            <a:ext cx="1857364" cy="1857364"/>
          </a:xfrm>
          <a:prstGeom prst="rect">
            <a:avLst/>
          </a:prstGeom>
        </p:spPr>
      </p:pic>
      <p:pic>
        <p:nvPicPr>
          <p:cNvPr id="14" name="Image 13" descr="hifp7tgz.gif"/>
          <p:cNvPicPr>
            <a:picLocks noChangeAspect="1"/>
          </p:cNvPicPr>
          <p:nvPr/>
        </p:nvPicPr>
        <p:blipFill>
          <a:blip r:embed="rId6"/>
          <a:srcRect b="8199"/>
          <a:stretch>
            <a:fillRect/>
          </a:stretch>
        </p:blipFill>
        <p:spPr>
          <a:xfrm flipH="1">
            <a:off x="2214546" y="5072074"/>
            <a:ext cx="2924709" cy="1785926"/>
          </a:xfrm>
          <a:prstGeom prst="rect">
            <a:avLst/>
          </a:prstGeom>
        </p:spPr>
      </p:pic>
      <p:sp>
        <p:nvSpPr>
          <p:cNvPr id="5122" name="AutoShape 2" descr="data:image/jpeg;base64,/9j/4AAQSkZJRgABAQAAAQABAAD/2wCEAAkGBhQSEBUUEhQVFBUVFhUUFBYUFxUUFRUVFBQVFBQVFxcXHCYeFxkjHRQUHy8gJCcpLCwsFR4xNTAqNSYrLCkBCQoKDgwOGg8PGiwkHx4pLCksLCksLCwpKSkpKSwsLCwpLCwsKSwsLCwpKSkpLCksLCwsLCksLCwpLCwpLCwsLP/AABEIAMABBgMBIgACEQEDEQH/xAAcAAABBQEBAQAAAAAAAAAAAAAEAgMFBgcBAAj/xAA7EAABAwIDBQUGBQQCAwEAAAABAAIRAwQFITEGEkFRYRMicYGRBzKhscHwFEJSYuEjctHxM5JDY7IV/8QAGgEAAwEBAQEAAAAAAAAAAAAAAQIDBAAFBv/EACsRAAICAgICAgECBgMAAAAAAAABAhEDIRIxBEEiURMUgTJhccHh8DORof/aAAwDAQACEQMRAD8A2Go7NNOelVDmUySpFRuvVgSs4x/F2h7t5wc6dN6A2CDAyzOXCSSrdtPjDaNIkn7zjzWG43im/MQJcTlqZ6nQKkETkw7FNpi6QTqZyz0EanOVWrrEJEZgZnhx++aUGZSYA0lyDdRDvztk85HzEKoo0+5PM/L5JLbk8UqtbFpgjz4JiFwR4dUh6UzqeiWKc5BcAHlKan3WsdVz8OeOXigEYK7TqEaJzs+v0+a92JROLnsBt0bWpuVJNJ5EwfdOm9HzhbXTr7wDgZBAIPQ6L5gzbr6rafZhtEa9r2b3S+lAjjuflPXiPJJJewpl43101UyXpJepjBQqpmu9NiouuK44jL3NVbFqOqt1yyVAYlQVoMjJFCvGwUi2uIcpDFLfNQ78itSdoiXPD7yQFKsqqm4ReaBWe3rSFOSGRMW1zHFStvddVXKb80db14Umh0y1W111UhTrKt21ypa3uFFosmSYqJYehWVE6ClGCKb815N0zmvLgnquqFvK4YwuJgAIirqVnvtPxlzGFrXbrabQ5/7nPMMHkAT6LkrA3SKntrjxq7wB03jlpkfv1VFpjfeSTDRmT4JyviZdAOZjQ5kCdXHieKGDHbvIO068/mFbpE0rGa90Xuhoy0aOQS6VuCOLzx3cmt8+JR9ngTjAAzfqTOQ5ZequmG7Ota0NHD3iBxUMmdRNOPA5dlIpWZPdIgHIAzrw8M0LVwxwccjlqDqD1/ytVpbOjKfkunZhpzInOf4Uv1KLfpTL7fAHO1B+9Api22eNPMjPl96rQqWDtboPomq1kOPD4JX5LY68ZIprrB0ZgeA/0gKuGRqArhcUwFDXjEPytlVhiiu1LPp6IV9oRmFMVxmhy1XhNmfJjQFShwh4j92seI4hWT2c3TbW+IqHdFRhY0zLZ3gRnyMfFV8OIJ975r1Z8tkajgOP+D0WntGFqmfQKbcVB7EYqa9lTc6JEsyzndMSptxUhjgKcDk0ugoAOVQoi/pyFLvUfdNTJgaKditvqqzdU4Ku+JU9VU8Qo5laoMzyQBbVd1ytWG3MhU85KYwi7TyQEW2m5E0nqPtqkoppURyUo11LWVyoCi5SNrUhTaHTLLQei2FRVrVUhSepNFUwukvJNIryAx6qcz4rKfbS/cpD/wBhZ5Fm9PwWqVDmfFZn7bbWbWi/9NaP+zXR8R8UY9gl0ZHhVm6pOWWZMeGnx+KsOG4O6o8lwyaBA4aZAdFZdj8GHYsc4DNu8BwicnEcc4PpyU83CgwaQSZM6k8P9KOfLxTot4+O5bIuzwvdOfAADqTmfvop23tIavW1vIlSdvRXkubbPVqkM0beUTTtJR9KzyTzKMKsU/ZJyIiphyBusPgKyVNFH3TMk9ICkyo3tnyUHfUwrde0olVjEWpolEViuIJyQtyMlIXbc0Hct7q1QZGa0AtdBmTw+ynbqmC2W66+PlzQ1xMZJArHIHh9wtcWedkRdvZPibhUqUTO6RvgcN4EA+GXyWmFYrsZcOZfUzMb0t5TvDQ+K2anUlCWmTQtcleTZclCLJQ1cJ3fTdRyICEv6KquJ0YVxvHBVjFIzV4MjJFTuBmlWlxuuSb45oAVloJ0X7DbqQpRr1S8Gv8AgrNSuslNoZEtRqKQt3qvMu1IWt2ptBTLTaVVLUXqr2t2pq2ulJosmTVJy4hKNyvJaGsLqnM+Kz32z0XOsaZaJDazXO82uaPi4eqvtZ2Z8SgMWw5lxRdSqCWuGYPOZB8iAUq0wsz7Z7Eh2rGyDFOmByAawQI8TPkFb7qmXN01+vFZVgTKlvfBlZpa6N0g+bWkdCBqtgo96l5T4feSzeRHRpwyp2A2LctFIUGQdEFQplpjnPrxUhSIXlo9CRIUtF6oEig7hqnXMWpPRnemBVTwQteYhSFWmhKzkvQ6IW7odfqqviVtqrniRG6dJVKv6xMzkmRaPRXrimDPTVR1Q8E7imLtpggamVAPxZxOi2QxyezPkyxi6CK4zXLhndBGozQTbwk56ImjU3mx5LSlRibUrofwu4LLqkZgOcwdBJGc8FuFB0NA/lYEcxuz3hJE9I0+K1zA8Y7W2pPJzLBP9wyPxBTT2Q6LGayHfcKPfedUHXxGEFEFkq+7hReJ7S06Q7zs+QVZxzaEhpDCqJc3rnHMyqxx/YnL6NAr7aU3EgKsXm1DnPP6VXTUK4XKipdC1ZKXOJbyFNZCby6HJuR3Ek7K73SrLaYjIVKa9HW16QmWwNFzF4ira+hVWjiCIbfdV3EQu1tiamLXFctVnFPEkfQxjqkcAqRpVvivVeVCo44vIfjG5mr3Nz3j4lNfi1BXmKDeOfE/NDf/AKw5rNwK8iO9o2HFwp3VOJoH+oOJpkjvTxg8ORU1s/jIqUdeAz4e6AgLq+bUY5j82uBafAoLY3BD23ZB002DeLuJE90Rwz+SjmVR2Wwu3RbDRcPe4yRGo/lP0KhLeo16obay9FClvj8h3j1jNwPiJS7C6bUYHsMscA5p/a4Aj5ryZxpnrL+EkqJ5Ik3QVVxPacUiYG8RwGYHifXIKq4r7UCO6xveHME5cxCrjjJ9E5JLbNLrXgQNxdAFZvbbb1qhAbTqPcYMim5reuZPxVz3nuiW7sjjHFJPlF0ysYxq0DY3fbrS6SRqsz2g2qnKmc9CQI8hxWj4rhjnMIJPkqjsbszTfWuRUgEjcYT3iATLi2eJGU8M1bA4q2xcqk0lEzqrvHvEEAzBIMHw/hOMovcyR7s+C1XGsFIZ2TWyxohod3hGkgHISqrc4E4e9kPLjyAyAW6OdMxPxWvZVKNo4xkc1Ki1LRojra17x5DIaJq+dCLnbOji4qyJuG5zy/0rhsvfxasHIu/+p+qptc5H74qWwi7PZxyJ+K0R3oyZNIttXE+qhMTxzdCFq3JhQWIVZKuo0Z7s5dX5cTmgXFeJSSlbHSOyuL0riUJ2V2UleXHCgUtrk2lSimcE060IqnXUc1yIpPVYsRoPZVT7aqCY5OByoToOp3BXkMxy8iAtt7jnfdnxPzQbsc6qAr1iXHxPzTXaKXFBLGzHM89OK1/ZHCRSoB7p3qgDodq0ESBHx81kWwOzpu7ob3/HSLX1P3Z91nmR6Arcry7bTYS5wAAJPlqvN8uavgjf42N/xfZmntbxaoWPpMAhrN95/aXBsR5z5JnZC4qOwyjuETDmQf2PcAJ4GIRGFWtLETdPc6SXBgbypx3T5neQ+wFA0W17R5BNGsR4se0Fp84WGX/HXtO/+z0upquqr9wXFsUfTYKVJm/cPMNETuz+adAFH3HszruId2jau+Guc55a0tI94EOzaJ4jVaTb4WGbxgd7IwOCJZZaGGGNC4SY+SSGZxVIacYyeyEwbAKFFlFjGgVGjvPpggPdOZ5GPorXXpNgZCQNUG2nnDc3cTyCPqs3WgdEkpN2B+kCYhb71E+Cz+yphlR3iVoYd3CFQcYZ2VQujLVci2P2guvSLhLXH7+ar2KWhOriVJYXigeRuH3gTB4xkYT1/QkJ4tp0w0VIsDMgFD4k/wCKn76nEquX4zWzG7Zmyqo0AETkMypW1pFrYOupUZTfDhPAgnyRVTGqY03j5R816GOu2eTlvoKqlQt47NEVMbB/IfX+EBWuN46fFVclRJRY0SuJTXdERQaw6t9CQpNlFGwVeUlUwic6Z8nZfHRcpYDVJgtDRxc5zQ0fFCx3imvRHLyttjglvTE1S156mR6N0CLbXtog0afkz+EORVeNIo66FeAyzOtIT4QI8kRRwuzqZdkyOBBc0n0Oq7mg/pZPplBBTjCrxf7HWz2/0S6m6Ms99p6GVSDT3XFp1Bg+SpGVkMmKUOwyi2UUKS5aUslIMt5V0zKwNlJdUpQsV5GwEHUOZ8T812jRc5wa0EucQ1oGpJMAfFSFHCnvcd1rnZn3QTx6K/8As52SDK34iu3d3MqTXAg7x1fHQZDqTyUMuZQi2VhBzdF42Q2XZZ2zKYA34BqOGrnkZmeIGg6AKM9pN2Kdm8fqgDzPBWz8Vl3WuPlA+Kqe1+yda+czvtpsaZ3YJLjwkrxG+T37PWx/Hf0ZPs3jb7SuKgEtPdqN/Uw6gdeI8FdqzOzvm16Uuo3NIDtBoH7xcwO5GCWjyC6/2XVGgnfYfIhNHETa4fc0yJdTDtzKd1xgegneWryOGRfDvr9v8EPHc4P59f3LpYXAcM0+63HMjzVT2Ux0XFuyqMie68Dg9uR/z5q0USSc15lNfFnoae0H2VuG6Ll6/gusqZIB9xJe7OBAyzyRb1QiVux62Eqv7R4d3XdQpXDcbpkndcHCSJGYB/SeRULtfjzW0XRBd+UDUzkE0VqiitSM8sq/Z0jzo1XOH9upHzV0rsls8Dn6qqbP7F1XuNW5JAcZ7Iauni/l4BXetThsdFbLSegYpNop+KU9VVr9mquWK044qqYi3Ip8LOzK0V+oc0GURWOZQ5XpI8eZwheCdpxGf+uqQ+mR4JhaFMppxohNhyVT1XDIlrd/xT5cgrR8owqTPRhuJw5p1oTIKdYUGPE8+mn7ckDImdUgORlsQRmFwyjsk8JvSDBdM5xOYPmuXOzVCpUNR4eCTJDHboPXMFM0bfgNdRPRF2ry7XhrK5Ouh5Y4z1JD9LZe3I/pvqMPJ8OHwgrz9nns5OHNv+EptSPIotl5ORMhUWRoyT8KD60D29mvKcoOY7hw4GD5rif8iMT8OaZdb8hmW64NH6GCB5BM2dNtT3KxnlO6fTIqw1qQJMoSvhdN+oGfReO4bNikqEttqwGVT1AP0TVevcsGQY/pBbPoUxVwt7P+N7m9ATHockE/Ha9AE1m9rTGZLQGvAHHk74IX62gqN/TCnbTtaP67HUubj3mDxcNPMKt43SbTq/iGkOo1BFQt7wjUPy1jQ9CpLHsao1rB9ai4PaWOjxjMOHAhU/2csdUw663zLRUIaDoDuy6PgmVr5fQ6UWq+wfbnZ0U7I17SKYa4VH9kS1tRj4bvQMjHdPhKg/Zztm+nXFGs8mnUIDS4k7j+Bk6A6HyT21O1zBhVK1puJqGG1coDWNc47s8Z7vks8puW141kjv2ZObxzr6Ppx9zAT+HDdb4mVSPZ7tR+Kodm8/1aQAJ/U38rvHgVca181gkkDhmYXkuLjKmejaa0G1KTSDLQZ1yGahrjALZjw8Umh3nl1g8UTcY7SpiXvaOQnP01KjnbWtce7RqOA0cGnPrmnQYwm+kEXduGiQPD6qBxO9DGn7ASsW/F1xvFzbaloJPfI8AqneWbC+JfXdzeSW/9dPgmUd7LRhoGffPuJLW90aOOh190cR1UTizd1plWltv2bM9fl4Km7R30mFfH8paIZvjBtkBUcmilEpML0jxWPsbAlNNrny5LtV/AcE0uGbHQ0HTI8j/lKYYOeSZCdbV4OzHxHgiBMNsTmj2nNRdsd1wBzB0KkmKUuz0ML0ecM04wJBCS6pCHZW6HnPRtB0AKPtxKPYuZTHvYdTII8ORjVEW9SHAzIiPPmhKBRTZgiQTwEQRCBZhYzd5J5mTunDzXLO33vMKXoYcyO8ZROsCpnd6ryk+1os/LPiurgGi45cOY3eaN7dkuaNSP29VWa22lM0i9jxLe8PEe81w4coU/tBc7rHea+atrKwNy+OJO9Hjl8FjUOcqMacYYuTR9LWmN06tJtRrgWPAc08wfrwUXtK89k8AasOvDLLJUr2S7I3FD+vXkNe3+nRMnd3iHdoRMNcY0iYKuG2+INo2z3OP5TCnNbqzoetUZZsTdRb31NxyDd4A6TJE/JWj2XUCcLrcA6vUjya0SsntsWdTFXd/8gIPhII+S3LZ+wNDDKFFsBxYXuJ0BcN97j4SB6K2WNJ/zBjly/b/f7GHbT0gy5e0GQ0nnrxUSCjcbqTcVTO93jnzQS2QVRRhyu5v+pZdgsc/DXtNzjDHdx/g7j5GCtucxr3AugwZEwYPNfNgK1HY32hMLG0rl269oDQ93uuAGUngVi8rE384mvxsqriy93WFd/tGNaT4CfVI7e8IDGBjR+owPkJPwTtpiTH5tcHDoQfkpWjXAzHqsKbPQcnX2Q7tkHVO9XqudOoHcH1PxXKuEUqLSGNaMvvMqQvcWIyCqe0GOhjC6o8AaR9Ovgi3ekcuT22QW0V8GtcZyCze5r7ziUdjOMGu7KQwaDn1KiyvUwY+C2eb5Ob8jpdISU/b27jLgJDQTPCdB55qWwPZCtcEHdLGfqcIn+0cVJbSU2UQ23paNzeeJdyJ6fVU/InLihIYHXKWinQugIi+YJB56+ITDVYzNU6OwvQvLq44JoNlsdQR65lSI5BR9DJFh8DqpyNuJ0hxzoTW9KTMpdNq7oa7CaHBFNcg2OzRLXJWaYMOoPUhRcNdfBRFJykLd3D7lKaIkza1Y1/10TtbEwAo4OhpjXVDHPPnkuDQu6xEk5EryGbbySPFeTA2aj7QMULKD4IBzHqsGsmMdeM7Q9w1mbxP6d8TPSJWm+1HEI7vEuPHh4LLaFvvujWTA6yVHCtNmHyFqMV/U+hcX2yt7OnLnguOjW95x5ZBUjGLS5xJva3B/CWozG/nUeP7eHiVObN7N07W2LHgOqODXuLhvAOb3mgTwB+qqu3W3Je0NaI7uWYIaZguji7gJ08VCCuVIs0lFyZRcTFLtS2iCKbcgSe86NSSrZde02o22NHdBqbm4Hg6tIGZHA/NUA1ikErc8aaVnmrO1dezrnSZPFJXV5UIDjLdxbvASAYMImzsmvGbi0zGYy0yPNMWs7wyc4cQ0wSPGDHojKLN2HEy38zc98Z6dfFKy2OKb2tEts7iDbIuNUOcypAa6nwc097WOBV9wjHfxDZoXMxq14h7fETMdc/FUL8Y6pTADABEQ4tAI4ZZpm1tHscHsZSa5uYO87LrlksuTDGe/ZvhyhSj0aFiVpXeD2dy0HP8A8e98jKqd17Pr6s+S4VP3OJaPRw+SKsNpL2cq7IGWTG5HwjNSNLa28BzqNfke72bdBqTGalDHOHVFZw/Ivkv/AEjbT2Q13f8AJVpsHHdDnn4gBWjCvZ1bWxBLTVfzqRug8w0Zeqj2bfXLJc5lOqyJIaN1wH7SCQ7norNgOP0b1m9SOY95roDm8p5jqEmWWWtgjjhF9AWP3wo0XPGR91nidICybFK4aZ4nPr4lXrb2+a15B91g6Zudnl10Hks1zqPLnffRafGhxhf2S8qfUV2NvJdmfJJITz9UghazzmhC6AvQvInBFIwl9pKG3k9SCFFYyvQVSCdbkmmpwFTNMRbU+xyG3kptWECidBzHI2i/7+SiW3aJtcQaTB7p66IUXjNdE/Tz4ny06pNWhGY04hIomfviiqTssvigaGrHLG2kSPv7yXkRhztxzssjn4FeRAiP9olUF5J1kwPNVrZFwF5SLsw1wcfKSlbT4ia9w4N73eIG7nJnOOaie0dTd+l3y9EsIPhR5ubIvyX6Ro+1W2oZuhhlw35A5GcissubkvMkyjMQvWkbrM5ze8+848p5KNKfHjUEZ/Iy8nxXR5eXl6FYynk7aWxqPDRx16Dim2MJMASSrLhlo2k3m46n6JJSo04MP5JfyC2UAAABlp6LrqY5Lrq4SDeRwCge18UeNAch6JP4dvIJ8XQKbdXHAIgaicpM3TLTHMcCrHgOLUqVOv2gMvouawAxJzlhIzE5KtOuI01S7K9mZGa4SSjJcH7O4XTc2lDsjJMZZDKBllOUnqUxSq1LW5ZXo6FwD2jQ7xgj+0/NHNrjikXdYNY9w/K1xHiBl8YR779gnjXCr6IXaLETdXTzJ3Q53zzP0Q9VoaICXh9vDJ4uzP0Sa+boTr6MNa5Ptg7WcU24ItzENVKZMjONIZKSSurwCcgdan2OTCWwrhougtrk41yYYU6xTZriz2+uSlFiUxsargiqdKeicbayJmUxVfIgcU+0nKCjQyaeiXw17m905tOh4joVItqEg6+uQ4/RQNBzuf8AKLp1yJyGg1nihRqjk9FppGWg8wvIKxupAzEADWV5LRpTIezxGlRtKu4zcrt7r9+C4ucd0Qf06mByVPq1C4kkyTqlVqrnOJcSSSSSeZTZVUqPn8mVzpekIK4V2F6ESIlSdhg++5gJ95peejQYHqUPaYa95ya4N4ugwArXYua2NJDAwHQ7rdAeaSTo2eNg5u5dAlvgwpnu+pzPqiBanmpDJJ3wpHrxxxiqRHm1SXWSkC5NuqBAPFAbbRK7BEb6Q9y4HFDHZBNG3gyMkRvJO9miK0hR07yGuzvU3gcWO+An6IlvGUgMIIy+ZyXIElaojg+GCOIHyTdKlxTVOWu7N35XFo9clIVKMBO9GSHz39ANVBvbJR9akmH0oTRI5I2wMpKeqMSC1OZWqEpTUkpTGrjkPMKfptTdGmjadNTZrxqxG6kEomqzJClqaI0xTQugrwCW5sCURV0MVK4ZxSjipzcR+VrWzxLScz6/BCNoFzpKRecvsI0QeSSVk1h20IDYc4g8jBHkvKvMC4hSCvLyJUf/2Q=="/>
          <p:cNvSpPr>
            <a:spLocks noChangeAspect="1" noChangeArrowheads="1"/>
          </p:cNvSpPr>
          <p:nvPr/>
        </p:nvSpPr>
        <p:spPr bwMode="auto">
          <a:xfrm>
            <a:off x="63500" y="-723900"/>
            <a:ext cx="2066925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124" name="AutoShape 4" descr="data:image/jpeg;base64,/9j/4AAQSkZJRgABAQAAAQABAAD/2wCEAAkGBhQSEBUUEhQVFBUVFhUUFBYUFxUUFRUVFBQVFBQVFxcXHCYeFxkjHRQUHy8gJCcpLCwsFR4xNTAqNSYrLCkBCQoKDgwOGg8PGiwkHx4pLCksLCksLCwpKSkpKSwsLCwpLCwsKSwsLCwpKSkpLCksLCwsLCksLCwpLCwpLCwsLP/AABEIAMABBgMBIgACEQEDEQH/xAAcAAABBQEBAQAAAAAAAAAAAAAEAgMFBgcBAAj/xAA7EAABAwIDBQUGBQQCAwEAAAABAAIRAwQFITEGEkFRYRMicYGRBzKhscHwFEJSYuEjctHxM5JDY7IV/8QAGgEAAwEBAQEAAAAAAAAAAAAAAQIDBAAFBv/EACsRAAICAgICAgECBgMAAAAAAAABAhEDIRIxBEEiURMUgTJhccHh8DORof/aAAwDAQACEQMRAD8A2Go7NNOelVDmUySpFRuvVgSs4x/F2h7t5wc6dN6A2CDAyzOXCSSrdtPjDaNIkn7zjzWG43im/MQJcTlqZ6nQKkETkw7FNpi6QTqZyz0EanOVWrrEJEZgZnhx++aUGZSYA0lyDdRDvztk85HzEKoo0+5PM/L5JLbk8UqtbFpgjz4JiFwR4dUh6UzqeiWKc5BcAHlKan3WsdVz8OeOXigEYK7TqEaJzs+v0+a92JROLnsBt0bWpuVJNJ5EwfdOm9HzhbXTr7wDgZBAIPQ6L5gzbr6rafZhtEa9r2b3S+lAjjuflPXiPJJJewpl43101UyXpJepjBQqpmu9NiouuK44jL3NVbFqOqt1yyVAYlQVoMjJFCvGwUi2uIcpDFLfNQ78itSdoiXPD7yQFKsqqm4ReaBWe3rSFOSGRMW1zHFStvddVXKb80db14Umh0y1W111UhTrKt21ypa3uFFosmSYqJYehWVE6ClGCKb815N0zmvLgnquqFvK4YwuJgAIirqVnvtPxlzGFrXbrabQ5/7nPMMHkAT6LkrA3SKntrjxq7wB03jlpkfv1VFpjfeSTDRmT4JyviZdAOZjQ5kCdXHieKGDHbvIO068/mFbpE0rGa90Xuhoy0aOQS6VuCOLzx3cmt8+JR9ngTjAAzfqTOQ5ZequmG7Ota0NHD3iBxUMmdRNOPA5dlIpWZPdIgHIAzrw8M0LVwxwccjlqDqD1/ytVpbOjKfkunZhpzInOf4Uv1KLfpTL7fAHO1B+9Api22eNPMjPl96rQqWDtboPomq1kOPD4JX5LY68ZIprrB0ZgeA/0gKuGRqArhcUwFDXjEPytlVhiiu1LPp6IV9oRmFMVxmhy1XhNmfJjQFShwh4j92seI4hWT2c3TbW+IqHdFRhY0zLZ3gRnyMfFV8OIJ975r1Z8tkajgOP+D0WntGFqmfQKbcVB7EYqa9lTc6JEsyzndMSptxUhjgKcDk0ugoAOVQoi/pyFLvUfdNTJgaKditvqqzdU4Ku+JU9VU8Qo5laoMzyQBbVd1ytWG3MhU85KYwi7TyQEW2m5E0nqPtqkoppURyUo11LWVyoCi5SNrUhTaHTLLQei2FRVrVUhSepNFUwukvJNIryAx6qcz4rKfbS/cpD/wBhZ5Fm9PwWqVDmfFZn7bbWbWi/9NaP+zXR8R8UY9gl0ZHhVm6pOWWZMeGnx+KsOG4O6o8lwyaBA4aZAdFZdj8GHYsc4DNu8BwicnEcc4PpyU83CgwaQSZM6k8P9KOfLxTot4+O5bIuzwvdOfAADqTmfvop23tIavW1vIlSdvRXkubbPVqkM0beUTTtJR9KzyTzKMKsU/ZJyIiphyBusPgKyVNFH3TMk9ICkyo3tnyUHfUwrde0olVjEWpolEViuIJyQtyMlIXbc0Hct7q1QZGa0AtdBmTw+ynbqmC2W66+PlzQ1xMZJArHIHh9wtcWedkRdvZPibhUqUTO6RvgcN4EA+GXyWmFYrsZcOZfUzMb0t5TvDQ+K2anUlCWmTQtcleTZclCLJQ1cJ3fTdRyICEv6KquJ0YVxvHBVjFIzV4MjJFTuBmlWlxuuSb45oAVloJ0X7DbqQpRr1S8Gv8AgrNSuslNoZEtRqKQt3qvMu1IWt2ptBTLTaVVLUXqr2t2pq2ulJosmTVJy4hKNyvJaGsLqnM+Kz32z0XOsaZaJDazXO82uaPi4eqvtZ2Z8SgMWw5lxRdSqCWuGYPOZB8iAUq0wsz7Z7Eh2rGyDFOmByAawQI8TPkFb7qmXN01+vFZVgTKlvfBlZpa6N0g+bWkdCBqtgo96l5T4feSzeRHRpwyp2A2LctFIUGQdEFQplpjnPrxUhSIXlo9CRIUtF6oEig7hqnXMWpPRnemBVTwQteYhSFWmhKzkvQ6IW7odfqqviVtqrniRG6dJVKv6xMzkmRaPRXrimDPTVR1Q8E7imLtpggamVAPxZxOi2QxyezPkyxi6CK4zXLhndBGozQTbwk56ImjU3mx5LSlRibUrofwu4LLqkZgOcwdBJGc8FuFB0NA/lYEcxuz3hJE9I0+K1zA8Y7W2pPJzLBP9wyPxBTT2Q6LGayHfcKPfedUHXxGEFEFkq+7hReJ7S06Q7zs+QVZxzaEhpDCqJc3rnHMyqxx/YnL6NAr7aU3EgKsXm1DnPP6VXTUK4XKipdC1ZKXOJbyFNZCby6HJuR3Ek7K73SrLaYjIVKa9HW16QmWwNFzF4ira+hVWjiCIbfdV3EQu1tiamLXFctVnFPEkfQxjqkcAqRpVvivVeVCo44vIfjG5mr3Nz3j4lNfi1BXmKDeOfE/NDf/AKw5rNwK8iO9o2HFwp3VOJoH+oOJpkjvTxg8ORU1s/jIqUdeAz4e6AgLq+bUY5j82uBafAoLY3BD23ZB002DeLuJE90Rwz+SjmVR2Wwu3RbDRcPe4yRGo/lP0KhLeo16obay9FClvj8h3j1jNwPiJS7C6bUYHsMscA5p/a4Aj5ryZxpnrL+EkqJ5Ik3QVVxPacUiYG8RwGYHifXIKq4r7UCO6xveHME5cxCrjjJ9E5JLbNLrXgQNxdAFZvbbb1qhAbTqPcYMim5reuZPxVz3nuiW7sjjHFJPlF0ysYxq0DY3fbrS6SRqsz2g2qnKmc9CQI8hxWj4rhjnMIJPkqjsbszTfWuRUgEjcYT3iATLi2eJGU8M1bA4q2xcqk0lEzqrvHvEEAzBIMHw/hOMovcyR7s+C1XGsFIZ2TWyxohod3hGkgHISqrc4E4e9kPLjyAyAW6OdMxPxWvZVKNo4xkc1Ki1LRojra17x5DIaJq+dCLnbOji4qyJuG5zy/0rhsvfxasHIu/+p+qptc5H74qWwi7PZxyJ+K0R3oyZNIttXE+qhMTxzdCFq3JhQWIVZKuo0Z7s5dX5cTmgXFeJSSlbHSOyuL0riUJ2V2UleXHCgUtrk2lSimcE060IqnXUc1yIpPVYsRoPZVT7aqCY5OByoToOp3BXkMxy8iAtt7jnfdnxPzQbsc6qAr1iXHxPzTXaKXFBLGzHM89OK1/ZHCRSoB7p3qgDodq0ESBHx81kWwOzpu7ob3/HSLX1P3Z91nmR6Arcry7bTYS5wAAJPlqvN8uavgjf42N/xfZmntbxaoWPpMAhrN95/aXBsR5z5JnZC4qOwyjuETDmQf2PcAJ4GIRGFWtLETdPc6SXBgbypx3T5neQ+wFA0W17R5BNGsR4se0Fp84WGX/HXtO/+z0upquqr9wXFsUfTYKVJm/cPMNETuz+adAFH3HszruId2jau+Guc55a0tI94EOzaJ4jVaTb4WGbxgd7IwOCJZZaGGGNC4SY+SSGZxVIacYyeyEwbAKFFlFjGgVGjvPpggPdOZ5GPorXXpNgZCQNUG2nnDc3cTyCPqs3WgdEkpN2B+kCYhb71E+Cz+yphlR3iVoYd3CFQcYZ2VQujLVci2P2guvSLhLXH7+ar2KWhOriVJYXigeRuH3gTB4xkYT1/QkJ4tp0w0VIsDMgFD4k/wCKn76nEquX4zWzG7Zmyqo0AETkMypW1pFrYOupUZTfDhPAgnyRVTGqY03j5R816GOu2eTlvoKqlQt47NEVMbB/IfX+EBWuN46fFVclRJRY0SuJTXdERQaw6t9CQpNlFGwVeUlUwic6Z8nZfHRcpYDVJgtDRxc5zQ0fFCx3imvRHLyttjglvTE1S156mR6N0CLbXtog0afkz+EORVeNIo66FeAyzOtIT4QI8kRRwuzqZdkyOBBc0n0Oq7mg/pZPplBBTjCrxf7HWz2/0S6m6Ms99p6GVSDT3XFp1Bg+SpGVkMmKUOwyi2UUKS5aUslIMt5V0zKwNlJdUpQsV5GwEHUOZ8T812jRc5wa0EucQ1oGpJMAfFSFHCnvcd1rnZn3QTx6K/8As52SDK34iu3d3MqTXAg7x1fHQZDqTyUMuZQi2VhBzdF42Q2XZZ2zKYA34BqOGrnkZmeIGg6AKM9pN2Kdm8fqgDzPBWz8Vl3WuPlA+Kqe1+yda+czvtpsaZ3YJLjwkrxG+T37PWx/Hf0ZPs3jb7SuKgEtPdqN/Uw6gdeI8FdqzOzvm16Uuo3NIDtBoH7xcwO5GCWjyC6/2XVGgnfYfIhNHETa4fc0yJdTDtzKd1xgegneWryOGRfDvr9v8EPHc4P59f3LpYXAcM0+63HMjzVT2Ux0XFuyqMie68Dg9uR/z5q0USSc15lNfFnoae0H2VuG6Ll6/gusqZIB9xJe7OBAyzyRb1QiVux62Eqv7R4d3XdQpXDcbpkndcHCSJGYB/SeRULtfjzW0XRBd+UDUzkE0VqiitSM8sq/Z0jzo1XOH9upHzV0rsls8Dn6qqbP7F1XuNW5JAcZ7Iauni/l4BXetThsdFbLSegYpNop+KU9VVr9mquWK044qqYi3Ip8LOzK0V+oc0GURWOZQ5XpI8eZwheCdpxGf+uqQ+mR4JhaFMppxohNhyVT1XDIlrd/xT5cgrR8owqTPRhuJw5p1oTIKdYUGPE8+mn7ckDImdUgORlsQRmFwyjsk8JvSDBdM5xOYPmuXOzVCpUNR4eCTJDHboPXMFM0bfgNdRPRF2ry7XhrK5Ouh5Y4z1JD9LZe3I/pvqMPJ8OHwgrz9nns5OHNv+EptSPIotl5ORMhUWRoyT8KD60D29mvKcoOY7hw4GD5rif8iMT8OaZdb8hmW64NH6GCB5BM2dNtT3KxnlO6fTIqw1qQJMoSvhdN+oGfReO4bNikqEttqwGVT1AP0TVevcsGQY/pBbPoUxVwt7P+N7m9ATHockE/Ha9AE1m9rTGZLQGvAHHk74IX62gqN/TCnbTtaP67HUubj3mDxcNPMKt43SbTq/iGkOo1BFQt7wjUPy1jQ9CpLHsao1rB9ai4PaWOjxjMOHAhU/2csdUw663zLRUIaDoDuy6PgmVr5fQ6UWq+wfbnZ0U7I17SKYa4VH9kS1tRj4bvQMjHdPhKg/Zztm+nXFGs8mnUIDS4k7j+Bk6A6HyT21O1zBhVK1puJqGG1coDWNc47s8Z7vks8puW141kjv2ZObxzr6Ppx9zAT+HDdb4mVSPZ7tR+Kodm8/1aQAJ/U38rvHgVca181gkkDhmYXkuLjKmejaa0G1KTSDLQZ1yGahrjALZjw8Umh3nl1g8UTcY7SpiXvaOQnP01KjnbWtce7RqOA0cGnPrmnQYwm+kEXduGiQPD6qBxO9DGn7ASsW/F1xvFzbaloJPfI8AqneWbC+JfXdzeSW/9dPgmUd7LRhoGffPuJLW90aOOh190cR1UTizd1plWltv2bM9fl4Km7R30mFfH8paIZvjBtkBUcmilEpML0jxWPsbAlNNrny5LtV/AcE0uGbHQ0HTI8j/lKYYOeSZCdbV4OzHxHgiBMNsTmj2nNRdsd1wBzB0KkmKUuz0ML0ecM04wJBCS6pCHZW6HnPRtB0AKPtxKPYuZTHvYdTII8ORjVEW9SHAzIiPPmhKBRTZgiQTwEQRCBZhYzd5J5mTunDzXLO33vMKXoYcyO8ZROsCpnd6ryk+1os/LPiurgGi45cOY3eaN7dkuaNSP29VWa22lM0i9jxLe8PEe81w4coU/tBc7rHea+atrKwNy+OJO9Hjl8FjUOcqMacYYuTR9LWmN06tJtRrgWPAc08wfrwUXtK89k8AasOvDLLJUr2S7I3FD+vXkNe3+nRMnd3iHdoRMNcY0iYKuG2+INo2z3OP5TCnNbqzoetUZZsTdRb31NxyDd4A6TJE/JWj2XUCcLrcA6vUjya0SsntsWdTFXd/8gIPhII+S3LZ+wNDDKFFsBxYXuJ0BcN97j4SB6K2WNJ/zBjly/b/f7GHbT0gy5e0GQ0nnrxUSCjcbqTcVTO93jnzQS2QVRRhyu5v+pZdgsc/DXtNzjDHdx/g7j5GCtucxr3AugwZEwYPNfNgK1HY32hMLG0rl269oDQ93uuAGUngVi8rE384mvxsqriy93WFd/tGNaT4CfVI7e8IDGBjR+owPkJPwTtpiTH5tcHDoQfkpWjXAzHqsKbPQcnX2Q7tkHVO9XqudOoHcH1PxXKuEUqLSGNaMvvMqQvcWIyCqe0GOhjC6o8AaR9Ovgi3ekcuT22QW0V8GtcZyCze5r7ziUdjOMGu7KQwaDn1KiyvUwY+C2eb5Ob8jpdISU/b27jLgJDQTPCdB55qWwPZCtcEHdLGfqcIn+0cVJbSU2UQ23paNzeeJdyJ6fVU/InLihIYHXKWinQugIi+YJB56+ITDVYzNU6OwvQvLq44JoNlsdQR65lSI5BR9DJFh8DqpyNuJ0hxzoTW9KTMpdNq7oa7CaHBFNcg2OzRLXJWaYMOoPUhRcNdfBRFJykLd3D7lKaIkza1Y1/10TtbEwAo4OhpjXVDHPPnkuDQu6xEk5EryGbbySPFeTA2aj7QMULKD4IBzHqsGsmMdeM7Q9w1mbxP6d8TPSJWm+1HEI7vEuPHh4LLaFvvujWTA6yVHCtNmHyFqMV/U+hcX2yt7OnLnguOjW95x5ZBUjGLS5xJva3B/CWozG/nUeP7eHiVObN7N07W2LHgOqODXuLhvAOb3mgTwB+qqu3W3Je0NaI7uWYIaZguji7gJ08VCCuVIs0lFyZRcTFLtS2iCKbcgSe86NSSrZde02o22NHdBqbm4Hg6tIGZHA/NUA1ikErc8aaVnmrO1dezrnSZPFJXV5UIDjLdxbvASAYMImzsmvGbi0zGYy0yPNMWs7wyc4cQ0wSPGDHojKLN2HEy38zc98Z6dfFKy2OKb2tEts7iDbIuNUOcypAa6nwc097WOBV9wjHfxDZoXMxq14h7fETMdc/FUL8Y6pTADABEQ4tAI4ZZpm1tHscHsZSa5uYO87LrlksuTDGe/ZvhyhSj0aFiVpXeD2dy0HP8A8e98jKqd17Pr6s+S4VP3OJaPRw+SKsNpL2cq7IGWTG5HwjNSNLa28BzqNfke72bdBqTGalDHOHVFZw/Ivkv/AEjbT2Q13f8AJVpsHHdDnn4gBWjCvZ1bWxBLTVfzqRug8w0Zeqj2bfXLJc5lOqyJIaN1wH7SCQ7norNgOP0b1m9SOY95roDm8p5jqEmWWWtgjjhF9AWP3wo0XPGR91nidICybFK4aZ4nPr4lXrb2+a15B91g6Zudnl10Hks1zqPLnffRafGhxhf2S8qfUV2NvJdmfJJITz9UghazzmhC6AvQvInBFIwl9pKG3k9SCFFYyvQVSCdbkmmpwFTNMRbU+xyG3kptWECidBzHI2i/7+SiW3aJtcQaTB7p66IUXjNdE/Tz4ny06pNWhGY04hIomfviiqTssvigaGrHLG2kSPv7yXkRhztxzssjn4FeRAiP9olUF5J1kwPNVrZFwF5SLsw1wcfKSlbT4ia9w4N73eIG7nJnOOaie0dTd+l3y9EsIPhR5ubIvyX6Ro+1W2oZuhhlw35A5GcissubkvMkyjMQvWkbrM5ze8+848p5KNKfHjUEZ/Iy8nxXR5eXl6FYynk7aWxqPDRx16Dim2MJMASSrLhlo2k3m46n6JJSo04MP5JfyC2UAAABlp6LrqY5Lrq4SDeRwCge18UeNAch6JP4dvIJ8XQKbdXHAIgaicpM3TLTHMcCrHgOLUqVOv2gMvouawAxJzlhIzE5KtOuI01S7K9mZGa4SSjJcH7O4XTc2lDsjJMZZDKBllOUnqUxSq1LW5ZXo6FwD2jQ7xgj+0/NHNrjikXdYNY9w/K1xHiBl8YR779gnjXCr6IXaLETdXTzJ3Q53zzP0Q9VoaICXh9vDJ4uzP0Sa+boTr6MNa5Ptg7WcU24ItzENVKZMjONIZKSSurwCcgdan2OTCWwrhougtrk41yYYU6xTZriz2+uSlFiUxsargiqdKeicbayJmUxVfIgcU+0nKCjQyaeiXw17m905tOh4joVItqEg6+uQ4/RQNBzuf8AKLp1yJyGg1nihRqjk9FppGWg8wvIKxupAzEADWV5LRpTIezxGlRtKu4zcrt7r9+C4ucd0Qf06mByVPq1C4kkyTqlVqrnOJcSSSSSeZTZVUqPn8mVzpekIK4V2F6ESIlSdhg++5gJ95peejQYHqUPaYa95ya4N4ugwArXYua2NJDAwHQ7rdAeaSTo2eNg5u5dAlvgwpnu+pzPqiBanmpDJJ3wpHrxxxiqRHm1SXWSkC5NuqBAPFAbbRK7BEb6Q9y4HFDHZBNG3gyMkRvJO9miK0hR07yGuzvU3gcWO+An6IlvGUgMIIy+ZyXIElaojg+GCOIHyTdKlxTVOWu7N35XFo9clIVKMBO9GSHz39ANVBvbJR9akmH0oTRI5I2wMpKeqMSC1OZWqEpTUkpTGrjkPMKfptTdGmjadNTZrxqxG6kEomqzJClqaI0xTQugrwCW5sCURV0MVK4ZxSjipzcR+VrWzxLScz6/BCNoFzpKRecvsI0QeSSVk1h20IDYc4g8jBHkvKvMC4hSCvLyJUf/2Q=="/>
          <p:cNvSpPr>
            <a:spLocks noChangeAspect="1" noChangeArrowheads="1"/>
          </p:cNvSpPr>
          <p:nvPr/>
        </p:nvSpPr>
        <p:spPr bwMode="auto">
          <a:xfrm>
            <a:off x="63500" y="-723900"/>
            <a:ext cx="2066925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126" name="AutoShape 6" descr="data:image/jpeg;base64,/9j/4AAQSkZJRgABAQAAAQABAAD/2wCEAAkGBhQSEBUUEhQVFBUVFhUUFBYUFxUUFRUVFBQVFBQVFxcXHCYeFxkjHRQUHy8gJCcpLCwsFR4xNTAqNSYrLCkBCQoKDgwOGg8PGiwkHx4pLCksLCksLCwpKSkpKSwsLCwpLCwsKSwsLCwpKSkpLCksLCwsLCksLCwpLCwpLCwsLP/AABEIAMABBgMBIgACEQEDEQH/xAAcAAABBQEBAQAAAAAAAAAAAAAEAgMFBgcBAAj/xAA7EAABAwIDBQUGBQQCAwEAAAABAAIRAwQFITEGEkFRYRMicYGRBzKhscHwFEJSYuEjctHxM5JDY7IV/8QAGgEAAwEBAQEAAAAAAAAAAAAAAQIDBAAFBv/EACsRAAICAgICAgECBgMAAAAAAAABAhEDIRIxBEEiURMUgTJhccHh8DORof/aAAwDAQACEQMRAD8A2Go7NNOelVDmUySpFRuvVgSs4x/F2h7t5wc6dN6A2CDAyzOXCSSrdtPjDaNIkn7zjzWG43im/MQJcTlqZ6nQKkETkw7FNpi6QTqZyz0EanOVWrrEJEZgZnhx++aUGZSYA0lyDdRDvztk85HzEKoo0+5PM/L5JLbk8UqtbFpgjz4JiFwR4dUh6UzqeiWKc5BcAHlKan3WsdVz8OeOXigEYK7TqEaJzs+v0+a92JROLnsBt0bWpuVJNJ5EwfdOm9HzhbXTr7wDgZBAIPQ6L5gzbr6rafZhtEa9r2b3S+lAjjuflPXiPJJJewpl43101UyXpJepjBQqpmu9NiouuK44jL3NVbFqOqt1yyVAYlQVoMjJFCvGwUi2uIcpDFLfNQ78itSdoiXPD7yQFKsqqm4ReaBWe3rSFOSGRMW1zHFStvddVXKb80db14Umh0y1W111UhTrKt21ypa3uFFosmSYqJYehWVE6ClGCKb815N0zmvLgnquqFvK4YwuJgAIirqVnvtPxlzGFrXbrabQ5/7nPMMHkAT6LkrA3SKntrjxq7wB03jlpkfv1VFpjfeSTDRmT4JyviZdAOZjQ5kCdXHieKGDHbvIO068/mFbpE0rGa90Xuhoy0aOQS6VuCOLzx3cmt8+JR9ngTjAAzfqTOQ5ZequmG7Ota0NHD3iBxUMmdRNOPA5dlIpWZPdIgHIAzrw8M0LVwxwccjlqDqD1/ytVpbOjKfkunZhpzInOf4Uv1KLfpTL7fAHO1B+9Api22eNPMjPl96rQqWDtboPomq1kOPD4JX5LY68ZIprrB0ZgeA/0gKuGRqArhcUwFDXjEPytlVhiiu1LPp6IV9oRmFMVxmhy1XhNmfJjQFShwh4j92seI4hWT2c3TbW+IqHdFRhY0zLZ3gRnyMfFV8OIJ975r1Z8tkajgOP+D0WntGFqmfQKbcVB7EYqa9lTc6JEsyzndMSptxUhjgKcDk0ugoAOVQoi/pyFLvUfdNTJgaKditvqqzdU4Ku+JU9VU8Qo5laoMzyQBbVd1ytWG3MhU85KYwi7TyQEW2m5E0nqPtqkoppURyUo11LWVyoCi5SNrUhTaHTLLQei2FRVrVUhSepNFUwukvJNIryAx6qcz4rKfbS/cpD/wBhZ5Fm9PwWqVDmfFZn7bbWbWi/9NaP+zXR8R8UY9gl0ZHhVm6pOWWZMeGnx+KsOG4O6o8lwyaBA4aZAdFZdj8GHYsc4DNu8BwicnEcc4PpyU83CgwaQSZM6k8P9KOfLxTot4+O5bIuzwvdOfAADqTmfvop23tIavW1vIlSdvRXkubbPVqkM0beUTTtJR9KzyTzKMKsU/ZJyIiphyBusPgKyVNFH3TMk9ICkyo3tnyUHfUwrde0olVjEWpolEViuIJyQtyMlIXbc0Hct7q1QZGa0AtdBmTw+ynbqmC2W66+PlzQ1xMZJArHIHh9wtcWedkRdvZPibhUqUTO6RvgcN4EA+GXyWmFYrsZcOZfUzMb0t5TvDQ+K2anUlCWmTQtcleTZclCLJQ1cJ3fTdRyICEv6KquJ0YVxvHBVjFIzV4MjJFTuBmlWlxuuSb45oAVloJ0X7DbqQpRr1S8Gv8AgrNSuslNoZEtRqKQt3qvMu1IWt2ptBTLTaVVLUXqr2t2pq2ulJosmTVJy4hKNyvJaGsLqnM+Kz32z0XOsaZaJDazXO82uaPi4eqvtZ2Z8SgMWw5lxRdSqCWuGYPOZB8iAUq0wsz7Z7Eh2rGyDFOmByAawQI8TPkFb7qmXN01+vFZVgTKlvfBlZpa6N0g+bWkdCBqtgo96l5T4feSzeRHRpwyp2A2LctFIUGQdEFQplpjnPrxUhSIXlo9CRIUtF6oEig7hqnXMWpPRnemBVTwQteYhSFWmhKzkvQ6IW7odfqqviVtqrniRG6dJVKv6xMzkmRaPRXrimDPTVR1Q8E7imLtpggamVAPxZxOi2QxyezPkyxi6CK4zXLhndBGozQTbwk56ImjU3mx5LSlRibUrofwu4LLqkZgOcwdBJGc8FuFB0NA/lYEcxuz3hJE9I0+K1zA8Y7W2pPJzLBP9wyPxBTT2Q6LGayHfcKPfedUHXxGEFEFkq+7hReJ7S06Q7zs+QVZxzaEhpDCqJc3rnHMyqxx/YnL6NAr7aU3EgKsXm1DnPP6VXTUK4XKipdC1ZKXOJbyFNZCby6HJuR3Ek7K73SrLaYjIVKa9HW16QmWwNFzF4ira+hVWjiCIbfdV3EQu1tiamLXFctVnFPEkfQxjqkcAqRpVvivVeVCo44vIfjG5mr3Nz3j4lNfi1BXmKDeOfE/NDf/AKw5rNwK8iO9o2HFwp3VOJoH+oOJpkjvTxg8ORU1s/jIqUdeAz4e6AgLq+bUY5j82uBafAoLY3BD23ZB002DeLuJE90Rwz+SjmVR2Wwu3RbDRcPe4yRGo/lP0KhLeo16obay9FClvj8h3j1jNwPiJS7C6bUYHsMscA5p/a4Aj5ryZxpnrL+EkqJ5Ik3QVVxPacUiYG8RwGYHifXIKq4r7UCO6xveHME5cxCrjjJ9E5JLbNLrXgQNxdAFZvbbb1qhAbTqPcYMim5reuZPxVz3nuiW7sjjHFJPlF0ysYxq0DY3fbrS6SRqsz2g2qnKmc9CQI8hxWj4rhjnMIJPkqjsbszTfWuRUgEjcYT3iATLi2eJGU8M1bA4q2xcqk0lEzqrvHvEEAzBIMHw/hOMovcyR7s+C1XGsFIZ2TWyxohod3hGkgHISqrc4E4e9kPLjyAyAW6OdMxPxWvZVKNo4xkc1Ki1LRojra17x5DIaJq+dCLnbOji4qyJuG5zy/0rhsvfxasHIu/+p+qptc5H74qWwi7PZxyJ+K0R3oyZNIttXE+qhMTxzdCFq3JhQWIVZKuo0Z7s5dX5cTmgXFeJSSlbHSOyuL0riUJ2V2UleXHCgUtrk2lSimcE060IqnXUc1yIpPVYsRoPZVT7aqCY5OByoToOp3BXkMxy8iAtt7jnfdnxPzQbsc6qAr1iXHxPzTXaKXFBLGzHM89OK1/ZHCRSoB7p3qgDodq0ESBHx81kWwOzpu7ob3/HSLX1P3Z91nmR6Arcry7bTYS5wAAJPlqvN8uavgjf42N/xfZmntbxaoWPpMAhrN95/aXBsR5z5JnZC4qOwyjuETDmQf2PcAJ4GIRGFWtLETdPc6SXBgbypx3T5neQ+wFA0W17R5BNGsR4se0Fp84WGX/HXtO/+z0upquqr9wXFsUfTYKVJm/cPMNETuz+adAFH3HszruId2jau+Guc55a0tI94EOzaJ4jVaTb4WGbxgd7IwOCJZZaGGGNC4SY+SSGZxVIacYyeyEwbAKFFlFjGgVGjvPpggPdOZ5GPorXXpNgZCQNUG2nnDc3cTyCPqs3WgdEkpN2B+kCYhb71E+Cz+yphlR3iVoYd3CFQcYZ2VQujLVci2P2guvSLhLXH7+ar2KWhOriVJYXigeRuH3gTB4xkYT1/QkJ4tp0w0VIsDMgFD4k/wCKn76nEquX4zWzG7Zmyqo0AETkMypW1pFrYOupUZTfDhPAgnyRVTGqY03j5R816GOu2eTlvoKqlQt47NEVMbB/IfX+EBWuN46fFVclRJRY0SuJTXdERQaw6t9CQpNlFGwVeUlUwic6Z8nZfHRcpYDVJgtDRxc5zQ0fFCx3imvRHLyttjglvTE1S156mR6N0CLbXtog0afkz+EORVeNIo66FeAyzOtIT4QI8kRRwuzqZdkyOBBc0n0Oq7mg/pZPplBBTjCrxf7HWz2/0S6m6Ms99p6GVSDT3XFp1Bg+SpGVkMmKUOwyi2UUKS5aUslIMt5V0zKwNlJdUpQsV5GwEHUOZ8T812jRc5wa0EucQ1oGpJMAfFSFHCnvcd1rnZn3QTx6K/8As52SDK34iu3d3MqTXAg7x1fHQZDqTyUMuZQi2VhBzdF42Q2XZZ2zKYA34BqOGrnkZmeIGg6AKM9pN2Kdm8fqgDzPBWz8Vl3WuPlA+Kqe1+yda+czvtpsaZ3YJLjwkrxG+T37PWx/Hf0ZPs3jb7SuKgEtPdqN/Uw6gdeI8FdqzOzvm16Uuo3NIDtBoH7xcwO5GCWjyC6/2XVGgnfYfIhNHETa4fc0yJdTDtzKd1xgegneWryOGRfDvr9v8EPHc4P59f3LpYXAcM0+63HMjzVT2Ux0XFuyqMie68Dg9uR/z5q0USSc15lNfFnoae0H2VuG6Ll6/gusqZIB9xJe7OBAyzyRb1QiVux62Eqv7R4d3XdQpXDcbpkndcHCSJGYB/SeRULtfjzW0XRBd+UDUzkE0VqiitSM8sq/Z0jzo1XOH9upHzV0rsls8Dn6qqbP7F1XuNW5JAcZ7Iauni/l4BXetThsdFbLSegYpNop+KU9VVr9mquWK044qqYi3Ip8LOzK0V+oc0GURWOZQ5XpI8eZwheCdpxGf+uqQ+mR4JhaFMppxohNhyVT1XDIlrd/xT5cgrR8owqTPRhuJw5p1oTIKdYUGPE8+mn7ckDImdUgORlsQRmFwyjsk8JvSDBdM5xOYPmuXOzVCpUNR4eCTJDHboPXMFM0bfgNdRPRF2ry7XhrK5Ouh5Y4z1JD9LZe3I/pvqMPJ8OHwgrz9nns5OHNv+EptSPIotl5ORMhUWRoyT8KD60D29mvKcoOY7hw4GD5rif8iMT8OaZdb8hmW64NH6GCB5BM2dNtT3KxnlO6fTIqw1qQJMoSvhdN+oGfReO4bNikqEttqwGVT1AP0TVevcsGQY/pBbPoUxVwt7P+N7m9ATHockE/Ha9AE1m9rTGZLQGvAHHk74IX62gqN/TCnbTtaP67HUubj3mDxcNPMKt43SbTq/iGkOo1BFQt7wjUPy1jQ9CpLHsao1rB9ai4PaWOjxjMOHAhU/2csdUw663zLRUIaDoDuy6PgmVr5fQ6UWq+wfbnZ0U7I17SKYa4VH9kS1tRj4bvQMjHdPhKg/Zztm+nXFGs8mnUIDS4k7j+Bk6A6HyT21O1zBhVK1puJqGG1coDWNc47s8Z7vks8puW141kjv2ZObxzr6Ppx9zAT+HDdb4mVSPZ7tR+Kodm8/1aQAJ/U38rvHgVca181gkkDhmYXkuLjKmejaa0G1KTSDLQZ1yGahrjALZjw8Umh3nl1g8UTcY7SpiXvaOQnP01KjnbWtce7RqOA0cGnPrmnQYwm+kEXduGiQPD6qBxO9DGn7ASsW/F1xvFzbaloJPfI8AqneWbC+JfXdzeSW/9dPgmUd7LRhoGffPuJLW90aOOh190cR1UTizd1plWltv2bM9fl4Km7R30mFfH8paIZvjBtkBUcmilEpML0jxWPsbAlNNrny5LtV/AcE0uGbHQ0HTI8j/lKYYOeSZCdbV4OzHxHgiBMNsTmj2nNRdsd1wBzB0KkmKUuz0ML0ecM04wJBCS6pCHZW6HnPRtB0AKPtxKPYuZTHvYdTII8ORjVEW9SHAzIiPPmhKBRTZgiQTwEQRCBZhYzd5J5mTunDzXLO33vMKXoYcyO8ZROsCpnd6ryk+1os/LPiurgGi45cOY3eaN7dkuaNSP29VWa22lM0i9jxLe8PEe81w4coU/tBc7rHea+atrKwNy+OJO9Hjl8FjUOcqMacYYuTR9LWmN06tJtRrgWPAc08wfrwUXtK89k8AasOvDLLJUr2S7I3FD+vXkNe3+nRMnd3iHdoRMNcY0iYKuG2+INo2z3OP5TCnNbqzoetUZZsTdRb31NxyDd4A6TJE/JWj2XUCcLrcA6vUjya0SsntsWdTFXd/8gIPhII+S3LZ+wNDDKFFsBxYXuJ0BcN97j4SB6K2WNJ/zBjly/b/f7GHbT0gy5e0GQ0nnrxUSCjcbqTcVTO93jnzQS2QVRRhyu5v+pZdgsc/DXtNzjDHdx/g7j5GCtucxr3AugwZEwYPNfNgK1HY32hMLG0rl269oDQ93uuAGUngVi8rE384mvxsqriy93WFd/tGNaT4CfVI7e8IDGBjR+owPkJPwTtpiTH5tcHDoQfkpWjXAzHqsKbPQcnX2Q7tkHVO9XqudOoHcH1PxXKuEUqLSGNaMvvMqQvcWIyCqe0GOhjC6o8AaR9Ovgi3ekcuT22QW0V8GtcZyCze5r7ziUdjOMGu7KQwaDn1KiyvUwY+C2eb5Ob8jpdISU/b27jLgJDQTPCdB55qWwPZCtcEHdLGfqcIn+0cVJbSU2UQ23paNzeeJdyJ6fVU/InLihIYHXKWinQugIi+YJB56+ITDVYzNU6OwvQvLq44JoNlsdQR65lSI5BR9DJFh8DqpyNuJ0hxzoTW9KTMpdNq7oa7CaHBFNcg2OzRLXJWaYMOoPUhRcNdfBRFJykLd3D7lKaIkza1Y1/10TtbEwAo4OhpjXVDHPPnkuDQu6xEk5EryGbbySPFeTA2aj7QMULKD4IBzHqsGsmMdeM7Q9w1mbxP6d8TPSJWm+1HEI7vEuPHh4LLaFvvujWTA6yVHCtNmHyFqMV/U+hcX2yt7OnLnguOjW95x5ZBUjGLS5xJva3B/CWozG/nUeP7eHiVObN7N07W2LHgOqODXuLhvAOb3mgTwB+qqu3W3Je0NaI7uWYIaZguji7gJ08VCCuVIs0lFyZRcTFLtS2iCKbcgSe86NSSrZde02o22NHdBqbm4Hg6tIGZHA/NUA1ikErc8aaVnmrO1dezrnSZPFJXV5UIDjLdxbvASAYMImzsmvGbi0zGYy0yPNMWs7wyc4cQ0wSPGDHojKLN2HEy38zc98Z6dfFKy2OKb2tEts7iDbIuNUOcypAa6nwc097WOBV9wjHfxDZoXMxq14h7fETMdc/FUL8Y6pTADABEQ4tAI4ZZpm1tHscHsZSa5uYO87LrlksuTDGe/ZvhyhSj0aFiVpXeD2dy0HP8A8e98jKqd17Pr6s+S4VP3OJaPRw+SKsNpL2cq7IGWTG5HwjNSNLa28BzqNfke72bdBqTGalDHOHVFZw/Ivkv/AEjbT2Q13f8AJVpsHHdDnn4gBWjCvZ1bWxBLTVfzqRug8w0Zeqj2bfXLJc5lOqyJIaN1wH7SCQ7norNgOP0b1m9SOY95roDm8p5jqEmWWWtgjjhF9AWP3wo0XPGR91nidICybFK4aZ4nPr4lXrb2+a15B91g6Zudnl10Hks1zqPLnffRafGhxhf2S8qfUV2NvJdmfJJITz9UghazzmhC6AvQvInBFIwl9pKG3k9SCFFYyvQVSCdbkmmpwFTNMRbU+xyG3kptWECidBzHI2i/7+SiW3aJtcQaTB7p66IUXjNdE/Tz4ny06pNWhGY04hIomfviiqTssvigaGrHLG2kSPv7yXkRhztxzssjn4FeRAiP9olUF5J1kwPNVrZFwF5SLsw1wcfKSlbT4ia9w4N73eIG7nJnOOaie0dTd+l3y9EsIPhR5ubIvyX6Ro+1W2oZuhhlw35A5GcissubkvMkyjMQvWkbrM5ze8+848p5KNKfHjUEZ/Iy8nxXR5eXl6FYynk7aWxqPDRx16Dim2MJMASSrLhlo2k3m46n6JJSo04MP5JfyC2UAAABlp6LrqY5Lrq4SDeRwCge18UeNAch6JP4dvIJ8XQKbdXHAIgaicpM3TLTHMcCrHgOLUqVOv2gMvouawAxJzlhIzE5KtOuI01S7K9mZGa4SSjJcH7O4XTc2lDsjJMZZDKBllOUnqUxSq1LW5ZXo6FwD2jQ7xgj+0/NHNrjikXdYNY9w/K1xHiBl8YR779gnjXCr6IXaLETdXTzJ3Q53zzP0Q9VoaICXh9vDJ4uzP0Sa+boTr6MNa5Ptg7WcU24ItzENVKZMjONIZKSSurwCcgdan2OTCWwrhougtrk41yYYU6xTZriz2+uSlFiUxsargiqdKeicbayJmUxVfIgcU+0nKCjQyaeiXw17m905tOh4joVItqEg6+uQ4/RQNBzuf8AKLp1yJyGg1nihRqjk9FppGWg8wvIKxupAzEADWV5LRpTIezxGlRtKu4zcrt7r9+C4ucd0Qf06mByVPq1C4kkyTqlVqrnOJcSSSSSeZTZVUqPn8mVzpekIK4V2F6ESIlSdhg++5gJ95peejQYHqUPaYa95ya4N4ugwArXYua2NJDAwHQ7rdAeaSTo2eNg5u5dAlvgwpnu+pzPqiBanmpDJJ3wpHrxxxiqRHm1SXWSkC5NuqBAPFAbbRK7BEb6Q9y4HFDHZBNG3gyMkRvJO9miK0hR07yGuzvU3gcWO+An6IlvGUgMIIy+ZyXIElaojg+GCOIHyTdKlxTVOWu7N35XFo9clIVKMBO9GSHz39ANVBvbJR9akmH0oTRI5I2wMpKeqMSC1OZWqEpTUkpTGrjkPMKfptTdGmjadNTZrxqxG6kEomqzJClqaI0xTQugrwCW5sCURV0MVK4ZxSjipzcR+VrWzxLScz6/BCNoFzpKRecvsI0QeSSVk1h20IDYc4g8jBHkvKvMC4hSCvLyJUf/2Q=="/>
          <p:cNvSpPr>
            <a:spLocks noChangeAspect="1" noChangeArrowheads="1"/>
          </p:cNvSpPr>
          <p:nvPr/>
        </p:nvSpPr>
        <p:spPr bwMode="auto">
          <a:xfrm>
            <a:off x="63500" y="-876300"/>
            <a:ext cx="2495550" cy="1828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6" name="Image 15" descr="imagesCAKIOBH9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414" y="2214554"/>
            <a:ext cx="1080000" cy="1192022"/>
          </a:xfrm>
          <a:prstGeom prst="ellipse">
            <a:avLst/>
          </a:prstGeom>
          <a:ln w="190500" cap="sq">
            <a:gradFill flip="none" rotWithShape="1">
              <a:gsLst>
                <a:gs pos="0">
                  <a:srgbClr val="3D1D7D"/>
                </a:gs>
                <a:gs pos="12000">
                  <a:srgbClr val="211858"/>
                </a:gs>
                <a:gs pos="30000">
                  <a:schemeClr val="bg1">
                    <a:lumMod val="75000"/>
                  </a:schemeClr>
                </a:gs>
                <a:gs pos="45000">
                  <a:srgbClr val="2C155B"/>
                </a:gs>
                <a:gs pos="77000">
                  <a:schemeClr val="bg1">
                    <a:lumMod val="65000"/>
                  </a:schemeClr>
                </a:gs>
                <a:gs pos="100000">
                  <a:srgbClr val="3D1D7D"/>
                </a:gs>
                <a:gs pos="78000">
                  <a:srgbClr val="1A1751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" name="Image 17" descr="df.jpg"/>
          <p:cNvPicPr>
            <a:picLocks noChangeAspect="1"/>
          </p:cNvPicPr>
          <p:nvPr/>
        </p:nvPicPr>
        <p:blipFill>
          <a:blip r:embed="rId8"/>
          <a:srcRect b="25184"/>
          <a:stretch>
            <a:fillRect/>
          </a:stretch>
        </p:blipFill>
        <p:spPr>
          <a:xfrm>
            <a:off x="7899246" y="2143116"/>
            <a:ext cx="1173347" cy="1366838"/>
          </a:xfrm>
          <a:prstGeom prst="ellipse">
            <a:avLst/>
          </a:prstGeom>
          <a:ln w="254000" cap="sq">
            <a:gradFill>
              <a:gsLst>
                <a:gs pos="0">
                  <a:srgbClr val="161448"/>
                </a:gs>
                <a:gs pos="13000">
                  <a:srgbClr val="27226C"/>
                </a:gs>
                <a:gs pos="28000">
                  <a:schemeClr val="bg1">
                    <a:lumMod val="65000"/>
                  </a:schemeClr>
                </a:gs>
                <a:gs pos="42999">
                  <a:srgbClr val="2A2674"/>
                </a:gs>
                <a:gs pos="58000">
                  <a:srgbClr val="3D1D7D"/>
                </a:gs>
                <a:gs pos="72000">
                  <a:schemeClr val="bg1">
                    <a:lumMod val="65000"/>
                  </a:schemeClr>
                </a:gs>
                <a:gs pos="87000">
                  <a:srgbClr val="312872"/>
                </a:gs>
                <a:gs pos="100000">
                  <a:srgbClr val="352D6D"/>
                </a:gs>
              </a:gsLst>
              <a:lin ang="5400000" scaled="0"/>
            </a:gra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Picture 2" descr="C:\Documents and Settings\Administrateur\Mes documents\Mes images\1kjf9cx2.jp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2047688" cy="1527181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sndAc>
      <p:stSnd>
        <p:snd r:embed="rId2" name="01 Franca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6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5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0000"/>
                            </p:stCondLst>
                            <p:childTnLst>
                              <p:par>
                                <p:cTn id="89" presetID="53" presetClass="entr" presetSubtype="0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4" grpId="0" animBg="1"/>
      <p:bldP spid="3" grpId="0" animBg="1"/>
      <p:bldP spid="6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571604" y="857232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rgbClr val="FF0000"/>
                </a:solidFill>
              </a:rPr>
              <a:t>Les dictons du mois de janvier.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</a:t>
            </a:r>
          </a:p>
          <a:p>
            <a:r>
              <a:rPr lang="fr-FR" sz="3200" dirty="0" smtClean="0"/>
              <a:t>   À janvier sage, bon présage.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Jour de l'an beau, mois d'août très</a:t>
            </a:r>
          </a:p>
          <a:p>
            <a:r>
              <a:rPr lang="fr-FR" sz="3200" dirty="0" smtClean="0"/>
              <a:t>  chaud.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À l'an neuf, les jours croissent du</a:t>
            </a:r>
          </a:p>
          <a:p>
            <a:r>
              <a:rPr lang="fr-FR" sz="3200" dirty="0" smtClean="0"/>
              <a:t>  pas d'un bœuf.</a:t>
            </a:r>
            <a:endParaRPr lang="fr-FR" sz="3200" dirty="0"/>
          </a:p>
        </p:txBody>
      </p:sp>
      <p:sp>
        <p:nvSpPr>
          <p:cNvPr id="15" name="Rectangle 14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 Au décours de janvier, la serpe </a:t>
            </a:r>
          </a:p>
          <a:p>
            <a:r>
              <a:rPr lang="fr-FR" sz="3200" dirty="0" smtClean="0"/>
              <a:t>    au bois et le levier.</a:t>
            </a:r>
            <a:br>
              <a:rPr lang="fr-FR" sz="3200" dirty="0" smtClean="0"/>
            </a:br>
            <a:r>
              <a:rPr lang="fr-FR" sz="3200" dirty="0" smtClean="0"/>
              <a:t> </a:t>
            </a:r>
          </a:p>
          <a:p>
            <a:r>
              <a:rPr lang="fr-FR" sz="3200" dirty="0" smtClean="0"/>
              <a:t>   Calme et claire nuit de l'an, à </a:t>
            </a:r>
          </a:p>
          <a:p>
            <a:r>
              <a:rPr lang="fr-FR" sz="3200" dirty="0" smtClean="0"/>
              <a:t>   bonne année donne l'élan.</a:t>
            </a:r>
          </a:p>
          <a:p>
            <a:endParaRPr lang="fr-FR" sz="3200" dirty="0" smtClean="0"/>
          </a:p>
          <a:p>
            <a:r>
              <a:rPr lang="fr-FR" sz="3200" dirty="0" smtClean="0"/>
              <a:t>   Le temps du deux janvier présage </a:t>
            </a:r>
          </a:p>
          <a:p>
            <a:r>
              <a:rPr lang="fr-FR" sz="3200" dirty="0" smtClean="0"/>
              <a:t>   celui de septembre.</a:t>
            </a:r>
          </a:p>
          <a:p>
            <a:endParaRPr lang="fr-FR" sz="3200" dirty="0"/>
          </a:p>
        </p:txBody>
      </p:sp>
      <p:sp>
        <p:nvSpPr>
          <p:cNvPr id="16" name="Rectangle 15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  Saint-Clair porte quarantaine.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 Sainte-Geneviève ne sort point,</a:t>
            </a:r>
          </a:p>
          <a:p>
            <a:r>
              <a:rPr lang="fr-FR" sz="3200" dirty="0" smtClean="0"/>
              <a:t>     si Saint-Marcel ne la rejoint.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 Le jour de Saint-Odilon, souvent</a:t>
            </a:r>
          </a:p>
          <a:p>
            <a:r>
              <a:rPr lang="fr-FR" sz="3200" dirty="0" smtClean="0"/>
              <a:t>     n'amène rien de bon.</a:t>
            </a:r>
          </a:p>
          <a:p>
            <a:endParaRPr lang="fr-FR" sz="3200" dirty="0" smtClean="0"/>
          </a:p>
          <a:p>
            <a:endParaRPr lang="fr-FR" sz="3200" dirty="0" smtClean="0"/>
          </a:p>
        </p:txBody>
      </p:sp>
      <p:sp>
        <p:nvSpPr>
          <p:cNvPr id="17" name="Rectangle 16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 De Sainte-</a:t>
            </a:r>
            <a:r>
              <a:rPr lang="fr-FR" sz="3200" dirty="0" err="1" smtClean="0"/>
              <a:t>Pharaïlde</a:t>
            </a:r>
            <a:r>
              <a:rPr lang="fr-FR" sz="3200" dirty="0" smtClean="0"/>
              <a:t> la chaleur, </a:t>
            </a:r>
          </a:p>
          <a:p>
            <a:r>
              <a:rPr lang="fr-FR" sz="3200" dirty="0" smtClean="0"/>
              <a:t>    c'est la colère et notre malheur.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À partir de Saint-Siméon, tu peux</a:t>
            </a:r>
          </a:p>
          <a:p>
            <a:r>
              <a:rPr lang="fr-FR" sz="3200" dirty="0" smtClean="0"/>
              <a:t>    semer tes melons.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À la Saint-Siméon, la neige et les</a:t>
            </a:r>
          </a:p>
          <a:p>
            <a:r>
              <a:rPr lang="fr-FR" sz="3200" dirty="0" smtClean="0"/>
              <a:t>   tisons.</a:t>
            </a:r>
          </a:p>
          <a:p>
            <a:endParaRPr lang="fr-FR" sz="3200" dirty="0"/>
          </a:p>
        </p:txBody>
      </p:sp>
      <p:sp>
        <p:nvSpPr>
          <p:cNvPr id="18" name="Rectangle 17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81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 À la Saint-</a:t>
            </a:r>
            <a:r>
              <a:rPr lang="fr-FR" sz="3200" dirty="0" err="1" smtClean="0"/>
              <a:t>Gerlac</a:t>
            </a:r>
            <a:r>
              <a:rPr lang="fr-FR" sz="3200" dirty="0" smtClean="0"/>
              <a:t> le temps froid </a:t>
            </a:r>
          </a:p>
          <a:p>
            <a:r>
              <a:rPr lang="fr-FR" sz="3200" dirty="0" smtClean="0"/>
              <a:t>    et serein, l'année sera bonne </a:t>
            </a:r>
          </a:p>
          <a:p>
            <a:r>
              <a:rPr lang="fr-FR" sz="3200" dirty="0" smtClean="0"/>
              <a:t>    c'est certain.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Beaux jours aux Rois, blé jusqu‘</a:t>
            </a:r>
          </a:p>
          <a:p>
            <a:r>
              <a:rPr lang="fr-FR" sz="3200" dirty="0" smtClean="0"/>
              <a:t>    au toit.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 Belle journée aux Rois, l'orge</a:t>
            </a:r>
          </a:p>
          <a:p>
            <a:r>
              <a:rPr lang="fr-FR" sz="3200" dirty="0" smtClean="0"/>
              <a:t>    croît sur les toits.</a:t>
            </a:r>
            <a:endParaRPr lang="fr-FR" sz="3200" dirty="0"/>
          </a:p>
        </p:txBody>
      </p:sp>
      <p:sp>
        <p:nvSpPr>
          <p:cNvPr id="19" name="Rectangle 18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 Pluie aux Rois, blé jusqu'au toit.</a:t>
            </a:r>
            <a:br>
              <a:rPr lang="fr-FR" sz="3200" dirty="0" smtClean="0"/>
            </a:br>
            <a:r>
              <a:rPr lang="fr-FR" sz="3200" dirty="0" smtClean="0"/>
              <a:t>    </a:t>
            </a:r>
          </a:p>
          <a:p>
            <a:r>
              <a:rPr lang="fr-FR" sz="3200" dirty="0" smtClean="0"/>
              <a:t>    Pluie aux Rois orge jusqu'au toit,</a:t>
            </a:r>
          </a:p>
          <a:p>
            <a:r>
              <a:rPr lang="fr-FR" sz="3200" dirty="0" smtClean="0"/>
              <a:t>    et dans les tonneaux vin à flots.</a:t>
            </a:r>
            <a:br>
              <a:rPr lang="fr-FR" sz="3200" dirty="0" smtClean="0"/>
            </a:br>
            <a:r>
              <a:rPr lang="fr-FR" sz="3200" dirty="0" smtClean="0"/>
              <a:t>    Si le soir des Rois beaucoup</a:t>
            </a:r>
          </a:p>
          <a:p>
            <a:r>
              <a:rPr lang="fr-FR" sz="3200" dirty="0" smtClean="0"/>
              <a:t>    d'étoiles tu vois ; </a:t>
            </a:r>
          </a:p>
          <a:p>
            <a:r>
              <a:rPr lang="fr-FR" sz="3200" dirty="0" smtClean="0"/>
              <a:t>    auras sécheresse en été et œufs </a:t>
            </a:r>
          </a:p>
          <a:p>
            <a:r>
              <a:rPr lang="fr-FR" sz="3200" dirty="0" smtClean="0"/>
              <a:t>    au poulailler.</a:t>
            </a:r>
          </a:p>
          <a:p>
            <a:endParaRPr lang="fr-FR" sz="3200" dirty="0"/>
          </a:p>
        </p:txBody>
      </p:sp>
      <p:sp>
        <p:nvSpPr>
          <p:cNvPr id="20" name="Rectangle 19"/>
          <p:cNvSpPr/>
          <p:nvPr/>
        </p:nvSpPr>
        <p:spPr>
          <a:xfrm>
            <a:off x="1571604" y="1000108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>  </a:t>
            </a:r>
          </a:p>
          <a:p>
            <a:r>
              <a:rPr lang="fr-FR" sz="3200" dirty="0" smtClean="0"/>
              <a:t>    S'il gèle à la Saint-Raymond, </a:t>
            </a:r>
          </a:p>
          <a:p>
            <a:r>
              <a:rPr lang="fr-FR" sz="3200" dirty="0" smtClean="0"/>
              <a:t>    l'hiver est encore long.</a:t>
            </a:r>
          </a:p>
          <a:p>
            <a:endParaRPr lang="fr-FR" sz="3200" dirty="0" smtClean="0"/>
          </a:p>
          <a:p>
            <a:r>
              <a:rPr lang="fr-FR" sz="3200" dirty="0" smtClean="0"/>
              <a:t>   Temps de Saint-Lucien, temps </a:t>
            </a:r>
          </a:p>
          <a:p>
            <a:r>
              <a:rPr lang="fr-FR" sz="3200" dirty="0" smtClean="0"/>
              <a:t>   de chien.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 Au jour de Sainte-Gudule, le jour</a:t>
            </a:r>
          </a:p>
          <a:p>
            <a:r>
              <a:rPr lang="fr-FR" sz="3200" dirty="0" smtClean="0"/>
              <a:t>    croît, mais le froid ne recule.</a:t>
            </a:r>
          </a:p>
          <a:p>
            <a:endParaRPr lang="fr-FR" sz="3200" dirty="0"/>
          </a:p>
        </p:txBody>
      </p:sp>
      <p:sp>
        <p:nvSpPr>
          <p:cNvPr id="21" name="Rectangle 20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Saint-Julien brise la glace, s'il ne </a:t>
            </a:r>
          </a:p>
          <a:p>
            <a:r>
              <a:rPr lang="fr-FR" sz="3200" dirty="0" smtClean="0"/>
              <a:t>    la brise c'est elle qui l'embrasse.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Pour Saint-Adrien, le froid nous</a:t>
            </a:r>
          </a:p>
          <a:p>
            <a:r>
              <a:rPr lang="fr-FR" sz="3200" dirty="0" smtClean="0"/>
              <a:t>    revient.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Entre le 10 et le 20 janvier, les</a:t>
            </a:r>
          </a:p>
          <a:p>
            <a:r>
              <a:rPr lang="fr-FR" sz="3200" dirty="0" smtClean="0"/>
              <a:t>    plus constants sont les chapiers.</a:t>
            </a:r>
          </a:p>
          <a:p>
            <a:endParaRPr lang="fr-FR" sz="3200" dirty="0"/>
          </a:p>
        </p:txBody>
      </p:sp>
      <p:sp>
        <p:nvSpPr>
          <p:cNvPr id="22" name="Rectangle 21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 À la Saint-Guillaume, tu auras du  </a:t>
            </a:r>
          </a:p>
          <a:p>
            <a:r>
              <a:rPr lang="fr-FR" sz="3200" dirty="0" smtClean="0"/>
              <a:t>    blé plus que de chaume.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 Beau temps à la Saint-Guillaume</a:t>
            </a:r>
          </a:p>
          <a:p>
            <a:r>
              <a:rPr lang="fr-FR" sz="3200" dirty="0" smtClean="0"/>
              <a:t>   donne plus de blé que de </a:t>
            </a:r>
            <a:r>
              <a:rPr lang="fr-FR" sz="2800" dirty="0" smtClean="0"/>
              <a:t>chaume.</a:t>
            </a:r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À </a:t>
            </a:r>
            <a:r>
              <a:rPr lang="fr-FR" sz="3200" dirty="0" err="1" smtClean="0"/>
              <a:t>Saint-Paulin</a:t>
            </a:r>
            <a:r>
              <a:rPr lang="fr-FR" sz="3200" dirty="0" smtClean="0"/>
              <a:t>, on compte les </a:t>
            </a:r>
          </a:p>
          <a:p>
            <a:r>
              <a:rPr lang="fr-FR" sz="3200" dirty="0" smtClean="0"/>
              <a:t>    hirondelles autour d'Amiens.</a:t>
            </a:r>
          </a:p>
          <a:p>
            <a:endParaRPr lang="fr-FR" sz="3200" dirty="0"/>
          </a:p>
        </p:txBody>
      </p:sp>
      <p:sp>
        <p:nvSpPr>
          <p:cNvPr id="23" name="Rectangle 22"/>
          <p:cNvSpPr/>
          <p:nvPr/>
        </p:nvSpPr>
        <p:spPr>
          <a:xfrm>
            <a:off x="1571604" y="1000108"/>
            <a:ext cx="6143668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Grosse pluie à la Sainte-Hortense,</a:t>
            </a:r>
          </a:p>
          <a:p>
            <a:r>
              <a:rPr lang="fr-FR" sz="3200" dirty="0" smtClean="0"/>
              <a:t>  faudra diminuer la pitance.</a:t>
            </a:r>
          </a:p>
          <a:p>
            <a:endParaRPr lang="fr-FR" sz="3200" dirty="0" smtClean="0"/>
          </a:p>
          <a:p>
            <a:r>
              <a:rPr lang="fr-FR" sz="3200" dirty="0" smtClean="0"/>
              <a:t>  Arcade et </a:t>
            </a:r>
            <a:r>
              <a:rPr lang="fr-FR" sz="3200" dirty="0" err="1" smtClean="0"/>
              <a:t>Hiaire</a:t>
            </a:r>
            <a:r>
              <a:rPr lang="fr-FR" sz="3200" dirty="0" smtClean="0"/>
              <a:t> gèlent les rivières.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Les douze premiers jours de </a:t>
            </a:r>
          </a:p>
          <a:p>
            <a:r>
              <a:rPr lang="fr-FR" sz="3200" dirty="0" smtClean="0"/>
              <a:t>   janvier, indiquent le temps qu'il </a:t>
            </a:r>
          </a:p>
          <a:p>
            <a:r>
              <a:rPr lang="fr-FR" sz="3200" dirty="0" smtClean="0"/>
              <a:t>   fera les douze mois de l'année. </a:t>
            </a:r>
          </a:p>
          <a:p>
            <a:endParaRPr lang="fr-FR" sz="3200" dirty="0"/>
          </a:p>
        </p:txBody>
      </p:sp>
      <p:sp>
        <p:nvSpPr>
          <p:cNvPr id="24" name="Rectangle 23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 Soleil au jour de Saint-Hilaire,</a:t>
            </a:r>
          </a:p>
          <a:p>
            <a:r>
              <a:rPr lang="fr-FR" sz="3200" dirty="0" smtClean="0"/>
              <a:t>    fends du bois pour ton hiver.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  S'il neige à la Saint-Hilaire, il</a:t>
            </a:r>
          </a:p>
          <a:p>
            <a:r>
              <a:rPr lang="fr-FR" sz="3200" dirty="0" smtClean="0"/>
              <a:t>     fera froid tout l'hiver.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  À la Saint-Hilaire, le jour croît</a:t>
            </a:r>
          </a:p>
          <a:p>
            <a:r>
              <a:rPr lang="fr-FR" sz="3200" dirty="0" smtClean="0"/>
              <a:t>     d’un pas de bergère.</a:t>
            </a:r>
          </a:p>
          <a:p>
            <a:endParaRPr lang="fr-FR" sz="3200" dirty="0"/>
          </a:p>
        </p:txBody>
      </p:sp>
      <p:sp>
        <p:nvSpPr>
          <p:cNvPr id="25" name="Rectangle 24"/>
          <p:cNvSpPr/>
          <p:nvPr/>
        </p:nvSpPr>
        <p:spPr>
          <a:xfrm>
            <a:off x="1571604" y="928670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b="100000"/>
            </a:path>
            <a:tileRect t="-100000" r="-100000"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Soleil et chaleur à la Saint-Hilaire</a:t>
            </a:r>
          </a:p>
          <a:p>
            <a:r>
              <a:rPr lang="fr-FR" sz="3200" dirty="0" smtClean="0"/>
              <a:t>   n'indiquent pas la fin de l'hiver.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Soleil de Sainte-Nina, pour un </a:t>
            </a:r>
          </a:p>
          <a:p>
            <a:r>
              <a:rPr lang="fr-FR" sz="3200" dirty="0" smtClean="0"/>
              <a:t>   long hiver rentre ton bois.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S'il gèle à la Saint-Maur, la moitié</a:t>
            </a:r>
          </a:p>
          <a:p>
            <a:r>
              <a:rPr lang="fr-FR" sz="3200" dirty="0" smtClean="0"/>
              <a:t>   de l'hiver est dehors.</a:t>
            </a:r>
          </a:p>
          <a:p>
            <a:endParaRPr lang="fr-FR" sz="3200" dirty="0" smtClean="0"/>
          </a:p>
        </p:txBody>
      </p:sp>
      <p:sp>
        <p:nvSpPr>
          <p:cNvPr id="26" name="Rectangle 25"/>
          <p:cNvSpPr/>
          <p:nvPr/>
        </p:nvSpPr>
        <p:spPr>
          <a:xfrm>
            <a:off x="1571604" y="785794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r="100000" b="100000"/>
            </a:path>
            <a:tileRect l="-100000" t="-100000"/>
          </a:gradFill>
        </p:spPr>
        <p:txBody>
          <a:bodyPr wrap="square">
            <a:spAutoFit/>
          </a:bodyPr>
          <a:lstStyle/>
          <a:p>
            <a:r>
              <a:rPr lang="fr-FR" sz="3200" i="1" dirty="0" smtClean="0"/>
              <a:t>-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 Prépare pour Saint-Marcel, tes</a:t>
            </a:r>
          </a:p>
          <a:p>
            <a:r>
              <a:rPr lang="fr-FR" sz="3200" dirty="0" smtClean="0"/>
              <a:t>     graines nouvelles.</a:t>
            </a:r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  Saint-Antoine sec et beau, </a:t>
            </a:r>
          </a:p>
          <a:p>
            <a:r>
              <a:rPr lang="fr-FR" sz="3200" dirty="0" smtClean="0"/>
              <a:t>      remplit tonnes et tonneaux.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   Si la Saint-Antoine a la barbe</a:t>
            </a:r>
          </a:p>
          <a:p>
            <a:r>
              <a:rPr lang="fr-FR" sz="3200" dirty="0" smtClean="0"/>
              <a:t>      blanche, il y aura beaucoup de</a:t>
            </a:r>
          </a:p>
          <a:p>
            <a:r>
              <a:rPr lang="fr-FR" sz="3200" dirty="0" smtClean="0"/>
              <a:t>      pommes de terre.</a:t>
            </a:r>
            <a:endParaRPr lang="fr-FR" sz="3200" dirty="0"/>
          </a:p>
        </p:txBody>
      </p:sp>
      <p:sp>
        <p:nvSpPr>
          <p:cNvPr id="27" name="Rectangle 26"/>
          <p:cNvSpPr/>
          <p:nvPr/>
        </p:nvSpPr>
        <p:spPr>
          <a:xfrm>
            <a:off x="1571604" y="785794"/>
            <a:ext cx="6286544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S'il pleut la veille de la </a:t>
            </a:r>
            <a:r>
              <a:rPr lang="fr-FR" sz="2800" dirty="0" smtClean="0"/>
              <a:t>Saint-Pierre, </a:t>
            </a:r>
          </a:p>
          <a:p>
            <a:r>
              <a:rPr lang="fr-FR" sz="2800" dirty="0" smtClean="0"/>
              <a:t>    </a:t>
            </a:r>
            <a:r>
              <a:rPr lang="fr-FR" sz="3200" dirty="0" smtClean="0"/>
              <a:t>la vigne est réduite au tiers.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 À la Saint-Antoine, les jours </a:t>
            </a:r>
          </a:p>
          <a:p>
            <a:r>
              <a:rPr lang="fr-FR" sz="3200" dirty="0" smtClean="0"/>
              <a:t>    croissent du pas d'un moine.</a:t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/>
              <a:t>    À Saint-Antoine grande froidure,</a:t>
            </a:r>
          </a:p>
          <a:p>
            <a:r>
              <a:rPr lang="fr-FR" sz="3200" dirty="0" smtClean="0"/>
              <a:t>    à Saint-Laurent grands chauds</a:t>
            </a:r>
          </a:p>
          <a:p>
            <a:r>
              <a:rPr lang="fr-FR" sz="3200" dirty="0" smtClean="0"/>
              <a:t>    ne durent.</a:t>
            </a:r>
            <a:endParaRPr lang="fr-FR" sz="3200" dirty="0"/>
          </a:p>
        </p:txBody>
      </p:sp>
      <p:sp>
        <p:nvSpPr>
          <p:cNvPr id="28" name="Rectangle 27"/>
          <p:cNvSpPr/>
          <p:nvPr/>
        </p:nvSpPr>
        <p:spPr>
          <a:xfrm>
            <a:off x="1571604" y="785794"/>
            <a:ext cx="6072230" cy="501675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 Saint-Pierre pluvieux est pour </a:t>
            </a:r>
          </a:p>
          <a:p>
            <a:r>
              <a:rPr lang="fr-FR" sz="3200" dirty="0" smtClean="0"/>
              <a:t>     trente jours dangereux.</a:t>
            </a:r>
            <a:br>
              <a:rPr lang="fr-FR" sz="3200" dirty="0" smtClean="0"/>
            </a:b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    À la Saint-Pierre, l'hiver s'en va</a:t>
            </a:r>
          </a:p>
          <a:p>
            <a:r>
              <a:rPr lang="fr-FR" sz="3200" dirty="0" smtClean="0"/>
              <a:t>     ou se resserre.</a:t>
            </a:r>
            <a:br>
              <a:rPr lang="fr-FR" sz="3200" dirty="0" smtClean="0"/>
            </a:br>
            <a:r>
              <a:rPr lang="fr-FR" sz="3200" dirty="0" smtClean="0"/>
              <a:t>    </a:t>
            </a:r>
          </a:p>
          <a:p>
            <a:r>
              <a:rPr lang="fr-FR" sz="3200" dirty="0" smtClean="0"/>
              <a:t>     Neige de la Sainte-Prisca, va </a:t>
            </a:r>
          </a:p>
          <a:p>
            <a:r>
              <a:rPr lang="fr-FR" sz="3200" dirty="0" smtClean="0"/>
              <a:t>     apporter une  belle année que  </a:t>
            </a:r>
          </a:p>
          <a:p>
            <a:r>
              <a:rPr lang="fr-FR" sz="3200" dirty="0" smtClean="0"/>
              <a:t>     voilà.</a:t>
            </a:r>
            <a:endParaRPr lang="fr-FR" sz="5400" dirty="0" smtClean="0"/>
          </a:p>
        </p:txBody>
      </p:sp>
      <p:pic>
        <p:nvPicPr>
          <p:cNvPr id="30" name="Image 29" descr="1kjf9cx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3" y="1000108"/>
            <a:ext cx="6024445" cy="4857784"/>
          </a:xfrm>
          <a:prstGeom prst="rect">
            <a:avLst/>
          </a:prstGeom>
        </p:spPr>
      </p:pic>
      <p:pic>
        <p:nvPicPr>
          <p:cNvPr id="6" name="Image 5" descr="4gwl5yp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36033"/>
            <a:ext cx="9144000" cy="6894033"/>
          </a:xfrm>
          <a:prstGeom prst="rect">
            <a:avLst/>
          </a:prstGeom>
        </p:spPr>
      </p:pic>
      <p:pic>
        <p:nvPicPr>
          <p:cNvPr id="7" name="Image 6" descr="3n8onr6p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5072050"/>
            <a:ext cx="1785950" cy="1785950"/>
          </a:xfrm>
          <a:prstGeom prst="rect">
            <a:avLst/>
          </a:prstGeom>
        </p:spPr>
      </p:pic>
      <p:pic>
        <p:nvPicPr>
          <p:cNvPr id="8" name="Image 7" descr="3n8onr6p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5072050"/>
            <a:ext cx="1785950" cy="1785950"/>
          </a:xfrm>
          <a:prstGeom prst="rect">
            <a:avLst/>
          </a:prstGeom>
        </p:spPr>
      </p:pic>
      <p:pic>
        <p:nvPicPr>
          <p:cNvPr id="10" name="Image 9" descr="imagesCAL4COGO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14282" y="2071678"/>
            <a:ext cx="1188468" cy="1785949"/>
          </a:xfrm>
          <a:prstGeom prst="roundRect">
            <a:avLst>
              <a:gd name="adj" fmla="val 16667"/>
            </a:avLst>
          </a:prstGeom>
          <a:ln w="444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Image 10" descr="imagesCAEYH5J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5272" y="1857364"/>
            <a:ext cx="1219201" cy="1866564"/>
          </a:xfrm>
          <a:prstGeom prst="roundRect">
            <a:avLst>
              <a:gd name="adj" fmla="val 29849"/>
            </a:avLst>
          </a:prstGeom>
          <a:ln w="5715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2" name="Picture 2" descr="C:\Documents and Settings\Administrateur\Mes documents\Mes images\1kjf9cx2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2047688" cy="1527181"/>
          </a:xfrm>
          <a:prstGeom prst="rect">
            <a:avLst/>
          </a:prstGeom>
          <a:noFill/>
        </p:spPr>
      </p:pic>
      <p:pic>
        <p:nvPicPr>
          <p:cNvPr id="32" name="Image 31" descr="1d4139ys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43504" y="5158133"/>
            <a:ext cx="2262180" cy="1699867"/>
          </a:xfrm>
          <a:prstGeom prst="rect">
            <a:avLst/>
          </a:prstGeom>
        </p:spPr>
      </p:pic>
    </p:spTree>
  </p:cSld>
  <p:clrMapOvr>
    <a:masterClrMapping/>
  </p:clrMapOvr>
  <p:transition advClick="0">
    <p:sndAc>
      <p:stSnd>
        <p:snd r:embed="rId2" name="04 Cors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000"/>
                            </p:stCondLst>
                            <p:childTnLst>
                              <p:par>
                                <p:cTn id="20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000"/>
                            </p:stCondLst>
                            <p:childTnLst>
                              <p:par>
                                <p:cTn id="25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4000"/>
                            </p:stCondLst>
                            <p:childTnLst>
                              <p:par>
                                <p:cTn id="35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8000"/>
                            </p:stCondLst>
                            <p:childTnLst>
                              <p:par>
                                <p:cTn id="40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2000"/>
                            </p:stCondLst>
                            <p:childTnLst>
                              <p:par>
                                <p:cTn id="45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6000"/>
                            </p:stCondLst>
                            <p:childTnLst>
                              <p:par>
                                <p:cTn id="50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0"/>
                            </p:stCondLst>
                            <p:childTnLst>
                              <p:par>
                                <p:cTn id="55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4000"/>
                            </p:stCondLst>
                            <p:childTnLst>
                              <p:par>
                                <p:cTn id="60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8000"/>
                            </p:stCondLst>
                            <p:childTnLst>
                              <p:par>
                                <p:cTn id="65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2000"/>
                            </p:stCondLst>
                            <p:childTnLst>
                              <p:par>
                                <p:cTn id="70" presetID="7" presetClass="entr" presetSubtype="4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96000"/>
                            </p:stCondLst>
                            <p:childTnLst>
                              <p:par>
                                <p:cTn id="75" presetID="21" presetClass="entr" presetSubtype="4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Image5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931518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2071670" y="1262139"/>
            <a:ext cx="4857784" cy="4524315"/>
          </a:xfrm>
          <a:prstGeom prst="rect">
            <a:avLst/>
          </a:prstGeom>
          <a:solidFill>
            <a:srgbClr val="8E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"</a:t>
            </a:r>
            <a:r>
              <a:rPr lang="fr-FR" sz="32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Le rire et la légèreté</a:t>
            </a:r>
          </a:p>
          <a:p>
            <a:r>
              <a:rPr lang="fr-FR" sz="3200" i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conduisent à la honte.</a:t>
            </a:r>
            <a:r>
              <a:rPr lang="fr-FR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32" name="Rectangle 31"/>
          <p:cNvSpPr/>
          <p:nvPr/>
        </p:nvSpPr>
        <p:spPr>
          <a:xfrm>
            <a:off x="2071670" y="1262139"/>
            <a:ext cx="4786346" cy="4524315"/>
          </a:xfrm>
          <a:prstGeom prst="rect">
            <a:avLst/>
          </a:prstGeom>
          <a:solidFill>
            <a:srgbClr val="8E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FFFF00"/>
                </a:solidFill>
              </a:rPr>
              <a:t>   "</a:t>
            </a:r>
            <a:r>
              <a:rPr lang="fr-FR" sz="3200" i="1" dirty="0" smtClean="0">
                <a:solidFill>
                  <a:srgbClr val="FFFF00"/>
                </a:solidFill>
              </a:rPr>
              <a:t>Ma foi, sur l'avenir bien</a:t>
            </a:r>
          </a:p>
          <a:p>
            <a:r>
              <a:rPr lang="fr-FR" sz="3200" i="1" dirty="0" smtClean="0">
                <a:solidFill>
                  <a:srgbClr val="FFFF00"/>
                </a:solidFill>
              </a:rPr>
              <a:t>     fou qui se fiera : tel qui </a:t>
            </a:r>
          </a:p>
          <a:p>
            <a:r>
              <a:rPr lang="fr-FR" sz="3200" i="1" dirty="0" smtClean="0">
                <a:solidFill>
                  <a:srgbClr val="FFFF00"/>
                </a:solidFill>
              </a:rPr>
              <a:t>     rit vendredi, dimanche </a:t>
            </a:r>
          </a:p>
          <a:p>
            <a:r>
              <a:rPr lang="fr-FR" sz="3200" i="1" dirty="0" smtClean="0">
                <a:solidFill>
                  <a:srgbClr val="FFFF00"/>
                </a:solidFill>
              </a:rPr>
              <a:t>     pleurera.</a:t>
            </a:r>
            <a:r>
              <a:rPr lang="fr-FR" sz="3200" dirty="0" smtClean="0">
                <a:solidFill>
                  <a:srgbClr val="FFFF00"/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</a:t>
            </a:r>
            <a:endParaRPr lang="fr-FR" sz="3200" dirty="0"/>
          </a:p>
        </p:txBody>
      </p:sp>
      <p:sp>
        <p:nvSpPr>
          <p:cNvPr id="31" name="Rectangle 30"/>
          <p:cNvSpPr/>
          <p:nvPr/>
        </p:nvSpPr>
        <p:spPr>
          <a:xfrm>
            <a:off x="2071670" y="1262139"/>
            <a:ext cx="4857783" cy="4524315"/>
          </a:xfrm>
          <a:prstGeom prst="rect">
            <a:avLst/>
          </a:prstGeom>
          <a:solidFill>
            <a:srgbClr val="8E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</a:t>
            </a:r>
          </a:p>
          <a:p>
            <a:r>
              <a:rPr lang="fr-FR" sz="3200" dirty="0" smtClean="0">
                <a:solidFill>
                  <a:srgbClr val="FFC000"/>
                </a:solidFill>
              </a:rPr>
              <a:t>    "</a:t>
            </a:r>
            <a:r>
              <a:rPr lang="fr-FR" sz="3200" i="1" dirty="0" smtClean="0">
                <a:solidFill>
                  <a:srgbClr val="FFC000"/>
                </a:solidFill>
              </a:rPr>
              <a:t>Rien n'est plus sot qu‘</a:t>
            </a:r>
          </a:p>
          <a:p>
            <a:r>
              <a:rPr lang="fr-FR" sz="3200" i="1" dirty="0" smtClean="0">
                <a:solidFill>
                  <a:srgbClr val="FFC000"/>
                </a:solidFill>
              </a:rPr>
              <a:t>     un sot rire.</a:t>
            </a:r>
            <a:r>
              <a:rPr lang="fr-FR" sz="3200" dirty="0" smtClean="0">
                <a:solidFill>
                  <a:srgbClr val="FFC000"/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30" name="Rectangle 29"/>
          <p:cNvSpPr/>
          <p:nvPr/>
        </p:nvSpPr>
        <p:spPr>
          <a:xfrm>
            <a:off x="2071670" y="1285860"/>
            <a:ext cx="4857784" cy="4524315"/>
          </a:xfrm>
          <a:prstGeom prst="rect">
            <a:avLst/>
          </a:prstGeom>
          <a:solidFill>
            <a:srgbClr val="8E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</a:t>
            </a:r>
          </a:p>
          <a:p>
            <a:r>
              <a:rPr lang="fr-FR" sz="32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"</a:t>
            </a:r>
            <a:r>
              <a:rPr lang="fr-FR" sz="3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Le rire, c'est le sel de la </a:t>
            </a:r>
          </a:p>
          <a:p>
            <a:r>
              <a:rPr lang="fr-FR" sz="3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vie ; sans le sel, la vie n'a </a:t>
            </a:r>
          </a:p>
          <a:p>
            <a:r>
              <a:rPr lang="fr-FR" sz="3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pas de goût, comme dans</a:t>
            </a:r>
          </a:p>
          <a:p>
            <a:r>
              <a:rPr lang="fr-FR" sz="3200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la cuisine.</a:t>
            </a:r>
            <a:r>
              <a:rPr lang="fr-FR" sz="32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endParaRPr lang="fr-FR" sz="32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2214546" y="1285860"/>
            <a:ext cx="4572032" cy="452431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r>
              <a:rPr lang="fr-FR" sz="3200" dirty="0" smtClean="0">
                <a:solidFill>
                  <a:srgbClr val="FF33CC"/>
                </a:solidFill>
              </a:rPr>
              <a:t>   "</a:t>
            </a:r>
            <a:r>
              <a:rPr lang="fr-FR" sz="3200" i="1" dirty="0" smtClean="0">
                <a:solidFill>
                  <a:srgbClr val="FF33CC"/>
                </a:solidFill>
              </a:rPr>
              <a:t>Rire sans cause, c'est</a:t>
            </a:r>
          </a:p>
          <a:p>
            <a:r>
              <a:rPr lang="fr-FR" sz="3200" i="1" dirty="0" smtClean="0">
                <a:solidFill>
                  <a:srgbClr val="FF33CC"/>
                </a:solidFill>
              </a:rPr>
              <a:t>    manquer de savoir-</a:t>
            </a:r>
          </a:p>
          <a:p>
            <a:r>
              <a:rPr lang="fr-FR" sz="3200" i="1" dirty="0" smtClean="0">
                <a:solidFill>
                  <a:srgbClr val="FF33CC"/>
                </a:solidFill>
              </a:rPr>
              <a:t>    vivre.</a:t>
            </a:r>
            <a:r>
              <a:rPr lang="fr-FR" sz="3200" dirty="0" smtClean="0">
                <a:solidFill>
                  <a:srgbClr val="FF33CC"/>
                </a:solidFill>
              </a:rPr>
              <a:t>« </a:t>
            </a: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 smtClean="0">
              <a:solidFill>
                <a:srgbClr val="FF33CC"/>
              </a:solidFill>
            </a:endParaRPr>
          </a:p>
          <a:p>
            <a:endParaRPr lang="fr-FR" sz="3200" dirty="0">
              <a:solidFill>
                <a:srgbClr val="FF33CC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4546" y="1285860"/>
            <a:ext cx="4500594" cy="440120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FF00"/>
                </a:solidFill>
              </a:rPr>
              <a:t> </a:t>
            </a:r>
          </a:p>
          <a:p>
            <a:endParaRPr lang="fr-FR" sz="2800" dirty="0" smtClean="0">
              <a:solidFill>
                <a:srgbClr val="FFFF00"/>
              </a:solidFill>
            </a:endParaRPr>
          </a:p>
          <a:p>
            <a:r>
              <a:rPr lang="fr-FR" sz="2800" dirty="0" smtClean="0">
                <a:solidFill>
                  <a:srgbClr val="FFFF00"/>
                </a:solidFill>
              </a:rPr>
              <a:t> </a:t>
            </a:r>
          </a:p>
          <a:p>
            <a:r>
              <a:rPr lang="fr-FR" sz="2800" dirty="0" smtClean="0">
                <a:solidFill>
                  <a:srgbClr val="FFFF00"/>
                </a:solidFill>
              </a:rPr>
              <a:t> "</a:t>
            </a:r>
            <a:r>
              <a:rPr lang="fr-FR" sz="2800" i="1" dirty="0" smtClean="0">
                <a:solidFill>
                  <a:srgbClr val="FFFF00"/>
                </a:solidFill>
              </a:rPr>
              <a:t>Mieux vaut une vérité qui </a:t>
            </a:r>
          </a:p>
          <a:p>
            <a:r>
              <a:rPr lang="fr-FR" sz="2800" i="1" dirty="0" smtClean="0">
                <a:solidFill>
                  <a:srgbClr val="FFFF00"/>
                </a:solidFill>
              </a:rPr>
              <a:t> fait pleurer qu'un mensonge</a:t>
            </a:r>
          </a:p>
          <a:p>
            <a:r>
              <a:rPr lang="fr-FR" sz="2800" i="1" dirty="0" smtClean="0">
                <a:solidFill>
                  <a:srgbClr val="FFFF00"/>
                </a:solidFill>
              </a:rPr>
              <a:t>  qui fait rire.</a:t>
            </a:r>
            <a:r>
              <a:rPr lang="fr-FR" sz="2800" dirty="0" smtClean="0">
                <a:solidFill>
                  <a:srgbClr val="FFFF00"/>
                </a:solidFill>
              </a:rPr>
              <a:t>«</a:t>
            </a:r>
          </a:p>
          <a:p>
            <a:endParaRPr lang="fr-FR" sz="2800" dirty="0" smtClean="0">
              <a:solidFill>
                <a:srgbClr val="FFFF00"/>
              </a:solidFill>
            </a:endParaRPr>
          </a:p>
          <a:p>
            <a:r>
              <a:rPr lang="fr-FR" sz="2800" dirty="0" smtClean="0">
                <a:solidFill>
                  <a:srgbClr val="FFFF00"/>
                </a:solidFill>
              </a:rPr>
              <a:t> </a:t>
            </a:r>
          </a:p>
          <a:p>
            <a:r>
              <a:rPr lang="fr-FR" sz="2800" dirty="0" smtClean="0">
                <a:solidFill>
                  <a:srgbClr val="FFFF00"/>
                </a:solidFill>
              </a:rPr>
              <a:t/>
            </a:r>
            <a:br>
              <a:rPr lang="fr-FR" sz="2800" dirty="0" smtClean="0">
                <a:solidFill>
                  <a:srgbClr val="FFFF00"/>
                </a:solidFill>
              </a:rPr>
            </a:br>
            <a:r>
              <a:rPr lang="fr-FR" sz="2800" dirty="0" smtClean="0">
                <a:solidFill>
                  <a:srgbClr val="FFFF00"/>
                </a:solidFill>
              </a:rPr>
              <a:t> </a:t>
            </a: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14546" y="1285860"/>
            <a:ext cx="4573152" cy="452431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</a:rPr>
              <a:t> </a:t>
            </a:r>
          </a:p>
          <a:p>
            <a:endParaRPr lang="fr-FR" sz="3200" i="1" dirty="0" smtClean="0">
              <a:solidFill>
                <a:srgbClr val="FF0000"/>
              </a:solidFill>
            </a:endParaRPr>
          </a:p>
          <a:p>
            <a:r>
              <a:rPr lang="fr-FR" sz="3200" i="1" dirty="0" smtClean="0">
                <a:solidFill>
                  <a:srgbClr val="FF0000"/>
                </a:solidFill>
              </a:rPr>
              <a:t>   </a:t>
            </a:r>
          </a:p>
          <a:p>
            <a:r>
              <a:rPr lang="fr-FR" sz="3200" i="1" dirty="0" smtClean="0">
                <a:solidFill>
                  <a:srgbClr val="FF0000"/>
                </a:solidFill>
              </a:rPr>
              <a:t> </a:t>
            </a:r>
            <a:r>
              <a:rPr lang="fr-FR" sz="3200" dirty="0" smtClean="0">
                <a:solidFill>
                  <a:srgbClr val="FF0000"/>
                </a:solidFill>
              </a:rPr>
              <a:t>« </a:t>
            </a:r>
            <a:r>
              <a:rPr lang="fr-FR" sz="3200" i="1" dirty="0" smtClean="0">
                <a:solidFill>
                  <a:srgbClr val="FF0000"/>
                </a:solidFill>
              </a:rPr>
              <a:t>La vie, c'est rire une         </a:t>
            </a:r>
          </a:p>
          <a:p>
            <a:r>
              <a:rPr lang="fr-FR" sz="3200" i="1" dirty="0" smtClean="0">
                <a:solidFill>
                  <a:srgbClr val="FF0000"/>
                </a:solidFill>
              </a:rPr>
              <a:t>   année pour en pleurer   </a:t>
            </a:r>
          </a:p>
          <a:p>
            <a:r>
              <a:rPr lang="fr-FR" sz="3200" i="1" dirty="0" smtClean="0">
                <a:solidFill>
                  <a:srgbClr val="FF0000"/>
                </a:solidFill>
              </a:rPr>
              <a:t>   dix.</a:t>
            </a:r>
            <a:r>
              <a:rPr lang="fr-FR" sz="3200" dirty="0" smtClean="0">
                <a:solidFill>
                  <a:srgbClr val="FF0000"/>
                </a:solidFill>
              </a:rPr>
              <a:t>« </a:t>
            </a:r>
          </a:p>
          <a:p>
            <a:endParaRPr lang="fr-FR" sz="3200" dirty="0" smtClean="0">
              <a:solidFill>
                <a:srgbClr val="FF0000"/>
              </a:solidFill>
            </a:endParaRPr>
          </a:p>
          <a:p>
            <a:r>
              <a:rPr lang="fr-FR" sz="3200" dirty="0" smtClean="0">
                <a:solidFill>
                  <a:srgbClr val="FF0000"/>
                </a:solidFill>
              </a:rPr>
              <a:t/>
            </a:r>
            <a:br>
              <a:rPr lang="fr-FR" sz="3200" dirty="0" smtClean="0">
                <a:solidFill>
                  <a:srgbClr val="FF0000"/>
                </a:solidFill>
              </a:rPr>
            </a:b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14545" y="1285860"/>
            <a:ext cx="4573183" cy="452431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fr-F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</a:p>
          <a:p>
            <a:r>
              <a:rPr lang="fr-F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"</a:t>
            </a:r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La sagesse n'habite pas</a:t>
            </a:r>
          </a:p>
          <a:p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là où séjournent la bonne</a:t>
            </a:r>
          </a:p>
          <a:p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chère et le rire.</a:t>
            </a:r>
            <a:r>
              <a:rPr lang="fr-F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2" name="Rectangle 21"/>
          <p:cNvSpPr/>
          <p:nvPr/>
        </p:nvSpPr>
        <p:spPr>
          <a:xfrm>
            <a:off x="2214545" y="1285860"/>
            <a:ext cx="4573183" cy="452431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>
              <a:solidFill>
                <a:srgbClr val="FF0000"/>
              </a:solidFill>
            </a:endParaRPr>
          </a:p>
          <a:p>
            <a:r>
              <a:rPr lang="fr-FR" sz="3200" dirty="0" smtClean="0">
                <a:solidFill>
                  <a:srgbClr val="FF0000"/>
                </a:solidFill>
              </a:rPr>
              <a:t> "</a:t>
            </a:r>
            <a:r>
              <a:rPr lang="fr-FR" sz="3200" i="1" dirty="0" smtClean="0">
                <a:solidFill>
                  <a:srgbClr val="FF0000"/>
                </a:solidFill>
              </a:rPr>
              <a:t>Le rire que tu offres aux</a:t>
            </a:r>
          </a:p>
          <a:p>
            <a:r>
              <a:rPr lang="fr-FR" sz="3200" i="1" dirty="0" smtClean="0">
                <a:solidFill>
                  <a:srgbClr val="FF0000"/>
                </a:solidFill>
              </a:rPr>
              <a:t>   autres te sera rendu au</a:t>
            </a:r>
          </a:p>
          <a:p>
            <a:r>
              <a:rPr lang="fr-FR" sz="3200" i="1" dirty="0" smtClean="0">
                <a:solidFill>
                  <a:srgbClr val="FF0000"/>
                </a:solidFill>
              </a:rPr>
              <a:t>   centuple.</a:t>
            </a:r>
            <a:r>
              <a:rPr lang="fr-FR" sz="3200" dirty="0" smtClean="0">
                <a:solidFill>
                  <a:srgbClr val="FF0000"/>
                </a:solidFill>
              </a:rPr>
              <a:t>« </a:t>
            </a: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3" name="Rectangle 22"/>
          <p:cNvSpPr/>
          <p:nvPr/>
        </p:nvSpPr>
        <p:spPr>
          <a:xfrm>
            <a:off x="2214545" y="1285860"/>
            <a:ext cx="4573183" cy="452431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>
              <a:solidFill>
                <a:srgbClr val="CC3399"/>
              </a:solidFill>
            </a:endParaRPr>
          </a:p>
          <a:p>
            <a:r>
              <a:rPr lang="fr-FR" sz="3200" dirty="0" smtClean="0">
                <a:solidFill>
                  <a:srgbClr val="CC3399"/>
                </a:solidFill>
              </a:rPr>
              <a:t>"</a:t>
            </a:r>
            <a:r>
              <a:rPr lang="fr-FR" sz="3200" i="1" dirty="0" smtClean="0">
                <a:solidFill>
                  <a:srgbClr val="CC3399"/>
                </a:solidFill>
              </a:rPr>
              <a:t>Qui rit d'un ennemi ne se cache jamais les dents.</a:t>
            </a:r>
            <a:r>
              <a:rPr lang="fr-FR" sz="3200" dirty="0" smtClean="0">
                <a:solidFill>
                  <a:srgbClr val="CC3399"/>
                </a:solidFill>
              </a:rPr>
              <a:t>«</a:t>
            </a:r>
          </a:p>
          <a:p>
            <a:r>
              <a:rPr lang="fr-FR" sz="3200" dirty="0" smtClean="0">
                <a:solidFill>
                  <a:srgbClr val="CC3399"/>
                </a:solidFill>
              </a:rPr>
              <a:t> </a:t>
            </a: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4" name="Rectangle 23"/>
          <p:cNvSpPr/>
          <p:nvPr/>
        </p:nvSpPr>
        <p:spPr>
          <a:xfrm>
            <a:off x="2214545" y="1285860"/>
            <a:ext cx="4573183" cy="4524315"/>
          </a:xfrm>
          <a:prstGeom prst="rect">
            <a:avLst/>
          </a:prstGeom>
          <a:solidFill>
            <a:srgbClr val="960000"/>
          </a:solidFill>
        </p:spPr>
        <p:txBody>
          <a:bodyPr wrap="square">
            <a:spAutoFit/>
          </a:bodyPr>
          <a:lstStyle/>
          <a:p>
            <a:r>
              <a:rPr lang="fr-FR" sz="3200" dirty="0" smtClean="0"/>
              <a:t>  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FF6600"/>
                </a:solidFill>
              </a:rPr>
              <a:t>   "</a:t>
            </a:r>
            <a:r>
              <a:rPr lang="fr-FR" sz="3200" i="1" dirty="0" smtClean="0">
                <a:solidFill>
                  <a:srgbClr val="FF6600"/>
                </a:solidFill>
              </a:rPr>
              <a:t>Le bonheur arrive à         </a:t>
            </a:r>
          </a:p>
          <a:p>
            <a:r>
              <a:rPr lang="fr-FR" sz="3200" i="1" dirty="0" smtClean="0">
                <a:solidFill>
                  <a:srgbClr val="FF6600"/>
                </a:solidFill>
              </a:rPr>
              <a:t>    ceux qui rient.</a:t>
            </a:r>
            <a:r>
              <a:rPr lang="fr-FR" sz="3200" dirty="0" smtClean="0">
                <a:solidFill>
                  <a:srgbClr val="FF6600"/>
                </a:solidFill>
              </a:rPr>
              <a:t>« </a:t>
            </a:r>
          </a:p>
          <a:p>
            <a:r>
              <a:rPr lang="fr-FR" sz="3200" dirty="0" smtClean="0">
                <a:solidFill>
                  <a:srgbClr val="FF6600"/>
                </a:solidFill>
              </a:rPr>
              <a:t> </a:t>
            </a: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5" name="Rectangle 24"/>
          <p:cNvSpPr/>
          <p:nvPr/>
        </p:nvSpPr>
        <p:spPr>
          <a:xfrm>
            <a:off x="2214545" y="1285860"/>
            <a:ext cx="4573151" cy="452431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r>
              <a:rPr lang="fr-FR" sz="3200" dirty="0" smtClean="0"/>
              <a:t>  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</a:t>
            </a:r>
            <a:r>
              <a:rPr lang="fr-FR" sz="3200" dirty="0" smtClean="0">
                <a:solidFill>
                  <a:srgbClr val="FFC000"/>
                </a:solidFill>
              </a:rPr>
              <a:t>"</a:t>
            </a:r>
            <a:r>
              <a:rPr lang="fr-FR" sz="3200" i="1" dirty="0" smtClean="0">
                <a:solidFill>
                  <a:srgbClr val="FFC000"/>
                </a:solidFill>
              </a:rPr>
              <a:t>À chaque rire, on a un   </a:t>
            </a:r>
          </a:p>
          <a:p>
            <a:r>
              <a:rPr lang="fr-FR" sz="3200" i="1" dirty="0" smtClean="0">
                <a:solidFill>
                  <a:srgbClr val="FFC000"/>
                </a:solidFill>
              </a:rPr>
              <a:t>    an de moins.</a:t>
            </a:r>
            <a:r>
              <a:rPr lang="fr-FR" sz="3200" dirty="0" smtClean="0">
                <a:solidFill>
                  <a:srgbClr val="FFC000"/>
                </a:solidFill>
              </a:rPr>
              <a:t>«</a:t>
            </a:r>
          </a:p>
          <a:p>
            <a:r>
              <a:rPr lang="fr-FR" sz="3200" dirty="0" smtClean="0">
                <a:solidFill>
                  <a:srgbClr val="FFC000"/>
                </a:solidFill>
              </a:rPr>
              <a:t> </a:t>
            </a: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6" name="Rectangle 25"/>
          <p:cNvSpPr/>
          <p:nvPr/>
        </p:nvSpPr>
        <p:spPr>
          <a:xfrm>
            <a:off x="2214546" y="1285860"/>
            <a:ext cx="4500594" cy="4524315"/>
          </a:xfrm>
          <a:prstGeom prst="rect">
            <a:avLst/>
          </a:prstGeom>
          <a:solidFill>
            <a:srgbClr val="96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rgbClr val="FF33CC"/>
                </a:solidFill>
              </a:rPr>
              <a:t>"</a:t>
            </a:r>
            <a:r>
              <a:rPr lang="fr-FR" sz="3200" i="1" dirty="0" smtClean="0">
                <a:solidFill>
                  <a:srgbClr val="FF33CC"/>
                </a:solidFill>
              </a:rPr>
              <a:t>Ne faites pas rire au    </a:t>
            </a:r>
          </a:p>
          <a:p>
            <a:r>
              <a:rPr lang="fr-FR" sz="3200" i="1" dirty="0" smtClean="0">
                <a:solidFill>
                  <a:srgbClr val="FF33CC"/>
                </a:solidFill>
              </a:rPr>
              <a:t>   point de prêter au rire.</a:t>
            </a:r>
            <a:r>
              <a:rPr lang="fr-FR" sz="3200" dirty="0" smtClean="0">
                <a:solidFill>
                  <a:srgbClr val="FF33CC"/>
                </a:solidFill>
              </a:rPr>
              <a:t>«</a:t>
            </a:r>
          </a:p>
          <a:p>
            <a:r>
              <a:rPr lang="fr-FR" sz="3200" dirty="0" smtClean="0"/>
              <a:t>   </a:t>
            </a: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27" name="Rectangle 26"/>
          <p:cNvSpPr/>
          <p:nvPr/>
        </p:nvSpPr>
        <p:spPr>
          <a:xfrm>
            <a:off x="2214546" y="1285860"/>
            <a:ext cx="4500594" cy="4524315"/>
          </a:xfrm>
          <a:prstGeom prst="rect">
            <a:avLst/>
          </a:prstGeom>
          <a:solidFill>
            <a:srgbClr val="96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rgbClr val="FFFFCC"/>
                </a:solidFill>
              </a:rPr>
              <a:t>"</a:t>
            </a:r>
            <a:r>
              <a:rPr lang="fr-FR" sz="3200" i="1" dirty="0" smtClean="0">
                <a:solidFill>
                  <a:srgbClr val="FFFFCC"/>
                </a:solidFill>
              </a:rPr>
              <a:t>Ne cueillez pas vert le       </a:t>
            </a:r>
          </a:p>
          <a:p>
            <a:r>
              <a:rPr lang="fr-FR" sz="3200" i="1" dirty="0" smtClean="0">
                <a:solidFill>
                  <a:srgbClr val="FFFFCC"/>
                </a:solidFill>
              </a:rPr>
              <a:t>    fruit du rire.</a:t>
            </a:r>
            <a:r>
              <a:rPr lang="fr-FR" sz="3200" dirty="0" smtClean="0">
                <a:solidFill>
                  <a:srgbClr val="FFFFCC"/>
                </a:solidFill>
              </a:rPr>
              <a:t>« </a:t>
            </a:r>
          </a:p>
          <a:p>
            <a:endParaRPr lang="fr-FR" sz="3200" dirty="0" smtClean="0">
              <a:solidFill>
                <a:srgbClr val="FFFFCC"/>
              </a:solidFill>
            </a:endParaRP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 </a:t>
            </a:r>
            <a:endParaRPr lang="fr-FR" sz="3200" dirty="0"/>
          </a:p>
        </p:txBody>
      </p:sp>
      <p:sp>
        <p:nvSpPr>
          <p:cNvPr id="4" name="Rectangle 3"/>
          <p:cNvSpPr/>
          <p:nvPr/>
        </p:nvSpPr>
        <p:spPr>
          <a:xfrm>
            <a:off x="2214545" y="1285860"/>
            <a:ext cx="4573183" cy="452431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"</a:t>
            </a:r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Que Dieu nous donne </a:t>
            </a:r>
          </a:p>
          <a:p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sujet de rire, mais que </a:t>
            </a:r>
          </a:p>
          <a:p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ce ne soit pas de la  </a:t>
            </a:r>
          </a:p>
          <a:p>
            <a:r>
              <a:rPr lang="fr-FR" sz="32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sottise de nos enfants.</a:t>
            </a:r>
            <a:r>
              <a:rPr lang="fr-FR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« </a:t>
            </a:r>
          </a:p>
          <a:p>
            <a:endParaRPr lang="fr-FR" sz="3200" dirty="0" smtClean="0"/>
          </a:p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/>
          </a:p>
        </p:txBody>
      </p:sp>
      <p:sp>
        <p:nvSpPr>
          <p:cNvPr id="11" name="Rectangle 10"/>
          <p:cNvSpPr/>
          <p:nvPr/>
        </p:nvSpPr>
        <p:spPr>
          <a:xfrm>
            <a:off x="2214545" y="1285860"/>
            <a:ext cx="4573151" cy="452431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endParaRPr lang="fr-FR" sz="3200" smtClean="0"/>
          </a:p>
          <a:p>
            <a:endParaRPr lang="fr-FR" sz="3200" smtClean="0"/>
          </a:p>
          <a:p>
            <a:r>
              <a:rPr lang="fr-FR" sz="320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« </a:t>
            </a:r>
            <a:r>
              <a:rPr lang="fr-FR" sz="3200" i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Chaumière où l'on rit, </a:t>
            </a:r>
          </a:p>
          <a:p>
            <a:r>
              <a:rPr lang="fr-FR" sz="3200" i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vaut mieux que palais </a:t>
            </a:r>
          </a:p>
          <a:p>
            <a:r>
              <a:rPr lang="fr-FR" sz="3200" i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où l'on pleure.</a:t>
            </a:r>
            <a:r>
              <a:rPr lang="fr-FR" sz="320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«</a:t>
            </a:r>
            <a:r>
              <a:rPr lang="fr-FR" sz="3200" smtClean="0"/>
              <a:t> </a:t>
            </a:r>
          </a:p>
          <a:p>
            <a:endParaRPr lang="fr-FR" sz="3200" smtClean="0"/>
          </a:p>
          <a:p>
            <a:endParaRPr lang="fr-FR" sz="3200" smtClean="0"/>
          </a:p>
          <a:p>
            <a:r>
              <a:rPr lang="fr-FR" sz="3200" smtClean="0"/>
              <a:t/>
            </a:r>
            <a:br>
              <a:rPr lang="fr-FR" sz="3200" smtClean="0"/>
            </a:br>
            <a:endParaRPr lang="fr-FR" sz="3200" dirty="0"/>
          </a:p>
        </p:txBody>
      </p:sp>
      <p:sp>
        <p:nvSpPr>
          <p:cNvPr id="19" name="Rectangle 18"/>
          <p:cNvSpPr/>
          <p:nvPr/>
        </p:nvSpPr>
        <p:spPr>
          <a:xfrm>
            <a:off x="2214545" y="1285860"/>
            <a:ext cx="4573183" cy="4401205"/>
          </a:xfrm>
          <a:prstGeom prst="rect">
            <a:avLst/>
          </a:prstGeom>
          <a:solidFill>
            <a:srgbClr val="920000"/>
          </a:solidFill>
        </p:spPr>
        <p:txBody>
          <a:bodyPr wrap="square">
            <a:spAutoFit/>
          </a:bodyPr>
          <a:lstStyle/>
          <a:p>
            <a:endParaRPr lang="fr-FR" sz="4000" dirty="0" smtClean="0"/>
          </a:p>
          <a:p>
            <a:endParaRPr lang="fr-FR" sz="4000" dirty="0" smtClean="0"/>
          </a:p>
          <a:p>
            <a:r>
              <a:rPr lang="fr-FR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"</a:t>
            </a:r>
            <a:r>
              <a:rPr lang="fr-FR" sz="40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À chaque rire, on </a:t>
            </a:r>
          </a:p>
          <a:p>
            <a:r>
              <a:rPr lang="fr-FR" sz="40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a un an de moins.</a:t>
            </a:r>
            <a:r>
              <a:rPr lang="fr-FR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«</a:t>
            </a:r>
            <a:r>
              <a:rPr lang="fr-FR" sz="4000" dirty="0" smtClean="0"/>
              <a:t> </a:t>
            </a:r>
          </a:p>
          <a:p>
            <a:endParaRPr lang="fr-FR" sz="4000" dirty="0" smtClean="0"/>
          </a:p>
          <a:p>
            <a:r>
              <a:rPr lang="fr-FR" sz="4000" dirty="0" smtClean="0"/>
              <a:t/>
            </a:r>
            <a:br>
              <a:rPr lang="fr-FR" sz="4000" dirty="0" smtClean="0"/>
            </a:br>
            <a:endParaRPr lang="fr-FR" sz="4000" dirty="0"/>
          </a:p>
        </p:txBody>
      </p:sp>
      <p:pic>
        <p:nvPicPr>
          <p:cNvPr id="29" name="Image 28" descr="79a2599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1233048"/>
            <a:ext cx="4929222" cy="4624844"/>
          </a:xfrm>
          <a:prstGeom prst="rect">
            <a:avLst/>
          </a:prstGeom>
        </p:spPr>
      </p:pic>
      <p:pic>
        <p:nvPicPr>
          <p:cNvPr id="15" name="Image 14" descr="9bc6cb5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926" y="4871845"/>
            <a:ext cx="2357454" cy="1986155"/>
          </a:xfrm>
          <a:prstGeom prst="rect">
            <a:avLst/>
          </a:prstGeom>
        </p:spPr>
      </p:pic>
      <p:pic>
        <p:nvPicPr>
          <p:cNvPr id="2049" name="Picture 1" descr="G:\objets divers\divere\Radios-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54" y="4929198"/>
            <a:ext cx="1571636" cy="1928802"/>
          </a:xfrm>
          <a:prstGeom prst="rect">
            <a:avLst/>
          </a:prstGeom>
          <a:noFill/>
        </p:spPr>
      </p:pic>
      <p:pic>
        <p:nvPicPr>
          <p:cNvPr id="17" name="Picture 1" descr="G:\objets divers\divere\Radios-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714348" y="5000636"/>
            <a:ext cx="1428760" cy="1857364"/>
          </a:xfrm>
          <a:prstGeom prst="rect">
            <a:avLst/>
          </a:prstGeom>
          <a:noFill/>
        </p:spPr>
      </p:pic>
      <p:pic>
        <p:nvPicPr>
          <p:cNvPr id="16" name="Image 15" descr="image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3834" y="2166982"/>
            <a:ext cx="1357290" cy="2262150"/>
          </a:xfrm>
          <a:prstGeom prst="rect">
            <a:avLst/>
          </a:prstGeom>
          <a:ln w="50800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8" name="Image 17" descr="imagesCA30A13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282" y="2214555"/>
            <a:ext cx="1374842" cy="2214578"/>
          </a:xfrm>
          <a:prstGeom prst="rect">
            <a:avLst/>
          </a:prstGeom>
          <a:ln w="50800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" name="Picture 2" descr="C:\Documents and Settings\Administrateur\Mes documents\Mes images\1kjf9cx2.jp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2047688" cy="1527181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sndAc>
      <p:stSnd>
        <p:snd r:embed="rId2" name="07 Pense a l'Ital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000"/>
                            </p:stCondLst>
                            <p:childTnLst>
                              <p:par>
                                <p:cTn id="33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0"/>
                            </p:stCondLst>
                            <p:childTnLst>
                              <p:par>
                                <p:cTn id="40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8000"/>
                            </p:stCondLst>
                            <p:childTnLst>
                              <p:par>
                                <p:cTn id="47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1000"/>
                            </p:stCondLst>
                            <p:childTnLst>
                              <p:par>
                                <p:cTn id="54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4000"/>
                            </p:stCondLst>
                            <p:childTnLst>
                              <p:par>
                                <p:cTn id="61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7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0000"/>
                            </p:stCondLst>
                            <p:childTnLst>
                              <p:par>
                                <p:cTn id="75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43000"/>
                            </p:stCondLst>
                            <p:childTnLst>
                              <p:par>
                                <p:cTn id="82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6000"/>
                            </p:stCondLst>
                            <p:childTnLst>
                              <p:par>
                                <p:cTn id="89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69000"/>
                            </p:stCondLst>
                            <p:childTnLst>
                              <p:par>
                                <p:cTn id="96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82000"/>
                            </p:stCondLst>
                            <p:childTnLst>
                              <p:par>
                                <p:cTn id="103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95000"/>
                            </p:stCondLst>
                            <p:childTnLst>
                              <p:par>
                                <p:cTn id="110" presetID="23" presetClass="entr" presetSubtype="528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8000"/>
                            </p:stCondLst>
                            <p:childTnLst>
                              <p:par>
                                <p:cTn id="117" presetID="23" presetClass="entr" presetSubtype="528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1" grpId="0" animBg="1"/>
      <p:bldP spid="30" grpId="0" animBg="1"/>
      <p:bldP spid="28" grpId="0" animBg="1"/>
      <p:bldP spid="13" grpId="0" animBg="1"/>
      <p:bldP spid="12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4" grpId="0" animBg="1"/>
      <p:bldP spid="11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571604" y="1611705"/>
            <a:ext cx="5929354" cy="4031873"/>
          </a:xfrm>
          <a:prstGeom prst="rect">
            <a:avLst/>
          </a:prstGeom>
          <a:gradFill flip="none" rotWithShape="1">
            <a:gsLst>
              <a:gs pos="0">
                <a:srgbClr val="007E00">
                  <a:shade val="30000"/>
                  <a:satMod val="115000"/>
                </a:srgbClr>
              </a:gs>
              <a:gs pos="50000">
                <a:srgbClr val="007E00">
                  <a:shade val="67500"/>
                  <a:satMod val="115000"/>
                </a:srgbClr>
              </a:gs>
              <a:gs pos="100000">
                <a:srgbClr val="007E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rgbClr val="FF0000"/>
                </a:solidFill>
              </a:rPr>
              <a:t>Les dictons du mois de février.</a:t>
            </a:r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FFFF00"/>
                </a:solidFill>
              </a:rPr>
              <a:t>     À la Saint-Ignace l'eau est de</a:t>
            </a:r>
          </a:p>
          <a:p>
            <a:r>
              <a:rPr lang="fr-FR" sz="3200" dirty="0" smtClean="0">
                <a:solidFill>
                  <a:srgbClr val="FFFF00"/>
                </a:solidFill>
              </a:rPr>
              <a:t>     glace.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19" name="Rectangle 18"/>
          <p:cNvSpPr/>
          <p:nvPr/>
        </p:nvSpPr>
        <p:spPr>
          <a:xfrm>
            <a:off x="1571604" y="1611705"/>
            <a:ext cx="6072230" cy="4524315"/>
          </a:xfrm>
          <a:prstGeom prst="rect">
            <a:avLst/>
          </a:prstGeom>
          <a:gradFill flip="none" rotWithShape="1">
            <a:gsLst>
              <a:gs pos="0">
                <a:srgbClr val="007E00">
                  <a:shade val="30000"/>
                  <a:satMod val="115000"/>
                </a:srgbClr>
              </a:gs>
              <a:gs pos="50000">
                <a:srgbClr val="007E00">
                  <a:shade val="67500"/>
                  <a:satMod val="115000"/>
                </a:srgbClr>
              </a:gs>
              <a:gs pos="100000">
                <a:srgbClr val="007E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92D050"/>
                </a:solidFill>
              </a:rPr>
              <a:t>       Fleur de février, va mal au</a:t>
            </a:r>
          </a:p>
          <a:p>
            <a:r>
              <a:rPr lang="fr-FR" sz="3200" dirty="0" smtClean="0">
                <a:solidFill>
                  <a:srgbClr val="92D050"/>
                </a:solidFill>
              </a:rPr>
              <a:t>       pommier.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1" name="Rectangle 20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0">
                <a:srgbClr val="007E00">
                  <a:shade val="30000"/>
                  <a:satMod val="115000"/>
                </a:srgbClr>
              </a:gs>
              <a:gs pos="50000">
                <a:srgbClr val="007E00">
                  <a:shade val="67500"/>
                  <a:satMod val="115000"/>
                </a:srgbClr>
              </a:gs>
              <a:gs pos="100000">
                <a:srgbClr val="007E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>
                <a:solidFill>
                  <a:schemeClr val="bg2">
                    <a:lumMod val="50000"/>
                  </a:schemeClr>
                </a:solidFill>
              </a:rPr>
              <a:t>     Février, le plus court des mois,</a:t>
            </a:r>
          </a:p>
          <a:p>
            <a:r>
              <a:rPr lang="fr-FR" sz="3200" dirty="0" smtClean="0">
                <a:solidFill>
                  <a:schemeClr val="bg2">
                    <a:lumMod val="50000"/>
                  </a:schemeClr>
                </a:solidFill>
              </a:rPr>
              <a:t>     est de tous le pire à la fois.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2" name="Rectangle 21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008000"/>
              </a:gs>
              <a:gs pos="100000">
                <a:srgbClr val="33CC33"/>
              </a:gs>
            </a:gsLst>
            <a:lin ang="27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rgbClr val="FFC000"/>
                </a:solidFill>
              </a:rPr>
              <a:t>Chandeleur claire, hiver derrière;</a:t>
            </a:r>
          </a:p>
          <a:p>
            <a:r>
              <a:rPr lang="fr-FR" sz="3200" dirty="0" smtClean="0">
                <a:solidFill>
                  <a:srgbClr val="FFC000"/>
                </a:solidFill>
              </a:rPr>
              <a:t>             chandeleur trouble,</a:t>
            </a:r>
          </a:p>
          <a:p>
            <a:r>
              <a:rPr lang="fr-FR" sz="3200" dirty="0" smtClean="0">
                <a:solidFill>
                  <a:srgbClr val="FFC000"/>
                </a:solidFill>
              </a:rPr>
              <a:t>                 hiver redouble.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3" name="Rectangle 22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008000"/>
              </a:gs>
              <a:gs pos="100000">
                <a:srgbClr val="33CC33"/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   </a:t>
            </a:r>
            <a:r>
              <a:rPr lang="fr-FR" sz="3200" dirty="0" smtClean="0">
                <a:solidFill>
                  <a:srgbClr val="92D050"/>
                </a:solidFill>
              </a:rPr>
              <a:t>A la chandeleur; l'hiver se</a:t>
            </a:r>
          </a:p>
          <a:p>
            <a:r>
              <a:rPr lang="fr-FR" sz="3200" dirty="0" smtClean="0">
                <a:solidFill>
                  <a:srgbClr val="92D050"/>
                </a:solidFill>
              </a:rPr>
              <a:t>       passe ou prend vigueur.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4" name="Rectangle 23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rgbClr val="008000"/>
              </a:gs>
              <a:gs pos="100000">
                <a:srgbClr val="33CC33"/>
              </a:gs>
            </a:gsLst>
            <a:lin ang="81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bg1"/>
                </a:solidFill>
              </a:rPr>
              <a:t>      S'il ne pleut ou ne neige à la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      Saint-Blaise, en mars, le froid 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      en prendra à son aise.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5" name="Rectangle 24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 smtClean="0"/>
          </a:p>
          <a:p>
            <a:r>
              <a:rPr lang="fr-FR" sz="3200" dirty="0" smtClean="0">
                <a:solidFill>
                  <a:srgbClr val="FFCCFF"/>
                </a:solidFill>
              </a:rPr>
              <a:t>      Le lendemain de Saint-Blaise,</a:t>
            </a:r>
          </a:p>
          <a:p>
            <a:r>
              <a:rPr lang="fr-FR" sz="3200" dirty="0" smtClean="0">
                <a:solidFill>
                  <a:srgbClr val="FFCCFF"/>
                </a:solidFill>
              </a:rPr>
              <a:t>      souvent l'hiver s'apaise.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6" name="Rectangle 25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À la Saint-Isidore si le soleil dore,   </a:t>
            </a:r>
          </a:p>
          <a:p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le blé sera hait et chenu mais le </a:t>
            </a:r>
          </a:p>
          <a:p>
            <a:r>
              <a:rPr lang="fr-F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pommier sera nu.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7" name="Rectangle 26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89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</a:t>
            </a:r>
            <a:r>
              <a:rPr lang="fr-FR" sz="32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Pour la Sainte-Agathe, sème ton</a:t>
            </a:r>
          </a:p>
          <a:p>
            <a:r>
              <a:rPr lang="fr-FR" sz="32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oignon fût-il dans la glace, il </a:t>
            </a:r>
          </a:p>
          <a:p>
            <a:r>
              <a:rPr lang="fr-FR" sz="32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deviendra bon.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28" name="Rectangle 27"/>
          <p:cNvSpPr/>
          <p:nvPr/>
        </p:nvSpPr>
        <p:spPr>
          <a:xfrm>
            <a:off x="1571604" y="1611705"/>
            <a:ext cx="6000792" cy="4031873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</a:t>
            </a:r>
            <a:r>
              <a:rPr lang="fr-FR" sz="3200" dirty="0" smtClean="0">
                <a:solidFill>
                  <a:schemeClr val="bg1">
                    <a:lumMod val="85000"/>
                  </a:schemeClr>
                </a:solidFill>
              </a:rPr>
              <a:t>Eau qui court à la Sainte-Agathe</a:t>
            </a:r>
          </a:p>
          <a:p>
            <a:r>
              <a:rPr lang="fr-FR" sz="3200" dirty="0" smtClean="0">
                <a:solidFill>
                  <a:schemeClr val="bg1">
                    <a:lumMod val="85000"/>
                  </a:schemeClr>
                </a:solidFill>
              </a:rPr>
              <a:t>    mettra du lait dans la baratte.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</p:txBody>
      </p:sp>
      <p:sp>
        <p:nvSpPr>
          <p:cNvPr id="29" name="Rectangle 28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3500000" scaled="1"/>
            <a:tileRect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</a:t>
            </a:r>
            <a:r>
              <a:rPr lang="fr-FR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À la Saint-Gaston, surveille tes</a:t>
            </a:r>
          </a:p>
          <a:p>
            <a:r>
              <a:rPr lang="fr-FR" sz="32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bourgeons.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30" name="Rectangle 29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35000">
                <a:srgbClr val="009900">
                  <a:shade val="30000"/>
                  <a:satMod val="115000"/>
                </a:srgbClr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À la Saint-Gaston, bien souvent</a:t>
            </a:r>
          </a:p>
          <a:p>
            <a:r>
              <a:rPr lang="fr-FR" sz="32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    le temps n'est pas bon.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31" name="Rectangle 30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35000">
                <a:srgbClr val="009900">
                  <a:shade val="30000"/>
                  <a:satMod val="115000"/>
                </a:srgbClr>
              </a:gs>
              <a:gs pos="1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> 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FFFF99"/>
                </a:solidFill>
              </a:rPr>
              <a:t>     Si février ne </a:t>
            </a:r>
            <a:r>
              <a:rPr lang="fr-FR" sz="3200" dirty="0" err="1" smtClean="0">
                <a:solidFill>
                  <a:srgbClr val="FFFF99"/>
                </a:solidFill>
              </a:rPr>
              <a:t>févrière</a:t>
            </a:r>
            <a:r>
              <a:rPr lang="fr-FR" sz="3200" dirty="0" smtClean="0">
                <a:solidFill>
                  <a:srgbClr val="FFFF99"/>
                </a:solidFill>
              </a:rPr>
              <a:t> pas, tout</a:t>
            </a:r>
          </a:p>
          <a:p>
            <a:r>
              <a:rPr lang="fr-FR" sz="3200" dirty="0" smtClean="0">
                <a:solidFill>
                  <a:srgbClr val="FFFF99"/>
                </a:solidFill>
              </a:rPr>
              <a:t>      mois de l'an peu ou prou le</a:t>
            </a:r>
          </a:p>
          <a:p>
            <a:r>
              <a:rPr lang="fr-FR" sz="3200" dirty="0" smtClean="0">
                <a:solidFill>
                  <a:srgbClr val="FFFF99"/>
                </a:solidFill>
              </a:rPr>
              <a:t>      fera.</a:t>
            </a:r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32" name="Rectangle 31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35000">
                <a:srgbClr val="009900">
                  <a:shade val="30000"/>
                  <a:satMod val="115000"/>
                </a:srgbClr>
              </a:gs>
              <a:gs pos="1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CCCCFF"/>
                </a:solidFill>
              </a:rPr>
              <a:t>       Si février n'est pas pluvieux, </a:t>
            </a:r>
          </a:p>
          <a:p>
            <a:r>
              <a:rPr lang="fr-FR" sz="3200" dirty="0" smtClean="0">
                <a:solidFill>
                  <a:srgbClr val="CCCCFF"/>
                </a:solidFill>
              </a:rPr>
              <a:t>        ménage ton grenier.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33" name="Rectangle 32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35000">
                <a:srgbClr val="009900">
                  <a:shade val="30000"/>
                  <a:satMod val="115000"/>
                </a:srgbClr>
              </a:gs>
              <a:gs pos="1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/>
              <a:t>     </a:t>
            </a:r>
            <a:r>
              <a:rPr lang="fr-FR" sz="3200" dirty="0" smtClean="0">
                <a:solidFill>
                  <a:srgbClr val="CCCC00"/>
                </a:solidFill>
              </a:rPr>
              <a:t>À la Sainte-Jacqueline, froid et</a:t>
            </a:r>
          </a:p>
          <a:p>
            <a:r>
              <a:rPr lang="fr-FR" sz="3200" dirty="0" smtClean="0">
                <a:solidFill>
                  <a:srgbClr val="CCCC00"/>
                </a:solidFill>
              </a:rPr>
              <a:t>      bruine.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35" name="Rectangle 34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35000">
                <a:srgbClr val="009900">
                  <a:shade val="30000"/>
                  <a:satMod val="115000"/>
                </a:srgbClr>
              </a:gs>
              <a:gs pos="1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 wrap="square">
            <a:spAutoFit/>
          </a:bodyPr>
          <a:lstStyle/>
          <a:p>
            <a:endParaRPr lang="fr-FR" sz="3200" dirty="0" smtClean="0"/>
          </a:p>
          <a:p>
            <a:r>
              <a:rPr lang="fr-FR" sz="3200" dirty="0" smtClean="0">
                <a:solidFill>
                  <a:srgbClr val="00FFCC"/>
                </a:solidFill>
              </a:rPr>
              <a:t>   À la Saint-Valentin, tous les vents</a:t>
            </a:r>
          </a:p>
          <a:p>
            <a:r>
              <a:rPr lang="fr-FR" sz="3200" dirty="0" smtClean="0">
                <a:solidFill>
                  <a:srgbClr val="00FFCC"/>
                </a:solidFill>
              </a:rPr>
              <a:t>    sont marins.</a:t>
            </a:r>
          </a:p>
          <a:p>
            <a:endParaRPr lang="fr-FR" sz="3200" dirty="0" smtClean="0">
              <a:solidFill>
                <a:srgbClr val="00FFCC"/>
              </a:solidFill>
            </a:endParaRPr>
          </a:p>
          <a:p>
            <a:r>
              <a:rPr lang="fr-FR" sz="3200" dirty="0" smtClean="0">
                <a:solidFill>
                  <a:srgbClr val="00FFCC"/>
                </a:solidFill>
              </a:rPr>
              <a:t>   À la Saint-Valentin, la pie monte </a:t>
            </a:r>
          </a:p>
          <a:p>
            <a:r>
              <a:rPr lang="fr-FR" sz="3200" dirty="0" smtClean="0">
                <a:solidFill>
                  <a:srgbClr val="00FFCC"/>
                </a:solidFill>
              </a:rPr>
              <a:t>    au sapin.</a:t>
            </a:r>
          </a:p>
          <a:p>
            <a:endParaRPr lang="fr-FR" sz="3200" dirty="0" smtClean="0"/>
          </a:p>
          <a:p>
            <a:endParaRPr lang="fr-FR" sz="3200" dirty="0" smtClean="0"/>
          </a:p>
        </p:txBody>
      </p:sp>
      <p:sp>
        <p:nvSpPr>
          <p:cNvPr id="36" name="Rectangle 35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35000">
                <a:srgbClr val="009900">
                  <a:shade val="30000"/>
                  <a:satMod val="115000"/>
                </a:srgbClr>
              </a:gs>
              <a:gs pos="1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> </a:t>
            </a:r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CC99FF"/>
                </a:solidFill>
              </a:rPr>
              <a:t>     À la Saint-Claude, regarde ton</a:t>
            </a:r>
          </a:p>
          <a:p>
            <a:r>
              <a:rPr lang="fr-FR" sz="3200" dirty="0" smtClean="0">
                <a:solidFill>
                  <a:srgbClr val="CC99FF"/>
                </a:solidFill>
              </a:rPr>
              <a:t>      seau, tu ne le verras pas plus</a:t>
            </a:r>
          </a:p>
          <a:p>
            <a:r>
              <a:rPr lang="fr-FR" sz="3200" dirty="0" smtClean="0">
                <a:solidFill>
                  <a:srgbClr val="CC99FF"/>
                </a:solidFill>
              </a:rPr>
              <a:t>      haut.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sp>
        <p:nvSpPr>
          <p:cNvPr id="37" name="Rectangle 36"/>
          <p:cNvSpPr/>
          <p:nvPr/>
        </p:nvSpPr>
        <p:spPr>
          <a:xfrm>
            <a:off x="1571604" y="1611705"/>
            <a:ext cx="6072230" cy="4031873"/>
          </a:xfrm>
          <a:prstGeom prst="rect">
            <a:avLst/>
          </a:prstGeom>
          <a:gradFill flip="none" rotWithShape="1">
            <a:gsLst>
              <a:gs pos="35000">
                <a:srgbClr val="009900">
                  <a:shade val="30000"/>
                  <a:satMod val="115000"/>
                </a:srgbClr>
              </a:gs>
              <a:gs pos="1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r>
              <a:rPr lang="fr-FR" sz="3200" dirty="0" smtClean="0"/>
              <a:t>     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r>
              <a:rPr lang="fr-FR" sz="3200" dirty="0" smtClean="0">
                <a:solidFill>
                  <a:srgbClr val="FF9900"/>
                </a:solidFill>
              </a:rPr>
              <a:t>     Au milieu de février, le jour et</a:t>
            </a:r>
          </a:p>
          <a:p>
            <a:r>
              <a:rPr lang="fr-FR" sz="3200" dirty="0" smtClean="0">
                <a:solidFill>
                  <a:srgbClr val="FF9900"/>
                </a:solidFill>
              </a:rPr>
              <a:t>      la nuit sont pareils.</a:t>
            </a:r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/>
          </a:p>
        </p:txBody>
      </p:sp>
      <p:pic>
        <p:nvPicPr>
          <p:cNvPr id="34" name="Image 33" descr="oyq5hb1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1611705"/>
            <a:ext cx="6000792" cy="3817559"/>
          </a:xfrm>
          <a:prstGeom prst="rect">
            <a:avLst/>
          </a:prstGeom>
        </p:spPr>
      </p:pic>
      <p:pic>
        <p:nvPicPr>
          <p:cNvPr id="2" name="Image 1" descr="Image1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929454"/>
          </a:xfrm>
          <a:prstGeom prst="frame">
            <a:avLst>
              <a:gd name="adj1" fmla="val 23841"/>
            </a:avLst>
          </a:prstGeom>
          <a:blipFill>
            <a:blip r:embed="rId5"/>
            <a:stretch>
              <a:fillRect/>
            </a:stretch>
          </a:blipFill>
        </p:spPr>
      </p:pic>
      <p:pic>
        <p:nvPicPr>
          <p:cNvPr id="3" name="Image 2" descr="Image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472" y="4643446"/>
            <a:ext cx="1785950" cy="2214554"/>
          </a:xfrm>
          <a:prstGeom prst="rect">
            <a:avLst/>
          </a:prstGeom>
        </p:spPr>
      </p:pic>
      <p:pic>
        <p:nvPicPr>
          <p:cNvPr id="4" name="Image 3" descr="Image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786578" y="4638704"/>
            <a:ext cx="1764000" cy="2219296"/>
          </a:xfrm>
          <a:prstGeom prst="rect">
            <a:avLst/>
          </a:prstGeom>
        </p:spPr>
      </p:pic>
      <p:pic>
        <p:nvPicPr>
          <p:cNvPr id="8" name="Image 7" descr="imagesCAMG9NWG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21" y="1928803"/>
            <a:ext cx="1214445" cy="1642332"/>
          </a:xfrm>
          <a:prstGeom prst="ellipse">
            <a:avLst/>
          </a:prstGeom>
          <a:solidFill>
            <a:srgbClr val="000000">
              <a:shade val="95000"/>
            </a:srgbClr>
          </a:solidFill>
          <a:ln w="254000" cap="sq" cmpd="tri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  <a:prstDash val="solid"/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6" name="Image 15" descr="Image10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14678" y="5021197"/>
            <a:ext cx="2928958" cy="1836804"/>
          </a:xfrm>
          <a:prstGeom prst="rect">
            <a:avLst/>
          </a:prstGeom>
        </p:spPr>
      </p:pic>
      <p:pic>
        <p:nvPicPr>
          <p:cNvPr id="17" name="Picture 2" descr="C:\Documents and Settings\Administrateur\Mes documents\Mes images\1kjf9cx2.jp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2047688" cy="1527181"/>
          </a:xfrm>
          <a:prstGeom prst="rect">
            <a:avLst/>
          </a:prstGeom>
          <a:noFill/>
        </p:spPr>
      </p:pic>
      <p:pic>
        <p:nvPicPr>
          <p:cNvPr id="40" name="Image 39" descr="zww1xa31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43834" y="2143116"/>
            <a:ext cx="1108813" cy="1476760"/>
          </a:xfrm>
          <a:prstGeom prst="ellipse">
            <a:avLst/>
          </a:prstGeom>
          <a:ln w="254000" cmpd="tri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</p:pic>
    </p:spTree>
  </p:cSld>
  <p:clrMapOvr>
    <a:masterClrMapping/>
  </p:clrMapOvr>
  <p:transition advClick="0" advTm="175000">
    <p:sndAc>
      <p:stSnd>
        <p:snd r:embed="rId2" name="10 Cette Chanson-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500"/>
                            </p:stCondLst>
                            <p:childTnLst>
                              <p:par>
                                <p:cTn id="29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000"/>
                            </p:stCondLst>
                            <p:childTnLst>
                              <p:par>
                                <p:cTn id="37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500"/>
                            </p:stCondLst>
                            <p:childTnLst>
                              <p:par>
                                <p:cTn id="45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1000"/>
                            </p:stCondLst>
                            <p:childTnLst>
                              <p:par>
                                <p:cTn id="53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4500"/>
                            </p:stCondLst>
                            <p:childTnLst>
                              <p:par>
                                <p:cTn id="61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8000"/>
                            </p:stCondLst>
                            <p:childTnLst>
                              <p:par>
                                <p:cTn id="69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1500"/>
                            </p:stCondLst>
                            <p:childTnLst>
                              <p:par>
                                <p:cTn id="77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5000"/>
                            </p:stCondLst>
                            <p:childTnLst>
                              <p:par>
                                <p:cTn id="85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8500"/>
                            </p:stCondLst>
                            <p:childTnLst>
                              <p:par>
                                <p:cTn id="93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2000"/>
                            </p:stCondLst>
                            <p:childTnLst>
                              <p:par>
                                <p:cTn id="101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5500"/>
                            </p:stCondLst>
                            <p:childTnLst>
                              <p:par>
                                <p:cTn id="109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89000"/>
                            </p:stCondLst>
                            <p:childTnLst>
                              <p:par>
                                <p:cTn id="117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2500"/>
                            </p:stCondLst>
                            <p:childTnLst>
                              <p:par>
                                <p:cTn id="125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16000"/>
                            </p:stCondLst>
                            <p:childTnLst>
                              <p:par>
                                <p:cTn id="133" presetID="54" presetClass="entr" presetSubtype="0" accel="10000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29500"/>
                            </p:stCondLst>
                            <p:childTnLst>
                              <p:par>
                                <p:cTn id="141" presetID="54" presetClass="entr" presetSubtype="0" accel="100000" fill="hold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8596" y="1214422"/>
            <a:ext cx="1164678" cy="1477328"/>
          </a:xfrm>
          <a:prstGeom prst="rect">
            <a:avLst/>
          </a:prstGeom>
          <a:solidFill>
            <a:srgbClr val="CCCCFF">
              <a:alpha val="56863"/>
            </a:srgbClr>
          </a:solidFill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    Images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       et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  Dictons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Trouvé sur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   Le Net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571604" y="6396335"/>
            <a:ext cx="10967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ChopinScript" pitchFamily="2" charset="0"/>
              </a:rPr>
              <a:t>Mireille</a:t>
            </a:r>
            <a:endParaRPr lang="fr-FR" sz="2400" b="1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ChopinScrip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1466</TotalTime>
  <Words>1204</Words>
  <Application>Microsoft Office PowerPoint</Application>
  <PresentationFormat>Affichage à l'écran (4:3)</PresentationFormat>
  <Paragraphs>658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154</cp:revision>
  <dcterms:created xsi:type="dcterms:W3CDTF">2012-01-26T09:59:33Z</dcterms:created>
  <dcterms:modified xsi:type="dcterms:W3CDTF">2012-02-05T18:37:20Z</dcterms:modified>
</cp:coreProperties>
</file>