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BC5D9-0098-4A56-A2BA-2AF5FED5CCB6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61DCF-2CAC-4AD2-8C93-07FA72ABE4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image" Target="../media/image4.jpeg"/><Relationship Id="rId7" Type="http://schemas.openxmlformats.org/officeDocument/2006/relationships/audio" Target="../media/audio3.wav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5.gif"/><Relationship Id="rId10" Type="http://schemas.openxmlformats.org/officeDocument/2006/relationships/audio" Target="../media/audio6.wav"/><Relationship Id="rId4" Type="http://schemas.openxmlformats.org/officeDocument/2006/relationships/audio" Target="../media/audio1.wav"/><Relationship Id="rId9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 rot="20201524">
            <a:off x="2431906" y="5608277"/>
            <a:ext cx="1370402" cy="1020238"/>
          </a:xfrm>
          <a:custGeom>
            <a:avLst/>
            <a:gdLst>
              <a:gd name="connsiteX0" fmla="*/ 2105025 w 2413000"/>
              <a:gd name="connsiteY0" fmla="*/ 711200 h 1889125"/>
              <a:gd name="connsiteX1" fmla="*/ 1704975 w 2413000"/>
              <a:gd name="connsiteY1" fmla="*/ 425450 h 1889125"/>
              <a:gd name="connsiteX2" fmla="*/ 1438275 w 2413000"/>
              <a:gd name="connsiteY2" fmla="*/ 215900 h 1889125"/>
              <a:gd name="connsiteX3" fmla="*/ 1114425 w 2413000"/>
              <a:gd name="connsiteY3" fmla="*/ 25400 h 1889125"/>
              <a:gd name="connsiteX4" fmla="*/ 485775 w 2413000"/>
              <a:gd name="connsiteY4" fmla="*/ 63500 h 1889125"/>
              <a:gd name="connsiteX5" fmla="*/ 85725 w 2413000"/>
              <a:gd name="connsiteY5" fmla="*/ 368300 h 1889125"/>
              <a:gd name="connsiteX6" fmla="*/ 47625 w 2413000"/>
              <a:gd name="connsiteY6" fmla="*/ 711200 h 1889125"/>
              <a:gd name="connsiteX7" fmla="*/ 371475 w 2413000"/>
              <a:gd name="connsiteY7" fmla="*/ 977900 h 1889125"/>
              <a:gd name="connsiteX8" fmla="*/ 771525 w 2413000"/>
              <a:gd name="connsiteY8" fmla="*/ 1187450 h 1889125"/>
              <a:gd name="connsiteX9" fmla="*/ 1019175 w 2413000"/>
              <a:gd name="connsiteY9" fmla="*/ 1416050 h 1889125"/>
              <a:gd name="connsiteX10" fmla="*/ 1343025 w 2413000"/>
              <a:gd name="connsiteY10" fmla="*/ 1758950 h 1889125"/>
              <a:gd name="connsiteX11" fmla="*/ 1838325 w 2413000"/>
              <a:gd name="connsiteY11" fmla="*/ 1873250 h 1889125"/>
              <a:gd name="connsiteX12" fmla="*/ 2238375 w 2413000"/>
              <a:gd name="connsiteY12" fmla="*/ 1663700 h 1889125"/>
              <a:gd name="connsiteX13" fmla="*/ 2409825 w 2413000"/>
              <a:gd name="connsiteY13" fmla="*/ 1339850 h 1889125"/>
              <a:gd name="connsiteX14" fmla="*/ 2219325 w 2413000"/>
              <a:gd name="connsiteY14" fmla="*/ 863600 h 1889125"/>
              <a:gd name="connsiteX15" fmla="*/ 2047875 w 2413000"/>
              <a:gd name="connsiteY15" fmla="*/ 692150 h 1889125"/>
              <a:gd name="connsiteX16" fmla="*/ 2047875 w 2413000"/>
              <a:gd name="connsiteY16" fmla="*/ 654050 h 188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413000" h="1889125">
                <a:moveTo>
                  <a:pt x="2105025" y="711200"/>
                </a:moveTo>
                <a:cubicBezTo>
                  <a:pt x="1960562" y="609600"/>
                  <a:pt x="1816100" y="508000"/>
                  <a:pt x="1704975" y="425450"/>
                </a:cubicBezTo>
                <a:cubicBezTo>
                  <a:pt x="1593850" y="342900"/>
                  <a:pt x="1536700" y="282575"/>
                  <a:pt x="1438275" y="215900"/>
                </a:cubicBezTo>
                <a:cubicBezTo>
                  <a:pt x="1339850" y="149225"/>
                  <a:pt x="1273175" y="50800"/>
                  <a:pt x="1114425" y="25400"/>
                </a:cubicBezTo>
                <a:cubicBezTo>
                  <a:pt x="955675" y="0"/>
                  <a:pt x="657225" y="6350"/>
                  <a:pt x="485775" y="63500"/>
                </a:cubicBezTo>
                <a:cubicBezTo>
                  <a:pt x="314325" y="120650"/>
                  <a:pt x="158750" y="260350"/>
                  <a:pt x="85725" y="368300"/>
                </a:cubicBezTo>
                <a:cubicBezTo>
                  <a:pt x="12700" y="476250"/>
                  <a:pt x="0" y="609600"/>
                  <a:pt x="47625" y="711200"/>
                </a:cubicBezTo>
                <a:cubicBezTo>
                  <a:pt x="95250" y="812800"/>
                  <a:pt x="250825" y="898525"/>
                  <a:pt x="371475" y="977900"/>
                </a:cubicBezTo>
                <a:cubicBezTo>
                  <a:pt x="492125" y="1057275"/>
                  <a:pt x="663575" y="1114425"/>
                  <a:pt x="771525" y="1187450"/>
                </a:cubicBezTo>
                <a:cubicBezTo>
                  <a:pt x="879475" y="1260475"/>
                  <a:pt x="923925" y="1320800"/>
                  <a:pt x="1019175" y="1416050"/>
                </a:cubicBezTo>
                <a:cubicBezTo>
                  <a:pt x="1114425" y="1511300"/>
                  <a:pt x="1206500" y="1682750"/>
                  <a:pt x="1343025" y="1758950"/>
                </a:cubicBezTo>
                <a:cubicBezTo>
                  <a:pt x="1479550" y="1835150"/>
                  <a:pt x="1689100" y="1889125"/>
                  <a:pt x="1838325" y="1873250"/>
                </a:cubicBezTo>
                <a:cubicBezTo>
                  <a:pt x="1987550" y="1857375"/>
                  <a:pt x="2143125" y="1752600"/>
                  <a:pt x="2238375" y="1663700"/>
                </a:cubicBezTo>
                <a:cubicBezTo>
                  <a:pt x="2333625" y="1574800"/>
                  <a:pt x="2413000" y="1473200"/>
                  <a:pt x="2409825" y="1339850"/>
                </a:cubicBezTo>
                <a:cubicBezTo>
                  <a:pt x="2406650" y="1206500"/>
                  <a:pt x="2279650" y="971550"/>
                  <a:pt x="2219325" y="863600"/>
                </a:cubicBezTo>
                <a:cubicBezTo>
                  <a:pt x="2159000" y="755650"/>
                  <a:pt x="2076450" y="727075"/>
                  <a:pt x="2047875" y="692150"/>
                </a:cubicBezTo>
                <a:cubicBezTo>
                  <a:pt x="2019300" y="657225"/>
                  <a:pt x="2033587" y="655637"/>
                  <a:pt x="2047875" y="654050"/>
                </a:cubicBezTo>
              </a:path>
            </a:pathLst>
          </a:custGeom>
          <a:blipFill>
            <a:blip r:embed="rId3"/>
            <a:stretch>
              <a:fillRect/>
            </a:stretch>
          </a:blip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285852" y="4929198"/>
            <a:ext cx="1194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cliquez</a:t>
            </a:r>
          </a:p>
        </p:txBody>
      </p:sp>
      <p:cxnSp>
        <p:nvCxnSpPr>
          <p:cNvPr id="4" name="Connecteur droit avec flèche 3"/>
          <p:cNvCxnSpPr/>
          <p:nvPr/>
        </p:nvCxnSpPr>
        <p:spPr>
          <a:xfrm rot="16200000" flipH="1">
            <a:off x="2428860" y="5214950"/>
            <a:ext cx="428628" cy="42862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duc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141" y="1857364"/>
            <a:ext cx="7542859" cy="50006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000768"/>
            <a:ext cx="1759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La tendresse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1214422"/>
            <a:ext cx="2242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Le jour s’est levé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3500438"/>
            <a:ext cx="18405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Non,non,rien</a:t>
            </a:r>
          </a:p>
          <a:p>
            <a:r>
              <a:rPr lang="fr-FR" sz="2400" dirty="0"/>
              <a:t>N’a change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285984" y="1214422"/>
            <a:ext cx="21090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Débarquez-moi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643570" y="1285860"/>
            <a:ext cx="830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Lucie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358082" y="1285860"/>
            <a:ext cx="18274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Face a la mer</a:t>
            </a:r>
          </a:p>
        </p:txBody>
      </p:sp>
      <p:cxnSp>
        <p:nvCxnSpPr>
          <p:cNvPr id="10" name="Connecteur en angle 9"/>
          <p:cNvCxnSpPr/>
          <p:nvPr/>
        </p:nvCxnSpPr>
        <p:spPr>
          <a:xfrm rot="5400000">
            <a:off x="857227" y="2143117"/>
            <a:ext cx="3214707" cy="2928956"/>
          </a:xfrm>
          <a:prstGeom prst="bentConnector3">
            <a:avLst>
              <a:gd name="adj1" fmla="val 19778"/>
            </a:avLst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en angle 10"/>
          <p:cNvCxnSpPr/>
          <p:nvPr/>
        </p:nvCxnSpPr>
        <p:spPr>
          <a:xfrm rot="10800000" flipV="1">
            <a:off x="1000100" y="2143116"/>
            <a:ext cx="2857520" cy="928696"/>
          </a:xfrm>
          <a:prstGeom prst="bentConnector3">
            <a:avLst>
              <a:gd name="adj1" fmla="val 50000"/>
            </a:avLst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2428860" y="2143116"/>
            <a:ext cx="1500198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cliquez</a:t>
            </a:r>
          </a:p>
        </p:txBody>
      </p:sp>
      <p:cxnSp>
        <p:nvCxnSpPr>
          <p:cNvPr id="13" name="Connecteur droit avec flèche 12"/>
          <p:cNvCxnSpPr/>
          <p:nvPr/>
        </p:nvCxnSpPr>
        <p:spPr>
          <a:xfrm rot="10800000">
            <a:off x="928662" y="857232"/>
            <a:ext cx="1571636" cy="128588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 rot="5400000" flipH="1" flipV="1">
            <a:off x="2214546" y="1428736"/>
            <a:ext cx="1143008" cy="28575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V="1">
            <a:off x="2857488" y="857232"/>
            <a:ext cx="2643206" cy="128588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 flipV="1">
            <a:off x="2928926" y="1000108"/>
            <a:ext cx="5000660" cy="114300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Administrateur\Mes documents\barres glistere\slide0018_image077.gif">
            <a:hlinkClick r:id="" action="ppaction://noaction">
              <a:snd r:embed="rId4" name="01 Le Jour S'Est Levé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9" y="71414"/>
            <a:ext cx="714375" cy="1190625"/>
          </a:xfrm>
          <a:prstGeom prst="rect">
            <a:avLst/>
          </a:prstGeom>
          <a:noFill/>
        </p:spPr>
      </p:pic>
      <p:pic>
        <p:nvPicPr>
          <p:cNvPr id="18" name="Picture 2" descr="C:\Documents and Settings\Administrateur\Mes documents\barres glistere\slide0018_image077.gif">
            <a:hlinkClick r:id="" action="ppaction://noaction">
              <a:snd r:embed="rId6" name="14 Débarquez-Moi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93" y="-24"/>
            <a:ext cx="714375" cy="1190625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teur\Mes documents\barres glistere\slide0018_image077.gif">
            <a:hlinkClick r:id="" action="ppaction://noaction">
              <a:snd r:embed="rId7" name="15 Luci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23" y="-24"/>
            <a:ext cx="714375" cy="1190625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teur\Mes documents\barres glistere\slide0018_image077.gif">
            <a:hlinkClick r:id="" action="ppaction://noaction">
              <a:snd r:embed="rId8" name="04 Face à La Mer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900" y="71414"/>
            <a:ext cx="714375" cy="1190625"/>
          </a:xfrm>
          <a:prstGeom prst="rect">
            <a:avLst/>
          </a:prstGeom>
          <a:noFill/>
        </p:spPr>
      </p:pic>
      <p:pic>
        <p:nvPicPr>
          <p:cNvPr id="21" name="Picture 2" descr="C:\Documents and Settings\Administrateur\Mes documents\barres glistere\slide0018_image077.gif">
            <a:hlinkClick r:id="" action="ppaction://noaction">
              <a:snd r:embed="rId9" name="08 Non, Non, Rien N'A Changé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238375"/>
            <a:ext cx="714375" cy="1190625"/>
          </a:xfrm>
          <a:prstGeom prst="rect">
            <a:avLst/>
          </a:prstGeom>
          <a:noFill/>
        </p:spPr>
      </p:pic>
      <p:pic>
        <p:nvPicPr>
          <p:cNvPr id="22" name="Picture 2" descr="C:\Documents and Settings\Administrateur\Mes documents\barres glistere\slide0018_image077.gif">
            <a:hlinkClick r:id="" action="ppaction://noaction">
              <a:snd r:embed="rId10" name="05 La Tendress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881581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enfoirés</Template>
  <TotalTime>3</TotalTime>
  <Words>21</Words>
  <Application>Microsoft Office PowerPoint</Application>
  <PresentationFormat>Affichage à l'écran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Arial</vt:lpstr>
      <vt:lpstr>Calibri</vt:lpstr>
      <vt:lpstr>Thème Office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2020-12-18T14:46:16Z</dcterms:created>
  <dcterms:modified xsi:type="dcterms:W3CDTF">2020-12-18T14:49:55Z</dcterms:modified>
</cp:coreProperties>
</file>