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C2500"/>
    <a:srgbClr val="006600"/>
    <a:srgbClr val="800000"/>
    <a:srgbClr val="9E4000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6" autoAdjust="0"/>
    <p:restoredTop sz="94660"/>
  </p:normalViewPr>
  <p:slideViewPr>
    <p:cSldViewPr>
      <p:cViewPr varScale="1">
        <p:scale>
          <a:sx n="55" d="100"/>
          <a:sy n="55" d="100"/>
        </p:scale>
        <p:origin x="70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3C1BC4-4522-4B82-BBE1-14BC783374D9}" type="datetimeFigureOut">
              <a:rPr lang="fr-FR" smtClean="0"/>
              <a:pPr/>
              <a:t>18/12/2020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 dirty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E52232-3BB0-42E2-B171-99E628877D5D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BB4F3-A3A7-44CD-8E04-7D902A905165}" type="datetime10">
              <a:rPr lang="fr-FR" smtClean="0"/>
              <a:pPr/>
              <a:t>15:12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BB6CB-87A8-40D8-8EB1-89E5CCDC4F5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0D7AE-5A89-4EC6-83E1-42EE72A25A9B}" type="datetime10">
              <a:rPr lang="fr-FR" smtClean="0"/>
              <a:pPr/>
              <a:t>15:12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BB6CB-87A8-40D8-8EB1-89E5CCDC4F5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3256C-40C1-4A8C-A716-6CD2ABCFA09D}" type="datetime10">
              <a:rPr lang="fr-FR" smtClean="0"/>
              <a:pPr/>
              <a:t>15:12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BB6CB-87A8-40D8-8EB1-89E5CCDC4F5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6C5E0-095B-4227-9B73-DDC0FAB0B87E}" type="datetime10">
              <a:rPr lang="fr-FR" smtClean="0"/>
              <a:pPr/>
              <a:t>15:12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BB6CB-87A8-40D8-8EB1-89E5CCDC4F5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2FDBA-7773-4BFB-9BDF-D7DCA0E15642}" type="datetime10">
              <a:rPr lang="fr-FR" smtClean="0"/>
              <a:pPr/>
              <a:t>15:12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BB6CB-87A8-40D8-8EB1-89E5CCDC4F5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B1648-1E08-453A-9844-F2C88C653291}" type="datetime10">
              <a:rPr lang="fr-FR" smtClean="0"/>
              <a:pPr/>
              <a:t>15:12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BB6CB-87A8-40D8-8EB1-89E5CCDC4F5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8AF15-1885-48B3-A49F-2BB18EF6898D}" type="datetime10">
              <a:rPr lang="fr-FR" smtClean="0"/>
              <a:pPr/>
              <a:t>15:12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BB6CB-87A8-40D8-8EB1-89E5CCDC4F5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47260-A57E-41B2-9643-BEFA0388EB32}" type="datetime10">
              <a:rPr lang="fr-FR" smtClean="0"/>
              <a:pPr/>
              <a:t>15:12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BB6CB-87A8-40D8-8EB1-89E5CCDC4F5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31DC1-D996-4A3F-B93F-0CAA837D935D}" type="datetime10">
              <a:rPr lang="fr-FR" smtClean="0"/>
              <a:pPr/>
              <a:t>15:12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BB6CB-87A8-40D8-8EB1-89E5CCDC4F5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5FB41-2E20-4576-9178-B57238326586}" type="datetime10">
              <a:rPr lang="fr-FR" smtClean="0"/>
              <a:pPr/>
              <a:t>15:12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BB6CB-87A8-40D8-8EB1-89E5CCDC4F5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2BA8D-A8CC-4585-8581-D14CB7CBEF97}" type="datetime10">
              <a:rPr lang="fr-FR" smtClean="0"/>
              <a:pPr/>
              <a:t>15:12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BB6CB-87A8-40D8-8EB1-89E5CCDC4F5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3EBC29-83EF-49D9-A557-6CB9CB872825}" type="datetime10">
              <a:rPr lang="fr-FR" smtClean="0"/>
              <a:pPr/>
              <a:t>15:12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FBB6CB-87A8-40D8-8EB1-89E5CCDC4F5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13" Type="http://schemas.openxmlformats.org/officeDocument/2006/relationships/slide" Target="slide5.xml"/><Relationship Id="rId1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slide" Target="slide4.xml"/><Relationship Id="rId12" Type="http://schemas.openxmlformats.org/officeDocument/2006/relationships/image" Target="../media/image5.jpeg"/><Relationship Id="rId17" Type="http://schemas.openxmlformats.org/officeDocument/2006/relationships/audio" Target="../media/audio5.wav"/><Relationship Id="rId2" Type="http://schemas.openxmlformats.org/officeDocument/2006/relationships/image" Target="../media/image1.jpeg"/><Relationship Id="rId16" Type="http://schemas.openxmlformats.org/officeDocument/2006/relationships/slide" Target="slide2.xml"/><Relationship Id="rId20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11" Type="http://schemas.openxmlformats.org/officeDocument/2006/relationships/audio" Target="../media/audio3.wav"/><Relationship Id="rId5" Type="http://schemas.openxmlformats.org/officeDocument/2006/relationships/audio" Target="../media/audio1.wav"/><Relationship Id="rId15" Type="http://schemas.openxmlformats.org/officeDocument/2006/relationships/image" Target="../media/image6.jpeg"/><Relationship Id="rId10" Type="http://schemas.openxmlformats.org/officeDocument/2006/relationships/slide" Target="slide3.xml"/><Relationship Id="rId19" Type="http://schemas.openxmlformats.org/officeDocument/2006/relationships/image" Target="../media/image8.jpeg"/><Relationship Id="rId4" Type="http://schemas.openxmlformats.org/officeDocument/2006/relationships/slide" Target="slide6.xml"/><Relationship Id="rId9" Type="http://schemas.openxmlformats.org/officeDocument/2006/relationships/image" Target="../media/image4.jpeg"/><Relationship Id="rId14" Type="http://schemas.openxmlformats.org/officeDocument/2006/relationships/audio" Target="../media/audio4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13" Type="http://schemas.openxmlformats.org/officeDocument/2006/relationships/image" Target="../media/image19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12" Type="http://schemas.openxmlformats.org/officeDocument/2006/relationships/slide" Target="slide1.xml"/><Relationship Id="rId2" Type="http://schemas.openxmlformats.org/officeDocument/2006/relationships/audio" Target="../media/audio5.wav"/><Relationship Id="rId16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11" Type="http://schemas.openxmlformats.org/officeDocument/2006/relationships/image" Target="../media/image18.png"/><Relationship Id="rId5" Type="http://schemas.openxmlformats.org/officeDocument/2006/relationships/image" Target="../media/image12.jpeg"/><Relationship Id="rId15" Type="http://schemas.openxmlformats.org/officeDocument/2006/relationships/image" Target="../media/image21.gif"/><Relationship Id="rId10" Type="http://schemas.openxmlformats.org/officeDocument/2006/relationships/image" Target="../media/image17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Relationship Id="rId14" Type="http://schemas.openxmlformats.org/officeDocument/2006/relationships/image" Target="../media/image2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3.jpeg"/><Relationship Id="rId7" Type="http://schemas.openxmlformats.org/officeDocument/2006/relationships/image" Target="../media/image19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openxmlformats.org/officeDocument/2006/relationships/slide" Target="slide1.xml"/><Relationship Id="rId5" Type="http://schemas.openxmlformats.org/officeDocument/2006/relationships/image" Target="../media/image25.jpeg"/><Relationship Id="rId10" Type="http://schemas.openxmlformats.org/officeDocument/2006/relationships/image" Target="../media/image27.jpeg"/><Relationship Id="rId4" Type="http://schemas.openxmlformats.org/officeDocument/2006/relationships/image" Target="../media/image24.png"/><Relationship Id="rId9" Type="http://schemas.openxmlformats.org/officeDocument/2006/relationships/image" Target="../media/image2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13" Type="http://schemas.openxmlformats.org/officeDocument/2006/relationships/slide" Target="slide1.xml"/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12" Type="http://schemas.openxmlformats.org/officeDocument/2006/relationships/image" Target="../media/image36.jpeg"/><Relationship Id="rId17" Type="http://schemas.openxmlformats.org/officeDocument/2006/relationships/image" Target="../media/image39.jpeg"/><Relationship Id="rId2" Type="http://schemas.openxmlformats.org/officeDocument/2006/relationships/audio" Target="../media/audio2.wav"/><Relationship Id="rId16" Type="http://schemas.openxmlformats.org/officeDocument/2006/relationships/image" Target="../media/image3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11" Type="http://schemas.openxmlformats.org/officeDocument/2006/relationships/image" Target="../media/image35.jpeg"/><Relationship Id="rId5" Type="http://schemas.openxmlformats.org/officeDocument/2006/relationships/image" Target="../media/image30.jpeg"/><Relationship Id="rId15" Type="http://schemas.openxmlformats.org/officeDocument/2006/relationships/image" Target="../media/image37.png"/><Relationship Id="rId10" Type="http://schemas.openxmlformats.org/officeDocument/2006/relationships/image" Target="../media/image34.jpeg"/><Relationship Id="rId4" Type="http://schemas.openxmlformats.org/officeDocument/2006/relationships/image" Target="../media/image29.png"/><Relationship Id="rId9" Type="http://schemas.openxmlformats.org/officeDocument/2006/relationships/image" Target="../media/image25.jpeg"/><Relationship Id="rId14" Type="http://schemas.openxmlformats.org/officeDocument/2006/relationships/image" Target="../media/image19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40.jpeg"/><Relationship Id="rId7" Type="http://schemas.openxmlformats.org/officeDocument/2006/relationships/slide" Target="slide1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11" Type="http://schemas.openxmlformats.org/officeDocument/2006/relationships/image" Target="../media/image39.jpeg"/><Relationship Id="rId5" Type="http://schemas.openxmlformats.org/officeDocument/2006/relationships/image" Target="../media/image42.jpeg"/><Relationship Id="rId10" Type="http://schemas.openxmlformats.org/officeDocument/2006/relationships/image" Target="../media/image45.gif"/><Relationship Id="rId4" Type="http://schemas.openxmlformats.org/officeDocument/2006/relationships/image" Target="../media/image41.png"/><Relationship Id="rId9" Type="http://schemas.openxmlformats.org/officeDocument/2006/relationships/image" Target="../media/image4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13" Type="http://schemas.openxmlformats.org/officeDocument/2006/relationships/image" Target="../media/image37.png"/><Relationship Id="rId3" Type="http://schemas.openxmlformats.org/officeDocument/2006/relationships/image" Target="../media/image46.jpeg"/><Relationship Id="rId7" Type="http://schemas.openxmlformats.org/officeDocument/2006/relationships/image" Target="../media/image50.jpeg"/><Relationship Id="rId12" Type="http://schemas.openxmlformats.org/officeDocument/2006/relationships/image" Target="../media/image1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jpeg"/><Relationship Id="rId11" Type="http://schemas.openxmlformats.org/officeDocument/2006/relationships/slide" Target="slide1.xml"/><Relationship Id="rId5" Type="http://schemas.openxmlformats.org/officeDocument/2006/relationships/image" Target="../media/image48.jpeg"/><Relationship Id="rId15" Type="http://schemas.openxmlformats.org/officeDocument/2006/relationships/image" Target="../media/image55.jpeg"/><Relationship Id="rId10" Type="http://schemas.openxmlformats.org/officeDocument/2006/relationships/image" Target="../media/image53.png"/><Relationship Id="rId4" Type="http://schemas.openxmlformats.org/officeDocument/2006/relationships/image" Target="../media/image47.png"/><Relationship Id="rId9" Type="http://schemas.openxmlformats.org/officeDocument/2006/relationships/image" Target="../media/image52.jpeg"/><Relationship Id="rId14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357290" y="1357298"/>
            <a:ext cx="95731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blipFill>
                  <a:blip r:embed="rId3"/>
                  <a:stretch>
                    <a:fillRect/>
                  </a:stretch>
                </a:blipFill>
                <a:latin typeface="Abilene" pitchFamily="2" charset="0"/>
              </a:rPr>
              <a:t>    Ma</a:t>
            </a:r>
          </a:p>
          <a:p>
            <a:r>
              <a:rPr lang="fr-FR" dirty="0">
                <a:blipFill>
                  <a:blip r:embed="rId3"/>
                  <a:stretch>
                    <a:fillRect/>
                  </a:stretch>
                </a:blipFill>
                <a:latin typeface="Abilene" pitchFamily="2" charset="0"/>
              </a:rPr>
              <a:t> liberté </a:t>
            </a:r>
          </a:p>
          <a:p>
            <a:r>
              <a:rPr lang="fr-FR" dirty="0">
                <a:blipFill>
                  <a:blip r:embed="rId3"/>
                  <a:stretch>
                    <a:fillRect/>
                  </a:stretch>
                </a:blipFill>
                <a:latin typeface="Abilene" pitchFamily="2" charset="0"/>
              </a:rPr>
              <a:t>    De</a:t>
            </a:r>
          </a:p>
          <a:p>
            <a:r>
              <a:rPr lang="fr-FR" dirty="0">
                <a:blipFill>
                  <a:blip r:embed="rId3"/>
                  <a:stretch>
                    <a:fillRect/>
                  </a:stretch>
                </a:blipFill>
                <a:latin typeface="Abilene" pitchFamily="2" charset="0"/>
              </a:rPr>
              <a:t> penser.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1285852" y="210901"/>
            <a:ext cx="10567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blipFill>
                  <a:blip r:embed="rId3"/>
                  <a:stretch>
                    <a:fillRect/>
                  </a:stretch>
                </a:blipFill>
                <a:latin typeface="Abilene" pitchFamily="2" charset="0"/>
              </a:rPr>
              <a:t>Ailleurs </a:t>
            </a:r>
          </a:p>
          <a:p>
            <a:r>
              <a:rPr lang="fr-FR" dirty="0">
                <a:blipFill>
                  <a:blip r:embed="rId3"/>
                  <a:stretch>
                    <a:fillRect/>
                  </a:stretch>
                </a:blipFill>
                <a:latin typeface="Abilene" pitchFamily="2" charset="0"/>
              </a:rPr>
              <a:t>    land</a:t>
            </a:r>
          </a:p>
        </p:txBody>
      </p:sp>
      <p:sp>
        <p:nvSpPr>
          <p:cNvPr id="7" name="Rectangle 6"/>
          <p:cNvSpPr/>
          <p:nvPr/>
        </p:nvSpPr>
        <p:spPr>
          <a:xfrm>
            <a:off x="1571604" y="5929330"/>
            <a:ext cx="94994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blipFill>
                  <a:blip r:embed="rId3"/>
                  <a:stretch>
                    <a:fillRect/>
                  </a:stretch>
                </a:blipFill>
                <a:latin typeface="Abilene" pitchFamily="2" charset="0"/>
              </a:rPr>
              <a:t>     Sur</a:t>
            </a:r>
          </a:p>
          <a:p>
            <a:r>
              <a:rPr lang="fr-FR" dirty="0">
                <a:blipFill>
                  <a:blip r:embed="rId3"/>
                  <a:stretch>
                    <a:fillRect/>
                  </a:stretch>
                </a:blipFill>
                <a:latin typeface="Abilene" pitchFamily="2" charset="0"/>
              </a:rPr>
              <a:t> mesure</a:t>
            </a:r>
          </a:p>
        </p:txBody>
      </p:sp>
      <p:sp>
        <p:nvSpPr>
          <p:cNvPr id="8" name="Rectangle 7"/>
          <p:cNvSpPr/>
          <p:nvPr/>
        </p:nvSpPr>
        <p:spPr>
          <a:xfrm>
            <a:off x="1428728" y="2928934"/>
            <a:ext cx="11215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blipFill>
                  <a:blip r:embed="rId3"/>
                  <a:stretch>
                    <a:fillRect/>
                  </a:stretch>
                </a:blipFill>
                <a:latin typeface="Abilene" pitchFamily="2" charset="0"/>
              </a:rPr>
              <a:t>La folie </a:t>
            </a:r>
          </a:p>
          <a:p>
            <a:r>
              <a:rPr lang="fr-FR" dirty="0">
                <a:blipFill>
                  <a:blip r:embed="rId3"/>
                  <a:stretch>
                    <a:fillRect/>
                  </a:stretch>
                </a:blipFill>
                <a:latin typeface="Abilene" pitchFamily="2" charset="0"/>
              </a:rPr>
              <a:t>d'un ange</a:t>
            </a:r>
          </a:p>
        </p:txBody>
      </p:sp>
      <p:sp>
        <p:nvSpPr>
          <p:cNvPr id="9" name="Rectangle 8"/>
          <p:cNvSpPr/>
          <p:nvPr/>
        </p:nvSpPr>
        <p:spPr>
          <a:xfrm>
            <a:off x="1571604" y="4286256"/>
            <a:ext cx="104547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blipFill>
                  <a:blip r:embed="rId3"/>
                  <a:stretch>
                    <a:fillRect/>
                  </a:stretch>
                </a:blipFill>
                <a:latin typeface="Abilene" pitchFamily="2" charset="0"/>
              </a:rPr>
              <a:t> Je parle</a:t>
            </a:r>
          </a:p>
          <a:p>
            <a:r>
              <a:rPr lang="fr-FR" dirty="0">
                <a:blipFill>
                  <a:blip r:embed="rId3"/>
                  <a:stretch>
                    <a:fillRect/>
                  </a:stretch>
                </a:blipFill>
                <a:latin typeface="Abilene" pitchFamily="2" charset="0"/>
              </a:rPr>
              <a:t>   même</a:t>
            </a:r>
          </a:p>
          <a:p>
            <a:r>
              <a:rPr lang="fr-FR" dirty="0">
                <a:blipFill>
                  <a:blip r:embed="rId3"/>
                  <a:stretch>
                    <a:fillRect/>
                  </a:stretch>
                </a:blipFill>
                <a:latin typeface="Abilene" pitchFamily="2" charset="0"/>
              </a:rPr>
              <a:t>     pas</a:t>
            </a:r>
          </a:p>
          <a:p>
            <a:r>
              <a:rPr lang="fr-FR" dirty="0">
                <a:blipFill>
                  <a:blip r:embed="rId3"/>
                  <a:stretch>
                    <a:fillRect/>
                  </a:stretch>
                </a:blipFill>
                <a:latin typeface="Abilene" pitchFamily="2" charset="0"/>
              </a:rPr>
              <a:t> d'amour</a:t>
            </a:r>
          </a:p>
        </p:txBody>
      </p:sp>
      <p:pic>
        <p:nvPicPr>
          <p:cNvPr id="8194" name="Picture 2" descr="Photo de Florent Pagny">
            <a:hlinkClick r:id="rId4" action="ppaction://hlinksldjump">
              <a:snd r:embed="rId5" name="11 Sur Mesure.wav"/>
            </a:hlinkClick>
          </p:cNvPr>
          <p:cNvPicPr>
            <a:picLocks noChangeAspect="1" noChangeArrowheads="1"/>
          </p:cNvPicPr>
          <p:nvPr/>
        </p:nvPicPr>
        <p:blipFill>
          <a:blip r:embed="rId6"/>
          <a:srcRect l="19008" r="13223"/>
          <a:stretch>
            <a:fillRect/>
          </a:stretch>
        </p:blipFill>
        <p:spPr bwMode="auto">
          <a:xfrm>
            <a:off x="0" y="5562000"/>
            <a:ext cx="1285852" cy="1296000"/>
          </a:xfrm>
          <a:prstGeom prst="donut">
            <a:avLst>
              <a:gd name="adj" fmla="val 41630"/>
            </a:avLst>
          </a:prstGeom>
          <a:noFill/>
        </p:spPr>
      </p:pic>
      <p:pic>
        <p:nvPicPr>
          <p:cNvPr id="8198" name="Picture 6" descr="Photo de Florent Pagny">
            <a:hlinkClick r:id="rId7" action="ppaction://hlinksldjump">
              <a:snd r:embed="rId8" name="05 La Folie d'Un Ange.wav"/>
            </a:hlinkClick>
          </p:cNvPr>
          <p:cNvPicPr>
            <a:picLocks noChangeAspect="1" noChangeArrowheads="1"/>
          </p:cNvPicPr>
          <p:nvPr/>
        </p:nvPicPr>
        <p:blipFill>
          <a:blip r:embed="rId9"/>
          <a:srcRect l="16226" r="13462"/>
          <a:stretch>
            <a:fillRect/>
          </a:stretch>
        </p:blipFill>
        <p:spPr bwMode="auto">
          <a:xfrm>
            <a:off x="0" y="2786058"/>
            <a:ext cx="1285852" cy="1296000"/>
          </a:xfrm>
          <a:prstGeom prst="donut">
            <a:avLst>
              <a:gd name="adj" fmla="val 42684"/>
            </a:avLst>
          </a:prstGeom>
          <a:noFill/>
        </p:spPr>
      </p:pic>
      <p:pic>
        <p:nvPicPr>
          <p:cNvPr id="8200" name="Picture 8" descr="Photo de Florent Pagny">
            <a:hlinkClick r:id="rId10" action="ppaction://hlinksldjump">
              <a:snd r:embed="rId11" name="03 Ma Liberté de Penser.wav"/>
            </a:hlinkClick>
          </p:cNvPr>
          <p:cNvPicPr>
            <a:picLocks noChangeAspect="1" noChangeArrowheads="1"/>
          </p:cNvPicPr>
          <p:nvPr/>
        </p:nvPicPr>
        <p:blipFill>
          <a:blip r:embed="rId12"/>
          <a:srcRect l="20673" r="19831"/>
          <a:stretch>
            <a:fillRect/>
          </a:stretch>
        </p:blipFill>
        <p:spPr bwMode="auto">
          <a:xfrm>
            <a:off x="0" y="1347182"/>
            <a:ext cx="1285852" cy="1296000"/>
          </a:xfrm>
          <a:prstGeom prst="donut">
            <a:avLst>
              <a:gd name="adj" fmla="val 41630"/>
            </a:avLst>
          </a:prstGeom>
          <a:noFill/>
        </p:spPr>
      </p:pic>
      <p:pic>
        <p:nvPicPr>
          <p:cNvPr id="14" name="Image 13" descr="30222-resizeAndFill-416x331.jpg">
            <a:hlinkClick r:id="rId13" action="ppaction://hlinksldjump">
              <a:snd r:embed="rId14" name="04 Je Parle Même Pas d'Amour.wav"/>
            </a:hlinkClick>
          </p:cNvPr>
          <p:cNvPicPr>
            <a:picLocks noChangeAspect="1"/>
          </p:cNvPicPr>
          <p:nvPr/>
        </p:nvPicPr>
        <p:blipFill>
          <a:blip r:embed="rId15"/>
          <a:srcRect l="10787" r="10787"/>
          <a:stretch>
            <a:fillRect/>
          </a:stretch>
        </p:blipFill>
        <p:spPr>
          <a:xfrm>
            <a:off x="0" y="4204702"/>
            <a:ext cx="1277421" cy="1296000"/>
          </a:xfrm>
          <a:prstGeom prst="donut">
            <a:avLst>
              <a:gd name="adj" fmla="val 41954"/>
            </a:avLst>
          </a:prstGeom>
        </p:spPr>
      </p:pic>
      <p:pic>
        <p:nvPicPr>
          <p:cNvPr id="15" name="Image 14" descr="60338.jpg">
            <a:hlinkClick r:id="rId16" action="ppaction://hlinksldjump">
              <a:snd r:embed="rId17" name="02 Ailleurs Land.wav"/>
            </a:hlinkClick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0" y="0"/>
            <a:ext cx="1296000" cy="1296000"/>
          </a:xfrm>
          <a:prstGeom prst="donut">
            <a:avLst>
              <a:gd name="adj" fmla="val 42995"/>
            </a:avLst>
          </a:prstGeom>
        </p:spPr>
      </p:pic>
      <p:sp>
        <p:nvSpPr>
          <p:cNvPr id="16" name="Rectangle 15"/>
          <p:cNvSpPr/>
          <p:nvPr/>
        </p:nvSpPr>
        <p:spPr>
          <a:xfrm>
            <a:off x="2428860" y="428604"/>
            <a:ext cx="384752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dirty="0">
                <a:blipFill>
                  <a:blip r:embed="rId19"/>
                  <a:stretch>
                    <a:fillRect/>
                  </a:stretch>
                </a:blipFill>
                <a:latin typeface="Algerian" pitchFamily="82" charset="0"/>
              </a:rPr>
              <a:t>Florent  </a:t>
            </a:r>
            <a:r>
              <a:rPr lang="fr-FR" sz="3600" dirty="0" err="1">
                <a:blipFill>
                  <a:blip r:embed="rId19"/>
                  <a:stretch>
                    <a:fillRect/>
                  </a:stretch>
                </a:blipFill>
                <a:latin typeface="Algerian" pitchFamily="82" charset="0"/>
              </a:rPr>
              <a:t>Pagny</a:t>
            </a:r>
            <a:endParaRPr lang="fr-FR" sz="3600" dirty="0">
              <a:blipFill>
                <a:blip r:embed="rId19"/>
                <a:stretch>
                  <a:fillRect/>
                </a:stretch>
              </a:blipFill>
              <a:latin typeface="Algerian" pitchFamily="82" charset="0"/>
            </a:endParaRPr>
          </a:p>
        </p:txBody>
      </p:sp>
      <p:sp>
        <p:nvSpPr>
          <p:cNvPr id="21" name="Légende encadrée 1 20"/>
          <p:cNvSpPr/>
          <p:nvPr/>
        </p:nvSpPr>
        <p:spPr>
          <a:xfrm>
            <a:off x="2928926" y="1643050"/>
            <a:ext cx="1643074" cy="2571768"/>
          </a:xfrm>
          <a:prstGeom prst="borderCallout1">
            <a:avLst>
              <a:gd name="adj1" fmla="val 18750"/>
              <a:gd name="adj2" fmla="val -8333"/>
              <a:gd name="adj3" fmla="val 51682"/>
              <a:gd name="adj4" fmla="val -110095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800" dirty="0">
                <a:blipFill>
                  <a:blip r:embed="rId20"/>
                  <a:stretch>
                    <a:fillRect/>
                  </a:stretch>
                </a:blipFill>
                <a:latin typeface="Abilene" pitchFamily="2" charset="0"/>
              </a:rPr>
              <a:t>  Un clic</a:t>
            </a:r>
          </a:p>
          <a:p>
            <a:endParaRPr lang="fr-FR" sz="2800" dirty="0">
              <a:blipFill>
                <a:blip r:embed="rId20"/>
                <a:stretch>
                  <a:fillRect/>
                </a:stretch>
              </a:blipFill>
              <a:latin typeface="Abilene" pitchFamily="2" charset="0"/>
            </a:endParaRPr>
          </a:p>
          <a:p>
            <a:r>
              <a:rPr lang="fr-FR" sz="2800" dirty="0">
                <a:blipFill>
                  <a:blip r:embed="rId20"/>
                  <a:stretch>
                    <a:fillRect/>
                  </a:stretch>
                </a:blipFill>
                <a:latin typeface="Abilene" pitchFamily="2" charset="0"/>
              </a:rPr>
              <a:t>  Paroles </a:t>
            </a:r>
          </a:p>
          <a:p>
            <a:r>
              <a:rPr lang="fr-FR" sz="2800" dirty="0">
                <a:blipFill>
                  <a:blip r:embed="rId20"/>
                  <a:stretch>
                    <a:fillRect/>
                  </a:stretch>
                </a:blipFill>
                <a:latin typeface="Abilene" pitchFamily="2" charset="0"/>
              </a:rPr>
              <a:t>       Et</a:t>
            </a:r>
          </a:p>
          <a:p>
            <a:r>
              <a:rPr lang="fr-FR" sz="2800" dirty="0">
                <a:blipFill>
                  <a:blip r:embed="rId20"/>
                  <a:stretch>
                    <a:fillRect/>
                  </a:stretch>
                </a:blipFill>
                <a:latin typeface="Abilene" pitchFamily="2" charset="0"/>
              </a:rPr>
              <a:t> musique</a:t>
            </a: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orme libre 18"/>
          <p:cNvSpPr/>
          <p:nvPr/>
        </p:nvSpPr>
        <p:spPr>
          <a:xfrm>
            <a:off x="-32" y="428604"/>
            <a:ext cx="4929190" cy="5500725"/>
          </a:xfrm>
          <a:custGeom>
            <a:avLst/>
            <a:gdLst>
              <a:gd name="connsiteX0" fmla="*/ 15498 w 3254644"/>
              <a:gd name="connsiteY0" fmla="*/ 0 h 3316637"/>
              <a:gd name="connsiteX1" fmla="*/ 3254644 w 3254644"/>
              <a:gd name="connsiteY1" fmla="*/ 185979 h 3316637"/>
              <a:gd name="connsiteX2" fmla="*/ 3223647 w 3254644"/>
              <a:gd name="connsiteY2" fmla="*/ 2727701 h 3316637"/>
              <a:gd name="connsiteX3" fmla="*/ 0 w 3254644"/>
              <a:gd name="connsiteY3" fmla="*/ 3316637 h 3316637"/>
              <a:gd name="connsiteX4" fmla="*/ 15498 w 3254644"/>
              <a:gd name="connsiteY4" fmla="*/ 0 h 3316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4644" h="3316637">
                <a:moveTo>
                  <a:pt x="15498" y="0"/>
                </a:moveTo>
                <a:lnTo>
                  <a:pt x="3254644" y="185979"/>
                </a:lnTo>
                <a:lnTo>
                  <a:pt x="3223647" y="2727701"/>
                </a:lnTo>
                <a:lnTo>
                  <a:pt x="0" y="3316637"/>
                </a:lnTo>
                <a:lnTo>
                  <a:pt x="15498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800" dirty="0"/>
              <a:t>Avant de vivre ici</a:t>
            </a:r>
            <a:br>
              <a:rPr lang="fr-FR" sz="2800" dirty="0"/>
            </a:br>
            <a:r>
              <a:rPr lang="fr-FR" sz="2800" dirty="0"/>
              <a:t>J’ai connu quelques mondes</a:t>
            </a:r>
            <a:br>
              <a:rPr lang="fr-FR" sz="2800" dirty="0"/>
            </a:br>
            <a:r>
              <a:rPr lang="fr-FR" sz="2800" dirty="0"/>
              <a:t>Bien sûr celui qui brille</a:t>
            </a:r>
            <a:br>
              <a:rPr lang="fr-FR" sz="2800" dirty="0"/>
            </a:br>
            <a:r>
              <a:rPr lang="fr-FR" sz="2800" dirty="0"/>
              <a:t>Et qui inonde</a:t>
            </a:r>
            <a:br>
              <a:rPr lang="fr-FR" sz="2800" dirty="0"/>
            </a:br>
            <a:r>
              <a:rPr lang="fr-FR" sz="2800" dirty="0"/>
              <a:t>De fleurs de pacotille</a:t>
            </a:r>
            <a:br>
              <a:rPr lang="fr-FR" sz="2800" dirty="0"/>
            </a:br>
            <a:r>
              <a:rPr lang="fr-FR" sz="2800" dirty="0"/>
              <a:t>Les grands comme le immondes</a:t>
            </a:r>
          </a:p>
        </p:txBody>
      </p:sp>
      <p:sp>
        <p:nvSpPr>
          <p:cNvPr id="24" name="Forme libre 23"/>
          <p:cNvSpPr/>
          <p:nvPr/>
        </p:nvSpPr>
        <p:spPr>
          <a:xfrm>
            <a:off x="-32" y="428604"/>
            <a:ext cx="4929190" cy="5500725"/>
          </a:xfrm>
          <a:custGeom>
            <a:avLst/>
            <a:gdLst>
              <a:gd name="connsiteX0" fmla="*/ 15498 w 3254644"/>
              <a:gd name="connsiteY0" fmla="*/ 0 h 3316637"/>
              <a:gd name="connsiteX1" fmla="*/ 3254644 w 3254644"/>
              <a:gd name="connsiteY1" fmla="*/ 185979 h 3316637"/>
              <a:gd name="connsiteX2" fmla="*/ 3223647 w 3254644"/>
              <a:gd name="connsiteY2" fmla="*/ 2727701 h 3316637"/>
              <a:gd name="connsiteX3" fmla="*/ 0 w 3254644"/>
              <a:gd name="connsiteY3" fmla="*/ 3316637 h 3316637"/>
              <a:gd name="connsiteX4" fmla="*/ 15498 w 3254644"/>
              <a:gd name="connsiteY4" fmla="*/ 0 h 3316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4644" h="3316637">
                <a:moveTo>
                  <a:pt x="15498" y="0"/>
                </a:moveTo>
                <a:lnTo>
                  <a:pt x="3254644" y="185979"/>
                </a:lnTo>
                <a:lnTo>
                  <a:pt x="3223647" y="2727701"/>
                </a:lnTo>
                <a:lnTo>
                  <a:pt x="0" y="3316637"/>
                </a:lnTo>
                <a:lnTo>
                  <a:pt x="15498" y="0"/>
                </a:lnTo>
                <a:close/>
              </a:path>
            </a:pathLst>
          </a:custGeom>
          <a:blipFill>
            <a:blip r:embed="rId4">
              <a:grayscl/>
              <a:lum brigh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fr-FR" sz="28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fr-FR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   Dans ce drôle d’élevage</a:t>
            </a:r>
            <a:br>
              <a:rPr lang="fr-FR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fr-FR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   Où les dindes farcies</a:t>
            </a:r>
            <a:br>
              <a:rPr lang="fr-FR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fr-FR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   Côtoient les oies sauvages,</a:t>
            </a:r>
            <a:br>
              <a:rPr lang="fr-FR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fr-FR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   Les farines où on s’ roule</a:t>
            </a:r>
            <a:br>
              <a:rPr lang="fr-FR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fr-FR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   Ne sont pas animales</a:t>
            </a:r>
            <a:br>
              <a:rPr lang="fr-FR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fr-FR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   Et devant la vitrine, la foule</a:t>
            </a:r>
            <a:br>
              <a:rPr lang="fr-FR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fr-FR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   Pas toujours amicale</a:t>
            </a:r>
            <a:endParaRPr lang="fr-FR" sz="28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6" name="Forme libre 25"/>
          <p:cNvSpPr/>
          <p:nvPr/>
        </p:nvSpPr>
        <p:spPr>
          <a:xfrm>
            <a:off x="-32" y="428604"/>
            <a:ext cx="4929190" cy="5500725"/>
          </a:xfrm>
          <a:custGeom>
            <a:avLst/>
            <a:gdLst>
              <a:gd name="connsiteX0" fmla="*/ 15498 w 3254644"/>
              <a:gd name="connsiteY0" fmla="*/ 0 h 3316637"/>
              <a:gd name="connsiteX1" fmla="*/ 3254644 w 3254644"/>
              <a:gd name="connsiteY1" fmla="*/ 185979 h 3316637"/>
              <a:gd name="connsiteX2" fmla="*/ 3223647 w 3254644"/>
              <a:gd name="connsiteY2" fmla="*/ 2727701 h 3316637"/>
              <a:gd name="connsiteX3" fmla="*/ 0 w 3254644"/>
              <a:gd name="connsiteY3" fmla="*/ 3316637 h 3316637"/>
              <a:gd name="connsiteX4" fmla="*/ 15498 w 3254644"/>
              <a:gd name="connsiteY4" fmla="*/ 0 h 3316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4644" h="3316637">
                <a:moveTo>
                  <a:pt x="15498" y="0"/>
                </a:moveTo>
                <a:lnTo>
                  <a:pt x="3254644" y="185979"/>
                </a:lnTo>
                <a:lnTo>
                  <a:pt x="3223647" y="2727701"/>
                </a:lnTo>
                <a:lnTo>
                  <a:pt x="0" y="3316637"/>
                </a:lnTo>
                <a:lnTo>
                  <a:pt x="15498" y="0"/>
                </a:lnTo>
                <a:close/>
              </a:path>
            </a:pathLst>
          </a:custGeom>
          <a:blipFill>
            <a:blip r:embed="rId5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800" dirty="0">
                <a:solidFill>
                  <a:schemeClr val="tx1"/>
                </a:solidFill>
              </a:rPr>
              <a:t>                    {Refrain:}</a:t>
            </a:r>
            <a:br>
              <a:rPr lang="fr-FR" sz="2800" dirty="0">
                <a:solidFill>
                  <a:schemeClr val="tx1"/>
                </a:solidFill>
              </a:rPr>
            </a:br>
            <a:r>
              <a:rPr lang="fr-FR" sz="2800" dirty="0">
                <a:solidFill>
                  <a:schemeClr val="tx1"/>
                </a:solidFill>
              </a:rPr>
              <a:t>    Et si on te demande, dis-leur</a:t>
            </a:r>
            <a:br>
              <a:rPr lang="fr-FR" sz="2800" dirty="0">
                <a:solidFill>
                  <a:schemeClr val="tx1"/>
                </a:solidFill>
              </a:rPr>
            </a:br>
            <a:r>
              <a:rPr lang="fr-FR" sz="2800" dirty="0">
                <a:solidFill>
                  <a:schemeClr val="tx1"/>
                </a:solidFill>
              </a:rPr>
              <a:t>    D’oublier de m’attendre</a:t>
            </a:r>
            <a:br>
              <a:rPr lang="fr-FR" sz="2800" dirty="0">
                <a:solidFill>
                  <a:schemeClr val="tx1"/>
                </a:solidFill>
              </a:rPr>
            </a:br>
            <a:r>
              <a:rPr lang="fr-FR" sz="2800" dirty="0">
                <a:solidFill>
                  <a:schemeClr val="tx1"/>
                </a:solidFill>
              </a:rPr>
              <a:t>    Car ici c’est ailleurs</a:t>
            </a:r>
            <a:br>
              <a:rPr lang="fr-FR" sz="2800" dirty="0">
                <a:solidFill>
                  <a:schemeClr val="tx1"/>
                </a:solidFill>
              </a:rPr>
            </a:br>
            <a:r>
              <a:rPr lang="fr-FR" sz="2800" dirty="0">
                <a:solidFill>
                  <a:schemeClr val="tx1"/>
                </a:solidFill>
              </a:rPr>
              <a:t>    Ailleurs Land</a:t>
            </a:r>
            <a:br>
              <a:rPr lang="fr-FR" sz="2800" dirty="0">
                <a:solidFill>
                  <a:schemeClr val="tx1"/>
                </a:solidFill>
              </a:rPr>
            </a:br>
            <a:r>
              <a:rPr lang="fr-FR" sz="2800" dirty="0">
                <a:solidFill>
                  <a:schemeClr val="tx1"/>
                </a:solidFill>
              </a:rPr>
              <a:t>    Et si on te demande, dis-leur</a:t>
            </a:r>
            <a:br>
              <a:rPr lang="fr-FR" sz="2800" dirty="0">
                <a:solidFill>
                  <a:schemeClr val="tx1"/>
                </a:solidFill>
              </a:rPr>
            </a:br>
            <a:r>
              <a:rPr lang="fr-FR" sz="2800" dirty="0">
                <a:solidFill>
                  <a:schemeClr val="tx1"/>
                </a:solidFill>
              </a:rPr>
              <a:t>    Je travaille de mes mains</a:t>
            </a:r>
            <a:br>
              <a:rPr lang="fr-FR" sz="2800" dirty="0">
                <a:solidFill>
                  <a:schemeClr val="tx1"/>
                </a:solidFill>
              </a:rPr>
            </a:br>
            <a:r>
              <a:rPr lang="fr-FR" sz="2800" dirty="0">
                <a:solidFill>
                  <a:schemeClr val="tx1"/>
                </a:solidFill>
              </a:rPr>
              <a:t>    Je regarde le ciel</a:t>
            </a:r>
            <a:br>
              <a:rPr lang="fr-FR" sz="2800" dirty="0">
                <a:solidFill>
                  <a:schemeClr val="tx1"/>
                </a:solidFill>
              </a:rPr>
            </a:br>
            <a:r>
              <a:rPr lang="fr-FR" sz="2800" dirty="0">
                <a:solidFill>
                  <a:schemeClr val="tx1"/>
                </a:solidFill>
              </a:rPr>
              <a:t>    Je vais à l’essentiel</a:t>
            </a:r>
            <a:br>
              <a:rPr lang="fr-FR" sz="2800" dirty="0">
                <a:solidFill>
                  <a:schemeClr val="tx1"/>
                </a:solidFill>
              </a:rPr>
            </a:br>
            <a:r>
              <a:rPr lang="fr-FR" sz="2800" dirty="0">
                <a:solidFill>
                  <a:schemeClr val="tx1"/>
                </a:solidFill>
              </a:rPr>
              <a:t>    Ailleurs Land</a:t>
            </a:r>
          </a:p>
        </p:txBody>
      </p:sp>
      <p:sp>
        <p:nvSpPr>
          <p:cNvPr id="22" name="Forme libre 21"/>
          <p:cNvSpPr/>
          <p:nvPr/>
        </p:nvSpPr>
        <p:spPr>
          <a:xfrm>
            <a:off x="-32" y="428604"/>
            <a:ext cx="4929190" cy="5500725"/>
          </a:xfrm>
          <a:custGeom>
            <a:avLst/>
            <a:gdLst>
              <a:gd name="connsiteX0" fmla="*/ 15498 w 3254644"/>
              <a:gd name="connsiteY0" fmla="*/ 0 h 3316637"/>
              <a:gd name="connsiteX1" fmla="*/ 3254644 w 3254644"/>
              <a:gd name="connsiteY1" fmla="*/ 185979 h 3316637"/>
              <a:gd name="connsiteX2" fmla="*/ 3223647 w 3254644"/>
              <a:gd name="connsiteY2" fmla="*/ 2727701 h 3316637"/>
              <a:gd name="connsiteX3" fmla="*/ 0 w 3254644"/>
              <a:gd name="connsiteY3" fmla="*/ 3316637 h 3316637"/>
              <a:gd name="connsiteX4" fmla="*/ 15498 w 3254644"/>
              <a:gd name="connsiteY4" fmla="*/ 0 h 3316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4644" h="3316637">
                <a:moveTo>
                  <a:pt x="15498" y="0"/>
                </a:moveTo>
                <a:lnTo>
                  <a:pt x="3254644" y="185979"/>
                </a:lnTo>
                <a:lnTo>
                  <a:pt x="3223647" y="2727701"/>
                </a:lnTo>
                <a:lnTo>
                  <a:pt x="0" y="3316637"/>
                </a:lnTo>
                <a:lnTo>
                  <a:pt x="15498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800" dirty="0">
                <a:solidFill>
                  <a:srgbClr val="006600"/>
                </a:solidFill>
              </a:rPr>
              <a:t>    Avant d’être avec elle,</a:t>
            </a:r>
            <a:br>
              <a:rPr lang="fr-FR" sz="2800" dirty="0">
                <a:solidFill>
                  <a:srgbClr val="006600"/>
                </a:solidFill>
              </a:rPr>
            </a:br>
            <a:r>
              <a:rPr lang="fr-FR" sz="2800" dirty="0">
                <a:solidFill>
                  <a:srgbClr val="006600"/>
                </a:solidFill>
              </a:rPr>
              <a:t>    J ’ai connu quelques filles</a:t>
            </a:r>
            <a:br>
              <a:rPr lang="fr-FR" sz="2800" dirty="0">
                <a:solidFill>
                  <a:srgbClr val="006600"/>
                </a:solidFill>
              </a:rPr>
            </a:br>
            <a:r>
              <a:rPr lang="fr-FR" sz="2800" dirty="0">
                <a:solidFill>
                  <a:srgbClr val="006600"/>
                </a:solidFill>
              </a:rPr>
              <a:t>    Parmi les plus belles</a:t>
            </a:r>
            <a:br>
              <a:rPr lang="fr-FR" sz="2800" dirty="0">
                <a:solidFill>
                  <a:srgbClr val="006600"/>
                </a:solidFill>
              </a:rPr>
            </a:br>
            <a:r>
              <a:rPr lang="fr-FR" sz="2800" dirty="0">
                <a:solidFill>
                  <a:srgbClr val="006600"/>
                </a:solidFill>
              </a:rPr>
              <a:t>    Celles qui scintillent</a:t>
            </a:r>
            <a:br>
              <a:rPr lang="fr-FR" sz="2800" dirty="0">
                <a:solidFill>
                  <a:srgbClr val="006600"/>
                </a:solidFill>
              </a:rPr>
            </a:br>
            <a:r>
              <a:rPr lang="fr-FR" sz="2800" dirty="0">
                <a:solidFill>
                  <a:srgbClr val="006600"/>
                </a:solidFill>
              </a:rPr>
              <a:t>    Qui font des étincelles</a:t>
            </a:r>
            <a:br>
              <a:rPr lang="fr-FR" sz="2800" dirty="0">
                <a:solidFill>
                  <a:srgbClr val="006600"/>
                </a:solidFill>
              </a:rPr>
            </a:br>
            <a:r>
              <a:rPr lang="fr-FR" sz="2800" dirty="0">
                <a:solidFill>
                  <a:srgbClr val="006600"/>
                </a:solidFill>
              </a:rPr>
              <a:t>    Quand on les déshabille</a:t>
            </a:r>
            <a:br>
              <a:rPr lang="fr-FR" sz="2800" dirty="0">
                <a:solidFill>
                  <a:srgbClr val="006600"/>
                </a:solidFill>
              </a:rPr>
            </a:br>
            <a:r>
              <a:rPr lang="fr-FR" sz="2800" dirty="0">
                <a:solidFill>
                  <a:srgbClr val="006600"/>
                </a:solidFill>
              </a:rPr>
              <a:t>    Ces grands gibiers de course</a:t>
            </a:r>
            <a:endParaRPr lang="fr-FR" sz="2800" b="1" dirty="0">
              <a:solidFill>
                <a:srgbClr val="006600"/>
              </a:solidFill>
            </a:endParaRPr>
          </a:p>
        </p:txBody>
      </p:sp>
      <p:sp>
        <p:nvSpPr>
          <p:cNvPr id="21" name="Forme libre 20"/>
          <p:cNvSpPr/>
          <p:nvPr/>
        </p:nvSpPr>
        <p:spPr>
          <a:xfrm>
            <a:off x="-32" y="428604"/>
            <a:ext cx="4929190" cy="5500725"/>
          </a:xfrm>
          <a:custGeom>
            <a:avLst/>
            <a:gdLst>
              <a:gd name="connsiteX0" fmla="*/ 15498 w 3254644"/>
              <a:gd name="connsiteY0" fmla="*/ 0 h 3316637"/>
              <a:gd name="connsiteX1" fmla="*/ 3254644 w 3254644"/>
              <a:gd name="connsiteY1" fmla="*/ 185979 h 3316637"/>
              <a:gd name="connsiteX2" fmla="*/ 3223647 w 3254644"/>
              <a:gd name="connsiteY2" fmla="*/ 2727701 h 3316637"/>
              <a:gd name="connsiteX3" fmla="*/ 0 w 3254644"/>
              <a:gd name="connsiteY3" fmla="*/ 3316637 h 3316637"/>
              <a:gd name="connsiteX4" fmla="*/ 15498 w 3254644"/>
              <a:gd name="connsiteY4" fmla="*/ 0 h 3316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4644" h="3316637">
                <a:moveTo>
                  <a:pt x="15498" y="0"/>
                </a:moveTo>
                <a:lnTo>
                  <a:pt x="3254644" y="185979"/>
                </a:lnTo>
                <a:lnTo>
                  <a:pt x="3223647" y="2727701"/>
                </a:lnTo>
                <a:lnTo>
                  <a:pt x="0" y="3316637"/>
                </a:lnTo>
                <a:lnTo>
                  <a:pt x="15498" y="0"/>
                </a:lnTo>
                <a:close/>
              </a:path>
            </a:pathLst>
          </a:custGeom>
          <a:blipFill>
            <a:blip r:embed="rId7">
              <a:lum brigh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800" dirty="0">
                <a:solidFill>
                  <a:schemeClr val="tx1"/>
                </a:solidFill>
              </a:rPr>
              <a:t>    Ces perles de magazines</a:t>
            </a:r>
            <a:br>
              <a:rPr lang="fr-FR" sz="2800" dirty="0">
                <a:solidFill>
                  <a:schemeClr val="tx1"/>
                </a:solidFill>
              </a:rPr>
            </a:br>
            <a:r>
              <a:rPr lang="fr-FR" sz="2800" dirty="0">
                <a:solidFill>
                  <a:schemeClr val="tx1"/>
                </a:solidFill>
              </a:rPr>
              <a:t>    Toujours cotées en bourse</a:t>
            </a:r>
            <a:br>
              <a:rPr lang="fr-FR" sz="2800" dirty="0">
                <a:solidFill>
                  <a:schemeClr val="tx1"/>
                </a:solidFill>
              </a:rPr>
            </a:br>
            <a:r>
              <a:rPr lang="fr-FR" sz="2800" dirty="0">
                <a:solidFill>
                  <a:schemeClr val="tx1"/>
                </a:solidFill>
              </a:rPr>
              <a:t>    Offraient des avantages</a:t>
            </a:r>
            <a:br>
              <a:rPr lang="fr-FR" sz="2800" dirty="0">
                <a:solidFill>
                  <a:schemeClr val="tx1"/>
                </a:solidFill>
              </a:rPr>
            </a:br>
            <a:r>
              <a:rPr lang="fr-FR" sz="2800" dirty="0">
                <a:solidFill>
                  <a:schemeClr val="tx1"/>
                </a:solidFill>
              </a:rPr>
              <a:t>    Images à deux dimensions</a:t>
            </a:r>
            <a:br>
              <a:rPr lang="fr-FR" sz="2800" dirty="0">
                <a:solidFill>
                  <a:schemeClr val="tx1"/>
                </a:solidFill>
              </a:rPr>
            </a:br>
            <a:r>
              <a:rPr lang="fr-FR" sz="2800" dirty="0">
                <a:solidFill>
                  <a:schemeClr val="tx1"/>
                </a:solidFill>
              </a:rPr>
              <a:t>    En long, en large mais pas trop</a:t>
            </a:r>
          </a:p>
          <a:p>
            <a:r>
              <a:rPr lang="fr-FR" sz="2800" dirty="0">
                <a:solidFill>
                  <a:schemeClr val="tx1"/>
                </a:solidFill>
              </a:rPr>
              <a:t>    en profond</a:t>
            </a:r>
            <a:br>
              <a:rPr lang="fr-FR" sz="2800" dirty="0">
                <a:solidFill>
                  <a:schemeClr val="tx1"/>
                </a:solidFill>
              </a:rPr>
            </a:br>
            <a:r>
              <a:rPr lang="fr-FR" sz="2800" dirty="0">
                <a:solidFill>
                  <a:schemeClr val="tx1"/>
                </a:solidFill>
              </a:rPr>
              <a:t>    Oh la belle illusion!</a:t>
            </a:r>
          </a:p>
        </p:txBody>
      </p:sp>
      <p:sp>
        <p:nvSpPr>
          <p:cNvPr id="34" name="Forme libre 33"/>
          <p:cNvSpPr/>
          <p:nvPr/>
        </p:nvSpPr>
        <p:spPr>
          <a:xfrm>
            <a:off x="-32" y="428604"/>
            <a:ext cx="4929190" cy="5500725"/>
          </a:xfrm>
          <a:custGeom>
            <a:avLst/>
            <a:gdLst>
              <a:gd name="connsiteX0" fmla="*/ 15498 w 3254644"/>
              <a:gd name="connsiteY0" fmla="*/ 0 h 3316637"/>
              <a:gd name="connsiteX1" fmla="*/ 3254644 w 3254644"/>
              <a:gd name="connsiteY1" fmla="*/ 185979 h 3316637"/>
              <a:gd name="connsiteX2" fmla="*/ 3223647 w 3254644"/>
              <a:gd name="connsiteY2" fmla="*/ 2727701 h 3316637"/>
              <a:gd name="connsiteX3" fmla="*/ 0 w 3254644"/>
              <a:gd name="connsiteY3" fmla="*/ 3316637 h 3316637"/>
              <a:gd name="connsiteX4" fmla="*/ 15498 w 3254644"/>
              <a:gd name="connsiteY4" fmla="*/ 0 h 3316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4644" h="3316637">
                <a:moveTo>
                  <a:pt x="15498" y="0"/>
                </a:moveTo>
                <a:lnTo>
                  <a:pt x="3254644" y="185979"/>
                </a:lnTo>
                <a:lnTo>
                  <a:pt x="3223647" y="2727701"/>
                </a:lnTo>
                <a:lnTo>
                  <a:pt x="0" y="3316637"/>
                </a:lnTo>
                <a:lnTo>
                  <a:pt x="15498" y="0"/>
                </a:lnTo>
                <a:close/>
              </a:path>
            </a:pathLst>
          </a:custGeom>
          <a:blipFill>
            <a:blip r:embed="rId8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800" dirty="0">
                <a:solidFill>
                  <a:srgbClr val="006600"/>
                </a:solidFill>
              </a:rPr>
              <a:t>                 {Refrain:}</a:t>
            </a:r>
            <a:br>
              <a:rPr lang="fr-FR" sz="2800" dirty="0">
                <a:solidFill>
                  <a:srgbClr val="006600"/>
                </a:solidFill>
              </a:rPr>
            </a:br>
            <a:r>
              <a:rPr lang="fr-FR" sz="2800" dirty="0">
                <a:solidFill>
                  <a:srgbClr val="006600"/>
                </a:solidFill>
              </a:rPr>
              <a:t>    Et si on te demande, dis-leur</a:t>
            </a:r>
            <a:br>
              <a:rPr lang="fr-FR" sz="2800" dirty="0">
                <a:solidFill>
                  <a:srgbClr val="006600"/>
                </a:solidFill>
              </a:rPr>
            </a:br>
            <a:r>
              <a:rPr lang="fr-FR" sz="2800" dirty="0">
                <a:solidFill>
                  <a:srgbClr val="006600"/>
                </a:solidFill>
              </a:rPr>
              <a:t>    D’oublier de m’attendre</a:t>
            </a:r>
            <a:br>
              <a:rPr lang="fr-FR" sz="2800" dirty="0">
                <a:solidFill>
                  <a:srgbClr val="006600"/>
                </a:solidFill>
              </a:rPr>
            </a:br>
            <a:r>
              <a:rPr lang="fr-FR" sz="2800" dirty="0">
                <a:solidFill>
                  <a:srgbClr val="006600"/>
                </a:solidFill>
              </a:rPr>
              <a:t>    Car ici c’est ailleurs</a:t>
            </a:r>
            <a:br>
              <a:rPr lang="fr-FR" sz="2800" dirty="0">
                <a:solidFill>
                  <a:srgbClr val="006600"/>
                </a:solidFill>
              </a:rPr>
            </a:br>
            <a:r>
              <a:rPr lang="fr-FR" sz="2800" dirty="0">
                <a:solidFill>
                  <a:srgbClr val="006600"/>
                </a:solidFill>
              </a:rPr>
              <a:t>    Ailleurs Land</a:t>
            </a:r>
            <a:br>
              <a:rPr lang="fr-FR" sz="2800" dirty="0">
                <a:solidFill>
                  <a:srgbClr val="006600"/>
                </a:solidFill>
              </a:rPr>
            </a:br>
            <a:r>
              <a:rPr lang="fr-FR" sz="2800" dirty="0">
                <a:solidFill>
                  <a:srgbClr val="006600"/>
                </a:solidFill>
              </a:rPr>
              <a:t>    Et si on te demande, dis-leur</a:t>
            </a:r>
            <a:br>
              <a:rPr lang="fr-FR" sz="2800" dirty="0">
                <a:solidFill>
                  <a:srgbClr val="006600"/>
                </a:solidFill>
              </a:rPr>
            </a:br>
            <a:r>
              <a:rPr lang="fr-FR" sz="2800" dirty="0">
                <a:solidFill>
                  <a:srgbClr val="006600"/>
                </a:solidFill>
              </a:rPr>
              <a:t>    Je travaille de mes mains</a:t>
            </a:r>
            <a:br>
              <a:rPr lang="fr-FR" sz="2800" dirty="0">
                <a:solidFill>
                  <a:srgbClr val="006600"/>
                </a:solidFill>
              </a:rPr>
            </a:br>
            <a:r>
              <a:rPr lang="fr-FR" sz="2800" dirty="0">
                <a:solidFill>
                  <a:srgbClr val="006600"/>
                </a:solidFill>
              </a:rPr>
              <a:t>    Je regarde le ciel</a:t>
            </a:r>
            <a:br>
              <a:rPr lang="fr-FR" sz="2800" dirty="0">
                <a:solidFill>
                  <a:srgbClr val="006600"/>
                </a:solidFill>
              </a:rPr>
            </a:br>
            <a:r>
              <a:rPr lang="fr-FR" sz="2800" dirty="0">
                <a:solidFill>
                  <a:srgbClr val="006600"/>
                </a:solidFill>
              </a:rPr>
              <a:t>    Je vais à l’essentiel</a:t>
            </a:r>
            <a:br>
              <a:rPr lang="fr-FR" sz="2800" dirty="0">
                <a:solidFill>
                  <a:srgbClr val="006600"/>
                </a:solidFill>
              </a:rPr>
            </a:br>
            <a:r>
              <a:rPr lang="fr-FR" sz="2800" dirty="0">
                <a:solidFill>
                  <a:srgbClr val="006600"/>
                </a:solidFill>
              </a:rPr>
              <a:t>    Ailleurs Land</a:t>
            </a:r>
          </a:p>
        </p:txBody>
      </p:sp>
      <p:sp>
        <p:nvSpPr>
          <p:cNvPr id="20" name="Forme libre 19"/>
          <p:cNvSpPr/>
          <p:nvPr/>
        </p:nvSpPr>
        <p:spPr>
          <a:xfrm>
            <a:off x="-32" y="428604"/>
            <a:ext cx="4929190" cy="5500725"/>
          </a:xfrm>
          <a:custGeom>
            <a:avLst/>
            <a:gdLst>
              <a:gd name="connsiteX0" fmla="*/ 15498 w 3254644"/>
              <a:gd name="connsiteY0" fmla="*/ 0 h 3316637"/>
              <a:gd name="connsiteX1" fmla="*/ 3254644 w 3254644"/>
              <a:gd name="connsiteY1" fmla="*/ 185979 h 3316637"/>
              <a:gd name="connsiteX2" fmla="*/ 3223647 w 3254644"/>
              <a:gd name="connsiteY2" fmla="*/ 2727701 h 3316637"/>
              <a:gd name="connsiteX3" fmla="*/ 0 w 3254644"/>
              <a:gd name="connsiteY3" fmla="*/ 3316637 h 3316637"/>
              <a:gd name="connsiteX4" fmla="*/ 15498 w 3254644"/>
              <a:gd name="connsiteY4" fmla="*/ 0 h 3316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4644" h="3316637">
                <a:moveTo>
                  <a:pt x="15498" y="0"/>
                </a:moveTo>
                <a:lnTo>
                  <a:pt x="3254644" y="185979"/>
                </a:lnTo>
                <a:lnTo>
                  <a:pt x="3223647" y="2727701"/>
                </a:lnTo>
                <a:lnTo>
                  <a:pt x="0" y="3316637"/>
                </a:lnTo>
                <a:lnTo>
                  <a:pt x="15498" y="0"/>
                </a:lnTo>
                <a:close/>
              </a:path>
            </a:pathLst>
          </a:custGeom>
          <a:blipFill>
            <a:blip r:embed="rId7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800" dirty="0">
                <a:solidFill>
                  <a:schemeClr val="accent4">
                    <a:lumMod val="50000"/>
                  </a:schemeClr>
                </a:solidFill>
              </a:rPr>
              <a:t>    Ici, tu vois</a:t>
            </a:r>
            <a:br>
              <a:rPr lang="fr-FR" sz="2800" dirty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sz="2800" dirty="0">
                <a:solidFill>
                  <a:schemeClr val="accent4">
                    <a:lumMod val="50000"/>
                  </a:schemeClr>
                </a:solidFill>
              </a:rPr>
              <a:t>    On est loin de tout ça</a:t>
            </a:r>
            <a:br>
              <a:rPr lang="fr-FR" sz="2800" dirty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sz="2800" dirty="0">
                <a:solidFill>
                  <a:schemeClr val="accent4">
                    <a:lumMod val="50000"/>
                  </a:schemeClr>
                </a:solidFill>
              </a:rPr>
              <a:t>    Et toi</a:t>
            </a:r>
            <a:br>
              <a:rPr lang="fr-FR" sz="2800" dirty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sz="2800" dirty="0">
                <a:solidFill>
                  <a:schemeClr val="accent4">
                    <a:lumMod val="50000"/>
                  </a:schemeClr>
                </a:solidFill>
              </a:rPr>
              <a:t>    Tu retournes là-bas</a:t>
            </a:r>
            <a:br>
              <a:rPr lang="fr-FR" sz="2800" dirty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sz="2800" dirty="0">
                <a:solidFill>
                  <a:schemeClr val="accent4">
                    <a:lumMod val="50000"/>
                  </a:schemeClr>
                </a:solidFill>
              </a:rPr>
              <a:t>    Moi je reste</a:t>
            </a:r>
            <a:br>
              <a:rPr lang="fr-FR" sz="2800" dirty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sz="2800" dirty="0">
                <a:solidFill>
                  <a:schemeClr val="accent4">
                    <a:lumMod val="50000"/>
                  </a:schemeClr>
                </a:solidFill>
              </a:rPr>
              <a:t>    Tu dis "tu me regretteras"</a:t>
            </a:r>
            <a:br>
              <a:rPr lang="fr-FR" sz="2800" dirty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sz="2800" dirty="0">
                <a:solidFill>
                  <a:schemeClr val="accent4">
                    <a:lumMod val="50000"/>
                  </a:schemeClr>
                </a:solidFill>
              </a:rPr>
              <a:t>     Et moi je ne me regrette pas</a:t>
            </a:r>
          </a:p>
        </p:txBody>
      </p:sp>
      <p:sp>
        <p:nvSpPr>
          <p:cNvPr id="23" name="Forme libre 22"/>
          <p:cNvSpPr/>
          <p:nvPr/>
        </p:nvSpPr>
        <p:spPr>
          <a:xfrm>
            <a:off x="-32" y="428604"/>
            <a:ext cx="4929190" cy="5500725"/>
          </a:xfrm>
          <a:custGeom>
            <a:avLst/>
            <a:gdLst>
              <a:gd name="connsiteX0" fmla="*/ 15498 w 3254644"/>
              <a:gd name="connsiteY0" fmla="*/ 0 h 3316637"/>
              <a:gd name="connsiteX1" fmla="*/ 3254644 w 3254644"/>
              <a:gd name="connsiteY1" fmla="*/ 185979 h 3316637"/>
              <a:gd name="connsiteX2" fmla="*/ 3223647 w 3254644"/>
              <a:gd name="connsiteY2" fmla="*/ 2727701 h 3316637"/>
              <a:gd name="connsiteX3" fmla="*/ 0 w 3254644"/>
              <a:gd name="connsiteY3" fmla="*/ 3316637 h 3316637"/>
              <a:gd name="connsiteX4" fmla="*/ 15498 w 3254644"/>
              <a:gd name="connsiteY4" fmla="*/ 0 h 3316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4644" h="3316637">
                <a:moveTo>
                  <a:pt x="15498" y="0"/>
                </a:moveTo>
                <a:lnTo>
                  <a:pt x="3254644" y="185979"/>
                </a:lnTo>
                <a:lnTo>
                  <a:pt x="3223647" y="2727701"/>
                </a:lnTo>
                <a:lnTo>
                  <a:pt x="0" y="3316637"/>
                </a:lnTo>
                <a:lnTo>
                  <a:pt x="15498" y="0"/>
                </a:lnTo>
                <a:close/>
              </a:path>
            </a:pathLst>
          </a:custGeom>
          <a:blipFill>
            <a:blip r:embed="rId9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800" dirty="0">
                <a:solidFill>
                  <a:schemeClr val="accent5">
                    <a:lumMod val="50000"/>
                  </a:schemeClr>
                </a:solidFill>
              </a:rPr>
              <a:t>                       {Refrain:}</a:t>
            </a:r>
            <a:br>
              <a:rPr lang="fr-FR" sz="2800" dirty="0">
                <a:solidFill>
                  <a:schemeClr val="accent5">
                    <a:lumMod val="50000"/>
                  </a:schemeClr>
                </a:solidFill>
              </a:rPr>
            </a:br>
            <a:r>
              <a:rPr lang="fr-FR" sz="2800" dirty="0">
                <a:solidFill>
                  <a:schemeClr val="accent5">
                    <a:lumMod val="50000"/>
                  </a:schemeClr>
                </a:solidFill>
              </a:rPr>
              <a:t>    Et si on te demande, dis-leur</a:t>
            </a:r>
            <a:br>
              <a:rPr lang="fr-FR" sz="2800" dirty="0">
                <a:solidFill>
                  <a:schemeClr val="accent5">
                    <a:lumMod val="50000"/>
                  </a:schemeClr>
                </a:solidFill>
              </a:rPr>
            </a:br>
            <a:r>
              <a:rPr lang="fr-FR" sz="2800" dirty="0">
                <a:solidFill>
                  <a:schemeClr val="accent5">
                    <a:lumMod val="50000"/>
                  </a:schemeClr>
                </a:solidFill>
              </a:rPr>
              <a:t>    D’oublier de m’attendre</a:t>
            </a:r>
            <a:br>
              <a:rPr lang="fr-FR" sz="2800" dirty="0">
                <a:solidFill>
                  <a:schemeClr val="accent5">
                    <a:lumMod val="50000"/>
                  </a:schemeClr>
                </a:solidFill>
              </a:rPr>
            </a:br>
            <a:r>
              <a:rPr lang="fr-FR" sz="2800" dirty="0">
                <a:solidFill>
                  <a:schemeClr val="accent5">
                    <a:lumMod val="50000"/>
                  </a:schemeClr>
                </a:solidFill>
              </a:rPr>
              <a:t>    Car ici c’est ailleurs</a:t>
            </a:r>
            <a:br>
              <a:rPr lang="fr-FR" sz="2800" dirty="0">
                <a:solidFill>
                  <a:schemeClr val="accent5">
                    <a:lumMod val="50000"/>
                  </a:schemeClr>
                </a:solidFill>
              </a:rPr>
            </a:br>
            <a:r>
              <a:rPr lang="fr-FR" sz="2800" dirty="0">
                <a:solidFill>
                  <a:schemeClr val="accent5">
                    <a:lumMod val="50000"/>
                  </a:schemeClr>
                </a:solidFill>
              </a:rPr>
              <a:t>    Ailleurs Land</a:t>
            </a:r>
            <a:br>
              <a:rPr lang="fr-FR" sz="2800" dirty="0">
                <a:solidFill>
                  <a:schemeClr val="accent5">
                    <a:lumMod val="50000"/>
                  </a:schemeClr>
                </a:solidFill>
              </a:rPr>
            </a:br>
            <a:r>
              <a:rPr lang="fr-FR" sz="2800" dirty="0">
                <a:solidFill>
                  <a:schemeClr val="accent5">
                    <a:lumMod val="50000"/>
                  </a:schemeClr>
                </a:solidFill>
              </a:rPr>
              <a:t>    Et si on te demande, dis-leur</a:t>
            </a:r>
            <a:br>
              <a:rPr lang="fr-FR" sz="2800" dirty="0">
                <a:solidFill>
                  <a:schemeClr val="accent5">
                    <a:lumMod val="50000"/>
                  </a:schemeClr>
                </a:solidFill>
              </a:rPr>
            </a:br>
            <a:r>
              <a:rPr lang="fr-FR" sz="2800" dirty="0">
                <a:solidFill>
                  <a:schemeClr val="accent5">
                    <a:lumMod val="50000"/>
                  </a:schemeClr>
                </a:solidFill>
              </a:rPr>
              <a:t>    Je travaille de mes mains</a:t>
            </a:r>
            <a:br>
              <a:rPr lang="fr-FR" sz="2800" dirty="0">
                <a:solidFill>
                  <a:schemeClr val="accent5">
                    <a:lumMod val="50000"/>
                  </a:schemeClr>
                </a:solidFill>
              </a:rPr>
            </a:br>
            <a:r>
              <a:rPr lang="fr-FR" sz="2800" dirty="0">
                <a:solidFill>
                  <a:schemeClr val="accent5">
                    <a:lumMod val="50000"/>
                  </a:schemeClr>
                </a:solidFill>
              </a:rPr>
              <a:t>    Je regarde le ciel</a:t>
            </a:r>
            <a:br>
              <a:rPr lang="fr-FR" sz="2800" dirty="0">
                <a:solidFill>
                  <a:schemeClr val="accent5">
                    <a:lumMod val="50000"/>
                  </a:schemeClr>
                </a:solidFill>
              </a:rPr>
            </a:br>
            <a:r>
              <a:rPr lang="fr-FR" sz="2800" dirty="0">
                <a:solidFill>
                  <a:schemeClr val="accent5">
                    <a:lumMod val="50000"/>
                  </a:schemeClr>
                </a:solidFill>
              </a:rPr>
              <a:t>    Je vais à l’essentiel</a:t>
            </a:r>
            <a:br>
              <a:rPr lang="fr-FR" sz="2800" dirty="0">
                <a:solidFill>
                  <a:schemeClr val="accent5">
                    <a:lumMod val="50000"/>
                  </a:schemeClr>
                </a:solidFill>
              </a:rPr>
            </a:br>
            <a:r>
              <a:rPr lang="fr-FR" sz="2800" dirty="0">
                <a:solidFill>
                  <a:schemeClr val="accent5">
                    <a:lumMod val="50000"/>
                  </a:schemeClr>
                </a:solidFill>
              </a:rPr>
              <a:t>    Ailleurs Land</a:t>
            </a:r>
            <a:endParaRPr lang="fr-FR" sz="2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7" name="Forme libre 26"/>
          <p:cNvSpPr/>
          <p:nvPr/>
        </p:nvSpPr>
        <p:spPr>
          <a:xfrm>
            <a:off x="-32" y="428604"/>
            <a:ext cx="4929190" cy="5500725"/>
          </a:xfrm>
          <a:custGeom>
            <a:avLst/>
            <a:gdLst>
              <a:gd name="connsiteX0" fmla="*/ 15498 w 3254644"/>
              <a:gd name="connsiteY0" fmla="*/ 0 h 3316637"/>
              <a:gd name="connsiteX1" fmla="*/ 3254644 w 3254644"/>
              <a:gd name="connsiteY1" fmla="*/ 185979 h 3316637"/>
              <a:gd name="connsiteX2" fmla="*/ 3223647 w 3254644"/>
              <a:gd name="connsiteY2" fmla="*/ 2727701 h 3316637"/>
              <a:gd name="connsiteX3" fmla="*/ 0 w 3254644"/>
              <a:gd name="connsiteY3" fmla="*/ 3316637 h 3316637"/>
              <a:gd name="connsiteX4" fmla="*/ 15498 w 3254644"/>
              <a:gd name="connsiteY4" fmla="*/ 0 h 3316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4644" h="3316637">
                <a:moveTo>
                  <a:pt x="15498" y="0"/>
                </a:moveTo>
                <a:lnTo>
                  <a:pt x="3254644" y="185979"/>
                </a:lnTo>
                <a:lnTo>
                  <a:pt x="3223647" y="2727701"/>
                </a:lnTo>
                <a:lnTo>
                  <a:pt x="0" y="3316637"/>
                </a:lnTo>
                <a:lnTo>
                  <a:pt x="15498" y="0"/>
                </a:lnTo>
                <a:close/>
              </a:path>
            </a:pathLst>
          </a:custGeom>
          <a:blipFill>
            <a:blip r:embed="rId10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800" dirty="0">
                <a:solidFill>
                  <a:srgbClr val="C00000"/>
                </a:solidFill>
              </a:rPr>
              <a:t>    Et j’essaie, loin des hommes,</a:t>
            </a:r>
            <a:br>
              <a:rPr lang="fr-FR" sz="2800" dirty="0">
                <a:solidFill>
                  <a:srgbClr val="C00000"/>
                </a:solidFill>
              </a:rPr>
            </a:br>
            <a:r>
              <a:rPr lang="fr-FR" sz="2800" dirty="0">
                <a:solidFill>
                  <a:srgbClr val="C00000"/>
                </a:solidFill>
              </a:rPr>
              <a:t>    De redevenir humain</a:t>
            </a:r>
            <a:br>
              <a:rPr lang="fr-FR" sz="2800" dirty="0">
                <a:solidFill>
                  <a:srgbClr val="C00000"/>
                </a:solidFill>
              </a:rPr>
            </a:br>
            <a:r>
              <a:rPr lang="fr-FR" sz="2800" dirty="0">
                <a:solidFill>
                  <a:srgbClr val="C00000"/>
                </a:solidFill>
              </a:rPr>
              <a:t>    Ici c’est ailleurs</a:t>
            </a:r>
            <a:br>
              <a:rPr lang="fr-FR" sz="2800" dirty="0">
                <a:solidFill>
                  <a:srgbClr val="C00000"/>
                </a:solidFill>
              </a:rPr>
            </a:br>
            <a:r>
              <a:rPr lang="fr-FR" sz="2800" dirty="0">
                <a:solidFill>
                  <a:srgbClr val="C00000"/>
                </a:solidFill>
              </a:rPr>
              <a:t>    Ailleurs Land</a:t>
            </a:r>
            <a:br>
              <a:rPr lang="fr-FR" sz="2800" dirty="0">
                <a:solidFill>
                  <a:srgbClr val="C00000"/>
                </a:solidFill>
              </a:rPr>
            </a:br>
            <a:r>
              <a:rPr lang="fr-FR" sz="2800" dirty="0">
                <a:solidFill>
                  <a:srgbClr val="C00000"/>
                </a:solidFill>
              </a:rPr>
              <a:t>    Ici c’est ailleurs</a:t>
            </a:r>
            <a:br>
              <a:rPr lang="fr-FR" sz="2800" dirty="0">
                <a:solidFill>
                  <a:srgbClr val="C00000"/>
                </a:solidFill>
              </a:rPr>
            </a:br>
            <a:r>
              <a:rPr lang="fr-FR" sz="2800" dirty="0">
                <a:solidFill>
                  <a:srgbClr val="C00000"/>
                </a:solidFill>
              </a:rPr>
              <a:t>    Ailleurs Land</a:t>
            </a:r>
            <a:br>
              <a:rPr lang="fr-FR" sz="2800" dirty="0">
                <a:solidFill>
                  <a:srgbClr val="C00000"/>
                </a:solidFill>
              </a:rPr>
            </a:br>
            <a:r>
              <a:rPr lang="fr-FR" sz="2800" dirty="0">
                <a:solidFill>
                  <a:srgbClr val="C00000"/>
                </a:solidFill>
              </a:rPr>
              <a:t>    Ici c’est ailleurs</a:t>
            </a:r>
            <a:br>
              <a:rPr lang="fr-FR" sz="2800" dirty="0">
                <a:solidFill>
                  <a:srgbClr val="C00000"/>
                </a:solidFill>
              </a:rPr>
            </a:br>
            <a:r>
              <a:rPr lang="fr-FR" sz="2800" dirty="0">
                <a:solidFill>
                  <a:srgbClr val="C00000"/>
                </a:solidFill>
              </a:rPr>
              <a:t>    Ailleurs</a:t>
            </a:r>
          </a:p>
        </p:txBody>
      </p:sp>
      <p:sp>
        <p:nvSpPr>
          <p:cNvPr id="6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000364" y="-1500222"/>
            <a:ext cx="1714512" cy="1214446"/>
          </a:xfrm>
          <a:noFill/>
        </p:spPr>
        <p:txBody>
          <a:bodyPr/>
          <a:lstStyle/>
          <a:p>
            <a:endParaRPr lang="fr-FR" sz="4000" dirty="0">
              <a:solidFill>
                <a:srgbClr val="FF0000"/>
              </a:solidFill>
            </a:endParaRPr>
          </a:p>
          <a:p>
            <a:r>
              <a:rPr lang="fr-FR" sz="4000" dirty="0">
                <a:solidFill>
                  <a:srgbClr val="FF0000"/>
                </a:solidFill>
              </a:rPr>
              <a:t>  </a:t>
            </a:r>
          </a:p>
          <a:p>
            <a:endParaRPr lang="fr-FR" sz="4000" dirty="0">
              <a:solidFill>
                <a:srgbClr val="FF0000"/>
              </a:solidFill>
            </a:endParaRPr>
          </a:p>
        </p:txBody>
      </p:sp>
      <p:pic>
        <p:nvPicPr>
          <p:cNvPr id="25" name="Image 24" descr="Image1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750" y="0"/>
            <a:ext cx="9136250" cy="6858000"/>
          </a:xfrm>
          <a:prstGeom prst="rect">
            <a:avLst/>
          </a:prstGeom>
        </p:spPr>
      </p:pic>
      <p:sp>
        <p:nvSpPr>
          <p:cNvPr id="37" name="Rectangle 36">
            <a:hlinkClick r:id="rId12" action="ppaction://hlinksldjump"/>
          </p:cNvPr>
          <p:cNvSpPr/>
          <p:nvPr/>
        </p:nvSpPr>
        <p:spPr>
          <a:xfrm>
            <a:off x="7572332" y="5500702"/>
            <a:ext cx="1571668" cy="1200152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dirty="0">
                <a:solidFill>
                  <a:srgbClr val="FF0000"/>
                </a:solidFill>
              </a:rPr>
              <a:t>clic</a:t>
            </a:r>
          </a:p>
        </p:txBody>
      </p:sp>
      <p:pic>
        <p:nvPicPr>
          <p:cNvPr id="18" name="Image 17" descr="jzwcc67s.png"/>
          <p:cNvPicPr>
            <a:picLocks noChangeAspect="1"/>
          </p:cNvPicPr>
          <p:nvPr/>
        </p:nvPicPr>
        <p:blipFill>
          <a:blip r:embed="rId14">
            <a:duotone>
              <a:prstClr val="black"/>
              <a:schemeClr val="accent6">
                <a:tint val="45000"/>
                <a:satMod val="400000"/>
              </a:schemeClr>
            </a:duotone>
            <a:lum bright="10000"/>
          </a:blip>
          <a:stretch>
            <a:fillRect/>
          </a:stretch>
        </p:blipFill>
        <p:spPr>
          <a:xfrm>
            <a:off x="4643438" y="3104894"/>
            <a:ext cx="3000396" cy="3181626"/>
          </a:xfrm>
          <a:prstGeom prst="rect">
            <a:avLst/>
          </a:prstGeom>
        </p:spPr>
      </p:pic>
      <p:pic>
        <p:nvPicPr>
          <p:cNvPr id="17" name="Picture 2" descr="H:\animeaux\cheins\348e44b7.gif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5348988" y="3000372"/>
            <a:ext cx="1886677" cy="2714644"/>
          </a:xfrm>
          <a:prstGeom prst="rect">
            <a:avLst/>
          </a:prstGeom>
          <a:noFill/>
        </p:spPr>
      </p:pic>
      <p:sp>
        <p:nvSpPr>
          <p:cNvPr id="29" name="Ellipse 28"/>
          <p:cNvSpPr/>
          <p:nvPr/>
        </p:nvSpPr>
        <p:spPr>
          <a:xfrm>
            <a:off x="4714876" y="1500174"/>
            <a:ext cx="1116000" cy="857256"/>
          </a:xfrm>
          <a:prstGeom prst="ellipse">
            <a:avLst/>
          </a:prstGeom>
          <a:blipFill>
            <a:blip r:embed="rId16"/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fld id="{99733FE1-9767-4860-B6A4-A4ADD1484351}" type="datetime10">
              <a:rPr lang="fr-FR" sz="2000" smtClean="0">
                <a:solidFill>
                  <a:srgbClr val="FF0000"/>
                </a:solidFill>
              </a:rPr>
              <a:pPr algn="ctr"/>
              <a:t>15:12</a:t>
            </a:fld>
            <a:endParaRPr lang="fr-FR" sz="2000" dirty="0"/>
          </a:p>
        </p:txBody>
      </p:sp>
    </p:spTree>
  </p:cSld>
  <p:clrMapOvr>
    <a:masterClrMapping/>
  </p:clrMapOvr>
  <p:transition advClick="0" advTm="234000">
    <p:sndAc>
      <p:stSnd>
        <p:snd r:embed="rId2" name="02 Ailleurs La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800"/>
                            </p:stCondLst>
                            <p:childTnLst>
                              <p:par>
                                <p:cTn id="9" presetID="17" presetClass="entr" presetSubtype="8" fill="hold" grpId="0" nodeType="after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9800"/>
                            </p:stCondLst>
                            <p:childTnLst>
                              <p:par>
                                <p:cTn id="16" presetID="17" presetClass="entr" presetSubtype="8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6800"/>
                            </p:stCondLst>
                            <p:childTnLst>
                              <p:par>
                                <p:cTn id="23" presetID="17" presetClass="entr" presetSubtype="8" fill="hold" grpId="0" nodeType="after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4800"/>
                            </p:stCondLst>
                            <p:childTnLst>
                              <p:par>
                                <p:cTn id="30" presetID="17" presetClass="entr" presetSubtype="8" fill="hold" grpId="0" nodeType="after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9300"/>
                            </p:stCondLst>
                            <p:childTnLst>
                              <p:par>
                                <p:cTn id="37" presetID="17" presetClass="entr" presetSubtype="8" fill="hold" grpId="0" nodeType="after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6800"/>
                            </p:stCondLst>
                            <p:childTnLst>
                              <p:par>
                                <p:cTn id="44" presetID="17" presetClass="entr" presetSubtype="8" fill="hold" grpId="0" nodeType="after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35800"/>
                            </p:stCondLst>
                            <p:childTnLst>
                              <p:par>
                                <p:cTn id="51" presetID="17" presetClass="entr" presetSubtype="8" fill="hold" grpId="0" nodeType="afterEffect">
                                  <p:stCondLst>
                                    <p:cond delay="18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59300"/>
                            </p:stCondLst>
                            <p:childTnLst>
                              <p:par>
                                <p:cTn id="58" presetID="17" presetClass="entr" presetSubtype="8" fill="hold" grpId="0" nodeType="after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6" grpId="0" animBg="1"/>
      <p:bldP spid="22" grpId="0" animBg="1"/>
      <p:bldP spid="21" grpId="0" animBg="1"/>
      <p:bldP spid="34" grpId="0" animBg="1"/>
      <p:bldP spid="20" grpId="0" animBg="1"/>
      <p:bldP spid="23" grpId="0" animBg="1"/>
      <p:bldP spid="2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 17" descr="Image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Forme libre 6"/>
          <p:cNvSpPr/>
          <p:nvPr/>
        </p:nvSpPr>
        <p:spPr>
          <a:xfrm>
            <a:off x="-4120" y="1428736"/>
            <a:ext cx="4076054" cy="3440624"/>
          </a:xfrm>
          <a:custGeom>
            <a:avLst/>
            <a:gdLst>
              <a:gd name="connsiteX0" fmla="*/ 30997 w 4076054"/>
              <a:gd name="connsiteY0" fmla="*/ 0 h 3440624"/>
              <a:gd name="connsiteX1" fmla="*/ 4076054 w 4076054"/>
              <a:gd name="connsiteY1" fmla="*/ 604434 h 3440624"/>
              <a:gd name="connsiteX2" fmla="*/ 4076054 w 4076054"/>
              <a:gd name="connsiteY2" fmla="*/ 3053166 h 3440624"/>
              <a:gd name="connsiteX3" fmla="*/ 0 w 4076054"/>
              <a:gd name="connsiteY3" fmla="*/ 3440624 h 3440624"/>
              <a:gd name="connsiteX4" fmla="*/ 30997 w 4076054"/>
              <a:gd name="connsiteY4" fmla="*/ 0 h 34406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76054" h="3440624">
                <a:moveTo>
                  <a:pt x="30997" y="0"/>
                </a:moveTo>
                <a:lnTo>
                  <a:pt x="4076054" y="604434"/>
                </a:lnTo>
                <a:lnTo>
                  <a:pt x="4076054" y="3053166"/>
                </a:lnTo>
                <a:lnTo>
                  <a:pt x="0" y="3440624"/>
                </a:lnTo>
                <a:lnTo>
                  <a:pt x="30997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Quitte à tout prendre prenez mes gosses et la télé, </a:t>
            </a:r>
            <a:br>
              <a:rPr lang="fr-FR" dirty="0"/>
            </a:br>
            <a:r>
              <a:rPr lang="fr-FR" dirty="0"/>
              <a:t>Ma brosse à dent mon revolver la voiture ça c’est déjà fait, </a:t>
            </a:r>
            <a:br>
              <a:rPr lang="fr-FR" dirty="0"/>
            </a:br>
            <a:r>
              <a:rPr lang="fr-FR" dirty="0"/>
              <a:t>Avec les interdits bancaires prenez ma femme, le canapé, </a:t>
            </a:r>
            <a:br>
              <a:rPr lang="fr-FR" dirty="0"/>
            </a:br>
            <a:r>
              <a:rPr lang="fr-FR" dirty="0"/>
              <a:t>Le micro onde, le frigidaire, </a:t>
            </a:r>
            <a:br>
              <a:rPr lang="fr-FR" dirty="0"/>
            </a:br>
            <a:r>
              <a:rPr lang="fr-FR" dirty="0"/>
              <a:t>Et même jusqu’à ma vie privée</a:t>
            </a:r>
          </a:p>
        </p:txBody>
      </p:sp>
      <p:sp>
        <p:nvSpPr>
          <p:cNvPr id="8" name="Forme libre 7"/>
          <p:cNvSpPr/>
          <p:nvPr/>
        </p:nvSpPr>
        <p:spPr>
          <a:xfrm>
            <a:off x="-4120" y="1428736"/>
            <a:ext cx="4076054" cy="3440624"/>
          </a:xfrm>
          <a:custGeom>
            <a:avLst/>
            <a:gdLst>
              <a:gd name="connsiteX0" fmla="*/ 30997 w 4076054"/>
              <a:gd name="connsiteY0" fmla="*/ 0 h 3440624"/>
              <a:gd name="connsiteX1" fmla="*/ 4076054 w 4076054"/>
              <a:gd name="connsiteY1" fmla="*/ 604434 h 3440624"/>
              <a:gd name="connsiteX2" fmla="*/ 4076054 w 4076054"/>
              <a:gd name="connsiteY2" fmla="*/ 3053166 h 3440624"/>
              <a:gd name="connsiteX3" fmla="*/ 0 w 4076054"/>
              <a:gd name="connsiteY3" fmla="*/ 3440624 h 3440624"/>
              <a:gd name="connsiteX4" fmla="*/ 30997 w 4076054"/>
              <a:gd name="connsiteY4" fmla="*/ 0 h 34406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76054" h="3440624">
                <a:moveTo>
                  <a:pt x="30997" y="0"/>
                </a:moveTo>
                <a:lnTo>
                  <a:pt x="4076054" y="604434"/>
                </a:lnTo>
                <a:lnTo>
                  <a:pt x="4076054" y="3053166"/>
                </a:lnTo>
                <a:lnTo>
                  <a:pt x="0" y="3440624"/>
                </a:lnTo>
                <a:lnTo>
                  <a:pt x="30997" y="0"/>
                </a:lnTo>
                <a:close/>
              </a:path>
            </a:pathLst>
          </a:custGeom>
          <a:blipFill>
            <a:blip r:embed="rId5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De toute façon à découvert, </a:t>
            </a:r>
            <a:br>
              <a:rPr lang="fr-FR" dirty="0"/>
            </a:br>
            <a:r>
              <a:rPr lang="fr-FR" dirty="0"/>
              <a:t>Je peux bien vendre mon âme au Diable, </a:t>
            </a:r>
            <a:br>
              <a:rPr lang="fr-FR" dirty="0"/>
            </a:br>
            <a:r>
              <a:rPr lang="fr-FR" dirty="0"/>
              <a:t>Avec lui on peut s’arranger, </a:t>
            </a:r>
            <a:br>
              <a:rPr lang="fr-FR" dirty="0"/>
            </a:br>
            <a:r>
              <a:rPr lang="fr-FR" dirty="0"/>
              <a:t>Puisque ici tout est négociable, mais vous n’aurez pas, </a:t>
            </a:r>
            <a:br>
              <a:rPr lang="fr-FR" dirty="0"/>
            </a:br>
            <a:r>
              <a:rPr lang="fr-FR" dirty="0"/>
              <a:t>Ma liberté de penser.</a:t>
            </a:r>
          </a:p>
        </p:txBody>
      </p:sp>
      <p:sp>
        <p:nvSpPr>
          <p:cNvPr id="10" name="Forme libre 9"/>
          <p:cNvSpPr/>
          <p:nvPr/>
        </p:nvSpPr>
        <p:spPr>
          <a:xfrm>
            <a:off x="-4120" y="1428736"/>
            <a:ext cx="4076054" cy="3440624"/>
          </a:xfrm>
          <a:custGeom>
            <a:avLst/>
            <a:gdLst>
              <a:gd name="connsiteX0" fmla="*/ 30997 w 4076054"/>
              <a:gd name="connsiteY0" fmla="*/ 0 h 3440624"/>
              <a:gd name="connsiteX1" fmla="*/ 4076054 w 4076054"/>
              <a:gd name="connsiteY1" fmla="*/ 604434 h 3440624"/>
              <a:gd name="connsiteX2" fmla="*/ 4076054 w 4076054"/>
              <a:gd name="connsiteY2" fmla="*/ 3053166 h 3440624"/>
              <a:gd name="connsiteX3" fmla="*/ 0 w 4076054"/>
              <a:gd name="connsiteY3" fmla="*/ 3440624 h 3440624"/>
              <a:gd name="connsiteX4" fmla="*/ 30997 w 4076054"/>
              <a:gd name="connsiteY4" fmla="*/ 0 h 34406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76054" h="3440624">
                <a:moveTo>
                  <a:pt x="30997" y="0"/>
                </a:moveTo>
                <a:lnTo>
                  <a:pt x="4076054" y="604434"/>
                </a:lnTo>
                <a:lnTo>
                  <a:pt x="4076054" y="3053166"/>
                </a:lnTo>
                <a:lnTo>
                  <a:pt x="0" y="3440624"/>
                </a:lnTo>
                <a:lnTo>
                  <a:pt x="30997" y="0"/>
                </a:lnTo>
                <a:close/>
              </a:path>
            </a:pathLst>
          </a:custGeom>
          <a:blipFill>
            <a:blip r:embed="rId5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accent3">
                    <a:lumMod val="40000"/>
                    <a:lumOff val="60000"/>
                  </a:schemeClr>
                </a:solidFill>
              </a:rPr>
              <a:t>Prenez mon lit, les disques d’or, ma bonne humeur, </a:t>
            </a:r>
            <a:br>
              <a:rPr lang="fr-FR" dirty="0">
                <a:solidFill>
                  <a:schemeClr val="accent3">
                    <a:lumMod val="40000"/>
                    <a:lumOff val="60000"/>
                  </a:schemeClr>
                </a:solidFill>
              </a:rPr>
            </a:br>
            <a:r>
              <a:rPr lang="fr-FR" dirty="0">
                <a:solidFill>
                  <a:schemeClr val="accent3">
                    <a:lumMod val="40000"/>
                    <a:lumOff val="60000"/>
                  </a:schemeClr>
                </a:solidFill>
              </a:rPr>
              <a:t>Les petites cuillères, tout ce qu’à vos yeux a de la valeur, </a:t>
            </a:r>
            <a:br>
              <a:rPr lang="fr-FR" dirty="0">
                <a:solidFill>
                  <a:schemeClr val="accent3">
                    <a:lumMod val="40000"/>
                    <a:lumOff val="60000"/>
                  </a:schemeClr>
                </a:solidFill>
              </a:rPr>
            </a:br>
            <a:r>
              <a:rPr lang="fr-FR" dirty="0">
                <a:solidFill>
                  <a:schemeClr val="accent3">
                    <a:lumMod val="40000"/>
                    <a:lumOff val="60000"/>
                  </a:schemeClr>
                </a:solidFill>
              </a:rPr>
              <a:t>Et dont je n’ai plus rien à faire, quitte à tout prendre n’oubliez pas,</a:t>
            </a:r>
            <a:br>
              <a:rPr lang="fr-FR" dirty="0">
                <a:solidFill>
                  <a:schemeClr val="accent3">
                    <a:lumMod val="40000"/>
                    <a:lumOff val="60000"/>
                  </a:schemeClr>
                </a:solidFill>
              </a:rPr>
            </a:br>
            <a:r>
              <a:rPr lang="fr-FR" dirty="0">
                <a:solidFill>
                  <a:schemeClr val="accent3">
                    <a:lumMod val="40000"/>
                    <a:lumOff val="60000"/>
                  </a:schemeClr>
                </a:solidFill>
              </a:rPr>
              <a:t>Le shit planqué sous l’étagère, </a:t>
            </a:r>
            <a:br>
              <a:rPr lang="fr-FR" dirty="0">
                <a:solidFill>
                  <a:schemeClr val="accent3">
                    <a:lumMod val="40000"/>
                    <a:lumOff val="60000"/>
                  </a:schemeClr>
                </a:solidFill>
              </a:rPr>
            </a:br>
            <a:r>
              <a:rPr lang="fr-FR" dirty="0">
                <a:solidFill>
                  <a:schemeClr val="accent3">
                    <a:lumMod val="40000"/>
                    <a:lumOff val="60000"/>
                  </a:schemeClr>
                </a:solidFill>
              </a:rPr>
              <a:t>Tout ce qui est beau et compte pour moi, </a:t>
            </a:r>
          </a:p>
        </p:txBody>
      </p:sp>
      <p:sp>
        <p:nvSpPr>
          <p:cNvPr id="11" name="Forme libre 10"/>
          <p:cNvSpPr/>
          <p:nvPr/>
        </p:nvSpPr>
        <p:spPr>
          <a:xfrm>
            <a:off x="-4120" y="1428736"/>
            <a:ext cx="4076054" cy="3440624"/>
          </a:xfrm>
          <a:custGeom>
            <a:avLst/>
            <a:gdLst>
              <a:gd name="connsiteX0" fmla="*/ 30997 w 4076054"/>
              <a:gd name="connsiteY0" fmla="*/ 0 h 3440624"/>
              <a:gd name="connsiteX1" fmla="*/ 4076054 w 4076054"/>
              <a:gd name="connsiteY1" fmla="*/ 604434 h 3440624"/>
              <a:gd name="connsiteX2" fmla="*/ 4076054 w 4076054"/>
              <a:gd name="connsiteY2" fmla="*/ 3053166 h 3440624"/>
              <a:gd name="connsiteX3" fmla="*/ 0 w 4076054"/>
              <a:gd name="connsiteY3" fmla="*/ 3440624 h 3440624"/>
              <a:gd name="connsiteX4" fmla="*/ 30997 w 4076054"/>
              <a:gd name="connsiteY4" fmla="*/ 0 h 34406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76054" h="3440624">
                <a:moveTo>
                  <a:pt x="30997" y="0"/>
                </a:moveTo>
                <a:lnTo>
                  <a:pt x="4076054" y="604434"/>
                </a:lnTo>
                <a:lnTo>
                  <a:pt x="4076054" y="3053166"/>
                </a:lnTo>
                <a:lnTo>
                  <a:pt x="0" y="3440624"/>
                </a:lnTo>
                <a:lnTo>
                  <a:pt x="30997" y="0"/>
                </a:lnTo>
                <a:close/>
              </a:path>
            </a:pathLst>
          </a:custGeom>
          <a:blipFill>
            <a:blip r:embed="rId5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J’ préfère que ça parte à l’Abbé Pierre, </a:t>
            </a:r>
            <a:br>
              <a:rPr lang="fr-FR" dirty="0">
                <a:solidFill>
                  <a:schemeClr val="accent4">
                    <a:lumMod val="40000"/>
                    <a:lumOff val="60000"/>
                  </a:schemeClr>
                </a:solidFill>
              </a:rPr>
            </a:br>
            <a:r>
              <a:rPr lang="fr-FR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J’ peux donner mon corps à la science, </a:t>
            </a:r>
            <a:br>
              <a:rPr lang="fr-FR" dirty="0">
                <a:solidFill>
                  <a:schemeClr val="accent4">
                    <a:lumMod val="40000"/>
                    <a:lumOff val="60000"/>
                  </a:schemeClr>
                </a:solidFill>
              </a:rPr>
            </a:br>
            <a:r>
              <a:rPr lang="fr-FR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S’ il y’a quelque chose à prélever, </a:t>
            </a:r>
            <a:br>
              <a:rPr lang="fr-FR" dirty="0">
                <a:solidFill>
                  <a:schemeClr val="accent4">
                    <a:lumMod val="40000"/>
                    <a:lumOff val="60000"/>
                  </a:schemeClr>
                </a:solidFill>
              </a:rPr>
            </a:br>
            <a:r>
              <a:rPr lang="fr-FR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Et que ça vous donne bonne conscience, mais vous n’aurez pas, </a:t>
            </a:r>
            <a:br>
              <a:rPr lang="fr-FR" dirty="0">
                <a:solidFill>
                  <a:schemeClr val="accent4">
                    <a:lumMod val="40000"/>
                    <a:lumOff val="60000"/>
                  </a:schemeClr>
                </a:solidFill>
              </a:rPr>
            </a:br>
            <a:r>
              <a:rPr lang="fr-FR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Ma liberté de penser.</a:t>
            </a:r>
          </a:p>
          <a:p>
            <a:pPr algn="ctr"/>
            <a:r>
              <a:rPr lang="fr-FR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Ma liberté de penser.</a:t>
            </a:r>
          </a:p>
          <a:p>
            <a:pPr algn="ctr"/>
            <a:endParaRPr lang="fr-FR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2" name="Forme libre 11"/>
          <p:cNvSpPr/>
          <p:nvPr/>
        </p:nvSpPr>
        <p:spPr>
          <a:xfrm>
            <a:off x="-4120" y="1428736"/>
            <a:ext cx="4076054" cy="3440624"/>
          </a:xfrm>
          <a:custGeom>
            <a:avLst/>
            <a:gdLst>
              <a:gd name="connsiteX0" fmla="*/ 30997 w 4076054"/>
              <a:gd name="connsiteY0" fmla="*/ 0 h 3440624"/>
              <a:gd name="connsiteX1" fmla="*/ 4076054 w 4076054"/>
              <a:gd name="connsiteY1" fmla="*/ 604434 h 3440624"/>
              <a:gd name="connsiteX2" fmla="*/ 4076054 w 4076054"/>
              <a:gd name="connsiteY2" fmla="*/ 3053166 h 3440624"/>
              <a:gd name="connsiteX3" fmla="*/ 0 w 4076054"/>
              <a:gd name="connsiteY3" fmla="*/ 3440624 h 3440624"/>
              <a:gd name="connsiteX4" fmla="*/ 30997 w 4076054"/>
              <a:gd name="connsiteY4" fmla="*/ 0 h 34406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76054" h="3440624">
                <a:moveTo>
                  <a:pt x="30997" y="0"/>
                </a:moveTo>
                <a:lnTo>
                  <a:pt x="4076054" y="604434"/>
                </a:lnTo>
                <a:lnTo>
                  <a:pt x="4076054" y="3053166"/>
                </a:lnTo>
                <a:lnTo>
                  <a:pt x="0" y="3440624"/>
                </a:lnTo>
                <a:lnTo>
                  <a:pt x="30997" y="0"/>
                </a:lnTo>
                <a:close/>
              </a:path>
            </a:pathLst>
          </a:custGeom>
          <a:blipFill>
            <a:blip r:embed="rId5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accent5">
                    <a:lumMod val="50000"/>
                  </a:schemeClr>
                </a:solidFill>
              </a:rPr>
              <a:t>J’ peux vider mes poches sur la table, </a:t>
            </a:r>
            <a:br>
              <a:rPr lang="fr-FR" dirty="0">
                <a:solidFill>
                  <a:schemeClr val="accent5">
                    <a:lumMod val="50000"/>
                  </a:schemeClr>
                </a:solidFill>
              </a:rPr>
            </a:br>
            <a:r>
              <a:rPr lang="fr-FR" dirty="0">
                <a:solidFill>
                  <a:schemeClr val="accent5">
                    <a:lumMod val="50000"/>
                  </a:schemeClr>
                </a:solidFill>
              </a:rPr>
              <a:t>Ca fait longtemps qu’elles sont trouées, </a:t>
            </a:r>
            <a:br>
              <a:rPr lang="fr-FR" dirty="0">
                <a:solidFill>
                  <a:schemeClr val="accent5">
                    <a:lumMod val="50000"/>
                  </a:schemeClr>
                </a:solidFill>
              </a:rPr>
            </a:br>
            <a:r>
              <a:rPr lang="fr-FR" dirty="0">
                <a:solidFill>
                  <a:schemeClr val="accent5">
                    <a:lumMod val="50000"/>
                  </a:schemeClr>
                </a:solidFill>
              </a:rPr>
              <a:t>Baisser mon froc j’en suis capable, mais vous n’aurez pas, </a:t>
            </a:r>
            <a:br>
              <a:rPr lang="fr-FR" dirty="0">
                <a:solidFill>
                  <a:schemeClr val="accent5">
                    <a:lumMod val="50000"/>
                  </a:schemeClr>
                </a:solidFill>
              </a:rPr>
            </a:br>
            <a:r>
              <a:rPr lang="fr-FR" dirty="0">
                <a:solidFill>
                  <a:schemeClr val="accent5">
                    <a:lumMod val="50000"/>
                  </a:schemeClr>
                </a:solidFill>
              </a:rPr>
              <a:t>Ma liberté de penser.</a:t>
            </a:r>
          </a:p>
        </p:txBody>
      </p:sp>
      <p:sp>
        <p:nvSpPr>
          <p:cNvPr id="13" name="Forme libre 12"/>
          <p:cNvSpPr/>
          <p:nvPr/>
        </p:nvSpPr>
        <p:spPr>
          <a:xfrm>
            <a:off x="-4120" y="1428736"/>
            <a:ext cx="4076054" cy="3440624"/>
          </a:xfrm>
          <a:custGeom>
            <a:avLst/>
            <a:gdLst>
              <a:gd name="connsiteX0" fmla="*/ 30997 w 4076054"/>
              <a:gd name="connsiteY0" fmla="*/ 0 h 3440624"/>
              <a:gd name="connsiteX1" fmla="*/ 4076054 w 4076054"/>
              <a:gd name="connsiteY1" fmla="*/ 604434 h 3440624"/>
              <a:gd name="connsiteX2" fmla="*/ 4076054 w 4076054"/>
              <a:gd name="connsiteY2" fmla="*/ 3053166 h 3440624"/>
              <a:gd name="connsiteX3" fmla="*/ 0 w 4076054"/>
              <a:gd name="connsiteY3" fmla="*/ 3440624 h 3440624"/>
              <a:gd name="connsiteX4" fmla="*/ 30997 w 4076054"/>
              <a:gd name="connsiteY4" fmla="*/ 0 h 34406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76054" h="3440624">
                <a:moveTo>
                  <a:pt x="30997" y="0"/>
                </a:moveTo>
                <a:lnTo>
                  <a:pt x="4076054" y="604434"/>
                </a:lnTo>
                <a:lnTo>
                  <a:pt x="4076054" y="3053166"/>
                </a:lnTo>
                <a:lnTo>
                  <a:pt x="0" y="3440624"/>
                </a:lnTo>
                <a:lnTo>
                  <a:pt x="30997" y="0"/>
                </a:lnTo>
                <a:close/>
              </a:path>
            </a:pathLst>
          </a:custGeom>
          <a:blipFill>
            <a:blip r:embed="rId5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br>
              <a:rPr lang="fr-FR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fr-FR" dirty="0">
                <a:solidFill>
                  <a:schemeClr val="tx2">
                    <a:lumMod val="50000"/>
                  </a:schemeClr>
                </a:solidFill>
              </a:rPr>
              <a:t>Quitte à tout prendre et tout solder, </a:t>
            </a:r>
            <a:br>
              <a:rPr lang="fr-FR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fr-FR" dirty="0">
                <a:solidFill>
                  <a:schemeClr val="tx2">
                    <a:lumMod val="50000"/>
                  </a:schemeClr>
                </a:solidFill>
              </a:rPr>
              <a:t>Pour que vos petites affaires s’arrangent, </a:t>
            </a:r>
            <a:br>
              <a:rPr lang="fr-FR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fr-FR" dirty="0">
                <a:solidFill>
                  <a:schemeClr val="tx2">
                    <a:lumMod val="50000"/>
                  </a:schemeClr>
                </a:solidFill>
              </a:rPr>
              <a:t>J’ prends juste mon pyjama rayé, </a:t>
            </a:r>
            <a:br>
              <a:rPr lang="fr-FR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fr-FR" dirty="0">
                <a:solidFill>
                  <a:schemeClr val="tx2">
                    <a:lumMod val="50000"/>
                  </a:schemeClr>
                </a:solidFill>
              </a:rPr>
              <a:t>Et je vous fais cadeaux des oranges, </a:t>
            </a:r>
            <a:br>
              <a:rPr lang="fr-FR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fr-FR" dirty="0">
                <a:solidFill>
                  <a:schemeClr val="tx2">
                    <a:lumMod val="50000"/>
                  </a:schemeClr>
                </a:solidFill>
              </a:rPr>
              <a:t>Vous pouvez même bien tout garder, </a:t>
            </a:r>
            <a:br>
              <a:rPr lang="fr-FR" dirty="0">
                <a:solidFill>
                  <a:schemeClr val="tx2">
                    <a:lumMod val="50000"/>
                  </a:schemeClr>
                </a:solidFill>
              </a:rPr>
            </a:br>
            <a:endParaRPr lang="fr-FR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4" name="Forme libre 13"/>
          <p:cNvSpPr/>
          <p:nvPr/>
        </p:nvSpPr>
        <p:spPr>
          <a:xfrm>
            <a:off x="-4120" y="1428736"/>
            <a:ext cx="4076054" cy="3440624"/>
          </a:xfrm>
          <a:custGeom>
            <a:avLst/>
            <a:gdLst>
              <a:gd name="connsiteX0" fmla="*/ 30997 w 4076054"/>
              <a:gd name="connsiteY0" fmla="*/ 0 h 3440624"/>
              <a:gd name="connsiteX1" fmla="*/ 4076054 w 4076054"/>
              <a:gd name="connsiteY1" fmla="*/ 604434 h 3440624"/>
              <a:gd name="connsiteX2" fmla="*/ 4076054 w 4076054"/>
              <a:gd name="connsiteY2" fmla="*/ 3053166 h 3440624"/>
              <a:gd name="connsiteX3" fmla="*/ 0 w 4076054"/>
              <a:gd name="connsiteY3" fmla="*/ 3440624 h 3440624"/>
              <a:gd name="connsiteX4" fmla="*/ 30997 w 4076054"/>
              <a:gd name="connsiteY4" fmla="*/ 0 h 34406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76054" h="3440624">
                <a:moveTo>
                  <a:pt x="30997" y="0"/>
                </a:moveTo>
                <a:lnTo>
                  <a:pt x="4076054" y="604434"/>
                </a:lnTo>
                <a:lnTo>
                  <a:pt x="4076054" y="3053166"/>
                </a:lnTo>
                <a:lnTo>
                  <a:pt x="0" y="3440624"/>
                </a:lnTo>
                <a:lnTo>
                  <a:pt x="30997" y="0"/>
                </a:lnTo>
                <a:close/>
              </a:path>
            </a:pathLst>
          </a:custGeom>
          <a:blipFill>
            <a:blip r:embed="rId5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J’emporterai rien en enfer, </a:t>
            </a:r>
            <a:br>
              <a:rPr lang="fr-FR" dirty="0">
                <a:solidFill>
                  <a:schemeClr val="accent6">
                    <a:lumMod val="40000"/>
                    <a:lumOff val="60000"/>
                  </a:schemeClr>
                </a:solidFill>
              </a:rPr>
            </a:br>
            <a:r>
              <a:rPr lang="fr-FR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Quitte à tout prendre j’ préfère y’ aller, </a:t>
            </a:r>
            <a:br>
              <a:rPr lang="fr-FR" dirty="0">
                <a:solidFill>
                  <a:schemeClr val="accent6">
                    <a:lumMod val="40000"/>
                    <a:lumOff val="60000"/>
                  </a:schemeClr>
                </a:solidFill>
              </a:rPr>
            </a:br>
            <a:r>
              <a:rPr lang="fr-FR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Si le paradis vous est offert, </a:t>
            </a:r>
            <a:br>
              <a:rPr lang="fr-FR" dirty="0">
                <a:solidFill>
                  <a:schemeClr val="accent6">
                    <a:lumMod val="40000"/>
                    <a:lumOff val="60000"/>
                  </a:schemeClr>
                </a:solidFill>
              </a:rPr>
            </a:br>
            <a:r>
              <a:rPr lang="fr-FR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Je peux bien vendre mon âme au diable, </a:t>
            </a:r>
            <a:br>
              <a:rPr lang="fr-FR" dirty="0">
                <a:solidFill>
                  <a:schemeClr val="accent6">
                    <a:lumMod val="40000"/>
                    <a:lumOff val="60000"/>
                  </a:schemeClr>
                </a:solidFill>
              </a:rPr>
            </a:br>
            <a:r>
              <a:rPr lang="fr-FR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Avec lui on peut s’arranger, </a:t>
            </a:r>
          </a:p>
        </p:txBody>
      </p:sp>
      <p:sp>
        <p:nvSpPr>
          <p:cNvPr id="15" name="Forme libre 14"/>
          <p:cNvSpPr/>
          <p:nvPr/>
        </p:nvSpPr>
        <p:spPr>
          <a:xfrm>
            <a:off x="-4120" y="1428736"/>
            <a:ext cx="4076054" cy="3440624"/>
          </a:xfrm>
          <a:custGeom>
            <a:avLst/>
            <a:gdLst>
              <a:gd name="connsiteX0" fmla="*/ 30997 w 4076054"/>
              <a:gd name="connsiteY0" fmla="*/ 0 h 3440624"/>
              <a:gd name="connsiteX1" fmla="*/ 4076054 w 4076054"/>
              <a:gd name="connsiteY1" fmla="*/ 604434 h 3440624"/>
              <a:gd name="connsiteX2" fmla="*/ 4076054 w 4076054"/>
              <a:gd name="connsiteY2" fmla="*/ 3053166 h 3440624"/>
              <a:gd name="connsiteX3" fmla="*/ 0 w 4076054"/>
              <a:gd name="connsiteY3" fmla="*/ 3440624 h 3440624"/>
              <a:gd name="connsiteX4" fmla="*/ 30997 w 4076054"/>
              <a:gd name="connsiteY4" fmla="*/ 0 h 34406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76054" h="3440624">
                <a:moveTo>
                  <a:pt x="30997" y="0"/>
                </a:moveTo>
                <a:lnTo>
                  <a:pt x="4076054" y="604434"/>
                </a:lnTo>
                <a:lnTo>
                  <a:pt x="4076054" y="3053166"/>
                </a:lnTo>
                <a:lnTo>
                  <a:pt x="0" y="3440624"/>
                </a:lnTo>
                <a:lnTo>
                  <a:pt x="30997" y="0"/>
                </a:lnTo>
                <a:close/>
              </a:path>
            </a:pathLst>
          </a:custGeom>
          <a:blipFill>
            <a:blip r:embed="rId5">
              <a:grayscl/>
              <a:lum brigh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Puisque ici tout est négociable, mais vous n’aurez pas, </a:t>
            </a:r>
            <a:br>
              <a:rPr lang="fr-FR" dirty="0"/>
            </a:br>
            <a:r>
              <a:rPr lang="fr-FR" dirty="0"/>
              <a:t>Non vous n’aurez pas, </a:t>
            </a:r>
            <a:br>
              <a:rPr lang="fr-FR" dirty="0"/>
            </a:br>
            <a:r>
              <a:rPr lang="fr-FR" dirty="0"/>
              <a:t>Ma liberté de penser.</a:t>
            </a:r>
            <a:br>
              <a:rPr lang="fr-FR" dirty="0"/>
            </a:br>
            <a:r>
              <a:rPr lang="fr-FR" dirty="0"/>
              <a:t>Ma liberté de penser.</a:t>
            </a:r>
          </a:p>
        </p:txBody>
      </p:sp>
      <p:sp>
        <p:nvSpPr>
          <p:cNvPr id="17" name="Rectangle 16">
            <a:hlinkClick r:id="rId6" action="ppaction://hlinksldjump"/>
          </p:cNvPr>
          <p:cNvSpPr/>
          <p:nvPr/>
        </p:nvSpPr>
        <p:spPr>
          <a:xfrm>
            <a:off x="6929454" y="0"/>
            <a:ext cx="1571668" cy="120015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>
                <a:solidFill>
                  <a:srgbClr val="FF0000"/>
                </a:solidFill>
              </a:rPr>
              <a:t>clic</a:t>
            </a:r>
          </a:p>
        </p:txBody>
      </p:sp>
      <p:pic>
        <p:nvPicPr>
          <p:cNvPr id="19" name="Image 18" descr="jzwcc67s.png"/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643438" y="3104894"/>
            <a:ext cx="3000396" cy="3181626"/>
          </a:xfrm>
          <a:prstGeom prst="rect">
            <a:avLst/>
          </a:prstGeom>
        </p:spPr>
      </p:pic>
      <p:pic>
        <p:nvPicPr>
          <p:cNvPr id="1029" name="Picture 5" descr="H:\animeaux\cheins\Image3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000628" y="2928934"/>
            <a:ext cx="1851151" cy="1980248"/>
          </a:xfrm>
          <a:prstGeom prst="rect">
            <a:avLst/>
          </a:prstGeom>
          <a:noFill/>
        </p:spPr>
      </p:pic>
      <p:sp>
        <p:nvSpPr>
          <p:cNvPr id="21" name="Ellipse 20"/>
          <p:cNvSpPr/>
          <p:nvPr/>
        </p:nvSpPr>
        <p:spPr>
          <a:xfrm>
            <a:off x="3786182" y="1000108"/>
            <a:ext cx="1008000" cy="914400"/>
          </a:xfrm>
          <a:prstGeom prst="ellipse">
            <a:avLst/>
          </a:prstGeom>
          <a:blipFill>
            <a:blip r:embed="rId10"/>
            <a:stretch>
              <a:fillRect/>
            </a:stretch>
          </a:blip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fld id="{68E17D69-13DC-4377-B58C-FF6E91691699}" type="datetime10">
              <a:rPr lang="fr-FR" smtClean="0">
                <a:solidFill>
                  <a:srgbClr val="FF0000"/>
                </a:solidFill>
              </a:rPr>
              <a:pPr/>
              <a:t>15:12</a:t>
            </a:fld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Click="0" advTm="206000">
    <p:sndAc>
      <p:stSnd>
        <p:snd r:embed="rId2" name="03 Ma Liberté de Pens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after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7000"/>
                            </p:stCondLst>
                            <p:childTnLst>
                              <p:par>
                                <p:cTn id="13" presetID="54" presetClass="entr" presetSubtype="0" accel="100000" fill="hold" grpId="0" nodeType="after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2000"/>
                            </p:stCondLst>
                            <p:childTnLst>
                              <p:par>
                                <p:cTn id="21" presetID="54" presetClass="entr" presetSubtype="0" accel="100000" fill="hold" grpId="0" nodeType="afterEffect">
                                  <p:stCondLst>
                                    <p:cond delay="17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4500"/>
                            </p:stCondLst>
                            <p:childTnLst>
                              <p:par>
                                <p:cTn id="29" presetID="54" presetClass="entr" presetSubtype="0" accel="100000" fill="hold" grpId="0" nodeType="after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4500"/>
                            </p:stCondLst>
                            <p:childTnLst>
                              <p:par>
                                <p:cTn id="37" presetID="54" presetClass="entr" presetSubtype="0" accel="100000" fill="hold" grpId="0" nodeType="afterEffect">
                                  <p:stCondLst>
                                    <p:cond delay="30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40000"/>
                            </p:stCondLst>
                            <p:childTnLst>
                              <p:par>
                                <p:cTn id="45" presetID="54" presetClass="entr" presetSubtype="0" accel="100000" fill="hold" grpId="0" nodeType="after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2000"/>
                            </p:stCondLst>
                            <p:childTnLst>
                              <p:par>
                                <p:cTn id="53" presetID="54" presetClass="entr" presetSubtype="0" accel="100000" fill="hold" grpId="0" nodeType="after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 17" descr="Image2.png"/>
          <p:cNvPicPr>
            <a:picLocks noChangeAspect="1"/>
          </p:cNvPicPr>
          <p:nvPr/>
        </p:nvPicPr>
        <p:blipFill>
          <a:blip r:embed="rId4"/>
          <a:srcRect t="1031"/>
          <a:stretch>
            <a:fillRect/>
          </a:stretch>
        </p:blipFill>
        <p:spPr>
          <a:xfrm>
            <a:off x="-71470" y="0"/>
            <a:ext cx="9215470" cy="6929462"/>
          </a:xfrm>
          <a:prstGeom prst="rect">
            <a:avLst/>
          </a:prstGeom>
        </p:spPr>
      </p:pic>
      <p:sp>
        <p:nvSpPr>
          <p:cNvPr id="6" name="Forme libre 5"/>
          <p:cNvSpPr/>
          <p:nvPr/>
        </p:nvSpPr>
        <p:spPr>
          <a:xfrm>
            <a:off x="0" y="1491916"/>
            <a:ext cx="3994484" cy="3296652"/>
          </a:xfrm>
          <a:custGeom>
            <a:avLst/>
            <a:gdLst>
              <a:gd name="connsiteX0" fmla="*/ 0 w 3994484"/>
              <a:gd name="connsiteY0" fmla="*/ 0 h 3296652"/>
              <a:gd name="connsiteX1" fmla="*/ 3994484 w 3994484"/>
              <a:gd name="connsiteY1" fmla="*/ 577516 h 3296652"/>
              <a:gd name="connsiteX2" fmla="*/ 3970421 w 3994484"/>
              <a:gd name="connsiteY2" fmla="*/ 2983831 h 3296652"/>
              <a:gd name="connsiteX3" fmla="*/ 0 w 3994484"/>
              <a:gd name="connsiteY3" fmla="*/ 3296652 h 3296652"/>
              <a:gd name="connsiteX4" fmla="*/ 0 w 3994484"/>
              <a:gd name="connsiteY4" fmla="*/ 0 h 32966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94484" h="3296652">
                <a:moveTo>
                  <a:pt x="0" y="0"/>
                </a:moveTo>
                <a:lnTo>
                  <a:pt x="3994484" y="577516"/>
                </a:lnTo>
                <a:lnTo>
                  <a:pt x="3970421" y="2983831"/>
                </a:lnTo>
                <a:lnTo>
                  <a:pt x="0" y="329665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rgbClr val="800000"/>
                </a:solidFill>
              </a:rPr>
              <a:t>Il parle seul, envers et contre tous</a:t>
            </a:r>
            <a:br>
              <a:rPr lang="fr-FR" sz="2400" dirty="0">
                <a:solidFill>
                  <a:srgbClr val="800000"/>
                </a:solidFill>
              </a:rPr>
            </a:br>
            <a:r>
              <a:rPr lang="fr-FR" sz="2400" b="1" dirty="0">
                <a:solidFill>
                  <a:srgbClr val="800000"/>
                </a:solidFill>
              </a:rPr>
              <a:t>Il parle seul et sa voix est si douce</a:t>
            </a:r>
            <a:br>
              <a:rPr lang="fr-FR" sz="2400" dirty="0">
                <a:solidFill>
                  <a:srgbClr val="800000"/>
                </a:solidFill>
              </a:rPr>
            </a:br>
            <a:r>
              <a:rPr lang="fr-FR" sz="2400" b="1" dirty="0">
                <a:solidFill>
                  <a:srgbClr val="800000"/>
                </a:solidFill>
              </a:rPr>
              <a:t>On l'isole mais il n'a rien fait</a:t>
            </a:r>
            <a:br>
              <a:rPr lang="fr-FR" sz="2400" dirty="0">
                <a:solidFill>
                  <a:srgbClr val="800000"/>
                </a:solidFill>
              </a:rPr>
            </a:br>
            <a:r>
              <a:rPr lang="fr-FR" sz="2400" b="1" dirty="0">
                <a:solidFill>
                  <a:srgbClr val="800000"/>
                </a:solidFill>
              </a:rPr>
              <a:t>On l'isole, alors il se tait</a:t>
            </a:r>
            <a:endParaRPr lang="fr-FR" sz="2400" dirty="0">
              <a:solidFill>
                <a:srgbClr val="800000"/>
              </a:solidFill>
            </a:endParaRPr>
          </a:p>
        </p:txBody>
      </p:sp>
      <p:sp>
        <p:nvSpPr>
          <p:cNvPr id="7" name="Forme libre 6"/>
          <p:cNvSpPr/>
          <p:nvPr/>
        </p:nvSpPr>
        <p:spPr>
          <a:xfrm>
            <a:off x="0" y="1491916"/>
            <a:ext cx="3994484" cy="3296652"/>
          </a:xfrm>
          <a:custGeom>
            <a:avLst/>
            <a:gdLst>
              <a:gd name="connsiteX0" fmla="*/ 0 w 3994484"/>
              <a:gd name="connsiteY0" fmla="*/ 0 h 3296652"/>
              <a:gd name="connsiteX1" fmla="*/ 3994484 w 3994484"/>
              <a:gd name="connsiteY1" fmla="*/ 577516 h 3296652"/>
              <a:gd name="connsiteX2" fmla="*/ 3970421 w 3994484"/>
              <a:gd name="connsiteY2" fmla="*/ 2983831 h 3296652"/>
              <a:gd name="connsiteX3" fmla="*/ 0 w 3994484"/>
              <a:gd name="connsiteY3" fmla="*/ 3296652 h 3296652"/>
              <a:gd name="connsiteX4" fmla="*/ 0 w 3994484"/>
              <a:gd name="connsiteY4" fmla="*/ 0 h 32966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94484" h="3296652">
                <a:moveTo>
                  <a:pt x="0" y="0"/>
                </a:moveTo>
                <a:lnTo>
                  <a:pt x="3994484" y="577516"/>
                </a:lnTo>
                <a:lnTo>
                  <a:pt x="3970421" y="2983831"/>
                </a:lnTo>
                <a:lnTo>
                  <a:pt x="0" y="329665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accent3">
                    <a:lumMod val="40000"/>
                    <a:lumOff val="60000"/>
                  </a:schemeClr>
                </a:solidFill>
              </a:rPr>
              <a:t>Il parle tout seul mais il ne l'est jamais</a:t>
            </a:r>
            <a:br>
              <a:rPr lang="fr-FR" sz="2400" dirty="0">
                <a:solidFill>
                  <a:schemeClr val="accent3">
                    <a:lumMod val="40000"/>
                    <a:lumOff val="60000"/>
                  </a:schemeClr>
                </a:solidFill>
              </a:rPr>
            </a:br>
            <a:r>
              <a:rPr lang="fr-FR" sz="2400" b="1" dirty="0">
                <a:solidFill>
                  <a:schemeClr val="accent3">
                    <a:lumMod val="40000"/>
                    <a:lumOff val="60000"/>
                  </a:schemeClr>
                </a:solidFill>
              </a:rPr>
              <a:t>Les autres s'invitent souvent dans son reflet</a:t>
            </a:r>
            <a:br>
              <a:rPr lang="fr-FR" sz="2400" dirty="0">
                <a:solidFill>
                  <a:schemeClr val="accent3">
                    <a:lumMod val="40000"/>
                    <a:lumOff val="60000"/>
                  </a:schemeClr>
                </a:solidFill>
              </a:rPr>
            </a:br>
            <a:r>
              <a:rPr lang="fr-FR" sz="2400" b="1" dirty="0">
                <a:solidFill>
                  <a:schemeClr val="accent3">
                    <a:lumMod val="40000"/>
                    <a:lumOff val="60000"/>
                  </a:schemeClr>
                </a:solidFill>
              </a:rPr>
              <a:t>On lui colle toutes les solitudes</a:t>
            </a:r>
            <a:endParaRPr lang="fr-FR" sz="2400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Forme libre 8"/>
          <p:cNvSpPr/>
          <p:nvPr/>
        </p:nvSpPr>
        <p:spPr>
          <a:xfrm>
            <a:off x="0" y="1491916"/>
            <a:ext cx="3994484" cy="3296652"/>
          </a:xfrm>
          <a:custGeom>
            <a:avLst/>
            <a:gdLst>
              <a:gd name="connsiteX0" fmla="*/ 0 w 3994484"/>
              <a:gd name="connsiteY0" fmla="*/ 0 h 3296652"/>
              <a:gd name="connsiteX1" fmla="*/ 3994484 w 3994484"/>
              <a:gd name="connsiteY1" fmla="*/ 577516 h 3296652"/>
              <a:gd name="connsiteX2" fmla="*/ 3970421 w 3994484"/>
              <a:gd name="connsiteY2" fmla="*/ 2983831 h 3296652"/>
              <a:gd name="connsiteX3" fmla="*/ 0 w 3994484"/>
              <a:gd name="connsiteY3" fmla="*/ 3296652 h 3296652"/>
              <a:gd name="connsiteX4" fmla="*/ 0 w 3994484"/>
              <a:gd name="connsiteY4" fmla="*/ 0 h 32966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94484" h="3296652">
                <a:moveTo>
                  <a:pt x="0" y="0"/>
                </a:moveTo>
                <a:lnTo>
                  <a:pt x="3994484" y="577516"/>
                </a:lnTo>
                <a:lnTo>
                  <a:pt x="3970421" y="2983831"/>
                </a:lnTo>
                <a:lnTo>
                  <a:pt x="0" y="329665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On l'isole et qu'est-ce que ça change ?</a:t>
            </a:r>
            <a:br>
              <a:rPr lang="fr-FR" sz="2400" dirty="0">
                <a:solidFill>
                  <a:schemeClr val="accent4">
                    <a:lumMod val="40000"/>
                    <a:lumOff val="60000"/>
                  </a:schemeClr>
                </a:solidFill>
              </a:rPr>
            </a:br>
            <a:r>
              <a:rPr lang="fr-FR" sz="2400" b="1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Qu'est-ce que ça change, la folie d'un ange ?</a:t>
            </a:r>
            <a:br>
              <a:rPr lang="fr-FR" sz="2400" dirty="0">
                <a:solidFill>
                  <a:schemeClr val="accent4">
                    <a:lumMod val="40000"/>
                    <a:lumOff val="60000"/>
                  </a:schemeClr>
                </a:solidFill>
              </a:rPr>
            </a:br>
            <a:r>
              <a:rPr lang="fr-FR" sz="2400" b="1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Et qu'est-ce que ça change ?</a:t>
            </a:r>
            <a:endParaRPr lang="fr-FR" sz="2400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" name="Forme libre 9"/>
          <p:cNvSpPr/>
          <p:nvPr/>
        </p:nvSpPr>
        <p:spPr>
          <a:xfrm>
            <a:off x="0" y="1491916"/>
            <a:ext cx="3994484" cy="3296652"/>
          </a:xfrm>
          <a:custGeom>
            <a:avLst/>
            <a:gdLst>
              <a:gd name="connsiteX0" fmla="*/ 0 w 3994484"/>
              <a:gd name="connsiteY0" fmla="*/ 0 h 3296652"/>
              <a:gd name="connsiteX1" fmla="*/ 3994484 w 3994484"/>
              <a:gd name="connsiteY1" fmla="*/ 577516 h 3296652"/>
              <a:gd name="connsiteX2" fmla="*/ 3970421 w 3994484"/>
              <a:gd name="connsiteY2" fmla="*/ 2983831 h 3296652"/>
              <a:gd name="connsiteX3" fmla="*/ 0 w 3994484"/>
              <a:gd name="connsiteY3" fmla="*/ 3296652 h 3296652"/>
              <a:gd name="connsiteX4" fmla="*/ 0 w 3994484"/>
              <a:gd name="connsiteY4" fmla="*/ 0 h 32966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94484" h="3296652">
                <a:moveTo>
                  <a:pt x="0" y="0"/>
                </a:moveTo>
                <a:lnTo>
                  <a:pt x="3994484" y="577516"/>
                </a:lnTo>
                <a:lnTo>
                  <a:pt x="3970421" y="2983831"/>
                </a:lnTo>
                <a:lnTo>
                  <a:pt x="0" y="329665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br>
              <a:rPr lang="fr-FR" sz="2400" dirty="0"/>
            </a:br>
            <a:r>
              <a:rPr lang="fr-FR" sz="2400" b="1" dirty="0">
                <a:solidFill>
                  <a:srgbClr val="006600"/>
                </a:solidFill>
              </a:rPr>
              <a:t>J'ai sans arrêt cette image dans la tête</a:t>
            </a:r>
            <a:br>
              <a:rPr lang="fr-FR" sz="2400" dirty="0">
                <a:solidFill>
                  <a:srgbClr val="006600"/>
                </a:solidFill>
              </a:rPr>
            </a:br>
            <a:r>
              <a:rPr lang="fr-FR" sz="2400" b="1" dirty="0">
                <a:solidFill>
                  <a:srgbClr val="006600"/>
                </a:solidFill>
              </a:rPr>
              <a:t>D'un homme qui s'envole et que l'on arrête</a:t>
            </a:r>
            <a:br>
              <a:rPr lang="fr-FR" sz="2400" dirty="0">
                <a:solidFill>
                  <a:srgbClr val="006600"/>
                </a:solidFill>
              </a:rPr>
            </a:br>
            <a:r>
              <a:rPr lang="fr-FR" sz="2400" b="1" dirty="0">
                <a:solidFill>
                  <a:srgbClr val="006600"/>
                </a:solidFill>
              </a:rPr>
              <a:t>Mais qu'est-ce que ça change, la folie d'un ange ?</a:t>
            </a:r>
            <a:br>
              <a:rPr lang="fr-FR" sz="2400" dirty="0"/>
            </a:br>
            <a:endParaRPr lang="fr-FR" sz="2400" dirty="0"/>
          </a:p>
        </p:txBody>
      </p:sp>
      <p:sp>
        <p:nvSpPr>
          <p:cNvPr id="11" name="Forme libre 10"/>
          <p:cNvSpPr/>
          <p:nvPr/>
        </p:nvSpPr>
        <p:spPr>
          <a:xfrm>
            <a:off x="0" y="1491916"/>
            <a:ext cx="3994484" cy="3296652"/>
          </a:xfrm>
          <a:custGeom>
            <a:avLst/>
            <a:gdLst>
              <a:gd name="connsiteX0" fmla="*/ 0 w 3994484"/>
              <a:gd name="connsiteY0" fmla="*/ 0 h 3296652"/>
              <a:gd name="connsiteX1" fmla="*/ 3994484 w 3994484"/>
              <a:gd name="connsiteY1" fmla="*/ 577516 h 3296652"/>
              <a:gd name="connsiteX2" fmla="*/ 3970421 w 3994484"/>
              <a:gd name="connsiteY2" fmla="*/ 2983831 h 3296652"/>
              <a:gd name="connsiteX3" fmla="*/ 0 w 3994484"/>
              <a:gd name="connsiteY3" fmla="*/ 3296652 h 3296652"/>
              <a:gd name="connsiteX4" fmla="*/ 0 w 3994484"/>
              <a:gd name="connsiteY4" fmla="*/ 0 h 32966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94484" h="3296652">
                <a:moveTo>
                  <a:pt x="0" y="0"/>
                </a:moveTo>
                <a:lnTo>
                  <a:pt x="3994484" y="577516"/>
                </a:lnTo>
                <a:lnTo>
                  <a:pt x="3970421" y="2983831"/>
                </a:lnTo>
                <a:lnTo>
                  <a:pt x="0" y="3296652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Et qui ça dérange ?</a:t>
            </a:r>
          </a:p>
          <a:p>
            <a:pPr algn="ctr"/>
            <a:r>
              <a:rPr lang="fr-FR" sz="24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Il a l'air si calme et si bien dans son monde</a:t>
            </a:r>
            <a:br>
              <a:rPr lang="fr-FR" sz="2400" dirty="0">
                <a:solidFill>
                  <a:schemeClr val="accent1">
                    <a:lumMod val="60000"/>
                    <a:lumOff val="40000"/>
                  </a:schemeClr>
                </a:solidFill>
              </a:rPr>
            </a:br>
            <a:r>
              <a:rPr lang="fr-FR" sz="24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Où les mélodies et les cris se confondent</a:t>
            </a:r>
            <a:endParaRPr lang="fr-FR" sz="24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2" name="Forme libre 11"/>
          <p:cNvSpPr/>
          <p:nvPr/>
        </p:nvSpPr>
        <p:spPr>
          <a:xfrm>
            <a:off x="0" y="1491916"/>
            <a:ext cx="3994484" cy="3296652"/>
          </a:xfrm>
          <a:custGeom>
            <a:avLst/>
            <a:gdLst>
              <a:gd name="connsiteX0" fmla="*/ 0 w 3994484"/>
              <a:gd name="connsiteY0" fmla="*/ 0 h 3296652"/>
              <a:gd name="connsiteX1" fmla="*/ 3994484 w 3994484"/>
              <a:gd name="connsiteY1" fmla="*/ 577516 h 3296652"/>
              <a:gd name="connsiteX2" fmla="*/ 3970421 w 3994484"/>
              <a:gd name="connsiteY2" fmla="*/ 2983831 h 3296652"/>
              <a:gd name="connsiteX3" fmla="*/ 0 w 3994484"/>
              <a:gd name="connsiteY3" fmla="*/ 3296652 h 3296652"/>
              <a:gd name="connsiteX4" fmla="*/ 0 w 3994484"/>
              <a:gd name="connsiteY4" fmla="*/ 0 h 32966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94484" h="3296652">
                <a:moveTo>
                  <a:pt x="0" y="0"/>
                </a:moveTo>
                <a:lnTo>
                  <a:pt x="3994484" y="577516"/>
                </a:lnTo>
                <a:lnTo>
                  <a:pt x="3970421" y="2983831"/>
                </a:lnTo>
                <a:lnTo>
                  <a:pt x="0" y="329665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accent4">
                    <a:lumMod val="75000"/>
                  </a:schemeClr>
                </a:solidFill>
              </a:rPr>
              <a:t>On l'isole, on ne sait jamais</a:t>
            </a:r>
            <a:br>
              <a:rPr lang="fr-FR" sz="2400" dirty="0">
                <a:solidFill>
                  <a:schemeClr val="accent4">
                    <a:lumMod val="75000"/>
                  </a:schemeClr>
                </a:solidFill>
              </a:rPr>
            </a:br>
            <a:r>
              <a:rPr lang="fr-FR" sz="2400" b="1" dirty="0">
                <a:solidFill>
                  <a:schemeClr val="accent4">
                    <a:lumMod val="75000"/>
                  </a:schemeClr>
                </a:solidFill>
              </a:rPr>
              <a:t>On l'isole et qu'est-ce que ça change ?</a:t>
            </a:r>
            <a:br>
              <a:rPr lang="fr-FR" sz="2400" dirty="0">
                <a:solidFill>
                  <a:schemeClr val="accent4">
                    <a:lumMod val="75000"/>
                  </a:schemeClr>
                </a:solidFill>
              </a:rPr>
            </a:br>
            <a:r>
              <a:rPr lang="fr-FR" sz="2400" b="1" dirty="0">
                <a:solidFill>
                  <a:schemeClr val="accent4">
                    <a:lumMod val="75000"/>
                  </a:schemeClr>
                </a:solidFill>
              </a:rPr>
              <a:t>La folie d'un ange, qu'est ce que ça change ?</a:t>
            </a:r>
            <a:endParaRPr lang="fr-FR" sz="24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3" name="Forme libre 12"/>
          <p:cNvSpPr/>
          <p:nvPr/>
        </p:nvSpPr>
        <p:spPr>
          <a:xfrm>
            <a:off x="0" y="1491916"/>
            <a:ext cx="3994484" cy="3296652"/>
          </a:xfrm>
          <a:custGeom>
            <a:avLst/>
            <a:gdLst>
              <a:gd name="connsiteX0" fmla="*/ 0 w 3994484"/>
              <a:gd name="connsiteY0" fmla="*/ 0 h 3296652"/>
              <a:gd name="connsiteX1" fmla="*/ 3994484 w 3994484"/>
              <a:gd name="connsiteY1" fmla="*/ 577516 h 3296652"/>
              <a:gd name="connsiteX2" fmla="*/ 3970421 w 3994484"/>
              <a:gd name="connsiteY2" fmla="*/ 2983831 h 3296652"/>
              <a:gd name="connsiteX3" fmla="*/ 0 w 3994484"/>
              <a:gd name="connsiteY3" fmla="*/ 3296652 h 3296652"/>
              <a:gd name="connsiteX4" fmla="*/ 0 w 3994484"/>
              <a:gd name="connsiteY4" fmla="*/ 0 h 32966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94484" h="3296652">
                <a:moveTo>
                  <a:pt x="0" y="0"/>
                </a:moveTo>
                <a:lnTo>
                  <a:pt x="3994484" y="577516"/>
                </a:lnTo>
                <a:lnTo>
                  <a:pt x="3970421" y="2983831"/>
                </a:lnTo>
                <a:lnTo>
                  <a:pt x="0" y="329665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 b="1" dirty="0">
              <a:solidFill>
                <a:srgbClr val="5C2500"/>
              </a:solidFill>
            </a:endParaRPr>
          </a:p>
          <a:p>
            <a:pPr algn="ctr"/>
            <a:r>
              <a:rPr lang="fr-FR" sz="2400" b="1" dirty="0">
                <a:solidFill>
                  <a:srgbClr val="5C2500"/>
                </a:solidFill>
              </a:rPr>
              <a:t>J'ai sans arrêt des coups à l'intérieur</a:t>
            </a:r>
            <a:br>
              <a:rPr lang="fr-FR" sz="2400" dirty="0">
                <a:solidFill>
                  <a:srgbClr val="5C2500"/>
                </a:solidFill>
              </a:rPr>
            </a:br>
            <a:r>
              <a:rPr lang="fr-FR" sz="2400" b="1" dirty="0">
                <a:solidFill>
                  <a:srgbClr val="5C2500"/>
                </a:solidFill>
              </a:rPr>
              <a:t>Quand on me dit que je suis un rêveur</a:t>
            </a:r>
            <a:br>
              <a:rPr lang="fr-FR" sz="2400" dirty="0">
                <a:solidFill>
                  <a:srgbClr val="5C2500"/>
                </a:solidFill>
              </a:rPr>
            </a:br>
            <a:r>
              <a:rPr lang="fr-FR" sz="2400" b="1" dirty="0">
                <a:solidFill>
                  <a:srgbClr val="5C2500"/>
                </a:solidFill>
              </a:rPr>
              <a:t>La seule différence entre lui et moi</a:t>
            </a:r>
            <a:br>
              <a:rPr lang="fr-FR" sz="2400" dirty="0"/>
            </a:br>
            <a:endParaRPr lang="fr-FR" sz="2400" dirty="0"/>
          </a:p>
        </p:txBody>
      </p:sp>
      <p:sp>
        <p:nvSpPr>
          <p:cNvPr id="14" name="Forme libre 13"/>
          <p:cNvSpPr/>
          <p:nvPr/>
        </p:nvSpPr>
        <p:spPr>
          <a:xfrm>
            <a:off x="0" y="1491916"/>
            <a:ext cx="3994484" cy="3296652"/>
          </a:xfrm>
          <a:custGeom>
            <a:avLst/>
            <a:gdLst>
              <a:gd name="connsiteX0" fmla="*/ 0 w 3994484"/>
              <a:gd name="connsiteY0" fmla="*/ 0 h 3296652"/>
              <a:gd name="connsiteX1" fmla="*/ 3994484 w 3994484"/>
              <a:gd name="connsiteY1" fmla="*/ 577516 h 3296652"/>
              <a:gd name="connsiteX2" fmla="*/ 3970421 w 3994484"/>
              <a:gd name="connsiteY2" fmla="*/ 2983831 h 3296652"/>
              <a:gd name="connsiteX3" fmla="*/ 0 w 3994484"/>
              <a:gd name="connsiteY3" fmla="*/ 3296652 h 3296652"/>
              <a:gd name="connsiteX4" fmla="*/ 0 w 3994484"/>
              <a:gd name="connsiteY4" fmla="*/ 0 h 32966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94484" h="3296652">
                <a:moveTo>
                  <a:pt x="0" y="0"/>
                </a:moveTo>
                <a:lnTo>
                  <a:pt x="3994484" y="577516"/>
                </a:lnTo>
                <a:lnTo>
                  <a:pt x="3970421" y="2983831"/>
                </a:lnTo>
                <a:lnTo>
                  <a:pt x="0" y="3296652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tx2">
                    <a:lumMod val="50000"/>
                  </a:schemeClr>
                </a:solidFill>
              </a:rPr>
              <a:t>C'est que dans son silence, il y a des voix</a:t>
            </a:r>
            <a:br>
              <a:rPr lang="fr-FR" sz="2400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fr-FR" sz="2400" b="1" dirty="0">
                <a:solidFill>
                  <a:schemeClr val="tx2">
                    <a:lumMod val="50000"/>
                  </a:schemeClr>
                </a:solidFill>
              </a:rPr>
              <a:t>Et qu'est-ce que ça change, la folie d'un ange ?</a:t>
            </a:r>
            <a:endParaRPr lang="fr-FR" sz="24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5" name="Forme libre 14"/>
          <p:cNvSpPr/>
          <p:nvPr/>
        </p:nvSpPr>
        <p:spPr>
          <a:xfrm>
            <a:off x="0" y="1491916"/>
            <a:ext cx="3994484" cy="3296652"/>
          </a:xfrm>
          <a:custGeom>
            <a:avLst/>
            <a:gdLst>
              <a:gd name="connsiteX0" fmla="*/ 0 w 3994484"/>
              <a:gd name="connsiteY0" fmla="*/ 0 h 3296652"/>
              <a:gd name="connsiteX1" fmla="*/ 3994484 w 3994484"/>
              <a:gd name="connsiteY1" fmla="*/ 577516 h 3296652"/>
              <a:gd name="connsiteX2" fmla="*/ 3970421 w 3994484"/>
              <a:gd name="connsiteY2" fmla="*/ 2983831 h 3296652"/>
              <a:gd name="connsiteX3" fmla="*/ 0 w 3994484"/>
              <a:gd name="connsiteY3" fmla="*/ 3296652 h 3296652"/>
              <a:gd name="connsiteX4" fmla="*/ 0 w 3994484"/>
              <a:gd name="connsiteY4" fmla="*/ 0 h 32966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94484" h="3296652">
                <a:moveTo>
                  <a:pt x="0" y="0"/>
                </a:moveTo>
                <a:lnTo>
                  <a:pt x="3994484" y="577516"/>
                </a:lnTo>
                <a:lnTo>
                  <a:pt x="3970421" y="2983831"/>
                </a:lnTo>
                <a:lnTo>
                  <a:pt x="0" y="3296652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rgbClr val="006600"/>
                </a:solidFill>
              </a:rPr>
              <a:t>Et qui ça dérange ?</a:t>
            </a:r>
            <a:br>
              <a:rPr lang="fr-FR" sz="2400" dirty="0">
                <a:solidFill>
                  <a:srgbClr val="006600"/>
                </a:solidFill>
              </a:rPr>
            </a:br>
            <a:r>
              <a:rPr lang="fr-FR" sz="2400" b="1" dirty="0">
                <a:solidFill>
                  <a:srgbClr val="006600"/>
                </a:solidFill>
              </a:rPr>
              <a:t>Qui ça dérange ?</a:t>
            </a:r>
            <a:br>
              <a:rPr lang="fr-FR" sz="2400" dirty="0">
                <a:solidFill>
                  <a:srgbClr val="006600"/>
                </a:solidFill>
              </a:rPr>
            </a:br>
            <a:r>
              <a:rPr lang="fr-FR" sz="2400" b="1" dirty="0">
                <a:solidFill>
                  <a:srgbClr val="006600"/>
                </a:solidFill>
              </a:rPr>
              <a:t>Pourquoi ça dérange ?</a:t>
            </a:r>
            <a:endParaRPr lang="fr-FR" sz="2400" dirty="0">
              <a:solidFill>
                <a:srgbClr val="006600"/>
              </a:solidFill>
            </a:endParaRPr>
          </a:p>
        </p:txBody>
      </p:sp>
      <p:sp>
        <p:nvSpPr>
          <p:cNvPr id="17" name="Rectangle 16">
            <a:hlinkClick r:id="rId13" action="ppaction://hlinksldjump"/>
          </p:cNvPr>
          <p:cNvSpPr/>
          <p:nvPr/>
        </p:nvSpPr>
        <p:spPr>
          <a:xfrm>
            <a:off x="7215206" y="0"/>
            <a:ext cx="1571668" cy="1200152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dirty="0">
                <a:solidFill>
                  <a:srgbClr val="FF0000"/>
                </a:solidFill>
              </a:rPr>
              <a:t>clic</a:t>
            </a:r>
          </a:p>
        </p:txBody>
      </p:sp>
      <p:pic>
        <p:nvPicPr>
          <p:cNvPr id="19" name="Image 18" descr="zl7qigv6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643438" y="4071942"/>
            <a:ext cx="3071834" cy="2009145"/>
          </a:xfrm>
          <a:prstGeom prst="rect">
            <a:avLst/>
          </a:prstGeom>
        </p:spPr>
      </p:pic>
      <p:pic>
        <p:nvPicPr>
          <p:cNvPr id="1027" name="Picture 3" descr="H:\animeaux\cheins\cf92901e.gif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4929190" y="1428736"/>
            <a:ext cx="3238500" cy="5715000"/>
          </a:xfrm>
          <a:prstGeom prst="rect">
            <a:avLst/>
          </a:prstGeom>
          <a:noFill/>
        </p:spPr>
      </p:pic>
      <p:sp>
        <p:nvSpPr>
          <p:cNvPr id="20" name="Hexagone 19"/>
          <p:cNvSpPr/>
          <p:nvPr/>
        </p:nvSpPr>
        <p:spPr>
          <a:xfrm>
            <a:off x="3857620" y="1285860"/>
            <a:ext cx="1080000" cy="1271614"/>
          </a:xfrm>
          <a:prstGeom prst="hexagon">
            <a:avLst/>
          </a:prstGeom>
          <a:blipFill>
            <a:blip r:embed="rId17"/>
            <a:stretch>
              <a:fillRect/>
            </a:stretch>
          </a:blip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fld id="{68E17D69-13DC-4377-B58C-FF6E91691699}" type="datetime10">
              <a:rPr lang="fr-FR" smtClean="0">
                <a:solidFill>
                  <a:srgbClr val="FF0000"/>
                </a:solidFill>
              </a:rPr>
              <a:pPr/>
              <a:t>15:12</a:t>
            </a:fld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Click="0" advTm="192000">
    <p:sndAc>
      <p:stSnd>
        <p:snd r:embed="rId2" name="05 La Folie d'Un Ang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after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7000"/>
                            </p:stCondLst>
                            <p:childTnLst>
                              <p:par>
                                <p:cTn id="13" presetID="8" presetClass="entr" presetSubtype="32" fill="hold" grpId="0" nodeType="afterEffect">
                                  <p:stCondLst>
                                    <p:cond delay="1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6500"/>
                            </p:stCondLst>
                            <p:childTnLst>
                              <p:par>
                                <p:cTn id="17" presetID="8" presetClass="entr" presetSubtype="16" fill="hold" grpId="0" nodeType="after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8500"/>
                            </p:stCondLst>
                            <p:childTnLst>
                              <p:par>
                                <p:cTn id="21" presetID="8" presetClass="entr" presetSubtype="32" fill="hold" grpId="0" nodeType="after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0500"/>
                            </p:stCondLst>
                            <p:childTnLst>
                              <p:par>
                                <p:cTn id="25" presetID="8" presetClass="entr" presetSubtype="16" fill="hold" grpId="0" nodeType="after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2500"/>
                            </p:stCondLst>
                            <p:childTnLst>
                              <p:par>
                                <p:cTn id="29" presetID="8" presetClass="entr" presetSubtype="16" fill="hold" grpId="0" nodeType="after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2500"/>
                            </p:stCondLst>
                            <p:childTnLst>
                              <p:par>
                                <p:cTn id="33" presetID="8" presetClass="entr" presetSubtype="16" fill="hold" grpId="0" nodeType="after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 21" descr="Image3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-71463"/>
            <a:ext cx="9252000" cy="6921537"/>
          </a:xfrm>
          <a:prstGeom prst="rect">
            <a:avLst/>
          </a:prstGeom>
        </p:spPr>
      </p:pic>
      <p:sp>
        <p:nvSpPr>
          <p:cNvPr id="7" name="Forme libre 6"/>
          <p:cNvSpPr/>
          <p:nvPr/>
        </p:nvSpPr>
        <p:spPr>
          <a:xfrm>
            <a:off x="1" y="1071546"/>
            <a:ext cx="4071934" cy="3798973"/>
          </a:xfrm>
          <a:custGeom>
            <a:avLst/>
            <a:gdLst>
              <a:gd name="connsiteX0" fmla="*/ 48126 w 4018547"/>
              <a:gd name="connsiteY0" fmla="*/ 24063 h 3513221"/>
              <a:gd name="connsiteX1" fmla="*/ 3994484 w 4018547"/>
              <a:gd name="connsiteY1" fmla="*/ 649705 h 3513221"/>
              <a:gd name="connsiteX2" fmla="*/ 4018547 w 4018547"/>
              <a:gd name="connsiteY2" fmla="*/ 3080084 h 3513221"/>
              <a:gd name="connsiteX3" fmla="*/ 0 w 4018547"/>
              <a:gd name="connsiteY3" fmla="*/ 3513221 h 3513221"/>
              <a:gd name="connsiteX4" fmla="*/ 0 w 4018547"/>
              <a:gd name="connsiteY4" fmla="*/ 0 h 3513221"/>
              <a:gd name="connsiteX5" fmla="*/ 0 w 4018547"/>
              <a:gd name="connsiteY5" fmla="*/ 0 h 3513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18547" h="3513221">
                <a:moveTo>
                  <a:pt x="48126" y="24063"/>
                </a:moveTo>
                <a:lnTo>
                  <a:pt x="3994484" y="649705"/>
                </a:lnTo>
                <a:lnTo>
                  <a:pt x="4018547" y="3080084"/>
                </a:lnTo>
                <a:lnTo>
                  <a:pt x="0" y="3513221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fr-FR" sz="28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Manière de parler, façon de voir</a:t>
            </a:r>
            <a:br>
              <a:rPr lang="fr-FR" sz="2800" dirty="0">
                <a:solidFill>
                  <a:schemeClr val="accent4">
                    <a:lumMod val="60000"/>
                    <a:lumOff val="40000"/>
                  </a:schemeClr>
                </a:solidFill>
              </a:rPr>
            </a:br>
            <a:r>
              <a:rPr lang="fr-FR" sz="28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Angle de vue, futur esprit</a:t>
            </a:r>
            <a:br>
              <a:rPr lang="fr-FR" sz="2800" dirty="0">
                <a:solidFill>
                  <a:schemeClr val="accent4">
                    <a:lumMod val="60000"/>
                    <a:lumOff val="40000"/>
                  </a:schemeClr>
                </a:solidFill>
              </a:rPr>
            </a:br>
            <a:r>
              <a:rPr lang="fr-FR" sz="28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Tout se résume à un cris</a:t>
            </a:r>
            <a:endParaRPr lang="fr-FR" sz="28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8" name="Forme libre 7"/>
          <p:cNvSpPr/>
          <p:nvPr/>
        </p:nvSpPr>
        <p:spPr>
          <a:xfrm>
            <a:off x="1" y="1071546"/>
            <a:ext cx="4071934" cy="3798973"/>
          </a:xfrm>
          <a:custGeom>
            <a:avLst/>
            <a:gdLst>
              <a:gd name="connsiteX0" fmla="*/ 48126 w 4018547"/>
              <a:gd name="connsiteY0" fmla="*/ 24063 h 3513221"/>
              <a:gd name="connsiteX1" fmla="*/ 3994484 w 4018547"/>
              <a:gd name="connsiteY1" fmla="*/ 649705 h 3513221"/>
              <a:gd name="connsiteX2" fmla="*/ 4018547 w 4018547"/>
              <a:gd name="connsiteY2" fmla="*/ 3080084 h 3513221"/>
              <a:gd name="connsiteX3" fmla="*/ 0 w 4018547"/>
              <a:gd name="connsiteY3" fmla="*/ 3513221 h 3513221"/>
              <a:gd name="connsiteX4" fmla="*/ 0 w 4018547"/>
              <a:gd name="connsiteY4" fmla="*/ 0 h 3513221"/>
              <a:gd name="connsiteX5" fmla="*/ 0 w 4018547"/>
              <a:gd name="connsiteY5" fmla="*/ 0 h 3513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18547" h="3513221">
                <a:moveTo>
                  <a:pt x="48126" y="24063"/>
                </a:moveTo>
                <a:lnTo>
                  <a:pt x="3994484" y="649705"/>
                </a:lnTo>
                <a:lnTo>
                  <a:pt x="4018547" y="3080084"/>
                </a:lnTo>
                <a:lnTo>
                  <a:pt x="0" y="3513221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blipFill>
            <a:blip r:embed="rId5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fr-FR" sz="2800" b="1" dirty="0">
                <a:solidFill>
                  <a:schemeClr val="accent1">
                    <a:lumMod val="50000"/>
                  </a:schemeClr>
                </a:solidFill>
              </a:rPr>
              <a:t>Devant le flagrant du délir</a:t>
            </a:r>
            <a:br>
              <a:rPr lang="fr-FR" sz="2800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fr-FR" sz="2800" b="1" dirty="0">
                <a:solidFill>
                  <a:schemeClr val="accent1">
                    <a:lumMod val="50000"/>
                  </a:schemeClr>
                </a:solidFill>
              </a:rPr>
              <a:t>La femme nue</a:t>
            </a:r>
            <a:br>
              <a:rPr lang="fr-FR" sz="2800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fr-FR" sz="2800" b="1" dirty="0">
                <a:solidFill>
                  <a:schemeClr val="accent1">
                    <a:lumMod val="50000"/>
                  </a:schemeClr>
                </a:solidFill>
              </a:rPr>
              <a:t>L'enfant qui pleure</a:t>
            </a:r>
            <a:br>
              <a:rPr lang="fr-FR" sz="2800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fr-FR" sz="2800" b="1" dirty="0">
                <a:solidFill>
                  <a:schemeClr val="accent1">
                    <a:lumMod val="50000"/>
                  </a:schemeClr>
                </a:solidFill>
              </a:rPr>
              <a:t>L'esclave officiel ou le méconnu</a:t>
            </a:r>
            <a:endParaRPr lang="fr-FR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Forme libre 8"/>
          <p:cNvSpPr/>
          <p:nvPr/>
        </p:nvSpPr>
        <p:spPr>
          <a:xfrm>
            <a:off x="1" y="1071546"/>
            <a:ext cx="4071934" cy="3798973"/>
          </a:xfrm>
          <a:custGeom>
            <a:avLst/>
            <a:gdLst>
              <a:gd name="connsiteX0" fmla="*/ 48126 w 4018547"/>
              <a:gd name="connsiteY0" fmla="*/ 24063 h 3513221"/>
              <a:gd name="connsiteX1" fmla="*/ 3994484 w 4018547"/>
              <a:gd name="connsiteY1" fmla="*/ 649705 h 3513221"/>
              <a:gd name="connsiteX2" fmla="*/ 4018547 w 4018547"/>
              <a:gd name="connsiteY2" fmla="*/ 3080084 h 3513221"/>
              <a:gd name="connsiteX3" fmla="*/ 0 w 4018547"/>
              <a:gd name="connsiteY3" fmla="*/ 3513221 h 3513221"/>
              <a:gd name="connsiteX4" fmla="*/ 0 w 4018547"/>
              <a:gd name="connsiteY4" fmla="*/ 0 h 3513221"/>
              <a:gd name="connsiteX5" fmla="*/ 0 w 4018547"/>
              <a:gd name="connsiteY5" fmla="*/ 0 h 3513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18547" h="3513221">
                <a:moveTo>
                  <a:pt x="48126" y="24063"/>
                </a:moveTo>
                <a:lnTo>
                  <a:pt x="3994484" y="649705"/>
                </a:lnTo>
                <a:lnTo>
                  <a:pt x="4018547" y="3080084"/>
                </a:lnTo>
                <a:lnTo>
                  <a:pt x="0" y="3513221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blipFill>
            <a:blip r:embed="rId5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fr-FR" sz="2800" b="1" dirty="0">
                <a:solidFill>
                  <a:schemeClr val="accent2">
                    <a:lumMod val="50000"/>
                  </a:schemeClr>
                </a:solidFill>
              </a:rPr>
              <a:t>Manière de donner</a:t>
            </a:r>
            <a:br>
              <a:rPr lang="fr-FR" sz="2800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fr-FR" sz="2800" b="1" dirty="0">
                <a:solidFill>
                  <a:schemeClr val="accent2">
                    <a:lumMod val="50000"/>
                  </a:schemeClr>
                </a:solidFill>
              </a:rPr>
              <a:t>Façon d'avoir</a:t>
            </a:r>
            <a:br>
              <a:rPr lang="fr-FR" sz="2800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fr-FR" sz="2800" b="1" dirty="0">
                <a:solidFill>
                  <a:schemeClr val="accent2">
                    <a:lumMod val="50000"/>
                  </a:schemeClr>
                </a:solidFill>
              </a:rPr>
              <a:t>Se prêter des intentions, mais ne pas rendre ses devoirs</a:t>
            </a:r>
            <a:endParaRPr lang="fr-FR" sz="28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0" name="Forme libre 9"/>
          <p:cNvSpPr/>
          <p:nvPr/>
        </p:nvSpPr>
        <p:spPr>
          <a:xfrm>
            <a:off x="1" y="1071546"/>
            <a:ext cx="4071934" cy="3798973"/>
          </a:xfrm>
          <a:custGeom>
            <a:avLst/>
            <a:gdLst>
              <a:gd name="connsiteX0" fmla="*/ 48126 w 4018547"/>
              <a:gd name="connsiteY0" fmla="*/ 24063 h 3513221"/>
              <a:gd name="connsiteX1" fmla="*/ 3994484 w 4018547"/>
              <a:gd name="connsiteY1" fmla="*/ 649705 h 3513221"/>
              <a:gd name="connsiteX2" fmla="*/ 4018547 w 4018547"/>
              <a:gd name="connsiteY2" fmla="*/ 3080084 h 3513221"/>
              <a:gd name="connsiteX3" fmla="*/ 0 w 4018547"/>
              <a:gd name="connsiteY3" fmla="*/ 3513221 h 3513221"/>
              <a:gd name="connsiteX4" fmla="*/ 0 w 4018547"/>
              <a:gd name="connsiteY4" fmla="*/ 0 h 3513221"/>
              <a:gd name="connsiteX5" fmla="*/ 0 w 4018547"/>
              <a:gd name="connsiteY5" fmla="*/ 0 h 3513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18547" h="3513221">
                <a:moveTo>
                  <a:pt x="48126" y="24063"/>
                </a:moveTo>
                <a:lnTo>
                  <a:pt x="3994484" y="649705"/>
                </a:lnTo>
                <a:lnTo>
                  <a:pt x="4018547" y="3080084"/>
                </a:lnTo>
                <a:lnTo>
                  <a:pt x="0" y="3513221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blipFill>
            <a:blip r:embed="rId5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fr-FR" sz="2800" b="1" dirty="0">
                <a:solidFill>
                  <a:srgbClr val="006600"/>
                </a:solidFill>
              </a:rPr>
              <a:t>Maigre victoire</a:t>
            </a:r>
            <a:br>
              <a:rPr lang="fr-FR" sz="2800" dirty="0">
                <a:solidFill>
                  <a:srgbClr val="006600"/>
                </a:solidFill>
              </a:rPr>
            </a:br>
            <a:r>
              <a:rPr lang="fr-FR" sz="2800" b="1" dirty="0">
                <a:solidFill>
                  <a:srgbClr val="006600"/>
                </a:solidFill>
              </a:rPr>
              <a:t>Visage en berne</a:t>
            </a:r>
            <a:br>
              <a:rPr lang="fr-FR" sz="2800" dirty="0">
                <a:solidFill>
                  <a:srgbClr val="006600"/>
                </a:solidFill>
              </a:rPr>
            </a:br>
            <a:r>
              <a:rPr lang="fr-FR" sz="2800" b="1" dirty="0">
                <a:solidFill>
                  <a:srgbClr val="006600"/>
                </a:solidFill>
              </a:rPr>
              <a:t>Moi, je prétend que ce monde</a:t>
            </a:r>
            <a:br>
              <a:rPr lang="fr-FR" sz="2800" dirty="0">
                <a:solidFill>
                  <a:srgbClr val="006600"/>
                </a:solidFill>
              </a:rPr>
            </a:br>
            <a:r>
              <a:rPr lang="fr-FR" sz="2800" b="1" dirty="0">
                <a:solidFill>
                  <a:srgbClr val="006600"/>
                </a:solidFill>
              </a:rPr>
              <a:t>N'a rien de moderne</a:t>
            </a:r>
            <a:endParaRPr lang="fr-FR" sz="2800" dirty="0">
              <a:solidFill>
                <a:srgbClr val="006600"/>
              </a:solidFill>
            </a:endParaRPr>
          </a:p>
        </p:txBody>
      </p:sp>
      <p:sp>
        <p:nvSpPr>
          <p:cNvPr id="11" name="Forme libre 10"/>
          <p:cNvSpPr/>
          <p:nvPr/>
        </p:nvSpPr>
        <p:spPr>
          <a:xfrm>
            <a:off x="1" y="1071546"/>
            <a:ext cx="4071934" cy="3798973"/>
          </a:xfrm>
          <a:custGeom>
            <a:avLst/>
            <a:gdLst>
              <a:gd name="connsiteX0" fmla="*/ 48126 w 4018547"/>
              <a:gd name="connsiteY0" fmla="*/ 24063 h 3513221"/>
              <a:gd name="connsiteX1" fmla="*/ 3994484 w 4018547"/>
              <a:gd name="connsiteY1" fmla="*/ 649705 h 3513221"/>
              <a:gd name="connsiteX2" fmla="*/ 4018547 w 4018547"/>
              <a:gd name="connsiteY2" fmla="*/ 3080084 h 3513221"/>
              <a:gd name="connsiteX3" fmla="*/ 0 w 4018547"/>
              <a:gd name="connsiteY3" fmla="*/ 3513221 h 3513221"/>
              <a:gd name="connsiteX4" fmla="*/ 0 w 4018547"/>
              <a:gd name="connsiteY4" fmla="*/ 0 h 3513221"/>
              <a:gd name="connsiteX5" fmla="*/ 0 w 4018547"/>
              <a:gd name="connsiteY5" fmla="*/ 0 h 3513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18547" h="3513221">
                <a:moveTo>
                  <a:pt x="48126" y="24063"/>
                </a:moveTo>
                <a:lnTo>
                  <a:pt x="3994484" y="649705"/>
                </a:lnTo>
                <a:lnTo>
                  <a:pt x="4018547" y="3080084"/>
                </a:lnTo>
                <a:lnTo>
                  <a:pt x="0" y="3513221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blipFill>
            <a:blip r:embed="rId5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fr-FR" sz="2800" b="1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Mais Dieu sait que c'est Dieu qui l'a dit</a:t>
            </a:r>
            <a:br>
              <a:rPr lang="fr-FR" sz="2800" dirty="0">
                <a:solidFill>
                  <a:schemeClr val="accent4">
                    <a:lumMod val="20000"/>
                    <a:lumOff val="80000"/>
                  </a:schemeClr>
                </a:solidFill>
              </a:rPr>
            </a:br>
            <a:r>
              <a:rPr lang="fr-FR" sz="2800" b="1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Que c'est Dieu qui l'a fait</a:t>
            </a:r>
            <a:br>
              <a:rPr lang="fr-FR" sz="2800" dirty="0">
                <a:solidFill>
                  <a:schemeClr val="accent4">
                    <a:lumMod val="20000"/>
                    <a:lumOff val="80000"/>
                  </a:schemeClr>
                </a:solidFill>
              </a:rPr>
            </a:br>
            <a:r>
              <a:rPr lang="fr-FR" sz="2800" b="1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Mais personne ne l'a vu, personne ne le sait</a:t>
            </a:r>
            <a:br>
              <a:rPr lang="fr-FR" sz="2800" dirty="0">
                <a:solidFill>
                  <a:schemeClr val="accent4">
                    <a:lumMod val="20000"/>
                    <a:lumOff val="80000"/>
                  </a:schemeClr>
                </a:solidFill>
              </a:rPr>
            </a:br>
            <a:endParaRPr lang="fr-FR" sz="2800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2" name="Forme libre 11"/>
          <p:cNvSpPr/>
          <p:nvPr/>
        </p:nvSpPr>
        <p:spPr>
          <a:xfrm>
            <a:off x="1" y="1071546"/>
            <a:ext cx="4071934" cy="3798973"/>
          </a:xfrm>
          <a:custGeom>
            <a:avLst/>
            <a:gdLst>
              <a:gd name="connsiteX0" fmla="*/ 48126 w 4018547"/>
              <a:gd name="connsiteY0" fmla="*/ 24063 h 3513221"/>
              <a:gd name="connsiteX1" fmla="*/ 3994484 w 4018547"/>
              <a:gd name="connsiteY1" fmla="*/ 649705 h 3513221"/>
              <a:gd name="connsiteX2" fmla="*/ 4018547 w 4018547"/>
              <a:gd name="connsiteY2" fmla="*/ 3080084 h 3513221"/>
              <a:gd name="connsiteX3" fmla="*/ 0 w 4018547"/>
              <a:gd name="connsiteY3" fmla="*/ 3513221 h 3513221"/>
              <a:gd name="connsiteX4" fmla="*/ 0 w 4018547"/>
              <a:gd name="connsiteY4" fmla="*/ 0 h 3513221"/>
              <a:gd name="connsiteX5" fmla="*/ 0 w 4018547"/>
              <a:gd name="connsiteY5" fmla="*/ 0 h 3513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18547" h="3513221">
                <a:moveTo>
                  <a:pt x="48126" y="24063"/>
                </a:moveTo>
                <a:lnTo>
                  <a:pt x="3994484" y="649705"/>
                </a:lnTo>
                <a:lnTo>
                  <a:pt x="4018547" y="3080084"/>
                </a:lnTo>
                <a:lnTo>
                  <a:pt x="0" y="3513221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blipFill>
            <a:blip r:embed="rId5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fr-FR" sz="2800" b="1" dirty="0"/>
              <a:t>Et si l'art et la manière</a:t>
            </a:r>
            <a:br>
              <a:rPr lang="fr-FR" sz="2800" dirty="0"/>
            </a:br>
            <a:r>
              <a:rPr lang="fr-FR" sz="2800" b="1" dirty="0"/>
              <a:t>Les plaisirs, la devise</a:t>
            </a:r>
            <a:br>
              <a:rPr lang="fr-FR" sz="2800" dirty="0"/>
            </a:br>
            <a:r>
              <a:rPr lang="fr-FR" sz="2800" b="1" dirty="0"/>
              <a:t>Dis-moi ce qui nous retient, ce qui nous divise</a:t>
            </a:r>
            <a:endParaRPr lang="fr-FR" sz="2800" dirty="0"/>
          </a:p>
        </p:txBody>
      </p:sp>
      <p:sp>
        <p:nvSpPr>
          <p:cNvPr id="13" name="Forme libre 12"/>
          <p:cNvSpPr/>
          <p:nvPr/>
        </p:nvSpPr>
        <p:spPr>
          <a:xfrm>
            <a:off x="1" y="1071546"/>
            <a:ext cx="4071934" cy="3798973"/>
          </a:xfrm>
          <a:custGeom>
            <a:avLst/>
            <a:gdLst>
              <a:gd name="connsiteX0" fmla="*/ 48126 w 4018547"/>
              <a:gd name="connsiteY0" fmla="*/ 24063 h 3513221"/>
              <a:gd name="connsiteX1" fmla="*/ 3994484 w 4018547"/>
              <a:gd name="connsiteY1" fmla="*/ 649705 h 3513221"/>
              <a:gd name="connsiteX2" fmla="*/ 4018547 w 4018547"/>
              <a:gd name="connsiteY2" fmla="*/ 3080084 h 3513221"/>
              <a:gd name="connsiteX3" fmla="*/ 0 w 4018547"/>
              <a:gd name="connsiteY3" fmla="*/ 3513221 h 3513221"/>
              <a:gd name="connsiteX4" fmla="*/ 0 w 4018547"/>
              <a:gd name="connsiteY4" fmla="*/ 0 h 3513221"/>
              <a:gd name="connsiteX5" fmla="*/ 0 w 4018547"/>
              <a:gd name="connsiteY5" fmla="*/ 0 h 3513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18547" h="3513221">
                <a:moveTo>
                  <a:pt x="48126" y="24063"/>
                </a:moveTo>
                <a:lnTo>
                  <a:pt x="3994484" y="649705"/>
                </a:lnTo>
                <a:lnTo>
                  <a:pt x="4018547" y="3080084"/>
                </a:lnTo>
                <a:lnTo>
                  <a:pt x="0" y="3513221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blipFill>
            <a:blip r:embed="rId5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fr-FR" sz="2800" b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Tu ne m'entend pas</a:t>
            </a:r>
            <a:br>
              <a:rPr lang="fr-FR" sz="2800" dirty="0">
                <a:solidFill>
                  <a:schemeClr val="accent6">
                    <a:lumMod val="40000"/>
                    <a:lumOff val="60000"/>
                  </a:schemeClr>
                </a:solidFill>
              </a:rPr>
            </a:br>
            <a:r>
              <a:rPr lang="fr-FR" sz="2800" b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On ne s'entend pas</a:t>
            </a:r>
            <a:br>
              <a:rPr lang="fr-FR" sz="2800" dirty="0">
                <a:solidFill>
                  <a:schemeClr val="accent6">
                    <a:lumMod val="40000"/>
                    <a:lumOff val="60000"/>
                  </a:schemeClr>
                </a:solidFill>
              </a:rPr>
            </a:br>
            <a:r>
              <a:rPr lang="fr-FR" sz="2800" b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J'parle même pas d'amour</a:t>
            </a:r>
            <a:br>
              <a:rPr lang="fr-FR" sz="2800" dirty="0">
                <a:solidFill>
                  <a:schemeClr val="accent6">
                    <a:lumMod val="40000"/>
                    <a:lumOff val="60000"/>
                  </a:schemeClr>
                </a:solidFill>
              </a:rPr>
            </a:br>
            <a:r>
              <a:rPr lang="fr-FR" sz="2800" b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On n'en est pas là</a:t>
            </a:r>
            <a:endParaRPr lang="fr-FR" sz="2800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4" name="Forme libre 13"/>
          <p:cNvSpPr/>
          <p:nvPr/>
        </p:nvSpPr>
        <p:spPr>
          <a:xfrm>
            <a:off x="1" y="1071546"/>
            <a:ext cx="4071934" cy="3798973"/>
          </a:xfrm>
          <a:custGeom>
            <a:avLst/>
            <a:gdLst>
              <a:gd name="connsiteX0" fmla="*/ 48126 w 4018547"/>
              <a:gd name="connsiteY0" fmla="*/ 24063 h 3513221"/>
              <a:gd name="connsiteX1" fmla="*/ 3994484 w 4018547"/>
              <a:gd name="connsiteY1" fmla="*/ 649705 h 3513221"/>
              <a:gd name="connsiteX2" fmla="*/ 4018547 w 4018547"/>
              <a:gd name="connsiteY2" fmla="*/ 3080084 h 3513221"/>
              <a:gd name="connsiteX3" fmla="*/ 0 w 4018547"/>
              <a:gd name="connsiteY3" fmla="*/ 3513221 h 3513221"/>
              <a:gd name="connsiteX4" fmla="*/ 0 w 4018547"/>
              <a:gd name="connsiteY4" fmla="*/ 0 h 3513221"/>
              <a:gd name="connsiteX5" fmla="*/ 0 w 4018547"/>
              <a:gd name="connsiteY5" fmla="*/ 0 h 3513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18547" h="3513221">
                <a:moveTo>
                  <a:pt x="48126" y="24063"/>
                </a:moveTo>
                <a:lnTo>
                  <a:pt x="3994484" y="649705"/>
                </a:lnTo>
                <a:lnTo>
                  <a:pt x="4018547" y="3080084"/>
                </a:lnTo>
                <a:lnTo>
                  <a:pt x="0" y="3513221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fr-FR" sz="2800" b="1" dirty="0">
                <a:solidFill>
                  <a:schemeClr val="accent2">
                    <a:lumMod val="50000"/>
                  </a:schemeClr>
                </a:solidFill>
              </a:rPr>
              <a:t>Façon d'aimer</a:t>
            </a:r>
            <a:br>
              <a:rPr lang="fr-FR" sz="2800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fr-FR" sz="2800" b="1" dirty="0">
                <a:solidFill>
                  <a:schemeClr val="accent2">
                    <a:lumMod val="50000"/>
                  </a:schemeClr>
                </a:solidFill>
              </a:rPr>
              <a:t>Manière de croire</a:t>
            </a:r>
            <a:br>
              <a:rPr lang="fr-FR" sz="2800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fr-FR" sz="2800" b="1" dirty="0">
                <a:solidFill>
                  <a:schemeClr val="accent2">
                    <a:lumMod val="50000"/>
                  </a:schemeClr>
                </a:solidFill>
              </a:rPr>
              <a:t>Y aller les yeux fermer, toujours demander à voir</a:t>
            </a:r>
            <a:endParaRPr lang="fr-FR" sz="28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5" name="Forme libre 14"/>
          <p:cNvSpPr/>
          <p:nvPr/>
        </p:nvSpPr>
        <p:spPr>
          <a:xfrm>
            <a:off x="1" y="1071546"/>
            <a:ext cx="4071934" cy="3870411"/>
          </a:xfrm>
          <a:custGeom>
            <a:avLst/>
            <a:gdLst>
              <a:gd name="connsiteX0" fmla="*/ 48126 w 4018547"/>
              <a:gd name="connsiteY0" fmla="*/ 24063 h 3513221"/>
              <a:gd name="connsiteX1" fmla="*/ 3994484 w 4018547"/>
              <a:gd name="connsiteY1" fmla="*/ 649705 h 3513221"/>
              <a:gd name="connsiteX2" fmla="*/ 4018547 w 4018547"/>
              <a:gd name="connsiteY2" fmla="*/ 3080084 h 3513221"/>
              <a:gd name="connsiteX3" fmla="*/ 0 w 4018547"/>
              <a:gd name="connsiteY3" fmla="*/ 3513221 h 3513221"/>
              <a:gd name="connsiteX4" fmla="*/ 0 w 4018547"/>
              <a:gd name="connsiteY4" fmla="*/ 0 h 3513221"/>
              <a:gd name="connsiteX5" fmla="*/ 0 w 4018547"/>
              <a:gd name="connsiteY5" fmla="*/ 0 h 3513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18547" h="3513221">
                <a:moveTo>
                  <a:pt x="48126" y="24063"/>
                </a:moveTo>
                <a:lnTo>
                  <a:pt x="3994484" y="649705"/>
                </a:lnTo>
                <a:lnTo>
                  <a:pt x="4018547" y="3080084"/>
                </a:lnTo>
                <a:lnTo>
                  <a:pt x="0" y="3513221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blipFill>
            <a:blip r:embed="rId6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fr-FR" sz="2800" dirty="0">
                <a:solidFill>
                  <a:schemeClr val="tx2">
                    <a:lumMod val="40000"/>
                    <a:lumOff val="60000"/>
                  </a:schemeClr>
                </a:solidFill>
                <a:latin typeface="Verdana" pitchFamily="34" charset="0"/>
              </a:rPr>
              <a:t>Derrière le</a:t>
            </a:r>
          </a:p>
          <a:p>
            <a:pPr algn="ctr"/>
            <a:r>
              <a:rPr lang="fr-FR" sz="2800" dirty="0">
                <a:solidFill>
                  <a:schemeClr val="tx2">
                    <a:lumMod val="40000"/>
                    <a:lumOff val="60000"/>
                  </a:schemeClr>
                </a:solidFill>
                <a:latin typeface="Verdana" pitchFamily="34" charset="0"/>
              </a:rPr>
              <a:t> moindre pourquoi</a:t>
            </a:r>
            <a:br>
              <a:rPr lang="fr-FR" sz="2800" dirty="0">
                <a:solidFill>
                  <a:schemeClr val="tx2">
                    <a:lumMod val="40000"/>
                    <a:lumOff val="60000"/>
                  </a:schemeClr>
                </a:solidFill>
                <a:latin typeface="Verdana" pitchFamily="34" charset="0"/>
              </a:rPr>
            </a:br>
            <a:r>
              <a:rPr lang="fr-FR" sz="2800" dirty="0">
                <a:solidFill>
                  <a:schemeClr val="tx2">
                    <a:lumMod val="40000"/>
                    <a:lumOff val="60000"/>
                  </a:schemeClr>
                </a:solidFill>
                <a:latin typeface="Verdana" pitchFamily="34" charset="0"/>
              </a:rPr>
              <a:t>Se cache un autre pourquoi</a:t>
            </a:r>
            <a:br>
              <a:rPr lang="fr-FR" sz="2800" dirty="0">
                <a:solidFill>
                  <a:schemeClr val="tx2">
                    <a:lumMod val="40000"/>
                    <a:lumOff val="60000"/>
                  </a:schemeClr>
                </a:solidFill>
                <a:latin typeface="Verdana" pitchFamily="34" charset="0"/>
              </a:rPr>
            </a:br>
            <a:r>
              <a:rPr lang="fr-FR" sz="2800" dirty="0">
                <a:solidFill>
                  <a:schemeClr val="tx2">
                    <a:lumMod val="40000"/>
                    <a:lumOff val="60000"/>
                  </a:schemeClr>
                </a:solidFill>
                <a:latin typeface="Verdana" pitchFamily="34" charset="0"/>
              </a:rPr>
              <a:t>cet infini qui se profile, serait ce </a:t>
            </a:r>
          </a:p>
          <a:p>
            <a:pPr algn="ctr"/>
            <a:r>
              <a:rPr lang="fr-FR" sz="2800" dirty="0">
                <a:solidFill>
                  <a:schemeClr val="tx2">
                    <a:lumMod val="40000"/>
                    <a:lumOff val="60000"/>
                  </a:schemeClr>
                </a:solidFill>
                <a:latin typeface="Verdana" pitchFamily="34" charset="0"/>
              </a:rPr>
              <a:t>une fin en soit</a:t>
            </a:r>
            <a:endParaRPr lang="fr-FR" sz="28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6" name="Forme libre 15"/>
          <p:cNvSpPr/>
          <p:nvPr/>
        </p:nvSpPr>
        <p:spPr>
          <a:xfrm>
            <a:off x="1" y="1071546"/>
            <a:ext cx="4071934" cy="3798973"/>
          </a:xfrm>
          <a:custGeom>
            <a:avLst/>
            <a:gdLst>
              <a:gd name="connsiteX0" fmla="*/ 48126 w 4018547"/>
              <a:gd name="connsiteY0" fmla="*/ 24063 h 3513221"/>
              <a:gd name="connsiteX1" fmla="*/ 3994484 w 4018547"/>
              <a:gd name="connsiteY1" fmla="*/ 649705 h 3513221"/>
              <a:gd name="connsiteX2" fmla="*/ 4018547 w 4018547"/>
              <a:gd name="connsiteY2" fmla="*/ 3080084 h 3513221"/>
              <a:gd name="connsiteX3" fmla="*/ 0 w 4018547"/>
              <a:gd name="connsiteY3" fmla="*/ 3513221 h 3513221"/>
              <a:gd name="connsiteX4" fmla="*/ 0 w 4018547"/>
              <a:gd name="connsiteY4" fmla="*/ 0 h 3513221"/>
              <a:gd name="connsiteX5" fmla="*/ 0 w 4018547"/>
              <a:gd name="connsiteY5" fmla="*/ 0 h 3513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18547" h="3513221">
                <a:moveTo>
                  <a:pt x="48126" y="24063"/>
                </a:moveTo>
                <a:lnTo>
                  <a:pt x="3994484" y="649705"/>
                </a:lnTo>
                <a:lnTo>
                  <a:pt x="4018547" y="3080084"/>
                </a:lnTo>
                <a:lnTo>
                  <a:pt x="0" y="3513221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blipFill>
            <a:blip r:embed="rId6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fr-FR" sz="2800" dirty="0">
                <a:solidFill>
                  <a:schemeClr val="accent3">
                    <a:lumMod val="40000"/>
                    <a:lumOff val="60000"/>
                  </a:schemeClr>
                </a:solidFill>
                <a:latin typeface="Verdana" pitchFamily="34" charset="0"/>
              </a:rPr>
              <a:t>Mais Dieu sait que c’est Dieu qui l’a dit</a:t>
            </a:r>
            <a:br>
              <a:rPr lang="fr-FR" sz="2800" dirty="0">
                <a:solidFill>
                  <a:schemeClr val="accent3">
                    <a:lumMod val="40000"/>
                    <a:lumOff val="60000"/>
                  </a:schemeClr>
                </a:solidFill>
                <a:latin typeface="Verdana" pitchFamily="34" charset="0"/>
              </a:rPr>
            </a:br>
            <a:r>
              <a:rPr lang="fr-FR" sz="2800" dirty="0">
                <a:solidFill>
                  <a:schemeClr val="accent3">
                    <a:lumMod val="40000"/>
                    <a:lumOff val="60000"/>
                  </a:schemeClr>
                </a:solidFill>
                <a:latin typeface="Verdana" pitchFamily="34" charset="0"/>
              </a:rPr>
              <a:t>Que c’est Dieu qui l’a fait</a:t>
            </a:r>
            <a:br>
              <a:rPr lang="fr-FR" sz="2800" dirty="0">
                <a:solidFill>
                  <a:schemeClr val="accent3">
                    <a:lumMod val="40000"/>
                    <a:lumOff val="60000"/>
                  </a:schemeClr>
                </a:solidFill>
                <a:latin typeface="Verdana" pitchFamily="34" charset="0"/>
              </a:rPr>
            </a:br>
            <a:r>
              <a:rPr lang="fr-FR" sz="2800" dirty="0">
                <a:solidFill>
                  <a:schemeClr val="accent3">
                    <a:lumMod val="40000"/>
                    <a:lumOff val="60000"/>
                  </a:schemeClr>
                </a:solidFill>
                <a:latin typeface="Verdana" pitchFamily="34" charset="0"/>
              </a:rPr>
              <a:t>Mais personne ne l’a vu, personne ne le sait</a:t>
            </a:r>
            <a:endParaRPr lang="fr-FR" sz="2800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7" name="Forme libre 16"/>
          <p:cNvSpPr/>
          <p:nvPr/>
        </p:nvSpPr>
        <p:spPr>
          <a:xfrm>
            <a:off x="1" y="1071546"/>
            <a:ext cx="4071934" cy="3798973"/>
          </a:xfrm>
          <a:custGeom>
            <a:avLst/>
            <a:gdLst>
              <a:gd name="connsiteX0" fmla="*/ 48126 w 4018547"/>
              <a:gd name="connsiteY0" fmla="*/ 24063 h 3513221"/>
              <a:gd name="connsiteX1" fmla="*/ 3994484 w 4018547"/>
              <a:gd name="connsiteY1" fmla="*/ 649705 h 3513221"/>
              <a:gd name="connsiteX2" fmla="*/ 4018547 w 4018547"/>
              <a:gd name="connsiteY2" fmla="*/ 3080084 h 3513221"/>
              <a:gd name="connsiteX3" fmla="*/ 0 w 4018547"/>
              <a:gd name="connsiteY3" fmla="*/ 3513221 h 3513221"/>
              <a:gd name="connsiteX4" fmla="*/ 0 w 4018547"/>
              <a:gd name="connsiteY4" fmla="*/ 0 h 3513221"/>
              <a:gd name="connsiteX5" fmla="*/ 0 w 4018547"/>
              <a:gd name="connsiteY5" fmla="*/ 0 h 3513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18547" h="3513221">
                <a:moveTo>
                  <a:pt x="48126" y="24063"/>
                </a:moveTo>
                <a:lnTo>
                  <a:pt x="3994484" y="649705"/>
                </a:lnTo>
                <a:lnTo>
                  <a:pt x="4018547" y="3080084"/>
                </a:lnTo>
                <a:lnTo>
                  <a:pt x="0" y="3513221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blipFill>
            <a:blip r:embed="rId6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fr-FR" sz="2800" dirty="0">
                <a:solidFill>
                  <a:schemeClr val="accent4">
                    <a:lumMod val="40000"/>
                    <a:lumOff val="60000"/>
                  </a:schemeClr>
                </a:solidFill>
                <a:latin typeface="Verdana" pitchFamily="34" charset="0"/>
              </a:rPr>
              <a:t>Si les mots et la manière</a:t>
            </a:r>
            <a:br>
              <a:rPr lang="fr-FR" sz="2800" dirty="0">
                <a:solidFill>
                  <a:schemeClr val="accent4">
                    <a:lumMod val="40000"/>
                    <a:lumOff val="60000"/>
                  </a:schemeClr>
                </a:solidFill>
                <a:latin typeface="Verdana" pitchFamily="34" charset="0"/>
              </a:rPr>
            </a:br>
            <a:r>
              <a:rPr lang="fr-FR" sz="2800" dirty="0">
                <a:solidFill>
                  <a:schemeClr val="accent4">
                    <a:lumMod val="40000"/>
                    <a:lumOff val="60000"/>
                  </a:schemeClr>
                </a:solidFill>
                <a:latin typeface="Verdana" pitchFamily="34" charset="0"/>
              </a:rPr>
              <a:t>Et l’oublis, la devise</a:t>
            </a:r>
            <a:br>
              <a:rPr lang="fr-FR" sz="2800" dirty="0">
                <a:solidFill>
                  <a:schemeClr val="accent4">
                    <a:lumMod val="40000"/>
                    <a:lumOff val="60000"/>
                  </a:schemeClr>
                </a:solidFill>
                <a:latin typeface="Verdana" pitchFamily="34" charset="0"/>
              </a:rPr>
            </a:br>
            <a:r>
              <a:rPr lang="fr-FR" sz="2800" dirty="0">
                <a:solidFill>
                  <a:schemeClr val="accent4">
                    <a:lumMod val="40000"/>
                    <a:lumOff val="60000"/>
                  </a:schemeClr>
                </a:solidFill>
                <a:latin typeface="Verdana" pitchFamily="34" charset="0"/>
              </a:rPr>
              <a:t>Je sais ce qui nous retient, ce qui nous divise</a:t>
            </a:r>
            <a:endParaRPr lang="fr-FR" sz="2800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8" name="Forme libre 17"/>
          <p:cNvSpPr/>
          <p:nvPr/>
        </p:nvSpPr>
        <p:spPr>
          <a:xfrm>
            <a:off x="1" y="1071546"/>
            <a:ext cx="4071934" cy="3798973"/>
          </a:xfrm>
          <a:custGeom>
            <a:avLst/>
            <a:gdLst>
              <a:gd name="connsiteX0" fmla="*/ 48126 w 4018547"/>
              <a:gd name="connsiteY0" fmla="*/ 24063 h 3513221"/>
              <a:gd name="connsiteX1" fmla="*/ 3994484 w 4018547"/>
              <a:gd name="connsiteY1" fmla="*/ 649705 h 3513221"/>
              <a:gd name="connsiteX2" fmla="*/ 4018547 w 4018547"/>
              <a:gd name="connsiteY2" fmla="*/ 3080084 h 3513221"/>
              <a:gd name="connsiteX3" fmla="*/ 0 w 4018547"/>
              <a:gd name="connsiteY3" fmla="*/ 3513221 h 3513221"/>
              <a:gd name="connsiteX4" fmla="*/ 0 w 4018547"/>
              <a:gd name="connsiteY4" fmla="*/ 0 h 3513221"/>
              <a:gd name="connsiteX5" fmla="*/ 0 w 4018547"/>
              <a:gd name="connsiteY5" fmla="*/ 0 h 3513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18547" h="3513221">
                <a:moveTo>
                  <a:pt x="48126" y="24063"/>
                </a:moveTo>
                <a:lnTo>
                  <a:pt x="3994484" y="649705"/>
                </a:lnTo>
                <a:lnTo>
                  <a:pt x="4018547" y="3080084"/>
                </a:lnTo>
                <a:lnTo>
                  <a:pt x="0" y="3513221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blipFill>
            <a:blip r:embed="rId6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fr-FR" sz="2800" dirty="0">
                <a:solidFill>
                  <a:schemeClr val="accent5">
                    <a:lumMod val="40000"/>
                    <a:lumOff val="60000"/>
                  </a:schemeClr>
                </a:solidFill>
                <a:latin typeface="Verdana" pitchFamily="34" charset="0"/>
              </a:rPr>
              <a:t>Tu ne m’entend pas</a:t>
            </a:r>
            <a:br>
              <a:rPr lang="fr-FR" sz="2800" dirty="0">
                <a:solidFill>
                  <a:schemeClr val="accent5">
                    <a:lumMod val="40000"/>
                    <a:lumOff val="60000"/>
                  </a:schemeClr>
                </a:solidFill>
                <a:latin typeface="Verdana" pitchFamily="34" charset="0"/>
              </a:rPr>
            </a:br>
            <a:r>
              <a:rPr lang="fr-FR" sz="2800" dirty="0">
                <a:solidFill>
                  <a:schemeClr val="accent5">
                    <a:lumMod val="40000"/>
                    <a:lumOff val="60000"/>
                  </a:schemeClr>
                </a:solidFill>
                <a:latin typeface="Verdana" pitchFamily="34" charset="0"/>
              </a:rPr>
              <a:t>On ne s’entend pas</a:t>
            </a:r>
            <a:br>
              <a:rPr lang="fr-FR" sz="2800" dirty="0">
                <a:solidFill>
                  <a:schemeClr val="accent5">
                    <a:lumMod val="40000"/>
                    <a:lumOff val="60000"/>
                  </a:schemeClr>
                </a:solidFill>
                <a:latin typeface="Verdana" pitchFamily="34" charset="0"/>
              </a:rPr>
            </a:br>
            <a:r>
              <a:rPr lang="fr-FR" sz="2800" dirty="0">
                <a:solidFill>
                  <a:schemeClr val="accent5">
                    <a:lumMod val="40000"/>
                    <a:lumOff val="60000"/>
                  </a:schemeClr>
                </a:solidFill>
                <a:latin typeface="Verdana" pitchFamily="34" charset="0"/>
              </a:rPr>
              <a:t>J’parle même pas d’amour</a:t>
            </a:r>
            <a:br>
              <a:rPr lang="fr-FR" sz="2800" dirty="0">
                <a:solidFill>
                  <a:schemeClr val="accent5">
                    <a:lumMod val="40000"/>
                    <a:lumOff val="60000"/>
                  </a:schemeClr>
                </a:solidFill>
                <a:latin typeface="Verdana" pitchFamily="34" charset="0"/>
              </a:rPr>
            </a:br>
            <a:r>
              <a:rPr lang="fr-FR" sz="2800" dirty="0">
                <a:solidFill>
                  <a:schemeClr val="accent5">
                    <a:lumMod val="40000"/>
                    <a:lumOff val="60000"/>
                  </a:schemeClr>
                </a:solidFill>
                <a:latin typeface="Verdana" pitchFamily="34" charset="0"/>
              </a:rPr>
              <a:t>On n’en est pas là</a:t>
            </a:r>
            <a:endParaRPr lang="fr-FR" sz="2800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9" name="Forme libre 18"/>
          <p:cNvSpPr/>
          <p:nvPr/>
        </p:nvSpPr>
        <p:spPr>
          <a:xfrm>
            <a:off x="1" y="1071546"/>
            <a:ext cx="4071934" cy="3798973"/>
          </a:xfrm>
          <a:custGeom>
            <a:avLst/>
            <a:gdLst>
              <a:gd name="connsiteX0" fmla="*/ 48126 w 4018547"/>
              <a:gd name="connsiteY0" fmla="*/ 24063 h 3513221"/>
              <a:gd name="connsiteX1" fmla="*/ 3994484 w 4018547"/>
              <a:gd name="connsiteY1" fmla="*/ 649705 h 3513221"/>
              <a:gd name="connsiteX2" fmla="*/ 4018547 w 4018547"/>
              <a:gd name="connsiteY2" fmla="*/ 3080084 h 3513221"/>
              <a:gd name="connsiteX3" fmla="*/ 0 w 4018547"/>
              <a:gd name="connsiteY3" fmla="*/ 3513221 h 3513221"/>
              <a:gd name="connsiteX4" fmla="*/ 0 w 4018547"/>
              <a:gd name="connsiteY4" fmla="*/ 0 h 3513221"/>
              <a:gd name="connsiteX5" fmla="*/ 0 w 4018547"/>
              <a:gd name="connsiteY5" fmla="*/ 0 h 3513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18547" h="3513221">
                <a:moveTo>
                  <a:pt x="48126" y="24063"/>
                </a:moveTo>
                <a:lnTo>
                  <a:pt x="3994484" y="649705"/>
                </a:lnTo>
                <a:lnTo>
                  <a:pt x="4018547" y="3080084"/>
                </a:lnTo>
                <a:lnTo>
                  <a:pt x="0" y="3513221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fr-FR" sz="2800" dirty="0">
                <a:solidFill>
                  <a:schemeClr val="accent6">
                    <a:lumMod val="50000"/>
                  </a:schemeClr>
                </a:solidFill>
                <a:latin typeface="Verdana" pitchFamily="34" charset="0"/>
              </a:rPr>
              <a:t>Tu ne m’entend pas</a:t>
            </a:r>
            <a:br>
              <a:rPr lang="fr-FR" sz="2800" dirty="0">
                <a:solidFill>
                  <a:schemeClr val="accent6">
                    <a:lumMod val="50000"/>
                  </a:schemeClr>
                </a:solidFill>
                <a:latin typeface="Verdana" pitchFamily="34" charset="0"/>
              </a:rPr>
            </a:br>
            <a:r>
              <a:rPr lang="fr-FR" sz="2800" dirty="0">
                <a:solidFill>
                  <a:schemeClr val="accent6">
                    <a:lumMod val="50000"/>
                  </a:schemeClr>
                </a:solidFill>
                <a:latin typeface="Verdana" pitchFamily="34" charset="0"/>
              </a:rPr>
              <a:t>On ne s’entend pas</a:t>
            </a:r>
            <a:br>
              <a:rPr lang="fr-FR" sz="2800" dirty="0">
                <a:solidFill>
                  <a:schemeClr val="accent6">
                    <a:lumMod val="50000"/>
                  </a:schemeClr>
                </a:solidFill>
                <a:latin typeface="Verdana" pitchFamily="34" charset="0"/>
              </a:rPr>
            </a:br>
            <a:r>
              <a:rPr lang="fr-FR" sz="2800" dirty="0">
                <a:solidFill>
                  <a:schemeClr val="accent6">
                    <a:lumMod val="50000"/>
                  </a:schemeClr>
                </a:solidFill>
                <a:latin typeface="Verdana" pitchFamily="34" charset="0"/>
              </a:rPr>
              <a:t>J’parle même pas d’amour</a:t>
            </a:r>
            <a:br>
              <a:rPr lang="fr-FR" sz="2800" dirty="0">
                <a:solidFill>
                  <a:schemeClr val="accent6">
                    <a:lumMod val="50000"/>
                  </a:schemeClr>
                </a:solidFill>
                <a:latin typeface="Verdana" pitchFamily="34" charset="0"/>
              </a:rPr>
            </a:br>
            <a:r>
              <a:rPr lang="fr-FR" sz="2800" dirty="0">
                <a:solidFill>
                  <a:schemeClr val="accent6">
                    <a:lumMod val="50000"/>
                  </a:schemeClr>
                </a:solidFill>
                <a:latin typeface="Verdana" pitchFamily="34" charset="0"/>
              </a:rPr>
              <a:t>On n’en est pas là</a:t>
            </a:r>
            <a:endParaRPr lang="fr-FR" sz="2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1" name="Rectangle 20">
            <a:hlinkClick r:id="rId7" action="ppaction://hlinksldjump"/>
          </p:cNvPr>
          <p:cNvSpPr/>
          <p:nvPr/>
        </p:nvSpPr>
        <p:spPr>
          <a:xfrm>
            <a:off x="6643702" y="0"/>
            <a:ext cx="1571668" cy="1200152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dirty="0">
                <a:solidFill>
                  <a:srgbClr val="FF0000"/>
                </a:solidFill>
              </a:rPr>
              <a:t>clic</a:t>
            </a:r>
          </a:p>
        </p:txBody>
      </p:sp>
      <p:pic>
        <p:nvPicPr>
          <p:cNvPr id="2051" name="Picture 3" descr="H:\sallon\Image23.png"/>
          <p:cNvPicPr>
            <a:picLocks noChangeAspect="1" noChangeArrowheads="1"/>
          </p:cNvPicPr>
          <p:nvPr/>
        </p:nvPicPr>
        <p:blipFill>
          <a:blip r:embed="rId9"/>
          <a:srcRect l="22239" r="23645"/>
          <a:stretch>
            <a:fillRect/>
          </a:stretch>
        </p:blipFill>
        <p:spPr bwMode="auto">
          <a:xfrm>
            <a:off x="3786182" y="3429000"/>
            <a:ext cx="4353388" cy="2887675"/>
          </a:xfrm>
          <a:prstGeom prst="rect">
            <a:avLst/>
          </a:prstGeom>
          <a:noFill/>
        </p:spPr>
      </p:pic>
      <p:pic>
        <p:nvPicPr>
          <p:cNvPr id="2050" name="Picture 2" descr="H:\animeaux\cheins\03b13353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000496" y="2309778"/>
            <a:ext cx="2928958" cy="2928958"/>
          </a:xfrm>
          <a:prstGeom prst="rect">
            <a:avLst/>
          </a:prstGeom>
          <a:noFill/>
        </p:spPr>
      </p:pic>
      <p:sp>
        <p:nvSpPr>
          <p:cNvPr id="23" name="Parchemin vertical 22"/>
          <p:cNvSpPr/>
          <p:nvPr/>
        </p:nvSpPr>
        <p:spPr>
          <a:xfrm>
            <a:off x="3929058" y="1214422"/>
            <a:ext cx="1033272" cy="1143000"/>
          </a:xfrm>
          <a:prstGeom prst="verticalScroll">
            <a:avLst/>
          </a:prstGeom>
          <a:blipFill>
            <a:blip r:embed="rId11"/>
            <a:stretch>
              <a:fillRect/>
            </a:stretch>
          </a:blip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fld id="{68E17D69-13DC-4377-B58C-FF6E91691699}" type="datetime10">
              <a:rPr lang="fr-FR" smtClean="0">
                <a:solidFill>
                  <a:srgbClr val="FF0000"/>
                </a:solidFill>
              </a:rPr>
              <a:pPr/>
              <a:t>15:12</a:t>
            </a:fld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Click="0" advTm="266000">
    <p:sndAc>
      <p:stSnd>
        <p:snd r:embed="rId2" name="04 Je Parle Même Pas d'Amou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grpId="0" nodeType="after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4000"/>
                            </p:stCondLst>
                            <p:childTnLst>
                              <p:par>
                                <p:cTn id="9" presetID="13" presetClass="entr" presetSubtype="32" fill="hold" grpId="0" nodeType="after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8500"/>
                            </p:stCondLst>
                            <p:childTnLst>
                              <p:par>
                                <p:cTn id="13" presetID="13" presetClass="entr" presetSubtype="32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0"/>
                            </p:stCondLst>
                            <p:childTnLst>
                              <p:par>
                                <p:cTn id="17" presetID="13" presetClass="entr" presetSubtype="32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1500"/>
                            </p:stCondLst>
                            <p:childTnLst>
                              <p:par>
                                <p:cTn id="21" presetID="13" presetClass="entr" presetSubtype="32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3000"/>
                            </p:stCondLst>
                            <p:childTnLst>
                              <p:par>
                                <p:cTn id="25" presetID="13" presetClass="entr" presetSubtype="3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4000"/>
                            </p:stCondLst>
                            <p:childTnLst>
                              <p:par>
                                <p:cTn id="29" presetID="13" presetClass="entr" presetSubtype="32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0"/>
                            </p:stCondLst>
                            <p:childTnLst>
                              <p:par>
                                <p:cTn id="33" presetID="13" presetClass="entr" presetSubtype="32" fill="hold" grpId="0" nodeType="after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1000"/>
                            </p:stCondLst>
                            <p:childTnLst>
                              <p:par>
                                <p:cTn id="37" presetID="13" presetClass="entr" presetSubtype="32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3000"/>
                            </p:stCondLst>
                            <p:childTnLst>
                              <p:par>
                                <p:cTn id="41" presetID="13" presetClass="entr" presetSubtype="32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45000"/>
                            </p:stCondLst>
                            <p:childTnLst>
                              <p:par>
                                <p:cTn id="45" presetID="13" presetClass="entr" presetSubtype="32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9000"/>
                            </p:stCondLst>
                            <p:childTnLst>
                              <p:par>
                                <p:cTn id="49" presetID="13" presetClass="entr" presetSubtype="32" fill="hold" grpId="0" nodeType="after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1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 16" descr="Image4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0297"/>
            <a:ext cx="9144000" cy="6837405"/>
          </a:xfrm>
          <a:prstGeom prst="rect">
            <a:avLst/>
          </a:prstGeom>
        </p:spPr>
      </p:pic>
      <p:sp>
        <p:nvSpPr>
          <p:cNvPr id="7" name="Forme libre 6"/>
          <p:cNvSpPr/>
          <p:nvPr/>
        </p:nvSpPr>
        <p:spPr>
          <a:xfrm>
            <a:off x="0" y="500042"/>
            <a:ext cx="4836695" cy="5005136"/>
          </a:xfrm>
          <a:custGeom>
            <a:avLst/>
            <a:gdLst>
              <a:gd name="connsiteX0" fmla="*/ 0 w 4836695"/>
              <a:gd name="connsiteY0" fmla="*/ 0 h 5005136"/>
              <a:gd name="connsiteX1" fmla="*/ 4812632 w 4836695"/>
              <a:gd name="connsiteY1" fmla="*/ 1058779 h 5005136"/>
              <a:gd name="connsiteX2" fmla="*/ 4836695 w 4836695"/>
              <a:gd name="connsiteY2" fmla="*/ 4451684 h 5005136"/>
              <a:gd name="connsiteX3" fmla="*/ 24063 w 4836695"/>
              <a:gd name="connsiteY3" fmla="*/ 5005136 h 5005136"/>
              <a:gd name="connsiteX4" fmla="*/ 0 w 4836695"/>
              <a:gd name="connsiteY4" fmla="*/ 0 h 50051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36695" h="5005136">
                <a:moveTo>
                  <a:pt x="0" y="0"/>
                </a:moveTo>
                <a:lnTo>
                  <a:pt x="4812632" y="1058779"/>
                </a:lnTo>
                <a:lnTo>
                  <a:pt x="4836695" y="4451684"/>
                </a:lnTo>
                <a:lnTo>
                  <a:pt x="24063" y="500513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/>
              <a:t>Ne me parlez pas des autres</a:t>
            </a:r>
            <a:br>
              <a:rPr lang="fr-FR" sz="2800" dirty="0"/>
            </a:br>
            <a:r>
              <a:rPr lang="fr-FR" sz="2800" b="1" dirty="0"/>
              <a:t>Je n'en ai pas envie</a:t>
            </a:r>
            <a:br>
              <a:rPr lang="fr-FR" sz="2800" dirty="0"/>
            </a:br>
            <a:r>
              <a:rPr lang="fr-FR" sz="2800" b="1" dirty="0"/>
              <a:t>Celles qui dansent, je les vois</a:t>
            </a:r>
            <a:br>
              <a:rPr lang="fr-FR" sz="2800" dirty="0"/>
            </a:br>
            <a:r>
              <a:rPr lang="fr-FR" sz="2800" b="1" dirty="0"/>
              <a:t>Et celles qui rient aussi</a:t>
            </a:r>
            <a:br>
              <a:rPr lang="fr-FR" sz="2800" dirty="0"/>
            </a:br>
            <a:r>
              <a:rPr lang="fr-FR" sz="2800" b="1" dirty="0"/>
              <a:t>Celles qui passent devant moi</a:t>
            </a:r>
            <a:br>
              <a:rPr lang="fr-FR" sz="2800" dirty="0"/>
            </a:br>
            <a:r>
              <a:rPr lang="fr-FR" sz="2800" b="1" dirty="0"/>
              <a:t>Ne me parlez pas des autres</a:t>
            </a:r>
            <a:endParaRPr lang="fr-FR" sz="2800" dirty="0"/>
          </a:p>
        </p:txBody>
      </p:sp>
      <p:sp>
        <p:nvSpPr>
          <p:cNvPr id="8" name="Forme libre 7"/>
          <p:cNvSpPr/>
          <p:nvPr/>
        </p:nvSpPr>
        <p:spPr>
          <a:xfrm>
            <a:off x="0" y="500042"/>
            <a:ext cx="4836695" cy="5005136"/>
          </a:xfrm>
          <a:custGeom>
            <a:avLst/>
            <a:gdLst>
              <a:gd name="connsiteX0" fmla="*/ 0 w 4836695"/>
              <a:gd name="connsiteY0" fmla="*/ 0 h 5005136"/>
              <a:gd name="connsiteX1" fmla="*/ 4812632 w 4836695"/>
              <a:gd name="connsiteY1" fmla="*/ 1058779 h 5005136"/>
              <a:gd name="connsiteX2" fmla="*/ 4836695 w 4836695"/>
              <a:gd name="connsiteY2" fmla="*/ 4451684 h 5005136"/>
              <a:gd name="connsiteX3" fmla="*/ 24063 w 4836695"/>
              <a:gd name="connsiteY3" fmla="*/ 5005136 h 5005136"/>
              <a:gd name="connsiteX4" fmla="*/ 0 w 4836695"/>
              <a:gd name="connsiteY4" fmla="*/ 0 h 50051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36695" h="5005136">
                <a:moveTo>
                  <a:pt x="0" y="0"/>
                </a:moveTo>
                <a:lnTo>
                  <a:pt x="4812632" y="1058779"/>
                </a:lnTo>
                <a:lnTo>
                  <a:pt x="4836695" y="4451684"/>
                </a:lnTo>
                <a:lnTo>
                  <a:pt x="24063" y="500513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br>
              <a:rPr lang="fr-FR" sz="2800" dirty="0"/>
            </a:br>
            <a:r>
              <a:rPr lang="fr-FR" sz="2800" b="1" dirty="0"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0" scaled="1"/>
                  <a:tileRect/>
                </a:gradFill>
              </a:rPr>
              <a:t>{Refrain}</a:t>
            </a:r>
            <a:br>
              <a:rPr lang="fr-FR" sz="2800" dirty="0"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0" scaled="1"/>
                  <a:tileRect/>
                </a:gradFill>
              </a:rPr>
            </a:br>
            <a:r>
              <a:rPr lang="fr-FR" sz="2800" b="1" dirty="0"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0" scaled="1"/>
                  <a:tileRect/>
                </a:gradFill>
              </a:rPr>
              <a:t>Elle, elle est sur mesure</a:t>
            </a:r>
            <a:br>
              <a:rPr lang="fr-FR" sz="2800" dirty="0"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0" scaled="1"/>
                  <a:tileRect/>
                </a:gradFill>
              </a:rPr>
            </a:br>
            <a:r>
              <a:rPr lang="fr-FR" sz="2800" b="1" dirty="0"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0" scaled="1"/>
                  <a:tileRect/>
                </a:gradFill>
              </a:rPr>
              <a:t>Un jour on s'est choisi</a:t>
            </a:r>
            <a:br>
              <a:rPr lang="fr-FR" sz="2800" dirty="0"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0" scaled="1"/>
                  <a:tileRect/>
                </a:gradFill>
              </a:rPr>
            </a:br>
            <a:r>
              <a:rPr lang="fr-FR" sz="2800" b="1" dirty="0"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0" scaled="1"/>
                  <a:tileRect/>
                </a:gradFill>
              </a:rPr>
              <a:t>On s'est juste regardé, c'est tout</a:t>
            </a:r>
            <a:br>
              <a:rPr lang="fr-FR" sz="2800" dirty="0"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0" scaled="1"/>
                  <a:tileRect/>
                </a:gradFill>
              </a:rPr>
            </a:br>
            <a:r>
              <a:rPr lang="fr-FR" sz="2800" b="1" dirty="0"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0" scaled="1"/>
                  <a:tileRect/>
                </a:gradFill>
              </a:rPr>
              <a:t>Elle durera la vie</a:t>
            </a:r>
            <a:br>
              <a:rPr lang="fr-FR" sz="2800" dirty="0"/>
            </a:br>
            <a:endParaRPr lang="fr-FR" sz="2800" dirty="0"/>
          </a:p>
        </p:txBody>
      </p:sp>
      <p:sp>
        <p:nvSpPr>
          <p:cNvPr id="9" name="Forme libre 8"/>
          <p:cNvSpPr/>
          <p:nvPr/>
        </p:nvSpPr>
        <p:spPr>
          <a:xfrm>
            <a:off x="0" y="500042"/>
            <a:ext cx="4836695" cy="5005136"/>
          </a:xfrm>
          <a:custGeom>
            <a:avLst/>
            <a:gdLst>
              <a:gd name="connsiteX0" fmla="*/ 0 w 4836695"/>
              <a:gd name="connsiteY0" fmla="*/ 0 h 5005136"/>
              <a:gd name="connsiteX1" fmla="*/ 4812632 w 4836695"/>
              <a:gd name="connsiteY1" fmla="*/ 1058779 h 5005136"/>
              <a:gd name="connsiteX2" fmla="*/ 4836695 w 4836695"/>
              <a:gd name="connsiteY2" fmla="*/ 4451684 h 5005136"/>
              <a:gd name="connsiteX3" fmla="*/ 24063 w 4836695"/>
              <a:gd name="connsiteY3" fmla="*/ 5005136 h 5005136"/>
              <a:gd name="connsiteX4" fmla="*/ 0 w 4836695"/>
              <a:gd name="connsiteY4" fmla="*/ 0 h 50051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36695" h="5005136">
                <a:moveTo>
                  <a:pt x="0" y="0"/>
                </a:moveTo>
                <a:lnTo>
                  <a:pt x="4812632" y="1058779"/>
                </a:lnTo>
                <a:lnTo>
                  <a:pt x="4836695" y="4451684"/>
                </a:lnTo>
                <a:lnTo>
                  <a:pt x="24063" y="500513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/>
              <a:t>Ne me parlez pas de moi</a:t>
            </a:r>
            <a:br>
              <a:rPr lang="fr-FR" sz="2800" dirty="0"/>
            </a:br>
            <a:r>
              <a:rPr lang="fr-FR" sz="2800" b="1" dirty="0"/>
              <a:t>Ca n'en vaut pas la peine</a:t>
            </a:r>
            <a:br>
              <a:rPr lang="fr-FR" sz="2800" dirty="0"/>
            </a:br>
            <a:r>
              <a:rPr lang="fr-FR" sz="2800" b="1" dirty="0"/>
              <a:t>De mes joies, de mes soucis</a:t>
            </a:r>
            <a:br>
              <a:rPr lang="fr-FR" sz="2800" dirty="0"/>
            </a:br>
            <a:r>
              <a:rPr lang="fr-FR" sz="2800" b="1" dirty="0"/>
              <a:t>Parlez plutôt de ça</a:t>
            </a:r>
            <a:br>
              <a:rPr lang="fr-FR" sz="2800" dirty="0"/>
            </a:br>
            <a:r>
              <a:rPr lang="fr-FR" sz="2800" b="1" dirty="0"/>
              <a:t>Mon amour, comme on dit</a:t>
            </a:r>
            <a:br>
              <a:rPr lang="fr-FR" sz="2800" dirty="0"/>
            </a:br>
            <a:r>
              <a:rPr lang="fr-FR" sz="2800" b="1" dirty="0"/>
              <a:t>Ne me parlez pas de moi</a:t>
            </a:r>
            <a:endParaRPr lang="fr-FR" sz="2800" dirty="0"/>
          </a:p>
        </p:txBody>
      </p:sp>
      <p:sp>
        <p:nvSpPr>
          <p:cNvPr id="11" name="Forme libre 10"/>
          <p:cNvSpPr/>
          <p:nvPr/>
        </p:nvSpPr>
        <p:spPr>
          <a:xfrm>
            <a:off x="0" y="500042"/>
            <a:ext cx="4836695" cy="5005136"/>
          </a:xfrm>
          <a:custGeom>
            <a:avLst/>
            <a:gdLst>
              <a:gd name="connsiteX0" fmla="*/ 0 w 4836695"/>
              <a:gd name="connsiteY0" fmla="*/ 0 h 5005136"/>
              <a:gd name="connsiteX1" fmla="*/ 4812632 w 4836695"/>
              <a:gd name="connsiteY1" fmla="*/ 1058779 h 5005136"/>
              <a:gd name="connsiteX2" fmla="*/ 4836695 w 4836695"/>
              <a:gd name="connsiteY2" fmla="*/ 4451684 h 5005136"/>
              <a:gd name="connsiteX3" fmla="*/ 24063 w 4836695"/>
              <a:gd name="connsiteY3" fmla="*/ 5005136 h 5005136"/>
              <a:gd name="connsiteX4" fmla="*/ 0 w 4836695"/>
              <a:gd name="connsiteY4" fmla="*/ 0 h 50051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36695" h="5005136">
                <a:moveTo>
                  <a:pt x="0" y="0"/>
                </a:moveTo>
                <a:lnTo>
                  <a:pt x="4812632" y="1058779"/>
                </a:lnTo>
                <a:lnTo>
                  <a:pt x="4836695" y="4451684"/>
                </a:lnTo>
                <a:lnTo>
                  <a:pt x="24063" y="500513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>
                <a:gradFill>
                  <a:gsLst>
                    <a:gs pos="0">
                      <a:srgbClr val="00000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lin ang="0" scaled="0"/>
                </a:gradFill>
              </a:rPr>
              <a:t>Elle, elle est sur mesure</a:t>
            </a:r>
            <a:br>
              <a:rPr lang="fr-FR" sz="2800" dirty="0">
                <a:gradFill>
                  <a:gsLst>
                    <a:gs pos="0">
                      <a:srgbClr val="00000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lin ang="0" scaled="0"/>
                </a:gradFill>
              </a:rPr>
            </a:br>
            <a:r>
              <a:rPr lang="fr-FR" sz="2800" b="1" dirty="0">
                <a:gradFill>
                  <a:gsLst>
                    <a:gs pos="0">
                      <a:srgbClr val="00000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lin ang="0" scaled="0"/>
                </a:gradFill>
              </a:rPr>
              <a:t>Un jour on s'est choisi</a:t>
            </a:r>
            <a:br>
              <a:rPr lang="fr-FR" sz="2800" dirty="0">
                <a:gradFill>
                  <a:gsLst>
                    <a:gs pos="0">
                      <a:srgbClr val="00000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lin ang="0" scaled="0"/>
                </a:gradFill>
              </a:rPr>
            </a:br>
            <a:r>
              <a:rPr lang="fr-FR" sz="2800" b="1" dirty="0">
                <a:gradFill>
                  <a:gsLst>
                    <a:gs pos="0">
                      <a:srgbClr val="00000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lin ang="0" scaled="0"/>
                </a:gradFill>
              </a:rPr>
              <a:t>On s'est juste regardé c'est tout</a:t>
            </a:r>
            <a:br>
              <a:rPr lang="fr-FR" sz="2800" dirty="0">
                <a:gradFill>
                  <a:gsLst>
                    <a:gs pos="0">
                      <a:srgbClr val="00000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lin ang="0" scaled="0"/>
                </a:gradFill>
              </a:rPr>
            </a:br>
            <a:r>
              <a:rPr lang="fr-FR" sz="2800" b="1" dirty="0">
                <a:gradFill>
                  <a:gsLst>
                    <a:gs pos="0">
                      <a:srgbClr val="00000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lin ang="0" scaled="0"/>
                </a:gradFill>
              </a:rPr>
              <a:t>Elle durera la vie</a:t>
            </a:r>
            <a:endParaRPr lang="fr-FR" sz="2800" dirty="0">
              <a:gradFill>
                <a:gsLst>
                  <a:gs pos="0">
                    <a:srgbClr val="000000"/>
                  </a:gs>
                  <a:gs pos="39999">
                    <a:srgbClr val="0A128C"/>
                  </a:gs>
                  <a:gs pos="70000">
                    <a:srgbClr val="181CC7"/>
                  </a:gs>
                  <a:gs pos="88000">
                    <a:srgbClr val="7005D4"/>
                  </a:gs>
                  <a:gs pos="100000">
                    <a:srgbClr val="8C3D91"/>
                  </a:gs>
                </a:gsLst>
                <a:lin ang="0" scaled="0"/>
              </a:gradFill>
            </a:endParaRPr>
          </a:p>
        </p:txBody>
      </p:sp>
      <p:sp>
        <p:nvSpPr>
          <p:cNvPr id="12" name="Forme libre 11"/>
          <p:cNvSpPr/>
          <p:nvPr/>
        </p:nvSpPr>
        <p:spPr>
          <a:xfrm>
            <a:off x="0" y="500042"/>
            <a:ext cx="4836695" cy="5005136"/>
          </a:xfrm>
          <a:custGeom>
            <a:avLst/>
            <a:gdLst>
              <a:gd name="connsiteX0" fmla="*/ 0 w 4836695"/>
              <a:gd name="connsiteY0" fmla="*/ 0 h 5005136"/>
              <a:gd name="connsiteX1" fmla="*/ 4812632 w 4836695"/>
              <a:gd name="connsiteY1" fmla="*/ 1058779 h 5005136"/>
              <a:gd name="connsiteX2" fmla="*/ 4836695 w 4836695"/>
              <a:gd name="connsiteY2" fmla="*/ 4451684 h 5005136"/>
              <a:gd name="connsiteX3" fmla="*/ 24063 w 4836695"/>
              <a:gd name="connsiteY3" fmla="*/ 5005136 h 5005136"/>
              <a:gd name="connsiteX4" fmla="*/ 0 w 4836695"/>
              <a:gd name="connsiteY4" fmla="*/ 0 h 50051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36695" h="5005136">
                <a:moveTo>
                  <a:pt x="0" y="0"/>
                </a:moveTo>
                <a:lnTo>
                  <a:pt x="4812632" y="1058779"/>
                </a:lnTo>
                <a:lnTo>
                  <a:pt x="4836695" y="4451684"/>
                </a:lnTo>
                <a:lnTo>
                  <a:pt x="24063" y="500513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0" scaled="0"/>
                </a:gradFill>
              </a:rPr>
              <a:t>Elle, elle est sur mesure</a:t>
            </a:r>
            <a:br>
              <a:rPr lang="fr-FR" sz="2800" dirty="0"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0" scaled="0"/>
                </a:gradFill>
              </a:rPr>
            </a:br>
            <a:r>
              <a:rPr lang="fr-FR" sz="2800" b="1" dirty="0"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0" scaled="0"/>
                </a:gradFill>
              </a:rPr>
              <a:t>Un jour on s'est choisi</a:t>
            </a:r>
            <a:br>
              <a:rPr lang="fr-FR" sz="2800" dirty="0"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0" scaled="0"/>
                </a:gradFill>
              </a:rPr>
            </a:br>
            <a:r>
              <a:rPr lang="fr-FR" sz="2800" b="1" dirty="0"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0" scaled="0"/>
                </a:gradFill>
              </a:rPr>
              <a:t>On s'est juste regardé c'est tout</a:t>
            </a:r>
            <a:br>
              <a:rPr lang="fr-FR" sz="2800" dirty="0"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0" scaled="0"/>
                </a:gradFill>
              </a:rPr>
            </a:br>
            <a:r>
              <a:rPr lang="fr-FR" sz="2800" b="1" dirty="0"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0" scaled="0"/>
                </a:gradFill>
              </a:rPr>
              <a:t>Elle durera la vie</a:t>
            </a:r>
            <a:endParaRPr lang="fr-FR" sz="2800" dirty="0">
              <a:gradFill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lin ang="0" scaled="0"/>
              </a:gradFill>
            </a:endParaRPr>
          </a:p>
        </p:txBody>
      </p:sp>
      <p:sp>
        <p:nvSpPr>
          <p:cNvPr id="13" name="Forme libre 12"/>
          <p:cNvSpPr/>
          <p:nvPr/>
        </p:nvSpPr>
        <p:spPr>
          <a:xfrm>
            <a:off x="0" y="500042"/>
            <a:ext cx="4836695" cy="5005136"/>
          </a:xfrm>
          <a:custGeom>
            <a:avLst/>
            <a:gdLst>
              <a:gd name="connsiteX0" fmla="*/ 0 w 4836695"/>
              <a:gd name="connsiteY0" fmla="*/ 0 h 5005136"/>
              <a:gd name="connsiteX1" fmla="*/ 4812632 w 4836695"/>
              <a:gd name="connsiteY1" fmla="*/ 1058779 h 5005136"/>
              <a:gd name="connsiteX2" fmla="*/ 4836695 w 4836695"/>
              <a:gd name="connsiteY2" fmla="*/ 4451684 h 5005136"/>
              <a:gd name="connsiteX3" fmla="*/ 24063 w 4836695"/>
              <a:gd name="connsiteY3" fmla="*/ 5005136 h 5005136"/>
              <a:gd name="connsiteX4" fmla="*/ 0 w 4836695"/>
              <a:gd name="connsiteY4" fmla="*/ 0 h 50051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36695" h="5005136">
                <a:moveTo>
                  <a:pt x="0" y="0"/>
                </a:moveTo>
                <a:lnTo>
                  <a:pt x="4812632" y="1058779"/>
                </a:lnTo>
                <a:lnTo>
                  <a:pt x="4836695" y="4451684"/>
                </a:lnTo>
                <a:lnTo>
                  <a:pt x="24063" y="5005136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0" scaled="0"/>
                </a:gradFill>
              </a:rPr>
              <a:t>Ne me parlez pas de la pluie</a:t>
            </a:r>
            <a:br>
              <a:rPr lang="fr-FR" sz="2800" dirty="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0" scaled="0"/>
                </a:gradFill>
              </a:rPr>
            </a:br>
            <a:r>
              <a:rPr lang="fr-FR" sz="2800" b="1" dirty="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0" scaled="0"/>
                </a:gradFill>
              </a:rPr>
              <a:t>Je ne la sens pas tomber</a:t>
            </a:r>
            <a:br>
              <a:rPr lang="fr-FR" sz="2800" dirty="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0" scaled="0"/>
                </a:gradFill>
              </a:rPr>
            </a:br>
            <a:r>
              <a:rPr lang="fr-FR" sz="2800" b="1" dirty="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0" scaled="0"/>
                </a:gradFill>
              </a:rPr>
              <a:t>Parlez-moi d'elle toujours</a:t>
            </a:r>
            <a:br>
              <a:rPr lang="fr-FR" sz="2800" dirty="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0" scaled="0"/>
                </a:gradFill>
              </a:rPr>
            </a:br>
            <a:r>
              <a:rPr lang="fr-FR" sz="2800" b="1" dirty="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0" scaled="0"/>
                </a:gradFill>
              </a:rPr>
              <a:t>La terre lui tourne autour</a:t>
            </a:r>
            <a:br>
              <a:rPr lang="fr-FR" sz="2800" dirty="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0" scaled="0"/>
                </a:gradFill>
              </a:rPr>
            </a:br>
            <a:r>
              <a:rPr lang="fr-FR" sz="2800" b="1" dirty="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0" scaled="0"/>
                </a:gradFill>
              </a:rPr>
              <a:t>C'est mon soleil, c'est ça</a:t>
            </a:r>
            <a:br>
              <a:rPr lang="fr-FR" sz="2800" dirty="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0" scaled="0"/>
                </a:gradFill>
              </a:rPr>
            </a:br>
            <a:r>
              <a:rPr lang="fr-FR" sz="2800" b="1" dirty="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0" scaled="0"/>
                </a:gradFill>
              </a:rPr>
              <a:t>Dites bien ces choses-là</a:t>
            </a:r>
            <a:endParaRPr lang="fr-FR" sz="2800" dirty="0">
              <a:gradFill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0" scaled="0"/>
              </a:gradFill>
            </a:endParaRPr>
          </a:p>
        </p:txBody>
      </p:sp>
      <p:sp>
        <p:nvSpPr>
          <p:cNvPr id="14" name="Forme libre 13"/>
          <p:cNvSpPr/>
          <p:nvPr/>
        </p:nvSpPr>
        <p:spPr>
          <a:xfrm>
            <a:off x="0" y="500042"/>
            <a:ext cx="4836695" cy="5005136"/>
          </a:xfrm>
          <a:custGeom>
            <a:avLst/>
            <a:gdLst>
              <a:gd name="connsiteX0" fmla="*/ 0 w 4836695"/>
              <a:gd name="connsiteY0" fmla="*/ 0 h 5005136"/>
              <a:gd name="connsiteX1" fmla="*/ 4812632 w 4836695"/>
              <a:gd name="connsiteY1" fmla="*/ 1058779 h 5005136"/>
              <a:gd name="connsiteX2" fmla="*/ 4836695 w 4836695"/>
              <a:gd name="connsiteY2" fmla="*/ 4451684 h 5005136"/>
              <a:gd name="connsiteX3" fmla="*/ 24063 w 4836695"/>
              <a:gd name="connsiteY3" fmla="*/ 5005136 h 5005136"/>
              <a:gd name="connsiteX4" fmla="*/ 0 w 4836695"/>
              <a:gd name="connsiteY4" fmla="*/ 0 h 50051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36695" h="5005136">
                <a:moveTo>
                  <a:pt x="0" y="0"/>
                </a:moveTo>
                <a:lnTo>
                  <a:pt x="4812632" y="1058779"/>
                </a:lnTo>
                <a:lnTo>
                  <a:pt x="4836695" y="4451684"/>
                </a:lnTo>
                <a:lnTo>
                  <a:pt x="24063" y="5005136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</a:rPr>
              <a:t>{Au refrain}</a:t>
            </a:r>
            <a:br>
              <a:rPr lang="fr-FR" sz="2800" dirty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</a:rPr>
            </a:br>
            <a:r>
              <a:rPr lang="fr-FR" sz="2800" b="1" dirty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</a:rPr>
              <a:t>Elle, elle est sur mesure</a:t>
            </a:r>
            <a:br>
              <a:rPr lang="fr-FR" sz="2800" dirty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</a:rPr>
            </a:br>
            <a:r>
              <a:rPr lang="fr-FR" sz="2800" b="1" dirty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</a:rPr>
              <a:t>Un jour on s'est choisi</a:t>
            </a:r>
            <a:br>
              <a:rPr lang="fr-FR" sz="2800" dirty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</a:rPr>
            </a:br>
            <a:r>
              <a:rPr lang="fr-FR" sz="2800" b="1" dirty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</a:rPr>
              <a:t>Je la regarde, c'est toute ma vie</a:t>
            </a:r>
            <a:br>
              <a:rPr lang="fr-FR" sz="2800" dirty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</a:rPr>
            </a:br>
            <a:r>
              <a:rPr lang="fr-FR" sz="2800" b="1" dirty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</a:rPr>
              <a:t>Elle durera la vie</a:t>
            </a:r>
            <a:endParaRPr lang="fr-FR" sz="2800" dirty="0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0" scaled="0"/>
              </a:gradFill>
            </a:endParaRPr>
          </a:p>
        </p:txBody>
      </p:sp>
      <p:sp>
        <p:nvSpPr>
          <p:cNvPr id="15" name="Rectangle 14">
            <a:hlinkClick r:id="rId11" action="ppaction://hlinksldjump"/>
          </p:cNvPr>
          <p:cNvSpPr/>
          <p:nvPr/>
        </p:nvSpPr>
        <p:spPr>
          <a:xfrm>
            <a:off x="3929058" y="0"/>
            <a:ext cx="1571668" cy="1200152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dirty="0">
                <a:solidFill>
                  <a:srgbClr val="FF0000"/>
                </a:solidFill>
              </a:rPr>
              <a:t>clic</a:t>
            </a:r>
          </a:p>
        </p:txBody>
      </p:sp>
      <p:sp>
        <p:nvSpPr>
          <p:cNvPr id="18" name="Forme libre 17"/>
          <p:cNvSpPr/>
          <p:nvPr/>
        </p:nvSpPr>
        <p:spPr>
          <a:xfrm>
            <a:off x="-32" y="500042"/>
            <a:ext cx="4836695" cy="5005136"/>
          </a:xfrm>
          <a:custGeom>
            <a:avLst/>
            <a:gdLst>
              <a:gd name="connsiteX0" fmla="*/ 0 w 4836695"/>
              <a:gd name="connsiteY0" fmla="*/ 0 h 5005136"/>
              <a:gd name="connsiteX1" fmla="*/ 4812632 w 4836695"/>
              <a:gd name="connsiteY1" fmla="*/ 1058779 h 5005136"/>
              <a:gd name="connsiteX2" fmla="*/ 4836695 w 4836695"/>
              <a:gd name="connsiteY2" fmla="*/ 4451684 h 5005136"/>
              <a:gd name="connsiteX3" fmla="*/ 24063 w 4836695"/>
              <a:gd name="connsiteY3" fmla="*/ 5005136 h 5005136"/>
              <a:gd name="connsiteX4" fmla="*/ 0 w 4836695"/>
              <a:gd name="connsiteY4" fmla="*/ 0 h 50051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36695" h="5005136">
                <a:moveTo>
                  <a:pt x="0" y="0"/>
                </a:moveTo>
                <a:lnTo>
                  <a:pt x="4812632" y="1058779"/>
                </a:lnTo>
                <a:lnTo>
                  <a:pt x="4836695" y="4451684"/>
                </a:lnTo>
                <a:lnTo>
                  <a:pt x="24063" y="5005136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</a:rPr>
              <a:t>{Au refrain}</a:t>
            </a:r>
            <a:br>
              <a:rPr lang="fr-FR" sz="2800" dirty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</a:rPr>
            </a:br>
            <a:r>
              <a:rPr lang="fr-FR" sz="2800" b="1" dirty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</a:rPr>
              <a:t>Elle, elle est sur mesure</a:t>
            </a:r>
            <a:br>
              <a:rPr lang="fr-FR" sz="2800" dirty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</a:rPr>
            </a:br>
            <a:r>
              <a:rPr lang="fr-FR" sz="2800" b="1" dirty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</a:rPr>
              <a:t>Un jour on s'est choisi</a:t>
            </a:r>
            <a:br>
              <a:rPr lang="fr-FR" sz="2800" dirty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</a:rPr>
            </a:br>
            <a:r>
              <a:rPr lang="fr-FR" sz="2800" b="1" dirty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</a:rPr>
              <a:t>Je la regarde, c'est toute ma vie</a:t>
            </a:r>
            <a:br>
              <a:rPr lang="fr-FR" sz="2800" dirty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</a:rPr>
            </a:br>
            <a:r>
              <a:rPr lang="fr-FR" sz="2800" b="1" dirty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</a:rPr>
              <a:t>Elle durera la vie</a:t>
            </a:r>
            <a:endParaRPr lang="fr-FR" sz="2800" dirty="0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0" scaled="0"/>
              </a:gradFill>
            </a:endParaRPr>
          </a:p>
        </p:txBody>
      </p:sp>
      <p:pic>
        <p:nvPicPr>
          <p:cNvPr id="19" name="Image 18" descr="zl7qigv6.png"/>
          <p:cNvPicPr>
            <a:picLocks noChangeAspect="1"/>
          </p:cNvPicPr>
          <p:nvPr/>
        </p:nvPicPr>
        <p:blipFill>
          <a:blip r:embed="rId13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643438" y="3786190"/>
            <a:ext cx="3643338" cy="2382939"/>
          </a:xfrm>
          <a:prstGeom prst="rect">
            <a:avLst/>
          </a:prstGeom>
        </p:spPr>
      </p:pic>
      <p:pic>
        <p:nvPicPr>
          <p:cNvPr id="16" name="Picture 4" descr="H:\animeaux\cheins\Image1.pn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5357818" y="2537473"/>
            <a:ext cx="2545274" cy="2710802"/>
          </a:xfrm>
          <a:prstGeom prst="rect">
            <a:avLst/>
          </a:prstGeom>
          <a:noFill/>
        </p:spPr>
      </p:pic>
      <p:sp>
        <p:nvSpPr>
          <p:cNvPr id="21" name="Parchemin horizontal 20"/>
          <p:cNvSpPr/>
          <p:nvPr/>
        </p:nvSpPr>
        <p:spPr>
          <a:xfrm>
            <a:off x="4786314" y="1571612"/>
            <a:ext cx="1071570" cy="1033272"/>
          </a:xfrm>
          <a:prstGeom prst="horizontalScroll">
            <a:avLst/>
          </a:prstGeom>
          <a:blipFill>
            <a:blip r:embed="rId15"/>
            <a:stretch>
              <a:fillRect/>
            </a:stretch>
          </a:blip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fld id="{68E17D69-13DC-4377-B58C-FF6E91691699}" type="datetime10">
              <a:rPr lang="fr-FR" smtClean="0">
                <a:solidFill>
                  <a:srgbClr val="FF0000"/>
                </a:solidFill>
              </a:rPr>
              <a:pPr/>
              <a:t>15:12</a:t>
            </a:fld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293000">
    <p:sndAc>
      <p:stSnd>
        <p:snd r:embed="rId2" name="11 Sur Mesu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5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700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>
                                  <p:stCondLst>
                                    <p:cond delay="29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1500"/>
                            </p:stCondLst>
                            <p:childTnLst>
                              <p:par>
                                <p:cTn id="17" presetID="50" presetClass="entr" presetSubtype="0" decel="100000" fill="hold" grpId="0" nodeType="afterEffect">
                                  <p:stCondLst>
                                    <p:cond delay="28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4500"/>
                            </p:stCondLst>
                            <p:childTnLst>
                              <p:par>
                                <p:cTn id="23" presetID="50" presetClass="entr" presetSubtype="0" decel="100000" fill="hold" grpId="0" nodeType="after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9000"/>
                            </p:stCondLst>
                            <p:childTnLst>
                              <p:par>
                                <p:cTn id="29" presetID="50" presetClass="entr" presetSubtype="0" decel="100000" fill="hold" grpId="0" nodeType="afterEffect">
                                  <p:stCondLst>
                                    <p:cond delay="38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92000"/>
                            </p:stCondLst>
                            <p:childTnLst>
                              <p:par>
                                <p:cTn id="35" presetID="50" presetClass="entr" presetSubtype="0" decel="100000" fill="hold" grpId="0" nodeType="afterEffect">
                                  <p:stCondLst>
                                    <p:cond delay="33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30500"/>
                            </p:stCondLst>
                            <p:childTnLst>
                              <p:par>
                                <p:cTn id="41" presetID="50" presetClass="entr" presetSubtype="0" decel="100000" fill="hold" grpId="0" nodeType="after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1" grpId="0" animBg="1"/>
      <p:bldP spid="12" grpId="0" animBg="1"/>
      <p:bldP spid="13" grpId="0" animBg="1"/>
      <p:bldP spid="14" grpId="0" animBg="1"/>
      <p:bldP spid="1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jukebox Florent pagny(Mireille)</Template>
  <TotalTime>4</TotalTime>
  <Words>1608</Words>
  <Application>Microsoft Office PowerPoint</Application>
  <PresentationFormat>Affichage à l'écran (4:3)</PresentationFormat>
  <Paragraphs>86</Paragraphs>
  <Slides>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12" baseType="lpstr">
      <vt:lpstr>Abilene</vt:lpstr>
      <vt:lpstr>Algerian</vt:lpstr>
      <vt:lpstr>Arial</vt:lpstr>
      <vt:lpstr>Calibri</vt:lpstr>
      <vt:lpstr>Verdana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Perso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33647896083</dc:creator>
  <cp:lastModifiedBy>33647896083</cp:lastModifiedBy>
  <cp:revision>1</cp:revision>
  <dcterms:created xsi:type="dcterms:W3CDTF">2020-12-18T14:12:01Z</dcterms:created>
  <dcterms:modified xsi:type="dcterms:W3CDTF">2020-12-18T14:16:41Z</dcterms:modified>
</cp:coreProperties>
</file>