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6600"/>
    <a:srgbClr val="CC3300"/>
    <a:srgbClr val="800080"/>
    <a:srgbClr val="DCE6F2"/>
    <a:srgbClr val="6699FF"/>
    <a:srgbClr val="FF00FF"/>
    <a:srgbClr val="385D8A"/>
    <a:srgbClr val="500050"/>
    <a:srgbClr val="60006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7C548-150F-49EF-A329-A2F1F4B39E24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B3A67F-5889-46D8-8BB0-EDD1C9C7F8B3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Parole de Les Merveilleux Nuages</a:t>
            </a: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J' ai vu la tour de Babel</a:t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Et de l' Empire State Building</a:t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J' ai vu Madrid à Noël</a:t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Les chevaux de Mayerling</a:t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J' ai vu les oiseaux d' Irlande</a:t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Et les chutes de Niagara</a:t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 forêt de Brocéliande</a:t>
            </a:r>
            <a:b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Mais je n' ai vu qu' avec toi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3A67F-5889-46D8-8BB0-EDD1C9C7F8B3}" type="slidenum">
              <a:rPr lang="fr-FR" smtClean="0"/>
              <a:pPr/>
              <a:t>7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1A3F4-1334-45BD-86D1-8E2F93B5D859}" type="datetimeFigureOut">
              <a:rPr lang="fr-FR" smtClean="0"/>
              <a:pPr/>
              <a:t>22/04/2013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07FBD-02ED-4F73-B31A-BF4B44DEDF2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slide" Target="slide6.xml"/><Relationship Id="rId18" Type="http://schemas.openxmlformats.org/officeDocument/2006/relationships/audio" Target="../media/audio7.wav"/><Relationship Id="rId3" Type="http://schemas.openxmlformats.org/officeDocument/2006/relationships/image" Target="../media/image2.jpeg"/><Relationship Id="rId7" Type="http://schemas.openxmlformats.org/officeDocument/2006/relationships/slide" Target="slide3.xml"/><Relationship Id="rId12" Type="http://schemas.openxmlformats.org/officeDocument/2006/relationships/audio" Target="../media/audio4.wav"/><Relationship Id="rId17" Type="http://schemas.openxmlformats.org/officeDocument/2006/relationships/slide" Target="slide8.xml"/><Relationship Id="rId2" Type="http://schemas.openxmlformats.org/officeDocument/2006/relationships/image" Target="../media/image1.jpeg"/><Relationship Id="rId16" Type="http://schemas.openxmlformats.org/officeDocument/2006/relationships/audio" Target="../media/audio6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slide" Target="slide5.xml"/><Relationship Id="rId5" Type="http://schemas.openxmlformats.org/officeDocument/2006/relationships/audio" Target="../media/audio1.wav"/><Relationship Id="rId15" Type="http://schemas.openxmlformats.org/officeDocument/2006/relationships/slide" Target="slide7.xml"/><Relationship Id="rId10" Type="http://schemas.openxmlformats.org/officeDocument/2006/relationships/audio" Target="../media/audio3.wav"/><Relationship Id="rId4" Type="http://schemas.openxmlformats.org/officeDocument/2006/relationships/slide" Target="slide2.xml"/><Relationship Id="rId9" Type="http://schemas.openxmlformats.org/officeDocument/2006/relationships/slide" Target="slide4.xml"/><Relationship Id="rId14" Type="http://schemas.openxmlformats.org/officeDocument/2006/relationships/audio" Target="../media/audio5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slide" Target="slide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slide" Target="slide1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6.jpeg"/><Relationship Id="rId7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0"/>
            <a:ext cx="5214974" cy="519386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2497" y="1571613"/>
            <a:ext cx="133472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b="1" u="none" strike="noStrike" dirty="0" smtClean="0">
                <a:solidFill>
                  <a:schemeClr val="bg1"/>
                </a:solidFill>
              </a:rPr>
              <a:t>Les gens qui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  </a:t>
            </a:r>
            <a:r>
              <a:rPr lang="fr-FR" b="1" u="none" strike="noStrike" dirty="0" smtClean="0">
                <a:solidFill>
                  <a:schemeClr val="bg1"/>
                </a:solidFill>
              </a:rPr>
              <a:t> chantent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90611" y="4429134"/>
            <a:ext cx="159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u="none" strike="noStrike" dirty="0" smtClean="0">
                <a:solidFill>
                  <a:schemeClr val="bg1"/>
                </a:solidFill>
              </a:rPr>
              <a:t>Les moulins de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   </a:t>
            </a:r>
            <a:r>
              <a:rPr lang="fr-FR" b="1" u="none" strike="noStrike" dirty="0" smtClean="0">
                <a:solidFill>
                  <a:schemeClr val="bg1"/>
                </a:solidFill>
              </a:rPr>
              <a:t> mon cœur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713986" y="5640190"/>
            <a:ext cx="12863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u="none" strike="noStrike" dirty="0" smtClean="0">
                <a:solidFill>
                  <a:schemeClr val="bg1"/>
                </a:solidFill>
              </a:rPr>
              <a:t>Au cœur de</a:t>
            </a:r>
          </a:p>
          <a:p>
            <a:r>
              <a:rPr lang="fr-FR" b="1" u="none" strike="noStrike" dirty="0" smtClean="0">
                <a:solidFill>
                  <a:schemeClr val="bg1"/>
                </a:solidFill>
              </a:rPr>
              <a:t> septembre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86314" y="5715018"/>
            <a:ext cx="11302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Valse a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 L' Envers</a:t>
            </a:r>
            <a:r>
              <a:rPr lang="fr-FR" dirty="0" smtClean="0">
                <a:solidFill>
                  <a:schemeClr val="bg1"/>
                </a:solidFill>
              </a:rPr>
              <a:t>: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58148" y="5643578"/>
            <a:ext cx="115089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Un garçon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   nommé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     Jésus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41094" y="1643052"/>
            <a:ext cx="17315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Les Merveilleux 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        Nuages</a:t>
            </a:r>
            <a:r>
              <a:rPr lang="fr-FR" dirty="0" smtClean="0">
                <a:solidFill>
                  <a:schemeClr val="bg1"/>
                </a:solidFill>
              </a:rPr>
              <a:t>: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429488" y="4143380"/>
            <a:ext cx="1714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     Les Ailes 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D' Un Whiter 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Shade Of Pale</a:t>
            </a:r>
            <a:r>
              <a:rPr lang="fr-FR" dirty="0" smtClean="0">
                <a:solidFill>
                  <a:schemeClr val="bg1"/>
                </a:solidFill>
              </a:rPr>
              <a:t>: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1" name="Ellipse 20">
            <a:hlinkClick r:id="rId4" action="ppaction://hlinksldjump" highlightClick="1">
              <a:snd r:embed="rId5" name="01 Les Gens Qui Chantent.wav"/>
            </a:hlinkClick>
          </p:cNvPr>
          <p:cNvSpPr/>
          <p:nvPr/>
        </p:nvSpPr>
        <p:spPr>
          <a:xfrm>
            <a:off x="100560" y="100568"/>
            <a:ext cx="1548000" cy="154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7" action="ppaction://hlinksldjump" highlightClick="1">
              <a:snd r:embed="rId8" name="04 Les Moulins De Mon Coeur.wav"/>
            </a:hlinkClick>
          </p:cNvPr>
          <p:cNvSpPr/>
          <p:nvPr/>
        </p:nvSpPr>
        <p:spPr>
          <a:xfrm>
            <a:off x="100560" y="2416504"/>
            <a:ext cx="1584000" cy="1584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Ellipse 22">
            <a:hlinkClick r:id="rId9" action="ppaction://hlinksldjump" highlightClick="1">
              <a:snd r:embed="rId10" name="06 Au Coeur De Septembre.wav"/>
            </a:hlinkClick>
          </p:cNvPr>
          <p:cNvSpPr/>
          <p:nvPr/>
        </p:nvSpPr>
        <p:spPr>
          <a:xfrm>
            <a:off x="100560" y="5143512"/>
            <a:ext cx="1584000" cy="1584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Ellipse 23">
            <a:hlinkClick r:id="rId11" action="ppaction://hlinksldjump" highlightClick="1">
              <a:snd r:embed="rId12" name="07 La Valse A l'envers (A Edith Piaf &amp; Charles Aznavour).wav"/>
            </a:hlinkClick>
          </p:cNvPr>
          <p:cNvSpPr/>
          <p:nvPr/>
        </p:nvSpPr>
        <p:spPr>
          <a:xfrm>
            <a:off x="3071802" y="5202586"/>
            <a:ext cx="1584000" cy="154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Ellipse 24">
            <a:hlinkClick r:id="rId13" action="ppaction://hlinksldjump" highlightClick="1">
              <a:snd r:embed="rId14" name="05 Un Garcon Nomme Jesus.wav"/>
            </a:hlinkClick>
          </p:cNvPr>
          <p:cNvSpPr/>
          <p:nvPr/>
        </p:nvSpPr>
        <p:spPr>
          <a:xfrm>
            <a:off x="6072198" y="5214950"/>
            <a:ext cx="1584000" cy="154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Ellipse 25">
            <a:hlinkClick r:id="rId15" action="ppaction://hlinksldjump" highlightClick="1">
              <a:snd r:embed="rId16" name="10 Les Merveilleux Nuages.wav"/>
            </a:hlinkClick>
          </p:cNvPr>
          <p:cNvSpPr/>
          <p:nvPr/>
        </p:nvSpPr>
        <p:spPr>
          <a:xfrm>
            <a:off x="7417156" y="71414"/>
            <a:ext cx="1584000" cy="1584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Ellipse 26">
            <a:hlinkClick r:id="rId17" action="ppaction://hlinksldjump" highlightClick="1">
              <a:snd r:embed="rId18" name="08 Les Ailes D'un Whiter Shade Of  Pale.wav"/>
            </a:hlinkClick>
          </p:cNvPr>
          <p:cNvSpPr/>
          <p:nvPr/>
        </p:nvSpPr>
        <p:spPr>
          <a:xfrm>
            <a:off x="7429520" y="2416504"/>
            <a:ext cx="1584000" cy="1584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1296" y="1926057"/>
            <a:ext cx="3499200" cy="452431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r>
              <a:rPr lang="fr-FR" b="1" dirty="0" smtClean="0"/>
              <a:t>  Ils </a:t>
            </a:r>
            <a:r>
              <a:rPr lang="fr-FR" b="1" dirty="0"/>
              <a:t>coupent le son</a:t>
            </a:r>
            <a:br>
              <a:rPr lang="fr-FR" b="1" dirty="0"/>
            </a:br>
            <a:r>
              <a:rPr lang="fr-FR" b="1" dirty="0" smtClean="0"/>
              <a:t>  De </a:t>
            </a:r>
            <a:r>
              <a:rPr lang="fr-FR" b="1" dirty="0"/>
              <a:t>leurs ordinateurs</a:t>
            </a:r>
            <a:br>
              <a:rPr lang="fr-FR" b="1" dirty="0"/>
            </a:br>
            <a:r>
              <a:rPr lang="fr-FR" b="1" dirty="0" smtClean="0"/>
              <a:t>  Pour </a:t>
            </a:r>
            <a:r>
              <a:rPr lang="fr-FR" b="1" dirty="0"/>
              <a:t>une chanson</a:t>
            </a:r>
            <a:br>
              <a:rPr lang="fr-FR" b="1" dirty="0"/>
            </a:br>
            <a:r>
              <a:rPr lang="fr-FR" b="1" dirty="0" smtClean="0"/>
              <a:t>  ILs </a:t>
            </a:r>
            <a:r>
              <a:rPr lang="fr-FR" b="1" dirty="0"/>
              <a:t>arrêtent les moteurs</a:t>
            </a:r>
            <a:br>
              <a:rPr lang="fr-FR" b="1" dirty="0"/>
            </a:br>
            <a:r>
              <a:rPr lang="fr-FR" b="1" dirty="0" smtClean="0"/>
              <a:t>  A </a:t>
            </a:r>
            <a:r>
              <a:rPr lang="fr-FR" b="1" dirty="0"/>
              <a:t>l´unisson</a:t>
            </a:r>
            <a:br>
              <a:rPr lang="fr-FR" b="1" dirty="0"/>
            </a:br>
            <a:r>
              <a:rPr lang="fr-FR" b="1" dirty="0" smtClean="0"/>
              <a:t>  Leurs </a:t>
            </a:r>
            <a:r>
              <a:rPr lang="fr-FR" b="1" dirty="0"/>
              <a:t>voix venues du cœur</a:t>
            </a:r>
            <a:br>
              <a:rPr lang="fr-FR" b="1" dirty="0"/>
            </a:br>
            <a:r>
              <a:rPr lang="fr-FR" b="1" dirty="0" smtClean="0"/>
              <a:t>  C´est </a:t>
            </a:r>
            <a:r>
              <a:rPr lang="fr-FR" b="1" dirty="0"/>
              <a:t>leur façon</a:t>
            </a:r>
            <a:br>
              <a:rPr lang="fr-FR" b="1" dirty="0"/>
            </a:br>
            <a:r>
              <a:rPr lang="fr-FR" b="1" dirty="0" smtClean="0"/>
              <a:t>  D´être </a:t>
            </a:r>
            <a:r>
              <a:rPr lang="fr-FR" b="1" dirty="0"/>
              <a:t>partout ailleurs</a:t>
            </a:r>
            <a:br>
              <a:rPr lang="fr-FR" b="1" dirty="0"/>
            </a:br>
            <a:r>
              <a:rPr lang="fr-FR" b="1" dirty="0" smtClean="0"/>
              <a:t>  Ils </a:t>
            </a:r>
            <a:r>
              <a:rPr lang="fr-FR" b="1" dirty="0"/>
              <a:t>aiment le rap</a:t>
            </a:r>
            <a:br>
              <a:rPr lang="fr-FR" b="1" dirty="0"/>
            </a:br>
            <a:r>
              <a:rPr lang="fr-FR" b="1" dirty="0" smtClean="0"/>
              <a:t>  Et </a:t>
            </a:r>
            <a:r>
              <a:rPr lang="fr-FR" b="1" dirty="0"/>
              <a:t>le blues et le rock</a:t>
            </a:r>
            <a:br>
              <a:rPr lang="fr-FR" b="1" dirty="0"/>
            </a:br>
            <a:r>
              <a:rPr lang="fr-FR" b="1" dirty="0" smtClean="0"/>
              <a:t>  Tout </a:t>
            </a:r>
            <a:r>
              <a:rPr lang="fr-FR" b="1" dirty="0"/>
              <a:t>ce qui s´échappe</a:t>
            </a:r>
            <a:br>
              <a:rPr lang="fr-FR" b="1" dirty="0"/>
            </a:br>
            <a:r>
              <a:rPr lang="fr-FR" b="1" dirty="0" smtClean="0"/>
              <a:t>  C´est </a:t>
            </a:r>
            <a:r>
              <a:rPr lang="fr-FR" b="1" dirty="0"/>
              <a:t>l´image d´une époque</a:t>
            </a:r>
            <a:br>
              <a:rPr lang="fr-FR" b="1" dirty="0"/>
            </a:br>
            <a:r>
              <a:rPr lang="fr-FR" b="1" dirty="0" smtClean="0"/>
              <a:t>  On </a:t>
            </a:r>
            <a:r>
              <a:rPr lang="fr-FR" b="1" dirty="0"/>
              <a:t>met en carte</a:t>
            </a:r>
            <a:br>
              <a:rPr lang="fr-FR" b="1" dirty="0"/>
            </a:br>
            <a:r>
              <a:rPr lang="fr-FR" b="1" dirty="0" smtClean="0"/>
              <a:t>  Leurs </a:t>
            </a:r>
            <a:r>
              <a:rPr lang="fr-FR" b="1" dirty="0"/>
              <a:t>intentions de vote</a:t>
            </a:r>
            <a:br>
              <a:rPr lang="fr-FR" b="1" dirty="0"/>
            </a:br>
            <a:r>
              <a:rPr lang="fr-FR" b="1" dirty="0" smtClean="0"/>
              <a:t>  Et </a:t>
            </a:r>
            <a:r>
              <a:rPr lang="fr-FR" b="1" dirty="0"/>
              <a:t>on écarte</a:t>
            </a:r>
            <a:br>
              <a:rPr lang="fr-FR" b="1" dirty="0"/>
            </a:br>
            <a:r>
              <a:rPr lang="fr-FR" b="1" dirty="0" smtClean="0"/>
              <a:t>  Les </a:t>
            </a:r>
            <a:r>
              <a:rPr lang="fr-FR" b="1" dirty="0"/>
              <a:t>paroles qui vous choquent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501296" y="1926057"/>
            <a:ext cx="3499200" cy="452431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{Refrain:}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S´envolent avec la musique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Au dessus de l´Atlantique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Le plus souvent pacifiques</a:t>
            </a:r>
            <a:br>
              <a:rPr lang="fr-FR" b="1" dirty="0" smtClean="0"/>
            </a:br>
            <a:r>
              <a:rPr lang="fr-FR" b="1" dirty="0" smtClean="0"/>
              <a:t>  Font des rêves d´amour à deux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500034" y="1926057"/>
            <a:ext cx="3500462" cy="452431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r>
              <a:rPr lang="fr-FR" b="1" dirty="0" smtClean="0"/>
              <a:t>  Ils </a:t>
            </a:r>
            <a:r>
              <a:rPr lang="fr-FR" b="1" dirty="0"/>
              <a:t>aiment l´automne</a:t>
            </a:r>
            <a:br>
              <a:rPr lang="fr-FR" b="1" dirty="0"/>
            </a:br>
            <a:r>
              <a:rPr lang="fr-FR" b="1" dirty="0" smtClean="0"/>
              <a:t>  John </a:t>
            </a:r>
            <a:r>
              <a:rPr lang="fr-FR" b="1" dirty="0"/>
              <a:t>Lennon et Mozart</a:t>
            </a:r>
            <a:br>
              <a:rPr lang="fr-FR" b="1" dirty="0"/>
            </a:br>
            <a:r>
              <a:rPr lang="fr-FR" b="1" dirty="0" smtClean="0"/>
              <a:t>  Les </a:t>
            </a:r>
            <a:r>
              <a:rPr lang="fr-FR" b="1" dirty="0"/>
              <a:t>nuits d´alcools</a:t>
            </a:r>
            <a:br>
              <a:rPr lang="fr-FR" b="1" dirty="0"/>
            </a:br>
            <a:r>
              <a:rPr lang="fr-FR" b="1" dirty="0" smtClean="0"/>
              <a:t>  Et </a:t>
            </a:r>
            <a:r>
              <a:rPr lang="fr-FR" b="1" dirty="0"/>
              <a:t>les matins brouillards</a:t>
            </a:r>
            <a:br>
              <a:rPr lang="fr-FR" b="1" dirty="0"/>
            </a:br>
            <a:r>
              <a:rPr lang="fr-FR" b="1" dirty="0" smtClean="0"/>
              <a:t>  Les </a:t>
            </a:r>
            <a:r>
              <a:rPr lang="fr-FR" b="1" dirty="0"/>
              <a:t>mots qui sonnent</a:t>
            </a:r>
            <a:br>
              <a:rPr lang="fr-FR" b="1" dirty="0"/>
            </a:br>
            <a:r>
              <a:rPr lang="fr-FR" b="1" dirty="0" smtClean="0"/>
              <a:t>  Dans </a:t>
            </a:r>
            <a:r>
              <a:rPr lang="fr-FR" b="1" dirty="0"/>
              <a:t>le bleu des guitares</a:t>
            </a:r>
            <a:br>
              <a:rPr lang="fr-FR" b="1" dirty="0"/>
            </a:br>
            <a:r>
              <a:rPr lang="fr-FR" b="1" dirty="0" smtClean="0"/>
              <a:t>  Dix </a:t>
            </a:r>
            <a:r>
              <a:rPr lang="fr-FR" b="1" dirty="0"/>
              <a:t>mille personnes</a:t>
            </a:r>
            <a:br>
              <a:rPr lang="fr-FR" b="1" dirty="0"/>
            </a:br>
            <a:r>
              <a:rPr lang="fr-FR" b="1" dirty="0" smtClean="0"/>
              <a:t>  Derrière </a:t>
            </a:r>
            <a:r>
              <a:rPr lang="fr-FR" b="1" dirty="0"/>
              <a:t>des lunettes noires</a:t>
            </a:r>
            <a:br>
              <a:rPr lang="fr-FR" b="1" dirty="0"/>
            </a:br>
            <a:r>
              <a:rPr lang="fr-FR" b="1" dirty="0" smtClean="0"/>
              <a:t>  Ils </a:t>
            </a:r>
            <a:r>
              <a:rPr lang="fr-FR" b="1" dirty="0"/>
              <a:t>jouent leur vie</a:t>
            </a:r>
            <a:br>
              <a:rPr lang="fr-FR" b="1" dirty="0"/>
            </a:br>
            <a:r>
              <a:rPr lang="fr-FR" b="1" dirty="0" smtClean="0"/>
              <a:t>  Sur </a:t>
            </a:r>
            <a:r>
              <a:rPr lang="fr-FR" b="1" dirty="0"/>
              <a:t>des claviers qui dansent</a:t>
            </a:r>
            <a:br>
              <a:rPr lang="fr-FR" b="1" dirty="0"/>
            </a:br>
            <a:r>
              <a:rPr lang="fr-FR" b="1" dirty="0" smtClean="0"/>
              <a:t>  Avec </a:t>
            </a:r>
            <a:r>
              <a:rPr lang="fr-FR" b="1" dirty="0"/>
              <a:t>l´envie</a:t>
            </a:r>
            <a:br>
              <a:rPr lang="fr-FR" b="1" dirty="0"/>
            </a:br>
            <a:r>
              <a:rPr lang="fr-FR" b="1" dirty="0" smtClean="0"/>
              <a:t>  D´une </a:t>
            </a:r>
            <a:r>
              <a:rPr lang="fr-FR" b="1" dirty="0"/>
              <a:t>symphonie d´avance</a:t>
            </a:r>
            <a:br>
              <a:rPr lang="fr-FR" b="1" dirty="0"/>
            </a:br>
            <a:r>
              <a:rPr lang="fr-FR" b="1" dirty="0" smtClean="0"/>
              <a:t>  Ils </a:t>
            </a:r>
            <a:r>
              <a:rPr lang="fr-FR" b="1" dirty="0"/>
              <a:t>ont toujours</a:t>
            </a:r>
            <a:br>
              <a:rPr lang="fr-FR" b="1" dirty="0"/>
            </a:br>
            <a:r>
              <a:rPr lang="fr-FR" b="1" dirty="0" smtClean="0"/>
              <a:t>  Une </a:t>
            </a:r>
            <a:r>
              <a:rPr lang="fr-FR" b="1" dirty="0"/>
              <a:t>idée à défendre</a:t>
            </a:r>
            <a:br>
              <a:rPr lang="fr-FR" b="1" dirty="0"/>
            </a:br>
            <a:r>
              <a:rPr lang="fr-FR" b="1" dirty="0" smtClean="0"/>
              <a:t>  Un </a:t>
            </a:r>
            <a:r>
              <a:rPr lang="fr-FR" b="1" dirty="0"/>
              <a:t>cri d´amour</a:t>
            </a:r>
            <a:br>
              <a:rPr lang="fr-FR" b="1" dirty="0"/>
            </a:br>
            <a:r>
              <a:rPr lang="fr-FR" b="1" dirty="0" smtClean="0"/>
              <a:t>  Pour </a:t>
            </a:r>
            <a:r>
              <a:rPr lang="fr-FR" b="1" dirty="0"/>
              <a:t>mieux se faire </a:t>
            </a:r>
            <a:r>
              <a:rPr lang="fr-FR" b="1" dirty="0" smtClean="0"/>
              <a:t>comprendre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501296" y="1926057"/>
            <a:ext cx="3499200" cy="452431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{Refrain:}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S´envolent avec la musique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Au dessus de l´Atlantique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Le plus souvent pacifiques</a:t>
            </a:r>
            <a:br>
              <a:rPr lang="fr-FR" b="1" dirty="0" smtClean="0"/>
            </a:br>
            <a:r>
              <a:rPr lang="fr-FR" b="1" dirty="0" smtClean="0"/>
              <a:t>  Font des rêves d´amour à deux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501296" y="1926057"/>
            <a:ext cx="3499200" cy="452431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{Refrain:}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S´envolent avec la musique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Au dessus de l´Atlantique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Le plus souvent pacifiques</a:t>
            </a:r>
            <a:br>
              <a:rPr lang="fr-FR" b="1" dirty="0" smtClean="0"/>
            </a:br>
            <a:r>
              <a:rPr lang="fr-FR" b="1" dirty="0" smtClean="0"/>
              <a:t>  Font des rêves d´amour à deux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500034" y="1926057"/>
            <a:ext cx="3499200" cy="4524315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{Refrain:}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S´envolent avec la musique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Au dessus de l´Atlantique</a:t>
            </a:r>
            <a:br>
              <a:rPr lang="fr-FR" b="1" dirty="0" smtClean="0"/>
            </a:br>
            <a:r>
              <a:rPr lang="fr-FR" b="1" dirty="0" smtClean="0"/>
              <a:t>  Les gens qui chantent</a:t>
            </a:r>
            <a:br>
              <a:rPr lang="fr-FR" b="1" dirty="0" smtClean="0"/>
            </a:br>
            <a:r>
              <a:rPr lang="fr-FR" b="1" dirty="0" smtClean="0"/>
              <a:t>  Le plus souvent pacifiques</a:t>
            </a:r>
            <a:br>
              <a:rPr lang="fr-FR" b="1" dirty="0" smtClean="0"/>
            </a:br>
            <a:r>
              <a:rPr lang="fr-FR" b="1" dirty="0" smtClean="0"/>
              <a:t>  Font des rêves d´amour à deux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dirty="0"/>
          </a:p>
        </p:txBody>
      </p:sp>
      <p:sp>
        <p:nvSpPr>
          <p:cNvPr id="16" name="Forme libre 15"/>
          <p:cNvSpPr/>
          <p:nvPr/>
        </p:nvSpPr>
        <p:spPr>
          <a:xfrm>
            <a:off x="-108000" y="-71462"/>
            <a:ext cx="9288000" cy="6984000"/>
          </a:xfrm>
          <a:custGeom>
            <a:avLst/>
            <a:gdLst>
              <a:gd name="connsiteX0" fmla="*/ 520262 w 9144000"/>
              <a:gd name="connsiteY0" fmla="*/ 1954924 h 6873766"/>
              <a:gd name="connsiteX1" fmla="*/ 504497 w 9144000"/>
              <a:gd name="connsiteY1" fmla="*/ 6369269 h 6873766"/>
              <a:gd name="connsiteX2" fmla="*/ 3972910 w 9144000"/>
              <a:gd name="connsiteY2" fmla="*/ 6369269 h 6873766"/>
              <a:gd name="connsiteX3" fmla="*/ 3988676 w 9144000"/>
              <a:gd name="connsiteY3" fmla="*/ 1954924 h 6873766"/>
              <a:gd name="connsiteX4" fmla="*/ 0 w 9144000"/>
              <a:gd name="connsiteY4" fmla="*/ 1939159 h 6873766"/>
              <a:gd name="connsiteX5" fmla="*/ 0 w 9144000"/>
              <a:gd name="connsiteY5" fmla="*/ 0 h 6873766"/>
              <a:gd name="connsiteX6" fmla="*/ 9144000 w 9144000"/>
              <a:gd name="connsiteY6" fmla="*/ 0 h 6873766"/>
              <a:gd name="connsiteX7" fmla="*/ 9144000 w 9144000"/>
              <a:gd name="connsiteY7" fmla="*/ 6873766 h 6873766"/>
              <a:gd name="connsiteX8" fmla="*/ 0 w 9144000"/>
              <a:gd name="connsiteY8" fmla="*/ 6873766 h 6873766"/>
              <a:gd name="connsiteX9" fmla="*/ 0 w 9144000"/>
              <a:gd name="connsiteY9" fmla="*/ 1939159 h 6873766"/>
              <a:gd name="connsiteX10" fmla="*/ 0 w 9144000"/>
              <a:gd name="connsiteY10" fmla="*/ 1939159 h 687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73766">
                <a:moveTo>
                  <a:pt x="520262" y="1954924"/>
                </a:moveTo>
                <a:lnTo>
                  <a:pt x="504497" y="6369269"/>
                </a:lnTo>
                <a:lnTo>
                  <a:pt x="3972910" y="6369269"/>
                </a:lnTo>
                <a:cubicBezTo>
                  <a:pt x="3978165" y="4897821"/>
                  <a:pt x="3983421" y="3426372"/>
                  <a:pt x="3988676" y="1954924"/>
                </a:cubicBezTo>
                <a:lnTo>
                  <a:pt x="0" y="1939159"/>
                </a:lnTo>
                <a:lnTo>
                  <a:pt x="0" y="0"/>
                </a:lnTo>
                <a:lnTo>
                  <a:pt x="9144000" y="0"/>
                </a:lnTo>
                <a:lnTo>
                  <a:pt x="9144000" y="6873766"/>
                </a:lnTo>
                <a:lnTo>
                  <a:pt x="0" y="6873766"/>
                </a:lnTo>
                <a:lnTo>
                  <a:pt x="0" y="1939159"/>
                </a:lnTo>
                <a:lnTo>
                  <a:pt x="0" y="1939159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Cadre 14"/>
          <p:cNvSpPr/>
          <p:nvPr/>
        </p:nvSpPr>
        <p:spPr>
          <a:xfrm>
            <a:off x="357158" y="1712272"/>
            <a:ext cx="3672000" cy="4860000"/>
          </a:xfrm>
          <a:prstGeom prst="frame">
            <a:avLst>
              <a:gd name="adj1" fmla="val 6489"/>
            </a:avLst>
          </a:prstGeom>
          <a:gradFill flip="none" rotWithShape="1">
            <a:gsLst>
              <a:gs pos="0">
                <a:srgbClr val="FF00FF"/>
              </a:gs>
              <a:gs pos="53000">
                <a:srgbClr val="6699FF"/>
              </a:gs>
              <a:gs pos="83000">
                <a:srgbClr val="DCE6F2"/>
              </a:gs>
              <a:gs pos="100000">
                <a:srgbClr val="7030A0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28796" y="214291"/>
            <a:ext cx="292894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2400" b="1" u="none" strike="noStrike" dirty="0" smtClean="0">
                <a:solidFill>
                  <a:schemeClr val="bg1"/>
                </a:solidFill>
              </a:rPr>
              <a:t>Les gens qui chantent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14" name="Ellipse 13">
            <a:hlinkClick r:id="rId3" action="ppaction://hlinksldjump" highlightClick="1"/>
          </p:cNvPr>
          <p:cNvSpPr/>
          <p:nvPr/>
        </p:nvSpPr>
        <p:spPr>
          <a:xfrm>
            <a:off x="7643802" y="0"/>
            <a:ext cx="1500198" cy="1357298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ACCUEIL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6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6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8000"/>
                            </p:stCondLst>
                            <p:childTnLst>
                              <p:par>
                                <p:cTn id="12" presetID="4" presetClass="exit" presetSubtype="16" fill="hold" grpId="1" nodeType="after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500"/>
                            </p:stCondLst>
                            <p:childTnLst>
                              <p:par>
                                <p:cTn id="16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8500"/>
                            </p:stCondLst>
                            <p:childTnLst>
                              <p:par>
                                <p:cTn id="20" presetID="6" presetClass="exit" presetSubtype="16" fill="hold" grpId="1" nodeType="afterEffect">
                                  <p:stCondLst>
                                    <p:cond delay="18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9000"/>
                            </p:stCondLst>
                            <p:childTnLst>
                              <p:par>
                                <p:cTn id="2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1000"/>
                            </p:stCondLst>
                            <p:childTnLst>
                              <p:par>
                                <p:cTn id="28" presetID="20" presetClass="exit" presetSubtype="0" fill="hold" grpId="1" nodeType="afterEffect">
                                  <p:stCondLst>
                                    <p:cond delay="36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9000"/>
                            </p:stCondLst>
                            <p:childTnLst>
                              <p:par>
                                <p:cTn id="32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1000"/>
                            </p:stCondLst>
                            <p:childTnLst>
                              <p:par>
                                <p:cTn id="36" presetID="6" presetClass="exit" presetSubtype="16" fill="hold" grpId="1" nodeType="afterEffect">
                                  <p:stCondLst>
                                    <p:cond delay="18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1500"/>
                            </p:stCondLst>
                            <p:childTnLst>
                              <p:par>
                                <p:cTn id="4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3500"/>
                            </p:stCondLst>
                            <p:childTnLst>
                              <p:par>
                                <p:cTn id="44" presetID="6" presetClass="exit" presetSubtype="16" fill="hold" grpId="1" nodeType="afterEffect">
                                  <p:stCondLst>
                                    <p:cond delay="18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4000"/>
                            </p:stCondLst>
                            <p:childTnLst>
                              <p:par>
                                <p:cTn id="48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4" grpId="0" animBg="1"/>
      <p:bldP spid="4" grpId="1" animBg="1"/>
      <p:bldP spid="7" grpId="0" animBg="1"/>
      <p:bldP spid="7" grpId="1" animBg="1"/>
      <p:bldP spid="12" grpId="0" animBg="1"/>
      <p:bldP spid="12" grpId="1" animBg="1"/>
      <p:bldP spid="13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29190" y="785794"/>
            <a:ext cx="3636000" cy="4524315"/>
          </a:xfrm>
          <a:prstGeom prst="rect">
            <a:avLst/>
          </a:prstGeom>
          <a:solidFill>
            <a:srgbClr val="DCE6F2">
              <a:alpha val="80000"/>
            </a:srgbClr>
          </a:solidFill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dirty="0" smtClean="0"/>
              <a:t>  Comme </a:t>
            </a:r>
            <a:r>
              <a:rPr lang="fr-FR" dirty="0"/>
              <a:t>une pierre que l´on </a:t>
            </a:r>
            <a:r>
              <a:rPr lang="fr-FR" dirty="0" smtClean="0"/>
              <a:t>jette     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  Dans </a:t>
            </a:r>
            <a:r>
              <a:rPr lang="fr-FR" dirty="0"/>
              <a:t>l´eau vive d´un ruisseau</a:t>
            </a:r>
            <a:br>
              <a:rPr lang="fr-FR" dirty="0"/>
            </a:br>
            <a:r>
              <a:rPr lang="fr-FR" dirty="0" smtClean="0"/>
              <a:t>  Et </a:t>
            </a:r>
            <a:r>
              <a:rPr lang="fr-FR" dirty="0"/>
              <a:t>qui laisse derrière elle</a:t>
            </a:r>
            <a:br>
              <a:rPr lang="fr-FR" dirty="0"/>
            </a:br>
            <a:r>
              <a:rPr lang="fr-FR" dirty="0" smtClean="0"/>
              <a:t>  Des </a:t>
            </a:r>
            <a:r>
              <a:rPr lang="fr-FR" dirty="0"/>
              <a:t>milliers de ronds dans l´eau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un manège de lune</a:t>
            </a:r>
            <a:br>
              <a:rPr lang="fr-FR" dirty="0"/>
            </a:br>
            <a:r>
              <a:rPr lang="fr-FR" dirty="0" smtClean="0"/>
              <a:t>  Avec </a:t>
            </a:r>
            <a:r>
              <a:rPr lang="fr-FR" dirty="0"/>
              <a:t>ses chevaux d´étoiles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un anneau de Saturne</a:t>
            </a:r>
            <a:br>
              <a:rPr lang="fr-FR" dirty="0"/>
            </a:br>
            <a:r>
              <a:rPr lang="fr-FR" dirty="0" smtClean="0"/>
              <a:t>  Un </a:t>
            </a:r>
            <a:r>
              <a:rPr lang="fr-FR" dirty="0"/>
              <a:t>ballon de carnaval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le chemin de ronde</a:t>
            </a:r>
            <a:br>
              <a:rPr lang="fr-FR" dirty="0"/>
            </a:br>
            <a:r>
              <a:rPr lang="fr-FR" dirty="0" smtClean="0"/>
              <a:t>  Que </a:t>
            </a:r>
            <a:r>
              <a:rPr lang="fr-FR" dirty="0"/>
              <a:t>font sans cesse les heures</a:t>
            </a:r>
            <a:br>
              <a:rPr lang="fr-FR" dirty="0"/>
            </a:br>
            <a:r>
              <a:rPr lang="fr-FR" dirty="0" smtClean="0"/>
              <a:t>  Le </a:t>
            </a:r>
            <a:r>
              <a:rPr lang="fr-FR" dirty="0"/>
              <a:t>voyage autour du monde</a:t>
            </a:r>
            <a:br>
              <a:rPr lang="fr-FR" dirty="0"/>
            </a:br>
            <a:r>
              <a:rPr lang="fr-FR" dirty="0" smtClean="0"/>
              <a:t>  D´un </a:t>
            </a:r>
            <a:r>
              <a:rPr lang="fr-FR" dirty="0"/>
              <a:t>tournesol dans sa fleur</a:t>
            </a:r>
            <a:br>
              <a:rPr lang="fr-FR" dirty="0"/>
            </a:br>
            <a:r>
              <a:rPr lang="fr-FR" dirty="0" smtClean="0"/>
              <a:t>  Tu </a:t>
            </a:r>
            <a:r>
              <a:rPr lang="fr-FR" dirty="0"/>
              <a:t>fais tourner de ton nom</a:t>
            </a:r>
            <a:br>
              <a:rPr lang="fr-FR" dirty="0"/>
            </a:br>
            <a:r>
              <a:rPr lang="fr-FR" dirty="0" smtClean="0"/>
              <a:t>  Tous </a:t>
            </a:r>
            <a:r>
              <a:rPr lang="fr-FR" dirty="0"/>
              <a:t>les moulins de mon </a:t>
            </a:r>
            <a:r>
              <a:rPr lang="fr-FR" dirty="0" smtClean="0"/>
              <a:t>cœur</a:t>
            </a:r>
          </a:p>
          <a:p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929190" y="785794"/>
            <a:ext cx="3636000" cy="4524315"/>
          </a:xfrm>
          <a:prstGeom prst="rect">
            <a:avLst/>
          </a:prstGeom>
          <a:solidFill>
            <a:srgbClr val="DCE6F2">
              <a:alpha val="80000"/>
            </a:srgbClr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 </a:t>
            </a:r>
          </a:p>
          <a:p>
            <a:r>
              <a:rPr lang="fr-FR" dirty="0" smtClean="0"/>
              <a:t> Comme </a:t>
            </a:r>
            <a:r>
              <a:rPr lang="fr-FR" dirty="0"/>
              <a:t>un écheveau de laine</a:t>
            </a:r>
            <a:br>
              <a:rPr lang="fr-FR" dirty="0"/>
            </a:br>
            <a:r>
              <a:rPr lang="fr-FR" dirty="0" smtClean="0"/>
              <a:t>  Entre </a:t>
            </a:r>
            <a:r>
              <a:rPr lang="fr-FR" dirty="0"/>
              <a:t>les mains d´un enfant</a:t>
            </a:r>
            <a:br>
              <a:rPr lang="fr-FR" dirty="0"/>
            </a:br>
            <a:r>
              <a:rPr lang="fr-FR" dirty="0" smtClean="0"/>
              <a:t>  Ou </a:t>
            </a:r>
            <a:r>
              <a:rPr lang="fr-FR" dirty="0"/>
              <a:t>les mots d´une rengaine</a:t>
            </a:r>
            <a:br>
              <a:rPr lang="fr-FR" dirty="0"/>
            </a:br>
            <a:r>
              <a:rPr lang="fr-FR" dirty="0" smtClean="0"/>
              <a:t>  Pris </a:t>
            </a:r>
            <a:r>
              <a:rPr lang="fr-FR" dirty="0"/>
              <a:t>dans les harpes du vent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un tourbillon de neige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un vol de goélands</a:t>
            </a:r>
            <a:br>
              <a:rPr lang="fr-FR" dirty="0"/>
            </a:br>
            <a:r>
              <a:rPr lang="fr-FR" dirty="0" smtClean="0"/>
              <a:t>  Sur </a:t>
            </a:r>
            <a:r>
              <a:rPr lang="fr-FR" dirty="0"/>
              <a:t>des forêts de Norvège</a:t>
            </a:r>
            <a:br>
              <a:rPr lang="fr-FR" dirty="0"/>
            </a:br>
            <a:r>
              <a:rPr lang="fr-FR" dirty="0" smtClean="0"/>
              <a:t>  Sur </a:t>
            </a:r>
            <a:r>
              <a:rPr lang="fr-FR" dirty="0"/>
              <a:t>des moutons d´océan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le chemin de ronde</a:t>
            </a:r>
            <a:br>
              <a:rPr lang="fr-FR" dirty="0"/>
            </a:br>
            <a:r>
              <a:rPr lang="fr-FR" dirty="0" smtClean="0"/>
              <a:t>  Que </a:t>
            </a:r>
            <a:r>
              <a:rPr lang="fr-FR" dirty="0"/>
              <a:t>font sans cesse les heures</a:t>
            </a:r>
            <a:br>
              <a:rPr lang="fr-FR" dirty="0"/>
            </a:br>
            <a:r>
              <a:rPr lang="fr-FR" dirty="0" smtClean="0"/>
              <a:t>  Le </a:t>
            </a:r>
            <a:r>
              <a:rPr lang="fr-FR" dirty="0"/>
              <a:t>voyage autour du monde</a:t>
            </a:r>
            <a:br>
              <a:rPr lang="fr-FR" dirty="0"/>
            </a:br>
            <a:r>
              <a:rPr lang="fr-FR" dirty="0" smtClean="0"/>
              <a:t>  D´un </a:t>
            </a:r>
            <a:r>
              <a:rPr lang="fr-FR" dirty="0"/>
              <a:t>tournesol dans sa fleur</a:t>
            </a:r>
            <a:br>
              <a:rPr lang="fr-FR" dirty="0"/>
            </a:br>
            <a:r>
              <a:rPr lang="fr-FR" dirty="0" smtClean="0"/>
              <a:t>  Tu </a:t>
            </a:r>
            <a:r>
              <a:rPr lang="fr-FR" dirty="0"/>
              <a:t>fais tourner de ton nom</a:t>
            </a:r>
            <a:br>
              <a:rPr lang="fr-FR" dirty="0"/>
            </a:br>
            <a:r>
              <a:rPr lang="fr-FR" dirty="0" smtClean="0"/>
              <a:t>  Tous </a:t>
            </a:r>
            <a:r>
              <a:rPr lang="fr-FR" dirty="0"/>
              <a:t>les moulins de mon </a:t>
            </a:r>
            <a:r>
              <a:rPr lang="fr-FR" dirty="0" smtClean="0"/>
              <a:t>cœur</a:t>
            </a: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4929190" y="785794"/>
            <a:ext cx="3636000" cy="4524315"/>
          </a:xfrm>
          <a:prstGeom prst="rect">
            <a:avLst/>
          </a:prstGeom>
          <a:solidFill>
            <a:srgbClr val="DCE6F2">
              <a:alpha val="80000"/>
            </a:srgbClr>
          </a:solidFill>
        </p:spPr>
        <p:txBody>
          <a:bodyPr wrap="square">
            <a:spAutoFit/>
          </a:bodyPr>
          <a:lstStyle/>
          <a:p>
            <a:r>
              <a:rPr lang="fr-FR" dirty="0" smtClean="0"/>
              <a:t>  Ce </a:t>
            </a:r>
            <a:r>
              <a:rPr lang="fr-FR" dirty="0"/>
              <a:t>jour-là près de la source</a:t>
            </a:r>
            <a:br>
              <a:rPr lang="fr-FR" dirty="0"/>
            </a:br>
            <a:r>
              <a:rPr lang="fr-FR" dirty="0" smtClean="0"/>
              <a:t>  Dieu </a:t>
            </a:r>
            <a:r>
              <a:rPr lang="fr-FR" dirty="0"/>
              <a:t>sait ce que tu m´as dit</a:t>
            </a:r>
            <a:br>
              <a:rPr lang="fr-FR" dirty="0"/>
            </a:br>
            <a:r>
              <a:rPr lang="fr-FR" dirty="0" smtClean="0"/>
              <a:t>  Mais </a:t>
            </a:r>
            <a:r>
              <a:rPr lang="fr-FR" dirty="0"/>
              <a:t>l´été finit sa course</a:t>
            </a:r>
            <a:br>
              <a:rPr lang="fr-FR" dirty="0"/>
            </a:br>
            <a:r>
              <a:rPr lang="fr-FR" dirty="0" smtClean="0"/>
              <a:t>  L´oiseau </a:t>
            </a:r>
            <a:r>
              <a:rPr lang="fr-FR" dirty="0"/>
              <a:t>tomba de son nid</a:t>
            </a:r>
            <a:br>
              <a:rPr lang="fr-FR" dirty="0"/>
            </a:br>
            <a:r>
              <a:rPr lang="fr-FR" dirty="0" smtClean="0"/>
              <a:t>  Et </a:t>
            </a:r>
            <a:r>
              <a:rPr lang="fr-FR" dirty="0"/>
              <a:t>voila que sur le sable</a:t>
            </a:r>
            <a:br>
              <a:rPr lang="fr-FR" dirty="0"/>
            </a:br>
            <a:r>
              <a:rPr lang="fr-FR" dirty="0" smtClean="0"/>
              <a:t>  Nos </a:t>
            </a:r>
            <a:r>
              <a:rPr lang="fr-FR" dirty="0"/>
              <a:t>pas s´effacent déjà</a:t>
            </a:r>
            <a:br>
              <a:rPr lang="fr-FR" dirty="0"/>
            </a:br>
            <a:r>
              <a:rPr lang="fr-FR" dirty="0" smtClean="0"/>
              <a:t>  Et </a:t>
            </a:r>
            <a:r>
              <a:rPr lang="fr-FR" dirty="0"/>
              <a:t>je suis seul à la table</a:t>
            </a:r>
            <a:br>
              <a:rPr lang="fr-FR" dirty="0"/>
            </a:br>
            <a:r>
              <a:rPr lang="fr-FR" dirty="0" smtClean="0"/>
              <a:t>  Qui </a:t>
            </a:r>
            <a:r>
              <a:rPr lang="fr-FR" dirty="0"/>
              <a:t>résonne sous mes doigts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un tambourin qui pleure</a:t>
            </a:r>
            <a:br>
              <a:rPr lang="fr-FR" dirty="0"/>
            </a:br>
            <a:r>
              <a:rPr lang="fr-FR" dirty="0" smtClean="0"/>
              <a:t>  Sous </a:t>
            </a:r>
            <a:r>
              <a:rPr lang="fr-FR" dirty="0"/>
              <a:t>les gouttes de la pluie</a:t>
            </a:r>
            <a:br>
              <a:rPr lang="fr-FR" dirty="0"/>
            </a:br>
            <a:r>
              <a:rPr lang="fr-FR" dirty="0" smtClean="0"/>
              <a:t>  Comme </a:t>
            </a:r>
            <a:r>
              <a:rPr lang="fr-FR" dirty="0"/>
              <a:t>les chansons qui meurent</a:t>
            </a:r>
            <a:br>
              <a:rPr lang="fr-FR" dirty="0"/>
            </a:br>
            <a:r>
              <a:rPr lang="fr-FR" dirty="0" smtClean="0"/>
              <a:t>  Aussitôt </a:t>
            </a:r>
            <a:r>
              <a:rPr lang="fr-FR" dirty="0"/>
              <a:t>qu´on les oublie</a:t>
            </a:r>
            <a:br>
              <a:rPr lang="fr-FR" dirty="0"/>
            </a:br>
            <a:r>
              <a:rPr lang="fr-FR" dirty="0" smtClean="0"/>
              <a:t>  Et </a:t>
            </a:r>
            <a:r>
              <a:rPr lang="fr-FR" dirty="0"/>
              <a:t>les feuilles de l´automne</a:t>
            </a:r>
            <a:br>
              <a:rPr lang="fr-FR" dirty="0"/>
            </a:br>
            <a:r>
              <a:rPr lang="fr-FR" dirty="0" smtClean="0"/>
              <a:t>  Rencontre </a:t>
            </a:r>
            <a:r>
              <a:rPr lang="fr-FR" dirty="0"/>
              <a:t>des ciels moins bleus</a:t>
            </a:r>
            <a:br>
              <a:rPr lang="fr-FR" dirty="0"/>
            </a:br>
            <a:r>
              <a:rPr lang="fr-FR" dirty="0" smtClean="0"/>
              <a:t>  Et </a:t>
            </a:r>
            <a:r>
              <a:rPr lang="fr-FR" dirty="0"/>
              <a:t>ton absence leur donne</a:t>
            </a:r>
            <a:br>
              <a:rPr lang="fr-FR" dirty="0"/>
            </a:br>
            <a:r>
              <a:rPr lang="fr-FR" dirty="0" smtClean="0"/>
              <a:t>  La </a:t>
            </a:r>
            <a:r>
              <a:rPr lang="fr-FR" dirty="0"/>
              <a:t>couleur de tes cheveux</a:t>
            </a:r>
          </a:p>
        </p:txBody>
      </p:sp>
      <p:sp>
        <p:nvSpPr>
          <p:cNvPr id="5" name="Rectangle 4"/>
          <p:cNvSpPr/>
          <p:nvPr/>
        </p:nvSpPr>
        <p:spPr>
          <a:xfrm>
            <a:off x="4929190" y="785794"/>
            <a:ext cx="3636000" cy="4524315"/>
          </a:xfrm>
          <a:prstGeom prst="rect">
            <a:avLst/>
          </a:prstGeom>
          <a:solidFill>
            <a:srgbClr val="DCE6F2">
              <a:alpha val="80000"/>
            </a:srgbClr>
          </a:solidFill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 </a:t>
            </a:r>
          </a:p>
          <a:p>
            <a:r>
              <a:rPr lang="fr-FR" dirty="0" smtClean="0"/>
              <a:t>  Une </a:t>
            </a:r>
            <a:r>
              <a:rPr lang="fr-FR" dirty="0"/>
              <a:t>pierre que l´on jette</a:t>
            </a:r>
            <a:br>
              <a:rPr lang="fr-FR" dirty="0"/>
            </a:br>
            <a:r>
              <a:rPr lang="fr-FR" dirty="0" smtClean="0"/>
              <a:t>  Dans </a:t>
            </a:r>
            <a:r>
              <a:rPr lang="fr-FR" dirty="0"/>
              <a:t>l´eau vive d´un ruisseau</a:t>
            </a:r>
            <a:br>
              <a:rPr lang="fr-FR" dirty="0"/>
            </a:br>
            <a:r>
              <a:rPr lang="fr-FR" dirty="0" smtClean="0"/>
              <a:t>  Et </a:t>
            </a:r>
            <a:r>
              <a:rPr lang="fr-FR" dirty="0"/>
              <a:t>qui laisse derrière elle</a:t>
            </a:r>
            <a:br>
              <a:rPr lang="fr-FR" dirty="0"/>
            </a:br>
            <a:r>
              <a:rPr lang="fr-FR" dirty="0" smtClean="0"/>
              <a:t>  Des </a:t>
            </a:r>
            <a:r>
              <a:rPr lang="fr-FR" dirty="0"/>
              <a:t>milliers de ronds dans l´eau</a:t>
            </a:r>
            <a:br>
              <a:rPr lang="fr-FR" dirty="0"/>
            </a:br>
            <a:r>
              <a:rPr lang="fr-FR" dirty="0" smtClean="0"/>
              <a:t>  Au </a:t>
            </a:r>
            <a:r>
              <a:rPr lang="fr-FR" dirty="0"/>
              <a:t>vent des quatre saisons</a:t>
            </a:r>
            <a:br>
              <a:rPr lang="fr-FR" dirty="0"/>
            </a:br>
            <a:r>
              <a:rPr lang="fr-FR" dirty="0" smtClean="0"/>
              <a:t>  Tu </a:t>
            </a:r>
            <a:r>
              <a:rPr lang="fr-FR" dirty="0"/>
              <a:t>fais tourner de ton nom</a:t>
            </a:r>
            <a:br>
              <a:rPr lang="fr-FR" dirty="0"/>
            </a:br>
            <a:r>
              <a:rPr lang="fr-FR" dirty="0" smtClean="0"/>
              <a:t>  Tous </a:t>
            </a:r>
            <a:r>
              <a:rPr lang="fr-FR" dirty="0"/>
              <a:t>les moulins de mon </a:t>
            </a:r>
            <a:r>
              <a:rPr lang="fr-FR" dirty="0" smtClean="0"/>
              <a:t>cœur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0" name="Forme libre 9"/>
          <p:cNvSpPr/>
          <p:nvPr/>
        </p:nvSpPr>
        <p:spPr>
          <a:xfrm>
            <a:off x="-15766" y="0"/>
            <a:ext cx="9175532" cy="6873766"/>
          </a:xfrm>
          <a:custGeom>
            <a:avLst/>
            <a:gdLst>
              <a:gd name="connsiteX0" fmla="*/ 8592207 w 9175532"/>
              <a:gd name="connsiteY0" fmla="*/ 772510 h 6873766"/>
              <a:gd name="connsiteX1" fmla="*/ 8607973 w 9175532"/>
              <a:gd name="connsiteY1" fmla="*/ 5360276 h 6873766"/>
              <a:gd name="connsiteX2" fmla="*/ 4934607 w 9175532"/>
              <a:gd name="connsiteY2" fmla="*/ 5391807 h 6873766"/>
              <a:gd name="connsiteX3" fmla="*/ 4934607 w 9175532"/>
              <a:gd name="connsiteY3" fmla="*/ 772510 h 6873766"/>
              <a:gd name="connsiteX4" fmla="*/ 9144000 w 9175532"/>
              <a:gd name="connsiteY4" fmla="*/ 804041 h 6873766"/>
              <a:gd name="connsiteX5" fmla="*/ 9144000 w 9175532"/>
              <a:gd name="connsiteY5" fmla="*/ 0 h 6873766"/>
              <a:gd name="connsiteX6" fmla="*/ 15766 w 9175532"/>
              <a:gd name="connsiteY6" fmla="*/ 0 h 6873766"/>
              <a:gd name="connsiteX7" fmla="*/ 0 w 9175532"/>
              <a:gd name="connsiteY7" fmla="*/ 6873766 h 6873766"/>
              <a:gd name="connsiteX8" fmla="*/ 9175532 w 9175532"/>
              <a:gd name="connsiteY8" fmla="*/ 6842234 h 6873766"/>
              <a:gd name="connsiteX9" fmla="*/ 9159766 w 9175532"/>
              <a:gd name="connsiteY9" fmla="*/ 788276 h 6873766"/>
              <a:gd name="connsiteX10" fmla="*/ 9159766 w 9175532"/>
              <a:gd name="connsiteY10" fmla="*/ 788276 h 687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75532" h="6873766">
                <a:moveTo>
                  <a:pt x="8592207" y="772510"/>
                </a:moveTo>
                <a:cubicBezTo>
                  <a:pt x="8597462" y="2301765"/>
                  <a:pt x="8602718" y="3831021"/>
                  <a:pt x="8607973" y="5360276"/>
                </a:cubicBezTo>
                <a:lnTo>
                  <a:pt x="4934607" y="5391807"/>
                </a:lnTo>
                <a:lnTo>
                  <a:pt x="4934607" y="772510"/>
                </a:lnTo>
                <a:lnTo>
                  <a:pt x="9144000" y="804041"/>
                </a:lnTo>
                <a:lnTo>
                  <a:pt x="9144000" y="0"/>
                </a:lnTo>
                <a:lnTo>
                  <a:pt x="15766" y="0"/>
                </a:lnTo>
                <a:cubicBezTo>
                  <a:pt x="10511" y="2291255"/>
                  <a:pt x="5255" y="4582511"/>
                  <a:pt x="0" y="6873766"/>
                </a:cubicBezTo>
                <a:lnTo>
                  <a:pt x="9175532" y="6842234"/>
                </a:lnTo>
                <a:cubicBezTo>
                  <a:pt x="9170277" y="4824248"/>
                  <a:pt x="9165021" y="2806262"/>
                  <a:pt x="9159766" y="788276"/>
                </a:cubicBezTo>
                <a:lnTo>
                  <a:pt x="9159766" y="788276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500298" y="285729"/>
            <a:ext cx="2629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u="none" strike="noStrike" dirty="0" smtClean="0"/>
              <a:t>Les moulins de mon cœur</a:t>
            </a:r>
            <a:endParaRPr lang="fr-FR" dirty="0"/>
          </a:p>
        </p:txBody>
      </p:sp>
      <p:sp>
        <p:nvSpPr>
          <p:cNvPr id="13" name="Ellipse 12">
            <a:hlinkClick r:id="rId3" action="ppaction://hlinksldjump" highlightClick="1"/>
          </p:cNvPr>
          <p:cNvSpPr/>
          <p:nvPr/>
        </p:nvSpPr>
        <p:spPr>
          <a:xfrm>
            <a:off x="0" y="0"/>
            <a:ext cx="1500198" cy="1357298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ACCUEIL</a:t>
            </a:r>
            <a:endParaRPr lang="fr-FR" dirty="0"/>
          </a:p>
        </p:txBody>
      </p:sp>
      <p:sp>
        <p:nvSpPr>
          <p:cNvPr id="12" name="Cadre 11"/>
          <p:cNvSpPr/>
          <p:nvPr/>
        </p:nvSpPr>
        <p:spPr>
          <a:xfrm>
            <a:off x="4786314" y="642919"/>
            <a:ext cx="3929090" cy="4929222"/>
          </a:xfrm>
          <a:prstGeom prst="frame">
            <a:avLst>
              <a:gd name="adj1" fmla="val 5851"/>
            </a:avLst>
          </a:prstGeom>
          <a:gradFill flip="none" rotWithShape="1">
            <a:gsLst>
              <a:gs pos="0">
                <a:srgbClr val="5E9EFF"/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tx2">
                  <a:lumMod val="60000"/>
                  <a:lumOff val="40000"/>
                </a:schemeClr>
              </a:gs>
              <a:gs pos="100000">
                <a:srgbClr val="006600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2" presetClass="exit" presetSubtype="4" fill="hold" grpId="1" nodeType="afterEffect">
                                  <p:stCondLst>
                                    <p:cond delay="4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5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500"/>
                            </p:stCondLst>
                            <p:childTnLst>
                              <p:par>
                                <p:cTn id="28" presetID="2" presetClass="exit" presetSubtype="4" fill="hold" grpId="1" nodeType="afterEffect">
                                  <p:stCondLst>
                                    <p:cond delay="4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37" presetID="16" presetClass="exit" presetSubtype="26" fill="hold" grpId="1" nodeType="afterEffect">
                                  <p:stCondLst>
                                    <p:cond delay="48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-15766" y="-15766"/>
            <a:ext cx="9159766" cy="6873766"/>
          </a:xfrm>
          <a:custGeom>
            <a:avLst/>
            <a:gdLst>
              <a:gd name="connsiteX0" fmla="*/ 8276897 w 9159766"/>
              <a:gd name="connsiteY0" fmla="*/ 409903 h 6873766"/>
              <a:gd name="connsiteX1" fmla="*/ 5360276 w 9159766"/>
              <a:gd name="connsiteY1" fmla="*/ 425669 h 6873766"/>
              <a:gd name="connsiteX2" fmla="*/ 5376041 w 9159766"/>
              <a:gd name="connsiteY2" fmla="*/ 4698124 h 6873766"/>
              <a:gd name="connsiteX3" fmla="*/ 8308428 w 9159766"/>
              <a:gd name="connsiteY3" fmla="*/ 4682359 h 6873766"/>
              <a:gd name="connsiteX4" fmla="*/ 8308428 w 9159766"/>
              <a:gd name="connsiteY4" fmla="*/ 0 h 6873766"/>
              <a:gd name="connsiteX5" fmla="*/ 15766 w 9159766"/>
              <a:gd name="connsiteY5" fmla="*/ 15766 h 6873766"/>
              <a:gd name="connsiteX6" fmla="*/ 0 w 9159766"/>
              <a:gd name="connsiteY6" fmla="*/ 6873766 h 6873766"/>
              <a:gd name="connsiteX7" fmla="*/ 9159766 w 9159766"/>
              <a:gd name="connsiteY7" fmla="*/ 6873766 h 6873766"/>
              <a:gd name="connsiteX8" fmla="*/ 9128234 w 9159766"/>
              <a:gd name="connsiteY8" fmla="*/ 0 h 6873766"/>
              <a:gd name="connsiteX9" fmla="*/ 8324193 w 9159766"/>
              <a:gd name="connsiteY9" fmla="*/ 0 h 6873766"/>
              <a:gd name="connsiteX10" fmla="*/ 8324193 w 9159766"/>
              <a:gd name="connsiteY10" fmla="*/ 0 h 687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59766" h="6873766">
                <a:moveTo>
                  <a:pt x="8276897" y="409903"/>
                </a:moveTo>
                <a:lnTo>
                  <a:pt x="5360276" y="425669"/>
                </a:lnTo>
                <a:lnTo>
                  <a:pt x="5376041" y="4698124"/>
                </a:lnTo>
                <a:lnTo>
                  <a:pt x="8308428" y="4682359"/>
                </a:lnTo>
                <a:lnTo>
                  <a:pt x="8308428" y="0"/>
                </a:lnTo>
                <a:lnTo>
                  <a:pt x="15766" y="15766"/>
                </a:lnTo>
                <a:cubicBezTo>
                  <a:pt x="10511" y="2301766"/>
                  <a:pt x="5255" y="4587766"/>
                  <a:pt x="0" y="6873766"/>
                </a:cubicBezTo>
                <a:lnTo>
                  <a:pt x="9159766" y="6873766"/>
                </a:lnTo>
                <a:lnTo>
                  <a:pt x="9128234" y="0"/>
                </a:lnTo>
                <a:lnTo>
                  <a:pt x="8324193" y="0"/>
                </a:lnTo>
                <a:lnTo>
                  <a:pt x="8324193" y="0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57818" y="428605"/>
            <a:ext cx="2928892" cy="4247317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r>
              <a:rPr lang="fr-FR" b="1" dirty="0" smtClean="0"/>
              <a:t>  Seule </a:t>
            </a:r>
            <a:r>
              <a:rPr lang="fr-FR" b="1" dirty="0"/>
              <a:t>dans ma chambre</a:t>
            </a:r>
            <a:br>
              <a:rPr lang="fr-FR" b="1" dirty="0"/>
            </a:br>
            <a:r>
              <a:rPr lang="fr-FR" b="1" dirty="0" smtClean="0"/>
              <a:t>  Au </a:t>
            </a:r>
            <a:r>
              <a:rPr lang="fr-FR" b="1" dirty="0"/>
              <a:t>cœur de septembre</a:t>
            </a:r>
            <a:br>
              <a:rPr lang="fr-FR" b="1" dirty="0"/>
            </a:br>
            <a:r>
              <a:rPr lang="fr-FR" b="1" dirty="0" smtClean="0"/>
              <a:t>  Entre </a:t>
            </a:r>
            <a:r>
              <a:rPr lang="fr-FR" b="1" dirty="0"/>
              <a:t>la pluie</a:t>
            </a:r>
            <a:br>
              <a:rPr lang="fr-FR" b="1" dirty="0"/>
            </a:br>
            <a:r>
              <a:rPr lang="fr-FR" b="1" dirty="0" smtClean="0"/>
              <a:t>  Et </a:t>
            </a:r>
            <a:r>
              <a:rPr lang="fr-FR" b="1" dirty="0"/>
              <a:t>l´hirondelle</a:t>
            </a:r>
            <a:br>
              <a:rPr lang="fr-FR" b="1" dirty="0"/>
            </a:br>
            <a:r>
              <a:rPr lang="fr-FR" b="1" dirty="0" smtClean="0"/>
              <a:t>  Seule </a:t>
            </a:r>
            <a:r>
              <a:rPr lang="fr-FR" b="1" dirty="0"/>
              <a:t>dans ma chambre</a:t>
            </a:r>
            <a:br>
              <a:rPr lang="fr-FR" b="1" dirty="0"/>
            </a:br>
            <a:r>
              <a:rPr lang="fr-FR" b="1" dirty="0" smtClean="0"/>
              <a:t>  Au </a:t>
            </a:r>
            <a:r>
              <a:rPr lang="fr-FR" b="1" dirty="0"/>
              <a:t>cœur de septembre</a:t>
            </a:r>
            <a:br>
              <a:rPr lang="fr-FR" b="1" dirty="0"/>
            </a:br>
            <a:r>
              <a:rPr lang="fr-FR" b="1" dirty="0" smtClean="0"/>
              <a:t>  Quand </a:t>
            </a:r>
            <a:r>
              <a:rPr lang="fr-FR" b="1" dirty="0"/>
              <a:t>vient la nuit</a:t>
            </a:r>
            <a:br>
              <a:rPr lang="fr-FR" b="1" dirty="0"/>
            </a:br>
            <a:r>
              <a:rPr lang="fr-FR" b="1" dirty="0" smtClean="0"/>
              <a:t>  Je </a:t>
            </a:r>
            <a:r>
              <a:rPr lang="fr-FR" b="1" dirty="0"/>
              <a:t>me rappelle</a:t>
            </a:r>
            <a:br>
              <a:rPr lang="fr-FR" b="1" dirty="0"/>
            </a:br>
            <a:r>
              <a:rPr lang="fr-FR" b="1" dirty="0" smtClean="0"/>
              <a:t>  Seule </a:t>
            </a:r>
            <a:r>
              <a:rPr lang="fr-FR" b="1" dirty="0"/>
              <a:t>dans ma chambre</a:t>
            </a:r>
            <a:br>
              <a:rPr lang="fr-FR" b="1" dirty="0"/>
            </a:br>
            <a:r>
              <a:rPr lang="fr-FR" b="1" dirty="0" smtClean="0"/>
              <a:t>  Nous </a:t>
            </a:r>
            <a:r>
              <a:rPr lang="fr-FR" b="1" dirty="0"/>
              <a:t>vivions ensemble</a:t>
            </a:r>
            <a:br>
              <a:rPr lang="fr-FR" b="1" dirty="0"/>
            </a:br>
            <a:r>
              <a:rPr lang="fr-FR" b="1" dirty="0" smtClean="0"/>
              <a:t>  D´un </a:t>
            </a:r>
            <a:r>
              <a:rPr lang="fr-FR" b="1" dirty="0"/>
              <a:t>cœur nouveau</a:t>
            </a:r>
            <a:br>
              <a:rPr lang="fr-FR" b="1" dirty="0"/>
            </a:br>
            <a:r>
              <a:rPr lang="fr-FR" b="1" dirty="0" smtClean="0"/>
              <a:t>  Des </a:t>
            </a:r>
            <a:r>
              <a:rPr lang="fr-FR" b="1" dirty="0"/>
              <a:t>amours nouvelles</a:t>
            </a:r>
            <a:br>
              <a:rPr lang="fr-FR" b="1" dirty="0"/>
            </a:br>
            <a:r>
              <a:rPr lang="fr-FR" b="1" dirty="0" smtClean="0"/>
              <a:t>  Seule </a:t>
            </a:r>
            <a:r>
              <a:rPr lang="fr-FR" b="1" dirty="0"/>
              <a:t>dans ma chambre</a:t>
            </a:r>
            <a:br>
              <a:rPr lang="fr-FR" b="1" dirty="0"/>
            </a:br>
            <a:r>
              <a:rPr lang="fr-FR" b="1" dirty="0" smtClean="0"/>
              <a:t>  La </a:t>
            </a:r>
            <a:r>
              <a:rPr lang="fr-FR" b="1" dirty="0"/>
              <a:t>vie était tendre</a:t>
            </a:r>
            <a:br>
              <a:rPr lang="fr-FR" b="1" dirty="0"/>
            </a:br>
            <a:r>
              <a:rPr lang="fr-FR" b="1" dirty="0" smtClean="0"/>
              <a:t>  Et </a:t>
            </a:r>
            <a:r>
              <a:rPr lang="fr-FR" b="1" dirty="0"/>
              <a:t>belle, belle, belle.</a:t>
            </a:r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714348" y="357167"/>
            <a:ext cx="40731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u="none" strike="noStrike" dirty="0" smtClean="0">
                <a:solidFill>
                  <a:schemeClr val="bg1"/>
                </a:solidFill>
              </a:rPr>
              <a:t>Au cœur de septembre</a:t>
            </a:r>
            <a:endParaRPr lang="fr-FR" sz="3200" dirty="0">
              <a:solidFill>
                <a:schemeClr val="bg1"/>
              </a:solidFill>
            </a:endParaRPr>
          </a:p>
        </p:txBody>
      </p:sp>
      <p:sp>
        <p:nvSpPr>
          <p:cNvPr id="11" name="Ellipse 10">
            <a:hlinkClick r:id="rId3" action="ppaction://hlinksldjump" highlightClick="1"/>
          </p:cNvPr>
          <p:cNvSpPr/>
          <p:nvPr/>
        </p:nvSpPr>
        <p:spPr>
          <a:xfrm>
            <a:off x="0" y="1714488"/>
            <a:ext cx="1785918" cy="164305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ACCUEIL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5357818" y="428605"/>
            <a:ext cx="2916000" cy="4247317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r>
              <a:rPr lang="fr-FR" b="1" dirty="0" smtClean="0"/>
              <a:t> </a:t>
            </a:r>
          </a:p>
          <a:p>
            <a:r>
              <a:rPr lang="fr-FR" b="1" dirty="0" smtClean="0"/>
              <a:t>  Ciel </a:t>
            </a:r>
            <a:r>
              <a:rPr lang="fr-FR" b="1" dirty="0"/>
              <a:t>de septembre</a:t>
            </a:r>
            <a:br>
              <a:rPr lang="fr-FR" b="1" dirty="0"/>
            </a:br>
            <a:r>
              <a:rPr lang="fr-FR" b="1" dirty="0" smtClean="0"/>
              <a:t>  Plus </a:t>
            </a:r>
            <a:r>
              <a:rPr lang="fr-FR" b="1" dirty="0"/>
              <a:t>gris que bleu</a:t>
            </a:r>
            <a:br>
              <a:rPr lang="fr-FR" b="1" dirty="0"/>
            </a:br>
            <a:r>
              <a:rPr lang="fr-FR" b="1" dirty="0" smtClean="0"/>
              <a:t>  Tu </a:t>
            </a:r>
            <a:r>
              <a:rPr lang="fr-FR" b="1" dirty="0"/>
              <a:t>te rappelles</a:t>
            </a:r>
            <a:br>
              <a:rPr lang="fr-FR" b="1" dirty="0"/>
            </a:br>
            <a:r>
              <a:rPr lang="fr-FR" b="1" dirty="0" smtClean="0"/>
              <a:t>  L´arbre </a:t>
            </a:r>
            <a:r>
              <a:rPr lang="fr-FR" b="1" dirty="0"/>
              <a:t>qui tremble</a:t>
            </a:r>
            <a:br>
              <a:rPr lang="fr-FR" b="1" dirty="0"/>
            </a:br>
            <a:r>
              <a:rPr lang="fr-FR" b="1" dirty="0" smtClean="0"/>
              <a:t>  Au </a:t>
            </a:r>
            <a:r>
              <a:rPr lang="fr-FR" b="1" dirty="0"/>
              <a:t>vent de septembre</a:t>
            </a:r>
            <a:br>
              <a:rPr lang="fr-FR" b="1" dirty="0"/>
            </a:br>
            <a:r>
              <a:rPr lang="fr-FR" b="1" dirty="0" smtClean="0"/>
              <a:t>  Et </a:t>
            </a:r>
            <a:r>
              <a:rPr lang="fr-FR" b="1" dirty="0"/>
              <a:t>la prairie</a:t>
            </a:r>
            <a:br>
              <a:rPr lang="fr-FR" b="1" dirty="0"/>
            </a:br>
            <a:r>
              <a:rPr lang="fr-FR" b="1" dirty="0" smtClean="0"/>
              <a:t>  Un </a:t>
            </a:r>
            <a:r>
              <a:rPr lang="fr-FR" b="1" dirty="0"/>
              <a:t>peu moins verte</a:t>
            </a:r>
            <a:br>
              <a:rPr lang="fr-FR" b="1" dirty="0"/>
            </a:br>
            <a:r>
              <a:rPr lang="fr-FR" b="1" dirty="0" smtClean="0"/>
              <a:t>  Tant </a:t>
            </a:r>
            <a:r>
              <a:rPr lang="fr-FR" b="1" dirty="0"/>
              <a:t>de septembre</a:t>
            </a:r>
            <a:br>
              <a:rPr lang="fr-FR" b="1" dirty="0"/>
            </a:br>
            <a:r>
              <a:rPr lang="fr-FR" b="1" dirty="0" smtClean="0"/>
              <a:t>  Au </a:t>
            </a:r>
            <a:r>
              <a:rPr lang="fr-FR" b="1" dirty="0"/>
              <a:t>cœur de ma chambre</a:t>
            </a:r>
            <a:br>
              <a:rPr lang="fr-FR" b="1" dirty="0"/>
            </a:br>
            <a:r>
              <a:rPr lang="fr-FR" b="1" dirty="0" smtClean="0"/>
              <a:t>  Ont </a:t>
            </a:r>
            <a:r>
              <a:rPr lang="fr-FR" b="1" dirty="0"/>
              <a:t>passé depuis</a:t>
            </a:r>
            <a:br>
              <a:rPr lang="fr-FR" b="1" dirty="0"/>
            </a:br>
            <a:r>
              <a:rPr lang="fr-FR" b="1" dirty="0" smtClean="0"/>
              <a:t>  Si </a:t>
            </a:r>
            <a:r>
              <a:rPr lang="fr-FR" b="1" dirty="0"/>
              <a:t>tu te rappelles</a:t>
            </a:r>
            <a:br>
              <a:rPr lang="fr-FR" b="1" dirty="0"/>
            </a:br>
            <a:r>
              <a:rPr lang="fr-FR" b="1" dirty="0" smtClean="0"/>
              <a:t>  Chaque </a:t>
            </a:r>
            <a:r>
              <a:rPr lang="fr-FR" b="1" dirty="0"/>
              <a:t>septembre</a:t>
            </a:r>
            <a:br>
              <a:rPr lang="fr-FR" b="1" dirty="0"/>
            </a:br>
            <a:r>
              <a:rPr lang="fr-FR" b="1" dirty="0" smtClean="0"/>
              <a:t>  Ma </a:t>
            </a:r>
            <a:r>
              <a:rPr lang="fr-FR" b="1" dirty="0"/>
              <a:t>vie est plus tendre</a:t>
            </a:r>
            <a:br>
              <a:rPr lang="fr-FR" b="1" dirty="0"/>
            </a:br>
            <a:r>
              <a:rPr lang="fr-FR" b="1" dirty="0" smtClean="0"/>
              <a:t>  Plus </a:t>
            </a:r>
            <a:r>
              <a:rPr lang="fr-FR" b="1" dirty="0"/>
              <a:t>belle, belle, belle.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357818" y="428605"/>
            <a:ext cx="2916000" cy="4247317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r>
              <a:rPr lang="fr-FR" b="1" dirty="0" smtClean="0"/>
              <a:t>  J´aime </a:t>
            </a:r>
            <a:r>
              <a:rPr lang="fr-FR" b="1" dirty="0"/>
              <a:t>septembre</a:t>
            </a:r>
            <a:br>
              <a:rPr lang="fr-FR" b="1" dirty="0"/>
            </a:br>
            <a:r>
              <a:rPr lang="fr-FR" b="1" dirty="0" smtClean="0"/>
              <a:t>  Et </a:t>
            </a:r>
            <a:r>
              <a:rPr lang="fr-FR" b="1" dirty="0"/>
              <a:t>j´aime t´attendre</a:t>
            </a:r>
            <a:br>
              <a:rPr lang="fr-FR" b="1" dirty="0"/>
            </a:br>
            <a:r>
              <a:rPr lang="fr-FR" b="1" dirty="0" smtClean="0"/>
              <a:t>  A </a:t>
            </a:r>
            <a:r>
              <a:rPr lang="fr-FR" b="1" dirty="0"/>
              <a:t>l´ombre bleue</a:t>
            </a:r>
            <a:br>
              <a:rPr lang="fr-FR" b="1" dirty="0"/>
            </a:br>
            <a:r>
              <a:rPr lang="fr-FR" b="1" dirty="0" smtClean="0"/>
              <a:t>  Des </a:t>
            </a:r>
            <a:r>
              <a:rPr lang="fr-FR" b="1" dirty="0"/>
              <a:t>feuilles blondes</a:t>
            </a:r>
            <a:br>
              <a:rPr lang="fr-FR" b="1" dirty="0"/>
            </a:br>
            <a:r>
              <a:rPr lang="fr-FR" b="1" dirty="0" smtClean="0"/>
              <a:t>  J´aime </a:t>
            </a:r>
            <a:r>
              <a:rPr lang="fr-FR" b="1" dirty="0"/>
              <a:t>septembre</a:t>
            </a:r>
            <a:br>
              <a:rPr lang="fr-FR" b="1" dirty="0"/>
            </a:br>
            <a:r>
              <a:rPr lang="fr-FR" b="1" dirty="0" smtClean="0"/>
              <a:t>  Quand </a:t>
            </a:r>
            <a:r>
              <a:rPr lang="fr-FR" b="1" dirty="0"/>
              <a:t>tu viens me rendre</a:t>
            </a:r>
            <a:br>
              <a:rPr lang="fr-FR" b="1" dirty="0"/>
            </a:br>
            <a:r>
              <a:rPr lang="fr-FR" b="1" dirty="0" smtClean="0"/>
              <a:t>  Les </a:t>
            </a:r>
            <a:r>
              <a:rPr lang="fr-FR" b="1" dirty="0"/>
              <a:t>jours plus courts</a:t>
            </a:r>
            <a:br>
              <a:rPr lang="fr-FR" b="1" dirty="0"/>
            </a:br>
            <a:r>
              <a:rPr lang="fr-FR" b="1" dirty="0" smtClean="0"/>
              <a:t>  Les </a:t>
            </a:r>
            <a:r>
              <a:rPr lang="fr-FR" b="1" dirty="0"/>
              <a:t>nuits plus longues</a:t>
            </a:r>
            <a:br>
              <a:rPr lang="fr-FR" b="1" dirty="0"/>
            </a:br>
            <a:r>
              <a:rPr lang="fr-FR" b="1" dirty="0" smtClean="0"/>
              <a:t>  Je </a:t>
            </a:r>
            <a:r>
              <a:rPr lang="fr-FR" b="1" dirty="0"/>
              <a:t>vois descendre</a:t>
            </a:r>
            <a:br>
              <a:rPr lang="fr-FR" b="1" dirty="0"/>
            </a:br>
            <a:r>
              <a:rPr lang="fr-FR" b="1" dirty="0" smtClean="0"/>
              <a:t>  De </a:t>
            </a:r>
            <a:r>
              <a:rPr lang="fr-FR" b="1" dirty="0"/>
              <a:t>l´or et de l´ambre</a:t>
            </a:r>
            <a:br>
              <a:rPr lang="fr-FR" b="1" dirty="0"/>
            </a:br>
            <a:r>
              <a:rPr lang="fr-FR" b="1" dirty="0" smtClean="0"/>
              <a:t>  Au </a:t>
            </a:r>
            <a:r>
              <a:rPr lang="fr-FR" b="1" dirty="0"/>
              <a:t>fond de tes yeux</a:t>
            </a:r>
            <a:br>
              <a:rPr lang="fr-FR" b="1" dirty="0"/>
            </a:br>
            <a:r>
              <a:rPr lang="fr-FR" b="1" dirty="0" smtClean="0"/>
              <a:t>  Que </a:t>
            </a:r>
            <a:r>
              <a:rPr lang="fr-FR" b="1" dirty="0"/>
              <a:t>l´amour inonde</a:t>
            </a:r>
            <a:br>
              <a:rPr lang="fr-FR" b="1" dirty="0"/>
            </a:br>
            <a:r>
              <a:rPr lang="fr-FR" b="1" dirty="0" smtClean="0"/>
              <a:t>  J´aime </a:t>
            </a:r>
            <a:r>
              <a:rPr lang="fr-FR" b="1" dirty="0"/>
              <a:t>septembre</a:t>
            </a:r>
            <a:br>
              <a:rPr lang="fr-FR" b="1" dirty="0"/>
            </a:br>
            <a:r>
              <a:rPr lang="fr-FR" b="1" dirty="0" smtClean="0"/>
              <a:t>  Le </a:t>
            </a:r>
            <a:r>
              <a:rPr lang="fr-FR" b="1" dirty="0"/>
              <a:t>temps le plus tendre</a:t>
            </a:r>
            <a:br>
              <a:rPr lang="fr-FR" b="1" dirty="0"/>
            </a:br>
            <a:r>
              <a:rPr lang="fr-FR" b="1" dirty="0" smtClean="0"/>
              <a:t>  Du </a:t>
            </a:r>
            <a:r>
              <a:rPr lang="fr-FR" b="1" dirty="0"/>
              <a:t>monde, monde, monde.</a:t>
            </a:r>
            <a:endParaRPr lang="fr-FR" dirty="0"/>
          </a:p>
        </p:txBody>
      </p:sp>
      <p:sp>
        <p:nvSpPr>
          <p:cNvPr id="8" name="Cadre 7"/>
          <p:cNvSpPr/>
          <p:nvPr/>
        </p:nvSpPr>
        <p:spPr>
          <a:xfrm>
            <a:off x="5214942" y="285729"/>
            <a:ext cx="3214710" cy="4572032"/>
          </a:xfrm>
          <a:prstGeom prst="frame">
            <a:avLst>
              <a:gd name="adj1" fmla="val 7105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20000">
                <a:srgbClr val="CC3300"/>
              </a:gs>
              <a:gs pos="50000">
                <a:schemeClr val="accent3">
                  <a:lumMod val="50000"/>
                </a:schemeClr>
              </a:gs>
              <a:gs pos="75000">
                <a:srgbClr val="FFC000"/>
              </a:gs>
              <a:gs pos="89999">
                <a:srgbClr val="C00000"/>
              </a:gs>
              <a:gs pos="100000">
                <a:srgbClr val="FFBF00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6" presetClass="exit" presetSubtype="16" fill="hold" grpId="1" nodeType="afterEffect">
                                  <p:stCondLst>
                                    <p:cond delay="53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25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4500"/>
                            </p:stCondLst>
                            <p:childTnLst>
                              <p:par>
                                <p:cTn id="20" presetID="6" presetClass="exit" presetSubtype="16" fill="hold" grpId="1" nodeType="afterEffect">
                                  <p:stCondLst>
                                    <p:cond delay="48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45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5214942" y="1071546"/>
            <a:ext cx="3429024" cy="4714908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 8"/>
          <p:cNvSpPr/>
          <p:nvPr/>
        </p:nvSpPr>
        <p:spPr>
          <a:xfrm>
            <a:off x="0" y="15766"/>
            <a:ext cx="9159766" cy="6842234"/>
          </a:xfrm>
          <a:custGeom>
            <a:avLst/>
            <a:gdLst>
              <a:gd name="connsiteX0" fmla="*/ 8529145 w 9159766"/>
              <a:gd name="connsiteY0" fmla="*/ 1135117 h 6842234"/>
              <a:gd name="connsiteX1" fmla="*/ 8529145 w 9159766"/>
              <a:gd name="connsiteY1" fmla="*/ 5691351 h 6842234"/>
              <a:gd name="connsiteX2" fmla="*/ 5218386 w 9159766"/>
              <a:gd name="connsiteY2" fmla="*/ 5691351 h 6842234"/>
              <a:gd name="connsiteX3" fmla="*/ 5234152 w 9159766"/>
              <a:gd name="connsiteY3" fmla="*/ 1119351 h 6842234"/>
              <a:gd name="connsiteX4" fmla="*/ 9144000 w 9159766"/>
              <a:gd name="connsiteY4" fmla="*/ 1135117 h 6842234"/>
              <a:gd name="connsiteX5" fmla="*/ 9144000 w 9159766"/>
              <a:gd name="connsiteY5" fmla="*/ 6842234 h 6842234"/>
              <a:gd name="connsiteX6" fmla="*/ 0 w 9159766"/>
              <a:gd name="connsiteY6" fmla="*/ 6842234 h 6842234"/>
              <a:gd name="connsiteX7" fmla="*/ 31531 w 9159766"/>
              <a:gd name="connsiteY7" fmla="*/ 0 h 6842234"/>
              <a:gd name="connsiteX8" fmla="*/ 9159766 w 9159766"/>
              <a:gd name="connsiteY8" fmla="*/ 15765 h 6842234"/>
              <a:gd name="connsiteX9" fmla="*/ 9159766 w 9159766"/>
              <a:gd name="connsiteY9" fmla="*/ 1135117 h 6842234"/>
              <a:gd name="connsiteX10" fmla="*/ 9159766 w 9159766"/>
              <a:gd name="connsiteY10" fmla="*/ 1135117 h 684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59766" h="6842234">
                <a:moveTo>
                  <a:pt x="8529145" y="1135117"/>
                </a:moveTo>
                <a:lnTo>
                  <a:pt x="8529145" y="5691351"/>
                </a:lnTo>
                <a:lnTo>
                  <a:pt x="5218386" y="5691351"/>
                </a:lnTo>
                <a:cubicBezTo>
                  <a:pt x="5223641" y="4167351"/>
                  <a:pt x="5228897" y="2643351"/>
                  <a:pt x="5234152" y="1119351"/>
                </a:cubicBezTo>
                <a:lnTo>
                  <a:pt x="9144000" y="1135117"/>
                </a:lnTo>
                <a:lnTo>
                  <a:pt x="9144000" y="6842234"/>
                </a:lnTo>
                <a:lnTo>
                  <a:pt x="0" y="6842234"/>
                </a:lnTo>
                <a:lnTo>
                  <a:pt x="31531" y="0"/>
                </a:lnTo>
                <a:lnTo>
                  <a:pt x="9159766" y="15765"/>
                </a:lnTo>
                <a:lnTo>
                  <a:pt x="9159766" y="1135117"/>
                </a:lnTo>
                <a:lnTo>
                  <a:pt x="9159766" y="1135117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14282" y="214290"/>
            <a:ext cx="31497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La Valse A L' Envers</a:t>
            </a:r>
            <a:r>
              <a:rPr lang="fr-FR" sz="2800" dirty="0" smtClean="0">
                <a:solidFill>
                  <a:schemeClr val="bg1"/>
                </a:solidFill>
              </a:rPr>
              <a:t>:</a:t>
            </a:r>
            <a:endParaRPr lang="fr-FR" sz="2800" dirty="0">
              <a:solidFill>
                <a:schemeClr val="bg1"/>
              </a:solidFill>
            </a:endParaRPr>
          </a:p>
        </p:txBody>
      </p:sp>
      <p:pic>
        <p:nvPicPr>
          <p:cNvPr id="10" name="Image 9" descr="0kbpy7b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7285" y="1928802"/>
            <a:ext cx="2771775" cy="4143376"/>
          </a:xfrm>
          <a:prstGeom prst="rect">
            <a:avLst/>
          </a:prstGeom>
        </p:spPr>
      </p:pic>
      <p:sp>
        <p:nvSpPr>
          <p:cNvPr id="13" name="Ellipse 12">
            <a:hlinkClick r:id="rId4" action="ppaction://hlinksldjump" highlightClick="1"/>
          </p:cNvPr>
          <p:cNvSpPr/>
          <p:nvPr/>
        </p:nvSpPr>
        <p:spPr>
          <a:xfrm>
            <a:off x="3214678" y="0"/>
            <a:ext cx="1785918" cy="164305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ACCUEIL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5214942" y="1142985"/>
            <a:ext cx="3312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  Où va la pluie le vent la mène </a:t>
            </a:r>
            <a:br>
              <a:rPr lang="fr-FR" dirty="0" smtClean="0"/>
            </a:br>
            <a:r>
              <a:rPr lang="fr-FR" dirty="0" smtClean="0"/>
              <a:t>  En tintant sur le toit</a:t>
            </a:r>
            <a:br>
              <a:rPr lang="fr-FR" dirty="0" smtClean="0"/>
            </a:br>
            <a:r>
              <a:rPr lang="fr-FR" dirty="0" smtClean="0"/>
              <a:t>  Et je me serrais contre toi </a:t>
            </a:r>
            <a:br>
              <a:rPr lang="fr-FR" dirty="0" smtClean="0"/>
            </a:br>
            <a:r>
              <a:rPr lang="fr-FR" dirty="0" smtClean="0"/>
              <a:t>  Pour te cacher ma peine</a:t>
            </a:r>
            <a:br>
              <a:rPr lang="fr-FR" dirty="0" smtClean="0"/>
            </a:br>
            <a:r>
              <a:rPr lang="fr-FR" dirty="0" smtClean="0"/>
              <a:t>  Le jardin noir aux arbres nus</a:t>
            </a:r>
            <a:br>
              <a:rPr lang="fr-FR" dirty="0" smtClean="0"/>
            </a:br>
            <a:r>
              <a:rPr lang="fr-FR" dirty="0" smtClean="0"/>
              <a:t>  Ta petite lampe en veilleuse</a:t>
            </a:r>
            <a:br>
              <a:rPr lang="fr-FR" dirty="0" smtClean="0"/>
            </a:br>
            <a:r>
              <a:rPr lang="fr-FR" dirty="0" smtClean="0"/>
              <a:t>  Tes soupirs heureux </a:t>
            </a:r>
          </a:p>
          <a:p>
            <a:r>
              <a:rPr lang="fr-FR" dirty="0" smtClean="0"/>
              <a:t>  d'amoureuse</a:t>
            </a:r>
            <a:br>
              <a:rPr lang="fr-FR" dirty="0" smtClean="0"/>
            </a:br>
            <a:r>
              <a:rPr lang="fr-FR" dirty="0" smtClean="0"/>
              <a:t>  Que sont-ils devenus </a:t>
            </a:r>
            <a:br>
              <a:rPr lang="fr-FR" dirty="0" smtClean="0"/>
            </a:br>
            <a:r>
              <a:rPr lang="fr-FR" dirty="0" smtClean="0"/>
              <a:t>  J'écoute encore tomber la pluie</a:t>
            </a:r>
            <a:br>
              <a:rPr lang="fr-FR" dirty="0" smtClean="0"/>
            </a:br>
            <a:r>
              <a:rPr lang="fr-FR" dirty="0" smtClean="0"/>
              <a:t>  Elle n'a plus le même bruit ...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5250942" y="1142985"/>
            <a:ext cx="327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  Boulevard Saint-Germain</a:t>
            </a:r>
            <a:br>
              <a:rPr lang="fr-FR" dirty="0" smtClean="0"/>
            </a:br>
            <a:r>
              <a:rPr lang="fr-FR" dirty="0" smtClean="0"/>
              <a:t>  Ils se tenaient la main</a:t>
            </a:r>
            <a:br>
              <a:rPr lang="fr-FR" dirty="0" smtClean="0"/>
            </a:br>
            <a:r>
              <a:rPr lang="fr-FR" dirty="0" smtClean="0"/>
              <a:t>  En regardant passer des artistes</a:t>
            </a:r>
            <a:br>
              <a:rPr lang="fr-FR" dirty="0" smtClean="0"/>
            </a:br>
            <a:r>
              <a:rPr lang="fr-FR" dirty="0" smtClean="0"/>
              <a:t>  Il y avait dans l'air </a:t>
            </a:r>
            <a:br>
              <a:rPr lang="fr-FR" dirty="0" smtClean="0"/>
            </a:br>
            <a:r>
              <a:rPr lang="fr-FR" dirty="0" smtClean="0"/>
              <a:t>  La musique familière</a:t>
            </a:r>
            <a:br>
              <a:rPr lang="fr-FR" dirty="0" smtClean="0"/>
            </a:br>
            <a:r>
              <a:rPr lang="fr-FR" dirty="0" smtClean="0"/>
              <a:t>  D'un apache accordéoniste</a:t>
            </a:r>
            <a:br>
              <a:rPr lang="fr-FR" dirty="0" smtClean="0"/>
            </a:br>
            <a:r>
              <a:rPr lang="fr-FR" dirty="0" smtClean="0"/>
              <a:t>  Le dimanche matin</a:t>
            </a:r>
            <a:br>
              <a:rPr lang="fr-FR" dirty="0" smtClean="0"/>
            </a:br>
            <a:r>
              <a:rPr lang="fr-FR" dirty="0" smtClean="0"/>
              <a:t>  Il lui disait tu viens </a:t>
            </a:r>
            <a:br>
              <a:rPr lang="fr-FR" dirty="0" smtClean="0"/>
            </a:br>
            <a:r>
              <a:rPr lang="fr-FR" dirty="0" smtClean="0"/>
              <a:t>  Revoir Nogent et les </a:t>
            </a:r>
          </a:p>
          <a:p>
            <a:r>
              <a:rPr lang="fr-FR" dirty="0" smtClean="0"/>
              <a:t>  guinguettes </a:t>
            </a:r>
            <a:br>
              <a:rPr lang="fr-FR" dirty="0" smtClean="0"/>
            </a:br>
            <a:r>
              <a:rPr lang="fr-FR" dirty="0" smtClean="0"/>
              <a:t>  Nogent c'était loin</a:t>
            </a:r>
            <a:br>
              <a:rPr lang="fr-FR" dirty="0" smtClean="0"/>
            </a:br>
            <a:r>
              <a:rPr lang="fr-FR" dirty="0" smtClean="0"/>
              <a:t>  Et ils partaient matin </a:t>
            </a:r>
            <a:br>
              <a:rPr lang="fr-FR" dirty="0" smtClean="0"/>
            </a:br>
            <a:r>
              <a:rPr lang="fr-FR" dirty="0" smtClean="0"/>
              <a:t>  A cheval sur leur bicyclette</a:t>
            </a:r>
          </a:p>
          <a:p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5214942" y="1166843"/>
            <a:ext cx="3312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 Une valse à l'endroit </a:t>
            </a:r>
            <a:br>
              <a:rPr lang="fr-FR" dirty="0" smtClean="0"/>
            </a:br>
            <a:r>
              <a:rPr lang="fr-FR" dirty="0" smtClean="0"/>
              <a:t>  Une valse à l'envers</a:t>
            </a:r>
            <a:br>
              <a:rPr lang="fr-FR" dirty="0" smtClean="0"/>
            </a:br>
            <a:r>
              <a:rPr lang="fr-FR" dirty="0" smtClean="0"/>
              <a:t>  Pierrot faisait son droit</a:t>
            </a:r>
            <a:br>
              <a:rPr lang="fr-FR" dirty="0" smtClean="0"/>
            </a:br>
            <a:r>
              <a:rPr lang="fr-FR" dirty="0" smtClean="0"/>
              <a:t>  Marie lisait Prévert</a:t>
            </a:r>
            <a:br>
              <a:rPr lang="fr-FR" dirty="0" smtClean="0"/>
            </a:br>
            <a:r>
              <a:rPr lang="fr-FR" dirty="0" smtClean="0"/>
              <a:t>  Sur la photo on voit les arbres</a:t>
            </a:r>
          </a:p>
          <a:p>
            <a:r>
              <a:rPr lang="fr-FR" dirty="0" smtClean="0"/>
              <a:t>  de l'hiver</a:t>
            </a:r>
            <a:br>
              <a:rPr lang="fr-FR" dirty="0" smtClean="0"/>
            </a:br>
            <a:r>
              <a:rPr lang="fr-FR" dirty="0" smtClean="0"/>
              <a:t>  Elle est signée Doisneau</a:t>
            </a:r>
            <a:br>
              <a:rPr lang="fr-FR" dirty="0" smtClean="0"/>
            </a:br>
            <a:r>
              <a:rPr lang="fr-FR" dirty="0" smtClean="0"/>
              <a:t>  C'était après la guerre</a:t>
            </a:r>
            <a:br>
              <a:rPr lang="fr-FR" dirty="0" smtClean="0"/>
            </a:br>
            <a:r>
              <a:rPr lang="fr-FR" dirty="0" smtClean="0"/>
              <a:t>  Une valse à l'endroit </a:t>
            </a:r>
            <a:br>
              <a:rPr lang="fr-FR" dirty="0" smtClean="0"/>
            </a:br>
            <a:r>
              <a:rPr lang="fr-FR" dirty="0" smtClean="0"/>
              <a:t>  Une valse à l'envers </a:t>
            </a:r>
            <a:br>
              <a:rPr lang="fr-FR" dirty="0" smtClean="0"/>
            </a:br>
            <a:r>
              <a:rPr lang="fr-FR" dirty="0" smtClean="0"/>
              <a:t>  Pierrot porte des lilas</a:t>
            </a:r>
            <a:br>
              <a:rPr lang="fr-FR" dirty="0" smtClean="0"/>
            </a:br>
            <a:r>
              <a:rPr lang="fr-FR" dirty="0" smtClean="0"/>
              <a:t>  Marie au Chemin Vert </a:t>
            </a:r>
            <a:br>
              <a:rPr lang="fr-FR" dirty="0" smtClean="0"/>
            </a:br>
            <a:r>
              <a:rPr lang="fr-FR" dirty="0" smtClean="0"/>
              <a:t>  Ils se retrouvaient là boulevard</a:t>
            </a:r>
          </a:p>
          <a:p>
            <a:r>
              <a:rPr lang="fr-FR" dirty="0" smtClean="0"/>
              <a:t>  des Populaires</a:t>
            </a:r>
            <a:br>
              <a:rPr lang="fr-FR" dirty="0" smtClean="0"/>
            </a:br>
            <a:r>
              <a:rPr lang="fr-FR" dirty="0" smtClean="0"/>
              <a:t>  Autour d'un vieux billard où on</a:t>
            </a:r>
          </a:p>
          <a:p>
            <a:r>
              <a:rPr lang="fr-FR" dirty="0" smtClean="0"/>
              <a:t>  levait son verre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5214942" y="1166843"/>
            <a:ext cx="3312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Chemise repassée, il l'emmenait</a:t>
            </a:r>
          </a:p>
          <a:p>
            <a:r>
              <a:rPr lang="fr-FR" dirty="0" smtClean="0"/>
              <a:t>  danser</a:t>
            </a:r>
            <a:br>
              <a:rPr lang="fr-FR" dirty="0" smtClean="0"/>
            </a:br>
            <a:r>
              <a:rPr lang="fr-FR" dirty="0" smtClean="0"/>
              <a:t>  Au bal à Jo à la Bastille</a:t>
            </a:r>
            <a:br>
              <a:rPr lang="fr-FR" dirty="0" smtClean="0"/>
            </a:br>
            <a:r>
              <a:rPr lang="fr-FR" dirty="0" smtClean="0"/>
              <a:t>  Le soir dans leur chambre</a:t>
            </a:r>
            <a:br>
              <a:rPr lang="fr-FR" dirty="0" smtClean="0"/>
            </a:br>
            <a:r>
              <a:rPr lang="fr-FR" dirty="0" smtClean="0"/>
              <a:t>  On aurait pu entendre</a:t>
            </a:r>
            <a:br>
              <a:rPr lang="fr-FR" dirty="0" smtClean="0"/>
            </a:br>
            <a:r>
              <a:rPr lang="fr-FR" dirty="0" smtClean="0"/>
              <a:t>  Edith chanter son mal de vivre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Et pour quelques francs, ils</a:t>
            </a:r>
          </a:p>
          <a:p>
            <a:r>
              <a:rPr lang="fr-FR" dirty="0" smtClean="0"/>
              <a:t>  poussaient en riant</a:t>
            </a:r>
            <a:br>
              <a:rPr lang="fr-FR" dirty="0" smtClean="0"/>
            </a:br>
            <a:r>
              <a:rPr lang="fr-FR" dirty="0" smtClean="0"/>
              <a:t>  La porte du cinéma Palace</a:t>
            </a:r>
            <a:br>
              <a:rPr lang="fr-FR" dirty="0" smtClean="0"/>
            </a:br>
            <a:r>
              <a:rPr lang="fr-FR" dirty="0" smtClean="0"/>
              <a:t>  Pour voir jouer Gabin, Reggiani </a:t>
            </a:r>
          </a:p>
          <a:p>
            <a:r>
              <a:rPr lang="fr-FR" dirty="0" smtClean="0"/>
              <a:t>  ou Montand </a:t>
            </a:r>
            <a:br>
              <a:rPr lang="fr-FR" dirty="0" smtClean="0"/>
            </a:br>
            <a:r>
              <a:rPr lang="fr-FR" dirty="0" smtClean="0"/>
              <a:t>  Pour arrêter le temps qui passe</a:t>
            </a:r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5214942" y="1190702"/>
            <a:ext cx="327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 Une valse à l'endroit </a:t>
            </a:r>
            <a:br>
              <a:rPr lang="fr-FR" dirty="0" smtClean="0"/>
            </a:br>
            <a:r>
              <a:rPr lang="fr-FR" dirty="0" smtClean="0"/>
              <a:t>  Une valse à l'envers</a:t>
            </a:r>
            <a:br>
              <a:rPr lang="fr-FR" dirty="0" smtClean="0"/>
            </a:br>
            <a:r>
              <a:rPr lang="fr-FR" dirty="0" smtClean="0"/>
              <a:t>  Pierrot faisait son droit</a:t>
            </a:r>
            <a:br>
              <a:rPr lang="fr-FR" dirty="0" smtClean="0"/>
            </a:br>
            <a:r>
              <a:rPr lang="fr-FR" dirty="0" smtClean="0"/>
              <a:t>  Marie lisait Prévert</a:t>
            </a:r>
            <a:br>
              <a:rPr lang="fr-FR" dirty="0" smtClean="0"/>
            </a:br>
            <a:r>
              <a:rPr lang="fr-FR" dirty="0" smtClean="0"/>
              <a:t>  Sur la photo on voit les arbres   </a:t>
            </a:r>
          </a:p>
          <a:p>
            <a:r>
              <a:rPr lang="fr-FR" dirty="0" smtClean="0"/>
              <a:t>  de l'hiver</a:t>
            </a:r>
            <a:br>
              <a:rPr lang="fr-FR" dirty="0" smtClean="0"/>
            </a:br>
            <a:r>
              <a:rPr lang="fr-FR" dirty="0" smtClean="0"/>
              <a:t>  Elle est signée Doisneau</a:t>
            </a:r>
            <a:br>
              <a:rPr lang="fr-FR" dirty="0" smtClean="0"/>
            </a:br>
            <a:r>
              <a:rPr lang="fr-FR" dirty="0" smtClean="0"/>
              <a:t>  C'était après la guerre</a:t>
            </a:r>
            <a:br>
              <a:rPr lang="fr-FR" dirty="0" smtClean="0"/>
            </a:br>
            <a:r>
              <a:rPr lang="fr-FR" dirty="0" smtClean="0"/>
              <a:t>  Une valse à l'endroit </a:t>
            </a:r>
            <a:br>
              <a:rPr lang="fr-FR" dirty="0" smtClean="0"/>
            </a:br>
            <a:r>
              <a:rPr lang="fr-FR" dirty="0" smtClean="0"/>
              <a:t>  Une valse à l'envers </a:t>
            </a:r>
            <a:br>
              <a:rPr lang="fr-FR" dirty="0" smtClean="0"/>
            </a:br>
            <a:r>
              <a:rPr lang="fr-FR" dirty="0" smtClean="0"/>
              <a:t>  Pierrot porte des lilas</a:t>
            </a:r>
            <a:br>
              <a:rPr lang="fr-FR" dirty="0" smtClean="0"/>
            </a:br>
            <a:r>
              <a:rPr lang="fr-FR" dirty="0" smtClean="0"/>
              <a:t>  Marie au Chemin Vert </a:t>
            </a:r>
            <a:br>
              <a:rPr lang="fr-FR" dirty="0" smtClean="0"/>
            </a:br>
            <a:r>
              <a:rPr lang="fr-FR" dirty="0" smtClean="0"/>
              <a:t>  Ils se retrouvaient là boulevard</a:t>
            </a:r>
          </a:p>
          <a:p>
            <a:r>
              <a:rPr lang="fr-FR" dirty="0" smtClean="0"/>
              <a:t>  des Populaires</a:t>
            </a:r>
            <a:br>
              <a:rPr lang="fr-FR" dirty="0" smtClean="0"/>
            </a:br>
            <a:r>
              <a:rPr lang="fr-FR" dirty="0" smtClean="0"/>
              <a:t>  Autour d'un vieux billard où on</a:t>
            </a:r>
          </a:p>
          <a:p>
            <a:r>
              <a:rPr lang="fr-FR" dirty="0" smtClean="0"/>
              <a:t>  levait son verre</a:t>
            </a:r>
            <a:endParaRPr lang="fr-FR" dirty="0"/>
          </a:p>
        </p:txBody>
      </p:sp>
      <p:sp>
        <p:nvSpPr>
          <p:cNvPr id="18" name="Cadre 17"/>
          <p:cNvSpPr/>
          <p:nvPr/>
        </p:nvSpPr>
        <p:spPr>
          <a:xfrm>
            <a:off x="5072066" y="1000109"/>
            <a:ext cx="3636000" cy="4857784"/>
          </a:xfrm>
          <a:prstGeom prst="frame">
            <a:avLst>
              <a:gd name="adj1" fmla="val 632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C 0.01684 -0.01644 0.04687 -0.03981 0.08246 -0.03981 C 0.13506 -0.03981 0.17795 -0.01551 0.17795 0.01551 C 0.17795 0.02546 0.17361 0.03449 0.16493 0.04282 C 0.16649 0.04282 4.72222E-6 0.16551 4.72222E-6 0.16667 C 4.72222E-6 0.16551 -0.16667 0.04282 -0.16511 0.04282 C -0.17379 0.03449 -0.17778 0.02546 -0.17778 0.01551 C -0.17778 -0.01551 -0.13525 -0.03981 -0.08108 -0.03981 C -0.04705 -0.03981 -0.01719 -0.01644 4.72222E-6 0 Z " pathEditMode="relative" rAng="0" ptsTypes="fffffffff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13" presetClass="exit" presetSubtype="32" fill="hold" grpId="1" nodeType="afterEffect">
                                  <p:stCondLst>
                                    <p:cond delay="2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000"/>
                            </p:stCondLst>
                            <p:childTnLst>
                              <p:par>
                                <p:cTn id="2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000"/>
                            </p:stCondLst>
                            <p:childTnLst>
                              <p:par>
                                <p:cTn id="26" presetID="13" presetClass="exit" presetSubtype="32" fill="hold" grpId="1" nodeType="afterEffect">
                                  <p:stCondLst>
                                    <p:cond delay="34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4000"/>
                            </p:stCondLst>
                            <p:childTnLst>
                              <p:par>
                                <p:cTn id="3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6000"/>
                            </p:stCondLst>
                            <p:childTnLst>
                              <p:par>
                                <p:cTn id="34" presetID="13" presetClass="exit" presetSubtype="32" fill="hold" grpId="1" nodeType="after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3000"/>
                            </p:stCondLst>
                            <p:childTnLst>
                              <p:par>
                                <p:cTn id="3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00"/>
                            </p:stCondLst>
                            <p:childTnLst>
                              <p:par>
                                <p:cTn id="42" presetID="13" presetClass="exit" presetSubtype="32" fill="hold" grpId="1" nodeType="afterEffect">
                                  <p:stCondLst>
                                    <p:cond delay="36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3000"/>
                            </p:stCondLst>
                            <p:childTnLst>
                              <p:par>
                                <p:cTn id="4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2" grpId="0"/>
      <p:bldP spid="12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936000" y="972001"/>
            <a:ext cx="3357586" cy="457203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936000" y="972001"/>
            <a:ext cx="327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</a:t>
            </a:r>
          </a:p>
          <a:p>
            <a:endParaRPr lang="fr-FR" dirty="0" smtClean="0"/>
          </a:p>
          <a:p>
            <a:r>
              <a:rPr lang="fr-FR" dirty="0" smtClean="0"/>
              <a:t>  Son père serait au chômage</a:t>
            </a:r>
            <a:br>
              <a:rPr lang="fr-FR" dirty="0" smtClean="0"/>
            </a:br>
            <a:r>
              <a:rPr lang="fr-FR" dirty="0" smtClean="0"/>
              <a:t>  Sa mère laveuse de carreaux</a:t>
            </a:r>
            <a:br>
              <a:rPr lang="fr-FR" dirty="0" smtClean="0"/>
            </a:br>
            <a:r>
              <a:rPr lang="fr-FR" dirty="0" smtClean="0"/>
              <a:t>  Il aurait presque notre âge</a:t>
            </a:r>
            <a:br>
              <a:rPr lang="fr-FR" dirty="0" smtClean="0"/>
            </a:br>
            <a:r>
              <a:rPr lang="fr-FR" dirty="0" smtClean="0"/>
              <a:t>  Il chanterait dans le métro </a:t>
            </a:r>
          </a:p>
          <a:p>
            <a:r>
              <a:rPr lang="fr-FR" dirty="0" smtClean="0"/>
              <a:t>  (oh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...)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Dans une banlieue graffiti</a:t>
            </a:r>
            <a:br>
              <a:rPr lang="fr-FR" dirty="0" smtClean="0"/>
            </a:br>
            <a:r>
              <a:rPr lang="fr-FR" dirty="0" smtClean="0"/>
              <a:t>  Perdu au cœur du ghetto</a:t>
            </a:r>
            <a:br>
              <a:rPr lang="fr-FR" dirty="0" smtClean="0"/>
            </a:br>
            <a:r>
              <a:rPr lang="fr-FR" dirty="0" smtClean="0"/>
              <a:t>  Il dirait " Dieu est en vie "</a:t>
            </a:r>
            <a:br>
              <a:rPr lang="fr-FR" dirty="0" smtClean="0"/>
            </a:br>
            <a:r>
              <a:rPr lang="fr-FR" dirty="0" smtClean="0"/>
              <a:t>  On en rirait dans son dos </a:t>
            </a:r>
          </a:p>
          <a:p>
            <a:r>
              <a:rPr lang="fr-FR" dirty="0" smtClean="0"/>
              <a:t>  (oh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...)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936000" y="972001"/>
            <a:ext cx="327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Dans ce monde à refaire</a:t>
            </a:r>
            <a:br>
              <a:rPr lang="fr-FR" dirty="0" smtClean="0"/>
            </a:br>
            <a:r>
              <a:rPr lang="fr-FR" dirty="0" smtClean="0"/>
              <a:t>  Qui parlerait dans la rue</a:t>
            </a:r>
            <a:br>
              <a:rPr lang="fr-FR" dirty="0" smtClean="0"/>
            </a:br>
            <a:r>
              <a:rPr lang="fr-FR" dirty="0" smtClean="0"/>
              <a:t>  En nous appelant ses frères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Un révolutionnaire</a:t>
            </a:r>
            <a:br>
              <a:rPr lang="fr-FR" dirty="0" smtClean="0"/>
            </a:br>
            <a:r>
              <a:rPr lang="fr-FR" dirty="0" smtClean="0"/>
              <a:t>  Qui dirait le Roi est nu</a:t>
            </a:r>
            <a:br>
              <a:rPr lang="fr-FR" dirty="0" smtClean="0"/>
            </a:br>
            <a:r>
              <a:rPr lang="fr-FR" dirty="0" smtClean="0"/>
              <a:t>  Aux maîtres de la terre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Vagabond non violent</a:t>
            </a:r>
            <a:br>
              <a:rPr lang="fr-FR" dirty="0" smtClean="0"/>
            </a:br>
            <a:r>
              <a:rPr lang="fr-FR" dirty="0" smtClean="0"/>
              <a:t>  Heureux d'avoir vécu</a:t>
            </a:r>
            <a:br>
              <a:rPr lang="fr-FR" dirty="0" smtClean="0"/>
            </a:br>
            <a:r>
              <a:rPr lang="fr-FR" dirty="0" smtClean="0"/>
              <a:t>  Sous le ciel d'occident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Qui viendrait simplement</a:t>
            </a:r>
            <a:br>
              <a:rPr lang="fr-FR" dirty="0" smtClean="0"/>
            </a:br>
            <a:r>
              <a:rPr lang="fr-FR" dirty="0" smtClean="0"/>
              <a:t>  Nous dire que rien n'est perdu </a:t>
            </a:r>
            <a:br>
              <a:rPr lang="fr-FR" dirty="0" smtClean="0"/>
            </a:br>
            <a:r>
              <a:rPr lang="fr-FR" dirty="0" smtClean="0"/>
              <a:t>  Ici et maintenant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936000" y="972001"/>
            <a:ext cx="327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r>
              <a:rPr lang="fr-FR" dirty="0" smtClean="0"/>
              <a:t>  Il aimerait le rock n'roll</a:t>
            </a:r>
            <a:br>
              <a:rPr lang="fr-FR" dirty="0" smtClean="0"/>
            </a:br>
            <a:r>
              <a:rPr lang="fr-FR" dirty="0" smtClean="0"/>
              <a:t>  Et la fureur des motos</a:t>
            </a:r>
            <a:br>
              <a:rPr lang="fr-FR" dirty="0" smtClean="0"/>
            </a:br>
            <a:r>
              <a:rPr lang="fr-FR" dirty="0" smtClean="0"/>
              <a:t>  Pas le sens de nos paroles </a:t>
            </a:r>
            <a:br>
              <a:rPr lang="fr-FR" dirty="0" smtClean="0"/>
            </a:br>
            <a:r>
              <a:rPr lang="fr-FR" dirty="0" smtClean="0"/>
              <a:t>  Ni l'hypocrisie des mots </a:t>
            </a:r>
          </a:p>
          <a:p>
            <a:r>
              <a:rPr lang="fr-FR" dirty="0" smtClean="0"/>
              <a:t>  (oh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...)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On le prendrait pour un fou</a:t>
            </a:r>
            <a:br>
              <a:rPr lang="fr-FR" dirty="0" smtClean="0"/>
            </a:br>
            <a:r>
              <a:rPr lang="fr-FR" dirty="0" smtClean="0"/>
              <a:t>  D'être venu de là-haut </a:t>
            </a:r>
            <a:br>
              <a:rPr lang="fr-FR" dirty="0" smtClean="0"/>
            </a:br>
            <a:r>
              <a:rPr lang="fr-FR" dirty="0" smtClean="0"/>
              <a:t>  Pour mourir auprès de nous </a:t>
            </a:r>
            <a:br>
              <a:rPr lang="fr-FR" dirty="0" smtClean="0"/>
            </a:br>
            <a:r>
              <a:rPr lang="fr-FR" dirty="0" smtClean="0"/>
              <a:t>  Et ressusciter bientôt </a:t>
            </a:r>
          </a:p>
          <a:p>
            <a:r>
              <a:rPr lang="fr-FR" dirty="0" smtClean="0"/>
              <a:t>  (oh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</a:t>
            </a:r>
            <a:r>
              <a:rPr lang="fr-FR" dirty="0" err="1" smtClean="0"/>
              <a:t>oh</a:t>
            </a:r>
            <a:r>
              <a:rPr lang="fr-FR" dirty="0" smtClean="0"/>
              <a:t> ...)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936000" y="972001"/>
            <a:ext cx="327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Dans ce monde à refaire</a:t>
            </a:r>
            <a:br>
              <a:rPr lang="fr-FR" dirty="0" smtClean="0"/>
            </a:br>
            <a:r>
              <a:rPr lang="fr-FR" dirty="0" smtClean="0"/>
              <a:t>  Qui parlerait dans la rue</a:t>
            </a:r>
            <a:br>
              <a:rPr lang="fr-FR" dirty="0" smtClean="0"/>
            </a:br>
            <a:r>
              <a:rPr lang="fr-FR" dirty="0" smtClean="0"/>
              <a:t>  En nous appelant ses frères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Un révolutionnaire</a:t>
            </a:r>
            <a:br>
              <a:rPr lang="fr-FR" dirty="0" smtClean="0"/>
            </a:br>
            <a:r>
              <a:rPr lang="fr-FR" dirty="0" smtClean="0"/>
              <a:t>  Qui dirait le Roi est nu</a:t>
            </a:r>
            <a:br>
              <a:rPr lang="fr-FR" dirty="0" smtClean="0"/>
            </a:br>
            <a:r>
              <a:rPr lang="fr-FR" dirty="0" smtClean="0"/>
              <a:t>  Aux maîtres de la terre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Vagabond non violent</a:t>
            </a:r>
            <a:br>
              <a:rPr lang="fr-FR" dirty="0" smtClean="0"/>
            </a:br>
            <a:r>
              <a:rPr lang="fr-FR" dirty="0" smtClean="0"/>
              <a:t>  Heureux d'avoir vécu</a:t>
            </a:r>
            <a:br>
              <a:rPr lang="fr-FR" dirty="0" smtClean="0"/>
            </a:br>
            <a:r>
              <a:rPr lang="fr-FR" dirty="0" smtClean="0"/>
              <a:t>  Sous le ciel d'occident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Qui viendrait simplement</a:t>
            </a:r>
            <a:br>
              <a:rPr lang="fr-FR" dirty="0" smtClean="0"/>
            </a:br>
            <a:r>
              <a:rPr lang="fr-FR" dirty="0" smtClean="0"/>
              <a:t>  Nous dire que rien n'est perdu </a:t>
            </a:r>
            <a:br>
              <a:rPr lang="fr-FR" dirty="0" smtClean="0"/>
            </a:br>
            <a:r>
              <a:rPr lang="fr-FR" dirty="0" smtClean="0"/>
              <a:t>  Ici et maintenant</a:t>
            </a: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936000" y="972001"/>
            <a:ext cx="327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Dans ce monde à refaire</a:t>
            </a:r>
            <a:br>
              <a:rPr lang="fr-FR" dirty="0" smtClean="0"/>
            </a:br>
            <a:r>
              <a:rPr lang="fr-FR" dirty="0" smtClean="0"/>
              <a:t>  Qui parlerait dans la rue</a:t>
            </a:r>
            <a:br>
              <a:rPr lang="fr-FR" dirty="0" smtClean="0"/>
            </a:br>
            <a:r>
              <a:rPr lang="fr-FR" dirty="0" smtClean="0"/>
              <a:t>  En nous appelant ses frères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Un révolutionnaire</a:t>
            </a:r>
            <a:br>
              <a:rPr lang="fr-FR" dirty="0" smtClean="0"/>
            </a:br>
            <a:r>
              <a:rPr lang="fr-FR" dirty="0" smtClean="0"/>
              <a:t>  Qui dirait le Roi est nu</a:t>
            </a:r>
            <a:br>
              <a:rPr lang="fr-FR" dirty="0" smtClean="0"/>
            </a:br>
            <a:r>
              <a:rPr lang="fr-FR" dirty="0" smtClean="0"/>
              <a:t>  Aux maîtres de la terre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Vagabond non violent</a:t>
            </a:r>
            <a:br>
              <a:rPr lang="fr-FR" dirty="0" smtClean="0"/>
            </a:br>
            <a:r>
              <a:rPr lang="fr-FR" dirty="0" smtClean="0"/>
              <a:t>  Heureux d'avoir vécu</a:t>
            </a:r>
            <a:br>
              <a:rPr lang="fr-FR" dirty="0" smtClean="0"/>
            </a:br>
            <a:r>
              <a:rPr lang="fr-FR" dirty="0" smtClean="0"/>
              <a:t>  Sous le ciel d'occident</a:t>
            </a:r>
            <a:br>
              <a:rPr lang="fr-FR" dirty="0" smtClean="0"/>
            </a:br>
            <a:r>
              <a:rPr lang="fr-FR" dirty="0" smtClean="0"/>
              <a:t>  Un garçon nommé Jésus</a:t>
            </a:r>
            <a:br>
              <a:rPr lang="fr-FR" dirty="0" smtClean="0"/>
            </a:br>
            <a:r>
              <a:rPr lang="fr-FR" dirty="0" smtClean="0"/>
              <a:t>  Qui viendrait simplement</a:t>
            </a:r>
            <a:br>
              <a:rPr lang="fr-FR" dirty="0" smtClean="0"/>
            </a:br>
            <a:r>
              <a:rPr lang="fr-FR" dirty="0" smtClean="0"/>
              <a:t>  Nous dire que rien n'est perdu </a:t>
            </a:r>
            <a:br>
              <a:rPr lang="fr-FR" dirty="0" smtClean="0"/>
            </a:br>
            <a:r>
              <a:rPr lang="fr-FR" dirty="0" smtClean="0"/>
              <a:t>  Ici et maintenant</a:t>
            </a:r>
            <a:endParaRPr lang="fr-FR" dirty="0"/>
          </a:p>
        </p:txBody>
      </p:sp>
      <p:sp>
        <p:nvSpPr>
          <p:cNvPr id="9" name="Forme libre 8"/>
          <p:cNvSpPr/>
          <p:nvPr/>
        </p:nvSpPr>
        <p:spPr>
          <a:xfrm>
            <a:off x="-31531" y="-31530"/>
            <a:ext cx="9207062" cy="6905297"/>
          </a:xfrm>
          <a:custGeom>
            <a:avLst/>
            <a:gdLst>
              <a:gd name="connsiteX0" fmla="*/ 961697 w 9207062"/>
              <a:gd name="connsiteY0" fmla="*/ 993228 h 6905297"/>
              <a:gd name="connsiteX1" fmla="*/ 961697 w 9207062"/>
              <a:gd name="connsiteY1" fmla="*/ 5533697 h 6905297"/>
              <a:gd name="connsiteX2" fmla="*/ 4256690 w 9207062"/>
              <a:gd name="connsiteY2" fmla="*/ 5533697 h 6905297"/>
              <a:gd name="connsiteX3" fmla="*/ 4256690 w 9207062"/>
              <a:gd name="connsiteY3" fmla="*/ 1008993 h 6905297"/>
              <a:gd name="connsiteX4" fmla="*/ 15765 w 9207062"/>
              <a:gd name="connsiteY4" fmla="*/ 977462 h 6905297"/>
              <a:gd name="connsiteX5" fmla="*/ 31531 w 9207062"/>
              <a:gd name="connsiteY5" fmla="*/ 6889531 h 6905297"/>
              <a:gd name="connsiteX6" fmla="*/ 9207062 w 9207062"/>
              <a:gd name="connsiteY6" fmla="*/ 6905297 h 6905297"/>
              <a:gd name="connsiteX7" fmla="*/ 9175531 w 9207062"/>
              <a:gd name="connsiteY7" fmla="*/ 15765 h 6905297"/>
              <a:gd name="connsiteX8" fmla="*/ 0 w 9207062"/>
              <a:gd name="connsiteY8" fmla="*/ 0 h 6905297"/>
              <a:gd name="connsiteX9" fmla="*/ 15765 w 9207062"/>
              <a:gd name="connsiteY9" fmla="*/ 993228 h 6905297"/>
              <a:gd name="connsiteX10" fmla="*/ 15765 w 9207062"/>
              <a:gd name="connsiteY10" fmla="*/ 993228 h 6905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7062" h="6905297">
                <a:moveTo>
                  <a:pt x="961697" y="993228"/>
                </a:moveTo>
                <a:lnTo>
                  <a:pt x="961697" y="5533697"/>
                </a:lnTo>
                <a:lnTo>
                  <a:pt x="4256690" y="5533697"/>
                </a:lnTo>
                <a:lnTo>
                  <a:pt x="4256690" y="1008993"/>
                </a:lnTo>
                <a:lnTo>
                  <a:pt x="15765" y="977462"/>
                </a:lnTo>
                <a:cubicBezTo>
                  <a:pt x="21020" y="2948152"/>
                  <a:pt x="26276" y="4918841"/>
                  <a:pt x="31531" y="6889531"/>
                </a:cubicBezTo>
                <a:lnTo>
                  <a:pt x="9207062" y="6905297"/>
                </a:lnTo>
                <a:lnTo>
                  <a:pt x="9175531" y="15765"/>
                </a:lnTo>
                <a:lnTo>
                  <a:pt x="0" y="0"/>
                </a:lnTo>
                <a:lnTo>
                  <a:pt x="15765" y="993228"/>
                </a:lnTo>
                <a:lnTo>
                  <a:pt x="15765" y="993228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500298" y="214290"/>
            <a:ext cx="37236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/>
              <a:t>Un garçon nommé Jésus</a:t>
            </a:r>
            <a:endParaRPr lang="fr-FR" sz="2800" dirty="0"/>
          </a:p>
        </p:txBody>
      </p:sp>
      <p:pic>
        <p:nvPicPr>
          <p:cNvPr id="8" name="Image 7" descr="IM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86578" y="285728"/>
            <a:ext cx="1328928" cy="1938528"/>
          </a:xfrm>
          <a:prstGeom prst="cloud">
            <a:avLst/>
          </a:prstGeom>
        </p:spPr>
      </p:pic>
      <p:sp>
        <p:nvSpPr>
          <p:cNvPr id="15" name="Cadre 14"/>
          <p:cNvSpPr/>
          <p:nvPr/>
        </p:nvSpPr>
        <p:spPr>
          <a:xfrm>
            <a:off x="857224" y="857232"/>
            <a:ext cx="3500462" cy="4786346"/>
          </a:xfrm>
          <a:prstGeom prst="frame">
            <a:avLst>
              <a:gd name="adj1" fmla="val 574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Ellipse 15">
            <a:hlinkClick r:id="rId5" action="ppaction://hlinksldjump" highlightClick="1"/>
          </p:cNvPr>
          <p:cNvSpPr/>
          <p:nvPr/>
        </p:nvSpPr>
        <p:spPr>
          <a:xfrm>
            <a:off x="7358082" y="5214950"/>
            <a:ext cx="1785918" cy="164305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ACCUEIL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4" presetClass="exit" presetSubtype="10" fill="hold" grpId="1" nodeType="afterEffect">
                                  <p:stCondLst>
                                    <p:cond delay="34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1000"/>
                            </p:stCondLst>
                            <p:childTnLst>
                              <p:par>
                                <p:cTn id="23" presetID="14" presetClass="exit" presetSubtype="10" fill="hold" grpId="1" nodeType="afterEffect">
                                  <p:stCondLst>
                                    <p:cond delay="4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4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8000"/>
                            </p:stCondLst>
                            <p:childTnLst>
                              <p:par>
                                <p:cTn id="31" presetID="14" presetClass="exit" presetSubtype="10" fill="hold" grpId="1" nodeType="afterEffect">
                                  <p:stCondLst>
                                    <p:cond delay="34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25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3000"/>
                            </p:stCondLst>
                            <p:childTnLst>
                              <p:par>
                                <p:cTn id="39" presetID="14" presetClass="exit" presetSubtype="10" fill="hold" grpId="1" nodeType="afterEffect">
                                  <p:stCondLst>
                                    <p:cond delay="40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3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429256" y="1500174"/>
            <a:ext cx="3071834" cy="342902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441652" y="1500174"/>
            <a:ext cx="2988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J' ai vu la tour de Babel</a:t>
            </a:r>
            <a:br>
              <a:rPr lang="fr-FR" dirty="0" smtClean="0"/>
            </a:br>
            <a:r>
              <a:rPr lang="fr-FR" dirty="0" smtClean="0"/>
              <a:t>  Et de l' Empire State</a:t>
            </a:r>
          </a:p>
          <a:p>
            <a:r>
              <a:rPr lang="fr-FR" dirty="0" smtClean="0"/>
              <a:t>  Building</a:t>
            </a:r>
            <a:br>
              <a:rPr lang="fr-FR" dirty="0" smtClean="0"/>
            </a:br>
            <a:r>
              <a:rPr lang="fr-FR" dirty="0" smtClean="0"/>
              <a:t>  J'ai vu Madrid à Noël</a:t>
            </a:r>
            <a:br>
              <a:rPr lang="fr-FR" dirty="0" smtClean="0"/>
            </a:br>
            <a:r>
              <a:rPr lang="fr-FR" dirty="0" smtClean="0"/>
              <a:t>  Les chevaux de Mayerling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J' ai vu les oiseaux d' Irlande</a:t>
            </a:r>
            <a:br>
              <a:rPr lang="fr-FR" dirty="0" smtClean="0"/>
            </a:br>
            <a:r>
              <a:rPr lang="fr-FR" dirty="0" smtClean="0"/>
              <a:t>  Et les chutes de Niagara</a:t>
            </a:r>
            <a:br>
              <a:rPr lang="fr-FR" dirty="0" smtClean="0"/>
            </a:br>
            <a:r>
              <a:rPr lang="fr-FR" dirty="0" smtClean="0"/>
              <a:t>  La forêt de Brocéliande</a:t>
            </a:r>
            <a:br>
              <a:rPr lang="fr-FR" dirty="0" smtClean="0"/>
            </a:br>
            <a:r>
              <a:rPr lang="fr-FR" dirty="0" smtClean="0"/>
              <a:t>  Mais je n' ai vu qu' avec toi</a:t>
            </a: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5441652" y="1500174"/>
            <a:ext cx="2988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 Les nuages</a:t>
            </a:r>
            <a:br>
              <a:rPr lang="fr-FR" dirty="0" smtClean="0"/>
            </a:br>
            <a:r>
              <a:rPr lang="fr-FR" dirty="0" smtClean="0"/>
              <a:t>  Les merveilleux nuages</a:t>
            </a:r>
            <a:br>
              <a:rPr lang="fr-FR" dirty="0" smtClean="0"/>
            </a:br>
            <a:r>
              <a:rPr lang="fr-FR" dirty="0" smtClean="0"/>
              <a:t>  Dans le ciel italien</a:t>
            </a:r>
            <a:br>
              <a:rPr lang="fr-FR" dirty="0" smtClean="0"/>
            </a:br>
            <a:r>
              <a:rPr lang="fr-FR" dirty="0" smtClean="0"/>
              <a:t>  Pour partir en voyage  </a:t>
            </a:r>
            <a:br>
              <a:rPr lang="fr-FR" dirty="0" smtClean="0"/>
            </a:br>
            <a:r>
              <a:rPr lang="fr-FR" dirty="0" smtClean="0"/>
              <a:t>  On n' avait presque rien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Les nuages</a:t>
            </a:r>
            <a:br>
              <a:rPr lang="fr-FR" dirty="0" smtClean="0"/>
            </a:br>
            <a:r>
              <a:rPr lang="fr-FR" dirty="0" smtClean="0"/>
              <a:t>  Les merveilleux nuages</a:t>
            </a:r>
            <a:br>
              <a:rPr lang="fr-FR" dirty="0" smtClean="0"/>
            </a:br>
            <a:r>
              <a:rPr lang="fr-FR" dirty="0" smtClean="0"/>
              <a:t>  Dans un été romain</a:t>
            </a:r>
            <a:br>
              <a:rPr lang="fr-FR" dirty="0" smtClean="0"/>
            </a:br>
            <a:r>
              <a:rPr lang="fr-FR" dirty="0" smtClean="0"/>
              <a:t>  Au milieu des orages</a:t>
            </a:r>
            <a:br>
              <a:rPr lang="fr-FR" dirty="0" smtClean="0"/>
            </a:br>
            <a:r>
              <a:rPr lang="fr-FR" dirty="0" smtClean="0"/>
              <a:t>  On se donnait la main</a:t>
            </a:r>
            <a:br>
              <a:rPr lang="fr-FR" dirty="0" smtClean="0"/>
            </a:br>
            <a:r>
              <a:rPr lang="fr-FR" dirty="0" smtClean="0"/>
              <a:t>  On se donnait la main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441652" y="1500174"/>
            <a:ext cx="2988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J' ai vu la baie de Haïphong</a:t>
            </a:r>
            <a:br>
              <a:rPr lang="fr-FR" dirty="0" smtClean="0"/>
            </a:br>
            <a:r>
              <a:rPr lang="fr-FR" dirty="0" smtClean="0"/>
              <a:t>  Et les îles de Victoria</a:t>
            </a:r>
            <a:br>
              <a:rPr lang="fr-FR" dirty="0" smtClean="0"/>
            </a:br>
            <a:r>
              <a:rPr lang="fr-FR" dirty="0" smtClean="0"/>
              <a:t>  J' ai vu les jardins de Londres</a:t>
            </a:r>
            <a:br>
              <a:rPr lang="fr-FR" dirty="0" smtClean="0"/>
            </a:br>
            <a:r>
              <a:rPr lang="fr-FR" dirty="0" smtClean="0"/>
              <a:t>  Le désert du Sahara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J'ai vu la muraille de Chine</a:t>
            </a:r>
            <a:br>
              <a:rPr lang="fr-FR" dirty="0" smtClean="0"/>
            </a:br>
            <a:r>
              <a:rPr lang="fr-FR" dirty="0" smtClean="0"/>
              <a:t>  Les neiges du Fujiyama</a:t>
            </a:r>
            <a:br>
              <a:rPr lang="fr-FR" dirty="0" smtClean="0"/>
            </a:br>
            <a:r>
              <a:rPr lang="fr-FR" dirty="0" smtClean="0"/>
              <a:t>  Le fantôme de Lohengrin</a:t>
            </a:r>
            <a:br>
              <a:rPr lang="fr-FR" dirty="0" smtClean="0"/>
            </a:br>
            <a:r>
              <a:rPr lang="fr-FR" dirty="0" smtClean="0"/>
              <a:t>  Mais je n' ai vu qu' avec toi</a:t>
            </a:r>
          </a:p>
          <a:p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5441652" y="1500174"/>
            <a:ext cx="2988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 smtClean="0"/>
              <a:t>  Les nuages</a:t>
            </a:r>
            <a:br>
              <a:rPr lang="fr-FR" dirty="0" smtClean="0"/>
            </a:br>
            <a:r>
              <a:rPr lang="fr-FR" dirty="0" smtClean="0"/>
              <a:t>  Les merveilleux nuages</a:t>
            </a:r>
            <a:br>
              <a:rPr lang="fr-FR" dirty="0" smtClean="0"/>
            </a:br>
            <a:r>
              <a:rPr lang="fr-FR" dirty="0" smtClean="0"/>
              <a:t>  Dans le ciel italien</a:t>
            </a:r>
            <a:br>
              <a:rPr lang="fr-FR" dirty="0" smtClean="0"/>
            </a:br>
            <a:r>
              <a:rPr lang="fr-FR" dirty="0" smtClean="0"/>
              <a:t>  Pour partir en voyage</a:t>
            </a:r>
            <a:br>
              <a:rPr lang="fr-FR" dirty="0" smtClean="0"/>
            </a:br>
            <a:r>
              <a:rPr lang="fr-FR" dirty="0" smtClean="0"/>
              <a:t>  On n' avait presque rien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 Les nuages</a:t>
            </a:r>
            <a:br>
              <a:rPr lang="fr-FR" dirty="0" smtClean="0"/>
            </a:br>
            <a:r>
              <a:rPr lang="fr-FR" dirty="0" smtClean="0"/>
              <a:t>  Les merveilleux nuages</a:t>
            </a:r>
            <a:br>
              <a:rPr lang="fr-FR" dirty="0" smtClean="0"/>
            </a:br>
            <a:r>
              <a:rPr lang="fr-FR" dirty="0" smtClean="0"/>
              <a:t>  Dans un été romain</a:t>
            </a:r>
            <a:br>
              <a:rPr lang="fr-FR" dirty="0" smtClean="0"/>
            </a:br>
            <a:r>
              <a:rPr lang="fr-FR" dirty="0" smtClean="0"/>
              <a:t>  Au milieu des orages</a:t>
            </a:r>
            <a:br>
              <a:rPr lang="fr-FR" dirty="0" smtClean="0"/>
            </a:br>
            <a:r>
              <a:rPr lang="fr-FR" dirty="0" smtClean="0"/>
              <a:t>  On se donnait la main</a:t>
            </a:r>
            <a:br>
              <a:rPr lang="fr-FR" dirty="0" smtClean="0"/>
            </a:br>
            <a:r>
              <a:rPr lang="fr-FR" dirty="0" smtClean="0"/>
              <a:t>  On se donnait la main</a:t>
            </a:r>
            <a:endParaRPr lang="fr-FR" dirty="0"/>
          </a:p>
        </p:txBody>
      </p:sp>
      <p:sp>
        <p:nvSpPr>
          <p:cNvPr id="15" name="Forme libre 14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8434551 w 9144000"/>
              <a:gd name="connsiteY0" fmla="*/ 1466193 h 6858000"/>
              <a:gd name="connsiteX1" fmla="*/ 8418786 w 9144000"/>
              <a:gd name="connsiteY1" fmla="*/ 4918841 h 6858000"/>
              <a:gd name="connsiteX2" fmla="*/ 5423337 w 9144000"/>
              <a:gd name="connsiteY2" fmla="*/ 4918841 h 6858000"/>
              <a:gd name="connsiteX3" fmla="*/ 5439103 w 9144000"/>
              <a:gd name="connsiteY3" fmla="*/ 1481958 h 6858000"/>
              <a:gd name="connsiteX4" fmla="*/ 9144000 w 9144000"/>
              <a:gd name="connsiteY4" fmla="*/ 1466193 h 6858000"/>
              <a:gd name="connsiteX5" fmla="*/ 9128234 w 9144000"/>
              <a:gd name="connsiteY5" fmla="*/ 6858000 h 6858000"/>
              <a:gd name="connsiteX6" fmla="*/ 0 w 9144000"/>
              <a:gd name="connsiteY6" fmla="*/ 6842234 h 6858000"/>
              <a:gd name="connsiteX7" fmla="*/ 0 w 9144000"/>
              <a:gd name="connsiteY7" fmla="*/ 15765 h 6858000"/>
              <a:gd name="connsiteX8" fmla="*/ 9112468 w 9144000"/>
              <a:gd name="connsiteY8" fmla="*/ 0 h 6858000"/>
              <a:gd name="connsiteX9" fmla="*/ 9144000 w 9144000"/>
              <a:gd name="connsiteY9" fmla="*/ 15765 h 6858000"/>
              <a:gd name="connsiteX10" fmla="*/ 9144000 w 9144000"/>
              <a:gd name="connsiteY10" fmla="*/ 148195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8434551" y="1466193"/>
                </a:moveTo>
                <a:lnTo>
                  <a:pt x="8418786" y="4918841"/>
                </a:lnTo>
                <a:lnTo>
                  <a:pt x="5423337" y="4918841"/>
                </a:lnTo>
                <a:cubicBezTo>
                  <a:pt x="5428592" y="3773213"/>
                  <a:pt x="5433848" y="2627586"/>
                  <a:pt x="5439103" y="1481958"/>
                </a:cubicBezTo>
                <a:lnTo>
                  <a:pt x="9144000" y="1466193"/>
                </a:lnTo>
                <a:cubicBezTo>
                  <a:pt x="9138745" y="3263462"/>
                  <a:pt x="9133489" y="5060731"/>
                  <a:pt x="9128234" y="6858000"/>
                </a:cubicBezTo>
                <a:lnTo>
                  <a:pt x="0" y="6842234"/>
                </a:lnTo>
                <a:lnTo>
                  <a:pt x="0" y="15765"/>
                </a:lnTo>
                <a:lnTo>
                  <a:pt x="9112468" y="0"/>
                </a:lnTo>
                <a:lnTo>
                  <a:pt x="9144000" y="15765"/>
                </a:lnTo>
                <a:lnTo>
                  <a:pt x="9144000" y="1481958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5357818" y="1357299"/>
            <a:ext cx="3286148" cy="3714776"/>
          </a:xfrm>
          <a:prstGeom prst="frame">
            <a:avLst>
              <a:gd name="adj1" fmla="val 7223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8728" y="285728"/>
            <a:ext cx="379539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Les Merveilleux Nuages</a:t>
            </a:r>
            <a:r>
              <a:rPr lang="fr-FR" sz="2800" dirty="0" smtClean="0">
                <a:solidFill>
                  <a:schemeClr val="bg1"/>
                </a:solidFill>
              </a:rPr>
              <a:t>: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17" name="Ellipse 16">
            <a:hlinkClick r:id="rId5" action="ppaction://hlinksldjump" highlightClick="1"/>
          </p:cNvPr>
          <p:cNvSpPr/>
          <p:nvPr/>
        </p:nvSpPr>
        <p:spPr>
          <a:xfrm>
            <a:off x="7358082" y="5214950"/>
            <a:ext cx="1785918" cy="164305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ACCUEIL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2" presetClass="exit" presetSubtype="1" fill="hold" grpId="1" nodeType="afterEffect">
                                  <p:stCondLst>
                                    <p:cond delay="40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000"/>
                            </p:stCondLst>
                            <p:childTnLst>
                              <p:par>
                                <p:cTn id="2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2000"/>
                            </p:stCondLst>
                            <p:childTnLst>
                              <p:par>
                                <p:cTn id="26" presetID="2" presetClass="exit" presetSubtype="1" fill="hold" grpId="1" nodeType="afterEffect">
                                  <p:stCondLst>
                                    <p:cond delay="3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500"/>
                            </p:stCondLst>
                            <p:childTnLst>
                              <p:par>
                                <p:cTn id="3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500"/>
                            </p:stCondLst>
                            <p:childTnLst>
                              <p:par>
                                <p:cTn id="36" presetID="2" presetClass="exit" presetSubtype="1" fill="hold" grpId="1" nodeType="afterEffect">
                                  <p:stCondLst>
                                    <p:cond delay="3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4000"/>
                            </p:stCondLst>
                            <p:childTnLst>
                              <p:par>
                                <p:cTn id="4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5" grpId="0"/>
      <p:bldP spid="5" grpId="1"/>
      <p:bldP spid="4" grpId="0"/>
      <p:bldP spid="4" grpId="1"/>
      <p:bldP spid="3" grpId="0"/>
      <p:bldP spid="3" grpId="1"/>
      <p:bldP spid="2" grpId="0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325124" y="4000504"/>
            <a:ext cx="4104000" cy="205200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8000" y="4103567"/>
            <a:ext cx="37861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Quand la pluie frappe aux carreaux</a:t>
            </a:r>
            <a:br>
              <a:rPr lang="fr-FR" dirty="0" smtClean="0"/>
            </a:br>
            <a:r>
              <a:rPr lang="fr-FR" dirty="0" smtClean="0"/>
              <a:t>La musique du piano</a:t>
            </a:r>
            <a:br>
              <a:rPr lang="fr-FR" dirty="0" smtClean="0"/>
            </a:br>
            <a:r>
              <a:rPr lang="fr-FR" dirty="0" smtClean="0"/>
              <a:t>Me semble encore plus belle</a:t>
            </a:r>
            <a:br>
              <a:rPr lang="fr-FR" dirty="0" smtClean="0"/>
            </a:br>
            <a:r>
              <a:rPr lang="fr-FR" dirty="0" smtClean="0"/>
              <a:t>Quand j' entrouvre les rideaux</a:t>
            </a:r>
            <a:br>
              <a:rPr lang="fr-FR" dirty="0" smtClean="0"/>
            </a:br>
            <a:r>
              <a:rPr lang="fr-FR" dirty="0" smtClean="0"/>
              <a:t>Je reconnais bientôt</a:t>
            </a:r>
            <a:br>
              <a:rPr lang="fr-FR" dirty="0" smtClean="0"/>
            </a:br>
            <a:r>
              <a:rPr lang="fr-FR" dirty="0" smtClean="0"/>
              <a:t>Le chant des hirondelles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468000" y="4103567"/>
            <a:ext cx="392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Quand la pluie frappe aux carreaux</a:t>
            </a:r>
            <a:br>
              <a:rPr lang="fr-FR" dirty="0" smtClean="0"/>
            </a:br>
            <a:r>
              <a:rPr lang="fr-FR" dirty="0" smtClean="0"/>
              <a:t>L' odeur du café chaud</a:t>
            </a:r>
            <a:br>
              <a:rPr lang="fr-FR" dirty="0" smtClean="0"/>
            </a:br>
            <a:r>
              <a:rPr lang="fr-FR" dirty="0" smtClean="0"/>
              <a:t>Est comme un arc en ciel</a:t>
            </a:r>
            <a:br>
              <a:rPr lang="fr-FR" dirty="0" smtClean="0"/>
            </a:br>
            <a:r>
              <a:rPr lang="fr-FR" dirty="0" smtClean="0"/>
              <a:t>Quand mes doigts jouent sur ta peau</a:t>
            </a:r>
            <a:br>
              <a:rPr lang="fr-FR" dirty="0" smtClean="0"/>
            </a:br>
            <a:r>
              <a:rPr lang="fr-FR" dirty="0" smtClean="0"/>
              <a:t>La fin d' un concerto</a:t>
            </a:r>
            <a:br>
              <a:rPr lang="fr-FR" dirty="0" smtClean="0"/>
            </a:br>
            <a:r>
              <a:rPr lang="fr-FR" dirty="0" smtClean="0"/>
              <a:t>Dans une nuit nouvelle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468000" y="4103565"/>
            <a:ext cx="392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dirty="0" smtClean="0"/>
              <a:t>Je sens passer les ailes</a:t>
            </a:r>
            <a:br>
              <a:rPr lang="fr-FR" dirty="0" smtClean="0"/>
            </a:br>
            <a:r>
              <a:rPr lang="fr-FR" dirty="0" smtClean="0"/>
              <a:t>D' un </a:t>
            </a:r>
            <a:r>
              <a:rPr lang="fr-FR" dirty="0" err="1" smtClean="0"/>
              <a:t>whiter</a:t>
            </a:r>
            <a:r>
              <a:rPr lang="fr-FR" dirty="0" smtClean="0"/>
              <a:t> </a:t>
            </a:r>
            <a:r>
              <a:rPr lang="fr-FR" dirty="0" err="1" smtClean="0"/>
              <a:t>shade</a:t>
            </a:r>
            <a:r>
              <a:rPr lang="fr-FR" dirty="0" smtClean="0"/>
              <a:t> of pale</a:t>
            </a:r>
            <a:br>
              <a:rPr lang="fr-FR" dirty="0" smtClean="0"/>
            </a:br>
            <a:r>
              <a:rPr lang="fr-FR" dirty="0" smtClean="0"/>
              <a:t>Je sens passer les ailes</a:t>
            </a:r>
            <a:br>
              <a:rPr lang="fr-FR" dirty="0" smtClean="0"/>
            </a:br>
            <a:r>
              <a:rPr lang="fr-FR" dirty="0" smtClean="0"/>
              <a:t>D' un </a:t>
            </a:r>
            <a:r>
              <a:rPr lang="fr-FR" dirty="0" err="1" smtClean="0"/>
              <a:t>whiter</a:t>
            </a:r>
            <a:r>
              <a:rPr lang="fr-FR" dirty="0" smtClean="0"/>
              <a:t> </a:t>
            </a:r>
            <a:r>
              <a:rPr lang="fr-FR" dirty="0" err="1" smtClean="0"/>
              <a:t>shade</a:t>
            </a:r>
            <a:r>
              <a:rPr lang="fr-FR" dirty="0" smtClean="0"/>
              <a:t> of pale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468000" y="4103567"/>
            <a:ext cx="392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Quand la lumière brûle encore</a:t>
            </a:r>
            <a:br>
              <a:rPr lang="fr-FR" dirty="0" smtClean="0"/>
            </a:br>
            <a:r>
              <a:rPr lang="fr-FR" dirty="0" smtClean="0"/>
              <a:t>Longtemps après l' aurore</a:t>
            </a:r>
            <a:br>
              <a:rPr lang="fr-FR" dirty="0" smtClean="0"/>
            </a:br>
            <a:r>
              <a:rPr lang="fr-FR" dirty="0" smtClean="0"/>
              <a:t>Eclairant mes dentelles</a:t>
            </a:r>
            <a:br>
              <a:rPr lang="fr-FR" dirty="0" smtClean="0"/>
            </a:br>
            <a:r>
              <a:rPr lang="fr-FR" dirty="0" smtClean="0"/>
              <a:t>Quand le silence au dehors</a:t>
            </a:r>
            <a:br>
              <a:rPr lang="fr-FR" dirty="0" smtClean="0"/>
            </a:br>
            <a:r>
              <a:rPr lang="fr-FR" dirty="0" smtClean="0"/>
              <a:t>Me fait penser d' abord</a:t>
            </a:r>
            <a:br>
              <a:rPr lang="fr-FR" dirty="0" smtClean="0"/>
            </a:br>
            <a:r>
              <a:rPr lang="fr-FR" dirty="0" smtClean="0"/>
              <a:t>Aux neiges éternelles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468000" y="4103567"/>
            <a:ext cx="392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Quand la lumière brûle encore</a:t>
            </a:r>
            <a:br>
              <a:rPr lang="fr-FR" dirty="0" smtClean="0"/>
            </a:br>
            <a:r>
              <a:rPr lang="fr-FR" dirty="0" smtClean="0"/>
              <a:t>De ses feux couleur d' or</a:t>
            </a:r>
            <a:br>
              <a:rPr lang="fr-FR" dirty="0" smtClean="0"/>
            </a:br>
            <a:r>
              <a:rPr lang="fr-FR" dirty="0" smtClean="0"/>
              <a:t>Comme un nouveau soleil</a:t>
            </a:r>
            <a:br>
              <a:rPr lang="fr-FR" dirty="0" smtClean="0"/>
            </a:br>
            <a:r>
              <a:rPr lang="fr-FR" dirty="0" smtClean="0"/>
              <a:t>Quand mes doigts jouent sur ton corps</a:t>
            </a:r>
            <a:br>
              <a:rPr lang="fr-FR" dirty="0" smtClean="0"/>
            </a:br>
            <a:r>
              <a:rPr lang="fr-FR" dirty="0" smtClean="0"/>
              <a:t>Le tout premier accord</a:t>
            </a:r>
            <a:br>
              <a:rPr lang="fr-FR" dirty="0" smtClean="0"/>
            </a:br>
            <a:r>
              <a:rPr lang="fr-FR" dirty="0" smtClean="0"/>
              <a:t>Dans une nuit nouvelle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468000" y="4103565"/>
            <a:ext cx="3924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 smtClean="0"/>
          </a:p>
          <a:p>
            <a:r>
              <a:rPr lang="fr-FR" dirty="0" smtClean="0"/>
              <a:t>Je sens passer les ailes</a:t>
            </a:r>
            <a:br>
              <a:rPr lang="fr-FR" dirty="0" smtClean="0"/>
            </a:br>
            <a:r>
              <a:rPr lang="fr-FR" dirty="0" smtClean="0"/>
              <a:t>D' un </a:t>
            </a:r>
            <a:r>
              <a:rPr lang="fr-FR" dirty="0" err="1" smtClean="0"/>
              <a:t>whiter</a:t>
            </a:r>
            <a:r>
              <a:rPr lang="fr-FR" dirty="0" smtClean="0"/>
              <a:t> </a:t>
            </a:r>
            <a:r>
              <a:rPr lang="fr-FR" dirty="0" err="1" smtClean="0"/>
              <a:t>shade</a:t>
            </a:r>
            <a:r>
              <a:rPr lang="fr-FR" dirty="0" smtClean="0"/>
              <a:t> of pale</a:t>
            </a:r>
            <a:br>
              <a:rPr lang="fr-FR" dirty="0" smtClean="0"/>
            </a:br>
            <a:r>
              <a:rPr lang="fr-FR" dirty="0" smtClean="0"/>
              <a:t>Je sens passer les ailes</a:t>
            </a:r>
            <a:br>
              <a:rPr lang="fr-FR" dirty="0" smtClean="0"/>
            </a:br>
            <a:r>
              <a:rPr lang="fr-FR" dirty="0" smtClean="0"/>
              <a:t>D' un </a:t>
            </a:r>
            <a:r>
              <a:rPr lang="fr-FR" dirty="0" err="1" smtClean="0"/>
              <a:t>whiter</a:t>
            </a:r>
            <a:r>
              <a:rPr lang="fr-FR" dirty="0" smtClean="0"/>
              <a:t> </a:t>
            </a:r>
            <a:r>
              <a:rPr lang="fr-FR" dirty="0" err="1" smtClean="0"/>
              <a:t>shade</a:t>
            </a:r>
            <a:r>
              <a:rPr lang="fr-FR" dirty="0" smtClean="0"/>
              <a:t> of pale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468000" y="4103565"/>
            <a:ext cx="3924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 smtClean="0"/>
          </a:p>
          <a:p>
            <a:r>
              <a:rPr lang="fr-FR" dirty="0" smtClean="0"/>
              <a:t>Je sens passer les ailes</a:t>
            </a:r>
            <a:br>
              <a:rPr lang="fr-FR" dirty="0" smtClean="0"/>
            </a:br>
            <a:r>
              <a:rPr lang="fr-FR" dirty="0" smtClean="0"/>
              <a:t>D' un </a:t>
            </a:r>
            <a:r>
              <a:rPr lang="fr-FR" dirty="0" err="1" smtClean="0"/>
              <a:t>whiter</a:t>
            </a:r>
            <a:r>
              <a:rPr lang="fr-FR" dirty="0" smtClean="0"/>
              <a:t> </a:t>
            </a:r>
            <a:r>
              <a:rPr lang="fr-FR" dirty="0" err="1" smtClean="0"/>
              <a:t>shade</a:t>
            </a:r>
            <a:r>
              <a:rPr lang="fr-FR" dirty="0" smtClean="0"/>
              <a:t> of pale</a:t>
            </a:r>
            <a:br>
              <a:rPr lang="fr-FR" dirty="0" smtClean="0"/>
            </a:br>
            <a:r>
              <a:rPr lang="fr-FR" dirty="0" smtClean="0"/>
              <a:t>Je sens passer les ailes</a:t>
            </a:r>
            <a:br>
              <a:rPr lang="fr-FR" dirty="0" smtClean="0"/>
            </a:br>
            <a:r>
              <a:rPr lang="fr-FR" dirty="0" smtClean="0"/>
              <a:t>D' un </a:t>
            </a:r>
            <a:r>
              <a:rPr lang="fr-FR" dirty="0" err="1" smtClean="0"/>
              <a:t>whiter</a:t>
            </a:r>
            <a:r>
              <a:rPr lang="fr-FR" dirty="0" smtClean="0"/>
              <a:t> </a:t>
            </a:r>
            <a:r>
              <a:rPr lang="fr-FR" dirty="0" err="1" smtClean="0"/>
              <a:t>shade</a:t>
            </a:r>
            <a:r>
              <a:rPr lang="fr-FR" dirty="0" smtClean="0"/>
              <a:t> of pale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6396337"/>
            <a:ext cx="49292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Les Ailes D' Un Whiter Shade Of Pale</a:t>
            </a:r>
            <a:r>
              <a:rPr lang="fr-FR" sz="2400" dirty="0" smtClean="0">
                <a:solidFill>
                  <a:schemeClr val="bg1"/>
                </a:solidFill>
              </a:rPr>
              <a:t>: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-31531" y="0"/>
            <a:ext cx="9191297" cy="6873766"/>
          </a:xfrm>
          <a:custGeom>
            <a:avLst/>
            <a:gdLst>
              <a:gd name="connsiteX0" fmla="*/ 362607 w 9191297"/>
              <a:gd name="connsiteY0" fmla="*/ 4004441 h 6873766"/>
              <a:gd name="connsiteX1" fmla="*/ 362607 w 9191297"/>
              <a:gd name="connsiteY1" fmla="*/ 6069724 h 6873766"/>
              <a:gd name="connsiteX2" fmla="*/ 4477407 w 9191297"/>
              <a:gd name="connsiteY2" fmla="*/ 6053959 h 6873766"/>
              <a:gd name="connsiteX3" fmla="*/ 4461641 w 9191297"/>
              <a:gd name="connsiteY3" fmla="*/ 4004441 h 6873766"/>
              <a:gd name="connsiteX4" fmla="*/ 47297 w 9191297"/>
              <a:gd name="connsiteY4" fmla="*/ 3988676 h 6873766"/>
              <a:gd name="connsiteX5" fmla="*/ 0 w 9191297"/>
              <a:gd name="connsiteY5" fmla="*/ 6873766 h 6873766"/>
              <a:gd name="connsiteX6" fmla="*/ 9191297 w 9191297"/>
              <a:gd name="connsiteY6" fmla="*/ 6858000 h 6873766"/>
              <a:gd name="connsiteX7" fmla="*/ 9175531 w 9191297"/>
              <a:gd name="connsiteY7" fmla="*/ 0 h 6873766"/>
              <a:gd name="connsiteX8" fmla="*/ 47297 w 9191297"/>
              <a:gd name="connsiteY8" fmla="*/ 0 h 6873766"/>
              <a:gd name="connsiteX9" fmla="*/ 31531 w 9191297"/>
              <a:gd name="connsiteY9" fmla="*/ 3988676 h 6873766"/>
              <a:gd name="connsiteX10" fmla="*/ 31531 w 9191297"/>
              <a:gd name="connsiteY10" fmla="*/ 3988676 h 687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91297" h="6873766">
                <a:moveTo>
                  <a:pt x="362607" y="4004441"/>
                </a:moveTo>
                <a:lnTo>
                  <a:pt x="362607" y="6069724"/>
                </a:lnTo>
                <a:lnTo>
                  <a:pt x="4477407" y="6053959"/>
                </a:lnTo>
                <a:lnTo>
                  <a:pt x="4461641" y="4004441"/>
                </a:lnTo>
                <a:lnTo>
                  <a:pt x="47297" y="3988676"/>
                </a:lnTo>
                <a:lnTo>
                  <a:pt x="0" y="6873766"/>
                </a:lnTo>
                <a:lnTo>
                  <a:pt x="9191297" y="6858000"/>
                </a:lnTo>
                <a:cubicBezTo>
                  <a:pt x="9186042" y="4572000"/>
                  <a:pt x="9180786" y="2286000"/>
                  <a:pt x="9175531" y="0"/>
                </a:cubicBezTo>
                <a:lnTo>
                  <a:pt x="47297" y="0"/>
                </a:lnTo>
                <a:cubicBezTo>
                  <a:pt x="42042" y="1329559"/>
                  <a:pt x="36786" y="2659117"/>
                  <a:pt x="31531" y="3988676"/>
                </a:cubicBezTo>
                <a:lnTo>
                  <a:pt x="31531" y="3988676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Cadre 16"/>
          <p:cNvSpPr/>
          <p:nvPr/>
        </p:nvSpPr>
        <p:spPr>
          <a:xfrm>
            <a:off x="214282" y="3929067"/>
            <a:ext cx="4429156" cy="2271722"/>
          </a:xfrm>
          <a:prstGeom prst="frame">
            <a:avLst>
              <a:gd name="adj1" fmla="val 10418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8" name="Image 17" descr="ange_09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512" y="1785926"/>
            <a:ext cx="2838450" cy="3238500"/>
          </a:xfrm>
          <a:prstGeom prst="rect">
            <a:avLst/>
          </a:prstGeom>
        </p:spPr>
      </p:pic>
      <p:sp>
        <p:nvSpPr>
          <p:cNvPr id="16" name="Ellipse 15">
            <a:hlinkClick r:id="rId6" action="ppaction://hlinksldjump" highlightClick="1"/>
          </p:cNvPr>
          <p:cNvSpPr/>
          <p:nvPr/>
        </p:nvSpPr>
        <p:spPr>
          <a:xfrm>
            <a:off x="5000628" y="5214950"/>
            <a:ext cx="1785918" cy="164305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ACCUEIL</a:t>
            </a:r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7358084" y="3929067"/>
            <a:ext cx="17171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b="1" dirty="0" smtClean="0">
                <a:blipFill>
                  <a:blip r:embed="rId8"/>
                  <a:stretch>
                    <a:fillRect/>
                  </a:stretch>
                </a:blipFill>
                <a:latin typeface="French Script MT" pitchFamily="66" charset="0"/>
              </a:rPr>
              <a:t>Mireille</a:t>
            </a:r>
            <a:endParaRPr lang="fr-FR" sz="4800" b="1" dirty="0">
              <a:blipFill>
                <a:blip r:embed="rId8"/>
                <a:stretch>
                  <a:fillRect/>
                </a:stretch>
              </a:blipFill>
              <a:latin typeface="French Script MT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7" presetClass="exit" presetSubtype="1" fill="hold" nodeType="afterEffect">
                                  <p:stCondLst>
                                    <p:cond delay="18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500"/>
                            </p:stCondLst>
                            <p:childTnLst>
                              <p:par>
                                <p:cTn id="27" presetID="7" presetClass="exit" presetSubtype="1" fill="hold" nodeType="afterEffect">
                                  <p:stCondLst>
                                    <p:cond delay="19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500"/>
                            </p:stCondLst>
                            <p:childTnLst>
                              <p:par>
                                <p:cTn id="37" presetID="7" presetClass="exit" presetSubtype="1" fill="hold" nodeType="after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0"/>
                            </p:stCondLst>
                            <p:childTnLst>
                              <p:par>
                                <p:cTn id="47" presetID="7" presetClass="exit" presetSubtype="1" fill="hold" nodeType="after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8500"/>
                            </p:stCondLst>
                            <p:childTnLst>
                              <p:par>
                                <p:cTn id="57" presetID="7" presetClass="exit" presetSubtype="1" fill="hold" nodeType="after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3000"/>
                            </p:stCondLst>
                            <p:childTnLst>
                              <p:par>
                                <p:cTn id="67" presetID="7" presetClass="exit" presetSubtype="1" fill="hold" nodeType="afterEffect">
                                  <p:stCondLst>
                                    <p:cond delay="28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6500"/>
                            </p:stCondLst>
                            <p:childTnLst>
                              <p:par>
                                <p:cTn id="7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7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9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7" y="2183608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8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7" y="741364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5" y="3959226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20900" y="4506914"/>
            <a:ext cx="4902200" cy="64928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6116639"/>
            <a:ext cx="9144000" cy="441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182564"/>
            <a:ext cx="9144000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1193</TotalTime>
  <Words>254</Words>
  <Application>Microsoft Office PowerPoint</Application>
  <PresentationFormat>Affichage à l'écran (4:3)</PresentationFormat>
  <Paragraphs>133</Paragraphs>
  <Slides>9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125</cp:revision>
  <dcterms:created xsi:type="dcterms:W3CDTF">2013-04-18T14:44:50Z</dcterms:created>
  <dcterms:modified xsi:type="dcterms:W3CDTF">2013-04-22T10:08:25Z</dcterms:modified>
</cp:coreProperties>
</file>