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2" r:id="rId3"/>
    <p:sldId id="261" r:id="rId4"/>
    <p:sldId id="260" r:id="rId5"/>
    <p:sldId id="264" r:id="rId6"/>
    <p:sldId id="263" r:id="rId7"/>
    <p:sldId id="271" r:id="rId8"/>
    <p:sldId id="258" r:id="rId9"/>
  </p:sldIdLst>
  <p:sldSz cx="9144000" cy="5715000" type="screen16x1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FF"/>
    <a:srgbClr val="E5BC93"/>
    <a:srgbClr val="E8CF90"/>
    <a:srgbClr val="D7B8A1"/>
    <a:srgbClr val="FFFFFF"/>
    <a:srgbClr val="E2D3B6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804" y="-30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60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B873E-AE3A-4664-AB29-E00D728294C6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C4F69-CFB8-4410-A518-8A646555851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F7450-6313-4D43-B6B2-5940427FAFE1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E6969-5F33-40DB-BC91-255AF5A4149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20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83AD6-FAE5-4AF7-9D45-3A42659A1593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44588-8A1D-4D4C-A9D6-AFE25BAFFCF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1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1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F27D5-1628-447C-A0A8-C2CA1D44907E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18A99-A544-4156-9871-70BC0F2B751C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E4D48-8A0F-4795-ACC3-C14FC59E3C59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C811A-ED70-4FC6-A305-465CBC4335D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429A7-69A8-4F89-89CB-EDC806CA2F3C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2922E-DA41-4C95-926B-2DB568D4D9D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3756F-ABCE-4B72-85CA-482256F62921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1383-96C3-48E8-B316-5CE0F7AD56AA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0" y="227543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10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1BD9C-1A90-4016-B488-A50C610EA1C1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B2719-5D06-4D9E-A8F5-7B9D37B1ED6D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47CD7-BE0F-48CC-850B-A187D83BA712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98AEF-8DDF-4024-A141-71D2994EA6F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245A0-97EE-4AC4-B923-7402C3013718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6A267-2D04-4781-BE73-1D559DAA408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86641-4A98-4BD2-B582-46691132BFD5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CC5CF-3FFA-4174-970E-71E2A5217FF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866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1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973059-3A3A-41DD-A32E-25AD6D4F3156}" type="datetimeFigureOut">
              <a:rPr lang="fr-FR"/>
              <a:pPr>
                <a:defRPr/>
              </a:pPr>
              <a:t>17/04/2013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F67257-0504-495A-972F-46BEF3CDCAF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slide" Target="slide5.xml"/><Relationship Id="rId18" Type="http://schemas.openxmlformats.org/officeDocument/2006/relationships/image" Target="../media/image7.jpeg"/><Relationship Id="rId3" Type="http://schemas.openxmlformats.org/officeDocument/2006/relationships/image" Target="../media/image2.jpeg"/><Relationship Id="rId21" Type="http://schemas.openxmlformats.org/officeDocument/2006/relationships/image" Target="../media/image8.jpeg"/><Relationship Id="rId7" Type="http://schemas.openxmlformats.org/officeDocument/2006/relationships/slide" Target="slide3.xml"/><Relationship Id="rId12" Type="http://schemas.openxmlformats.org/officeDocument/2006/relationships/image" Target="../media/image5.jpeg"/><Relationship Id="rId17" Type="http://schemas.openxmlformats.org/officeDocument/2006/relationships/audio" Target="../media/audio5.wav"/><Relationship Id="rId2" Type="http://schemas.openxmlformats.org/officeDocument/2006/relationships/image" Target="../media/image1.jpeg"/><Relationship Id="rId16" Type="http://schemas.openxmlformats.org/officeDocument/2006/relationships/slide" Target="slide6.xml"/><Relationship Id="rId20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audio" Target="../media/audio3.wav"/><Relationship Id="rId5" Type="http://schemas.openxmlformats.org/officeDocument/2006/relationships/audio" Target="../media/audio1.wav"/><Relationship Id="rId15" Type="http://schemas.openxmlformats.org/officeDocument/2006/relationships/image" Target="../media/image6.jpeg"/><Relationship Id="rId10" Type="http://schemas.openxmlformats.org/officeDocument/2006/relationships/slide" Target="slide4.xml"/><Relationship Id="rId19" Type="http://schemas.openxmlformats.org/officeDocument/2006/relationships/slide" Target="slide7.xml"/><Relationship Id="rId4" Type="http://schemas.openxmlformats.org/officeDocument/2006/relationships/slide" Target="slide2.xml"/><Relationship Id="rId9" Type="http://schemas.openxmlformats.org/officeDocument/2006/relationships/image" Target="../media/image4.jpeg"/><Relationship Id="rId14" Type="http://schemas.openxmlformats.org/officeDocument/2006/relationships/audio" Target="../media/audio4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12" Type="http://schemas.openxmlformats.org/officeDocument/2006/relationships/image" Target="../media/image1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6.png"/><Relationship Id="rId5" Type="http://schemas.openxmlformats.org/officeDocument/2006/relationships/image" Target="../media/image12.png"/><Relationship Id="rId10" Type="http://schemas.openxmlformats.org/officeDocument/2006/relationships/hyperlink" Target="http://mymy47.centerblog.net/rub-salons--2.html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image" Target="../media/image17.png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image" Target="../media/image2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4.png"/><Relationship Id="rId5" Type="http://schemas.openxmlformats.org/officeDocument/2006/relationships/image" Target="../media/image12.png"/><Relationship Id="rId10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34.pn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3.png"/><Relationship Id="rId2" Type="http://schemas.openxmlformats.org/officeDocument/2006/relationships/image" Target="../media/image27.jpeg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15.jpeg"/><Relationship Id="rId5" Type="http://schemas.openxmlformats.org/officeDocument/2006/relationships/image" Target="../media/image30.jpeg"/><Relationship Id="rId15" Type="http://schemas.openxmlformats.org/officeDocument/2006/relationships/image" Target="../media/image36.png"/><Relationship Id="rId10" Type="http://schemas.openxmlformats.org/officeDocument/2006/relationships/slide" Target="slide1.xml"/><Relationship Id="rId4" Type="http://schemas.openxmlformats.org/officeDocument/2006/relationships/image" Target="../media/image29.png"/><Relationship Id="rId9" Type="http://schemas.openxmlformats.org/officeDocument/2006/relationships/image" Target="../media/image12.png"/><Relationship Id="rId14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image" Target="../media/image42.png"/><Relationship Id="rId3" Type="http://schemas.openxmlformats.org/officeDocument/2006/relationships/image" Target="../media/image38.png"/><Relationship Id="rId7" Type="http://schemas.openxmlformats.org/officeDocument/2006/relationships/image" Target="../media/image22.jpeg"/><Relationship Id="rId12" Type="http://schemas.openxmlformats.org/officeDocument/2006/relationships/image" Target="../media/image4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40.png"/><Relationship Id="rId5" Type="http://schemas.openxmlformats.org/officeDocument/2006/relationships/image" Target="../media/image12.png"/><Relationship Id="rId10" Type="http://schemas.openxmlformats.org/officeDocument/2006/relationships/image" Target="../media/image39.pn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image" Target="../media/image48.pn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12" Type="http://schemas.openxmlformats.org/officeDocument/2006/relationships/image" Target="../media/image4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46.png"/><Relationship Id="rId5" Type="http://schemas.openxmlformats.org/officeDocument/2006/relationships/image" Target="../media/image12.png"/><Relationship Id="rId10" Type="http://schemas.openxmlformats.org/officeDocument/2006/relationships/image" Target="../media/image45.pn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1.png"/><Relationship Id="rId7" Type="http://schemas.openxmlformats.org/officeDocument/2006/relationships/image" Target="../media/image53.pn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15.jpeg"/><Relationship Id="rId10" Type="http://schemas.openxmlformats.org/officeDocument/2006/relationships/image" Target="../media/image55.gif"/><Relationship Id="rId4" Type="http://schemas.openxmlformats.org/officeDocument/2006/relationships/slide" Target="slide1.xml"/><Relationship Id="rId9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img007.jpg"/>
          <p:cNvPicPr>
            <a:picLocks noChangeAspect="1"/>
          </p:cNvPicPr>
          <p:nvPr/>
        </p:nvPicPr>
        <p:blipFill>
          <a:blip r:embed="rId3" cstate="print"/>
          <a:srcRect l="2477" t="6419" r="1237" b="6419"/>
          <a:stretch>
            <a:fillRect/>
          </a:stretch>
        </p:blipFill>
        <p:spPr bwMode="auto">
          <a:xfrm>
            <a:off x="0" y="1000126"/>
            <a:ext cx="91440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Rectangle 14"/>
          <p:cNvSpPr>
            <a:spLocks noChangeArrowheads="1"/>
          </p:cNvSpPr>
          <p:nvPr/>
        </p:nvSpPr>
        <p:spPr bwMode="auto">
          <a:xfrm>
            <a:off x="1143001" y="357188"/>
            <a:ext cx="211570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Quitter L' Autoroute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58" name="Rectangle 15"/>
          <p:cNvSpPr>
            <a:spLocks noChangeArrowheads="1"/>
          </p:cNvSpPr>
          <p:nvPr/>
        </p:nvSpPr>
        <p:spPr bwMode="auto">
          <a:xfrm>
            <a:off x="4286252" y="357188"/>
            <a:ext cx="15413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Notre Enfance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59" name="Rectangle 16"/>
          <p:cNvSpPr>
            <a:spLocks noChangeArrowheads="1"/>
          </p:cNvSpPr>
          <p:nvPr/>
        </p:nvSpPr>
        <p:spPr bwMode="auto">
          <a:xfrm>
            <a:off x="6856415" y="428626"/>
            <a:ext cx="22871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Les Maries De Vendée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60" name="Rectangle 17"/>
          <p:cNvSpPr>
            <a:spLocks noChangeArrowheads="1"/>
          </p:cNvSpPr>
          <p:nvPr/>
        </p:nvSpPr>
        <p:spPr bwMode="auto">
          <a:xfrm>
            <a:off x="1214438" y="5000626"/>
            <a:ext cx="13692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Toujours Par</a:t>
            </a:r>
          </a:p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 La Main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61" name="Rectangle 19"/>
          <p:cNvSpPr>
            <a:spLocks noChangeArrowheads="1"/>
          </p:cNvSpPr>
          <p:nvPr/>
        </p:nvSpPr>
        <p:spPr bwMode="auto">
          <a:xfrm>
            <a:off x="4429126" y="5072062"/>
            <a:ext cx="153157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Le Puy Du Fou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62" name="Rectangle 20"/>
          <p:cNvSpPr>
            <a:spLocks noChangeArrowheads="1"/>
          </p:cNvSpPr>
          <p:nvPr/>
        </p:nvSpPr>
        <p:spPr bwMode="auto">
          <a:xfrm>
            <a:off x="7072315" y="5072062"/>
            <a:ext cx="17564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Quand je T’Aime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8" name="Bouton d'action : Personnalisé 17">
            <a:hlinkClick r:id="rId4" action="ppaction://hlinksldjump" highlightClick="1">
              <a:snd r:embed="rId5" name="19 Quitter l'autoroute.wav"/>
            </a:hlinkClick>
          </p:cNvPr>
          <p:cNvSpPr/>
          <p:nvPr/>
        </p:nvSpPr>
        <p:spPr>
          <a:xfrm>
            <a:off x="0" y="1"/>
            <a:ext cx="1214414" cy="1012019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Bouton d'action : Personnalisé 18">
            <a:hlinkClick r:id="rId7" action="ppaction://hlinksldjump" highlightClick="1">
              <a:snd r:embed="rId8" name="15 Notre enfance.wav"/>
            </a:hlinkClick>
          </p:cNvPr>
          <p:cNvSpPr/>
          <p:nvPr/>
        </p:nvSpPr>
        <p:spPr>
          <a:xfrm>
            <a:off x="3214678" y="1"/>
            <a:ext cx="1214446" cy="1012019"/>
          </a:xfrm>
          <a:prstGeom prst="actionButtonBlank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Bouton d'action : Personnalisé 19">
            <a:hlinkClick r:id="rId10" action="ppaction://hlinksldjump" highlightClick="1">
              <a:snd r:embed="rId11" name="03 Les mariés de Vendée.wav"/>
            </a:hlinkClick>
          </p:cNvPr>
          <p:cNvSpPr/>
          <p:nvPr/>
        </p:nvSpPr>
        <p:spPr>
          <a:xfrm>
            <a:off x="5786446" y="1"/>
            <a:ext cx="1143008" cy="1012019"/>
          </a:xfrm>
          <a:prstGeom prst="actionButtonBlank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Bouton d'action : Personnalisé 20">
            <a:hlinkClick r:id="rId13" action="ppaction://hlinksldjump" highlightClick="1">
              <a:snd r:embed="rId14" name="11 Toujours par la main.wav"/>
            </a:hlinkClick>
          </p:cNvPr>
          <p:cNvSpPr/>
          <p:nvPr/>
        </p:nvSpPr>
        <p:spPr>
          <a:xfrm>
            <a:off x="0" y="4702982"/>
            <a:ext cx="1285852" cy="1012019"/>
          </a:xfrm>
          <a:prstGeom prst="actionButtonBlank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Bouton d'action : Personnalisé 21">
            <a:hlinkClick r:id="rId16" action="ppaction://hlinksldjump" highlightClick="1">
              <a:snd r:embed="rId17" name="20 Le puy du fou.wav"/>
            </a:hlinkClick>
          </p:cNvPr>
          <p:cNvSpPr/>
          <p:nvPr/>
        </p:nvSpPr>
        <p:spPr>
          <a:xfrm>
            <a:off x="2571736" y="4702982"/>
            <a:ext cx="1928826" cy="1012019"/>
          </a:xfrm>
          <a:prstGeom prst="actionButtonBlank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Bouton d'action : Personnalisé 22">
            <a:hlinkClick r:id="rId19" action="ppaction://hlinksldjump" highlightClick="1">
              <a:snd r:embed="rId20" name="01 Quand je t'aime.wav"/>
            </a:hlinkClick>
          </p:cNvPr>
          <p:cNvSpPr/>
          <p:nvPr/>
        </p:nvSpPr>
        <p:spPr>
          <a:xfrm>
            <a:off x="5857884" y="4702982"/>
            <a:ext cx="1285884" cy="1012019"/>
          </a:xfrm>
          <a:prstGeom prst="actionButtonBlank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10000" r="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e 11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0" y="1"/>
            <a:chExt cx="9144000" cy="5715000"/>
          </a:xfrm>
        </p:grpSpPr>
        <p:pic>
          <p:nvPicPr>
            <p:cNvPr id="3093" name="Image 9" descr="Image2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"/>
              <a:ext cx="9144000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Organigramme : Connecteur 8"/>
            <p:cNvSpPr/>
            <p:nvPr/>
          </p:nvSpPr>
          <p:spPr>
            <a:xfrm>
              <a:off x="6429388" y="2643186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  <p:sp>
          <p:nvSpPr>
            <p:cNvPr id="11" name="Organigramme : Connecteur 10"/>
            <p:cNvSpPr/>
            <p:nvPr/>
          </p:nvSpPr>
          <p:spPr>
            <a:xfrm>
              <a:off x="2786050" y="2749500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</p:grpSp>
      <p:pic>
        <p:nvPicPr>
          <p:cNvPr id="3075" name="Image 16" descr="Image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2" y="500063"/>
            <a:ext cx="542925" cy="875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Image 17" descr="Image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502" y="1500188"/>
            <a:ext cx="328613" cy="530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Forme libre 18"/>
          <p:cNvSpPr/>
          <p:nvPr/>
        </p:nvSpPr>
        <p:spPr>
          <a:xfrm>
            <a:off x="3918857" y="1911927"/>
            <a:ext cx="665018" cy="700644"/>
          </a:xfrm>
          <a:custGeom>
            <a:avLst/>
            <a:gdLst>
              <a:gd name="connsiteX0" fmla="*/ 0 w 665018"/>
              <a:gd name="connsiteY0" fmla="*/ 0 h 700644"/>
              <a:gd name="connsiteX1" fmla="*/ 665018 w 665018"/>
              <a:gd name="connsiteY1" fmla="*/ 154379 h 700644"/>
              <a:gd name="connsiteX2" fmla="*/ 665018 w 665018"/>
              <a:gd name="connsiteY2" fmla="*/ 688769 h 700644"/>
              <a:gd name="connsiteX3" fmla="*/ 11875 w 665018"/>
              <a:gd name="connsiteY3" fmla="*/ 700644 h 700644"/>
              <a:gd name="connsiteX4" fmla="*/ 0 w 665018"/>
              <a:gd name="connsiteY4" fmla="*/ 0 h 700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5018" h="700644">
                <a:moveTo>
                  <a:pt x="0" y="0"/>
                </a:moveTo>
                <a:lnTo>
                  <a:pt x="665018" y="154379"/>
                </a:lnTo>
                <a:lnTo>
                  <a:pt x="665018" y="688769"/>
                </a:lnTo>
                <a:lnTo>
                  <a:pt x="11875" y="7006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5676408" y="1983179"/>
            <a:ext cx="475013" cy="475013"/>
          </a:xfrm>
          <a:custGeom>
            <a:avLst/>
            <a:gdLst>
              <a:gd name="connsiteX0" fmla="*/ 0 w 475013"/>
              <a:gd name="connsiteY0" fmla="*/ 47502 h 475013"/>
              <a:gd name="connsiteX1" fmla="*/ 451263 w 475013"/>
              <a:gd name="connsiteY1" fmla="*/ 0 h 475013"/>
              <a:gd name="connsiteX2" fmla="*/ 475013 w 475013"/>
              <a:gd name="connsiteY2" fmla="*/ 475013 h 475013"/>
              <a:gd name="connsiteX3" fmla="*/ 0 w 475013"/>
              <a:gd name="connsiteY3" fmla="*/ 475013 h 475013"/>
              <a:gd name="connsiteX4" fmla="*/ 0 w 475013"/>
              <a:gd name="connsiteY4" fmla="*/ 47502 h 47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5013" h="475013">
                <a:moveTo>
                  <a:pt x="0" y="47502"/>
                </a:moveTo>
                <a:lnTo>
                  <a:pt x="451263" y="0"/>
                </a:lnTo>
                <a:lnTo>
                  <a:pt x="475013" y="475013"/>
                </a:lnTo>
                <a:lnTo>
                  <a:pt x="0" y="475013"/>
                </a:lnTo>
                <a:lnTo>
                  <a:pt x="0" y="47502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285732"/>
            <a:ext cx="264317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On est parti</a:t>
            </a:r>
          </a:p>
          <a:p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 les  chiens devant 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Et les chevaux derrière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A la poursuite d'un cerf-volant 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D'une kermesse populaire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Comme disent tous les </a:t>
            </a:r>
            <a:r>
              <a:rPr lang="fr-FR" sz="1200" dirty="0" smtClean="0">
                <a:solidFill>
                  <a:schemeClr val="bg1"/>
                </a:solidFill>
                <a:latin typeface="Calibri" pitchFamily="34" charset="0"/>
              </a:rPr>
              <a:t>moulins</a:t>
            </a:r>
          </a:p>
          <a:p>
            <a:r>
              <a:rPr lang="fr-FR" sz="12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à vent 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Faut faire mais pas s'en faire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Les trains arrivent toujours</a:t>
            </a:r>
          </a:p>
          <a:p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 à temps 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Monsieur le garde-barrière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endParaRPr lang="fr-FR" sz="1200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A l'auberge du Panier Fleuri 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Déjeuner de soleil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Un verre de rosé, des radis, 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La chanson des abeilles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Y a des moutons dans la prairie 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Des nuages dans le ciel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On roule depuis deux heures </a:t>
            </a:r>
            <a:endParaRPr lang="fr-FR" sz="1200" dirty="0" smtClean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fr-FR" sz="1200" dirty="0" smtClean="0">
                <a:solidFill>
                  <a:schemeClr val="bg1"/>
                </a:solidFill>
                <a:latin typeface="Calibri" pitchFamily="34" charset="0"/>
              </a:rPr>
              <a:t>et </a:t>
            </a: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demi </a:t>
            </a:r>
            <a:br>
              <a:rPr lang="fr-FR" sz="12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 dirty="0">
                <a:solidFill>
                  <a:schemeClr val="bg1"/>
                </a:solidFill>
                <a:latin typeface="Calibri" pitchFamily="34" charset="0"/>
              </a:rPr>
              <a:t>A l'allure coccinelle</a:t>
            </a:r>
          </a:p>
        </p:txBody>
      </p:sp>
      <p:sp>
        <p:nvSpPr>
          <p:cNvPr id="3084" name="Rectangle 7"/>
          <p:cNvSpPr>
            <a:spLocks noChangeArrowheads="1"/>
          </p:cNvSpPr>
          <p:nvPr/>
        </p:nvSpPr>
        <p:spPr bwMode="auto">
          <a:xfrm>
            <a:off x="3143251" y="214312"/>
            <a:ext cx="31295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Parole de Quitter L' Autoroute</a:t>
            </a:r>
            <a:r>
              <a:rPr lang="fr-FR">
                <a:latin typeface="Calibri" pitchFamily="34" charset="0"/>
              </a:rPr>
              <a:t>: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642922"/>
            <a:ext cx="2214563" cy="398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{Refrain:}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Quitter l'autoroute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Pour voir les maisons, les saisons, les moissons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Des villages de France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Quitter l'autoroute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Pour voir les ruisseaux, les oiseaux, les châteaux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Des années d'enfance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Quitter l'autoroute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Pour voir les lapins, les chemins, le bon pain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Des villages de France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Quitter l'autoroute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Pour voir les fontaines, les châtaignes, les Verlaine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Des années d'enfance</a:t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100" dirty="0">
                <a:solidFill>
                  <a:schemeClr val="bg1"/>
                </a:solidFill>
                <a:latin typeface="Calibri" pitchFamily="34" charset="0"/>
              </a:rPr>
            </a:br>
            <a:endParaRPr lang="fr-FR" sz="11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-14" y="357170"/>
            <a:ext cx="264318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C'est fou ce</a:t>
            </a:r>
          </a:p>
          <a:p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 que ça peut être joli 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Une départementale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C'est fou ce que les gens sont gentils 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Loin de </a:t>
            </a:r>
            <a:r>
              <a:rPr lang="fr-FR" sz="1100" dirty="0">
                <a:solidFill>
                  <a:schemeClr val="bg1"/>
                </a:solidFill>
                <a:latin typeface="Calibri" pitchFamily="34" charset="0"/>
              </a:rPr>
              <a:t>la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 Capitale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Les rossignols et les marquis 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Dorment à la belle étoile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Elle est numéro un ici 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La musique des cigales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A l'auberge du Panier Fleuri 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On rencontre un poète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Qui nous dit "j'ai quitté Paris 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Par la Nationale sept"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J'effeuille du lundi au lundi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Les roses et les pâquerettes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Je vous invite au bal de la nuit </a:t>
            </a:r>
            <a:br>
              <a:rPr lang="fr-FR" sz="14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Venez sur ma planète </a:t>
            </a:r>
          </a:p>
          <a:p>
            <a:endParaRPr lang="fr-FR" sz="14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6" name="Bouton d'action : Personnalisé 15">
            <a:hlinkClick r:id="rId8" action="ppaction://hlinksldjump" highlightClick="1"/>
          </p:cNvPr>
          <p:cNvSpPr/>
          <p:nvPr/>
        </p:nvSpPr>
        <p:spPr>
          <a:xfrm>
            <a:off x="6643702" y="0"/>
            <a:ext cx="1042416" cy="868680"/>
          </a:xfrm>
          <a:prstGeom prst="actionButtonBlank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Retour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accueil</a:t>
            </a:r>
          </a:p>
        </p:txBody>
      </p:sp>
      <p:pic>
        <p:nvPicPr>
          <p:cNvPr id="3090" name="Picture 2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92477" y="3214688"/>
            <a:ext cx="52800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Image 20" descr="odmj93v1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929190" y="4524376"/>
            <a:ext cx="2135187" cy="101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Image 22" descr="felo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357565" y="2619375"/>
            <a:ext cx="3286125" cy="1789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2" presetClass="exit" presetSubtype="1" fill="hold" grpId="1" nodeType="afterEffect">
                                  <p:stCondLst>
                                    <p:cond delay="5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5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6000"/>
                            </p:stCondLst>
                            <p:childTnLst>
                              <p:par>
                                <p:cTn id="16" presetID="22" presetClass="exit" presetSubtype="1" fill="hold" grpId="1" nodeType="afterEffect">
                                  <p:stCondLst>
                                    <p:cond delay="40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8000"/>
                            </p:stCondLst>
                            <p:childTnLst>
                              <p:par>
                                <p:cTn id="23" presetID="22" presetClass="exit" presetSubtype="4" fill="hold" grpId="1" nodeType="afterEffect">
                                  <p:stCondLst>
                                    <p:cond delay="5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2" nodeType="withEffect">
                                  <p:stCondLst>
                                    <p:cond delay="5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3" grpId="0"/>
      <p:bldP spid="13" grpId="1"/>
      <p:bldP spid="13" grpId="2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5000"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e 11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0" y="0"/>
            <a:chExt cx="9144000" cy="5715000"/>
          </a:xfrm>
        </p:grpSpPr>
        <p:pic>
          <p:nvPicPr>
            <p:cNvPr id="4121" name="Image 8" descr="Image4.png"/>
            <p:cNvPicPr>
              <a:picLocks noChangeAspect="1"/>
            </p:cNvPicPr>
            <p:nvPr/>
          </p:nvPicPr>
          <p:blipFill>
            <a:blip r:embed="rId3" cstate="print"/>
            <a:srcRect l="1176" t="630" r="574" b="630"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Organigramme : Connecteur 9"/>
            <p:cNvSpPr/>
            <p:nvPr/>
          </p:nvSpPr>
          <p:spPr>
            <a:xfrm>
              <a:off x="6429388" y="2643186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  <p:sp>
          <p:nvSpPr>
            <p:cNvPr id="11" name="Organigramme : Connecteur 10"/>
            <p:cNvSpPr/>
            <p:nvPr/>
          </p:nvSpPr>
          <p:spPr>
            <a:xfrm>
              <a:off x="2786050" y="2749500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</p:grpSp>
      <p:pic>
        <p:nvPicPr>
          <p:cNvPr id="4099" name="Image 3" descr="Image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2" y="500063"/>
            <a:ext cx="542925" cy="875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4" descr="Image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502" y="1500188"/>
            <a:ext cx="328613" cy="530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rme libre 6"/>
          <p:cNvSpPr/>
          <p:nvPr/>
        </p:nvSpPr>
        <p:spPr>
          <a:xfrm>
            <a:off x="5676408" y="1983179"/>
            <a:ext cx="475013" cy="475013"/>
          </a:xfrm>
          <a:custGeom>
            <a:avLst/>
            <a:gdLst>
              <a:gd name="connsiteX0" fmla="*/ 0 w 475013"/>
              <a:gd name="connsiteY0" fmla="*/ 47502 h 475013"/>
              <a:gd name="connsiteX1" fmla="*/ 451263 w 475013"/>
              <a:gd name="connsiteY1" fmla="*/ 0 h 475013"/>
              <a:gd name="connsiteX2" fmla="*/ 475013 w 475013"/>
              <a:gd name="connsiteY2" fmla="*/ 475013 h 475013"/>
              <a:gd name="connsiteX3" fmla="*/ 0 w 475013"/>
              <a:gd name="connsiteY3" fmla="*/ 475013 h 475013"/>
              <a:gd name="connsiteX4" fmla="*/ 0 w 475013"/>
              <a:gd name="connsiteY4" fmla="*/ 47502 h 47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5013" h="475013">
                <a:moveTo>
                  <a:pt x="0" y="47502"/>
                </a:moveTo>
                <a:lnTo>
                  <a:pt x="451263" y="0"/>
                </a:lnTo>
                <a:lnTo>
                  <a:pt x="475013" y="475013"/>
                </a:lnTo>
                <a:lnTo>
                  <a:pt x="0" y="475013"/>
                </a:lnTo>
                <a:lnTo>
                  <a:pt x="0" y="47502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8" name="Forme libre 7"/>
          <p:cNvSpPr/>
          <p:nvPr/>
        </p:nvSpPr>
        <p:spPr>
          <a:xfrm>
            <a:off x="3918857" y="1911927"/>
            <a:ext cx="665018" cy="700644"/>
          </a:xfrm>
          <a:custGeom>
            <a:avLst/>
            <a:gdLst>
              <a:gd name="connsiteX0" fmla="*/ 0 w 665018"/>
              <a:gd name="connsiteY0" fmla="*/ 0 h 700644"/>
              <a:gd name="connsiteX1" fmla="*/ 665018 w 665018"/>
              <a:gd name="connsiteY1" fmla="*/ 154379 h 700644"/>
              <a:gd name="connsiteX2" fmla="*/ 665018 w 665018"/>
              <a:gd name="connsiteY2" fmla="*/ 688769 h 700644"/>
              <a:gd name="connsiteX3" fmla="*/ 11875 w 665018"/>
              <a:gd name="connsiteY3" fmla="*/ 700644 h 700644"/>
              <a:gd name="connsiteX4" fmla="*/ 0 w 665018"/>
              <a:gd name="connsiteY4" fmla="*/ 0 h 700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5018" h="700644">
                <a:moveTo>
                  <a:pt x="0" y="0"/>
                </a:moveTo>
                <a:lnTo>
                  <a:pt x="665018" y="154379"/>
                </a:lnTo>
                <a:lnTo>
                  <a:pt x="665018" y="688769"/>
                </a:lnTo>
                <a:lnTo>
                  <a:pt x="11875" y="700644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4107" name="Rectangle 12"/>
          <p:cNvSpPr>
            <a:spLocks noChangeArrowheads="1"/>
          </p:cNvSpPr>
          <p:nvPr/>
        </p:nvSpPr>
        <p:spPr bwMode="auto">
          <a:xfrm>
            <a:off x="3429002" y="142876"/>
            <a:ext cx="25551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Parole de Notre Enfance</a:t>
            </a:r>
            <a:r>
              <a:rPr lang="fr-FR">
                <a:latin typeface="Calibri" pitchFamily="34" charset="0"/>
              </a:rPr>
              <a:t>: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0" y="468985"/>
            <a:ext cx="235743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ANAIS :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Elle s' en va mon enfance 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Elle s' en va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Dans des larmes de silence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Dans des couloirs de froid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Elle s'en va mon enfance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Loin de moi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De mes nuits d'innocence,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Il ne reste que toi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2500310"/>
            <a:ext cx="235743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DIDIER :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Elle s'en va notre enfance 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Tu verras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Dans des lumières qui dansent 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Dans l'habit d'un soldat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Elle s'en va notre enfance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C'est comme ça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C'est d'la faute à pas de chance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Dis-moi qu'elle reviendra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Dis-moi qu'elle reviendra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0" y="714360"/>
            <a:ext cx="264318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ANAIS :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Mon enfance qui s'en va 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Qui s'en va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Dans le gris de l'absence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La cour d'un pensionnat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Elle s'en va mon enfance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Souviens moi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D'une maison de vacances 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Du côté d'Etretat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0" y="2490144"/>
            <a:ext cx="307181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DIDIER :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Elle s'en va notre enfance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Tu verras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Dans un train en partance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Pour ceux qui restent là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Elle s'en va notre enfance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C'est comme ça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C'est d'la faute à pas d' chance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Dis moi qu'elle reviendra</a:t>
            </a:r>
            <a:br>
              <a:rPr lang="fr-FR" sz="12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200" dirty="0">
                <a:solidFill>
                  <a:srgbClr val="FF99FF"/>
                </a:solidFill>
                <a:latin typeface="Calibri" pitchFamily="34" charset="0"/>
              </a:rPr>
              <a:t>Dis moi qu'elle reviendra</a:t>
            </a: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0" y="1214426"/>
            <a:ext cx="235743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/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DUO :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Elle s'en va notre enfance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Tu verras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La désobéissance respectera la loi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Elle s'en va notre enfance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C'est comme ça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C'est la faute à pas d' chance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Si elle ne revient pas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Notre enfance qui s'en va</a:t>
            </a:r>
            <a:br>
              <a:rPr lang="fr-FR" sz="1400" dirty="0">
                <a:solidFill>
                  <a:srgbClr val="FF99FF"/>
                </a:solidFill>
                <a:latin typeface="Calibri" pitchFamily="34" charset="0"/>
              </a:rPr>
            </a:br>
            <a:r>
              <a:rPr lang="fr-FR" sz="1400" dirty="0">
                <a:solidFill>
                  <a:srgbClr val="FF99FF"/>
                </a:solidFill>
                <a:latin typeface="Calibri" pitchFamily="34" charset="0"/>
              </a:rPr>
              <a:t>Notre enfance qui s'en va</a:t>
            </a:r>
          </a:p>
        </p:txBody>
      </p:sp>
      <p:sp>
        <p:nvSpPr>
          <p:cNvPr id="20" name="Bouton d'action : Personnalisé 19">
            <a:hlinkClick r:id="rId8" action="ppaction://hlinksldjump" highlightClick="1"/>
          </p:cNvPr>
          <p:cNvSpPr/>
          <p:nvPr/>
        </p:nvSpPr>
        <p:spPr>
          <a:xfrm>
            <a:off x="6643702" y="0"/>
            <a:ext cx="1042416" cy="868680"/>
          </a:xfrm>
          <a:prstGeom prst="actionButtonBlank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Retour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accueil</a:t>
            </a:r>
          </a:p>
        </p:txBody>
      </p:sp>
      <p:pic>
        <p:nvPicPr>
          <p:cNvPr id="4116" name="Image 20" descr="52p1w1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3205428"/>
            <a:ext cx="2857500" cy="167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Image 21" descr="52p1w2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14688" y="3810001"/>
            <a:ext cx="1657350" cy="1590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Image 22" descr="52p1w2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86627" y="3880116"/>
            <a:ext cx="1643063" cy="1575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Image 23" descr="odmj93v1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29190" y="4524376"/>
            <a:ext cx="2135187" cy="101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2" descr="C:\Users\Mireille\Pictures\fmti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00627" y="2976564"/>
            <a:ext cx="1857375" cy="1279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000"/>
                            </p:stCondLst>
                            <p:childTnLst>
                              <p:par>
                                <p:cTn id="13" presetID="22" presetClass="exit" presetSubtype="4" fill="hold" grpId="1" nodeType="after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500"/>
                            </p:stCondLst>
                            <p:childTnLst>
                              <p:par>
                                <p:cTn id="1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00"/>
                            </p:stCondLst>
                            <p:childTnLst>
                              <p:par>
                                <p:cTn id="24" presetID="16" presetClass="entr" presetSubtype="26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9500"/>
                            </p:stCondLst>
                            <p:childTnLst>
                              <p:par>
                                <p:cTn id="28" presetID="22" presetClass="exit" presetSubtype="4" fill="hold" grpId="1" nodeType="afterEffect">
                                  <p:stCondLst>
                                    <p:cond delay="2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4000"/>
                            </p:stCondLst>
                            <p:childTnLst>
                              <p:par>
                                <p:cTn id="32" presetID="16" presetClass="entr" presetSubtype="2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36000" t="18000" r="5000" b="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3" descr="26221-papier-peint-vinyle-gastronomie-coloris-ivoire-det_photo_rama_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1500188"/>
            <a:ext cx="13906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123" name="Groupe 7"/>
          <p:cNvGrpSpPr>
            <a:grpSpLocks/>
          </p:cNvGrpSpPr>
          <p:nvPr/>
        </p:nvGrpSpPr>
        <p:grpSpPr bwMode="auto">
          <a:xfrm>
            <a:off x="-71438" y="0"/>
            <a:ext cx="9215438" cy="5715000"/>
            <a:chOff x="0" y="0"/>
            <a:chExt cx="9215470" cy="5715000"/>
          </a:xfrm>
        </p:grpSpPr>
        <p:pic>
          <p:nvPicPr>
            <p:cNvPr id="5146" name="Image 9" descr="Image3.png"/>
            <p:cNvPicPr>
              <a:picLocks noChangeAspect="1"/>
            </p:cNvPicPr>
            <p:nvPr/>
          </p:nvPicPr>
          <p:blipFill>
            <a:blip r:embed="rId4" cstate="print"/>
            <a:srcRect l="1563" t="1241" b="1234"/>
            <a:stretch>
              <a:fillRect/>
            </a:stretch>
          </p:blipFill>
          <p:spPr bwMode="auto">
            <a:xfrm>
              <a:off x="0" y="0"/>
              <a:ext cx="9215470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rganigramme : Connecteur 5"/>
            <p:cNvSpPr/>
            <p:nvPr/>
          </p:nvSpPr>
          <p:spPr>
            <a:xfrm>
              <a:off x="6429388" y="2643186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  <p:sp>
          <p:nvSpPr>
            <p:cNvPr id="7" name="Organigramme : Connecteur 6"/>
            <p:cNvSpPr/>
            <p:nvPr/>
          </p:nvSpPr>
          <p:spPr>
            <a:xfrm>
              <a:off x="2786050" y="2749500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</p:grpSp>
      <p:sp>
        <p:nvSpPr>
          <p:cNvPr id="12" name="Forme libre 11"/>
          <p:cNvSpPr/>
          <p:nvPr/>
        </p:nvSpPr>
        <p:spPr>
          <a:xfrm>
            <a:off x="3918857" y="1911927"/>
            <a:ext cx="665018" cy="700644"/>
          </a:xfrm>
          <a:custGeom>
            <a:avLst/>
            <a:gdLst>
              <a:gd name="connsiteX0" fmla="*/ 0 w 665018"/>
              <a:gd name="connsiteY0" fmla="*/ 0 h 700644"/>
              <a:gd name="connsiteX1" fmla="*/ 665018 w 665018"/>
              <a:gd name="connsiteY1" fmla="*/ 154379 h 700644"/>
              <a:gd name="connsiteX2" fmla="*/ 665018 w 665018"/>
              <a:gd name="connsiteY2" fmla="*/ 688769 h 700644"/>
              <a:gd name="connsiteX3" fmla="*/ 11875 w 665018"/>
              <a:gd name="connsiteY3" fmla="*/ 700644 h 700644"/>
              <a:gd name="connsiteX4" fmla="*/ 0 w 665018"/>
              <a:gd name="connsiteY4" fmla="*/ 0 h 700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5018" h="700644">
                <a:moveTo>
                  <a:pt x="0" y="0"/>
                </a:moveTo>
                <a:lnTo>
                  <a:pt x="665018" y="154379"/>
                </a:lnTo>
                <a:lnTo>
                  <a:pt x="665018" y="688769"/>
                </a:lnTo>
                <a:lnTo>
                  <a:pt x="11875" y="700644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13" name="Forme libre 12"/>
          <p:cNvSpPr/>
          <p:nvPr/>
        </p:nvSpPr>
        <p:spPr>
          <a:xfrm>
            <a:off x="5676408" y="1983179"/>
            <a:ext cx="475013" cy="475013"/>
          </a:xfrm>
          <a:custGeom>
            <a:avLst/>
            <a:gdLst>
              <a:gd name="connsiteX0" fmla="*/ 0 w 475013"/>
              <a:gd name="connsiteY0" fmla="*/ 47502 h 475013"/>
              <a:gd name="connsiteX1" fmla="*/ 451263 w 475013"/>
              <a:gd name="connsiteY1" fmla="*/ 0 h 475013"/>
              <a:gd name="connsiteX2" fmla="*/ 475013 w 475013"/>
              <a:gd name="connsiteY2" fmla="*/ 475013 h 475013"/>
              <a:gd name="connsiteX3" fmla="*/ 0 w 475013"/>
              <a:gd name="connsiteY3" fmla="*/ 475013 h 475013"/>
              <a:gd name="connsiteX4" fmla="*/ 0 w 475013"/>
              <a:gd name="connsiteY4" fmla="*/ 47502 h 47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5013" h="475013">
                <a:moveTo>
                  <a:pt x="0" y="47502"/>
                </a:moveTo>
                <a:lnTo>
                  <a:pt x="451263" y="0"/>
                </a:lnTo>
                <a:lnTo>
                  <a:pt x="475013" y="475013"/>
                </a:lnTo>
                <a:lnTo>
                  <a:pt x="0" y="475013"/>
                </a:lnTo>
                <a:lnTo>
                  <a:pt x="0" y="47502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blipFill>
                <a:blip r:embed="rId7"/>
                <a:stretch>
                  <a:fillRect/>
                </a:stretch>
              </a:blipFill>
            </a:endParaRPr>
          </a:p>
        </p:txBody>
      </p:sp>
      <p:sp>
        <p:nvSpPr>
          <p:cNvPr id="5130" name="Rectangle 8"/>
          <p:cNvSpPr>
            <a:spLocks noChangeArrowheads="1"/>
          </p:cNvSpPr>
          <p:nvPr/>
        </p:nvSpPr>
        <p:spPr bwMode="auto">
          <a:xfrm>
            <a:off x="3143251" y="142876"/>
            <a:ext cx="32384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Parole de Les Maries De Vendée</a:t>
            </a:r>
            <a:endParaRPr lang="fr-FR">
              <a:latin typeface="Calibri" pitchFamily="34" charset="0"/>
            </a:endParaRPr>
          </a:p>
        </p:txBody>
      </p:sp>
      <p:pic>
        <p:nvPicPr>
          <p:cNvPr id="5131" name="Image 10" descr="Image4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52" y="500063"/>
            <a:ext cx="542925" cy="875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Image 14" descr="Image4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72502" y="1500188"/>
            <a:ext cx="328613" cy="530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Bouton d'action : Personnalisé 16">
            <a:hlinkClick r:id="rId10" action="ppaction://hlinksldjump" highlightClick="1"/>
          </p:cNvPr>
          <p:cNvSpPr/>
          <p:nvPr/>
        </p:nvSpPr>
        <p:spPr>
          <a:xfrm>
            <a:off x="6643702" y="0"/>
            <a:ext cx="1042416" cy="868680"/>
          </a:xfrm>
          <a:prstGeom prst="actionButtonBlank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Retour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accueil</a:t>
            </a:r>
          </a:p>
        </p:txBody>
      </p:sp>
      <p:sp>
        <p:nvSpPr>
          <p:cNvPr id="18" name="Rectangle 17"/>
          <p:cNvSpPr/>
          <p:nvPr/>
        </p:nvSpPr>
        <p:spPr>
          <a:xfrm>
            <a:off x="0" y="845656"/>
            <a:ext cx="2357438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/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J'écrivais ton nom sur les pierres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Sur les cheveux de lierre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Des ruines abandonnées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Je t'attendais à la rivière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Dans le bleu des fougères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Auprès d'un champs de blé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/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J'écrivais ton nom solitaire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Sur les chemins de terre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Sur les arbres écorchés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Je t'attendais dans mes prières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Dans le feu des bruyères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Des soleils de janvier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200" dirty="0">
              <a:solidFill>
                <a:schemeClr val="accent3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Je t'attendais, je t'attendais, je t'attendais </a:t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/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/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/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/>
            </a:r>
            <a:br>
              <a:rPr lang="fr-FR" sz="12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rPr>
            </a:br>
            <a:endParaRPr lang="fr-FR" sz="1200" dirty="0">
              <a:solidFill>
                <a:schemeClr val="accent3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0" y="1364642"/>
            <a:ext cx="22860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Et les églises se souviennent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tous premiers je t'aime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mariés de Vendée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Qui couraient à perdre haleine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Boire à l'eau des fontaines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Leur tout premier baiser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Et les moulins se rappellent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La blancheur des dentelles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mariés de Vendée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Qui couraient dans les ruelles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Escaladaient les échelles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Pour s'aimer dans un grenier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0" y="947924"/>
            <a:ext cx="2286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Je parlais de toi aux nuages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Aux oiseaux de passage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 mes poupées d'enfant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Je t'attendais les nuits d'orage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Dans les genets sauvages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Au bord de l'océan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J'écrivais ton nom sur les plages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Sur les murs des villages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Les nuits de la Saint-Jean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Je t'attendais comme un rivage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Quand un bateau naufrage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Au coeur de l'ouragan </a:t>
            </a:r>
          </a:p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Je t'attendais, je t'attendais,</a:t>
            </a:r>
          </a:p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 je t'attendais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2" y="828861"/>
            <a:ext cx="221456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Et les églises se souviennent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prénoms de baptême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mariés de Vendée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Qui couraient à perdre haleine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Boire à l'eau des fontaines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Leur tout premier baiser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Et les étangs se rappellent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Les serments éternels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Sous les grands peupliers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Garde ta main dans la mienne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Nous serons quoi qu'il advienne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mariés de Vendée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0" y="1245580"/>
            <a:ext cx="22860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Et les églises se souviennent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tous premiers je t'aime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mariés de Vendée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Qui couraient à perdre haleine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Boire à l'eau des fontaines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Leur tout premier baiser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Et les moulins se rappellent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La blancheur des dentelles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mariés de Vendée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Qui couraient dans les ruelles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Escaladaient les échelles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Pour s'aimer dans un grenier</a:t>
            </a:r>
          </a:p>
        </p:txBody>
      </p:sp>
      <p:pic>
        <p:nvPicPr>
          <p:cNvPr id="5141" name="Image 21" descr="8rjw61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14815" y="3214688"/>
            <a:ext cx="2911475" cy="1559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Image 22" descr="8rjw62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72315" y="4132791"/>
            <a:ext cx="1836737" cy="158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3" name="Image 23" descr="8rjw63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714625" y="4094428"/>
            <a:ext cx="1944688" cy="162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4" name="Image 24" descr="Image1.png"/>
          <p:cNvPicPr>
            <a:picLocks noChangeAspect="1"/>
          </p:cNvPicPr>
          <p:nvPr/>
        </p:nvPicPr>
        <p:blipFill>
          <a:blip r:embed="rId15" cstate="print">
            <a:lum bright="10000"/>
          </a:blip>
          <a:srcRect/>
          <a:stretch>
            <a:fillRect/>
          </a:stretch>
        </p:blipFill>
        <p:spPr bwMode="auto">
          <a:xfrm>
            <a:off x="4572002" y="4405314"/>
            <a:ext cx="2214563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5" name="Image 26" descr="1qeu85gw.gif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72002" y="3036094"/>
            <a:ext cx="1857375" cy="1094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xit" presetSubtype="4" fill="hold" grpId="1" nodeType="after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5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500"/>
                            </p:stCondLst>
                            <p:childTnLst>
                              <p:par>
                                <p:cTn id="21" presetID="22" presetClass="exit" presetSubtype="4" fill="hold" grpId="1" nodeType="after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9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0"/>
                            </p:stCondLst>
                            <p:childTnLst>
                              <p:par>
                                <p:cTn id="31" presetID="22" presetClass="exit" presetSubtype="4" fill="hold" grpId="1" nodeType="after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5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6500"/>
                            </p:stCondLst>
                            <p:childTnLst>
                              <p:par>
                                <p:cTn id="41" presetID="22" presetClass="exit" presetSubtype="4" fill="hold" grpId="1" nodeType="afterEffect">
                                  <p:stCondLst>
                                    <p:cond delay="40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7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20" grpId="0"/>
      <p:bldP spid="20" grpId="1"/>
      <p:bldP spid="16" grpId="0"/>
      <p:bldP spid="16" grpId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5000"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e 10"/>
          <p:cNvGrpSpPr>
            <a:grpSpLocks/>
          </p:cNvGrpSpPr>
          <p:nvPr/>
        </p:nvGrpSpPr>
        <p:grpSpPr bwMode="auto">
          <a:xfrm>
            <a:off x="-42863" y="0"/>
            <a:ext cx="9186863" cy="5715000"/>
            <a:chOff x="-43406" y="0"/>
            <a:chExt cx="9187406" cy="5715000"/>
          </a:xfrm>
        </p:grpSpPr>
        <p:pic>
          <p:nvPicPr>
            <p:cNvPr id="6166" name="Image 2" descr="Image1.png"/>
            <p:cNvPicPr>
              <a:picLocks noChangeAspect="1"/>
            </p:cNvPicPr>
            <p:nvPr/>
          </p:nvPicPr>
          <p:blipFill>
            <a:blip r:embed="rId3" cstate="print"/>
            <a:srcRect l="1424" t="1250" r="771" b="1234"/>
            <a:stretch>
              <a:fillRect/>
            </a:stretch>
          </p:blipFill>
          <p:spPr bwMode="auto">
            <a:xfrm>
              <a:off x="-43406" y="0"/>
              <a:ext cx="9187406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Organigramme : Connecteur 8"/>
            <p:cNvSpPr/>
            <p:nvPr/>
          </p:nvSpPr>
          <p:spPr>
            <a:xfrm>
              <a:off x="6429388" y="2643186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  <p:sp>
          <p:nvSpPr>
            <p:cNvPr id="10" name="Organigramme : Connecteur 9"/>
            <p:cNvSpPr/>
            <p:nvPr/>
          </p:nvSpPr>
          <p:spPr>
            <a:xfrm>
              <a:off x="2786050" y="2749500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</p:grpSp>
      <p:pic>
        <p:nvPicPr>
          <p:cNvPr id="6147" name="Image 3" descr="Image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2" y="500063"/>
            <a:ext cx="542925" cy="875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Image 4" descr="Image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502" y="1500188"/>
            <a:ext cx="328613" cy="530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rme libre 6"/>
          <p:cNvSpPr/>
          <p:nvPr/>
        </p:nvSpPr>
        <p:spPr>
          <a:xfrm>
            <a:off x="5676408" y="1983179"/>
            <a:ext cx="475013" cy="475013"/>
          </a:xfrm>
          <a:custGeom>
            <a:avLst/>
            <a:gdLst>
              <a:gd name="connsiteX0" fmla="*/ 0 w 475013"/>
              <a:gd name="connsiteY0" fmla="*/ 47502 h 475013"/>
              <a:gd name="connsiteX1" fmla="*/ 451263 w 475013"/>
              <a:gd name="connsiteY1" fmla="*/ 0 h 475013"/>
              <a:gd name="connsiteX2" fmla="*/ 475013 w 475013"/>
              <a:gd name="connsiteY2" fmla="*/ 475013 h 475013"/>
              <a:gd name="connsiteX3" fmla="*/ 0 w 475013"/>
              <a:gd name="connsiteY3" fmla="*/ 475013 h 475013"/>
              <a:gd name="connsiteX4" fmla="*/ 0 w 475013"/>
              <a:gd name="connsiteY4" fmla="*/ 47502 h 47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5013" h="475013">
                <a:moveTo>
                  <a:pt x="0" y="47502"/>
                </a:moveTo>
                <a:lnTo>
                  <a:pt x="451263" y="0"/>
                </a:lnTo>
                <a:lnTo>
                  <a:pt x="475013" y="475013"/>
                </a:lnTo>
                <a:lnTo>
                  <a:pt x="0" y="475013"/>
                </a:lnTo>
                <a:lnTo>
                  <a:pt x="0" y="47502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8" name="Forme libre 7"/>
          <p:cNvSpPr/>
          <p:nvPr/>
        </p:nvSpPr>
        <p:spPr>
          <a:xfrm>
            <a:off x="3918857" y="1911927"/>
            <a:ext cx="665018" cy="700644"/>
          </a:xfrm>
          <a:custGeom>
            <a:avLst/>
            <a:gdLst>
              <a:gd name="connsiteX0" fmla="*/ 0 w 665018"/>
              <a:gd name="connsiteY0" fmla="*/ 0 h 700644"/>
              <a:gd name="connsiteX1" fmla="*/ 665018 w 665018"/>
              <a:gd name="connsiteY1" fmla="*/ 154379 h 700644"/>
              <a:gd name="connsiteX2" fmla="*/ 665018 w 665018"/>
              <a:gd name="connsiteY2" fmla="*/ 688769 h 700644"/>
              <a:gd name="connsiteX3" fmla="*/ 11875 w 665018"/>
              <a:gd name="connsiteY3" fmla="*/ 700644 h 700644"/>
              <a:gd name="connsiteX4" fmla="*/ 0 w 665018"/>
              <a:gd name="connsiteY4" fmla="*/ 0 h 700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5018" h="700644">
                <a:moveTo>
                  <a:pt x="0" y="0"/>
                </a:moveTo>
                <a:lnTo>
                  <a:pt x="665018" y="154379"/>
                </a:lnTo>
                <a:lnTo>
                  <a:pt x="665018" y="688769"/>
                </a:lnTo>
                <a:lnTo>
                  <a:pt x="11875" y="700644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3143251" y="142876"/>
            <a:ext cx="31958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Parole de Toujours Par La Main</a:t>
            </a:r>
            <a:r>
              <a:rPr lang="fr-FR">
                <a:latin typeface="Calibri" pitchFamily="34" charset="0"/>
              </a:rPr>
              <a:t>:</a:t>
            </a:r>
          </a:p>
        </p:txBody>
      </p:sp>
      <p:sp>
        <p:nvSpPr>
          <p:cNvPr id="14" name="Bouton d'action : Personnalisé 13">
            <a:hlinkClick r:id="rId8" action="ppaction://hlinksldjump" highlightClick="1"/>
          </p:cNvPr>
          <p:cNvSpPr/>
          <p:nvPr/>
        </p:nvSpPr>
        <p:spPr>
          <a:xfrm>
            <a:off x="6643702" y="0"/>
            <a:ext cx="1042416" cy="868680"/>
          </a:xfrm>
          <a:prstGeom prst="actionButtonBlank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Retour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accueil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911730"/>
            <a:ext cx="2285984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Je sais que </a:t>
            </a:r>
          </a:p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sur le fil du Funambule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Quand j' avance entre nuages et plus rien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Là où les fous et les oiseaux reculent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Si je bascule en ce jardin 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Tu me tiendras toujours par la main (bis )</a:t>
            </a:r>
          </a:p>
          <a:p>
            <a:endParaRPr lang="fr-FR" sz="120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Dans le silence glacé d' une cathédrale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Quand l' avenir se raconte en latin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Là où les souvenirs font le plus mal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Si je m' écroule en ce chagrin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Tu me tiendras toujours par la main (bis )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0" y="1745168"/>
            <a:ext cx="228598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Et je n' ai pas d' autres caresses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Que le serment du quotidien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Et je n' ai pas d' autres promesses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Je te tiendrai toujours par la main ( bis )</a:t>
            </a:r>
          </a:p>
          <a:p>
            <a:endParaRPr lang="fr-FR" sz="12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6161" name="Image 19" descr="58qh1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71938" y="3274219"/>
            <a:ext cx="3162300" cy="1649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Image 20" descr="58qh3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15188" y="3975364"/>
            <a:ext cx="1928812" cy="1739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Image 21" descr="58qh4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00375" y="4065324"/>
            <a:ext cx="1652588" cy="1649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Image 17" descr="27d2f49e.gif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956036">
            <a:off x="4143375" y="2684198"/>
            <a:ext cx="1911350" cy="1825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Image 15" descr="d96d544f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00625" y="4226719"/>
            <a:ext cx="2000250" cy="141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500"/>
                            </p:stCondLst>
                            <p:childTnLst>
                              <p:par>
                                <p:cTn id="9" presetID="22" presetClass="exit" presetSubtype="4" fill="hold" grpId="1" nodeType="afterEffect">
                                  <p:stCondLst>
                                    <p:cond delay="6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e 8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0" y="1"/>
            <a:chExt cx="9144000" cy="5715000"/>
          </a:xfrm>
        </p:grpSpPr>
        <p:pic>
          <p:nvPicPr>
            <p:cNvPr id="7191" name="Image 9" descr="Image2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"/>
              <a:ext cx="9144000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Organigramme : Connecteur 6"/>
            <p:cNvSpPr/>
            <p:nvPr/>
          </p:nvSpPr>
          <p:spPr>
            <a:xfrm>
              <a:off x="6429388" y="2643186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  <p:sp>
          <p:nvSpPr>
            <p:cNvPr id="8" name="Organigramme : Connecteur 7"/>
            <p:cNvSpPr/>
            <p:nvPr/>
          </p:nvSpPr>
          <p:spPr>
            <a:xfrm>
              <a:off x="2786050" y="2749500"/>
              <a:ext cx="108000" cy="108000"/>
            </a:xfrm>
            <a:prstGeom prst="flowChartConnector">
              <a:avLst/>
            </a:prstGeom>
            <a:gradFill flip="none" rotWithShape="1"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</p:grpSp>
      <p:pic>
        <p:nvPicPr>
          <p:cNvPr id="7171" name="Image 16" descr="Image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2" y="500063"/>
            <a:ext cx="542925" cy="875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17" descr="Image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502" y="1500188"/>
            <a:ext cx="328613" cy="530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Forme libre 18"/>
          <p:cNvSpPr/>
          <p:nvPr/>
        </p:nvSpPr>
        <p:spPr>
          <a:xfrm>
            <a:off x="3918857" y="1911927"/>
            <a:ext cx="665018" cy="700644"/>
          </a:xfrm>
          <a:custGeom>
            <a:avLst/>
            <a:gdLst>
              <a:gd name="connsiteX0" fmla="*/ 0 w 665018"/>
              <a:gd name="connsiteY0" fmla="*/ 0 h 700644"/>
              <a:gd name="connsiteX1" fmla="*/ 665018 w 665018"/>
              <a:gd name="connsiteY1" fmla="*/ 154379 h 700644"/>
              <a:gd name="connsiteX2" fmla="*/ 665018 w 665018"/>
              <a:gd name="connsiteY2" fmla="*/ 688769 h 700644"/>
              <a:gd name="connsiteX3" fmla="*/ 11875 w 665018"/>
              <a:gd name="connsiteY3" fmla="*/ 700644 h 700644"/>
              <a:gd name="connsiteX4" fmla="*/ 0 w 665018"/>
              <a:gd name="connsiteY4" fmla="*/ 0 h 700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5018" h="700644">
                <a:moveTo>
                  <a:pt x="0" y="0"/>
                </a:moveTo>
                <a:lnTo>
                  <a:pt x="665018" y="154379"/>
                </a:lnTo>
                <a:lnTo>
                  <a:pt x="665018" y="688769"/>
                </a:lnTo>
                <a:lnTo>
                  <a:pt x="11875" y="7006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5676408" y="1983179"/>
            <a:ext cx="475013" cy="475013"/>
          </a:xfrm>
          <a:custGeom>
            <a:avLst/>
            <a:gdLst>
              <a:gd name="connsiteX0" fmla="*/ 0 w 475013"/>
              <a:gd name="connsiteY0" fmla="*/ 47502 h 475013"/>
              <a:gd name="connsiteX1" fmla="*/ 451263 w 475013"/>
              <a:gd name="connsiteY1" fmla="*/ 0 h 475013"/>
              <a:gd name="connsiteX2" fmla="*/ 475013 w 475013"/>
              <a:gd name="connsiteY2" fmla="*/ 475013 h 475013"/>
              <a:gd name="connsiteX3" fmla="*/ 0 w 475013"/>
              <a:gd name="connsiteY3" fmla="*/ 475013 h 475013"/>
              <a:gd name="connsiteX4" fmla="*/ 0 w 475013"/>
              <a:gd name="connsiteY4" fmla="*/ 47502 h 47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5013" h="475013">
                <a:moveTo>
                  <a:pt x="0" y="47502"/>
                </a:moveTo>
                <a:lnTo>
                  <a:pt x="451263" y="0"/>
                </a:lnTo>
                <a:lnTo>
                  <a:pt x="475013" y="475013"/>
                </a:lnTo>
                <a:lnTo>
                  <a:pt x="0" y="475013"/>
                </a:lnTo>
                <a:lnTo>
                  <a:pt x="0" y="47502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7179" name="Rectangle 10"/>
          <p:cNvSpPr>
            <a:spLocks noChangeArrowheads="1"/>
          </p:cNvSpPr>
          <p:nvPr/>
        </p:nvSpPr>
        <p:spPr bwMode="auto">
          <a:xfrm>
            <a:off x="3429001" y="142876"/>
            <a:ext cx="22872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Parole du Puy Du Fou</a:t>
            </a:r>
            <a:r>
              <a:rPr lang="fr-FR">
                <a:latin typeface="Calibri" pitchFamily="34" charset="0"/>
              </a:rPr>
              <a:t>:</a:t>
            </a:r>
          </a:p>
        </p:txBody>
      </p:sp>
      <p:sp>
        <p:nvSpPr>
          <p:cNvPr id="13" name="Bouton d'action : Personnalisé 12">
            <a:hlinkClick r:id="rId8" action="ppaction://hlinksldjump" highlightClick="1"/>
          </p:cNvPr>
          <p:cNvSpPr/>
          <p:nvPr/>
        </p:nvSpPr>
        <p:spPr>
          <a:xfrm>
            <a:off x="6643702" y="0"/>
            <a:ext cx="1042416" cy="868680"/>
          </a:xfrm>
          <a:prstGeom prst="actionButtonBlank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Retour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accueil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2" y="892970"/>
            <a:ext cx="2786063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Un château dans les ruines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Se souvient maintenant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bouquets d'églantines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chevaux frissonnants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Quelque part se dessine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Au bout d'un drapeau blanc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La mémoire orpheline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D'un peuple de géants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un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le temps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vieux Puy du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 son histoire dans l'étang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un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le vent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vieux Puy du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Est fait de sable émouvant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2" y="773907"/>
            <a:ext cx="2786063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pont des souvenirs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Est toujours désolant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Les soleils d'avenir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Sont plus ou moins brillants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Chacun de nous peut lire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Au front des monuments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Des noms propres à mourir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Sur un caillou vivant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un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le temps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vieux Puy du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 son histoire dans l'étang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un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le vent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vieux Puy du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Est fait de sable émouvant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endParaRPr lang="fr-FR" sz="12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0" y="833438"/>
            <a:ext cx="228600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un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le temps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vieux Puy du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 son histoire dans l'étang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un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le vent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vieux Puy du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Est fait de sable émouvant </a:t>
            </a:r>
          </a:p>
          <a:p>
            <a:endParaRPr lang="fr-FR" sz="120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un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le temps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vieux Puy du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A son histoire dans l'étang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un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Gardé par le vent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Le vieux Puy du fou</a:t>
            </a:r>
            <a:br>
              <a:rPr lang="fr-FR" sz="1200">
                <a:solidFill>
                  <a:schemeClr val="bg1"/>
                </a:solidFill>
                <a:latin typeface="Calibri" pitchFamily="34" charset="0"/>
              </a:rPr>
            </a:br>
            <a:r>
              <a:rPr lang="fr-FR" sz="1200">
                <a:solidFill>
                  <a:schemeClr val="bg1"/>
                </a:solidFill>
                <a:latin typeface="Calibri" pitchFamily="34" charset="0"/>
              </a:rPr>
              <a:t>Est fait de sable émouvant  </a:t>
            </a:r>
          </a:p>
        </p:txBody>
      </p:sp>
      <p:pic>
        <p:nvPicPr>
          <p:cNvPr id="7186" name="Image 33" descr="58qhg1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71751" y="3571875"/>
            <a:ext cx="2352675" cy="1649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7" name="Image 35" descr="58qhg1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64350" y="3750471"/>
            <a:ext cx="2279650" cy="162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8" name="Image 36" descr="58qhg2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7690" y="3155157"/>
            <a:ext cx="2689225" cy="1649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9" name="Image 30" descr="9c81d.png"/>
          <p:cNvPicPr>
            <a:picLocks noChangeAspect="1"/>
          </p:cNvPicPr>
          <p:nvPr/>
        </p:nvPicPr>
        <p:blipFill>
          <a:blip r:embed="rId13" cstate="print">
            <a:lum bright="-30000"/>
          </a:blip>
          <a:srcRect/>
          <a:stretch>
            <a:fillRect/>
          </a:stretch>
        </p:blipFill>
        <p:spPr bwMode="auto">
          <a:xfrm>
            <a:off x="4864102" y="4286250"/>
            <a:ext cx="1922463" cy="1078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0" name="Image 22" descr="48qfa4xg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214938" y="2976563"/>
            <a:ext cx="1268412" cy="1250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8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500"/>
                            </p:stCondLst>
                            <p:childTnLst>
                              <p:par>
                                <p:cTn id="9" presetID="22" presetClass="exit" presetSubtype="4" fill="hold" grpId="1" nodeType="afterEffect">
                                  <p:stCondLst>
                                    <p:cond delay="50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6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6500"/>
                            </p:stCondLst>
                            <p:childTnLst>
                              <p:par>
                                <p:cTn id="17" presetID="22" presetClass="exit" presetSubtype="4" fill="hold" grpId="1" nodeType="afterEffect">
                                  <p:stCondLst>
                                    <p:cond delay="56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3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 descr="cheminee_0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40" y="3286126"/>
            <a:ext cx="2143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195" name="Groupe 14"/>
          <p:cNvGrpSpPr>
            <a:grpSpLocks/>
          </p:cNvGrpSpPr>
          <p:nvPr/>
        </p:nvGrpSpPr>
        <p:grpSpPr bwMode="auto">
          <a:xfrm>
            <a:off x="-96838" y="0"/>
            <a:ext cx="9240838" cy="5715000"/>
            <a:chOff x="-97028" y="1"/>
            <a:chExt cx="9241028" cy="5715000"/>
          </a:xfrm>
        </p:grpSpPr>
        <p:pic>
          <p:nvPicPr>
            <p:cNvPr id="8214" name="Image 1" descr="Image10.png"/>
            <p:cNvPicPr>
              <a:picLocks noChangeAspect="1"/>
            </p:cNvPicPr>
            <p:nvPr/>
          </p:nvPicPr>
          <p:blipFill>
            <a:blip r:embed="rId3" cstate="print"/>
            <a:srcRect l="809" t="517" r="775" b="1250"/>
            <a:stretch>
              <a:fillRect/>
            </a:stretch>
          </p:blipFill>
          <p:spPr bwMode="auto">
            <a:xfrm>
              <a:off x="-97028" y="1"/>
              <a:ext cx="9241028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Forme libre 13"/>
            <p:cNvSpPr/>
            <p:nvPr/>
          </p:nvSpPr>
          <p:spPr>
            <a:xfrm>
              <a:off x="-47814" y="1627189"/>
              <a:ext cx="6092950" cy="653521"/>
            </a:xfrm>
            <a:custGeom>
              <a:avLst/>
              <a:gdLst>
                <a:gd name="connsiteX0" fmla="*/ 0 w 6092041"/>
                <a:gd name="connsiteY0" fmla="*/ 178130 h 653143"/>
                <a:gd name="connsiteX1" fmla="*/ 3384467 w 6092041"/>
                <a:gd name="connsiteY1" fmla="*/ 653143 h 653143"/>
                <a:gd name="connsiteX2" fmla="*/ 6080166 w 6092041"/>
                <a:gd name="connsiteY2" fmla="*/ 391886 h 653143"/>
                <a:gd name="connsiteX3" fmla="*/ 6092041 w 6092041"/>
                <a:gd name="connsiteY3" fmla="*/ 213756 h 653143"/>
                <a:gd name="connsiteX4" fmla="*/ 3372592 w 6092041"/>
                <a:gd name="connsiteY4" fmla="*/ 486889 h 653143"/>
                <a:gd name="connsiteX5" fmla="*/ 0 w 6092041"/>
                <a:gd name="connsiteY5" fmla="*/ 0 h 653143"/>
                <a:gd name="connsiteX6" fmla="*/ 0 w 6092041"/>
                <a:gd name="connsiteY6" fmla="*/ 178130 h 653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92041" h="653143">
                  <a:moveTo>
                    <a:pt x="0" y="178130"/>
                  </a:moveTo>
                  <a:lnTo>
                    <a:pt x="3384467" y="653143"/>
                  </a:lnTo>
                  <a:lnTo>
                    <a:pt x="6080166" y="391886"/>
                  </a:lnTo>
                  <a:lnTo>
                    <a:pt x="6092041" y="213756"/>
                  </a:lnTo>
                  <a:lnTo>
                    <a:pt x="3372592" y="486889"/>
                  </a:lnTo>
                  <a:lnTo>
                    <a:pt x="0" y="0"/>
                  </a:lnTo>
                  <a:lnTo>
                    <a:pt x="0" y="178130"/>
                  </a:lnTo>
                  <a:close/>
                </a:path>
              </a:pathLst>
            </a:custGeom>
            <a:solidFill>
              <a:srgbClr val="E5BC93"/>
            </a:solidFill>
            <a:ln>
              <a:solidFill>
                <a:srgbClr val="E5BC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</p:grpSp>
      <p:sp>
        <p:nvSpPr>
          <p:cNvPr id="8196" name="ZoneTexte 3"/>
          <p:cNvSpPr txBox="1">
            <a:spLocks noChangeArrowheads="1"/>
          </p:cNvSpPr>
          <p:nvPr/>
        </p:nvSpPr>
        <p:spPr bwMode="auto">
          <a:xfrm>
            <a:off x="1571627" y="357188"/>
            <a:ext cx="24688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Parole  Quand je T’Aime</a:t>
            </a:r>
            <a:endParaRPr lang="fr-FR"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1438" y="1969814"/>
            <a:ext cx="31432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J'ai l'impression d'être un roi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Un chevalier d'autrefois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Le seul homme sur la terre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J'ai l'impression d'être à toi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Comme la rivière au Delta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Prisonnier volontaire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429000" y="2286001"/>
            <a:ext cx="264318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Calibri" pitchFamily="34" charset="0"/>
              </a:rPr>
              <a:t>{Refrain:}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Tous mes gestes me ramènent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A tes lèvres ou à tes bras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A l'amour avec toi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1438" y="1998918"/>
            <a:ext cx="307181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Il est minuit ou midi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En enfer au paradis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N'importe où mais ensemble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Je ne sais plus si je suis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Un mendiant ou un messie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Mais nos rêves se ressemblent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500440" y="2286001"/>
            <a:ext cx="35004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Calibri" pitchFamily="34" charset="0"/>
              </a:rPr>
              <a:t>{Refrain:}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Tous mes gestes me ramènent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A tes lèvres ou à tes bras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A l'amour avec toi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429000" y="2357438"/>
            <a:ext cx="350043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Calibri" pitchFamily="34" charset="0"/>
              </a:rPr>
              <a:t>{Refrain:}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Tous mes gestes me ramènent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A tes lèvres ou à tes bras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A l'amour avec toi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71440" y="1714492"/>
            <a:ext cx="2928937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Calibri" pitchFamily="34" charset="0"/>
              </a:rPr>
              <a:t/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Il est minuit ou midi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En enfer au paradis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N'importe où mais ensemble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Je ne sais plus si je suis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Un mendiant ou un messie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Mais nos rêves se ressemblent</a:t>
            </a:r>
            <a:br>
              <a:rPr lang="fr-FR" sz="1400">
                <a:latin typeface="Calibri" pitchFamily="34" charset="0"/>
              </a:rPr>
            </a:br>
            <a:endParaRPr lang="fr-FR" sz="1400">
              <a:latin typeface="Calibri" pitchFamily="34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1440" y="1968491"/>
            <a:ext cx="271462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J'ai l'impression d'être un roi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Un chevalier d'autrefois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Le seul homme sur la terre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Quand je t'aime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J'ai l'impression d'être à toi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Comme la rivière au Delta</a:t>
            </a:r>
            <a:br>
              <a:rPr lang="fr-FR" sz="1400">
                <a:latin typeface="Calibri" pitchFamily="34" charset="0"/>
              </a:rPr>
            </a:br>
            <a:r>
              <a:rPr lang="fr-FR" sz="1400">
                <a:latin typeface="Calibri" pitchFamily="34" charset="0"/>
              </a:rPr>
              <a:t>Prisonnier volontaire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429000" y="2286001"/>
            <a:ext cx="168347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Quand je t'aime</a:t>
            </a:r>
          </a:p>
          <a:p>
            <a:r>
              <a:rPr lang="fr-FR">
                <a:latin typeface="Calibri" pitchFamily="34" charset="0"/>
              </a:rPr>
              <a:t>Quand je t'aime</a:t>
            </a:r>
          </a:p>
          <a:p>
            <a:r>
              <a:rPr lang="fr-FR">
                <a:latin typeface="Calibri" pitchFamily="34" charset="0"/>
              </a:rPr>
              <a:t>Quand je t'aime</a:t>
            </a:r>
          </a:p>
          <a:p>
            <a:r>
              <a:rPr lang="fr-FR">
                <a:latin typeface="Calibri" pitchFamily="34" charset="0"/>
              </a:rPr>
              <a:t>Quand je t'aime</a:t>
            </a:r>
          </a:p>
        </p:txBody>
      </p:sp>
      <p:sp>
        <p:nvSpPr>
          <p:cNvPr id="21" name="Bouton d'action : Personnalisé 20">
            <a:hlinkClick r:id="rId4" action="ppaction://hlinksldjump" highlightClick="1"/>
          </p:cNvPr>
          <p:cNvSpPr/>
          <p:nvPr/>
        </p:nvSpPr>
        <p:spPr>
          <a:xfrm rot="21308607">
            <a:off x="7072330" y="1166294"/>
            <a:ext cx="1042416" cy="868680"/>
          </a:xfrm>
          <a:prstGeom prst="actionButtonBlank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Retour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dirty="0">
                <a:solidFill>
                  <a:srgbClr val="FF0000"/>
                </a:solidFill>
              </a:rPr>
              <a:t>            accueil</a:t>
            </a:r>
          </a:p>
        </p:txBody>
      </p:sp>
      <p:pic>
        <p:nvPicPr>
          <p:cNvPr id="8208" name="Image 15" descr="8rjw6pq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813" y="3512345"/>
            <a:ext cx="3067050" cy="162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Image 16" descr="8rjw6pq2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6302" y="3631407"/>
            <a:ext cx="1573213" cy="1559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Image 17" descr="8rjw6pq2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13" y="4004470"/>
            <a:ext cx="1725612" cy="1710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1" name="Image 19" descr="3t5m5yt4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38" y="2976563"/>
            <a:ext cx="1917700" cy="2143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Image 18" descr="Image1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13" y="4595814"/>
            <a:ext cx="2214562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0" y="3929070"/>
            <a:ext cx="2000264" cy="165497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6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Freestyle Script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6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Freestyle Script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6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Freestyle Script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Freestyle Script" pitchFamily="66" charset="0"/>
              </a:rPr>
              <a:t>Mireille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6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Freestyle Script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6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Freestyle Script" pitchFamily="66" charset="0"/>
            </a:endParaRPr>
          </a:p>
        </p:txBody>
      </p:sp>
    </p:spTree>
  </p:cSld>
  <p:clrMapOvr>
    <a:masterClrMapping/>
  </p:clrMapOvr>
  <p:transition advTm="2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2" presetClass="exit" presetSubtype="1" fill="hold" grpId="1" nodeType="afterEffect">
                                  <p:stCondLst>
                                    <p:cond delay="33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500"/>
                            </p:stCondLst>
                            <p:childTnLst>
                              <p:par>
                                <p:cTn id="16" presetID="22" presetClass="exit" presetSubtype="1" fill="hold" grpId="1" nodeType="after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6000"/>
                            </p:stCondLst>
                            <p:childTnLst>
                              <p:par>
                                <p:cTn id="23" presetID="22" presetClass="exit" presetSubtype="1" fill="hold" grpId="1" nodeType="afterEffect">
                                  <p:stCondLst>
                                    <p:cond delay="2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0"/>
                            </p:stCondLst>
                            <p:childTnLst>
                              <p:par>
                                <p:cTn id="30" presetID="22" presetClass="exit" presetSubtype="4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37" presetID="22" presetClass="exit" presetSubtype="4" fill="hold" grpId="1" nodeType="afterEffect">
                                  <p:stCondLst>
                                    <p:cond delay="2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7500"/>
                            </p:stCondLst>
                            <p:childTnLst>
                              <p:par>
                                <p:cTn id="44" presetID="22" presetClass="exit" presetSubtype="4" fill="hold" grpId="1" nodeType="afterEffect">
                                  <p:stCondLst>
                                    <p:cond delay="27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6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9000"/>
                            </p:stCondLst>
                            <p:childTnLst>
                              <p:par>
                                <p:cTn id="55" presetID="12" presetClass="entr" presetSubtype="8" fill="hold" nodeType="after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1" grpId="0"/>
      <p:bldP spid="12" grpId="0"/>
      <p:bldP spid="12" grpId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e 10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0" y="0"/>
            <a:chExt cx="9144000" cy="6858000"/>
          </a:xfrm>
        </p:grpSpPr>
        <p:pic>
          <p:nvPicPr>
            <p:cNvPr id="9219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0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1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9222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9223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4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  <a:cs typeface="+mn-cs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  <a:cs typeface="+mn-cs"/>
                </a:rPr>
                <a:t>http://ppsmania.fr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9"/>
              <a:ext cx="9144000" cy="530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+mn-lt"/>
                  <a:cs typeface="+mn-cs"/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+mn-lt"/>
                  <a:cs typeface="+mn-cs"/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+mn-lt"/>
                  <a:cs typeface="+mn-cs"/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uk box Didier Barbelivien-Ana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juk box Didier Barbelivien-Anais</Template>
  <TotalTime>1</TotalTime>
  <Words>177</Words>
  <Application>Microsoft Office PowerPoint</Application>
  <PresentationFormat>Affichage à l'écran (16:10)</PresentationFormat>
  <Paragraphs>76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juk box Didier Barbelivien-Anais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</cp:revision>
  <dcterms:created xsi:type="dcterms:W3CDTF">2013-04-17T18:06:20Z</dcterms:created>
  <dcterms:modified xsi:type="dcterms:W3CDTF">2013-04-17T18:07:45Z</dcterms:modified>
</cp:coreProperties>
</file>