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3" r:id="rId3"/>
    <p:sldId id="274" r:id="rId4"/>
    <p:sldId id="281" r:id="rId5"/>
    <p:sldId id="279" r:id="rId6"/>
    <p:sldId id="282" r:id="rId7"/>
  </p:sldIdLst>
  <p:sldSz cx="9144000" cy="6858000" type="screen4x3"/>
  <p:notesSz cx="9144000" cy="6858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ABC6"/>
    <a:srgbClr val="1E5260"/>
    <a:srgbClr val="3116F6"/>
    <a:srgbClr val="4335F7"/>
    <a:srgbClr val="A50021"/>
    <a:srgbClr val="7A0017"/>
    <a:srgbClr val="A95007"/>
    <a:srgbClr val="E699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AE75D-CDBC-43F3-B280-40D40615B523}" type="datetimeFigureOut">
              <a:rPr lang="fr-FR" smtClean="0"/>
              <a:pPr/>
              <a:t>15/10/2014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7C847-DB57-4257-825D-861BB7B8DDB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6.jpeg"/><Relationship Id="rId3" Type="http://schemas.openxmlformats.org/officeDocument/2006/relationships/slide" Target="slide4.xml"/><Relationship Id="rId7" Type="http://schemas.openxmlformats.org/officeDocument/2006/relationships/image" Target="../media/image4.jpeg"/><Relationship Id="rId12" Type="http://schemas.openxmlformats.org/officeDocument/2006/relationships/audio" Target="../media/audio3.wav"/><Relationship Id="rId2" Type="http://schemas.openxmlformats.org/officeDocument/2006/relationships/image" Target="../media/image1.jpe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slide" Target="slide2.xml"/><Relationship Id="rId5" Type="http://schemas.openxmlformats.org/officeDocument/2006/relationships/image" Target="../media/image2.jpeg"/><Relationship Id="rId15" Type="http://schemas.openxmlformats.org/officeDocument/2006/relationships/audio" Target="../media/audio4.wav"/><Relationship Id="rId10" Type="http://schemas.openxmlformats.org/officeDocument/2006/relationships/image" Target="../media/image5.jpeg"/><Relationship Id="rId4" Type="http://schemas.openxmlformats.org/officeDocument/2006/relationships/audio" Target="../media/audio1.wav"/><Relationship Id="rId9" Type="http://schemas.openxmlformats.org/officeDocument/2006/relationships/audio" Target="../media/audio2.wav"/><Relationship Id="rId1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8.jpeg"/><Relationship Id="rId21" Type="http://schemas.openxmlformats.org/officeDocument/2006/relationships/image" Target="../media/image25.jpeg"/><Relationship Id="rId7" Type="http://schemas.openxmlformats.org/officeDocument/2006/relationships/image" Target="../media/image12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audio" Target="../media/audio3.wav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jpeg"/><Relationship Id="rId24" Type="http://schemas.openxmlformats.org/officeDocument/2006/relationships/image" Target="../media/image28.png"/><Relationship Id="rId5" Type="http://schemas.openxmlformats.org/officeDocument/2006/relationships/image" Target="../media/image10.jpeg"/><Relationship Id="rId15" Type="http://schemas.openxmlformats.org/officeDocument/2006/relationships/image" Target="../media/image19.jpeg"/><Relationship Id="rId23" Type="http://schemas.openxmlformats.org/officeDocument/2006/relationships/image" Target="../media/image27.png"/><Relationship Id="rId28" Type="http://schemas.openxmlformats.org/officeDocument/2006/relationships/image" Target="../media/image31.png"/><Relationship Id="rId10" Type="http://schemas.openxmlformats.org/officeDocument/2006/relationships/image" Target="../media/image3.jpeg"/><Relationship Id="rId19" Type="http://schemas.openxmlformats.org/officeDocument/2006/relationships/image" Target="../media/image23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7.png"/><Relationship Id="rId3" Type="http://schemas.openxmlformats.org/officeDocument/2006/relationships/image" Target="../media/image8.jpeg"/><Relationship Id="rId21" Type="http://schemas.openxmlformats.org/officeDocument/2006/relationships/image" Target="../media/image23.jpeg"/><Relationship Id="rId7" Type="http://schemas.openxmlformats.org/officeDocument/2006/relationships/image" Target="../media/image12.jpeg"/><Relationship Id="rId12" Type="http://schemas.openxmlformats.org/officeDocument/2006/relationships/image" Target="../media/image29.jpeg"/><Relationship Id="rId17" Type="http://schemas.openxmlformats.org/officeDocument/2006/relationships/image" Target="../media/image19.jpeg"/><Relationship Id="rId25" Type="http://schemas.openxmlformats.org/officeDocument/2006/relationships/image" Target="../media/image26.jpeg"/><Relationship Id="rId2" Type="http://schemas.openxmlformats.org/officeDocument/2006/relationships/audio" Target="../media/audio2.wav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28.png"/><Relationship Id="rId24" Type="http://schemas.openxmlformats.org/officeDocument/2006/relationships/image" Target="../media/image25.jpeg"/><Relationship Id="rId5" Type="http://schemas.openxmlformats.org/officeDocument/2006/relationships/image" Target="../media/image10.jpeg"/><Relationship Id="rId15" Type="http://schemas.openxmlformats.org/officeDocument/2006/relationships/image" Target="../media/image17.jpeg"/><Relationship Id="rId23" Type="http://schemas.openxmlformats.org/officeDocument/2006/relationships/image" Target="../media/image24.jpeg"/><Relationship Id="rId28" Type="http://schemas.openxmlformats.org/officeDocument/2006/relationships/image" Target="../media/image31.png"/><Relationship Id="rId10" Type="http://schemas.openxmlformats.org/officeDocument/2006/relationships/image" Target="../media/image14.png"/><Relationship Id="rId19" Type="http://schemas.openxmlformats.org/officeDocument/2006/relationships/image" Target="../media/image21.jpeg"/><Relationship Id="rId4" Type="http://schemas.openxmlformats.org/officeDocument/2006/relationships/image" Target="../media/image9.jpeg"/><Relationship Id="rId9" Type="http://schemas.openxmlformats.org/officeDocument/2006/relationships/image" Target="../media/image32.jpeg"/><Relationship Id="rId14" Type="http://schemas.openxmlformats.org/officeDocument/2006/relationships/image" Target="../media/image16.jpeg"/><Relationship Id="rId22" Type="http://schemas.openxmlformats.org/officeDocument/2006/relationships/image" Target="../media/image33.jpeg"/><Relationship Id="rId27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35.jpeg"/><Relationship Id="rId18" Type="http://schemas.openxmlformats.org/officeDocument/2006/relationships/image" Target="../media/image16.jpeg"/><Relationship Id="rId26" Type="http://schemas.openxmlformats.org/officeDocument/2006/relationships/image" Target="../media/image27.png"/><Relationship Id="rId3" Type="http://schemas.openxmlformats.org/officeDocument/2006/relationships/image" Target="../media/image8.jpeg"/><Relationship Id="rId21" Type="http://schemas.openxmlformats.org/officeDocument/2006/relationships/image" Target="../media/image19.jpeg"/><Relationship Id="rId7" Type="http://schemas.openxmlformats.org/officeDocument/2006/relationships/image" Target="../media/image12.jpeg"/><Relationship Id="rId12" Type="http://schemas.openxmlformats.org/officeDocument/2006/relationships/image" Target="../media/image24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audio" Target="../media/audio1.wav"/><Relationship Id="rId16" Type="http://schemas.openxmlformats.org/officeDocument/2006/relationships/image" Target="../media/image29.jpeg"/><Relationship Id="rId20" Type="http://schemas.openxmlformats.org/officeDocument/2006/relationships/image" Target="../media/image18.jpeg"/><Relationship Id="rId29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28.png"/><Relationship Id="rId24" Type="http://schemas.openxmlformats.org/officeDocument/2006/relationships/image" Target="../media/image22.jpeg"/><Relationship Id="rId5" Type="http://schemas.openxmlformats.org/officeDocument/2006/relationships/image" Target="../media/image10.jpeg"/><Relationship Id="rId15" Type="http://schemas.openxmlformats.org/officeDocument/2006/relationships/image" Target="../media/image26.jpeg"/><Relationship Id="rId23" Type="http://schemas.openxmlformats.org/officeDocument/2006/relationships/image" Target="../media/image21.jpeg"/><Relationship Id="rId28" Type="http://schemas.openxmlformats.org/officeDocument/2006/relationships/slide" Target="slide1.xml"/><Relationship Id="rId10" Type="http://schemas.openxmlformats.org/officeDocument/2006/relationships/image" Target="../media/image14.png"/><Relationship Id="rId19" Type="http://schemas.openxmlformats.org/officeDocument/2006/relationships/image" Target="../media/image17.jpeg"/><Relationship Id="rId4" Type="http://schemas.openxmlformats.org/officeDocument/2006/relationships/image" Target="../media/image9.jpeg"/><Relationship Id="rId9" Type="http://schemas.openxmlformats.org/officeDocument/2006/relationships/image" Target="../media/image32.jpeg"/><Relationship Id="rId14" Type="http://schemas.openxmlformats.org/officeDocument/2006/relationships/image" Target="../media/image25.jpeg"/><Relationship Id="rId22" Type="http://schemas.openxmlformats.org/officeDocument/2006/relationships/image" Target="../media/image20.jpeg"/><Relationship Id="rId27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6.jpeg"/><Relationship Id="rId18" Type="http://schemas.openxmlformats.org/officeDocument/2006/relationships/image" Target="../media/image18.jpeg"/><Relationship Id="rId26" Type="http://schemas.openxmlformats.org/officeDocument/2006/relationships/image" Target="../media/image31.png"/><Relationship Id="rId3" Type="http://schemas.openxmlformats.org/officeDocument/2006/relationships/image" Target="../media/image8.jpeg"/><Relationship Id="rId21" Type="http://schemas.openxmlformats.org/officeDocument/2006/relationships/image" Target="../media/image21.jpeg"/><Relationship Id="rId7" Type="http://schemas.openxmlformats.org/officeDocument/2006/relationships/image" Target="../media/image12.jpeg"/><Relationship Id="rId12" Type="http://schemas.openxmlformats.org/officeDocument/2006/relationships/image" Target="../media/image25.jpeg"/><Relationship Id="rId17" Type="http://schemas.openxmlformats.org/officeDocument/2006/relationships/image" Target="../media/image17.jpeg"/><Relationship Id="rId25" Type="http://schemas.openxmlformats.org/officeDocument/2006/relationships/slide" Target="slide1.xml"/><Relationship Id="rId2" Type="http://schemas.openxmlformats.org/officeDocument/2006/relationships/audio" Target="../media/audio4.wav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28.png"/><Relationship Id="rId24" Type="http://schemas.openxmlformats.org/officeDocument/2006/relationships/image" Target="../media/image27.png"/><Relationship Id="rId5" Type="http://schemas.openxmlformats.org/officeDocument/2006/relationships/image" Target="../media/image10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28" Type="http://schemas.openxmlformats.org/officeDocument/2006/relationships/image" Target="../media/image38.gif"/><Relationship Id="rId10" Type="http://schemas.openxmlformats.org/officeDocument/2006/relationships/image" Target="../media/image14.png"/><Relationship Id="rId19" Type="http://schemas.openxmlformats.org/officeDocument/2006/relationships/image" Target="../media/image19.jpeg"/><Relationship Id="rId4" Type="http://schemas.openxmlformats.org/officeDocument/2006/relationships/image" Target="../media/image9.jpeg"/><Relationship Id="rId9" Type="http://schemas.openxmlformats.org/officeDocument/2006/relationships/image" Target="../media/image32.jpeg"/><Relationship Id="rId14" Type="http://schemas.openxmlformats.org/officeDocument/2006/relationships/image" Target="../media/image29.jpeg"/><Relationship Id="rId22" Type="http://schemas.openxmlformats.org/officeDocument/2006/relationships/image" Target="../media/image22.jpeg"/><Relationship Id="rId27" Type="http://schemas.openxmlformats.org/officeDocument/2006/relationships/image" Target="../media/image3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hlinkClick r:id="rId3" action="ppaction://hlinksldjump">
              <a:snd r:embed="rId4" name="03 Le Rire du Sergent.wav"/>
            </a:hlinkClick>
          </p:cNvPr>
          <p:cNvSpPr/>
          <p:nvPr/>
        </p:nvSpPr>
        <p:spPr>
          <a:xfrm>
            <a:off x="7000892" y="285728"/>
            <a:ext cx="2000264" cy="20717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000" dirty="0" smtClean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000" dirty="0" smtClean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2000" dirty="0" smtClean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2000" dirty="0" smtClean="0">
                <a:solidFill>
                  <a:schemeClr val="tx1"/>
                </a:solidFill>
                <a:latin typeface="Aparajita" pitchFamily="34" charset="0"/>
                <a:cs typeface="Aparajita" pitchFamily="34" charset="0"/>
              </a:rPr>
              <a:t>Le rire du Sergent</a:t>
            </a:r>
            <a:endParaRPr lang="fr-FR" sz="2000" dirty="0">
              <a:solidFill>
                <a:schemeClr val="tx1"/>
              </a:solidFill>
              <a:latin typeface="Aparajita" pitchFamily="34" charset="0"/>
              <a:cs typeface="Aparajita" pitchFamily="34" charset="0"/>
            </a:endParaRPr>
          </a:p>
        </p:txBody>
      </p:sp>
      <p:grpSp>
        <p:nvGrpSpPr>
          <p:cNvPr id="21" name="Groupe 20"/>
          <p:cNvGrpSpPr/>
          <p:nvPr/>
        </p:nvGrpSpPr>
        <p:grpSpPr>
          <a:xfrm>
            <a:off x="2571736" y="142852"/>
            <a:ext cx="4071966" cy="6715148"/>
            <a:chOff x="857224" y="1870416"/>
            <a:chExt cx="3643338" cy="4838352"/>
          </a:xfrm>
        </p:grpSpPr>
        <p:sp>
          <p:nvSpPr>
            <p:cNvPr id="20" name="Rectangle à coins arrondis 19"/>
            <p:cNvSpPr/>
            <p:nvPr/>
          </p:nvSpPr>
          <p:spPr>
            <a:xfrm rot="60000">
              <a:off x="1160478" y="1870416"/>
              <a:ext cx="3050105" cy="2032188"/>
            </a:xfrm>
            <a:prstGeom prst="roundRect">
              <a:avLst>
                <a:gd name="adj" fmla="val 6926"/>
              </a:avLst>
            </a:prstGeom>
            <a:blipFill>
              <a:blip r:embed="rId6" cstate="print"/>
              <a:stretch>
                <a:fillRect/>
              </a:stretch>
            </a:blipFill>
            <a:ln w="76200">
              <a:gradFill flip="none" rotWithShape="1">
                <a:gsLst>
                  <a:gs pos="0">
                    <a:srgbClr val="CBCBCB"/>
                  </a:gs>
                  <a:gs pos="13000">
                    <a:srgbClr val="5F5F5F"/>
                  </a:gs>
                  <a:gs pos="21001">
                    <a:srgbClr val="5F5F5F"/>
                  </a:gs>
                  <a:gs pos="63000">
                    <a:srgbClr val="FFFFFF"/>
                  </a:gs>
                  <a:gs pos="67000">
                    <a:srgbClr val="B2B2B2"/>
                  </a:gs>
                  <a:gs pos="69000">
                    <a:srgbClr val="292929"/>
                  </a:gs>
                  <a:gs pos="82001">
                    <a:srgbClr val="777777"/>
                  </a:gs>
                  <a:gs pos="100000">
                    <a:srgbClr val="EAEAEA"/>
                  </a:gs>
                </a:gsLst>
                <a:lin ang="27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857224" y="3929066"/>
              <a:ext cx="3643338" cy="2779702"/>
            </a:xfrm>
            <a:custGeom>
              <a:avLst/>
              <a:gdLst>
                <a:gd name="connsiteX0" fmla="*/ 406400 w 5461000"/>
                <a:gd name="connsiteY0" fmla="*/ 0 h 4279900"/>
                <a:gd name="connsiteX1" fmla="*/ 4978400 w 5461000"/>
                <a:gd name="connsiteY1" fmla="*/ 76200 h 4279900"/>
                <a:gd name="connsiteX2" fmla="*/ 5003800 w 5461000"/>
                <a:gd name="connsiteY2" fmla="*/ 152400 h 4279900"/>
                <a:gd name="connsiteX3" fmla="*/ 4953000 w 5461000"/>
                <a:gd name="connsiteY3" fmla="*/ 622300 h 4279900"/>
                <a:gd name="connsiteX4" fmla="*/ 5461000 w 5461000"/>
                <a:gd name="connsiteY4" fmla="*/ 1524000 h 4279900"/>
                <a:gd name="connsiteX5" fmla="*/ 5410200 w 5461000"/>
                <a:gd name="connsiteY5" fmla="*/ 1676400 h 4279900"/>
                <a:gd name="connsiteX6" fmla="*/ 5422900 w 5461000"/>
                <a:gd name="connsiteY6" fmla="*/ 1752600 h 4279900"/>
                <a:gd name="connsiteX7" fmla="*/ 4978400 w 5461000"/>
                <a:gd name="connsiteY7" fmla="*/ 3568700 h 4279900"/>
                <a:gd name="connsiteX8" fmla="*/ 4787900 w 5461000"/>
                <a:gd name="connsiteY8" fmla="*/ 3568700 h 4279900"/>
                <a:gd name="connsiteX9" fmla="*/ 4622800 w 5461000"/>
                <a:gd name="connsiteY9" fmla="*/ 4229100 h 4279900"/>
                <a:gd name="connsiteX10" fmla="*/ 558800 w 5461000"/>
                <a:gd name="connsiteY10" fmla="*/ 4279900 h 4279900"/>
                <a:gd name="connsiteX11" fmla="*/ 444500 w 5461000"/>
                <a:gd name="connsiteY11" fmla="*/ 3644900 h 4279900"/>
                <a:gd name="connsiteX12" fmla="*/ 393700 w 5461000"/>
                <a:gd name="connsiteY12" fmla="*/ 3657600 h 4279900"/>
                <a:gd name="connsiteX13" fmla="*/ 25400 w 5461000"/>
                <a:gd name="connsiteY13" fmla="*/ 1689100 h 4279900"/>
                <a:gd name="connsiteX14" fmla="*/ 38100 w 5461000"/>
                <a:gd name="connsiteY14" fmla="*/ 1651000 h 4279900"/>
                <a:gd name="connsiteX15" fmla="*/ 0 w 5461000"/>
                <a:gd name="connsiteY15" fmla="*/ 1524000 h 4279900"/>
                <a:gd name="connsiteX16" fmla="*/ 419100 w 5461000"/>
                <a:gd name="connsiteY16" fmla="*/ 622300 h 4279900"/>
                <a:gd name="connsiteX17" fmla="*/ 406400 w 5461000"/>
                <a:gd name="connsiteY17" fmla="*/ 0 h 427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1000" h="4279900">
                  <a:moveTo>
                    <a:pt x="406400" y="0"/>
                  </a:moveTo>
                  <a:lnTo>
                    <a:pt x="4978400" y="76200"/>
                  </a:lnTo>
                  <a:lnTo>
                    <a:pt x="5003800" y="152400"/>
                  </a:lnTo>
                  <a:lnTo>
                    <a:pt x="4953000" y="622300"/>
                  </a:lnTo>
                  <a:lnTo>
                    <a:pt x="5461000" y="1524000"/>
                  </a:lnTo>
                  <a:lnTo>
                    <a:pt x="5410200" y="1676400"/>
                  </a:lnTo>
                  <a:lnTo>
                    <a:pt x="5422900" y="1752600"/>
                  </a:lnTo>
                  <a:lnTo>
                    <a:pt x="4978400" y="3568700"/>
                  </a:lnTo>
                  <a:lnTo>
                    <a:pt x="4787900" y="3568700"/>
                  </a:lnTo>
                  <a:lnTo>
                    <a:pt x="4622800" y="4229100"/>
                  </a:lnTo>
                  <a:lnTo>
                    <a:pt x="558800" y="4279900"/>
                  </a:lnTo>
                  <a:lnTo>
                    <a:pt x="444500" y="3644900"/>
                  </a:lnTo>
                  <a:lnTo>
                    <a:pt x="393700" y="3657600"/>
                  </a:lnTo>
                  <a:lnTo>
                    <a:pt x="25400" y="1689100"/>
                  </a:lnTo>
                  <a:lnTo>
                    <a:pt x="38100" y="1651000"/>
                  </a:lnTo>
                  <a:lnTo>
                    <a:pt x="0" y="1524000"/>
                  </a:lnTo>
                  <a:lnTo>
                    <a:pt x="419100" y="6223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31" name="Image 30" descr="0602498481875xr.jpg">
            <a:hlinkClick r:id="rId8" action="ppaction://hlinksldjump">
              <a:snd r:embed="rId9" name="17 Vivant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5720" y="3571876"/>
            <a:ext cx="1928826" cy="2389632"/>
          </a:xfrm>
          <a:prstGeom prst="rect">
            <a:avLst/>
          </a:prstGeom>
        </p:spPr>
      </p:pic>
      <p:sp>
        <p:nvSpPr>
          <p:cNvPr id="33" name="Rectangle 32">
            <a:hlinkClick r:id="rId11" action="ppaction://hlinksldjump">
              <a:snd r:embed="rId12" name="16 Loin.wav"/>
            </a:hlinkClick>
          </p:cNvPr>
          <p:cNvSpPr/>
          <p:nvPr/>
        </p:nvSpPr>
        <p:spPr>
          <a:xfrm>
            <a:off x="214282" y="428604"/>
            <a:ext cx="1928826" cy="214314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                    Loin</a:t>
            </a: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 smtClean="0">
              <a:solidFill>
                <a:schemeClr val="tx1"/>
              </a:solidFill>
            </a:endParaRPr>
          </a:p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5" name="Rectangle 34">
            <a:hlinkClick r:id="rId14" action="ppaction://hlinksldjump">
              <a:snd r:embed="rId15" name="13 Le Livre du Temps.wav"/>
            </a:hlinkClick>
          </p:cNvPr>
          <p:cNvSpPr/>
          <p:nvPr/>
        </p:nvSpPr>
        <p:spPr>
          <a:xfrm>
            <a:off x="7072330" y="2857496"/>
            <a:ext cx="2071670" cy="228601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                </a:t>
            </a:r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Le livre du Temps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6715140" y="5715016"/>
            <a:ext cx="914400" cy="9144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7646474" y="5657671"/>
            <a:ext cx="149752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1 clic </a:t>
            </a:r>
            <a:r>
              <a:rPr lang="fr-FR" dirty="0" smtClean="0">
                <a:solidFill>
                  <a:schemeClr val="bg1"/>
                </a:solidFill>
              </a:rPr>
              <a:t>sur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la </a:t>
            </a:r>
            <a:r>
              <a:rPr lang="fr-FR" dirty="0" smtClean="0">
                <a:solidFill>
                  <a:schemeClr val="bg1"/>
                </a:solidFill>
              </a:rPr>
              <a:t>pochette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De la chanson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A écouter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e libre 17"/>
          <p:cNvSpPr/>
          <p:nvPr/>
        </p:nvSpPr>
        <p:spPr>
          <a:xfrm>
            <a:off x="4953000" y="1625600"/>
            <a:ext cx="38100" cy="3454400"/>
          </a:xfrm>
          <a:custGeom>
            <a:avLst/>
            <a:gdLst>
              <a:gd name="connsiteX0" fmla="*/ 38100 w 38100"/>
              <a:gd name="connsiteY0" fmla="*/ 0 h 3454400"/>
              <a:gd name="connsiteX1" fmla="*/ 0 w 38100"/>
              <a:gd name="connsiteY1" fmla="*/ 3454400 h 3454400"/>
              <a:gd name="connsiteX2" fmla="*/ 0 w 38100"/>
              <a:gd name="connsiteY2" fmla="*/ 3454400 h 345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100" h="3454400">
                <a:moveTo>
                  <a:pt x="38100" y="0"/>
                </a:moveTo>
                <a:lnTo>
                  <a:pt x="0" y="3454400"/>
                </a:lnTo>
                <a:lnTo>
                  <a:pt x="0" y="3454400"/>
                </a:lnTo>
              </a:path>
            </a:pathLst>
          </a:cu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01" name="Groupe 100"/>
          <p:cNvGrpSpPr/>
          <p:nvPr/>
        </p:nvGrpSpPr>
        <p:grpSpPr>
          <a:xfrm>
            <a:off x="-12700" y="0"/>
            <a:ext cx="9156700" cy="6870700"/>
            <a:chOff x="-12700" y="0"/>
            <a:chExt cx="9156700" cy="6870700"/>
          </a:xfrm>
        </p:grpSpPr>
        <p:sp>
          <p:nvSpPr>
            <p:cNvPr id="111" name="Forme libre 110"/>
            <p:cNvSpPr/>
            <p:nvPr/>
          </p:nvSpPr>
          <p:spPr>
            <a:xfrm>
              <a:off x="4953000" y="1625600"/>
              <a:ext cx="38100" cy="3454400"/>
            </a:xfrm>
            <a:custGeom>
              <a:avLst/>
              <a:gdLst>
                <a:gd name="connsiteX0" fmla="*/ 38100 w 38100"/>
                <a:gd name="connsiteY0" fmla="*/ 0 h 3454400"/>
                <a:gd name="connsiteX1" fmla="*/ 0 w 38100"/>
                <a:gd name="connsiteY1" fmla="*/ 3454400 h 3454400"/>
                <a:gd name="connsiteX2" fmla="*/ 0 w 38100"/>
                <a:gd name="connsiteY2" fmla="*/ 3454400 h 345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454400">
                  <a:moveTo>
                    <a:pt x="38100" y="0"/>
                  </a:moveTo>
                  <a:lnTo>
                    <a:pt x="0" y="3454400"/>
                  </a:lnTo>
                  <a:lnTo>
                    <a:pt x="0" y="3454400"/>
                  </a:lnTo>
                </a:path>
              </a:pathLst>
            </a:cu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5" name="Forme libre 114"/>
            <p:cNvSpPr/>
            <p:nvPr/>
          </p:nvSpPr>
          <p:spPr>
            <a:xfrm>
              <a:off x="4968000" y="46080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5" name="Forme libre 104"/>
            <p:cNvSpPr/>
            <p:nvPr/>
          </p:nvSpPr>
          <p:spPr>
            <a:xfrm>
              <a:off x="-12700" y="4787900"/>
              <a:ext cx="9156700" cy="2082800"/>
            </a:xfrm>
            <a:custGeom>
              <a:avLst/>
              <a:gdLst>
                <a:gd name="connsiteX0" fmla="*/ 0 w 9156700"/>
                <a:gd name="connsiteY0" fmla="*/ 2057400 h 2082800"/>
                <a:gd name="connsiteX1" fmla="*/ 25400 w 9156700"/>
                <a:gd name="connsiteY1" fmla="*/ 419100 h 2082800"/>
                <a:gd name="connsiteX2" fmla="*/ 3492500 w 9156700"/>
                <a:gd name="connsiteY2" fmla="*/ 0 h 2082800"/>
                <a:gd name="connsiteX3" fmla="*/ 3492500 w 9156700"/>
                <a:gd name="connsiteY3" fmla="*/ 76200 h 2082800"/>
                <a:gd name="connsiteX4" fmla="*/ 9144000 w 9156700"/>
                <a:gd name="connsiteY4" fmla="*/ 901700 h 2082800"/>
                <a:gd name="connsiteX5" fmla="*/ 9156700 w 9156700"/>
                <a:gd name="connsiteY5" fmla="*/ 2082800 h 2082800"/>
                <a:gd name="connsiteX6" fmla="*/ 0 w 9156700"/>
                <a:gd name="connsiteY6" fmla="*/ 205740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56700" h="2082800">
                  <a:moveTo>
                    <a:pt x="0" y="2057400"/>
                  </a:moveTo>
                  <a:lnTo>
                    <a:pt x="25400" y="419100"/>
                  </a:lnTo>
                  <a:lnTo>
                    <a:pt x="3492500" y="0"/>
                  </a:lnTo>
                  <a:lnTo>
                    <a:pt x="3492500" y="76200"/>
                  </a:lnTo>
                  <a:lnTo>
                    <a:pt x="9144000" y="901700"/>
                  </a:lnTo>
                  <a:lnTo>
                    <a:pt x="9156700" y="2082800"/>
                  </a:lnTo>
                  <a:lnTo>
                    <a:pt x="0" y="2057400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06" name="Image 105" descr="25_image_betty black-gold.jpg"/>
            <p:cNvPicPr>
              <a:picLocks noChangeAspect="1"/>
            </p:cNvPicPr>
            <p:nvPr/>
          </p:nvPicPr>
          <p:blipFill>
            <a:blip r:embed="rId5" cstate="print"/>
            <a:srcRect b="75990"/>
            <a:stretch>
              <a:fillRect/>
            </a:stretch>
          </p:blipFill>
          <p:spPr>
            <a:xfrm>
              <a:off x="13427" y="0"/>
              <a:ext cx="9130573" cy="164305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</p:pic>
        <p:sp>
          <p:nvSpPr>
            <p:cNvPr id="107" name="Forme libre 106"/>
            <p:cNvSpPr/>
            <p:nvPr/>
          </p:nvSpPr>
          <p:spPr>
            <a:xfrm>
              <a:off x="2484053" y="1489585"/>
              <a:ext cx="1020476" cy="3451117"/>
            </a:xfrm>
            <a:custGeom>
              <a:avLst/>
              <a:gdLst>
                <a:gd name="connsiteX0" fmla="*/ 723900 w 723900"/>
                <a:gd name="connsiteY0" fmla="*/ 2190750 h 2228850"/>
                <a:gd name="connsiteX1" fmla="*/ 714375 w 723900"/>
                <a:gd name="connsiteY1" fmla="*/ 57150 h 2228850"/>
                <a:gd name="connsiteX2" fmla="*/ 0 w 723900"/>
                <a:gd name="connsiteY2" fmla="*/ 0 h 2228850"/>
                <a:gd name="connsiteX3" fmla="*/ 85725 w 723900"/>
                <a:gd name="connsiteY3" fmla="*/ 2228850 h 2228850"/>
                <a:gd name="connsiteX4" fmla="*/ 723900 w 723900"/>
                <a:gd name="connsiteY4" fmla="*/ 2190750 h 222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2228850">
                  <a:moveTo>
                    <a:pt x="723900" y="2190750"/>
                  </a:moveTo>
                  <a:lnTo>
                    <a:pt x="714375" y="57150"/>
                  </a:lnTo>
                  <a:lnTo>
                    <a:pt x="0" y="0"/>
                  </a:lnTo>
                  <a:lnTo>
                    <a:pt x="85725" y="2228850"/>
                  </a:lnTo>
                  <a:lnTo>
                    <a:pt x="723900" y="2190750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8" name="Forme libre 107"/>
            <p:cNvSpPr/>
            <p:nvPr/>
          </p:nvSpPr>
          <p:spPr>
            <a:xfrm>
              <a:off x="0" y="737418"/>
              <a:ext cx="2846590" cy="4940702"/>
            </a:xfrm>
            <a:custGeom>
              <a:avLst/>
              <a:gdLst>
                <a:gd name="connsiteX0" fmla="*/ 9525 w 2019300"/>
                <a:gd name="connsiteY0" fmla="*/ 0 h 3190875"/>
                <a:gd name="connsiteX1" fmla="*/ 2019300 w 2019300"/>
                <a:gd name="connsiteY1" fmla="*/ 257175 h 3190875"/>
                <a:gd name="connsiteX2" fmla="*/ 1943100 w 2019300"/>
                <a:gd name="connsiteY2" fmla="*/ 342900 h 3190875"/>
                <a:gd name="connsiteX3" fmla="*/ 1971675 w 2019300"/>
                <a:gd name="connsiteY3" fmla="*/ 2838450 h 3190875"/>
                <a:gd name="connsiteX4" fmla="*/ 0 w 2019300"/>
                <a:gd name="connsiteY4" fmla="*/ 3190875 h 3190875"/>
                <a:gd name="connsiteX5" fmla="*/ 9525 w 2019300"/>
                <a:gd name="connsiteY5" fmla="*/ 0 h 3190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300" h="3190875">
                  <a:moveTo>
                    <a:pt x="9525" y="0"/>
                  </a:moveTo>
                  <a:lnTo>
                    <a:pt x="2019300" y="257175"/>
                  </a:lnTo>
                  <a:lnTo>
                    <a:pt x="1943100" y="342900"/>
                  </a:lnTo>
                  <a:lnTo>
                    <a:pt x="1971675" y="2838450"/>
                  </a:lnTo>
                  <a:lnTo>
                    <a:pt x="0" y="3190875"/>
                  </a:lnTo>
                  <a:lnTo>
                    <a:pt x="9525" y="0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9" name="Forme libre 108"/>
            <p:cNvSpPr/>
            <p:nvPr/>
          </p:nvSpPr>
          <p:spPr>
            <a:xfrm>
              <a:off x="3423965" y="766915"/>
              <a:ext cx="5720035" cy="4984947"/>
            </a:xfrm>
            <a:custGeom>
              <a:avLst/>
              <a:gdLst>
                <a:gd name="connsiteX0" fmla="*/ 4057650 w 4057650"/>
                <a:gd name="connsiteY0" fmla="*/ 3219450 h 3219450"/>
                <a:gd name="connsiteX1" fmla="*/ 1562100 w 4057650"/>
                <a:gd name="connsiteY1" fmla="*/ 2876550 h 3219450"/>
                <a:gd name="connsiteX2" fmla="*/ 1571625 w 4057650"/>
                <a:gd name="connsiteY2" fmla="*/ 600075 h 3219450"/>
                <a:gd name="connsiteX3" fmla="*/ 657225 w 4057650"/>
                <a:gd name="connsiteY3" fmla="*/ 676275 h 3219450"/>
                <a:gd name="connsiteX4" fmla="*/ 628650 w 4057650"/>
                <a:gd name="connsiteY4" fmla="*/ 2724150 h 3219450"/>
                <a:gd name="connsiteX5" fmla="*/ 28575 w 4057650"/>
                <a:gd name="connsiteY5" fmla="*/ 2647950 h 3219450"/>
                <a:gd name="connsiteX6" fmla="*/ 0 w 4057650"/>
                <a:gd name="connsiteY6" fmla="*/ 523875 h 3219450"/>
                <a:gd name="connsiteX7" fmla="*/ 4057650 w 4057650"/>
                <a:gd name="connsiteY7" fmla="*/ 0 h 3219450"/>
                <a:gd name="connsiteX8" fmla="*/ 4057650 w 4057650"/>
                <a:gd name="connsiteY8" fmla="*/ 3219450 h 3219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7650" h="3219450">
                  <a:moveTo>
                    <a:pt x="4057650" y="3219450"/>
                  </a:moveTo>
                  <a:lnTo>
                    <a:pt x="1562100" y="2876550"/>
                  </a:lnTo>
                  <a:lnTo>
                    <a:pt x="1571625" y="600075"/>
                  </a:lnTo>
                  <a:lnTo>
                    <a:pt x="657225" y="676275"/>
                  </a:lnTo>
                  <a:lnTo>
                    <a:pt x="628650" y="2724150"/>
                  </a:lnTo>
                  <a:lnTo>
                    <a:pt x="28575" y="2647950"/>
                  </a:lnTo>
                  <a:lnTo>
                    <a:pt x="0" y="523875"/>
                  </a:lnTo>
                  <a:lnTo>
                    <a:pt x="4057650" y="0"/>
                  </a:lnTo>
                  <a:lnTo>
                    <a:pt x="4057650" y="3219450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0" name="Forme libre 109"/>
            <p:cNvSpPr/>
            <p:nvPr/>
          </p:nvSpPr>
          <p:spPr>
            <a:xfrm>
              <a:off x="4368800" y="45085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2" name="Forme libre 111"/>
            <p:cNvSpPr/>
            <p:nvPr/>
          </p:nvSpPr>
          <p:spPr>
            <a:xfrm>
              <a:off x="4254500" y="1625600"/>
              <a:ext cx="1475317" cy="3594100"/>
            </a:xfrm>
            <a:custGeom>
              <a:avLst/>
              <a:gdLst>
                <a:gd name="connsiteX0" fmla="*/ 0 w 1475317"/>
                <a:gd name="connsiteY0" fmla="*/ 3352800 h 3594100"/>
                <a:gd name="connsiteX1" fmla="*/ 38100 w 1475317"/>
                <a:gd name="connsiteY1" fmla="*/ 114300 h 3594100"/>
                <a:gd name="connsiteX2" fmla="*/ 1447800 w 1475317"/>
                <a:gd name="connsiteY2" fmla="*/ 0 h 3594100"/>
                <a:gd name="connsiteX3" fmla="*/ 1435100 w 1475317"/>
                <a:gd name="connsiteY3" fmla="*/ 3594100 h 3594100"/>
                <a:gd name="connsiteX4" fmla="*/ 1295400 w 1475317"/>
                <a:gd name="connsiteY4" fmla="*/ 3556000 h 3594100"/>
                <a:gd name="connsiteX5" fmla="*/ 1282700 w 1475317"/>
                <a:gd name="connsiteY5" fmla="*/ 152400 h 3594100"/>
                <a:gd name="connsiteX6" fmla="*/ 177800 w 1475317"/>
                <a:gd name="connsiteY6" fmla="*/ 266700 h 3594100"/>
                <a:gd name="connsiteX7" fmla="*/ 139700 w 1475317"/>
                <a:gd name="connsiteY7" fmla="*/ 3365500 h 3594100"/>
                <a:gd name="connsiteX8" fmla="*/ 0 w 1475317"/>
                <a:gd name="connsiteY8" fmla="*/ 3352800 h 359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317" h="3594100">
                  <a:moveTo>
                    <a:pt x="0" y="3352800"/>
                  </a:moveTo>
                  <a:lnTo>
                    <a:pt x="38100" y="114300"/>
                  </a:lnTo>
                  <a:lnTo>
                    <a:pt x="1447800" y="0"/>
                  </a:lnTo>
                  <a:cubicBezTo>
                    <a:pt x="1443567" y="1198033"/>
                    <a:pt x="1475317" y="3052233"/>
                    <a:pt x="1435100" y="3594100"/>
                  </a:cubicBezTo>
                  <a:lnTo>
                    <a:pt x="1295400" y="3556000"/>
                  </a:lnTo>
                  <a:cubicBezTo>
                    <a:pt x="1291167" y="2421467"/>
                    <a:pt x="1286933" y="1286933"/>
                    <a:pt x="1282700" y="152400"/>
                  </a:cubicBezTo>
                  <a:lnTo>
                    <a:pt x="177800" y="266700"/>
                  </a:lnTo>
                  <a:lnTo>
                    <a:pt x="139700" y="3365500"/>
                  </a:lnTo>
                  <a:lnTo>
                    <a:pt x="0" y="33528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13" name="Image 112" descr="6a92a1d9.png"/>
            <p:cNvPicPr>
              <a:picLocks noChangeAspect="1"/>
            </p:cNvPicPr>
            <p:nvPr/>
          </p:nvPicPr>
          <p:blipFill>
            <a:blip r:embed="rId9" cstate="print"/>
            <a:srcRect r="24803"/>
            <a:stretch>
              <a:fillRect/>
            </a:stretch>
          </p:blipFill>
          <p:spPr>
            <a:xfrm rot="21540000">
              <a:off x="4032152" y="1506180"/>
              <a:ext cx="1080000" cy="3637053"/>
            </a:xfrm>
            <a:prstGeom prst="rect">
              <a:avLst/>
            </a:prstGeom>
          </p:spPr>
        </p:pic>
        <p:pic>
          <p:nvPicPr>
            <p:cNvPr id="114" name="Image 113" descr="6a92a1d9.png"/>
            <p:cNvPicPr>
              <a:picLocks noChangeAspect="1"/>
            </p:cNvPicPr>
            <p:nvPr/>
          </p:nvPicPr>
          <p:blipFill>
            <a:blip r:embed="rId9" cstate="print"/>
            <a:srcRect r="24803"/>
            <a:stretch>
              <a:fillRect/>
            </a:stretch>
          </p:blipFill>
          <p:spPr>
            <a:xfrm rot="21540000" flipH="1">
              <a:off x="4927455" y="1436950"/>
              <a:ext cx="975380" cy="3920824"/>
            </a:xfrm>
            <a:prstGeom prst="rect">
              <a:avLst/>
            </a:prstGeom>
          </p:spPr>
        </p:pic>
      </p:grpSp>
      <p:sp>
        <p:nvSpPr>
          <p:cNvPr id="35" name="Rectangle 34"/>
          <p:cNvSpPr/>
          <p:nvPr/>
        </p:nvSpPr>
        <p:spPr>
          <a:xfrm>
            <a:off x="6000760" y="1428736"/>
            <a:ext cx="2857520" cy="2357454"/>
          </a:xfrm>
          <a:prstGeom prst="rect">
            <a:avLst/>
          </a:prstGeom>
          <a:blipFill dpi="0" rotWithShape="1">
            <a:blip r:embed="rId10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6143636" y="1500174"/>
            <a:ext cx="27146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Je n'ai pas choisi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C'est ni le besoin, ni l'envie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J'ai cette force au fond de moi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me porte vers toi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Loin, plus loin que l'au delà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Où l'horizon se noie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Dans le ciel et la terre. </a:t>
            </a:r>
            <a:endParaRPr lang="fr-FR" sz="1600" dirty="0"/>
          </a:p>
        </p:txBody>
      </p:sp>
      <p:sp>
        <p:nvSpPr>
          <p:cNvPr id="63" name="Rectangle 62"/>
          <p:cNvSpPr/>
          <p:nvPr/>
        </p:nvSpPr>
        <p:spPr>
          <a:xfrm>
            <a:off x="6143636" y="1571612"/>
            <a:ext cx="27146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Loin, à des milles et des milles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Où tout est immobile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J'offrirai mes prières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Je n'ai pas choisi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C'est ni le besoin, ni l'envie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J'ai cette force au fond de moi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me porte vers toi</a:t>
            </a:r>
            <a:endParaRPr lang="fr-FR" sz="1600" dirty="0"/>
          </a:p>
        </p:txBody>
      </p:sp>
      <p:sp>
        <p:nvSpPr>
          <p:cNvPr id="64" name="Rectangle 63"/>
          <p:cNvSpPr/>
          <p:nvPr/>
        </p:nvSpPr>
        <p:spPr>
          <a:xfrm>
            <a:off x="6143636" y="1500174"/>
            <a:ext cx="27146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Loin, au bout de l'espérance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Trouver la délivrance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du feu et du fer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Loin, je suis né pour servir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Pour servir et mourir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Pour souffrir et me taire</a:t>
            </a:r>
            <a:endParaRPr lang="fr-FR" sz="1600" dirty="0"/>
          </a:p>
        </p:txBody>
      </p:sp>
      <p:sp>
        <p:nvSpPr>
          <p:cNvPr id="65" name="Rectangle 64"/>
          <p:cNvSpPr/>
          <p:nvPr/>
        </p:nvSpPr>
        <p:spPr>
          <a:xfrm>
            <a:off x="6143636" y="1891247"/>
            <a:ext cx="25003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Loin, loin jusqu'au pied du</a:t>
            </a:r>
          </a:p>
          <a:p>
            <a:r>
              <a:rPr lang="fr-FR" sz="1600" dirty="0" smtClean="0">
                <a:solidFill>
                  <a:schemeClr val="bg1"/>
                </a:solidFill>
              </a:rPr>
              <a:t>                    ciel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Aux ténèbres éternelles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J'irai vers ta lumière</a:t>
            </a:r>
          </a:p>
        </p:txBody>
      </p:sp>
      <p:sp>
        <p:nvSpPr>
          <p:cNvPr id="60" name="Rectangle 59"/>
          <p:cNvSpPr/>
          <p:nvPr/>
        </p:nvSpPr>
        <p:spPr>
          <a:xfrm>
            <a:off x="6143636" y="1500174"/>
            <a:ext cx="2500330" cy="206210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Loin, aussi loin que tu sois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plus loin si je dois,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J'irai vers ta lumière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/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Loin, aussi loin que je peux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plus loin si tu veux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Par delà les frontières</a:t>
            </a:r>
            <a:endParaRPr lang="fr-FR" sz="1600" dirty="0"/>
          </a:p>
        </p:txBody>
      </p:sp>
      <p:sp>
        <p:nvSpPr>
          <p:cNvPr id="28" name="Forme libre 27"/>
          <p:cNvSpPr/>
          <p:nvPr/>
        </p:nvSpPr>
        <p:spPr>
          <a:xfrm>
            <a:off x="3454400" y="1549400"/>
            <a:ext cx="38100" cy="3302000"/>
          </a:xfrm>
          <a:custGeom>
            <a:avLst/>
            <a:gdLst>
              <a:gd name="connsiteX0" fmla="*/ 0 w 38100"/>
              <a:gd name="connsiteY0" fmla="*/ 0 h 3302000"/>
              <a:gd name="connsiteX1" fmla="*/ 38100 w 38100"/>
              <a:gd name="connsiteY1" fmla="*/ 3302000 h 3302000"/>
              <a:gd name="connsiteX2" fmla="*/ 38100 w 38100"/>
              <a:gd name="connsiteY2" fmla="*/ 3302000 h 330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100" h="3302000">
                <a:moveTo>
                  <a:pt x="0" y="0"/>
                </a:moveTo>
                <a:lnTo>
                  <a:pt x="38100" y="3302000"/>
                </a:lnTo>
                <a:lnTo>
                  <a:pt x="38100" y="3302000"/>
                </a:lnTo>
              </a:path>
            </a:pathLst>
          </a:cu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4" name="Rectangle 7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5" name="Rectangle 7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6" name="Rectangle 7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7" name="Rectangle 7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8" name="Rectangle 7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9" name="Rectangle 7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0" name="Rectangle 7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1" name="Rectangle 8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3" name="Rectangle 8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4" name="Rectangle 8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5" name="Rectangle 8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6" name="Rectangle 8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7" name="Rectangle 8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8" name="Rectangle 8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9" name="Rectangle 8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0" name="Rectangle 8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1" name="Rectangle 9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2" name="Rectangle 9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3" name="Rectangle 9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4" name="Rectangle 9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5" name="Rectangle 9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6" name="Rectangle 9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7" name="Rectangle 9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8" name="Rectangle 9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9" name="Rectangle 9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0" name="Rectangle 9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5" name="Rectangle 12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6" name="Rectangle 12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7" name="Rectangle 12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8" name="Rectangle 12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9" name="Rectangle 12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0" name="Rectangle 12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1" name="Rectangle 13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2" name="Rectangle 13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4" name="Rectangle 13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5" name="Rectangle 13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6" name="Rectangle 13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3" name="Image 32" descr="8e293ccf.jpg"/>
          <p:cNvPicPr>
            <a:picLocks noChangeAspect="1"/>
          </p:cNvPicPr>
          <p:nvPr/>
        </p:nvPicPr>
        <p:blipFill>
          <a:blip r:embed="rId20" cstate="print"/>
          <a:srcRect l="61870" b="80209"/>
          <a:stretch>
            <a:fillRect/>
          </a:stretch>
        </p:blipFill>
        <p:spPr>
          <a:xfrm>
            <a:off x="5643570" y="0"/>
            <a:ext cx="3500430" cy="1357298"/>
          </a:xfrm>
          <a:prstGeom prst="rect">
            <a:avLst/>
          </a:prstGeom>
        </p:spPr>
      </p:pic>
      <p:pic>
        <p:nvPicPr>
          <p:cNvPr id="34" name="Image 33" descr="8e293ccf.jpg"/>
          <p:cNvPicPr>
            <a:picLocks noChangeAspect="1"/>
          </p:cNvPicPr>
          <p:nvPr/>
        </p:nvPicPr>
        <p:blipFill>
          <a:blip r:embed="rId20" cstate="print"/>
          <a:srcRect l="61870" t="60416" b="2"/>
          <a:stretch>
            <a:fillRect/>
          </a:stretch>
        </p:blipFill>
        <p:spPr>
          <a:xfrm>
            <a:off x="5786446" y="4143380"/>
            <a:ext cx="3357554" cy="2714596"/>
          </a:xfrm>
          <a:prstGeom prst="rect">
            <a:avLst/>
          </a:prstGeom>
        </p:spPr>
      </p:pic>
      <p:grpSp>
        <p:nvGrpSpPr>
          <p:cNvPr id="21" name="Groupe 20"/>
          <p:cNvGrpSpPr/>
          <p:nvPr/>
        </p:nvGrpSpPr>
        <p:grpSpPr>
          <a:xfrm>
            <a:off x="5929322" y="3786190"/>
            <a:ext cx="3000396" cy="2143116"/>
            <a:chOff x="785786" y="1669808"/>
            <a:chExt cx="7576097" cy="5188192"/>
          </a:xfrm>
        </p:grpSpPr>
        <p:sp>
          <p:nvSpPr>
            <p:cNvPr id="22" name="Forme libre 21"/>
            <p:cNvSpPr/>
            <p:nvPr/>
          </p:nvSpPr>
          <p:spPr>
            <a:xfrm>
              <a:off x="1028699" y="1669808"/>
              <a:ext cx="7333184" cy="1301994"/>
            </a:xfrm>
            <a:custGeom>
              <a:avLst/>
              <a:gdLst>
                <a:gd name="connsiteX0" fmla="*/ 7099300 w 7099300"/>
                <a:gd name="connsiteY0" fmla="*/ 457200 h 774700"/>
                <a:gd name="connsiteX1" fmla="*/ 0 w 7099300"/>
                <a:gd name="connsiteY1" fmla="*/ 0 h 774700"/>
                <a:gd name="connsiteX2" fmla="*/ 76200 w 7099300"/>
                <a:gd name="connsiteY2" fmla="*/ 508000 h 774700"/>
                <a:gd name="connsiteX3" fmla="*/ 6591300 w 7099300"/>
                <a:gd name="connsiteY3" fmla="*/ 774700 h 774700"/>
                <a:gd name="connsiteX4" fmla="*/ 6870700 w 7099300"/>
                <a:gd name="connsiteY4" fmla="*/ 444500 h 774700"/>
                <a:gd name="connsiteX5" fmla="*/ 6870700 w 7099300"/>
                <a:gd name="connsiteY5" fmla="*/ 444500 h 77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9300" h="774700">
                  <a:moveTo>
                    <a:pt x="7099300" y="457200"/>
                  </a:moveTo>
                  <a:lnTo>
                    <a:pt x="0" y="0"/>
                  </a:lnTo>
                  <a:lnTo>
                    <a:pt x="76200" y="508000"/>
                  </a:lnTo>
                  <a:lnTo>
                    <a:pt x="6591300" y="774700"/>
                  </a:lnTo>
                  <a:lnTo>
                    <a:pt x="6870700" y="444500"/>
                  </a:lnTo>
                  <a:lnTo>
                    <a:pt x="6870700" y="444500"/>
                  </a:lnTo>
                </a:path>
              </a:pathLst>
            </a:custGeom>
            <a:blipFill>
              <a:blip r:embed="rId21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785786" y="2188633"/>
              <a:ext cx="7395633" cy="4669367"/>
            </a:xfrm>
            <a:custGeom>
              <a:avLst/>
              <a:gdLst>
                <a:gd name="connsiteX0" fmla="*/ 7175500 w 7395633"/>
                <a:gd name="connsiteY0" fmla="*/ 457200 h 4669367"/>
                <a:gd name="connsiteX1" fmla="*/ 7327900 w 7395633"/>
                <a:gd name="connsiteY1" fmla="*/ 469900 h 4669367"/>
                <a:gd name="connsiteX2" fmla="*/ 7366000 w 7395633"/>
                <a:gd name="connsiteY2" fmla="*/ 546100 h 4669367"/>
                <a:gd name="connsiteX3" fmla="*/ 7251700 w 7395633"/>
                <a:gd name="connsiteY3" fmla="*/ 596900 h 4669367"/>
                <a:gd name="connsiteX4" fmla="*/ 7112000 w 7395633"/>
                <a:gd name="connsiteY4" fmla="*/ 622300 h 4669367"/>
                <a:gd name="connsiteX5" fmla="*/ 7124700 w 7395633"/>
                <a:gd name="connsiteY5" fmla="*/ 647700 h 4669367"/>
                <a:gd name="connsiteX6" fmla="*/ 7124700 w 7395633"/>
                <a:gd name="connsiteY6" fmla="*/ 3124200 h 4669367"/>
                <a:gd name="connsiteX7" fmla="*/ 7124700 w 7395633"/>
                <a:gd name="connsiteY7" fmla="*/ 3746500 h 4669367"/>
                <a:gd name="connsiteX8" fmla="*/ 7124700 w 7395633"/>
                <a:gd name="connsiteY8" fmla="*/ 3746500 h 4669367"/>
                <a:gd name="connsiteX9" fmla="*/ 7200900 w 7395633"/>
                <a:gd name="connsiteY9" fmla="*/ 3810000 h 4669367"/>
                <a:gd name="connsiteX10" fmla="*/ 7200900 w 7395633"/>
                <a:gd name="connsiteY10" fmla="*/ 3873500 h 4669367"/>
                <a:gd name="connsiteX11" fmla="*/ 7302500 w 7395633"/>
                <a:gd name="connsiteY11" fmla="*/ 4000500 h 4669367"/>
                <a:gd name="connsiteX12" fmla="*/ 7277100 w 7395633"/>
                <a:gd name="connsiteY12" fmla="*/ 4140200 h 4669367"/>
                <a:gd name="connsiteX13" fmla="*/ 7366000 w 7395633"/>
                <a:gd name="connsiteY13" fmla="*/ 4318000 h 4669367"/>
                <a:gd name="connsiteX14" fmla="*/ 7340600 w 7395633"/>
                <a:gd name="connsiteY14" fmla="*/ 4318000 h 4669367"/>
                <a:gd name="connsiteX15" fmla="*/ 7035800 w 7395633"/>
                <a:gd name="connsiteY15" fmla="*/ 4483100 h 4669367"/>
                <a:gd name="connsiteX16" fmla="*/ 6654800 w 7395633"/>
                <a:gd name="connsiteY16" fmla="*/ 4610100 h 4669367"/>
                <a:gd name="connsiteX17" fmla="*/ 6032500 w 7395633"/>
                <a:gd name="connsiteY17" fmla="*/ 4660900 h 4669367"/>
                <a:gd name="connsiteX18" fmla="*/ 5245100 w 7395633"/>
                <a:gd name="connsiteY18" fmla="*/ 4559300 h 4669367"/>
                <a:gd name="connsiteX19" fmla="*/ 4749800 w 7395633"/>
                <a:gd name="connsiteY19" fmla="*/ 4394200 h 4669367"/>
                <a:gd name="connsiteX20" fmla="*/ 4635500 w 7395633"/>
                <a:gd name="connsiteY20" fmla="*/ 4343400 h 4669367"/>
                <a:gd name="connsiteX21" fmla="*/ 4495800 w 7395633"/>
                <a:gd name="connsiteY21" fmla="*/ 4368800 h 4669367"/>
                <a:gd name="connsiteX22" fmla="*/ 4394200 w 7395633"/>
                <a:gd name="connsiteY22" fmla="*/ 4343400 h 4669367"/>
                <a:gd name="connsiteX23" fmla="*/ 4419600 w 7395633"/>
                <a:gd name="connsiteY23" fmla="*/ 4229100 h 4669367"/>
                <a:gd name="connsiteX24" fmla="*/ 4025900 w 7395633"/>
                <a:gd name="connsiteY24" fmla="*/ 4216400 h 4669367"/>
                <a:gd name="connsiteX25" fmla="*/ 3225800 w 7395633"/>
                <a:gd name="connsiteY25" fmla="*/ 4178300 h 4669367"/>
                <a:gd name="connsiteX26" fmla="*/ 2451100 w 7395633"/>
                <a:gd name="connsiteY26" fmla="*/ 4025900 h 4669367"/>
                <a:gd name="connsiteX27" fmla="*/ 2159000 w 7395633"/>
                <a:gd name="connsiteY27" fmla="*/ 3911600 h 4669367"/>
                <a:gd name="connsiteX28" fmla="*/ 1981200 w 7395633"/>
                <a:gd name="connsiteY28" fmla="*/ 3835400 h 4669367"/>
                <a:gd name="connsiteX29" fmla="*/ 1854200 w 7395633"/>
                <a:gd name="connsiteY29" fmla="*/ 3886200 h 4669367"/>
                <a:gd name="connsiteX30" fmla="*/ 1676400 w 7395633"/>
                <a:gd name="connsiteY30" fmla="*/ 3924300 h 4669367"/>
                <a:gd name="connsiteX31" fmla="*/ 1447800 w 7395633"/>
                <a:gd name="connsiteY31" fmla="*/ 3886200 h 4669367"/>
                <a:gd name="connsiteX32" fmla="*/ 1155700 w 7395633"/>
                <a:gd name="connsiteY32" fmla="*/ 3886200 h 4669367"/>
                <a:gd name="connsiteX33" fmla="*/ 558800 w 7395633"/>
                <a:gd name="connsiteY33" fmla="*/ 3822700 h 4669367"/>
                <a:gd name="connsiteX34" fmla="*/ 190500 w 7395633"/>
                <a:gd name="connsiteY34" fmla="*/ 3746500 h 4669367"/>
                <a:gd name="connsiteX35" fmla="*/ 12700 w 7395633"/>
                <a:gd name="connsiteY35" fmla="*/ 3594100 h 4669367"/>
                <a:gd name="connsiteX36" fmla="*/ 114300 w 7395633"/>
                <a:gd name="connsiteY36" fmla="*/ 3467100 h 4669367"/>
                <a:gd name="connsiteX37" fmla="*/ 63500 w 7395633"/>
                <a:gd name="connsiteY37" fmla="*/ 3365500 h 4669367"/>
                <a:gd name="connsiteX38" fmla="*/ 165100 w 7395633"/>
                <a:gd name="connsiteY38" fmla="*/ 3314700 h 4669367"/>
                <a:gd name="connsiteX39" fmla="*/ 190500 w 7395633"/>
                <a:gd name="connsiteY39" fmla="*/ 3175000 h 4669367"/>
                <a:gd name="connsiteX40" fmla="*/ 152400 w 7395633"/>
                <a:gd name="connsiteY40" fmla="*/ 3073400 h 4669367"/>
                <a:gd name="connsiteX41" fmla="*/ 215900 w 7395633"/>
                <a:gd name="connsiteY41" fmla="*/ 2984500 h 4669367"/>
                <a:gd name="connsiteX42" fmla="*/ 177800 w 7395633"/>
                <a:gd name="connsiteY42" fmla="*/ 2844800 h 4669367"/>
                <a:gd name="connsiteX43" fmla="*/ 215900 w 7395633"/>
                <a:gd name="connsiteY43" fmla="*/ 2806700 h 4669367"/>
                <a:gd name="connsiteX44" fmla="*/ 190500 w 7395633"/>
                <a:gd name="connsiteY44" fmla="*/ 2692400 h 4669367"/>
                <a:gd name="connsiteX45" fmla="*/ 165100 w 7395633"/>
                <a:gd name="connsiteY45" fmla="*/ 2679700 h 4669367"/>
                <a:gd name="connsiteX46" fmla="*/ 215900 w 7395633"/>
                <a:gd name="connsiteY46" fmla="*/ 2616200 h 4669367"/>
                <a:gd name="connsiteX47" fmla="*/ 228600 w 7395633"/>
                <a:gd name="connsiteY47" fmla="*/ 2540000 h 4669367"/>
                <a:gd name="connsiteX48" fmla="*/ 215900 w 7395633"/>
                <a:gd name="connsiteY48" fmla="*/ 2476500 h 4669367"/>
                <a:gd name="connsiteX49" fmla="*/ 215900 w 7395633"/>
                <a:gd name="connsiteY49" fmla="*/ 850900 h 4669367"/>
                <a:gd name="connsiteX50" fmla="*/ 215900 w 7395633"/>
                <a:gd name="connsiteY50" fmla="*/ 850900 h 4669367"/>
                <a:gd name="connsiteX51" fmla="*/ 177800 w 7395633"/>
                <a:gd name="connsiteY51" fmla="*/ 749300 h 4669367"/>
                <a:gd name="connsiteX52" fmla="*/ 190500 w 7395633"/>
                <a:gd name="connsiteY52" fmla="*/ 482600 h 4669367"/>
                <a:gd name="connsiteX53" fmla="*/ 152400 w 7395633"/>
                <a:gd name="connsiteY53" fmla="*/ 419100 h 4669367"/>
                <a:gd name="connsiteX54" fmla="*/ 203200 w 7395633"/>
                <a:gd name="connsiteY54" fmla="*/ 355600 h 4669367"/>
                <a:gd name="connsiteX55" fmla="*/ 165100 w 7395633"/>
                <a:gd name="connsiteY55" fmla="*/ 279400 h 4669367"/>
                <a:gd name="connsiteX56" fmla="*/ 165100 w 7395633"/>
                <a:gd name="connsiteY56" fmla="*/ 241300 h 4669367"/>
                <a:gd name="connsiteX57" fmla="*/ 63500 w 7395633"/>
                <a:gd name="connsiteY57" fmla="*/ 215900 h 4669367"/>
                <a:gd name="connsiteX58" fmla="*/ 12700 w 7395633"/>
                <a:gd name="connsiteY58" fmla="*/ 190500 h 4669367"/>
                <a:gd name="connsiteX59" fmla="*/ 25400 w 7395633"/>
                <a:gd name="connsiteY59" fmla="*/ 127000 h 4669367"/>
                <a:gd name="connsiteX60" fmla="*/ 114300 w 7395633"/>
                <a:gd name="connsiteY60" fmla="*/ 63500 h 4669367"/>
                <a:gd name="connsiteX61" fmla="*/ 190500 w 7395633"/>
                <a:gd name="connsiteY61" fmla="*/ 63500 h 4669367"/>
                <a:gd name="connsiteX62" fmla="*/ 241300 w 7395633"/>
                <a:gd name="connsiteY62" fmla="*/ 0 h 4669367"/>
                <a:gd name="connsiteX63" fmla="*/ 317500 w 7395633"/>
                <a:gd name="connsiteY63" fmla="*/ 63500 h 4669367"/>
                <a:gd name="connsiteX64" fmla="*/ 558800 w 7395633"/>
                <a:gd name="connsiteY64" fmla="*/ 101600 h 4669367"/>
                <a:gd name="connsiteX65" fmla="*/ 685800 w 7395633"/>
                <a:gd name="connsiteY65" fmla="*/ 101600 h 4669367"/>
                <a:gd name="connsiteX66" fmla="*/ 850900 w 7395633"/>
                <a:gd name="connsiteY66" fmla="*/ 139700 h 4669367"/>
                <a:gd name="connsiteX67" fmla="*/ 1231900 w 7395633"/>
                <a:gd name="connsiteY67" fmla="*/ 127000 h 4669367"/>
                <a:gd name="connsiteX68" fmla="*/ 1676400 w 7395633"/>
                <a:gd name="connsiteY68" fmla="*/ 127000 h 4669367"/>
                <a:gd name="connsiteX69" fmla="*/ 2628900 w 7395633"/>
                <a:gd name="connsiteY69" fmla="*/ 228600 h 4669367"/>
                <a:gd name="connsiteX70" fmla="*/ 4343400 w 7395633"/>
                <a:gd name="connsiteY70" fmla="*/ 355600 h 4669367"/>
                <a:gd name="connsiteX71" fmla="*/ 4699000 w 7395633"/>
                <a:gd name="connsiteY71" fmla="*/ 381000 h 4669367"/>
                <a:gd name="connsiteX72" fmla="*/ 4940300 w 7395633"/>
                <a:gd name="connsiteY72" fmla="*/ 419100 h 4669367"/>
                <a:gd name="connsiteX73" fmla="*/ 5283200 w 7395633"/>
                <a:gd name="connsiteY73" fmla="*/ 469900 h 4669367"/>
                <a:gd name="connsiteX74" fmla="*/ 6184900 w 7395633"/>
                <a:gd name="connsiteY74" fmla="*/ 520700 h 4669367"/>
                <a:gd name="connsiteX75" fmla="*/ 6781800 w 7395633"/>
                <a:gd name="connsiteY75" fmla="*/ 495300 h 4669367"/>
                <a:gd name="connsiteX76" fmla="*/ 6997700 w 7395633"/>
                <a:gd name="connsiteY76" fmla="*/ 444500 h 4669367"/>
                <a:gd name="connsiteX77" fmla="*/ 7175500 w 7395633"/>
                <a:gd name="connsiteY77" fmla="*/ 457200 h 4669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7395633" h="4669367">
                  <a:moveTo>
                    <a:pt x="7175500" y="457200"/>
                  </a:moveTo>
                  <a:cubicBezTo>
                    <a:pt x="7230533" y="461433"/>
                    <a:pt x="7296150" y="455083"/>
                    <a:pt x="7327900" y="469900"/>
                  </a:cubicBezTo>
                  <a:cubicBezTo>
                    <a:pt x="7359650" y="484717"/>
                    <a:pt x="7378700" y="524933"/>
                    <a:pt x="7366000" y="546100"/>
                  </a:cubicBezTo>
                  <a:cubicBezTo>
                    <a:pt x="7353300" y="567267"/>
                    <a:pt x="7294033" y="584200"/>
                    <a:pt x="7251700" y="596900"/>
                  </a:cubicBezTo>
                  <a:cubicBezTo>
                    <a:pt x="7209367" y="609600"/>
                    <a:pt x="7133167" y="613833"/>
                    <a:pt x="7112000" y="622300"/>
                  </a:cubicBezTo>
                  <a:cubicBezTo>
                    <a:pt x="7090833" y="630767"/>
                    <a:pt x="7122583" y="230717"/>
                    <a:pt x="7124700" y="647700"/>
                  </a:cubicBezTo>
                  <a:cubicBezTo>
                    <a:pt x="7126817" y="1064683"/>
                    <a:pt x="7124700" y="3124200"/>
                    <a:pt x="7124700" y="3124200"/>
                  </a:cubicBezTo>
                  <a:lnTo>
                    <a:pt x="7124700" y="3746500"/>
                  </a:lnTo>
                  <a:lnTo>
                    <a:pt x="7124700" y="3746500"/>
                  </a:lnTo>
                  <a:cubicBezTo>
                    <a:pt x="7137400" y="3757083"/>
                    <a:pt x="7188200" y="3788833"/>
                    <a:pt x="7200900" y="3810000"/>
                  </a:cubicBezTo>
                  <a:cubicBezTo>
                    <a:pt x="7213600" y="3831167"/>
                    <a:pt x="7183967" y="3841750"/>
                    <a:pt x="7200900" y="3873500"/>
                  </a:cubicBezTo>
                  <a:cubicBezTo>
                    <a:pt x="7217833" y="3905250"/>
                    <a:pt x="7289800" y="3956050"/>
                    <a:pt x="7302500" y="4000500"/>
                  </a:cubicBezTo>
                  <a:cubicBezTo>
                    <a:pt x="7315200" y="4044950"/>
                    <a:pt x="7266517" y="4087283"/>
                    <a:pt x="7277100" y="4140200"/>
                  </a:cubicBezTo>
                  <a:cubicBezTo>
                    <a:pt x="7287683" y="4193117"/>
                    <a:pt x="7355417" y="4288367"/>
                    <a:pt x="7366000" y="4318000"/>
                  </a:cubicBezTo>
                  <a:cubicBezTo>
                    <a:pt x="7376583" y="4347633"/>
                    <a:pt x="7395633" y="4290483"/>
                    <a:pt x="7340600" y="4318000"/>
                  </a:cubicBezTo>
                  <a:cubicBezTo>
                    <a:pt x="7285567" y="4345517"/>
                    <a:pt x="7150100" y="4434417"/>
                    <a:pt x="7035800" y="4483100"/>
                  </a:cubicBezTo>
                  <a:cubicBezTo>
                    <a:pt x="6921500" y="4531783"/>
                    <a:pt x="6822017" y="4580467"/>
                    <a:pt x="6654800" y="4610100"/>
                  </a:cubicBezTo>
                  <a:cubicBezTo>
                    <a:pt x="6487583" y="4639733"/>
                    <a:pt x="6267450" y="4669367"/>
                    <a:pt x="6032500" y="4660900"/>
                  </a:cubicBezTo>
                  <a:cubicBezTo>
                    <a:pt x="5797550" y="4652433"/>
                    <a:pt x="5458883" y="4603750"/>
                    <a:pt x="5245100" y="4559300"/>
                  </a:cubicBezTo>
                  <a:cubicBezTo>
                    <a:pt x="5031317" y="4514850"/>
                    <a:pt x="4851400" y="4430183"/>
                    <a:pt x="4749800" y="4394200"/>
                  </a:cubicBezTo>
                  <a:cubicBezTo>
                    <a:pt x="4648200" y="4358217"/>
                    <a:pt x="4677833" y="4347633"/>
                    <a:pt x="4635500" y="4343400"/>
                  </a:cubicBezTo>
                  <a:cubicBezTo>
                    <a:pt x="4593167" y="4339167"/>
                    <a:pt x="4536017" y="4368800"/>
                    <a:pt x="4495800" y="4368800"/>
                  </a:cubicBezTo>
                  <a:cubicBezTo>
                    <a:pt x="4455583" y="4368800"/>
                    <a:pt x="4406900" y="4366683"/>
                    <a:pt x="4394200" y="4343400"/>
                  </a:cubicBezTo>
                  <a:cubicBezTo>
                    <a:pt x="4381500" y="4320117"/>
                    <a:pt x="4480983" y="4250267"/>
                    <a:pt x="4419600" y="4229100"/>
                  </a:cubicBezTo>
                  <a:cubicBezTo>
                    <a:pt x="4358217" y="4207933"/>
                    <a:pt x="4025900" y="4216400"/>
                    <a:pt x="4025900" y="4216400"/>
                  </a:cubicBezTo>
                  <a:cubicBezTo>
                    <a:pt x="3826933" y="4207933"/>
                    <a:pt x="3488267" y="4210050"/>
                    <a:pt x="3225800" y="4178300"/>
                  </a:cubicBezTo>
                  <a:cubicBezTo>
                    <a:pt x="2963333" y="4146550"/>
                    <a:pt x="2628900" y="4070350"/>
                    <a:pt x="2451100" y="4025900"/>
                  </a:cubicBezTo>
                  <a:cubicBezTo>
                    <a:pt x="2273300" y="3981450"/>
                    <a:pt x="2237317" y="3943350"/>
                    <a:pt x="2159000" y="3911600"/>
                  </a:cubicBezTo>
                  <a:cubicBezTo>
                    <a:pt x="2080683" y="3879850"/>
                    <a:pt x="2032000" y="3839633"/>
                    <a:pt x="1981200" y="3835400"/>
                  </a:cubicBezTo>
                  <a:cubicBezTo>
                    <a:pt x="1930400" y="3831167"/>
                    <a:pt x="1905000" y="3871383"/>
                    <a:pt x="1854200" y="3886200"/>
                  </a:cubicBezTo>
                  <a:cubicBezTo>
                    <a:pt x="1803400" y="3901017"/>
                    <a:pt x="1744133" y="3924300"/>
                    <a:pt x="1676400" y="3924300"/>
                  </a:cubicBezTo>
                  <a:cubicBezTo>
                    <a:pt x="1608667" y="3924300"/>
                    <a:pt x="1534583" y="3892550"/>
                    <a:pt x="1447800" y="3886200"/>
                  </a:cubicBezTo>
                  <a:cubicBezTo>
                    <a:pt x="1361017" y="3879850"/>
                    <a:pt x="1303867" y="3896783"/>
                    <a:pt x="1155700" y="3886200"/>
                  </a:cubicBezTo>
                  <a:cubicBezTo>
                    <a:pt x="1007533" y="3875617"/>
                    <a:pt x="719667" y="3845983"/>
                    <a:pt x="558800" y="3822700"/>
                  </a:cubicBezTo>
                  <a:cubicBezTo>
                    <a:pt x="397933" y="3799417"/>
                    <a:pt x="281517" y="3784600"/>
                    <a:pt x="190500" y="3746500"/>
                  </a:cubicBezTo>
                  <a:cubicBezTo>
                    <a:pt x="99483" y="3708400"/>
                    <a:pt x="25400" y="3640667"/>
                    <a:pt x="12700" y="3594100"/>
                  </a:cubicBezTo>
                  <a:cubicBezTo>
                    <a:pt x="0" y="3547533"/>
                    <a:pt x="105833" y="3505200"/>
                    <a:pt x="114300" y="3467100"/>
                  </a:cubicBezTo>
                  <a:cubicBezTo>
                    <a:pt x="122767" y="3429000"/>
                    <a:pt x="55033" y="3390900"/>
                    <a:pt x="63500" y="3365500"/>
                  </a:cubicBezTo>
                  <a:cubicBezTo>
                    <a:pt x="71967" y="3340100"/>
                    <a:pt x="143933" y="3346450"/>
                    <a:pt x="165100" y="3314700"/>
                  </a:cubicBezTo>
                  <a:cubicBezTo>
                    <a:pt x="186267" y="3282950"/>
                    <a:pt x="192617" y="3215217"/>
                    <a:pt x="190500" y="3175000"/>
                  </a:cubicBezTo>
                  <a:cubicBezTo>
                    <a:pt x="188383" y="3134783"/>
                    <a:pt x="148167" y="3105150"/>
                    <a:pt x="152400" y="3073400"/>
                  </a:cubicBezTo>
                  <a:cubicBezTo>
                    <a:pt x="156633" y="3041650"/>
                    <a:pt x="211667" y="3022600"/>
                    <a:pt x="215900" y="2984500"/>
                  </a:cubicBezTo>
                  <a:cubicBezTo>
                    <a:pt x="220133" y="2946400"/>
                    <a:pt x="177800" y="2874433"/>
                    <a:pt x="177800" y="2844800"/>
                  </a:cubicBezTo>
                  <a:cubicBezTo>
                    <a:pt x="177800" y="2815167"/>
                    <a:pt x="213783" y="2832100"/>
                    <a:pt x="215900" y="2806700"/>
                  </a:cubicBezTo>
                  <a:cubicBezTo>
                    <a:pt x="218017" y="2781300"/>
                    <a:pt x="198967" y="2713567"/>
                    <a:pt x="190500" y="2692400"/>
                  </a:cubicBezTo>
                  <a:cubicBezTo>
                    <a:pt x="182033" y="2671233"/>
                    <a:pt x="160867" y="2692400"/>
                    <a:pt x="165100" y="2679700"/>
                  </a:cubicBezTo>
                  <a:cubicBezTo>
                    <a:pt x="169333" y="2667000"/>
                    <a:pt x="205317" y="2639483"/>
                    <a:pt x="215900" y="2616200"/>
                  </a:cubicBezTo>
                  <a:cubicBezTo>
                    <a:pt x="226483" y="2592917"/>
                    <a:pt x="228600" y="2563283"/>
                    <a:pt x="228600" y="2540000"/>
                  </a:cubicBezTo>
                  <a:cubicBezTo>
                    <a:pt x="228600" y="2516717"/>
                    <a:pt x="218017" y="2758017"/>
                    <a:pt x="215900" y="2476500"/>
                  </a:cubicBezTo>
                  <a:cubicBezTo>
                    <a:pt x="213783" y="2194983"/>
                    <a:pt x="215900" y="850900"/>
                    <a:pt x="215900" y="850900"/>
                  </a:cubicBezTo>
                  <a:lnTo>
                    <a:pt x="215900" y="850900"/>
                  </a:lnTo>
                  <a:cubicBezTo>
                    <a:pt x="209550" y="833967"/>
                    <a:pt x="182033" y="810683"/>
                    <a:pt x="177800" y="749300"/>
                  </a:cubicBezTo>
                  <a:cubicBezTo>
                    <a:pt x="173567" y="687917"/>
                    <a:pt x="194733" y="537633"/>
                    <a:pt x="190500" y="482600"/>
                  </a:cubicBezTo>
                  <a:cubicBezTo>
                    <a:pt x="186267" y="427567"/>
                    <a:pt x="150283" y="440267"/>
                    <a:pt x="152400" y="419100"/>
                  </a:cubicBezTo>
                  <a:cubicBezTo>
                    <a:pt x="154517" y="397933"/>
                    <a:pt x="201083" y="378883"/>
                    <a:pt x="203200" y="355600"/>
                  </a:cubicBezTo>
                  <a:cubicBezTo>
                    <a:pt x="205317" y="332317"/>
                    <a:pt x="171450" y="298450"/>
                    <a:pt x="165100" y="279400"/>
                  </a:cubicBezTo>
                  <a:cubicBezTo>
                    <a:pt x="158750" y="260350"/>
                    <a:pt x="182033" y="251883"/>
                    <a:pt x="165100" y="241300"/>
                  </a:cubicBezTo>
                  <a:cubicBezTo>
                    <a:pt x="148167" y="230717"/>
                    <a:pt x="88900" y="224367"/>
                    <a:pt x="63500" y="215900"/>
                  </a:cubicBezTo>
                  <a:cubicBezTo>
                    <a:pt x="38100" y="207433"/>
                    <a:pt x="19050" y="205317"/>
                    <a:pt x="12700" y="190500"/>
                  </a:cubicBezTo>
                  <a:cubicBezTo>
                    <a:pt x="6350" y="175683"/>
                    <a:pt x="8467" y="148167"/>
                    <a:pt x="25400" y="127000"/>
                  </a:cubicBezTo>
                  <a:cubicBezTo>
                    <a:pt x="42333" y="105833"/>
                    <a:pt x="86783" y="74083"/>
                    <a:pt x="114300" y="63500"/>
                  </a:cubicBezTo>
                  <a:cubicBezTo>
                    <a:pt x="141817" y="52917"/>
                    <a:pt x="169333" y="74083"/>
                    <a:pt x="190500" y="63500"/>
                  </a:cubicBezTo>
                  <a:cubicBezTo>
                    <a:pt x="211667" y="52917"/>
                    <a:pt x="220133" y="0"/>
                    <a:pt x="241300" y="0"/>
                  </a:cubicBezTo>
                  <a:cubicBezTo>
                    <a:pt x="262467" y="0"/>
                    <a:pt x="264583" y="46567"/>
                    <a:pt x="317500" y="63500"/>
                  </a:cubicBezTo>
                  <a:cubicBezTo>
                    <a:pt x="370417" y="80433"/>
                    <a:pt x="497417" y="95250"/>
                    <a:pt x="558800" y="101600"/>
                  </a:cubicBezTo>
                  <a:cubicBezTo>
                    <a:pt x="620183" y="107950"/>
                    <a:pt x="637117" y="95250"/>
                    <a:pt x="685800" y="101600"/>
                  </a:cubicBezTo>
                  <a:cubicBezTo>
                    <a:pt x="734483" y="107950"/>
                    <a:pt x="759883" y="135467"/>
                    <a:pt x="850900" y="139700"/>
                  </a:cubicBezTo>
                  <a:cubicBezTo>
                    <a:pt x="941917" y="143933"/>
                    <a:pt x="1094317" y="129117"/>
                    <a:pt x="1231900" y="127000"/>
                  </a:cubicBezTo>
                  <a:cubicBezTo>
                    <a:pt x="1369483" y="124883"/>
                    <a:pt x="1443567" y="110067"/>
                    <a:pt x="1676400" y="127000"/>
                  </a:cubicBezTo>
                  <a:cubicBezTo>
                    <a:pt x="1909233" y="143933"/>
                    <a:pt x="2184400" y="190500"/>
                    <a:pt x="2628900" y="228600"/>
                  </a:cubicBezTo>
                  <a:cubicBezTo>
                    <a:pt x="3073400" y="266700"/>
                    <a:pt x="4343400" y="355600"/>
                    <a:pt x="4343400" y="355600"/>
                  </a:cubicBezTo>
                  <a:cubicBezTo>
                    <a:pt x="4688417" y="381000"/>
                    <a:pt x="4599517" y="370417"/>
                    <a:pt x="4699000" y="381000"/>
                  </a:cubicBezTo>
                  <a:cubicBezTo>
                    <a:pt x="4798483" y="391583"/>
                    <a:pt x="4940300" y="419100"/>
                    <a:pt x="4940300" y="419100"/>
                  </a:cubicBezTo>
                  <a:cubicBezTo>
                    <a:pt x="5037667" y="433917"/>
                    <a:pt x="5075767" y="452967"/>
                    <a:pt x="5283200" y="469900"/>
                  </a:cubicBezTo>
                  <a:cubicBezTo>
                    <a:pt x="5490633" y="486833"/>
                    <a:pt x="5935133" y="516467"/>
                    <a:pt x="6184900" y="520700"/>
                  </a:cubicBezTo>
                  <a:cubicBezTo>
                    <a:pt x="6434667" y="524933"/>
                    <a:pt x="6646333" y="508000"/>
                    <a:pt x="6781800" y="495300"/>
                  </a:cubicBezTo>
                  <a:cubicBezTo>
                    <a:pt x="6917267" y="482600"/>
                    <a:pt x="6932083" y="450850"/>
                    <a:pt x="6997700" y="444500"/>
                  </a:cubicBezTo>
                  <a:cubicBezTo>
                    <a:pt x="7063317" y="438150"/>
                    <a:pt x="7120467" y="452967"/>
                    <a:pt x="7175500" y="457200"/>
                  </a:cubicBezTo>
                  <a:close/>
                </a:path>
              </a:pathLst>
            </a:custGeom>
            <a:blipFill>
              <a:blip r:embed="rId2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4" name="Cadre 23"/>
          <p:cNvSpPr/>
          <p:nvPr/>
        </p:nvSpPr>
        <p:spPr>
          <a:xfrm>
            <a:off x="5572132" y="1142984"/>
            <a:ext cx="3571868" cy="2928958"/>
          </a:xfrm>
          <a:prstGeom prst="fram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scene3d>
            <a:camera prst="perspectiveLeft">
              <a:rot lat="0" lon="1500000" rev="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40" name="Groupe 39"/>
          <p:cNvGrpSpPr/>
          <p:nvPr/>
        </p:nvGrpSpPr>
        <p:grpSpPr>
          <a:xfrm>
            <a:off x="2786050" y="2285992"/>
            <a:ext cx="1571636" cy="3404127"/>
            <a:chOff x="-32" y="0"/>
            <a:chExt cx="3795184" cy="7190317"/>
          </a:xfrm>
        </p:grpSpPr>
        <p:sp>
          <p:nvSpPr>
            <p:cNvPr id="41" name="Forme libre 40"/>
            <p:cNvSpPr/>
            <p:nvPr/>
          </p:nvSpPr>
          <p:spPr>
            <a:xfrm>
              <a:off x="190500" y="1803400"/>
              <a:ext cx="317500" cy="63500"/>
            </a:xfrm>
            <a:custGeom>
              <a:avLst/>
              <a:gdLst>
                <a:gd name="connsiteX0" fmla="*/ 317500 w 317500"/>
                <a:gd name="connsiteY0" fmla="*/ 63500 h 63500"/>
                <a:gd name="connsiteX1" fmla="*/ 0 w 317500"/>
                <a:gd name="connsiteY1" fmla="*/ 0 h 63500"/>
                <a:gd name="connsiteX2" fmla="*/ 0 w 317500"/>
                <a:gd name="connsiteY2" fmla="*/ 0 h 63500"/>
                <a:gd name="connsiteX3" fmla="*/ 0 w 317500"/>
                <a:gd name="connsiteY3" fmla="*/ 0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500" h="63500">
                  <a:moveTo>
                    <a:pt x="317500" y="635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71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2" name="Forme libre 41"/>
            <p:cNvSpPr/>
            <p:nvPr/>
          </p:nvSpPr>
          <p:spPr>
            <a:xfrm>
              <a:off x="558800" y="1892300"/>
              <a:ext cx="266700" cy="38100"/>
            </a:xfrm>
            <a:custGeom>
              <a:avLst/>
              <a:gdLst>
                <a:gd name="connsiteX0" fmla="*/ 266700 w 266700"/>
                <a:gd name="connsiteY0" fmla="*/ 38100 h 38100"/>
                <a:gd name="connsiteX1" fmla="*/ 0 w 266700"/>
                <a:gd name="connsiteY1" fmla="*/ 0 h 38100"/>
                <a:gd name="connsiteX2" fmla="*/ 0 w 266700"/>
                <a:gd name="connsiteY2" fmla="*/ 0 h 38100"/>
                <a:gd name="connsiteX3" fmla="*/ 0 w 266700"/>
                <a:gd name="connsiteY3" fmla="*/ 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38100">
                  <a:moveTo>
                    <a:pt x="266700" y="381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3" name="Forme libre 42"/>
            <p:cNvSpPr/>
            <p:nvPr/>
          </p:nvSpPr>
          <p:spPr>
            <a:xfrm>
              <a:off x="1155700" y="1993900"/>
              <a:ext cx="431800" cy="88900"/>
            </a:xfrm>
            <a:custGeom>
              <a:avLst/>
              <a:gdLst>
                <a:gd name="connsiteX0" fmla="*/ 0 w 431800"/>
                <a:gd name="connsiteY0" fmla="*/ 0 h 88900"/>
                <a:gd name="connsiteX1" fmla="*/ 215900 w 431800"/>
                <a:gd name="connsiteY1" fmla="*/ 38100 h 88900"/>
                <a:gd name="connsiteX2" fmla="*/ 431800 w 431800"/>
                <a:gd name="connsiteY2" fmla="*/ 88900 h 88900"/>
                <a:gd name="connsiteX3" fmla="*/ 431800 w 431800"/>
                <a:gd name="connsiteY3" fmla="*/ 88900 h 8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1800" h="88900">
                  <a:moveTo>
                    <a:pt x="0" y="0"/>
                  </a:moveTo>
                  <a:lnTo>
                    <a:pt x="215900" y="38100"/>
                  </a:lnTo>
                  <a:lnTo>
                    <a:pt x="431800" y="88900"/>
                  </a:lnTo>
                  <a:lnTo>
                    <a:pt x="431800" y="88900"/>
                  </a:lnTo>
                </a:path>
              </a:pathLst>
            </a:cu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4" name="Forme libre 43"/>
            <p:cNvSpPr/>
            <p:nvPr/>
          </p:nvSpPr>
          <p:spPr>
            <a:xfrm>
              <a:off x="812800" y="1778000"/>
              <a:ext cx="406400" cy="381000"/>
            </a:xfrm>
            <a:custGeom>
              <a:avLst/>
              <a:gdLst>
                <a:gd name="connsiteX0" fmla="*/ 368300 w 406400"/>
                <a:gd name="connsiteY0" fmla="*/ 0 h 381000"/>
                <a:gd name="connsiteX1" fmla="*/ 406400 w 406400"/>
                <a:gd name="connsiteY1" fmla="*/ 381000 h 381000"/>
                <a:gd name="connsiteX2" fmla="*/ 0 w 406400"/>
                <a:gd name="connsiteY2" fmla="*/ 368300 h 381000"/>
                <a:gd name="connsiteX3" fmla="*/ 0 w 406400"/>
                <a:gd name="connsiteY3" fmla="*/ 25400 h 381000"/>
                <a:gd name="connsiteX4" fmla="*/ 368300 w 406400"/>
                <a:gd name="connsiteY4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381000">
                  <a:moveTo>
                    <a:pt x="368300" y="0"/>
                  </a:moveTo>
                  <a:lnTo>
                    <a:pt x="406400" y="381000"/>
                  </a:lnTo>
                  <a:lnTo>
                    <a:pt x="0" y="368300"/>
                  </a:lnTo>
                  <a:lnTo>
                    <a:pt x="0" y="25400"/>
                  </a:lnTo>
                  <a:lnTo>
                    <a:pt x="36830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5" name="Forme libre 44"/>
            <p:cNvSpPr/>
            <p:nvPr/>
          </p:nvSpPr>
          <p:spPr>
            <a:xfrm>
              <a:off x="-32" y="0"/>
              <a:ext cx="3795184" cy="7190317"/>
            </a:xfrm>
            <a:custGeom>
              <a:avLst/>
              <a:gdLst>
                <a:gd name="connsiteX0" fmla="*/ 1589617 w 3795184"/>
                <a:gd name="connsiteY0" fmla="*/ 2059517 h 7190317"/>
                <a:gd name="connsiteX1" fmla="*/ 1526117 w 3795184"/>
                <a:gd name="connsiteY1" fmla="*/ 1310217 h 7190317"/>
                <a:gd name="connsiteX2" fmla="*/ 1513417 w 3795184"/>
                <a:gd name="connsiteY2" fmla="*/ 649817 h 7190317"/>
                <a:gd name="connsiteX3" fmla="*/ 1513417 w 3795184"/>
                <a:gd name="connsiteY3" fmla="*/ 586317 h 7190317"/>
                <a:gd name="connsiteX4" fmla="*/ 1513417 w 3795184"/>
                <a:gd name="connsiteY4" fmla="*/ 586317 h 7190317"/>
                <a:gd name="connsiteX5" fmla="*/ 2059517 w 3795184"/>
                <a:gd name="connsiteY5" fmla="*/ 548217 h 7190317"/>
                <a:gd name="connsiteX6" fmla="*/ 2567517 w 3795184"/>
                <a:gd name="connsiteY6" fmla="*/ 599017 h 7190317"/>
                <a:gd name="connsiteX7" fmla="*/ 3037417 w 3795184"/>
                <a:gd name="connsiteY7" fmla="*/ 738717 h 7190317"/>
                <a:gd name="connsiteX8" fmla="*/ 3037417 w 3795184"/>
                <a:gd name="connsiteY8" fmla="*/ 738717 h 7190317"/>
                <a:gd name="connsiteX9" fmla="*/ 3037417 w 3795184"/>
                <a:gd name="connsiteY9" fmla="*/ 903817 h 7190317"/>
                <a:gd name="connsiteX10" fmla="*/ 3100917 w 3795184"/>
                <a:gd name="connsiteY10" fmla="*/ 1703917 h 7190317"/>
                <a:gd name="connsiteX11" fmla="*/ 3113617 w 3795184"/>
                <a:gd name="connsiteY11" fmla="*/ 2046817 h 7190317"/>
                <a:gd name="connsiteX12" fmla="*/ 3113617 w 3795184"/>
                <a:gd name="connsiteY12" fmla="*/ 2034117 h 7190317"/>
                <a:gd name="connsiteX13" fmla="*/ 2935817 w 3795184"/>
                <a:gd name="connsiteY13" fmla="*/ 2110317 h 7190317"/>
                <a:gd name="connsiteX14" fmla="*/ 2465917 w 3795184"/>
                <a:gd name="connsiteY14" fmla="*/ 2186517 h 7190317"/>
                <a:gd name="connsiteX15" fmla="*/ 1742017 w 3795184"/>
                <a:gd name="connsiteY15" fmla="*/ 2110317 h 7190317"/>
                <a:gd name="connsiteX16" fmla="*/ 256117 w 3795184"/>
                <a:gd name="connsiteY16" fmla="*/ 1818217 h 7190317"/>
                <a:gd name="connsiteX17" fmla="*/ 205317 w 3795184"/>
                <a:gd name="connsiteY17" fmla="*/ 1805517 h 7190317"/>
                <a:gd name="connsiteX18" fmla="*/ 129117 w 3795184"/>
                <a:gd name="connsiteY18" fmla="*/ 1780117 h 7190317"/>
                <a:gd name="connsiteX19" fmla="*/ 129117 w 3795184"/>
                <a:gd name="connsiteY19" fmla="*/ 1602317 h 7190317"/>
                <a:gd name="connsiteX20" fmla="*/ 116417 w 3795184"/>
                <a:gd name="connsiteY20" fmla="*/ 370417 h 7190317"/>
                <a:gd name="connsiteX21" fmla="*/ 129117 w 3795184"/>
                <a:gd name="connsiteY21" fmla="*/ 14817 h 7190317"/>
                <a:gd name="connsiteX22" fmla="*/ 129117 w 3795184"/>
                <a:gd name="connsiteY22" fmla="*/ 14817 h 7190317"/>
                <a:gd name="connsiteX23" fmla="*/ 687917 w 3795184"/>
                <a:gd name="connsiteY23" fmla="*/ 14817 h 7190317"/>
                <a:gd name="connsiteX24" fmla="*/ 2084917 w 3795184"/>
                <a:gd name="connsiteY24" fmla="*/ 2117 h 7190317"/>
                <a:gd name="connsiteX25" fmla="*/ 3100917 w 3795184"/>
                <a:gd name="connsiteY25" fmla="*/ 14817 h 7190317"/>
                <a:gd name="connsiteX26" fmla="*/ 3685117 w 3795184"/>
                <a:gd name="connsiteY26" fmla="*/ 2117 h 7190317"/>
                <a:gd name="connsiteX27" fmla="*/ 3761317 w 3795184"/>
                <a:gd name="connsiteY27" fmla="*/ 2117 h 7190317"/>
                <a:gd name="connsiteX28" fmla="*/ 3761317 w 3795184"/>
                <a:gd name="connsiteY28" fmla="*/ 2117 h 7190317"/>
                <a:gd name="connsiteX29" fmla="*/ 3761317 w 3795184"/>
                <a:gd name="connsiteY29" fmla="*/ 522817 h 7190317"/>
                <a:gd name="connsiteX30" fmla="*/ 3761317 w 3795184"/>
                <a:gd name="connsiteY30" fmla="*/ 3354917 h 7190317"/>
                <a:gd name="connsiteX31" fmla="*/ 3761317 w 3795184"/>
                <a:gd name="connsiteY31" fmla="*/ 5031317 h 7190317"/>
                <a:gd name="connsiteX32" fmla="*/ 3761317 w 3795184"/>
                <a:gd name="connsiteY32" fmla="*/ 6275917 h 7190317"/>
                <a:gd name="connsiteX33" fmla="*/ 3761317 w 3795184"/>
                <a:gd name="connsiteY33" fmla="*/ 6656917 h 7190317"/>
                <a:gd name="connsiteX34" fmla="*/ 3761317 w 3795184"/>
                <a:gd name="connsiteY34" fmla="*/ 6885517 h 7190317"/>
                <a:gd name="connsiteX35" fmla="*/ 3761317 w 3795184"/>
                <a:gd name="connsiteY35" fmla="*/ 6885517 h 7190317"/>
                <a:gd name="connsiteX36" fmla="*/ 3291417 w 3795184"/>
                <a:gd name="connsiteY36" fmla="*/ 6885517 h 7190317"/>
                <a:gd name="connsiteX37" fmla="*/ 1373717 w 3795184"/>
                <a:gd name="connsiteY37" fmla="*/ 6885517 h 7190317"/>
                <a:gd name="connsiteX38" fmla="*/ 421217 w 3795184"/>
                <a:gd name="connsiteY38" fmla="*/ 6872817 h 7190317"/>
                <a:gd name="connsiteX39" fmla="*/ 218017 w 3795184"/>
                <a:gd name="connsiteY39" fmla="*/ 6885517 h 7190317"/>
                <a:gd name="connsiteX40" fmla="*/ 116417 w 3795184"/>
                <a:gd name="connsiteY40" fmla="*/ 6872817 h 7190317"/>
                <a:gd name="connsiteX41" fmla="*/ 116417 w 3795184"/>
                <a:gd name="connsiteY41" fmla="*/ 6860117 h 7190317"/>
                <a:gd name="connsiteX42" fmla="*/ 116417 w 3795184"/>
                <a:gd name="connsiteY42" fmla="*/ 6618817 h 7190317"/>
                <a:gd name="connsiteX43" fmla="*/ 129117 w 3795184"/>
                <a:gd name="connsiteY43" fmla="*/ 3431117 h 7190317"/>
                <a:gd name="connsiteX44" fmla="*/ 116417 w 3795184"/>
                <a:gd name="connsiteY44" fmla="*/ 2465917 h 7190317"/>
                <a:gd name="connsiteX45" fmla="*/ 116417 w 3795184"/>
                <a:gd name="connsiteY45" fmla="*/ 1932517 h 7190317"/>
                <a:gd name="connsiteX46" fmla="*/ 116417 w 3795184"/>
                <a:gd name="connsiteY46" fmla="*/ 1792817 h 7190317"/>
                <a:gd name="connsiteX47" fmla="*/ 116417 w 3795184"/>
                <a:gd name="connsiteY47" fmla="*/ 1792817 h 7190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795184" h="7190317">
                  <a:moveTo>
                    <a:pt x="1589617" y="2059517"/>
                  </a:moveTo>
                  <a:cubicBezTo>
                    <a:pt x="1564217" y="1802342"/>
                    <a:pt x="1538817" y="1545167"/>
                    <a:pt x="1526117" y="1310217"/>
                  </a:cubicBezTo>
                  <a:cubicBezTo>
                    <a:pt x="1513417" y="1075267"/>
                    <a:pt x="1515534" y="770467"/>
                    <a:pt x="1513417" y="649817"/>
                  </a:cubicBezTo>
                  <a:cubicBezTo>
                    <a:pt x="1511300" y="529167"/>
                    <a:pt x="1513417" y="586317"/>
                    <a:pt x="1513417" y="586317"/>
                  </a:cubicBezTo>
                  <a:lnTo>
                    <a:pt x="1513417" y="586317"/>
                  </a:lnTo>
                  <a:cubicBezTo>
                    <a:pt x="1604434" y="579967"/>
                    <a:pt x="1883834" y="546100"/>
                    <a:pt x="2059517" y="548217"/>
                  </a:cubicBezTo>
                  <a:cubicBezTo>
                    <a:pt x="2235200" y="550334"/>
                    <a:pt x="2404534" y="567267"/>
                    <a:pt x="2567517" y="599017"/>
                  </a:cubicBezTo>
                  <a:cubicBezTo>
                    <a:pt x="2730500" y="630767"/>
                    <a:pt x="3037417" y="738717"/>
                    <a:pt x="3037417" y="738717"/>
                  </a:cubicBezTo>
                  <a:lnTo>
                    <a:pt x="3037417" y="738717"/>
                  </a:lnTo>
                  <a:cubicBezTo>
                    <a:pt x="3037417" y="766234"/>
                    <a:pt x="3026834" y="742950"/>
                    <a:pt x="3037417" y="903817"/>
                  </a:cubicBezTo>
                  <a:cubicBezTo>
                    <a:pt x="3048000" y="1064684"/>
                    <a:pt x="3088217" y="1513417"/>
                    <a:pt x="3100917" y="1703917"/>
                  </a:cubicBezTo>
                  <a:cubicBezTo>
                    <a:pt x="3113617" y="1894417"/>
                    <a:pt x="3111500" y="1991784"/>
                    <a:pt x="3113617" y="2046817"/>
                  </a:cubicBezTo>
                  <a:cubicBezTo>
                    <a:pt x="3115734" y="2101850"/>
                    <a:pt x="3143250" y="2023534"/>
                    <a:pt x="3113617" y="2034117"/>
                  </a:cubicBezTo>
                  <a:cubicBezTo>
                    <a:pt x="3083984" y="2044700"/>
                    <a:pt x="3043767" y="2084917"/>
                    <a:pt x="2935817" y="2110317"/>
                  </a:cubicBezTo>
                  <a:cubicBezTo>
                    <a:pt x="2827867" y="2135717"/>
                    <a:pt x="2664884" y="2186517"/>
                    <a:pt x="2465917" y="2186517"/>
                  </a:cubicBezTo>
                  <a:cubicBezTo>
                    <a:pt x="2266950" y="2186517"/>
                    <a:pt x="2110317" y="2171700"/>
                    <a:pt x="1742017" y="2110317"/>
                  </a:cubicBezTo>
                  <a:cubicBezTo>
                    <a:pt x="1373717" y="2048934"/>
                    <a:pt x="512234" y="1869017"/>
                    <a:pt x="256117" y="1818217"/>
                  </a:cubicBezTo>
                  <a:cubicBezTo>
                    <a:pt x="0" y="1767417"/>
                    <a:pt x="226484" y="1811867"/>
                    <a:pt x="205317" y="1805517"/>
                  </a:cubicBezTo>
                  <a:cubicBezTo>
                    <a:pt x="184150" y="1799167"/>
                    <a:pt x="141817" y="1813984"/>
                    <a:pt x="129117" y="1780117"/>
                  </a:cubicBezTo>
                  <a:cubicBezTo>
                    <a:pt x="116417" y="1746250"/>
                    <a:pt x="131234" y="1837267"/>
                    <a:pt x="129117" y="1602317"/>
                  </a:cubicBezTo>
                  <a:cubicBezTo>
                    <a:pt x="127000" y="1367367"/>
                    <a:pt x="116417" y="635000"/>
                    <a:pt x="116417" y="370417"/>
                  </a:cubicBezTo>
                  <a:cubicBezTo>
                    <a:pt x="116417" y="105834"/>
                    <a:pt x="129117" y="14817"/>
                    <a:pt x="129117" y="14817"/>
                  </a:cubicBezTo>
                  <a:lnTo>
                    <a:pt x="129117" y="14817"/>
                  </a:lnTo>
                  <a:lnTo>
                    <a:pt x="687917" y="14817"/>
                  </a:lnTo>
                  <a:lnTo>
                    <a:pt x="2084917" y="2117"/>
                  </a:lnTo>
                  <a:cubicBezTo>
                    <a:pt x="2487084" y="2117"/>
                    <a:pt x="2834217" y="14817"/>
                    <a:pt x="3100917" y="14817"/>
                  </a:cubicBezTo>
                  <a:cubicBezTo>
                    <a:pt x="3367617" y="14817"/>
                    <a:pt x="3575050" y="4234"/>
                    <a:pt x="3685117" y="2117"/>
                  </a:cubicBezTo>
                  <a:cubicBezTo>
                    <a:pt x="3795184" y="0"/>
                    <a:pt x="3761317" y="2117"/>
                    <a:pt x="3761317" y="2117"/>
                  </a:cubicBezTo>
                  <a:lnTo>
                    <a:pt x="3761317" y="2117"/>
                  </a:lnTo>
                  <a:lnTo>
                    <a:pt x="3761317" y="522817"/>
                  </a:lnTo>
                  <a:lnTo>
                    <a:pt x="3761317" y="3354917"/>
                  </a:lnTo>
                  <a:lnTo>
                    <a:pt x="3761317" y="5031317"/>
                  </a:lnTo>
                  <a:lnTo>
                    <a:pt x="3761317" y="6275917"/>
                  </a:lnTo>
                  <a:lnTo>
                    <a:pt x="3761317" y="6656917"/>
                  </a:lnTo>
                  <a:lnTo>
                    <a:pt x="3761317" y="6885517"/>
                  </a:lnTo>
                  <a:lnTo>
                    <a:pt x="3761317" y="6885517"/>
                  </a:lnTo>
                  <a:lnTo>
                    <a:pt x="3291417" y="6885517"/>
                  </a:lnTo>
                  <a:lnTo>
                    <a:pt x="1373717" y="6885517"/>
                  </a:lnTo>
                  <a:lnTo>
                    <a:pt x="421217" y="6872817"/>
                  </a:lnTo>
                  <a:cubicBezTo>
                    <a:pt x="228600" y="6872817"/>
                    <a:pt x="268817" y="6885517"/>
                    <a:pt x="218017" y="6885517"/>
                  </a:cubicBezTo>
                  <a:cubicBezTo>
                    <a:pt x="167217" y="6885517"/>
                    <a:pt x="133350" y="6877050"/>
                    <a:pt x="116417" y="6872817"/>
                  </a:cubicBezTo>
                  <a:cubicBezTo>
                    <a:pt x="99484" y="6868584"/>
                    <a:pt x="116417" y="6860117"/>
                    <a:pt x="116417" y="6860117"/>
                  </a:cubicBezTo>
                  <a:cubicBezTo>
                    <a:pt x="116417" y="6817784"/>
                    <a:pt x="114300" y="7190317"/>
                    <a:pt x="116417" y="6618817"/>
                  </a:cubicBezTo>
                  <a:cubicBezTo>
                    <a:pt x="118534" y="6047317"/>
                    <a:pt x="129117" y="4123267"/>
                    <a:pt x="129117" y="3431117"/>
                  </a:cubicBezTo>
                  <a:cubicBezTo>
                    <a:pt x="129117" y="2738967"/>
                    <a:pt x="118534" y="2715684"/>
                    <a:pt x="116417" y="2465917"/>
                  </a:cubicBezTo>
                  <a:cubicBezTo>
                    <a:pt x="114300" y="2216150"/>
                    <a:pt x="116417" y="1932517"/>
                    <a:pt x="116417" y="1932517"/>
                  </a:cubicBezTo>
                  <a:lnTo>
                    <a:pt x="116417" y="1792817"/>
                  </a:lnTo>
                  <a:lnTo>
                    <a:pt x="116417" y="1792817"/>
                  </a:lnTo>
                </a:path>
              </a:pathLst>
            </a:custGeom>
            <a:blipFill>
              <a:blip r:embed="rId2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116" name="Image 115" descr="e5ddd172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0" y="1214422"/>
            <a:ext cx="2714612" cy="2928957"/>
          </a:xfrm>
          <a:prstGeom prst="rect">
            <a:avLst/>
          </a:prstGeom>
        </p:spPr>
      </p:pic>
      <p:sp>
        <p:nvSpPr>
          <p:cNvPr id="30" name="Forme libre 29"/>
          <p:cNvSpPr/>
          <p:nvPr/>
        </p:nvSpPr>
        <p:spPr>
          <a:xfrm>
            <a:off x="-71470" y="3714752"/>
            <a:ext cx="2928926" cy="2121080"/>
          </a:xfrm>
          <a:custGeom>
            <a:avLst/>
            <a:gdLst>
              <a:gd name="connsiteX0" fmla="*/ 8833184 w 8959515"/>
              <a:gd name="connsiteY0" fmla="*/ 3416968 h 6653463"/>
              <a:gd name="connsiteX1" fmla="*/ 8941468 w 8959515"/>
              <a:gd name="connsiteY1" fmla="*/ 3561347 h 6653463"/>
              <a:gd name="connsiteX2" fmla="*/ 8941468 w 8959515"/>
              <a:gd name="connsiteY2" fmla="*/ 3765884 h 6653463"/>
              <a:gd name="connsiteX3" fmla="*/ 8869278 w 8959515"/>
              <a:gd name="connsiteY3" fmla="*/ 3922295 h 6653463"/>
              <a:gd name="connsiteX4" fmla="*/ 8773026 w 8959515"/>
              <a:gd name="connsiteY4" fmla="*/ 4006516 h 6653463"/>
              <a:gd name="connsiteX5" fmla="*/ 8736931 w 8959515"/>
              <a:gd name="connsiteY5" fmla="*/ 4211052 h 6653463"/>
              <a:gd name="connsiteX6" fmla="*/ 8748963 w 8959515"/>
              <a:gd name="connsiteY6" fmla="*/ 4764505 h 6653463"/>
              <a:gd name="connsiteX7" fmla="*/ 8736931 w 8959515"/>
              <a:gd name="connsiteY7" fmla="*/ 5125452 h 6653463"/>
              <a:gd name="connsiteX8" fmla="*/ 8640678 w 8959515"/>
              <a:gd name="connsiteY8" fmla="*/ 5510463 h 6653463"/>
              <a:gd name="connsiteX9" fmla="*/ 8688805 w 8959515"/>
              <a:gd name="connsiteY9" fmla="*/ 5558589 h 6653463"/>
              <a:gd name="connsiteX10" fmla="*/ 8724899 w 8959515"/>
              <a:gd name="connsiteY10" fmla="*/ 5727031 h 6653463"/>
              <a:gd name="connsiteX11" fmla="*/ 8712868 w 8959515"/>
              <a:gd name="connsiteY11" fmla="*/ 5895473 h 6653463"/>
              <a:gd name="connsiteX12" fmla="*/ 8748963 w 8959515"/>
              <a:gd name="connsiteY12" fmla="*/ 5979695 h 6653463"/>
              <a:gd name="connsiteX13" fmla="*/ 8700836 w 8959515"/>
              <a:gd name="connsiteY13" fmla="*/ 6075947 h 6653463"/>
              <a:gd name="connsiteX14" fmla="*/ 8604584 w 8959515"/>
              <a:gd name="connsiteY14" fmla="*/ 6148137 h 6653463"/>
              <a:gd name="connsiteX15" fmla="*/ 8339889 w 8959515"/>
              <a:gd name="connsiteY15" fmla="*/ 6172200 h 6653463"/>
              <a:gd name="connsiteX16" fmla="*/ 8207541 w 8959515"/>
              <a:gd name="connsiteY16" fmla="*/ 6100010 h 6653463"/>
              <a:gd name="connsiteX17" fmla="*/ 8159415 w 8959515"/>
              <a:gd name="connsiteY17" fmla="*/ 5991726 h 6653463"/>
              <a:gd name="connsiteX18" fmla="*/ 8135352 w 8959515"/>
              <a:gd name="connsiteY18" fmla="*/ 5991726 h 6653463"/>
              <a:gd name="connsiteX19" fmla="*/ 6739689 w 8959515"/>
              <a:gd name="connsiteY19" fmla="*/ 6112042 h 6653463"/>
              <a:gd name="connsiteX20" fmla="*/ 6234363 w 8959515"/>
              <a:gd name="connsiteY20" fmla="*/ 6148137 h 6653463"/>
              <a:gd name="connsiteX21" fmla="*/ 6162173 w 8959515"/>
              <a:gd name="connsiteY21" fmla="*/ 6160168 h 6653463"/>
              <a:gd name="connsiteX22" fmla="*/ 6198268 w 8959515"/>
              <a:gd name="connsiteY22" fmla="*/ 6256421 h 6653463"/>
              <a:gd name="connsiteX23" fmla="*/ 6150141 w 8959515"/>
              <a:gd name="connsiteY23" fmla="*/ 6400800 h 6653463"/>
              <a:gd name="connsiteX24" fmla="*/ 5981699 w 8959515"/>
              <a:gd name="connsiteY24" fmla="*/ 6436895 h 6653463"/>
              <a:gd name="connsiteX25" fmla="*/ 5801226 w 8959515"/>
              <a:gd name="connsiteY25" fmla="*/ 6376737 h 6653463"/>
              <a:gd name="connsiteX26" fmla="*/ 5753099 w 8959515"/>
              <a:gd name="connsiteY26" fmla="*/ 6292516 h 6653463"/>
              <a:gd name="connsiteX27" fmla="*/ 5741068 w 8959515"/>
              <a:gd name="connsiteY27" fmla="*/ 6220326 h 6653463"/>
              <a:gd name="connsiteX28" fmla="*/ 5777163 w 8959515"/>
              <a:gd name="connsiteY28" fmla="*/ 6184231 h 6653463"/>
              <a:gd name="connsiteX29" fmla="*/ 5729036 w 8959515"/>
              <a:gd name="connsiteY29" fmla="*/ 6184231 h 6653463"/>
              <a:gd name="connsiteX30" fmla="*/ 4934952 w 8959515"/>
              <a:gd name="connsiteY30" fmla="*/ 6244389 h 6653463"/>
              <a:gd name="connsiteX31" fmla="*/ 3791952 w 8959515"/>
              <a:gd name="connsiteY31" fmla="*/ 6316579 h 6653463"/>
              <a:gd name="connsiteX32" fmla="*/ 3467099 w 8959515"/>
              <a:gd name="connsiteY32" fmla="*/ 6316579 h 6653463"/>
              <a:gd name="connsiteX33" fmla="*/ 3503194 w 8959515"/>
              <a:gd name="connsiteY33" fmla="*/ 6364705 h 6653463"/>
              <a:gd name="connsiteX34" fmla="*/ 3491163 w 8959515"/>
              <a:gd name="connsiteY34" fmla="*/ 6521116 h 6653463"/>
              <a:gd name="connsiteX35" fmla="*/ 3358815 w 8959515"/>
              <a:gd name="connsiteY35" fmla="*/ 6593305 h 6653463"/>
              <a:gd name="connsiteX36" fmla="*/ 3178341 w 8959515"/>
              <a:gd name="connsiteY36" fmla="*/ 6593305 h 6653463"/>
              <a:gd name="connsiteX37" fmla="*/ 3070057 w 8959515"/>
              <a:gd name="connsiteY37" fmla="*/ 6533147 h 6653463"/>
              <a:gd name="connsiteX38" fmla="*/ 3033963 w 8959515"/>
              <a:gd name="connsiteY38" fmla="*/ 6424863 h 6653463"/>
              <a:gd name="connsiteX39" fmla="*/ 3070057 w 8959515"/>
              <a:gd name="connsiteY39" fmla="*/ 6328610 h 6653463"/>
              <a:gd name="connsiteX40" fmla="*/ 3009899 w 8959515"/>
              <a:gd name="connsiteY40" fmla="*/ 6328610 h 6653463"/>
              <a:gd name="connsiteX41" fmla="*/ 1722520 w 8959515"/>
              <a:gd name="connsiteY41" fmla="*/ 6376737 h 6653463"/>
              <a:gd name="connsiteX42" fmla="*/ 1048752 w 8959515"/>
              <a:gd name="connsiteY42" fmla="*/ 6388768 h 6653463"/>
              <a:gd name="connsiteX43" fmla="*/ 856247 w 8959515"/>
              <a:gd name="connsiteY43" fmla="*/ 6388768 h 6653463"/>
              <a:gd name="connsiteX44" fmla="*/ 856247 w 8959515"/>
              <a:gd name="connsiteY44" fmla="*/ 6436895 h 6653463"/>
              <a:gd name="connsiteX45" fmla="*/ 856247 w 8959515"/>
              <a:gd name="connsiteY45" fmla="*/ 6545179 h 6653463"/>
              <a:gd name="connsiteX46" fmla="*/ 663741 w 8959515"/>
              <a:gd name="connsiteY46" fmla="*/ 6641431 h 6653463"/>
              <a:gd name="connsiteX47" fmla="*/ 314826 w 8959515"/>
              <a:gd name="connsiteY47" fmla="*/ 6617368 h 6653463"/>
              <a:gd name="connsiteX48" fmla="*/ 206541 w 8959515"/>
              <a:gd name="connsiteY48" fmla="*/ 6485021 h 6653463"/>
              <a:gd name="connsiteX49" fmla="*/ 194510 w 8959515"/>
              <a:gd name="connsiteY49" fmla="*/ 6352673 h 6653463"/>
              <a:gd name="connsiteX50" fmla="*/ 218573 w 8959515"/>
              <a:gd name="connsiteY50" fmla="*/ 6316579 h 6653463"/>
              <a:gd name="connsiteX51" fmla="*/ 194510 w 8959515"/>
              <a:gd name="connsiteY51" fmla="*/ 6184231 h 6653463"/>
              <a:gd name="connsiteX52" fmla="*/ 206541 w 8959515"/>
              <a:gd name="connsiteY52" fmla="*/ 6063916 h 6653463"/>
              <a:gd name="connsiteX53" fmla="*/ 278731 w 8959515"/>
              <a:gd name="connsiteY53" fmla="*/ 5967663 h 6653463"/>
              <a:gd name="connsiteX54" fmla="*/ 242636 w 8959515"/>
              <a:gd name="connsiteY54" fmla="*/ 5835316 h 6653463"/>
              <a:gd name="connsiteX55" fmla="*/ 182478 w 8959515"/>
              <a:gd name="connsiteY55" fmla="*/ 5582652 h 6653463"/>
              <a:gd name="connsiteX56" fmla="*/ 170447 w 8959515"/>
              <a:gd name="connsiteY56" fmla="*/ 5029200 h 6653463"/>
              <a:gd name="connsiteX57" fmla="*/ 182478 w 8959515"/>
              <a:gd name="connsiteY57" fmla="*/ 4632158 h 6653463"/>
              <a:gd name="connsiteX58" fmla="*/ 134352 w 8959515"/>
              <a:gd name="connsiteY58" fmla="*/ 4391526 h 6653463"/>
              <a:gd name="connsiteX59" fmla="*/ 38099 w 8959515"/>
              <a:gd name="connsiteY59" fmla="*/ 4211052 h 6653463"/>
              <a:gd name="connsiteX60" fmla="*/ 2005 w 8959515"/>
              <a:gd name="connsiteY60" fmla="*/ 4018547 h 6653463"/>
              <a:gd name="connsiteX61" fmla="*/ 50131 w 8959515"/>
              <a:gd name="connsiteY61" fmla="*/ 3826042 h 6653463"/>
              <a:gd name="connsiteX62" fmla="*/ 38099 w 8959515"/>
              <a:gd name="connsiteY62" fmla="*/ 3729789 h 6653463"/>
              <a:gd name="connsiteX63" fmla="*/ 74194 w 8959515"/>
              <a:gd name="connsiteY63" fmla="*/ 3609473 h 6653463"/>
              <a:gd name="connsiteX64" fmla="*/ 194510 w 8959515"/>
              <a:gd name="connsiteY64" fmla="*/ 3501189 h 6653463"/>
              <a:gd name="connsiteX65" fmla="*/ 254668 w 8959515"/>
              <a:gd name="connsiteY65" fmla="*/ 3368842 h 6653463"/>
              <a:gd name="connsiteX66" fmla="*/ 399047 w 8959515"/>
              <a:gd name="connsiteY66" fmla="*/ 2971800 h 6653463"/>
              <a:gd name="connsiteX67" fmla="*/ 483268 w 8959515"/>
              <a:gd name="connsiteY67" fmla="*/ 2851484 h 6653463"/>
              <a:gd name="connsiteX68" fmla="*/ 567489 w 8959515"/>
              <a:gd name="connsiteY68" fmla="*/ 2646947 h 6653463"/>
              <a:gd name="connsiteX69" fmla="*/ 639678 w 8959515"/>
              <a:gd name="connsiteY69" fmla="*/ 2562726 h 6653463"/>
              <a:gd name="connsiteX70" fmla="*/ 711868 w 8959515"/>
              <a:gd name="connsiteY70" fmla="*/ 2514600 h 6653463"/>
              <a:gd name="connsiteX71" fmla="*/ 711868 w 8959515"/>
              <a:gd name="connsiteY71" fmla="*/ 2454442 h 6653463"/>
              <a:gd name="connsiteX72" fmla="*/ 747963 w 8959515"/>
              <a:gd name="connsiteY72" fmla="*/ 1888958 h 6653463"/>
              <a:gd name="connsiteX73" fmla="*/ 796089 w 8959515"/>
              <a:gd name="connsiteY73" fmla="*/ 1143000 h 6653463"/>
              <a:gd name="connsiteX74" fmla="*/ 904373 w 8959515"/>
              <a:gd name="connsiteY74" fmla="*/ 709863 h 6653463"/>
              <a:gd name="connsiteX75" fmla="*/ 1024689 w 8959515"/>
              <a:gd name="connsiteY75" fmla="*/ 481263 h 6653463"/>
              <a:gd name="connsiteX76" fmla="*/ 1361573 w 8959515"/>
              <a:gd name="connsiteY76" fmla="*/ 360947 h 6653463"/>
              <a:gd name="connsiteX77" fmla="*/ 1445794 w 8959515"/>
              <a:gd name="connsiteY77" fmla="*/ 360947 h 6653463"/>
              <a:gd name="connsiteX78" fmla="*/ 1517984 w 8959515"/>
              <a:gd name="connsiteY78" fmla="*/ 240631 h 6653463"/>
              <a:gd name="connsiteX79" fmla="*/ 1830805 w 8959515"/>
              <a:gd name="connsiteY79" fmla="*/ 132347 h 6653463"/>
              <a:gd name="connsiteX80" fmla="*/ 2504573 w 8959515"/>
              <a:gd name="connsiteY80" fmla="*/ 60158 h 6653463"/>
              <a:gd name="connsiteX81" fmla="*/ 2973805 w 8959515"/>
              <a:gd name="connsiteY81" fmla="*/ 84221 h 6653463"/>
              <a:gd name="connsiteX82" fmla="*/ 3142247 w 8959515"/>
              <a:gd name="connsiteY82" fmla="*/ 132347 h 6653463"/>
              <a:gd name="connsiteX83" fmla="*/ 3202405 w 8959515"/>
              <a:gd name="connsiteY83" fmla="*/ 228600 h 6653463"/>
              <a:gd name="connsiteX84" fmla="*/ 3346784 w 8959515"/>
              <a:gd name="connsiteY84" fmla="*/ 180473 h 6653463"/>
              <a:gd name="connsiteX85" fmla="*/ 3503194 w 8959515"/>
              <a:gd name="connsiteY85" fmla="*/ 168442 h 6653463"/>
              <a:gd name="connsiteX86" fmla="*/ 3575384 w 8959515"/>
              <a:gd name="connsiteY86" fmla="*/ 204537 h 6653463"/>
              <a:gd name="connsiteX87" fmla="*/ 3647573 w 8959515"/>
              <a:gd name="connsiteY87" fmla="*/ 144379 h 6653463"/>
              <a:gd name="connsiteX88" fmla="*/ 3876173 w 8959515"/>
              <a:gd name="connsiteY88" fmla="*/ 60158 h 6653463"/>
              <a:gd name="connsiteX89" fmla="*/ 4549941 w 8959515"/>
              <a:gd name="connsiteY89" fmla="*/ 48126 h 6653463"/>
              <a:gd name="connsiteX90" fmla="*/ 5019173 w 8959515"/>
              <a:gd name="connsiteY90" fmla="*/ 60158 h 6653463"/>
              <a:gd name="connsiteX91" fmla="*/ 5067299 w 8959515"/>
              <a:gd name="connsiteY91" fmla="*/ 108284 h 6653463"/>
              <a:gd name="connsiteX92" fmla="*/ 5175584 w 8959515"/>
              <a:gd name="connsiteY92" fmla="*/ 108284 h 6653463"/>
              <a:gd name="connsiteX93" fmla="*/ 5271836 w 8959515"/>
              <a:gd name="connsiteY93" fmla="*/ 180473 h 6653463"/>
              <a:gd name="connsiteX94" fmla="*/ 5380120 w 8959515"/>
              <a:gd name="connsiteY94" fmla="*/ 156410 h 6653463"/>
              <a:gd name="connsiteX95" fmla="*/ 5536531 w 8959515"/>
              <a:gd name="connsiteY95" fmla="*/ 144379 h 6653463"/>
              <a:gd name="connsiteX96" fmla="*/ 5644815 w 8959515"/>
              <a:gd name="connsiteY96" fmla="*/ 168442 h 6653463"/>
              <a:gd name="connsiteX97" fmla="*/ 5729036 w 8959515"/>
              <a:gd name="connsiteY97" fmla="*/ 96252 h 6653463"/>
              <a:gd name="connsiteX98" fmla="*/ 5813257 w 8959515"/>
              <a:gd name="connsiteY98" fmla="*/ 84221 h 6653463"/>
              <a:gd name="connsiteX99" fmla="*/ 5921541 w 8959515"/>
              <a:gd name="connsiteY99" fmla="*/ 36095 h 6653463"/>
              <a:gd name="connsiteX100" fmla="*/ 6402805 w 8959515"/>
              <a:gd name="connsiteY100" fmla="*/ 0 h 6653463"/>
              <a:gd name="connsiteX101" fmla="*/ 6860005 w 8959515"/>
              <a:gd name="connsiteY101" fmla="*/ 36095 h 6653463"/>
              <a:gd name="connsiteX102" fmla="*/ 7160794 w 8959515"/>
              <a:gd name="connsiteY102" fmla="*/ 156410 h 6653463"/>
              <a:gd name="connsiteX103" fmla="*/ 7220952 w 8959515"/>
              <a:gd name="connsiteY103" fmla="*/ 240631 h 6653463"/>
              <a:gd name="connsiteX104" fmla="*/ 7293141 w 8959515"/>
              <a:gd name="connsiteY104" fmla="*/ 228600 h 6653463"/>
              <a:gd name="connsiteX105" fmla="*/ 7365331 w 8959515"/>
              <a:gd name="connsiteY105" fmla="*/ 276726 h 6653463"/>
              <a:gd name="connsiteX106" fmla="*/ 7461584 w 8959515"/>
              <a:gd name="connsiteY106" fmla="*/ 276726 h 6653463"/>
              <a:gd name="connsiteX107" fmla="*/ 7726278 w 8959515"/>
              <a:gd name="connsiteY107" fmla="*/ 397042 h 6653463"/>
              <a:gd name="connsiteX108" fmla="*/ 7882689 w 8959515"/>
              <a:gd name="connsiteY108" fmla="*/ 709863 h 6653463"/>
              <a:gd name="connsiteX109" fmla="*/ 7954878 w 8959515"/>
              <a:gd name="connsiteY109" fmla="*/ 1275347 h 6653463"/>
              <a:gd name="connsiteX110" fmla="*/ 7954878 w 8959515"/>
              <a:gd name="connsiteY110" fmla="*/ 1696452 h 6653463"/>
              <a:gd name="connsiteX111" fmla="*/ 7990973 w 8959515"/>
              <a:gd name="connsiteY111" fmla="*/ 1732547 h 6653463"/>
              <a:gd name="connsiteX112" fmla="*/ 7978941 w 8959515"/>
              <a:gd name="connsiteY112" fmla="*/ 1888958 h 6653463"/>
              <a:gd name="connsiteX113" fmla="*/ 8003005 w 8959515"/>
              <a:gd name="connsiteY113" fmla="*/ 1900989 h 6653463"/>
              <a:gd name="connsiteX114" fmla="*/ 7978941 w 8959515"/>
              <a:gd name="connsiteY114" fmla="*/ 2165684 h 6653463"/>
              <a:gd name="connsiteX115" fmla="*/ 7966910 w 8959515"/>
              <a:gd name="connsiteY115" fmla="*/ 2189747 h 6653463"/>
              <a:gd name="connsiteX116" fmla="*/ 8015036 w 8959515"/>
              <a:gd name="connsiteY116" fmla="*/ 2225842 h 6653463"/>
              <a:gd name="connsiteX117" fmla="*/ 8027068 w 8959515"/>
              <a:gd name="connsiteY117" fmla="*/ 2358189 h 6653463"/>
              <a:gd name="connsiteX118" fmla="*/ 8123320 w 8959515"/>
              <a:gd name="connsiteY118" fmla="*/ 2406316 h 6653463"/>
              <a:gd name="connsiteX119" fmla="*/ 8267699 w 8959515"/>
              <a:gd name="connsiteY119" fmla="*/ 2646947 h 6653463"/>
              <a:gd name="connsiteX120" fmla="*/ 8496299 w 8959515"/>
              <a:gd name="connsiteY120" fmla="*/ 2959768 h 6653463"/>
              <a:gd name="connsiteX121" fmla="*/ 8700836 w 8959515"/>
              <a:gd name="connsiteY121" fmla="*/ 3164305 h 6653463"/>
              <a:gd name="connsiteX122" fmla="*/ 8785057 w 8959515"/>
              <a:gd name="connsiteY122" fmla="*/ 3260558 h 6653463"/>
              <a:gd name="connsiteX123" fmla="*/ 8845215 w 8959515"/>
              <a:gd name="connsiteY123" fmla="*/ 3344779 h 6653463"/>
              <a:gd name="connsiteX124" fmla="*/ 8833184 w 8959515"/>
              <a:gd name="connsiteY124" fmla="*/ 3416968 h 6653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8959515" h="6653463">
                <a:moveTo>
                  <a:pt x="8833184" y="3416968"/>
                </a:moveTo>
                <a:cubicBezTo>
                  <a:pt x="8849226" y="3453063"/>
                  <a:pt x="8923421" y="3503194"/>
                  <a:pt x="8941468" y="3561347"/>
                </a:cubicBezTo>
                <a:cubicBezTo>
                  <a:pt x="8959515" y="3619500"/>
                  <a:pt x="8953500" y="3705726"/>
                  <a:pt x="8941468" y="3765884"/>
                </a:cubicBezTo>
                <a:cubicBezTo>
                  <a:pt x="8929436" y="3826042"/>
                  <a:pt x="8897352" y="3882190"/>
                  <a:pt x="8869278" y="3922295"/>
                </a:cubicBezTo>
                <a:cubicBezTo>
                  <a:pt x="8841204" y="3962400"/>
                  <a:pt x="8795084" y="3958390"/>
                  <a:pt x="8773026" y="4006516"/>
                </a:cubicBezTo>
                <a:cubicBezTo>
                  <a:pt x="8750968" y="4054642"/>
                  <a:pt x="8740941" y="4084721"/>
                  <a:pt x="8736931" y="4211052"/>
                </a:cubicBezTo>
                <a:cubicBezTo>
                  <a:pt x="8732921" y="4337383"/>
                  <a:pt x="8748963" y="4612105"/>
                  <a:pt x="8748963" y="4764505"/>
                </a:cubicBezTo>
                <a:cubicBezTo>
                  <a:pt x="8748963" y="4916905"/>
                  <a:pt x="8754978" y="5001126"/>
                  <a:pt x="8736931" y="5125452"/>
                </a:cubicBezTo>
                <a:cubicBezTo>
                  <a:pt x="8718884" y="5249778"/>
                  <a:pt x="8648699" y="5438274"/>
                  <a:pt x="8640678" y="5510463"/>
                </a:cubicBezTo>
                <a:cubicBezTo>
                  <a:pt x="8632657" y="5582652"/>
                  <a:pt x="8674768" y="5522494"/>
                  <a:pt x="8688805" y="5558589"/>
                </a:cubicBezTo>
                <a:cubicBezTo>
                  <a:pt x="8702842" y="5594684"/>
                  <a:pt x="8720889" y="5670884"/>
                  <a:pt x="8724899" y="5727031"/>
                </a:cubicBezTo>
                <a:cubicBezTo>
                  <a:pt x="8728909" y="5783178"/>
                  <a:pt x="8708857" y="5853362"/>
                  <a:pt x="8712868" y="5895473"/>
                </a:cubicBezTo>
                <a:cubicBezTo>
                  <a:pt x="8716879" y="5937584"/>
                  <a:pt x="8750968" y="5949616"/>
                  <a:pt x="8748963" y="5979695"/>
                </a:cubicBezTo>
                <a:cubicBezTo>
                  <a:pt x="8746958" y="6009774"/>
                  <a:pt x="8724899" y="6047873"/>
                  <a:pt x="8700836" y="6075947"/>
                </a:cubicBezTo>
                <a:cubicBezTo>
                  <a:pt x="8676773" y="6104021"/>
                  <a:pt x="8664742" y="6132095"/>
                  <a:pt x="8604584" y="6148137"/>
                </a:cubicBezTo>
                <a:cubicBezTo>
                  <a:pt x="8544426" y="6164179"/>
                  <a:pt x="8406063" y="6180221"/>
                  <a:pt x="8339889" y="6172200"/>
                </a:cubicBezTo>
                <a:cubicBezTo>
                  <a:pt x="8273715" y="6164179"/>
                  <a:pt x="8237620" y="6130089"/>
                  <a:pt x="8207541" y="6100010"/>
                </a:cubicBezTo>
                <a:cubicBezTo>
                  <a:pt x="8177462" y="6069931"/>
                  <a:pt x="8171447" y="6009773"/>
                  <a:pt x="8159415" y="5991726"/>
                </a:cubicBezTo>
                <a:cubicBezTo>
                  <a:pt x="8147384" y="5973679"/>
                  <a:pt x="8135352" y="5991726"/>
                  <a:pt x="8135352" y="5991726"/>
                </a:cubicBezTo>
                <a:lnTo>
                  <a:pt x="6739689" y="6112042"/>
                </a:lnTo>
                <a:cubicBezTo>
                  <a:pt x="6422857" y="6138111"/>
                  <a:pt x="6330616" y="6140116"/>
                  <a:pt x="6234363" y="6148137"/>
                </a:cubicBezTo>
                <a:cubicBezTo>
                  <a:pt x="6138110" y="6156158"/>
                  <a:pt x="6168189" y="6142121"/>
                  <a:pt x="6162173" y="6160168"/>
                </a:cubicBezTo>
                <a:cubicBezTo>
                  <a:pt x="6156157" y="6178215"/>
                  <a:pt x="6200273" y="6216316"/>
                  <a:pt x="6198268" y="6256421"/>
                </a:cubicBezTo>
                <a:cubicBezTo>
                  <a:pt x="6196263" y="6296526"/>
                  <a:pt x="6186236" y="6370721"/>
                  <a:pt x="6150141" y="6400800"/>
                </a:cubicBezTo>
                <a:cubicBezTo>
                  <a:pt x="6114046" y="6430879"/>
                  <a:pt x="6039852" y="6440906"/>
                  <a:pt x="5981699" y="6436895"/>
                </a:cubicBezTo>
                <a:cubicBezTo>
                  <a:pt x="5923546" y="6432884"/>
                  <a:pt x="5839326" y="6400800"/>
                  <a:pt x="5801226" y="6376737"/>
                </a:cubicBezTo>
                <a:cubicBezTo>
                  <a:pt x="5763126" y="6352674"/>
                  <a:pt x="5763125" y="6318585"/>
                  <a:pt x="5753099" y="6292516"/>
                </a:cubicBezTo>
                <a:cubicBezTo>
                  <a:pt x="5743073" y="6266448"/>
                  <a:pt x="5737057" y="6238373"/>
                  <a:pt x="5741068" y="6220326"/>
                </a:cubicBezTo>
                <a:cubicBezTo>
                  <a:pt x="5745079" y="6202279"/>
                  <a:pt x="5779168" y="6190247"/>
                  <a:pt x="5777163" y="6184231"/>
                </a:cubicBezTo>
                <a:cubicBezTo>
                  <a:pt x="5775158" y="6178215"/>
                  <a:pt x="5729036" y="6184231"/>
                  <a:pt x="5729036" y="6184231"/>
                </a:cubicBezTo>
                <a:lnTo>
                  <a:pt x="4934952" y="6244389"/>
                </a:lnTo>
                <a:lnTo>
                  <a:pt x="3791952" y="6316579"/>
                </a:lnTo>
                <a:cubicBezTo>
                  <a:pt x="3547310" y="6328611"/>
                  <a:pt x="3515225" y="6308558"/>
                  <a:pt x="3467099" y="6316579"/>
                </a:cubicBezTo>
                <a:cubicBezTo>
                  <a:pt x="3418973" y="6324600"/>
                  <a:pt x="3499183" y="6330616"/>
                  <a:pt x="3503194" y="6364705"/>
                </a:cubicBezTo>
                <a:cubicBezTo>
                  <a:pt x="3507205" y="6398795"/>
                  <a:pt x="3515226" y="6483016"/>
                  <a:pt x="3491163" y="6521116"/>
                </a:cubicBezTo>
                <a:cubicBezTo>
                  <a:pt x="3467100" y="6559216"/>
                  <a:pt x="3410952" y="6581274"/>
                  <a:pt x="3358815" y="6593305"/>
                </a:cubicBezTo>
                <a:cubicBezTo>
                  <a:pt x="3306678" y="6605336"/>
                  <a:pt x="3226467" y="6603331"/>
                  <a:pt x="3178341" y="6593305"/>
                </a:cubicBezTo>
                <a:cubicBezTo>
                  <a:pt x="3130215" y="6583279"/>
                  <a:pt x="3094120" y="6561221"/>
                  <a:pt x="3070057" y="6533147"/>
                </a:cubicBezTo>
                <a:cubicBezTo>
                  <a:pt x="3045994" y="6505073"/>
                  <a:pt x="3033963" y="6458952"/>
                  <a:pt x="3033963" y="6424863"/>
                </a:cubicBezTo>
                <a:cubicBezTo>
                  <a:pt x="3033963" y="6390774"/>
                  <a:pt x="3074068" y="6344652"/>
                  <a:pt x="3070057" y="6328610"/>
                </a:cubicBezTo>
                <a:cubicBezTo>
                  <a:pt x="3066046" y="6312568"/>
                  <a:pt x="3009899" y="6328610"/>
                  <a:pt x="3009899" y="6328610"/>
                </a:cubicBezTo>
                <a:lnTo>
                  <a:pt x="1722520" y="6376737"/>
                </a:lnTo>
                <a:cubicBezTo>
                  <a:pt x="1395662" y="6386763"/>
                  <a:pt x="1193131" y="6386763"/>
                  <a:pt x="1048752" y="6388768"/>
                </a:cubicBezTo>
                <a:cubicBezTo>
                  <a:pt x="904373" y="6390773"/>
                  <a:pt x="888331" y="6380747"/>
                  <a:pt x="856247" y="6388768"/>
                </a:cubicBezTo>
                <a:cubicBezTo>
                  <a:pt x="824163" y="6396789"/>
                  <a:pt x="856247" y="6436895"/>
                  <a:pt x="856247" y="6436895"/>
                </a:cubicBezTo>
                <a:cubicBezTo>
                  <a:pt x="856247" y="6462963"/>
                  <a:pt x="888331" y="6511090"/>
                  <a:pt x="856247" y="6545179"/>
                </a:cubicBezTo>
                <a:cubicBezTo>
                  <a:pt x="824163" y="6579268"/>
                  <a:pt x="753978" y="6629400"/>
                  <a:pt x="663741" y="6641431"/>
                </a:cubicBezTo>
                <a:cubicBezTo>
                  <a:pt x="573504" y="6653463"/>
                  <a:pt x="391026" y="6643436"/>
                  <a:pt x="314826" y="6617368"/>
                </a:cubicBezTo>
                <a:cubicBezTo>
                  <a:pt x="238626" y="6591300"/>
                  <a:pt x="226594" y="6529137"/>
                  <a:pt x="206541" y="6485021"/>
                </a:cubicBezTo>
                <a:cubicBezTo>
                  <a:pt x="186488" y="6440905"/>
                  <a:pt x="192505" y="6380747"/>
                  <a:pt x="194510" y="6352673"/>
                </a:cubicBezTo>
                <a:cubicBezTo>
                  <a:pt x="196515" y="6324599"/>
                  <a:pt x="218573" y="6344653"/>
                  <a:pt x="218573" y="6316579"/>
                </a:cubicBezTo>
                <a:cubicBezTo>
                  <a:pt x="218573" y="6288505"/>
                  <a:pt x="196515" y="6226341"/>
                  <a:pt x="194510" y="6184231"/>
                </a:cubicBezTo>
                <a:cubicBezTo>
                  <a:pt x="192505" y="6142121"/>
                  <a:pt x="192504" y="6100011"/>
                  <a:pt x="206541" y="6063916"/>
                </a:cubicBezTo>
                <a:cubicBezTo>
                  <a:pt x="220578" y="6027821"/>
                  <a:pt x="272715" y="6005763"/>
                  <a:pt x="278731" y="5967663"/>
                </a:cubicBezTo>
                <a:cubicBezTo>
                  <a:pt x="284747" y="5929563"/>
                  <a:pt x="258678" y="5899484"/>
                  <a:pt x="242636" y="5835316"/>
                </a:cubicBezTo>
                <a:cubicBezTo>
                  <a:pt x="226594" y="5771148"/>
                  <a:pt x="194509" y="5717005"/>
                  <a:pt x="182478" y="5582652"/>
                </a:cubicBezTo>
                <a:cubicBezTo>
                  <a:pt x="170447" y="5448299"/>
                  <a:pt x="170447" y="5187616"/>
                  <a:pt x="170447" y="5029200"/>
                </a:cubicBezTo>
                <a:cubicBezTo>
                  <a:pt x="170447" y="4870784"/>
                  <a:pt x="188494" y="4738437"/>
                  <a:pt x="182478" y="4632158"/>
                </a:cubicBezTo>
                <a:cubicBezTo>
                  <a:pt x="176462" y="4525879"/>
                  <a:pt x="158415" y="4461710"/>
                  <a:pt x="134352" y="4391526"/>
                </a:cubicBezTo>
                <a:cubicBezTo>
                  <a:pt x="110289" y="4321342"/>
                  <a:pt x="60157" y="4273215"/>
                  <a:pt x="38099" y="4211052"/>
                </a:cubicBezTo>
                <a:cubicBezTo>
                  <a:pt x="16041" y="4148889"/>
                  <a:pt x="0" y="4082715"/>
                  <a:pt x="2005" y="4018547"/>
                </a:cubicBezTo>
                <a:cubicBezTo>
                  <a:pt x="4010" y="3954379"/>
                  <a:pt x="44115" y="3874168"/>
                  <a:pt x="50131" y="3826042"/>
                </a:cubicBezTo>
                <a:cubicBezTo>
                  <a:pt x="56147" y="3777916"/>
                  <a:pt x="34089" y="3765884"/>
                  <a:pt x="38099" y="3729789"/>
                </a:cubicBezTo>
                <a:cubicBezTo>
                  <a:pt x="42109" y="3693694"/>
                  <a:pt x="48126" y="3647573"/>
                  <a:pt x="74194" y="3609473"/>
                </a:cubicBezTo>
                <a:cubicBezTo>
                  <a:pt x="100263" y="3571373"/>
                  <a:pt x="164431" y="3541294"/>
                  <a:pt x="194510" y="3501189"/>
                </a:cubicBezTo>
                <a:cubicBezTo>
                  <a:pt x="224589" y="3461084"/>
                  <a:pt x="220579" y="3457073"/>
                  <a:pt x="254668" y="3368842"/>
                </a:cubicBezTo>
                <a:cubicBezTo>
                  <a:pt x="288757" y="3280611"/>
                  <a:pt x="360947" y="3058026"/>
                  <a:pt x="399047" y="2971800"/>
                </a:cubicBezTo>
                <a:cubicBezTo>
                  <a:pt x="437147" y="2885574"/>
                  <a:pt x="455194" y="2905626"/>
                  <a:pt x="483268" y="2851484"/>
                </a:cubicBezTo>
                <a:cubicBezTo>
                  <a:pt x="511342" y="2797342"/>
                  <a:pt x="541421" y="2695073"/>
                  <a:pt x="567489" y="2646947"/>
                </a:cubicBezTo>
                <a:cubicBezTo>
                  <a:pt x="593557" y="2598821"/>
                  <a:pt x="615615" y="2584784"/>
                  <a:pt x="639678" y="2562726"/>
                </a:cubicBezTo>
                <a:cubicBezTo>
                  <a:pt x="663741" y="2540668"/>
                  <a:pt x="699836" y="2532647"/>
                  <a:pt x="711868" y="2514600"/>
                </a:cubicBezTo>
                <a:cubicBezTo>
                  <a:pt x="723900" y="2496553"/>
                  <a:pt x="705852" y="2558716"/>
                  <a:pt x="711868" y="2454442"/>
                </a:cubicBezTo>
                <a:cubicBezTo>
                  <a:pt x="717884" y="2350168"/>
                  <a:pt x="733926" y="2107532"/>
                  <a:pt x="747963" y="1888958"/>
                </a:cubicBezTo>
                <a:cubicBezTo>
                  <a:pt x="762000" y="1670384"/>
                  <a:pt x="770021" y="1339516"/>
                  <a:pt x="796089" y="1143000"/>
                </a:cubicBezTo>
                <a:cubicBezTo>
                  <a:pt x="822157" y="946484"/>
                  <a:pt x="866273" y="820152"/>
                  <a:pt x="904373" y="709863"/>
                </a:cubicBezTo>
                <a:cubicBezTo>
                  <a:pt x="942473" y="599574"/>
                  <a:pt x="948489" y="539416"/>
                  <a:pt x="1024689" y="481263"/>
                </a:cubicBezTo>
                <a:cubicBezTo>
                  <a:pt x="1100889" y="423110"/>
                  <a:pt x="1291389" y="381000"/>
                  <a:pt x="1361573" y="360947"/>
                </a:cubicBezTo>
                <a:cubicBezTo>
                  <a:pt x="1431757" y="340894"/>
                  <a:pt x="1419726" y="381000"/>
                  <a:pt x="1445794" y="360947"/>
                </a:cubicBezTo>
                <a:cubicBezTo>
                  <a:pt x="1471862" y="340894"/>
                  <a:pt x="1453816" y="278731"/>
                  <a:pt x="1517984" y="240631"/>
                </a:cubicBezTo>
                <a:cubicBezTo>
                  <a:pt x="1582153" y="202531"/>
                  <a:pt x="1666373" y="162426"/>
                  <a:pt x="1830805" y="132347"/>
                </a:cubicBezTo>
                <a:cubicBezTo>
                  <a:pt x="1995237" y="102268"/>
                  <a:pt x="2314073" y="68179"/>
                  <a:pt x="2504573" y="60158"/>
                </a:cubicBezTo>
                <a:cubicBezTo>
                  <a:pt x="2695073" y="52137"/>
                  <a:pt x="2867526" y="72190"/>
                  <a:pt x="2973805" y="84221"/>
                </a:cubicBezTo>
                <a:cubicBezTo>
                  <a:pt x="3080084" y="96253"/>
                  <a:pt x="3104147" y="108284"/>
                  <a:pt x="3142247" y="132347"/>
                </a:cubicBezTo>
                <a:cubicBezTo>
                  <a:pt x="3180347" y="156410"/>
                  <a:pt x="3168316" y="220579"/>
                  <a:pt x="3202405" y="228600"/>
                </a:cubicBezTo>
                <a:cubicBezTo>
                  <a:pt x="3236495" y="236621"/>
                  <a:pt x="3296652" y="190499"/>
                  <a:pt x="3346784" y="180473"/>
                </a:cubicBezTo>
                <a:cubicBezTo>
                  <a:pt x="3396916" y="170447"/>
                  <a:pt x="3465094" y="164431"/>
                  <a:pt x="3503194" y="168442"/>
                </a:cubicBezTo>
                <a:cubicBezTo>
                  <a:pt x="3541294" y="172453"/>
                  <a:pt x="3551321" y="208548"/>
                  <a:pt x="3575384" y="204537"/>
                </a:cubicBezTo>
                <a:cubicBezTo>
                  <a:pt x="3599447" y="200527"/>
                  <a:pt x="3597442" y="168442"/>
                  <a:pt x="3647573" y="144379"/>
                </a:cubicBezTo>
                <a:cubicBezTo>
                  <a:pt x="3697704" y="120316"/>
                  <a:pt x="3725778" y="76200"/>
                  <a:pt x="3876173" y="60158"/>
                </a:cubicBezTo>
                <a:cubicBezTo>
                  <a:pt x="4026568" y="44116"/>
                  <a:pt x="4359441" y="48126"/>
                  <a:pt x="4549941" y="48126"/>
                </a:cubicBezTo>
                <a:cubicBezTo>
                  <a:pt x="4740441" y="48126"/>
                  <a:pt x="4932947" y="50132"/>
                  <a:pt x="5019173" y="60158"/>
                </a:cubicBezTo>
                <a:cubicBezTo>
                  <a:pt x="5105399" y="70184"/>
                  <a:pt x="5041231" y="100263"/>
                  <a:pt x="5067299" y="108284"/>
                </a:cubicBezTo>
                <a:cubicBezTo>
                  <a:pt x="5093368" y="116305"/>
                  <a:pt x="5141495" y="96253"/>
                  <a:pt x="5175584" y="108284"/>
                </a:cubicBezTo>
                <a:cubicBezTo>
                  <a:pt x="5209673" y="120315"/>
                  <a:pt x="5237747" y="172452"/>
                  <a:pt x="5271836" y="180473"/>
                </a:cubicBezTo>
                <a:cubicBezTo>
                  <a:pt x="5305925" y="188494"/>
                  <a:pt x="5336004" y="162426"/>
                  <a:pt x="5380120" y="156410"/>
                </a:cubicBezTo>
                <a:cubicBezTo>
                  <a:pt x="5424236" y="150394"/>
                  <a:pt x="5492415" y="142374"/>
                  <a:pt x="5536531" y="144379"/>
                </a:cubicBezTo>
                <a:cubicBezTo>
                  <a:pt x="5580647" y="146384"/>
                  <a:pt x="5612731" y="176463"/>
                  <a:pt x="5644815" y="168442"/>
                </a:cubicBezTo>
                <a:cubicBezTo>
                  <a:pt x="5676899" y="160421"/>
                  <a:pt x="5700962" y="110289"/>
                  <a:pt x="5729036" y="96252"/>
                </a:cubicBezTo>
                <a:cubicBezTo>
                  <a:pt x="5757110" y="82215"/>
                  <a:pt x="5781173" y="94247"/>
                  <a:pt x="5813257" y="84221"/>
                </a:cubicBezTo>
                <a:cubicBezTo>
                  <a:pt x="5845341" y="74195"/>
                  <a:pt x="5823283" y="50132"/>
                  <a:pt x="5921541" y="36095"/>
                </a:cubicBezTo>
                <a:cubicBezTo>
                  <a:pt x="6019799" y="22058"/>
                  <a:pt x="6246394" y="0"/>
                  <a:pt x="6402805" y="0"/>
                </a:cubicBezTo>
                <a:cubicBezTo>
                  <a:pt x="6559216" y="0"/>
                  <a:pt x="6733674" y="10027"/>
                  <a:pt x="6860005" y="36095"/>
                </a:cubicBezTo>
                <a:cubicBezTo>
                  <a:pt x="6986336" y="62163"/>
                  <a:pt x="7100636" y="122321"/>
                  <a:pt x="7160794" y="156410"/>
                </a:cubicBezTo>
                <a:cubicBezTo>
                  <a:pt x="7220952" y="190499"/>
                  <a:pt x="7198894" y="228599"/>
                  <a:pt x="7220952" y="240631"/>
                </a:cubicBezTo>
                <a:cubicBezTo>
                  <a:pt x="7243010" y="252663"/>
                  <a:pt x="7269078" y="222584"/>
                  <a:pt x="7293141" y="228600"/>
                </a:cubicBezTo>
                <a:cubicBezTo>
                  <a:pt x="7317204" y="234616"/>
                  <a:pt x="7337257" y="268705"/>
                  <a:pt x="7365331" y="276726"/>
                </a:cubicBezTo>
                <a:cubicBezTo>
                  <a:pt x="7393405" y="284747"/>
                  <a:pt x="7401426" y="256673"/>
                  <a:pt x="7461584" y="276726"/>
                </a:cubicBezTo>
                <a:cubicBezTo>
                  <a:pt x="7521742" y="296779"/>
                  <a:pt x="7656094" y="324853"/>
                  <a:pt x="7726278" y="397042"/>
                </a:cubicBezTo>
                <a:cubicBezTo>
                  <a:pt x="7796462" y="469232"/>
                  <a:pt x="7844589" y="563479"/>
                  <a:pt x="7882689" y="709863"/>
                </a:cubicBezTo>
                <a:cubicBezTo>
                  <a:pt x="7920789" y="856247"/>
                  <a:pt x="7942847" y="1110916"/>
                  <a:pt x="7954878" y="1275347"/>
                </a:cubicBezTo>
                <a:cubicBezTo>
                  <a:pt x="7966909" y="1439778"/>
                  <a:pt x="7948862" y="1620252"/>
                  <a:pt x="7954878" y="1696452"/>
                </a:cubicBezTo>
                <a:cubicBezTo>
                  <a:pt x="7960894" y="1772652"/>
                  <a:pt x="7986962" y="1700463"/>
                  <a:pt x="7990973" y="1732547"/>
                </a:cubicBezTo>
                <a:cubicBezTo>
                  <a:pt x="7994984" y="1764631"/>
                  <a:pt x="7976936" y="1860884"/>
                  <a:pt x="7978941" y="1888958"/>
                </a:cubicBezTo>
                <a:cubicBezTo>
                  <a:pt x="7980946" y="1917032"/>
                  <a:pt x="8003005" y="1854868"/>
                  <a:pt x="8003005" y="1900989"/>
                </a:cubicBezTo>
                <a:cubicBezTo>
                  <a:pt x="8003005" y="1947110"/>
                  <a:pt x="7984957" y="2117558"/>
                  <a:pt x="7978941" y="2165684"/>
                </a:cubicBezTo>
                <a:cubicBezTo>
                  <a:pt x="7972925" y="2213810"/>
                  <a:pt x="7960894" y="2179721"/>
                  <a:pt x="7966910" y="2189747"/>
                </a:cubicBezTo>
                <a:cubicBezTo>
                  <a:pt x="7972926" y="2199773"/>
                  <a:pt x="8005010" y="2197768"/>
                  <a:pt x="8015036" y="2225842"/>
                </a:cubicBezTo>
                <a:cubicBezTo>
                  <a:pt x="8025062" y="2253916"/>
                  <a:pt x="8009021" y="2328110"/>
                  <a:pt x="8027068" y="2358189"/>
                </a:cubicBezTo>
                <a:cubicBezTo>
                  <a:pt x="8045115" y="2388268"/>
                  <a:pt x="8083215" y="2358190"/>
                  <a:pt x="8123320" y="2406316"/>
                </a:cubicBezTo>
                <a:cubicBezTo>
                  <a:pt x="8163425" y="2454442"/>
                  <a:pt x="8205536" y="2554705"/>
                  <a:pt x="8267699" y="2646947"/>
                </a:cubicBezTo>
                <a:cubicBezTo>
                  <a:pt x="8329862" y="2739189"/>
                  <a:pt x="8424110" y="2873542"/>
                  <a:pt x="8496299" y="2959768"/>
                </a:cubicBezTo>
                <a:cubicBezTo>
                  <a:pt x="8568488" y="3045994"/>
                  <a:pt x="8652710" y="3114173"/>
                  <a:pt x="8700836" y="3164305"/>
                </a:cubicBezTo>
                <a:cubicBezTo>
                  <a:pt x="8748962" y="3214437"/>
                  <a:pt x="8760994" y="3230479"/>
                  <a:pt x="8785057" y="3260558"/>
                </a:cubicBezTo>
                <a:cubicBezTo>
                  <a:pt x="8809120" y="3290637"/>
                  <a:pt x="8837194" y="3320716"/>
                  <a:pt x="8845215" y="3344779"/>
                </a:cubicBezTo>
                <a:cubicBezTo>
                  <a:pt x="8853236" y="3368842"/>
                  <a:pt x="8817142" y="3380873"/>
                  <a:pt x="8833184" y="3416968"/>
                </a:cubicBezTo>
                <a:close/>
              </a:path>
            </a:pathLst>
          </a:custGeom>
          <a:blipFill>
            <a:blip r:embed="rId25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grpSp>
        <p:nvGrpSpPr>
          <p:cNvPr id="104" name="Groupe 103"/>
          <p:cNvGrpSpPr/>
          <p:nvPr/>
        </p:nvGrpSpPr>
        <p:grpSpPr>
          <a:xfrm>
            <a:off x="500034" y="2714620"/>
            <a:ext cx="2357454" cy="3714776"/>
            <a:chOff x="500034" y="2786058"/>
            <a:chExt cx="2357454" cy="3714776"/>
          </a:xfrm>
        </p:grpSpPr>
        <p:sp>
          <p:nvSpPr>
            <p:cNvPr id="103" name="Forme libre 102"/>
            <p:cNvSpPr/>
            <p:nvPr/>
          </p:nvSpPr>
          <p:spPr>
            <a:xfrm>
              <a:off x="2057400" y="4561114"/>
              <a:ext cx="337457" cy="43543"/>
            </a:xfrm>
            <a:custGeom>
              <a:avLst/>
              <a:gdLst>
                <a:gd name="connsiteX0" fmla="*/ 0 w 337457"/>
                <a:gd name="connsiteY0" fmla="*/ 0 h 43543"/>
                <a:gd name="connsiteX1" fmla="*/ 337457 w 337457"/>
                <a:gd name="connsiteY1" fmla="*/ 43543 h 43543"/>
                <a:gd name="connsiteX2" fmla="*/ 337457 w 337457"/>
                <a:gd name="connsiteY2" fmla="*/ 43543 h 43543"/>
                <a:gd name="connsiteX3" fmla="*/ 337457 w 337457"/>
                <a:gd name="connsiteY3" fmla="*/ 43543 h 43543"/>
                <a:gd name="connsiteX4" fmla="*/ 337457 w 337457"/>
                <a:gd name="connsiteY4" fmla="*/ 43543 h 43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457" h="43543">
                  <a:moveTo>
                    <a:pt x="0" y="0"/>
                  </a:moveTo>
                  <a:lnTo>
                    <a:pt x="337457" y="43543"/>
                  </a:lnTo>
                  <a:lnTo>
                    <a:pt x="337457" y="43543"/>
                  </a:lnTo>
                  <a:lnTo>
                    <a:pt x="337457" y="43543"/>
                  </a:lnTo>
                  <a:lnTo>
                    <a:pt x="337457" y="43543"/>
                  </a:lnTo>
                </a:path>
              </a:pathLst>
            </a:cu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02" name="Forme libre 101"/>
            <p:cNvSpPr/>
            <p:nvPr/>
          </p:nvSpPr>
          <p:spPr>
            <a:xfrm flipH="1">
              <a:off x="500034" y="2786058"/>
              <a:ext cx="2357454" cy="3714776"/>
            </a:xfrm>
            <a:custGeom>
              <a:avLst/>
              <a:gdLst>
                <a:gd name="connsiteX0" fmla="*/ 2037443 w 5910943"/>
                <a:gd name="connsiteY0" fmla="*/ 3185886 h 6692900"/>
                <a:gd name="connsiteX1" fmla="*/ 1885043 w 5910943"/>
                <a:gd name="connsiteY1" fmla="*/ 3055257 h 6692900"/>
                <a:gd name="connsiteX2" fmla="*/ 2146300 w 5910943"/>
                <a:gd name="connsiteY2" fmla="*/ 2826657 h 6692900"/>
                <a:gd name="connsiteX3" fmla="*/ 2353129 w 5910943"/>
                <a:gd name="connsiteY3" fmla="*/ 3011714 h 6692900"/>
                <a:gd name="connsiteX4" fmla="*/ 2189843 w 5910943"/>
                <a:gd name="connsiteY4" fmla="*/ 3196772 h 6692900"/>
                <a:gd name="connsiteX5" fmla="*/ 1057729 w 5910943"/>
                <a:gd name="connsiteY5" fmla="*/ 3272972 h 6692900"/>
                <a:gd name="connsiteX6" fmla="*/ 818243 w 5910943"/>
                <a:gd name="connsiteY6" fmla="*/ 3294743 h 6692900"/>
                <a:gd name="connsiteX7" fmla="*/ 502557 w 5910943"/>
                <a:gd name="connsiteY7" fmla="*/ 3425372 h 6692900"/>
                <a:gd name="connsiteX8" fmla="*/ 469900 w 5910943"/>
                <a:gd name="connsiteY8" fmla="*/ 3523343 h 6692900"/>
                <a:gd name="connsiteX9" fmla="*/ 371929 w 5910943"/>
                <a:gd name="connsiteY9" fmla="*/ 3621314 h 6692900"/>
                <a:gd name="connsiteX10" fmla="*/ 415471 w 5910943"/>
                <a:gd name="connsiteY10" fmla="*/ 3708400 h 6692900"/>
                <a:gd name="connsiteX11" fmla="*/ 382814 w 5910943"/>
                <a:gd name="connsiteY11" fmla="*/ 3839029 h 6692900"/>
                <a:gd name="connsiteX12" fmla="*/ 448129 w 5910943"/>
                <a:gd name="connsiteY12" fmla="*/ 4002314 h 6692900"/>
                <a:gd name="connsiteX13" fmla="*/ 491671 w 5910943"/>
                <a:gd name="connsiteY13" fmla="*/ 4405086 h 6692900"/>
                <a:gd name="connsiteX14" fmla="*/ 567871 w 5910943"/>
                <a:gd name="connsiteY14" fmla="*/ 4786086 h 6692900"/>
                <a:gd name="connsiteX15" fmla="*/ 611414 w 5910943"/>
                <a:gd name="connsiteY15" fmla="*/ 5199743 h 6692900"/>
                <a:gd name="connsiteX16" fmla="*/ 665843 w 5910943"/>
                <a:gd name="connsiteY16" fmla="*/ 5254172 h 6692900"/>
                <a:gd name="connsiteX17" fmla="*/ 676729 w 5910943"/>
                <a:gd name="connsiteY17" fmla="*/ 5352143 h 6692900"/>
                <a:gd name="connsiteX18" fmla="*/ 731157 w 5910943"/>
                <a:gd name="connsiteY18" fmla="*/ 5373914 h 6692900"/>
                <a:gd name="connsiteX19" fmla="*/ 731157 w 5910943"/>
                <a:gd name="connsiteY19" fmla="*/ 5580743 h 6692900"/>
                <a:gd name="connsiteX20" fmla="*/ 981529 w 5910943"/>
                <a:gd name="connsiteY20" fmla="*/ 5580743 h 6692900"/>
                <a:gd name="connsiteX21" fmla="*/ 981529 w 5910943"/>
                <a:gd name="connsiteY21" fmla="*/ 5580743 h 6692900"/>
                <a:gd name="connsiteX22" fmla="*/ 1035957 w 5910943"/>
                <a:gd name="connsiteY22" fmla="*/ 5602514 h 6692900"/>
                <a:gd name="connsiteX23" fmla="*/ 883557 w 5910943"/>
                <a:gd name="connsiteY23" fmla="*/ 5776686 h 6692900"/>
                <a:gd name="connsiteX24" fmla="*/ 840014 w 5910943"/>
                <a:gd name="connsiteY24" fmla="*/ 5885543 h 6692900"/>
                <a:gd name="connsiteX25" fmla="*/ 622300 w 5910943"/>
                <a:gd name="connsiteY25" fmla="*/ 6005286 h 6692900"/>
                <a:gd name="connsiteX26" fmla="*/ 426357 w 5910943"/>
                <a:gd name="connsiteY26" fmla="*/ 6081486 h 6692900"/>
                <a:gd name="connsiteX27" fmla="*/ 284843 w 5910943"/>
                <a:gd name="connsiteY27" fmla="*/ 6135914 h 6692900"/>
                <a:gd name="connsiteX28" fmla="*/ 67129 w 5910943"/>
                <a:gd name="connsiteY28" fmla="*/ 6201229 h 6692900"/>
                <a:gd name="connsiteX29" fmla="*/ 23586 w 5910943"/>
                <a:gd name="connsiteY29" fmla="*/ 6233886 h 6692900"/>
                <a:gd name="connsiteX30" fmla="*/ 1814 w 5910943"/>
                <a:gd name="connsiteY30" fmla="*/ 6277429 h 6692900"/>
                <a:gd name="connsiteX31" fmla="*/ 12700 w 5910943"/>
                <a:gd name="connsiteY31" fmla="*/ 6277429 h 6692900"/>
                <a:gd name="connsiteX32" fmla="*/ 567871 w 5910943"/>
                <a:gd name="connsiteY32" fmla="*/ 6320972 h 6692900"/>
                <a:gd name="connsiteX33" fmla="*/ 1112157 w 5910943"/>
                <a:gd name="connsiteY33" fmla="*/ 6288314 h 6692900"/>
                <a:gd name="connsiteX34" fmla="*/ 1275443 w 5910943"/>
                <a:gd name="connsiteY34" fmla="*/ 6135914 h 6692900"/>
                <a:gd name="connsiteX35" fmla="*/ 1427843 w 5910943"/>
                <a:gd name="connsiteY35" fmla="*/ 6157686 h 6692900"/>
                <a:gd name="connsiteX36" fmla="*/ 1558471 w 5910943"/>
                <a:gd name="connsiteY36" fmla="*/ 6212114 h 6692900"/>
                <a:gd name="connsiteX37" fmla="*/ 1667329 w 5910943"/>
                <a:gd name="connsiteY37" fmla="*/ 6201229 h 6692900"/>
                <a:gd name="connsiteX38" fmla="*/ 1852386 w 5910943"/>
                <a:gd name="connsiteY38" fmla="*/ 6168572 h 6692900"/>
                <a:gd name="connsiteX39" fmla="*/ 1928586 w 5910943"/>
                <a:gd name="connsiteY39" fmla="*/ 6168572 h 6692900"/>
                <a:gd name="connsiteX40" fmla="*/ 1874157 w 5910943"/>
                <a:gd name="connsiteY40" fmla="*/ 6016172 h 6692900"/>
                <a:gd name="connsiteX41" fmla="*/ 1917700 w 5910943"/>
                <a:gd name="connsiteY41" fmla="*/ 5907314 h 6692900"/>
                <a:gd name="connsiteX42" fmla="*/ 1906814 w 5910943"/>
                <a:gd name="connsiteY42" fmla="*/ 5754914 h 6692900"/>
                <a:gd name="connsiteX43" fmla="*/ 1754414 w 5910943"/>
                <a:gd name="connsiteY43" fmla="*/ 5515429 h 6692900"/>
                <a:gd name="connsiteX44" fmla="*/ 1721757 w 5910943"/>
                <a:gd name="connsiteY44" fmla="*/ 5352143 h 6692900"/>
                <a:gd name="connsiteX45" fmla="*/ 1678214 w 5910943"/>
                <a:gd name="connsiteY45" fmla="*/ 5297714 h 6692900"/>
                <a:gd name="connsiteX46" fmla="*/ 1699986 w 5910943"/>
                <a:gd name="connsiteY46" fmla="*/ 5167086 h 6692900"/>
                <a:gd name="connsiteX47" fmla="*/ 1634671 w 5910943"/>
                <a:gd name="connsiteY47" fmla="*/ 5036457 h 6692900"/>
                <a:gd name="connsiteX48" fmla="*/ 1525814 w 5910943"/>
                <a:gd name="connsiteY48" fmla="*/ 4709886 h 6692900"/>
                <a:gd name="connsiteX49" fmla="*/ 1536700 w 5910943"/>
                <a:gd name="connsiteY49" fmla="*/ 4568372 h 6692900"/>
                <a:gd name="connsiteX50" fmla="*/ 1504043 w 5910943"/>
                <a:gd name="connsiteY50" fmla="*/ 4426857 h 6692900"/>
                <a:gd name="connsiteX51" fmla="*/ 1754414 w 5910943"/>
                <a:gd name="connsiteY51" fmla="*/ 4415972 h 6692900"/>
                <a:gd name="connsiteX52" fmla="*/ 2048329 w 5910943"/>
                <a:gd name="connsiteY52" fmla="*/ 4318000 h 6692900"/>
                <a:gd name="connsiteX53" fmla="*/ 2266043 w 5910943"/>
                <a:gd name="connsiteY53" fmla="*/ 4198257 h 6692900"/>
                <a:gd name="connsiteX54" fmla="*/ 2538186 w 5910943"/>
                <a:gd name="connsiteY54" fmla="*/ 4252686 h 6692900"/>
                <a:gd name="connsiteX55" fmla="*/ 2995386 w 5910943"/>
                <a:gd name="connsiteY55" fmla="*/ 4241800 h 6692900"/>
                <a:gd name="connsiteX56" fmla="*/ 3311071 w 5910943"/>
                <a:gd name="connsiteY56" fmla="*/ 4241800 h 6692900"/>
                <a:gd name="connsiteX57" fmla="*/ 3507014 w 5910943"/>
                <a:gd name="connsiteY57" fmla="*/ 4230914 h 6692900"/>
                <a:gd name="connsiteX58" fmla="*/ 3594100 w 5910943"/>
                <a:gd name="connsiteY58" fmla="*/ 4198257 h 6692900"/>
                <a:gd name="connsiteX59" fmla="*/ 3594100 w 5910943"/>
                <a:gd name="connsiteY59" fmla="*/ 4263572 h 6692900"/>
                <a:gd name="connsiteX60" fmla="*/ 3659414 w 5910943"/>
                <a:gd name="connsiteY60" fmla="*/ 4372429 h 6692900"/>
                <a:gd name="connsiteX61" fmla="*/ 3681186 w 5910943"/>
                <a:gd name="connsiteY61" fmla="*/ 4601029 h 6692900"/>
                <a:gd name="connsiteX62" fmla="*/ 3735614 w 5910943"/>
                <a:gd name="connsiteY62" fmla="*/ 4666343 h 6692900"/>
                <a:gd name="connsiteX63" fmla="*/ 3713843 w 5910943"/>
                <a:gd name="connsiteY63" fmla="*/ 4927600 h 6692900"/>
                <a:gd name="connsiteX64" fmla="*/ 3757386 w 5910943"/>
                <a:gd name="connsiteY64" fmla="*/ 5265057 h 6692900"/>
                <a:gd name="connsiteX65" fmla="*/ 3855357 w 5910943"/>
                <a:gd name="connsiteY65" fmla="*/ 5569857 h 6692900"/>
                <a:gd name="connsiteX66" fmla="*/ 3822700 w 5910943"/>
                <a:gd name="connsiteY66" fmla="*/ 5656943 h 6692900"/>
                <a:gd name="connsiteX67" fmla="*/ 3855357 w 5910943"/>
                <a:gd name="connsiteY67" fmla="*/ 5776686 h 6692900"/>
                <a:gd name="connsiteX68" fmla="*/ 3844471 w 5910943"/>
                <a:gd name="connsiteY68" fmla="*/ 5863772 h 6692900"/>
                <a:gd name="connsiteX69" fmla="*/ 3909786 w 5910943"/>
                <a:gd name="connsiteY69" fmla="*/ 5907314 h 6692900"/>
                <a:gd name="connsiteX70" fmla="*/ 3866243 w 5910943"/>
                <a:gd name="connsiteY70" fmla="*/ 6016172 h 6692900"/>
                <a:gd name="connsiteX71" fmla="*/ 3724729 w 5910943"/>
                <a:gd name="connsiteY71" fmla="*/ 6342743 h 6692900"/>
                <a:gd name="connsiteX72" fmla="*/ 3583214 w 5910943"/>
                <a:gd name="connsiteY72" fmla="*/ 6549572 h 6692900"/>
                <a:gd name="connsiteX73" fmla="*/ 3507014 w 5910943"/>
                <a:gd name="connsiteY73" fmla="*/ 6593114 h 6692900"/>
                <a:gd name="connsiteX74" fmla="*/ 3474357 w 5910943"/>
                <a:gd name="connsiteY74" fmla="*/ 6669314 h 6692900"/>
                <a:gd name="connsiteX75" fmla="*/ 3604986 w 5910943"/>
                <a:gd name="connsiteY75" fmla="*/ 6691086 h 6692900"/>
                <a:gd name="connsiteX76" fmla="*/ 3996871 w 5910943"/>
                <a:gd name="connsiteY76" fmla="*/ 6680200 h 6692900"/>
                <a:gd name="connsiteX77" fmla="*/ 4345214 w 5910943"/>
                <a:gd name="connsiteY77" fmla="*/ 6636657 h 6692900"/>
                <a:gd name="connsiteX78" fmla="*/ 4443186 w 5910943"/>
                <a:gd name="connsiteY78" fmla="*/ 6582229 h 6692900"/>
                <a:gd name="connsiteX79" fmla="*/ 4486729 w 5910943"/>
                <a:gd name="connsiteY79" fmla="*/ 6516914 h 6692900"/>
                <a:gd name="connsiteX80" fmla="*/ 4584700 w 5910943"/>
                <a:gd name="connsiteY80" fmla="*/ 6538686 h 6692900"/>
                <a:gd name="connsiteX81" fmla="*/ 4660900 w 5910943"/>
                <a:gd name="connsiteY81" fmla="*/ 6462486 h 6692900"/>
                <a:gd name="connsiteX82" fmla="*/ 4660900 w 5910943"/>
                <a:gd name="connsiteY82" fmla="*/ 6320972 h 6692900"/>
                <a:gd name="connsiteX83" fmla="*/ 4682671 w 5910943"/>
                <a:gd name="connsiteY83" fmla="*/ 6114143 h 6692900"/>
                <a:gd name="connsiteX84" fmla="*/ 4573814 w 5910943"/>
                <a:gd name="connsiteY84" fmla="*/ 5961743 h 6692900"/>
                <a:gd name="connsiteX85" fmla="*/ 4595586 w 5910943"/>
                <a:gd name="connsiteY85" fmla="*/ 5874657 h 6692900"/>
                <a:gd name="connsiteX86" fmla="*/ 4573814 w 5910943"/>
                <a:gd name="connsiteY86" fmla="*/ 5820229 h 6692900"/>
                <a:gd name="connsiteX87" fmla="*/ 4595586 w 5910943"/>
                <a:gd name="connsiteY87" fmla="*/ 5754914 h 6692900"/>
                <a:gd name="connsiteX88" fmla="*/ 4562929 w 5910943"/>
                <a:gd name="connsiteY88" fmla="*/ 5646057 h 6692900"/>
                <a:gd name="connsiteX89" fmla="*/ 4628243 w 5910943"/>
                <a:gd name="connsiteY89" fmla="*/ 5461000 h 6692900"/>
                <a:gd name="connsiteX90" fmla="*/ 4541157 w 5910943"/>
                <a:gd name="connsiteY90" fmla="*/ 5254172 h 6692900"/>
                <a:gd name="connsiteX91" fmla="*/ 4671786 w 5910943"/>
                <a:gd name="connsiteY91" fmla="*/ 4992914 h 6692900"/>
                <a:gd name="connsiteX92" fmla="*/ 4617357 w 5910943"/>
                <a:gd name="connsiteY92" fmla="*/ 4775200 h 6692900"/>
                <a:gd name="connsiteX93" fmla="*/ 4650014 w 5910943"/>
                <a:gd name="connsiteY93" fmla="*/ 4688114 h 6692900"/>
                <a:gd name="connsiteX94" fmla="*/ 4639129 w 5910943"/>
                <a:gd name="connsiteY94" fmla="*/ 4459514 h 6692900"/>
                <a:gd name="connsiteX95" fmla="*/ 4660900 w 5910943"/>
                <a:gd name="connsiteY95" fmla="*/ 4350657 h 6692900"/>
                <a:gd name="connsiteX96" fmla="*/ 4856843 w 5910943"/>
                <a:gd name="connsiteY96" fmla="*/ 4296229 h 6692900"/>
                <a:gd name="connsiteX97" fmla="*/ 4987471 w 5910943"/>
                <a:gd name="connsiteY97" fmla="*/ 4252686 h 6692900"/>
                <a:gd name="connsiteX98" fmla="*/ 5031014 w 5910943"/>
                <a:gd name="connsiteY98" fmla="*/ 4318000 h 6692900"/>
                <a:gd name="connsiteX99" fmla="*/ 5052786 w 5910943"/>
                <a:gd name="connsiteY99" fmla="*/ 4492172 h 6692900"/>
                <a:gd name="connsiteX100" fmla="*/ 5150757 w 5910943"/>
                <a:gd name="connsiteY100" fmla="*/ 4601029 h 6692900"/>
                <a:gd name="connsiteX101" fmla="*/ 5662386 w 5910943"/>
                <a:gd name="connsiteY101" fmla="*/ 4503057 h 6692900"/>
                <a:gd name="connsiteX102" fmla="*/ 5880100 w 5910943"/>
                <a:gd name="connsiteY102" fmla="*/ 4132943 h 6692900"/>
                <a:gd name="connsiteX103" fmla="*/ 5847443 w 5910943"/>
                <a:gd name="connsiteY103" fmla="*/ 3937000 h 6692900"/>
                <a:gd name="connsiteX104" fmla="*/ 5880100 w 5910943"/>
                <a:gd name="connsiteY104" fmla="*/ 3741057 h 6692900"/>
                <a:gd name="connsiteX105" fmla="*/ 5836557 w 5910943"/>
                <a:gd name="connsiteY105" fmla="*/ 3545114 h 6692900"/>
                <a:gd name="connsiteX106" fmla="*/ 5890986 w 5910943"/>
                <a:gd name="connsiteY106" fmla="*/ 3479800 h 6692900"/>
                <a:gd name="connsiteX107" fmla="*/ 5782129 w 5910943"/>
                <a:gd name="connsiteY107" fmla="*/ 3436257 h 6692900"/>
                <a:gd name="connsiteX108" fmla="*/ 5705929 w 5910943"/>
                <a:gd name="connsiteY108" fmla="*/ 3272972 h 6692900"/>
                <a:gd name="connsiteX109" fmla="*/ 5499100 w 5910943"/>
                <a:gd name="connsiteY109" fmla="*/ 3164114 h 6692900"/>
                <a:gd name="connsiteX110" fmla="*/ 5488214 w 5910943"/>
                <a:gd name="connsiteY110" fmla="*/ 3044372 h 6692900"/>
                <a:gd name="connsiteX111" fmla="*/ 5379357 w 5910943"/>
                <a:gd name="connsiteY111" fmla="*/ 2848429 h 6692900"/>
                <a:gd name="connsiteX112" fmla="*/ 5292271 w 5910943"/>
                <a:gd name="connsiteY112" fmla="*/ 2794000 h 6692900"/>
                <a:gd name="connsiteX113" fmla="*/ 5292271 w 5910943"/>
                <a:gd name="connsiteY113" fmla="*/ 2576286 h 6692900"/>
                <a:gd name="connsiteX114" fmla="*/ 5259614 w 5910943"/>
                <a:gd name="connsiteY114" fmla="*/ 2402114 h 6692900"/>
                <a:gd name="connsiteX115" fmla="*/ 5237843 w 5910943"/>
                <a:gd name="connsiteY115" fmla="*/ 2217057 h 6692900"/>
                <a:gd name="connsiteX116" fmla="*/ 5237843 w 5910943"/>
                <a:gd name="connsiteY116" fmla="*/ 2032000 h 6692900"/>
                <a:gd name="connsiteX117" fmla="*/ 5194300 w 5910943"/>
                <a:gd name="connsiteY117" fmla="*/ 1988457 h 6692900"/>
                <a:gd name="connsiteX118" fmla="*/ 5226957 w 5910943"/>
                <a:gd name="connsiteY118" fmla="*/ 1868714 h 6692900"/>
                <a:gd name="connsiteX119" fmla="*/ 5172529 w 5910943"/>
                <a:gd name="connsiteY119" fmla="*/ 1759857 h 6692900"/>
                <a:gd name="connsiteX120" fmla="*/ 5172529 w 5910943"/>
                <a:gd name="connsiteY120" fmla="*/ 1629229 h 6692900"/>
                <a:gd name="connsiteX121" fmla="*/ 5139871 w 5910943"/>
                <a:gd name="connsiteY121" fmla="*/ 1487714 h 6692900"/>
                <a:gd name="connsiteX122" fmla="*/ 4998357 w 5910943"/>
                <a:gd name="connsiteY122" fmla="*/ 1378857 h 6692900"/>
                <a:gd name="connsiteX123" fmla="*/ 4693557 w 5910943"/>
                <a:gd name="connsiteY123" fmla="*/ 1259114 h 6692900"/>
                <a:gd name="connsiteX124" fmla="*/ 4366986 w 5910943"/>
                <a:gd name="connsiteY124" fmla="*/ 1204686 h 6692900"/>
                <a:gd name="connsiteX125" fmla="*/ 4247243 w 5910943"/>
                <a:gd name="connsiteY125" fmla="*/ 1193800 h 6692900"/>
                <a:gd name="connsiteX126" fmla="*/ 4040414 w 5910943"/>
                <a:gd name="connsiteY126" fmla="*/ 1128486 h 6692900"/>
                <a:gd name="connsiteX127" fmla="*/ 3822700 w 5910943"/>
                <a:gd name="connsiteY127" fmla="*/ 1095829 h 6692900"/>
                <a:gd name="connsiteX128" fmla="*/ 3713843 w 5910943"/>
                <a:gd name="connsiteY128" fmla="*/ 1106714 h 6692900"/>
                <a:gd name="connsiteX129" fmla="*/ 3800929 w 5910943"/>
                <a:gd name="connsiteY129" fmla="*/ 1008743 h 6692900"/>
                <a:gd name="connsiteX130" fmla="*/ 3844471 w 5910943"/>
                <a:gd name="connsiteY130" fmla="*/ 812800 h 6692900"/>
                <a:gd name="connsiteX131" fmla="*/ 3800929 w 5910943"/>
                <a:gd name="connsiteY131" fmla="*/ 562429 h 6692900"/>
                <a:gd name="connsiteX132" fmla="*/ 3735614 w 5910943"/>
                <a:gd name="connsiteY132" fmla="*/ 410029 h 6692900"/>
                <a:gd name="connsiteX133" fmla="*/ 3724729 w 5910943"/>
                <a:gd name="connsiteY133" fmla="*/ 290286 h 6692900"/>
                <a:gd name="connsiteX134" fmla="*/ 3463471 w 5910943"/>
                <a:gd name="connsiteY134" fmla="*/ 83457 h 6692900"/>
                <a:gd name="connsiteX135" fmla="*/ 3213100 w 5910943"/>
                <a:gd name="connsiteY135" fmla="*/ 39914 h 6692900"/>
                <a:gd name="connsiteX136" fmla="*/ 2908300 w 5910943"/>
                <a:gd name="connsiteY136" fmla="*/ 61686 h 6692900"/>
                <a:gd name="connsiteX137" fmla="*/ 2723243 w 5910943"/>
                <a:gd name="connsiteY137" fmla="*/ 7257 h 6692900"/>
                <a:gd name="connsiteX138" fmla="*/ 2331357 w 5910943"/>
                <a:gd name="connsiteY138" fmla="*/ 105229 h 6692900"/>
                <a:gd name="connsiteX139" fmla="*/ 2200729 w 5910943"/>
                <a:gd name="connsiteY139" fmla="*/ 301172 h 6692900"/>
                <a:gd name="connsiteX140" fmla="*/ 2168071 w 5910943"/>
                <a:gd name="connsiteY140" fmla="*/ 355600 h 6692900"/>
                <a:gd name="connsiteX141" fmla="*/ 2168071 w 5910943"/>
                <a:gd name="connsiteY141" fmla="*/ 529772 h 6692900"/>
                <a:gd name="connsiteX142" fmla="*/ 2168071 w 5910943"/>
                <a:gd name="connsiteY142" fmla="*/ 747486 h 6692900"/>
                <a:gd name="connsiteX143" fmla="*/ 2309586 w 5910943"/>
                <a:gd name="connsiteY143" fmla="*/ 899886 h 6692900"/>
                <a:gd name="connsiteX144" fmla="*/ 2429329 w 5910943"/>
                <a:gd name="connsiteY144" fmla="*/ 997857 h 6692900"/>
                <a:gd name="connsiteX145" fmla="*/ 2494643 w 5910943"/>
                <a:gd name="connsiteY145" fmla="*/ 1106714 h 6692900"/>
                <a:gd name="connsiteX146" fmla="*/ 2538186 w 5910943"/>
                <a:gd name="connsiteY146" fmla="*/ 1237343 h 6692900"/>
                <a:gd name="connsiteX147" fmla="*/ 2429329 w 5910943"/>
                <a:gd name="connsiteY147" fmla="*/ 1248229 h 6692900"/>
                <a:gd name="connsiteX148" fmla="*/ 2080986 w 5910943"/>
                <a:gd name="connsiteY148" fmla="*/ 1324429 h 6692900"/>
                <a:gd name="connsiteX149" fmla="*/ 1830614 w 5910943"/>
                <a:gd name="connsiteY149" fmla="*/ 1422400 h 6692900"/>
                <a:gd name="connsiteX150" fmla="*/ 1645557 w 5910943"/>
                <a:gd name="connsiteY150" fmla="*/ 1531257 h 6692900"/>
                <a:gd name="connsiteX151" fmla="*/ 1623786 w 5910943"/>
                <a:gd name="connsiteY151" fmla="*/ 1694543 h 6692900"/>
                <a:gd name="connsiteX152" fmla="*/ 1656443 w 5910943"/>
                <a:gd name="connsiteY152" fmla="*/ 1781629 h 6692900"/>
                <a:gd name="connsiteX153" fmla="*/ 1602014 w 5910943"/>
                <a:gd name="connsiteY153" fmla="*/ 1857829 h 6692900"/>
                <a:gd name="connsiteX154" fmla="*/ 1612900 w 5910943"/>
                <a:gd name="connsiteY154" fmla="*/ 1966686 h 6692900"/>
                <a:gd name="connsiteX155" fmla="*/ 1536700 w 5910943"/>
                <a:gd name="connsiteY155" fmla="*/ 2140857 h 6692900"/>
                <a:gd name="connsiteX156" fmla="*/ 1525814 w 5910943"/>
                <a:gd name="connsiteY156" fmla="*/ 2227943 h 6692900"/>
                <a:gd name="connsiteX157" fmla="*/ 1449614 w 5910943"/>
                <a:gd name="connsiteY157" fmla="*/ 2315029 h 6692900"/>
                <a:gd name="connsiteX158" fmla="*/ 1427843 w 5910943"/>
                <a:gd name="connsiteY158" fmla="*/ 2391229 h 6692900"/>
                <a:gd name="connsiteX159" fmla="*/ 1351643 w 5910943"/>
                <a:gd name="connsiteY159" fmla="*/ 2467429 h 6692900"/>
                <a:gd name="connsiteX160" fmla="*/ 1329871 w 5910943"/>
                <a:gd name="connsiteY160" fmla="*/ 2576286 h 6692900"/>
                <a:gd name="connsiteX161" fmla="*/ 1264557 w 5910943"/>
                <a:gd name="connsiteY161" fmla="*/ 2630714 h 6692900"/>
                <a:gd name="connsiteX162" fmla="*/ 1221014 w 5910943"/>
                <a:gd name="connsiteY162" fmla="*/ 2761343 h 6692900"/>
                <a:gd name="connsiteX163" fmla="*/ 1133929 w 5910943"/>
                <a:gd name="connsiteY163" fmla="*/ 2804886 h 6692900"/>
                <a:gd name="connsiteX164" fmla="*/ 1046843 w 5910943"/>
                <a:gd name="connsiteY164" fmla="*/ 2859314 h 6692900"/>
                <a:gd name="connsiteX165" fmla="*/ 1046843 w 5910943"/>
                <a:gd name="connsiteY165" fmla="*/ 2902857 h 6692900"/>
                <a:gd name="connsiteX166" fmla="*/ 1025071 w 5910943"/>
                <a:gd name="connsiteY166" fmla="*/ 3033486 h 6692900"/>
                <a:gd name="connsiteX167" fmla="*/ 1123043 w 5910943"/>
                <a:gd name="connsiteY167" fmla="*/ 3131457 h 6692900"/>
                <a:gd name="connsiteX168" fmla="*/ 1079500 w 5910943"/>
                <a:gd name="connsiteY168" fmla="*/ 3272972 h 669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</a:cxnLst>
              <a:rect l="l" t="t" r="r" b="b"/>
              <a:pathLst>
                <a:path w="5910943" h="6692900">
                  <a:moveTo>
                    <a:pt x="2037443" y="3185886"/>
                  </a:moveTo>
                  <a:cubicBezTo>
                    <a:pt x="1952171" y="3150507"/>
                    <a:pt x="1866900" y="3115128"/>
                    <a:pt x="1885043" y="3055257"/>
                  </a:cubicBezTo>
                  <a:cubicBezTo>
                    <a:pt x="1903186" y="2995386"/>
                    <a:pt x="2068286" y="2833914"/>
                    <a:pt x="2146300" y="2826657"/>
                  </a:cubicBezTo>
                  <a:cubicBezTo>
                    <a:pt x="2224314" y="2819400"/>
                    <a:pt x="2345872" y="2950028"/>
                    <a:pt x="2353129" y="3011714"/>
                  </a:cubicBezTo>
                  <a:cubicBezTo>
                    <a:pt x="2360386" y="3073400"/>
                    <a:pt x="2405743" y="3153229"/>
                    <a:pt x="2189843" y="3196772"/>
                  </a:cubicBezTo>
                  <a:cubicBezTo>
                    <a:pt x="1973943" y="3240315"/>
                    <a:pt x="1286329" y="3256644"/>
                    <a:pt x="1057729" y="3272972"/>
                  </a:cubicBezTo>
                  <a:cubicBezTo>
                    <a:pt x="829129" y="3289300"/>
                    <a:pt x="910772" y="3269343"/>
                    <a:pt x="818243" y="3294743"/>
                  </a:cubicBezTo>
                  <a:cubicBezTo>
                    <a:pt x="725714" y="3320143"/>
                    <a:pt x="560614" y="3387272"/>
                    <a:pt x="502557" y="3425372"/>
                  </a:cubicBezTo>
                  <a:cubicBezTo>
                    <a:pt x="444500" y="3463472"/>
                    <a:pt x="491671" y="3490686"/>
                    <a:pt x="469900" y="3523343"/>
                  </a:cubicBezTo>
                  <a:cubicBezTo>
                    <a:pt x="448129" y="3556000"/>
                    <a:pt x="381000" y="3590471"/>
                    <a:pt x="371929" y="3621314"/>
                  </a:cubicBezTo>
                  <a:cubicBezTo>
                    <a:pt x="362858" y="3652157"/>
                    <a:pt x="413657" y="3672114"/>
                    <a:pt x="415471" y="3708400"/>
                  </a:cubicBezTo>
                  <a:cubicBezTo>
                    <a:pt x="417285" y="3744686"/>
                    <a:pt x="377371" y="3790043"/>
                    <a:pt x="382814" y="3839029"/>
                  </a:cubicBezTo>
                  <a:cubicBezTo>
                    <a:pt x="388257" y="3888015"/>
                    <a:pt x="429986" y="3907971"/>
                    <a:pt x="448129" y="4002314"/>
                  </a:cubicBezTo>
                  <a:cubicBezTo>
                    <a:pt x="466272" y="4096657"/>
                    <a:pt x="471714" y="4274457"/>
                    <a:pt x="491671" y="4405086"/>
                  </a:cubicBezTo>
                  <a:cubicBezTo>
                    <a:pt x="511628" y="4535715"/>
                    <a:pt x="547914" y="4653643"/>
                    <a:pt x="567871" y="4786086"/>
                  </a:cubicBezTo>
                  <a:cubicBezTo>
                    <a:pt x="587828" y="4918529"/>
                    <a:pt x="595085" y="5121729"/>
                    <a:pt x="611414" y="5199743"/>
                  </a:cubicBezTo>
                  <a:cubicBezTo>
                    <a:pt x="627743" y="5277757"/>
                    <a:pt x="654957" y="5228772"/>
                    <a:pt x="665843" y="5254172"/>
                  </a:cubicBezTo>
                  <a:cubicBezTo>
                    <a:pt x="676729" y="5279572"/>
                    <a:pt x="665843" y="5332186"/>
                    <a:pt x="676729" y="5352143"/>
                  </a:cubicBezTo>
                  <a:cubicBezTo>
                    <a:pt x="687615" y="5372100"/>
                    <a:pt x="722086" y="5335814"/>
                    <a:pt x="731157" y="5373914"/>
                  </a:cubicBezTo>
                  <a:cubicBezTo>
                    <a:pt x="740228" y="5412014"/>
                    <a:pt x="689428" y="5546272"/>
                    <a:pt x="731157" y="5580743"/>
                  </a:cubicBezTo>
                  <a:cubicBezTo>
                    <a:pt x="772886" y="5615215"/>
                    <a:pt x="981529" y="5580743"/>
                    <a:pt x="981529" y="5580743"/>
                  </a:cubicBezTo>
                  <a:lnTo>
                    <a:pt x="981529" y="5580743"/>
                  </a:lnTo>
                  <a:cubicBezTo>
                    <a:pt x="990600" y="5584371"/>
                    <a:pt x="1052286" y="5569857"/>
                    <a:pt x="1035957" y="5602514"/>
                  </a:cubicBezTo>
                  <a:cubicBezTo>
                    <a:pt x="1019628" y="5635171"/>
                    <a:pt x="916214" y="5729515"/>
                    <a:pt x="883557" y="5776686"/>
                  </a:cubicBezTo>
                  <a:cubicBezTo>
                    <a:pt x="850900" y="5823857"/>
                    <a:pt x="883557" y="5847443"/>
                    <a:pt x="840014" y="5885543"/>
                  </a:cubicBezTo>
                  <a:cubicBezTo>
                    <a:pt x="796471" y="5923643"/>
                    <a:pt x="691243" y="5972629"/>
                    <a:pt x="622300" y="6005286"/>
                  </a:cubicBezTo>
                  <a:cubicBezTo>
                    <a:pt x="553357" y="6037943"/>
                    <a:pt x="426357" y="6081486"/>
                    <a:pt x="426357" y="6081486"/>
                  </a:cubicBezTo>
                  <a:cubicBezTo>
                    <a:pt x="370114" y="6103257"/>
                    <a:pt x="344714" y="6115957"/>
                    <a:pt x="284843" y="6135914"/>
                  </a:cubicBezTo>
                  <a:cubicBezTo>
                    <a:pt x="224972" y="6155871"/>
                    <a:pt x="110672" y="6184900"/>
                    <a:pt x="67129" y="6201229"/>
                  </a:cubicBezTo>
                  <a:cubicBezTo>
                    <a:pt x="23586" y="6217558"/>
                    <a:pt x="34472" y="6221186"/>
                    <a:pt x="23586" y="6233886"/>
                  </a:cubicBezTo>
                  <a:cubicBezTo>
                    <a:pt x="12700" y="6246586"/>
                    <a:pt x="3628" y="6270172"/>
                    <a:pt x="1814" y="6277429"/>
                  </a:cubicBezTo>
                  <a:cubicBezTo>
                    <a:pt x="0" y="6284686"/>
                    <a:pt x="12700" y="6277429"/>
                    <a:pt x="12700" y="6277429"/>
                  </a:cubicBezTo>
                  <a:cubicBezTo>
                    <a:pt x="107043" y="6284686"/>
                    <a:pt x="384628" y="6319158"/>
                    <a:pt x="567871" y="6320972"/>
                  </a:cubicBezTo>
                  <a:cubicBezTo>
                    <a:pt x="751114" y="6322786"/>
                    <a:pt x="994228" y="6319157"/>
                    <a:pt x="1112157" y="6288314"/>
                  </a:cubicBezTo>
                  <a:cubicBezTo>
                    <a:pt x="1230086" y="6257471"/>
                    <a:pt x="1222829" y="6157685"/>
                    <a:pt x="1275443" y="6135914"/>
                  </a:cubicBezTo>
                  <a:cubicBezTo>
                    <a:pt x="1328057" y="6114143"/>
                    <a:pt x="1380672" y="6144986"/>
                    <a:pt x="1427843" y="6157686"/>
                  </a:cubicBezTo>
                  <a:cubicBezTo>
                    <a:pt x="1475014" y="6170386"/>
                    <a:pt x="1518557" y="6204857"/>
                    <a:pt x="1558471" y="6212114"/>
                  </a:cubicBezTo>
                  <a:cubicBezTo>
                    <a:pt x="1598385" y="6219371"/>
                    <a:pt x="1618343" y="6208486"/>
                    <a:pt x="1667329" y="6201229"/>
                  </a:cubicBezTo>
                  <a:cubicBezTo>
                    <a:pt x="1716315" y="6193972"/>
                    <a:pt x="1808843" y="6174015"/>
                    <a:pt x="1852386" y="6168572"/>
                  </a:cubicBezTo>
                  <a:cubicBezTo>
                    <a:pt x="1895929" y="6163129"/>
                    <a:pt x="1924958" y="6193972"/>
                    <a:pt x="1928586" y="6168572"/>
                  </a:cubicBezTo>
                  <a:cubicBezTo>
                    <a:pt x="1932214" y="6143172"/>
                    <a:pt x="1875971" y="6059715"/>
                    <a:pt x="1874157" y="6016172"/>
                  </a:cubicBezTo>
                  <a:cubicBezTo>
                    <a:pt x="1872343" y="5972629"/>
                    <a:pt x="1912257" y="5950857"/>
                    <a:pt x="1917700" y="5907314"/>
                  </a:cubicBezTo>
                  <a:cubicBezTo>
                    <a:pt x="1923143" y="5863771"/>
                    <a:pt x="1934028" y="5820228"/>
                    <a:pt x="1906814" y="5754914"/>
                  </a:cubicBezTo>
                  <a:cubicBezTo>
                    <a:pt x="1879600" y="5689600"/>
                    <a:pt x="1785257" y="5582557"/>
                    <a:pt x="1754414" y="5515429"/>
                  </a:cubicBezTo>
                  <a:cubicBezTo>
                    <a:pt x="1723571" y="5448301"/>
                    <a:pt x="1734457" y="5388429"/>
                    <a:pt x="1721757" y="5352143"/>
                  </a:cubicBezTo>
                  <a:cubicBezTo>
                    <a:pt x="1709057" y="5315857"/>
                    <a:pt x="1681843" y="5328557"/>
                    <a:pt x="1678214" y="5297714"/>
                  </a:cubicBezTo>
                  <a:cubicBezTo>
                    <a:pt x="1674585" y="5266871"/>
                    <a:pt x="1707243" y="5210629"/>
                    <a:pt x="1699986" y="5167086"/>
                  </a:cubicBezTo>
                  <a:cubicBezTo>
                    <a:pt x="1692729" y="5123543"/>
                    <a:pt x="1663700" y="5112657"/>
                    <a:pt x="1634671" y="5036457"/>
                  </a:cubicBezTo>
                  <a:cubicBezTo>
                    <a:pt x="1605642" y="4960257"/>
                    <a:pt x="1542143" y="4787900"/>
                    <a:pt x="1525814" y="4709886"/>
                  </a:cubicBezTo>
                  <a:cubicBezTo>
                    <a:pt x="1509485" y="4631872"/>
                    <a:pt x="1540328" y="4615543"/>
                    <a:pt x="1536700" y="4568372"/>
                  </a:cubicBezTo>
                  <a:cubicBezTo>
                    <a:pt x="1533072" y="4521201"/>
                    <a:pt x="1467757" y="4452257"/>
                    <a:pt x="1504043" y="4426857"/>
                  </a:cubicBezTo>
                  <a:cubicBezTo>
                    <a:pt x="1540329" y="4401457"/>
                    <a:pt x="1663700" y="4434115"/>
                    <a:pt x="1754414" y="4415972"/>
                  </a:cubicBezTo>
                  <a:cubicBezTo>
                    <a:pt x="1845128" y="4397829"/>
                    <a:pt x="1963057" y="4354286"/>
                    <a:pt x="2048329" y="4318000"/>
                  </a:cubicBezTo>
                  <a:cubicBezTo>
                    <a:pt x="2133601" y="4281714"/>
                    <a:pt x="2184400" y="4209143"/>
                    <a:pt x="2266043" y="4198257"/>
                  </a:cubicBezTo>
                  <a:cubicBezTo>
                    <a:pt x="2347686" y="4187371"/>
                    <a:pt x="2416629" y="4245429"/>
                    <a:pt x="2538186" y="4252686"/>
                  </a:cubicBezTo>
                  <a:cubicBezTo>
                    <a:pt x="2659743" y="4259943"/>
                    <a:pt x="2866572" y="4243614"/>
                    <a:pt x="2995386" y="4241800"/>
                  </a:cubicBezTo>
                  <a:cubicBezTo>
                    <a:pt x="3124200" y="4239986"/>
                    <a:pt x="3225800" y="4243614"/>
                    <a:pt x="3311071" y="4241800"/>
                  </a:cubicBezTo>
                  <a:cubicBezTo>
                    <a:pt x="3396342" y="4239986"/>
                    <a:pt x="3459843" y="4238171"/>
                    <a:pt x="3507014" y="4230914"/>
                  </a:cubicBezTo>
                  <a:cubicBezTo>
                    <a:pt x="3554186" y="4223657"/>
                    <a:pt x="3579586" y="4192814"/>
                    <a:pt x="3594100" y="4198257"/>
                  </a:cubicBezTo>
                  <a:cubicBezTo>
                    <a:pt x="3608614" y="4203700"/>
                    <a:pt x="3583214" y="4234543"/>
                    <a:pt x="3594100" y="4263572"/>
                  </a:cubicBezTo>
                  <a:cubicBezTo>
                    <a:pt x="3604986" y="4292601"/>
                    <a:pt x="3644900" y="4316186"/>
                    <a:pt x="3659414" y="4372429"/>
                  </a:cubicBezTo>
                  <a:cubicBezTo>
                    <a:pt x="3673928" y="4428672"/>
                    <a:pt x="3668486" y="4552043"/>
                    <a:pt x="3681186" y="4601029"/>
                  </a:cubicBezTo>
                  <a:cubicBezTo>
                    <a:pt x="3693886" y="4650015"/>
                    <a:pt x="3730171" y="4611915"/>
                    <a:pt x="3735614" y="4666343"/>
                  </a:cubicBezTo>
                  <a:cubicBezTo>
                    <a:pt x="3741057" y="4720771"/>
                    <a:pt x="3710214" y="4827814"/>
                    <a:pt x="3713843" y="4927600"/>
                  </a:cubicBezTo>
                  <a:cubicBezTo>
                    <a:pt x="3717472" y="5027386"/>
                    <a:pt x="3733800" y="5158014"/>
                    <a:pt x="3757386" y="5265057"/>
                  </a:cubicBezTo>
                  <a:cubicBezTo>
                    <a:pt x="3780972" y="5372100"/>
                    <a:pt x="3844471" y="5504543"/>
                    <a:pt x="3855357" y="5569857"/>
                  </a:cubicBezTo>
                  <a:cubicBezTo>
                    <a:pt x="3866243" y="5635171"/>
                    <a:pt x="3822700" y="5622472"/>
                    <a:pt x="3822700" y="5656943"/>
                  </a:cubicBezTo>
                  <a:cubicBezTo>
                    <a:pt x="3822700" y="5691414"/>
                    <a:pt x="3851729" y="5742215"/>
                    <a:pt x="3855357" y="5776686"/>
                  </a:cubicBezTo>
                  <a:cubicBezTo>
                    <a:pt x="3858985" y="5811157"/>
                    <a:pt x="3835400" y="5842001"/>
                    <a:pt x="3844471" y="5863772"/>
                  </a:cubicBezTo>
                  <a:cubicBezTo>
                    <a:pt x="3853543" y="5885543"/>
                    <a:pt x="3906157" y="5881914"/>
                    <a:pt x="3909786" y="5907314"/>
                  </a:cubicBezTo>
                  <a:cubicBezTo>
                    <a:pt x="3913415" y="5932714"/>
                    <a:pt x="3897086" y="5943601"/>
                    <a:pt x="3866243" y="6016172"/>
                  </a:cubicBezTo>
                  <a:cubicBezTo>
                    <a:pt x="3835400" y="6088743"/>
                    <a:pt x="3771900" y="6253843"/>
                    <a:pt x="3724729" y="6342743"/>
                  </a:cubicBezTo>
                  <a:cubicBezTo>
                    <a:pt x="3677558" y="6431643"/>
                    <a:pt x="3619500" y="6507844"/>
                    <a:pt x="3583214" y="6549572"/>
                  </a:cubicBezTo>
                  <a:cubicBezTo>
                    <a:pt x="3546928" y="6591300"/>
                    <a:pt x="3525157" y="6573157"/>
                    <a:pt x="3507014" y="6593114"/>
                  </a:cubicBezTo>
                  <a:cubicBezTo>
                    <a:pt x="3488871" y="6613071"/>
                    <a:pt x="3458028" y="6652985"/>
                    <a:pt x="3474357" y="6669314"/>
                  </a:cubicBezTo>
                  <a:cubicBezTo>
                    <a:pt x="3490686" y="6685643"/>
                    <a:pt x="3604986" y="6691086"/>
                    <a:pt x="3604986" y="6691086"/>
                  </a:cubicBezTo>
                  <a:cubicBezTo>
                    <a:pt x="3692072" y="6692900"/>
                    <a:pt x="3873500" y="6689271"/>
                    <a:pt x="3996871" y="6680200"/>
                  </a:cubicBezTo>
                  <a:cubicBezTo>
                    <a:pt x="4120242" y="6671129"/>
                    <a:pt x="4270828" y="6652986"/>
                    <a:pt x="4345214" y="6636657"/>
                  </a:cubicBezTo>
                  <a:cubicBezTo>
                    <a:pt x="4419600" y="6620329"/>
                    <a:pt x="4419600" y="6602186"/>
                    <a:pt x="4443186" y="6582229"/>
                  </a:cubicBezTo>
                  <a:cubicBezTo>
                    <a:pt x="4466772" y="6562272"/>
                    <a:pt x="4463143" y="6524171"/>
                    <a:pt x="4486729" y="6516914"/>
                  </a:cubicBezTo>
                  <a:cubicBezTo>
                    <a:pt x="4510315" y="6509657"/>
                    <a:pt x="4555672" y="6547757"/>
                    <a:pt x="4584700" y="6538686"/>
                  </a:cubicBezTo>
                  <a:cubicBezTo>
                    <a:pt x="4613728" y="6529615"/>
                    <a:pt x="4648200" y="6498772"/>
                    <a:pt x="4660900" y="6462486"/>
                  </a:cubicBezTo>
                  <a:cubicBezTo>
                    <a:pt x="4673600" y="6426200"/>
                    <a:pt x="4657272" y="6379029"/>
                    <a:pt x="4660900" y="6320972"/>
                  </a:cubicBezTo>
                  <a:cubicBezTo>
                    <a:pt x="4664528" y="6262915"/>
                    <a:pt x="4697185" y="6174014"/>
                    <a:pt x="4682671" y="6114143"/>
                  </a:cubicBezTo>
                  <a:cubicBezTo>
                    <a:pt x="4668157" y="6054272"/>
                    <a:pt x="4588328" y="6001657"/>
                    <a:pt x="4573814" y="5961743"/>
                  </a:cubicBezTo>
                  <a:cubicBezTo>
                    <a:pt x="4559300" y="5921829"/>
                    <a:pt x="4595586" y="5898243"/>
                    <a:pt x="4595586" y="5874657"/>
                  </a:cubicBezTo>
                  <a:cubicBezTo>
                    <a:pt x="4595586" y="5851071"/>
                    <a:pt x="4573814" y="5840186"/>
                    <a:pt x="4573814" y="5820229"/>
                  </a:cubicBezTo>
                  <a:cubicBezTo>
                    <a:pt x="4573814" y="5800272"/>
                    <a:pt x="4597400" y="5783943"/>
                    <a:pt x="4595586" y="5754914"/>
                  </a:cubicBezTo>
                  <a:cubicBezTo>
                    <a:pt x="4593772" y="5725885"/>
                    <a:pt x="4557486" y="5695043"/>
                    <a:pt x="4562929" y="5646057"/>
                  </a:cubicBezTo>
                  <a:cubicBezTo>
                    <a:pt x="4568372" y="5597071"/>
                    <a:pt x="4631872" y="5526314"/>
                    <a:pt x="4628243" y="5461000"/>
                  </a:cubicBezTo>
                  <a:cubicBezTo>
                    <a:pt x="4624614" y="5395686"/>
                    <a:pt x="4533900" y="5332186"/>
                    <a:pt x="4541157" y="5254172"/>
                  </a:cubicBezTo>
                  <a:cubicBezTo>
                    <a:pt x="4548414" y="5176158"/>
                    <a:pt x="4659086" y="5072743"/>
                    <a:pt x="4671786" y="4992914"/>
                  </a:cubicBezTo>
                  <a:cubicBezTo>
                    <a:pt x="4684486" y="4913085"/>
                    <a:pt x="4620986" y="4826000"/>
                    <a:pt x="4617357" y="4775200"/>
                  </a:cubicBezTo>
                  <a:cubicBezTo>
                    <a:pt x="4613728" y="4724400"/>
                    <a:pt x="4646385" y="4740728"/>
                    <a:pt x="4650014" y="4688114"/>
                  </a:cubicBezTo>
                  <a:cubicBezTo>
                    <a:pt x="4653643" y="4635500"/>
                    <a:pt x="4637315" y="4515757"/>
                    <a:pt x="4639129" y="4459514"/>
                  </a:cubicBezTo>
                  <a:cubicBezTo>
                    <a:pt x="4640943" y="4403271"/>
                    <a:pt x="4624614" y="4377871"/>
                    <a:pt x="4660900" y="4350657"/>
                  </a:cubicBezTo>
                  <a:cubicBezTo>
                    <a:pt x="4697186" y="4323443"/>
                    <a:pt x="4802414" y="4312558"/>
                    <a:pt x="4856843" y="4296229"/>
                  </a:cubicBezTo>
                  <a:cubicBezTo>
                    <a:pt x="4911272" y="4279900"/>
                    <a:pt x="4958443" y="4249058"/>
                    <a:pt x="4987471" y="4252686"/>
                  </a:cubicBezTo>
                  <a:cubicBezTo>
                    <a:pt x="5016500" y="4256315"/>
                    <a:pt x="5020128" y="4278086"/>
                    <a:pt x="5031014" y="4318000"/>
                  </a:cubicBezTo>
                  <a:cubicBezTo>
                    <a:pt x="5041900" y="4357914"/>
                    <a:pt x="5032829" y="4445001"/>
                    <a:pt x="5052786" y="4492172"/>
                  </a:cubicBezTo>
                  <a:cubicBezTo>
                    <a:pt x="5072743" y="4539343"/>
                    <a:pt x="5049157" y="4599215"/>
                    <a:pt x="5150757" y="4601029"/>
                  </a:cubicBezTo>
                  <a:cubicBezTo>
                    <a:pt x="5252357" y="4602843"/>
                    <a:pt x="5540829" y="4581071"/>
                    <a:pt x="5662386" y="4503057"/>
                  </a:cubicBezTo>
                  <a:cubicBezTo>
                    <a:pt x="5783943" y="4425043"/>
                    <a:pt x="5849257" y="4227286"/>
                    <a:pt x="5880100" y="4132943"/>
                  </a:cubicBezTo>
                  <a:cubicBezTo>
                    <a:pt x="5910943" y="4038600"/>
                    <a:pt x="5847443" y="4002314"/>
                    <a:pt x="5847443" y="3937000"/>
                  </a:cubicBezTo>
                  <a:cubicBezTo>
                    <a:pt x="5847443" y="3871686"/>
                    <a:pt x="5881914" y="3806371"/>
                    <a:pt x="5880100" y="3741057"/>
                  </a:cubicBezTo>
                  <a:cubicBezTo>
                    <a:pt x="5878286" y="3675743"/>
                    <a:pt x="5834743" y="3588657"/>
                    <a:pt x="5836557" y="3545114"/>
                  </a:cubicBezTo>
                  <a:cubicBezTo>
                    <a:pt x="5838371" y="3501571"/>
                    <a:pt x="5900057" y="3497943"/>
                    <a:pt x="5890986" y="3479800"/>
                  </a:cubicBezTo>
                  <a:cubicBezTo>
                    <a:pt x="5881915" y="3461657"/>
                    <a:pt x="5812972" y="3470728"/>
                    <a:pt x="5782129" y="3436257"/>
                  </a:cubicBezTo>
                  <a:cubicBezTo>
                    <a:pt x="5751286" y="3401786"/>
                    <a:pt x="5753100" y="3318329"/>
                    <a:pt x="5705929" y="3272972"/>
                  </a:cubicBezTo>
                  <a:cubicBezTo>
                    <a:pt x="5658758" y="3227615"/>
                    <a:pt x="5535386" y="3202214"/>
                    <a:pt x="5499100" y="3164114"/>
                  </a:cubicBezTo>
                  <a:cubicBezTo>
                    <a:pt x="5462814" y="3126014"/>
                    <a:pt x="5508171" y="3096986"/>
                    <a:pt x="5488214" y="3044372"/>
                  </a:cubicBezTo>
                  <a:cubicBezTo>
                    <a:pt x="5468257" y="2991758"/>
                    <a:pt x="5412014" y="2890158"/>
                    <a:pt x="5379357" y="2848429"/>
                  </a:cubicBezTo>
                  <a:cubicBezTo>
                    <a:pt x="5346700" y="2806700"/>
                    <a:pt x="5306785" y="2839357"/>
                    <a:pt x="5292271" y="2794000"/>
                  </a:cubicBezTo>
                  <a:cubicBezTo>
                    <a:pt x="5277757" y="2748643"/>
                    <a:pt x="5297714" y="2641600"/>
                    <a:pt x="5292271" y="2576286"/>
                  </a:cubicBezTo>
                  <a:cubicBezTo>
                    <a:pt x="5286828" y="2510972"/>
                    <a:pt x="5268685" y="2461985"/>
                    <a:pt x="5259614" y="2402114"/>
                  </a:cubicBezTo>
                  <a:cubicBezTo>
                    <a:pt x="5250543" y="2342243"/>
                    <a:pt x="5241471" y="2278743"/>
                    <a:pt x="5237843" y="2217057"/>
                  </a:cubicBezTo>
                  <a:cubicBezTo>
                    <a:pt x="5234215" y="2155371"/>
                    <a:pt x="5245100" y="2070100"/>
                    <a:pt x="5237843" y="2032000"/>
                  </a:cubicBezTo>
                  <a:cubicBezTo>
                    <a:pt x="5230586" y="1993900"/>
                    <a:pt x="5196114" y="2015671"/>
                    <a:pt x="5194300" y="1988457"/>
                  </a:cubicBezTo>
                  <a:cubicBezTo>
                    <a:pt x="5192486" y="1961243"/>
                    <a:pt x="5230586" y="1906814"/>
                    <a:pt x="5226957" y="1868714"/>
                  </a:cubicBezTo>
                  <a:cubicBezTo>
                    <a:pt x="5223329" y="1830614"/>
                    <a:pt x="5181600" y="1799771"/>
                    <a:pt x="5172529" y="1759857"/>
                  </a:cubicBezTo>
                  <a:cubicBezTo>
                    <a:pt x="5163458" y="1719943"/>
                    <a:pt x="5177972" y="1674586"/>
                    <a:pt x="5172529" y="1629229"/>
                  </a:cubicBezTo>
                  <a:cubicBezTo>
                    <a:pt x="5167086" y="1583872"/>
                    <a:pt x="5168900" y="1529443"/>
                    <a:pt x="5139871" y="1487714"/>
                  </a:cubicBezTo>
                  <a:cubicBezTo>
                    <a:pt x="5110842" y="1445985"/>
                    <a:pt x="5072743" y="1416957"/>
                    <a:pt x="4998357" y="1378857"/>
                  </a:cubicBezTo>
                  <a:cubicBezTo>
                    <a:pt x="4923971" y="1340757"/>
                    <a:pt x="4798785" y="1288142"/>
                    <a:pt x="4693557" y="1259114"/>
                  </a:cubicBezTo>
                  <a:cubicBezTo>
                    <a:pt x="4588329" y="1230086"/>
                    <a:pt x="4441372" y="1215572"/>
                    <a:pt x="4366986" y="1204686"/>
                  </a:cubicBezTo>
                  <a:cubicBezTo>
                    <a:pt x="4292600" y="1193800"/>
                    <a:pt x="4301672" y="1206500"/>
                    <a:pt x="4247243" y="1193800"/>
                  </a:cubicBezTo>
                  <a:cubicBezTo>
                    <a:pt x="4192814" y="1181100"/>
                    <a:pt x="4111171" y="1144814"/>
                    <a:pt x="4040414" y="1128486"/>
                  </a:cubicBezTo>
                  <a:cubicBezTo>
                    <a:pt x="3969657" y="1112158"/>
                    <a:pt x="3877129" y="1099458"/>
                    <a:pt x="3822700" y="1095829"/>
                  </a:cubicBezTo>
                  <a:cubicBezTo>
                    <a:pt x="3768271" y="1092200"/>
                    <a:pt x="3717471" y="1121228"/>
                    <a:pt x="3713843" y="1106714"/>
                  </a:cubicBezTo>
                  <a:cubicBezTo>
                    <a:pt x="3710215" y="1092200"/>
                    <a:pt x="3779158" y="1057729"/>
                    <a:pt x="3800929" y="1008743"/>
                  </a:cubicBezTo>
                  <a:cubicBezTo>
                    <a:pt x="3822700" y="959757"/>
                    <a:pt x="3844471" y="887186"/>
                    <a:pt x="3844471" y="812800"/>
                  </a:cubicBezTo>
                  <a:cubicBezTo>
                    <a:pt x="3844471" y="738414"/>
                    <a:pt x="3819072" y="629558"/>
                    <a:pt x="3800929" y="562429"/>
                  </a:cubicBezTo>
                  <a:cubicBezTo>
                    <a:pt x="3782786" y="495301"/>
                    <a:pt x="3748314" y="455386"/>
                    <a:pt x="3735614" y="410029"/>
                  </a:cubicBezTo>
                  <a:cubicBezTo>
                    <a:pt x="3722914" y="364672"/>
                    <a:pt x="3770086" y="344715"/>
                    <a:pt x="3724729" y="290286"/>
                  </a:cubicBezTo>
                  <a:cubicBezTo>
                    <a:pt x="3679372" y="235857"/>
                    <a:pt x="3548742" y="125186"/>
                    <a:pt x="3463471" y="83457"/>
                  </a:cubicBezTo>
                  <a:cubicBezTo>
                    <a:pt x="3378200" y="41728"/>
                    <a:pt x="3305628" y="43542"/>
                    <a:pt x="3213100" y="39914"/>
                  </a:cubicBezTo>
                  <a:cubicBezTo>
                    <a:pt x="3120572" y="36286"/>
                    <a:pt x="2989943" y="67129"/>
                    <a:pt x="2908300" y="61686"/>
                  </a:cubicBezTo>
                  <a:cubicBezTo>
                    <a:pt x="2826657" y="56243"/>
                    <a:pt x="2819400" y="0"/>
                    <a:pt x="2723243" y="7257"/>
                  </a:cubicBezTo>
                  <a:cubicBezTo>
                    <a:pt x="2627086" y="14514"/>
                    <a:pt x="2418443" y="56243"/>
                    <a:pt x="2331357" y="105229"/>
                  </a:cubicBezTo>
                  <a:cubicBezTo>
                    <a:pt x="2244271" y="154215"/>
                    <a:pt x="2227943" y="259444"/>
                    <a:pt x="2200729" y="301172"/>
                  </a:cubicBezTo>
                  <a:cubicBezTo>
                    <a:pt x="2173515" y="342900"/>
                    <a:pt x="2173514" y="317500"/>
                    <a:pt x="2168071" y="355600"/>
                  </a:cubicBezTo>
                  <a:cubicBezTo>
                    <a:pt x="2162628" y="393700"/>
                    <a:pt x="2168071" y="529772"/>
                    <a:pt x="2168071" y="529772"/>
                  </a:cubicBezTo>
                  <a:cubicBezTo>
                    <a:pt x="2168071" y="595086"/>
                    <a:pt x="2144485" y="685800"/>
                    <a:pt x="2168071" y="747486"/>
                  </a:cubicBezTo>
                  <a:cubicBezTo>
                    <a:pt x="2191657" y="809172"/>
                    <a:pt x="2266043" y="858158"/>
                    <a:pt x="2309586" y="899886"/>
                  </a:cubicBezTo>
                  <a:cubicBezTo>
                    <a:pt x="2353129" y="941614"/>
                    <a:pt x="2398486" y="963386"/>
                    <a:pt x="2429329" y="997857"/>
                  </a:cubicBezTo>
                  <a:cubicBezTo>
                    <a:pt x="2460172" y="1032328"/>
                    <a:pt x="2476500" y="1066800"/>
                    <a:pt x="2494643" y="1106714"/>
                  </a:cubicBezTo>
                  <a:cubicBezTo>
                    <a:pt x="2512786" y="1146628"/>
                    <a:pt x="2549072" y="1213757"/>
                    <a:pt x="2538186" y="1237343"/>
                  </a:cubicBezTo>
                  <a:cubicBezTo>
                    <a:pt x="2527300" y="1260929"/>
                    <a:pt x="2505529" y="1233715"/>
                    <a:pt x="2429329" y="1248229"/>
                  </a:cubicBezTo>
                  <a:cubicBezTo>
                    <a:pt x="2353129" y="1262743"/>
                    <a:pt x="2180772" y="1295401"/>
                    <a:pt x="2080986" y="1324429"/>
                  </a:cubicBezTo>
                  <a:cubicBezTo>
                    <a:pt x="1981200" y="1353457"/>
                    <a:pt x="1903186" y="1387929"/>
                    <a:pt x="1830614" y="1422400"/>
                  </a:cubicBezTo>
                  <a:cubicBezTo>
                    <a:pt x="1758043" y="1456871"/>
                    <a:pt x="1680028" y="1485900"/>
                    <a:pt x="1645557" y="1531257"/>
                  </a:cubicBezTo>
                  <a:cubicBezTo>
                    <a:pt x="1611086" y="1576614"/>
                    <a:pt x="1621972" y="1652814"/>
                    <a:pt x="1623786" y="1694543"/>
                  </a:cubicBezTo>
                  <a:cubicBezTo>
                    <a:pt x="1625600" y="1736272"/>
                    <a:pt x="1660072" y="1754415"/>
                    <a:pt x="1656443" y="1781629"/>
                  </a:cubicBezTo>
                  <a:cubicBezTo>
                    <a:pt x="1652814" y="1808843"/>
                    <a:pt x="1609271" y="1826986"/>
                    <a:pt x="1602014" y="1857829"/>
                  </a:cubicBezTo>
                  <a:cubicBezTo>
                    <a:pt x="1594757" y="1888672"/>
                    <a:pt x="1623786" y="1919515"/>
                    <a:pt x="1612900" y="1966686"/>
                  </a:cubicBezTo>
                  <a:cubicBezTo>
                    <a:pt x="1602014" y="2013857"/>
                    <a:pt x="1551214" y="2097314"/>
                    <a:pt x="1536700" y="2140857"/>
                  </a:cubicBezTo>
                  <a:cubicBezTo>
                    <a:pt x="1522186" y="2184400"/>
                    <a:pt x="1540328" y="2198914"/>
                    <a:pt x="1525814" y="2227943"/>
                  </a:cubicBezTo>
                  <a:cubicBezTo>
                    <a:pt x="1511300" y="2256972"/>
                    <a:pt x="1465943" y="2287815"/>
                    <a:pt x="1449614" y="2315029"/>
                  </a:cubicBezTo>
                  <a:cubicBezTo>
                    <a:pt x="1433286" y="2342243"/>
                    <a:pt x="1444172" y="2365829"/>
                    <a:pt x="1427843" y="2391229"/>
                  </a:cubicBezTo>
                  <a:cubicBezTo>
                    <a:pt x="1411515" y="2416629"/>
                    <a:pt x="1367972" y="2436586"/>
                    <a:pt x="1351643" y="2467429"/>
                  </a:cubicBezTo>
                  <a:cubicBezTo>
                    <a:pt x="1335314" y="2498272"/>
                    <a:pt x="1344385" y="2549072"/>
                    <a:pt x="1329871" y="2576286"/>
                  </a:cubicBezTo>
                  <a:cubicBezTo>
                    <a:pt x="1315357" y="2603500"/>
                    <a:pt x="1282700" y="2599871"/>
                    <a:pt x="1264557" y="2630714"/>
                  </a:cubicBezTo>
                  <a:cubicBezTo>
                    <a:pt x="1246414" y="2661557"/>
                    <a:pt x="1242785" y="2732314"/>
                    <a:pt x="1221014" y="2761343"/>
                  </a:cubicBezTo>
                  <a:cubicBezTo>
                    <a:pt x="1199243" y="2790372"/>
                    <a:pt x="1162957" y="2788558"/>
                    <a:pt x="1133929" y="2804886"/>
                  </a:cubicBezTo>
                  <a:cubicBezTo>
                    <a:pt x="1104901" y="2821214"/>
                    <a:pt x="1061357" y="2842986"/>
                    <a:pt x="1046843" y="2859314"/>
                  </a:cubicBezTo>
                  <a:cubicBezTo>
                    <a:pt x="1032329" y="2875642"/>
                    <a:pt x="1050472" y="2873828"/>
                    <a:pt x="1046843" y="2902857"/>
                  </a:cubicBezTo>
                  <a:cubicBezTo>
                    <a:pt x="1043214" y="2931886"/>
                    <a:pt x="1012371" y="2995386"/>
                    <a:pt x="1025071" y="3033486"/>
                  </a:cubicBezTo>
                  <a:cubicBezTo>
                    <a:pt x="1037771" y="3071586"/>
                    <a:pt x="1113972" y="3091543"/>
                    <a:pt x="1123043" y="3131457"/>
                  </a:cubicBezTo>
                  <a:cubicBezTo>
                    <a:pt x="1132114" y="3171371"/>
                    <a:pt x="1105807" y="3222171"/>
                    <a:pt x="1079500" y="3272972"/>
                  </a:cubicBezTo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117" name="Image 116" descr="8c8146f0.png">
            <a:hlinkClick r:id="rId27" action="ppaction://hlinksldjump"/>
          </p:cNvPr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3929058" y="5165055"/>
            <a:ext cx="1143008" cy="1692945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16 L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000"/>
                            </p:stCondLst>
                            <p:childTnLst>
                              <p:par>
                                <p:cTn id="5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000"/>
                            </p:stCondLst>
                            <p:childTnLst>
                              <p:par>
                                <p:cTn id="5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60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1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60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10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6000"/>
                            </p:stCondLst>
                            <p:childTnLst>
                              <p:par>
                                <p:cTn id="9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10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6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1000"/>
                            </p:stCondLst>
                            <p:childTnLst>
                              <p:par>
                                <p:cTn id="11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6000"/>
                            </p:stCondLst>
                            <p:childTnLst>
                              <p:par>
                                <p:cTn id="12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1000"/>
                            </p:stCondLst>
                            <p:childTnLst>
                              <p:par>
                                <p:cTn id="13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83000"/>
                            </p:stCondLst>
                            <p:childTnLst>
                              <p:par>
                                <p:cTn id="14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88000"/>
                            </p:stCondLst>
                            <p:childTnLst>
                              <p:par>
                                <p:cTn id="14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93000"/>
                            </p:stCondLst>
                            <p:childTnLst>
                              <p:par>
                                <p:cTn id="15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98000"/>
                            </p:stCondLst>
                            <p:childTnLst>
                              <p:par>
                                <p:cTn id="16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03000"/>
                            </p:stCondLst>
                            <p:childTnLst>
                              <p:par>
                                <p:cTn id="16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8000"/>
                            </p:stCondLst>
                            <p:childTnLst>
                              <p:par>
                                <p:cTn id="17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8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8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23000"/>
                            </p:stCondLst>
                            <p:childTnLst>
                              <p:par>
                                <p:cTn id="19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28000"/>
                            </p:stCondLst>
                            <p:childTnLst>
                              <p:par>
                                <p:cTn id="20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30000"/>
                            </p:stCondLst>
                            <p:childTnLst>
                              <p:par>
                                <p:cTn id="2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21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40000"/>
                            </p:stCondLst>
                            <p:childTnLst>
                              <p:par>
                                <p:cTn id="2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42000"/>
                            </p:stCondLst>
                            <p:childTnLst>
                              <p:par>
                                <p:cTn id="23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47000"/>
                            </p:stCondLst>
                            <p:childTnLst>
                              <p:par>
                                <p:cTn id="24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52000"/>
                            </p:stCondLst>
                            <p:childTnLst>
                              <p:par>
                                <p:cTn id="24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5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59000"/>
                            </p:stCondLst>
                            <p:childTnLst>
                              <p:par>
                                <p:cTn id="26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64000"/>
                            </p:stCondLst>
                            <p:childTnLst>
                              <p:par>
                                <p:cTn id="27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69000"/>
                            </p:stCondLst>
                            <p:childTnLst>
                              <p:par>
                                <p:cTn id="27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74000"/>
                            </p:stCondLst>
                            <p:childTnLst>
                              <p:par>
                                <p:cTn id="28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79000"/>
                            </p:stCondLst>
                            <p:childTnLst>
                              <p:par>
                                <p:cTn id="29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84000"/>
                            </p:stCondLst>
                            <p:childTnLst>
                              <p:par>
                                <p:cTn id="29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189000"/>
                            </p:stCondLst>
                            <p:childTnLst>
                              <p:par>
                                <p:cTn id="30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0" grpId="0"/>
      <p:bldP spid="60" grpId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4" grpId="0" animBg="1"/>
      <p:bldP spid="135" grpId="0" animBg="1"/>
      <p:bldP spid="1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e 30"/>
          <p:cNvGrpSpPr/>
          <p:nvPr/>
        </p:nvGrpSpPr>
        <p:grpSpPr>
          <a:xfrm>
            <a:off x="-12700" y="0"/>
            <a:ext cx="9156700" cy="6870700"/>
            <a:chOff x="-12700" y="0"/>
            <a:chExt cx="9156700" cy="6870700"/>
          </a:xfrm>
        </p:grpSpPr>
        <p:sp>
          <p:nvSpPr>
            <p:cNvPr id="20" name="Forme libre 19"/>
            <p:cNvSpPr/>
            <p:nvPr/>
          </p:nvSpPr>
          <p:spPr>
            <a:xfrm>
              <a:off x="5000628" y="46080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-12700" y="4787900"/>
              <a:ext cx="9156700" cy="2082800"/>
            </a:xfrm>
            <a:custGeom>
              <a:avLst/>
              <a:gdLst>
                <a:gd name="connsiteX0" fmla="*/ 0 w 9156700"/>
                <a:gd name="connsiteY0" fmla="*/ 2057400 h 2082800"/>
                <a:gd name="connsiteX1" fmla="*/ 25400 w 9156700"/>
                <a:gd name="connsiteY1" fmla="*/ 419100 h 2082800"/>
                <a:gd name="connsiteX2" fmla="*/ 3492500 w 9156700"/>
                <a:gd name="connsiteY2" fmla="*/ 0 h 2082800"/>
                <a:gd name="connsiteX3" fmla="*/ 3492500 w 9156700"/>
                <a:gd name="connsiteY3" fmla="*/ 76200 h 2082800"/>
                <a:gd name="connsiteX4" fmla="*/ 9144000 w 9156700"/>
                <a:gd name="connsiteY4" fmla="*/ 901700 h 2082800"/>
                <a:gd name="connsiteX5" fmla="*/ 9156700 w 9156700"/>
                <a:gd name="connsiteY5" fmla="*/ 2082800 h 2082800"/>
                <a:gd name="connsiteX6" fmla="*/ 0 w 9156700"/>
                <a:gd name="connsiteY6" fmla="*/ 205740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56700" h="2082800">
                  <a:moveTo>
                    <a:pt x="0" y="2057400"/>
                  </a:moveTo>
                  <a:lnTo>
                    <a:pt x="25400" y="419100"/>
                  </a:lnTo>
                  <a:lnTo>
                    <a:pt x="3492500" y="0"/>
                  </a:lnTo>
                  <a:lnTo>
                    <a:pt x="3492500" y="76200"/>
                  </a:lnTo>
                  <a:lnTo>
                    <a:pt x="9144000" y="901700"/>
                  </a:lnTo>
                  <a:lnTo>
                    <a:pt x="9156700" y="2082800"/>
                  </a:lnTo>
                  <a:lnTo>
                    <a:pt x="0" y="2057400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Image 1" descr="25_image_betty black-gold.jpg"/>
            <p:cNvPicPr>
              <a:picLocks noChangeAspect="1"/>
            </p:cNvPicPr>
            <p:nvPr/>
          </p:nvPicPr>
          <p:blipFill>
            <a:blip r:embed="rId5" cstate="print"/>
            <a:srcRect b="75990"/>
            <a:stretch>
              <a:fillRect/>
            </a:stretch>
          </p:blipFill>
          <p:spPr>
            <a:xfrm>
              <a:off x="13427" y="0"/>
              <a:ext cx="9130573" cy="164305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</p:pic>
        <p:sp>
          <p:nvSpPr>
            <p:cNvPr id="9" name="Forme libre 8"/>
            <p:cNvSpPr/>
            <p:nvPr/>
          </p:nvSpPr>
          <p:spPr>
            <a:xfrm>
              <a:off x="2484053" y="1489585"/>
              <a:ext cx="1020476" cy="3451117"/>
            </a:xfrm>
            <a:custGeom>
              <a:avLst/>
              <a:gdLst>
                <a:gd name="connsiteX0" fmla="*/ 723900 w 723900"/>
                <a:gd name="connsiteY0" fmla="*/ 2190750 h 2228850"/>
                <a:gd name="connsiteX1" fmla="*/ 714375 w 723900"/>
                <a:gd name="connsiteY1" fmla="*/ 57150 h 2228850"/>
                <a:gd name="connsiteX2" fmla="*/ 0 w 723900"/>
                <a:gd name="connsiteY2" fmla="*/ 0 h 2228850"/>
                <a:gd name="connsiteX3" fmla="*/ 85725 w 723900"/>
                <a:gd name="connsiteY3" fmla="*/ 2228850 h 2228850"/>
                <a:gd name="connsiteX4" fmla="*/ 723900 w 723900"/>
                <a:gd name="connsiteY4" fmla="*/ 2190750 h 222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2228850">
                  <a:moveTo>
                    <a:pt x="723900" y="2190750"/>
                  </a:moveTo>
                  <a:lnTo>
                    <a:pt x="714375" y="57150"/>
                  </a:lnTo>
                  <a:lnTo>
                    <a:pt x="0" y="0"/>
                  </a:lnTo>
                  <a:lnTo>
                    <a:pt x="85725" y="2228850"/>
                  </a:lnTo>
                  <a:lnTo>
                    <a:pt x="723900" y="2190750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737418"/>
              <a:ext cx="2846590" cy="4940702"/>
            </a:xfrm>
            <a:custGeom>
              <a:avLst/>
              <a:gdLst>
                <a:gd name="connsiteX0" fmla="*/ 9525 w 2019300"/>
                <a:gd name="connsiteY0" fmla="*/ 0 h 3190875"/>
                <a:gd name="connsiteX1" fmla="*/ 2019300 w 2019300"/>
                <a:gd name="connsiteY1" fmla="*/ 257175 h 3190875"/>
                <a:gd name="connsiteX2" fmla="*/ 1943100 w 2019300"/>
                <a:gd name="connsiteY2" fmla="*/ 342900 h 3190875"/>
                <a:gd name="connsiteX3" fmla="*/ 1971675 w 2019300"/>
                <a:gd name="connsiteY3" fmla="*/ 2838450 h 3190875"/>
                <a:gd name="connsiteX4" fmla="*/ 0 w 2019300"/>
                <a:gd name="connsiteY4" fmla="*/ 3190875 h 3190875"/>
                <a:gd name="connsiteX5" fmla="*/ 9525 w 2019300"/>
                <a:gd name="connsiteY5" fmla="*/ 0 h 3190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300" h="3190875">
                  <a:moveTo>
                    <a:pt x="9525" y="0"/>
                  </a:moveTo>
                  <a:lnTo>
                    <a:pt x="2019300" y="257175"/>
                  </a:lnTo>
                  <a:lnTo>
                    <a:pt x="1943100" y="342900"/>
                  </a:lnTo>
                  <a:lnTo>
                    <a:pt x="1971675" y="2838450"/>
                  </a:lnTo>
                  <a:lnTo>
                    <a:pt x="0" y="3190875"/>
                  </a:lnTo>
                  <a:lnTo>
                    <a:pt x="9525" y="0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3423965" y="766915"/>
              <a:ext cx="5720035" cy="4984947"/>
            </a:xfrm>
            <a:custGeom>
              <a:avLst/>
              <a:gdLst>
                <a:gd name="connsiteX0" fmla="*/ 4057650 w 4057650"/>
                <a:gd name="connsiteY0" fmla="*/ 3219450 h 3219450"/>
                <a:gd name="connsiteX1" fmla="*/ 1562100 w 4057650"/>
                <a:gd name="connsiteY1" fmla="*/ 2876550 h 3219450"/>
                <a:gd name="connsiteX2" fmla="*/ 1571625 w 4057650"/>
                <a:gd name="connsiteY2" fmla="*/ 600075 h 3219450"/>
                <a:gd name="connsiteX3" fmla="*/ 657225 w 4057650"/>
                <a:gd name="connsiteY3" fmla="*/ 676275 h 3219450"/>
                <a:gd name="connsiteX4" fmla="*/ 628650 w 4057650"/>
                <a:gd name="connsiteY4" fmla="*/ 2724150 h 3219450"/>
                <a:gd name="connsiteX5" fmla="*/ 28575 w 4057650"/>
                <a:gd name="connsiteY5" fmla="*/ 2647950 h 3219450"/>
                <a:gd name="connsiteX6" fmla="*/ 0 w 4057650"/>
                <a:gd name="connsiteY6" fmla="*/ 523875 h 3219450"/>
                <a:gd name="connsiteX7" fmla="*/ 4057650 w 4057650"/>
                <a:gd name="connsiteY7" fmla="*/ 0 h 3219450"/>
                <a:gd name="connsiteX8" fmla="*/ 4057650 w 4057650"/>
                <a:gd name="connsiteY8" fmla="*/ 3219450 h 3219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7650" h="3219450">
                  <a:moveTo>
                    <a:pt x="4057650" y="3219450"/>
                  </a:moveTo>
                  <a:lnTo>
                    <a:pt x="1562100" y="2876550"/>
                  </a:lnTo>
                  <a:lnTo>
                    <a:pt x="1571625" y="600075"/>
                  </a:lnTo>
                  <a:lnTo>
                    <a:pt x="657225" y="676275"/>
                  </a:lnTo>
                  <a:lnTo>
                    <a:pt x="628650" y="2724150"/>
                  </a:lnTo>
                  <a:lnTo>
                    <a:pt x="28575" y="2647950"/>
                  </a:lnTo>
                  <a:lnTo>
                    <a:pt x="0" y="523875"/>
                  </a:lnTo>
                  <a:lnTo>
                    <a:pt x="4057650" y="0"/>
                  </a:lnTo>
                  <a:lnTo>
                    <a:pt x="4057650" y="3219450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2779454" y="4881708"/>
              <a:ext cx="671366" cy="44245"/>
            </a:xfrm>
            <a:custGeom>
              <a:avLst/>
              <a:gdLst>
                <a:gd name="connsiteX0" fmla="*/ 476250 w 476250"/>
                <a:gd name="connsiteY0" fmla="*/ 0 h 28575"/>
                <a:gd name="connsiteX1" fmla="*/ 0 w 476250"/>
                <a:gd name="connsiteY1" fmla="*/ 2857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6250" h="28575">
                  <a:moveTo>
                    <a:pt x="476250" y="0"/>
                  </a:moveTo>
                  <a:lnTo>
                    <a:pt x="0" y="28575"/>
                  </a:lnTo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4368800" y="45085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4953000" y="1625600"/>
              <a:ext cx="38100" cy="3454400"/>
            </a:xfrm>
            <a:custGeom>
              <a:avLst/>
              <a:gdLst>
                <a:gd name="connsiteX0" fmla="*/ 38100 w 38100"/>
                <a:gd name="connsiteY0" fmla="*/ 0 h 3454400"/>
                <a:gd name="connsiteX1" fmla="*/ 0 w 38100"/>
                <a:gd name="connsiteY1" fmla="*/ 3454400 h 3454400"/>
                <a:gd name="connsiteX2" fmla="*/ 0 w 38100"/>
                <a:gd name="connsiteY2" fmla="*/ 3454400 h 345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454400">
                  <a:moveTo>
                    <a:pt x="38100" y="0"/>
                  </a:moveTo>
                  <a:lnTo>
                    <a:pt x="0" y="3454400"/>
                  </a:lnTo>
                  <a:lnTo>
                    <a:pt x="0" y="3454400"/>
                  </a:lnTo>
                </a:path>
              </a:pathLst>
            </a:cu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254500" y="1625600"/>
              <a:ext cx="1475317" cy="3594100"/>
            </a:xfrm>
            <a:custGeom>
              <a:avLst/>
              <a:gdLst>
                <a:gd name="connsiteX0" fmla="*/ 0 w 1475317"/>
                <a:gd name="connsiteY0" fmla="*/ 3352800 h 3594100"/>
                <a:gd name="connsiteX1" fmla="*/ 38100 w 1475317"/>
                <a:gd name="connsiteY1" fmla="*/ 114300 h 3594100"/>
                <a:gd name="connsiteX2" fmla="*/ 1447800 w 1475317"/>
                <a:gd name="connsiteY2" fmla="*/ 0 h 3594100"/>
                <a:gd name="connsiteX3" fmla="*/ 1435100 w 1475317"/>
                <a:gd name="connsiteY3" fmla="*/ 3594100 h 3594100"/>
                <a:gd name="connsiteX4" fmla="*/ 1295400 w 1475317"/>
                <a:gd name="connsiteY4" fmla="*/ 3556000 h 3594100"/>
                <a:gd name="connsiteX5" fmla="*/ 1282700 w 1475317"/>
                <a:gd name="connsiteY5" fmla="*/ 152400 h 3594100"/>
                <a:gd name="connsiteX6" fmla="*/ 177800 w 1475317"/>
                <a:gd name="connsiteY6" fmla="*/ 266700 h 3594100"/>
                <a:gd name="connsiteX7" fmla="*/ 139700 w 1475317"/>
                <a:gd name="connsiteY7" fmla="*/ 3365500 h 3594100"/>
                <a:gd name="connsiteX8" fmla="*/ 0 w 1475317"/>
                <a:gd name="connsiteY8" fmla="*/ 3352800 h 359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317" h="3594100">
                  <a:moveTo>
                    <a:pt x="0" y="3352800"/>
                  </a:moveTo>
                  <a:lnTo>
                    <a:pt x="38100" y="114300"/>
                  </a:lnTo>
                  <a:lnTo>
                    <a:pt x="1447800" y="0"/>
                  </a:lnTo>
                  <a:cubicBezTo>
                    <a:pt x="1443567" y="1198033"/>
                    <a:pt x="1475317" y="3052233"/>
                    <a:pt x="1435100" y="3594100"/>
                  </a:cubicBezTo>
                  <a:lnTo>
                    <a:pt x="1295400" y="3556000"/>
                  </a:lnTo>
                  <a:cubicBezTo>
                    <a:pt x="1291167" y="2421467"/>
                    <a:pt x="1286933" y="1286933"/>
                    <a:pt x="1282700" y="152400"/>
                  </a:cubicBezTo>
                  <a:lnTo>
                    <a:pt x="177800" y="266700"/>
                  </a:lnTo>
                  <a:lnTo>
                    <a:pt x="139700" y="3365500"/>
                  </a:lnTo>
                  <a:lnTo>
                    <a:pt x="0" y="33528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-60000">
              <a:off x="4032160" y="1507123"/>
              <a:ext cx="972000" cy="3637045"/>
            </a:xfrm>
            <a:prstGeom prst="rect">
              <a:avLst/>
            </a:prstGeom>
          </p:spPr>
        </p:pic>
        <p:sp>
          <p:nvSpPr>
            <p:cNvPr id="28" name="Forme libre 27"/>
            <p:cNvSpPr/>
            <p:nvPr/>
          </p:nvSpPr>
          <p:spPr>
            <a:xfrm>
              <a:off x="3454400" y="1549400"/>
              <a:ext cx="38100" cy="3302000"/>
            </a:xfrm>
            <a:custGeom>
              <a:avLst/>
              <a:gdLst>
                <a:gd name="connsiteX0" fmla="*/ 0 w 38100"/>
                <a:gd name="connsiteY0" fmla="*/ 0 h 3302000"/>
                <a:gd name="connsiteX1" fmla="*/ 38100 w 38100"/>
                <a:gd name="connsiteY1" fmla="*/ 3302000 h 3302000"/>
                <a:gd name="connsiteX2" fmla="*/ 38100 w 38100"/>
                <a:gd name="connsiteY2" fmla="*/ 3302000 h 330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302000">
                  <a:moveTo>
                    <a:pt x="0" y="0"/>
                  </a:moveTo>
                  <a:lnTo>
                    <a:pt x="38100" y="3302000"/>
                  </a:lnTo>
                  <a:lnTo>
                    <a:pt x="38100" y="3302000"/>
                  </a:lnTo>
                </a:path>
              </a:pathLst>
            </a:cu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7" name="Image 26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-60000" flipH="1">
              <a:off x="4931463" y="1436357"/>
              <a:ext cx="972000" cy="3992808"/>
            </a:xfrm>
            <a:prstGeom prst="rect">
              <a:avLst/>
            </a:prstGeom>
          </p:spPr>
        </p:pic>
        <p:pic>
          <p:nvPicPr>
            <p:cNvPr id="29" name="Image 28" descr="e5ddd172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1214422"/>
              <a:ext cx="2714612" cy="2928957"/>
            </a:xfrm>
            <a:prstGeom prst="rect">
              <a:avLst/>
            </a:prstGeom>
          </p:spPr>
        </p:pic>
      </p:grpSp>
      <p:sp>
        <p:nvSpPr>
          <p:cNvPr id="43" name="Forme libre 42"/>
          <p:cNvSpPr/>
          <p:nvPr/>
        </p:nvSpPr>
        <p:spPr>
          <a:xfrm>
            <a:off x="0" y="3786190"/>
            <a:ext cx="2928926" cy="2121080"/>
          </a:xfrm>
          <a:custGeom>
            <a:avLst/>
            <a:gdLst>
              <a:gd name="connsiteX0" fmla="*/ 8833184 w 8959515"/>
              <a:gd name="connsiteY0" fmla="*/ 3416968 h 6653463"/>
              <a:gd name="connsiteX1" fmla="*/ 8941468 w 8959515"/>
              <a:gd name="connsiteY1" fmla="*/ 3561347 h 6653463"/>
              <a:gd name="connsiteX2" fmla="*/ 8941468 w 8959515"/>
              <a:gd name="connsiteY2" fmla="*/ 3765884 h 6653463"/>
              <a:gd name="connsiteX3" fmla="*/ 8869278 w 8959515"/>
              <a:gd name="connsiteY3" fmla="*/ 3922295 h 6653463"/>
              <a:gd name="connsiteX4" fmla="*/ 8773026 w 8959515"/>
              <a:gd name="connsiteY4" fmla="*/ 4006516 h 6653463"/>
              <a:gd name="connsiteX5" fmla="*/ 8736931 w 8959515"/>
              <a:gd name="connsiteY5" fmla="*/ 4211052 h 6653463"/>
              <a:gd name="connsiteX6" fmla="*/ 8748963 w 8959515"/>
              <a:gd name="connsiteY6" fmla="*/ 4764505 h 6653463"/>
              <a:gd name="connsiteX7" fmla="*/ 8736931 w 8959515"/>
              <a:gd name="connsiteY7" fmla="*/ 5125452 h 6653463"/>
              <a:gd name="connsiteX8" fmla="*/ 8640678 w 8959515"/>
              <a:gd name="connsiteY8" fmla="*/ 5510463 h 6653463"/>
              <a:gd name="connsiteX9" fmla="*/ 8688805 w 8959515"/>
              <a:gd name="connsiteY9" fmla="*/ 5558589 h 6653463"/>
              <a:gd name="connsiteX10" fmla="*/ 8724899 w 8959515"/>
              <a:gd name="connsiteY10" fmla="*/ 5727031 h 6653463"/>
              <a:gd name="connsiteX11" fmla="*/ 8712868 w 8959515"/>
              <a:gd name="connsiteY11" fmla="*/ 5895473 h 6653463"/>
              <a:gd name="connsiteX12" fmla="*/ 8748963 w 8959515"/>
              <a:gd name="connsiteY12" fmla="*/ 5979695 h 6653463"/>
              <a:gd name="connsiteX13" fmla="*/ 8700836 w 8959515"/>
              <a:gd name="connsiteY13" fmla="*/ 6075947 h 6653463"/>
              <a:gd name="connsiteX14" fmla="*/ 8604584 w 8959515"/>
              <a:gd name="connsiteY14" fmla="*/ 6148137 h 6653463"/>
              <a:gd name="connsiteX15" fmla="*/ 8339889 w 8959515"/>
              <a:gd name="connsiteY15" fmla="*/ 6172200 h 6653463"/>
              <a:gd name="connsiteX16" fmla="*/ 8207541 w 8959515"/>
              <a:gd name="connsiteY16" fmla="*/ 6100010 h 6653463"/>
              <a:gd name="connsiteX17" fmla="*/ 8159415 w 8959515"/>
              <a:gd name="connsiteY17" fmla="*/ 5991726 h 6653463"/>
              <a:gd name="connsiteX18" fmla="*/ 8135352 w 8959515"/>
              <a:gd name="connsiteY18" fmla="*/ 5991726 h 6653463"/>
              <a:gd name="connsiteX19" fmla="*/ 6739689 w 8959515"/>
              <a:gd name="connsiteY19" fmla="*/ 6112042 h 6653463"/>
              <a:gd name="connsiteX20" fmla="*/ 6234363 w 8959515"/>
              <a:gd name="connsiteY20" fmla="*/ 6148137 h 6653463"/>
              <a:gd name="connsiteX21" fmla="*/ 6162173 w 8959515"/>
              <a:gd name="connsiteY21" fmla="*/ 6160168 h 6653463"/>
              <a:gd name="connsiteX22" fmla="*/ 6198268 w 8959515"/>
              <a:gd name="connsiteY22" fmla="*/ 6256421 h 6653463"/>
              <a:gd name="connsiteX23" fmla="*/ 6150141 w 8959515"/>
              <a:gd name="connsiteY23" fmla="*/ 6400800 h 6653463"/>
              <a:gd name="connsiteX24" fmla="*/ 5981699 w 8959515"/>
              <a:gd name="connsiteY24" fmla="*/ 6436895 h 6653463"/>
              <a:gd name="connsiteX25" fmla="*/ 5801226 w 8959515"/>
              <a:gd name="connsiteY25" fmla="*/ 6376737 h 6653463"/>
              <a:gd name="connsiteX26" fmla="*/ 5753099 w 8959515"/>
              <a:gd name="connsiteY26" fmla="*/ 6292516 h 6653463"/>
              <a:gd name="connsiteX27" fmla="*/ 5741068 w 8959515"/>
              <a:gd name="connsiteY27" fmla="*/ 6220326 h 6653463"/>
              <a:gd name="connsiteX28" fmla="*/ 5777163 w 8959515"/>
              <a:gd name="connsiteY28" fmla="*/ 6184231 h 6653463"/>
              <a:gd name="connsiteX29" fmla="*/ 5729036 w 8959515"/>
              <a:gd name="connsiteY29" fmla="*/ 6184231 h 6653463"/>
              <a:gd name="connsiteX30" fmla="*/ 4934952 w 8959515"/>
              <a:gd name="connsiteY30" fmla="*/ 6244389 h 6653463"/>
              <a:gd name="connsiteX31" fmla="*/ 3791952 w 8959515"/>
              <a:gd name="connsiteY31" fmla="*/ 6316579 h 6653463"/>
              <a:gd name="connsiteX32" fmla="*/ 3467099 w 8959515"/>
              <a:gd name="connsiteY32" fmla="*/ 6316579 h 6653463"/>
              <a:gd name="connsiteX33" fmla="*/ 3503194 w 8959515"/>
              <a:gd name="connsiteY33" fmla="*/ 6364705 h 6653463"/>
              <a:gd name="connsiteX34" fmla="*/ 3491163 w 8959515"/>
              <a:gd name="connsiteY34" fmla="*/ 6521116 h 6653463"/>
              <a:gd name="connsiteX35" fmla="*/ 3358815 w 8959515"/>
              <a:gd name="connsiteY35" fmla="*/ 6593305 h 6653463"/>
              <a:gd name="connsiteX36" fmla="*/ 3178341 w 8959515"/>
              <a:gd name="connsiteY36" fmla="*/ 6593305 h 6653463"/>
              <a:gd name="connsiteX37" fmla="*/ 3070057 w 8959515"/>
              <a:gd name="connsiteY37" fmla="*/ 6533147 h 6653463"/>
              <a:gd name="connsiteX38" fmla="*/ 3033963 w 8959515"/>
              <a:gd name="connsiteY38" fmla="*/ 6424863 h 6653463"/>
              <a:gd name="connsiteX39" fmla="*/ 3070057 w 8959515"/>
              <a:gd name="connsiteY39" fmla="*/ 6328610 h 6653463"/>
              <a:gd name="connsiteX40" fmla="*/ 3009899 w 8959515"/>
              <a:gd name="connsiteY40" fmla="*/ 6328610 h 6653463"/>
              <a:gd name="connsiteX41" fmla="*/ 1722520 w 8959515"/>
              <a:gd name="connsiteY41" fmla="*/ 6376737 h 6653463"/>
              <a:gd name="connsiteX42" fmla="*/ 1048752 w 8959515"/>
              <a:gd name="connsiteY42" fmla="*/ 6388768 h 6653463"/>
              <a:gd name="connsiteX43" fmla="*/ 856247 w 8959515"/>
              <a:gd name="connsiteY43" fmla="*/ 6388768 h 6653463"/>
              <a:gd name="connsiteX44" fmla="*/ 856247 w 8959515"/>
              <a:gd name="connsiteY44" fmla="*/ 6436895 h 6653463"/>
              <a:gd name="connsiteX45" fmla="*/ 856247 w 8959515"/>
              <a:gd name="connsiteY45" fmla="*/ 6545179 h 6653463"/>
              <a:gd name="connsiteX46" fmla="*/ 663741 w 8959515"/>
              <a:gd name="connsiteY46" fmla="*/ 6641431 h 6653463"/>
              <a:gd name="connsiteX47" fmla="*/ 314826 w 8959515"/>
              <a:gd name="connsiteY47" fmla="*/ 6617368 h 6653463"/>
              <a:gd name="connsiteX48" fmla="*/ 206541 w 8959515"/>
              <a:gd name="connsiteY48" fmla="*/ 6485021 h 6653463"/>
              <a:gd name="connsiteX49" fmla="*/ 194510 w 8959515"/>
              <a:gd name="connsiteY49" fmla="*/ 6352673 h 6653463"/>
              <a:gd name="connsiteX50" fmla="*/ 218573 w 8959515"/>
              <a:gd name="connsiteY50" fmla="*/ 6316579 h 6653463"/>
              <a:gd name="connsiteX51" fmla="*/ 194510 w 8959515"/>
              <a:gd name="connsiteY51" fmla="*/ 6184231 h 6653463"/>
              <a:gd name="connsiteX52" fmla="*/ 206541 w 8959515"/>
              <a:gd name="connsiteY52" fmla="*/ 6063916 h 6653463"/>
              <a:gd name="connsiteX53" fmla="*/ 278731 w 8959515"/>
              <a:gd name="connsiteY53" fmla="*/ 5967663 h 6653463"/>
              <a:gd name="connsiteX54" fmla="*/ 242636 w 8959515"/>
              <a:gd name="connsiteY54" fmla="*/ 5835316 h 6653463"/>
              <a:gd name="connsiteX55" fmla="*/ 182478 w 8959515"/>
              <a:gd name="connsiteY55" fmla="*/ 5582652 h 6653463"/>
              <a:gd name="connsiteX56" fmla="*/ 170447 w 8959515"/>
              <a:gd name="connsiteY56" fmla="*/ 5029200 h 6653463"/>
              <a:gd name="connsiteX57" fmla="*/ 182478 w 8959515"/>
              <a:gd name="connsiteY57" fmla="*/ 4632158 h 6653463"/>
              <a:gd name="connsiteX58" fmla="*/ 134352 w 8959515"/>
              <a:gd name="connsiteY58" fmla="*/ 4391526 h 6653463"/>
              <a:gd name="connsiteX59" fmla="*/ 38099 w 8959515"/>
              <a:gd name="connsiteY59" fmla="*/ 4211052 h 6653463"/>
              <a:gd name="connsiteX60" fmla="*/ 2005 w 8959515"/>
              <a:gd name="connsiteY60" fmla="*/ 4018547 h 6653463"/>
              <a:gd name="connsiteX61" fmla="*/ 50131 w 8959515"/>
              <a:gd name="connsiteY61" fmla="*/ 3826042 h 6653463"/>
              <a:gd name="connsiteX62" fmla="*/ 38099 w 8959515"/>
              <a:gd name="connsiteY62" fmla="*/ 3729789 h 6653463"/>
              <a:gd name="connsiteX63" fmla="*/ 74194 w 8959515"/>
              <a:gd name="connsiteY63" fmla="*/ 3609473 h 6653463"/>
              <a:gd name="connsiteX64" fmla="*/ 194510 w 8959515"/>
              <a:gd name="connsiteY64" fmla="*/ 3501189 h 6653463"/>
              <a:gd name="connsiteX65" fmla="*/ 254668 w 8959515"/>
              <a:gd name="connsiteY65" fmla="*/ 3368842 h 6653463"/>
              <a:gd name="connsiteX66" fmla="*/ 399047 w 8959515"/>
              <a:gd name="connsiteY66" fmla="*/ 2971800 h 6653463"/>
              <a:gd name="connsiteX67" fmla="*/ 483268 w 8959515"/>
              <a:gd name="connsiteY67" fmla="*/ 2851484 h 6653463"/>
              <a:gd name="connsiteX68" fmla="*/ 567489 w 8959515"/>
              <a:gd name="connsiteY68" fmla="*/ 2646947 h 6653463"/>
              <a:gd name="connsiteX69" fmla="*/ 639678 w 8959515"/>
              <a:gd name="connsiteY69" fmla="*/ 2562726 h 6653463"/>
              <a:gd name="connsiteX70" fmla="*/ 711868 w 8959515"/>
              <a:gd name="connsiteY70" fmla="*/ 2514600 h 6653463"/>
              <a:gd name="connsiteX71" fmla="*/ 711868 w 8959515"/>
              <a:gd name="connsiteY71" fmla="*/ 2454442 h 6653463"/>
              <a:gd name="connsiteX72" fmla="*/ 747963 w 8959515"/>
              <a:gd name="connsiteY72" fmla="*/ 1888958 h 6653463"/>
              <a:gd name="connsiteX73" fmla="*/ 796089 w 8959515"/>
              <a:gd name="connsiteY73" fmla="*/ 1143000 h 6653463"/>
              <a:gd name="connsiteX74" fmla="*/ 904373 w 8959515"/>
              <a:gd name="connsiteY74" fmla="*/ 709863 h 6653463"/>
              <a:gd name="connsiteX75" fmla="*/ 1024689 w 8959515"/>
              <a:gd name="connsiteY75" fmla="*/ 481263 h 6653463"/>
              <a:gd name="connsiteX76" fmla="*/ 1361573 w 8959515"/>
              <a:gd name="connsiteY76" fmla="*/ 360947 h 6653463"/>
              <a:gd name="connsiteX77" fmla="*/ 1445794 w 8959515"/>
              <a:gd name="connsiteY77" fmla="*/ 360947 h 6653463"/>
              <a:gd name="connsiteX78" fmla="*/ 1517984 w 8959515"/>
              <a:gd name="connsiteY78" fmla="*/ 240631 h 6653463"/>
              <a:gd name="connsiteX79" fmla="*/ 1830805 w 8959515"/>
              <a:gd name="connsiteY79" fmla="*/ 132347 h 6653463"/>
              <a:gd name="connsiteX80" fmla="*/ 2504573 w 8959515"/>
              <a:gd name="connsiteY80" fmla="*/ 60158 h 6653463"/>
              <a:gd name="connsiteX81" fmla="*/ 2973805 w 8959515"/>
              <a:gd name="connsiteY81" fmla="*/ 84221 h 6653463"/>
              <a:gd name="connsiteX82" fmla="*/ 3142247 w 8959515"/>
              <a:gd name="connsiteY82" fmla="*/ 132347 h 6653463"/>
              <a:gd name="connsiteX83" fmla="*/ 3202405 w 8959515"/>
              <a:gd name="connsiteY83" fmla="*/ 228600 h 6653463"/>
              <a:gd name="connsiteX84" fmla="*/ 3346784 w 8959515"/>
              <a:gd name="connsiteY84" fmla="*/ 180473 h 6653463"/>
              <a:gd name="connsiteX85" fmla="*/ 3503194 w 8959515"/>
              <a:gd name="connsiteY85" fmla="*/ 168442 h 6653463"/>
              <a:gd name="connsiteX86" fmla="*/ 3575384 w 8959515"/>
              <a:gd name="connsiteY86" fmla="*/ 204537 h 6653463"/>
              <a:gd name="connsiteX87" fmla="*/ 3647573 w 8959515"/>
              <a:gd name="connsiteY87" fmla="*/ 144379 h 6653463"/>
              <a:gd name="connsiteX88" fmla="*/ 3876173 w 8959515"/>
              <a:gd name="connsiteY88" fmla="*/ 60158 h 6653463"/>
              <a:gd name="connsiteX89" fmla="*/ 4549941 w 8959515"/>
              <a:gd name="connsiteY89" fmla="*/ 48126 h 6653463"/>
              <a:gd name="connsiteX90" fmla="*/ 5019173 w 8959515"/>
              <a:gd name="connsiteY90" fmla="*/ 60158 h 6653463"/>
              <a:gd name="connsiteX91" fmla="*/ 5067299 w 8959515"/>
              <a:gd name="connsiteY91" fmla="*/ 108284 h 6653463"/>
              <a:gd name="connsiteX92" fmla="*/ 5175584 w 8959515"/>
              <a:gd name="connsiteY92" fmla="*/ 108284 h 6653463"/>
              <a:gd name="connsiteX93" fmla="*/ 5271836 w 8959515"/>
              <a:gd name="connsiteY93" fmla="*/ 180473 h 6653463"/>
              <a:gd name="connsiteX94" fmla="*/ 5380120 w 8959515"/>
              <a:gd name="connsiteY94" fmla="*/ 156410 h 6653463"/>
              <a:gd name="connsiteX95" fmla="*/ 5536531 w 8959515"/>
              <a:gd name="connsiteY95" fmla="*/ 144379 h 6653463"/>
              <a:gd name="connsiteX96" fmla="*/ 5644815 w 8959515"/>
              <a:gd name="connsiteY96" fmla="*/ 168442 h 6653463"/>
              <a:gd name="connsiteX97" fmla="*/ 5729036 w 8959515"/>
              <a:gd name="connsiteY97" fmla="*/ 96252 h 6653463"/>
              <a:gd name="connsiteX98" fmla="*/ 5813257 w 8959515"/>
              <a:gd name="connsiteY98" fmla="*/ 84221 h 6653463"/>
              <a:gd name="connsiteX99" fmla="*/ 5921541 w 8959515"/>
              <a:gd name="connsiteY99" fmla="*/ 36095 h 6653463"/>
              <a:gd name="connsiteX100" fmla="*/ 6402805 w 8959515"/>
              <a:gd name="connsiteY100" fmla="*/ 0 h 6653463"/>
              <a:gd name="connsiteX101" fmla="*/ 6860005 w 8959515"/>
              <a:gd name="connsiteY101" fmla="*/ 36095 h 6653463"/>
              <a:gd name="connsiteX102" fmla="*/ 7160794 w 8959515"/>
              <a:gd name="connsiteY102" fmla="*/ 156410 h 6653463"/>
              <a:gd name="connsiteX103" fmla="*/ 7220952 w 8959515"/>
              <a:gd name="connsiteY103" fmla="*/ 240631 h 6653463"/>
              <a:gd name="connsiteX104" fmla="*/ 7293141 w 8959515"/>
              <a:gd name="connsiteY104" fmla="*/ 228600 h 6653463"/>
              <a:gd name="connsiteX105" fmla="*/ 7365331 w 8959515"/>
              <a:gd name="connsiteY105" fmla="*/ 276726 h 6653463"/>
              <a:gd name="connsiteX106" fmla="*/ 7461584 w 8959515"/>
              <a:gd name="connsiteY106" fmla="*/ 276726 h 6653463"/>
              <a:gd name="connsiteX107" fmla="*/ 7726278 w 8959515"/>
              <a:gd name="connsiteY107" fmla="*/ 397042 h 6653463"/>
              <a:gd name="connsiteX108" fmla="*/ 7882689 w 8959515"/>
              <a:gd name="connsiteY108" fmla="*/ 709863 h 6653463"/>
              <a:gd name="connsiteX109" fmla="*/ 7954878 w 8959515"/>
              <a:gd name="connsiteY109" fmla="*/ 1275347 h 6653463"/>
              <a:gd name="connsiteX110" fmla="*/ 7954878 w 8959515"/>
              <a:gd name="connsiteY110" fmla="*/ 1696452 h 6653463"/>
              <a:gd name="connsiteX111" fmla="*/ 7990973 w 8959515"/>
              <a:gd name="connsiteY111" fmla="*/ 1732547 h 6653463"/>
              <a:gd name="connsiteX112" fmla="*/ 7978941 w 8959515"/>
              <a:gd name="connsiteY112" fmla="*/ 1888958 h 6653463"/>
              <a:gd name="connsiteX113" fmla="*/ 8003005 w 8959515"/>
              <a:gd name="connsiteY113" fmla="*/ 1900989 h 6653463"/>
              <a:gd name="connsiteX114" fmla="*/ 7978941 w 8959515"/>
              <a:gd name="connsiteY114" fmla="*/ 2165684 h 6653463"/>
              <a:gd name="connsiteX115" fmla="*/ 7966910 w 8959515"/>
              <a:gd name="connsiteY115" fmla="*/ 2189747 h 6653463"/>
              <a:gd name="connsiteX116" fmla="*/ 8015036 w 8959515"/>
              <a:gd name="connsiteY116" fmla="*/ 2225842 h 6653463"/>
              <a:gd name="connsiteX117" fmla="*/ 8027068 w 8959515"/>
              <a:gd name="connsiteY117" fmla="*/ 2358189 h 6653463"/>
              <a:gd name="connsiteX118" fmla="*/ 8123320 w 8959515"/>
              <a:gd name="connsiteY118" fmla="*/ 2406316 h 6653463"/>
              <a:gd name="connsiteX119" fmla="*/ 8267699 w 8959515"/>
              <a:gd name="connsiteY119" fmla="*/ 2646947 h 6653463"/>
              <a:gd name="connsiteX120" fmla="*/ 8496299 w 8959515"/>
              <a:gd name="connsiteY120" fmla="*/ 2959768 h 6653463"/>
              <a:gd name="connsiteX121" fmla="*/ 8700836 w 8959515"/>
              <a:gd name="connsiteY121" fmla="*/ 3164305 h 6653463"/>
              <a:gd name="connsiteX122" fmla="*/ 8785057 w 8959515"/>
              <a:gd name="connsiteY122" fmla="*/ 3260558 h 6653463"/>
              <a:gd name="connsiteX123" fmla="*/ 8845215 w 8959515"/>
              <a:gd name="connsiteY123" fmla="*/ 3344779 h 6653463"/>
              <a:gd name="connsiteX124" fmla="*/ 8833184 w 8959515"/>
              <a:gd name="connsiteY124" fmla="*/ 3416968 h 6653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8959515" h="6653463">
                <a:moveTo>
                  <a:pt x="8833184" y="3416968"/>
                </a:moveTo>
                <a:cubicBezTo>
                  <a:pt x="8849226" y="3453063"/>
                  <a:pt x="8923421" y="3503194"/>
                  <a:pt x="8941468" y="3561347"/>
                </a:cubicBezTo>
                <a:cubicBezTo>
                  <a:pt x="8959515" y="3619500"/>
                  <a:pt x="8953500" y="3705726"/>
                  <a:pt x="8941468" y="3765884"/>
                </a:cubicBezTo>
                <a:cubicBezTo>
                  <a:pt x="8929436" y="3826042"/>
                  <a:pt x="8897352" y="3882190"/>
                  <a:pt x="8869278" y="3922295"/>
                </a:cubicBezTo>
                <a:cubicBezTo>
                  <a:pt x="8841204" y="3962400"/>
                  <a:pt x="8795084" y="3958390"/>
                  <a:pt x="8773026" y="4006516"/>
                </a:cubicBezTo>
                <a:cubicBezTo>
                  <a:pt x="8750968" y="4054642"/>
                  <a:pt x="8740941" y="4084721"/>
                  <a:pt x="8736931" y="4211052"/>
                </a:cubicBezTo>
                <a:cubicBezTo>
                  <a:pt x="8732921" y="4337383"/>
                  <a:pt x="8748963" y="4612105"/>
                  <a:pt x="8748963" y="4764505"/>
                </a:cubicBezTo>
                <a:cubicBezTo>
                  <a:pt x="8748963" y="4916905"/>
                  <a:pt x="8754978" y="5001126"/>
                  <a:pt x="8736931" y="5125452"/>
                </a:cubicBezTo>
                <a:cubicBezTo>
                  <a:pt x="8718884" y="5249778"/>
                  <a:pt x="8648699" y="5438274"/>
                  <a:pt x="8640678" y="5510463"/>
                </a:cubicBezTo>
                <a:cubicBezTo>
                  <a:pt x="8632657" y="5582652"/>
                  <a:pt x="8674768" y="5522494"/>
                  <a:pt x="8688805" y="5558589"/>
                </a:cubicBezTo>
                <a:cubicBezTo>
                  <a:pt x="8702842" y="5594684"/>
                  <a:pt x="8720889" y="5670884"/>
                  <a:pt x="8724899" y="5727031"/>
                </a:cubicBezTo>
                <a:cubicBezTo>
                  <a:pt x="8728909" y="5783178"/>
                  <a:pt x="8708857" y="5853362"/>
                  <a:pt x="8712868" y="5895473"/>
                </a:cubicBezTo>
                <a:cubicBezTo>
                  <a:pt x="8716879" y="5937584"/>
                  <a:pt x="8750968" y="5949616"/>
                  <a:pt x="8748963" y="5979695"/>
                </a:cubicBezTo>
                <a:cubicBezTo>
                  <a:pt x="8746958" y="6009774"/>
                  <a:pt x="8724899" y="6047873"/>
                  <a:pt x="8700836" y="6075947"/>
                </a:cubicBezTo>
                <a:cubicBezTo>
                  <a:pt x="8676773" y="6104021"/>
                  <a:pt x="8664742" y="6132095"/>
                  <a:pt x="8604584" y="6148137"/>
                </a:cubicBezTo>
                <a:cubicBezTo>
                  <a:pt x="8544426" y="6164179"/>
                  <a:pt x="8406063" y="6180221"/>
                  <a:pt x="8339889" y="6172200"/>
                </a:cubicBezTo>
                <a:cubicBezTo>
                  <a:pt x="8273715" y="6164179"/>
                  <a:pt x="8237620" y="6130089"/>
                  <a:pt x="8207541" y="6100010"/>
                </a:cubicBezTo>
                <a:cubicBezTo>
                  <a:pt x="8177462" y="6069931"/>
                  <a:pt x="8171447" y="6009773"/>
                  <a:pt x="8159415" y="5991726"/>
                </a:cubicBezTo>
                <a:cubicBezTo>
                  <a:pt x="8147384" y="5973679"/>
                  <a:pt x="8135352" y="5991726"/>
                  <a:pt x="8135352" y="5991726"/>
                </a:cubicBezTo>
                <a:lnTo>
                  <a:pt x="6739689" y="6112042"/>
                </a:lnTo>
                <a:cubicBezTo>
                  <a:pt x="6422857" y="6138111"/>
                  <a:pt x="6330616" y="6140116"/>
                  <a:pt x="6234363" y="6148137"/>
                </a:cubicBezTo>
                <a:cubicBezTo>
                  <a:pt x="6138110" y="6156158"/>
                  <a:pt x="6168189" y="6142121"/>
                  <a:pt x="6162173" y="6160168"/>
                </a:cubicBezTo>
                <a:cubicBezTo>
                  <a:pt x="6156157" y="6178215"/>
                  <a:pt x="6200273" y="6216316"/>
                  <a:pt x="6198268" y="6256421"/>
                </a:cubicBezTo>
                <a:cubicBezTo>
                  <a:pt x="6196263" y="6296526"/>
                  <a:pt x="6186236" y="6370721"/>
                  <a:pt x="6150141" y="6400800"/>
                </a:cubicBezTo>
                <a:cubicBezTo>
                  <a:pt x="6114046" y="6430879"/>
                  <a:pt x="6039852" y="6440906"/>
                  <a:pt x="5981699" y="6436895"/>
                </a:cubicBezTo>
                <a:cubicBezTo>
                  <a:pt x="5923546" y="6432884"/>
                  <a:pt x="5839326" y="6400800"/>
                  <a:pt x="5801226" y="6376737"/>
                </a:cubicBezTo>
                <a:cubicBezTo>
                  <a:pt x="5763126" y="6352674"/>
                  <a:pt x="5763125" y="6318585"/>
                  <a:pt x="5753099" y="6292516"/>
                </a:cubicBezTo>
                <a:cubicBezTo>
                  <a:pt x="5743073" y="6266448"/>
                  <a:pt x="5737057" y="6238373"/>
                  <a:pt x="5741068" y="6220326"/>
                </a:cubicBezTo>
                <a:cubicBezTo>
                  <a:pt x="5745079" y="6202279"/>
                  <a:pt x="5779168" y="6190247"/>
                  <a:pt x="5777163" y="6184231"/>
                </a:cubicBezTo>
                <a:cubicBezTo>
                  <a:pt x="5775158" y="6178215"/>
                  <a:pt x="5729036" y="6184231"/>
                  <a:pt x="5729036" y="6184231"/>
                </a:cubicBezTo>
                <a:lnTo>
                  <a:pt x="4934952" y="6244389"/>
                </a:lnTo>
                <a:lnTo>
                  <a:pt x="3791952" y="6316579"/>
                </a:lnTo>
                <a:cubicBezTo>
                  <a:pt x="3547310" y="6328611"/>
                  <a:pt x="3515225" y="6308558"/>
                  <a:pt x="3467099" y="6316579"/>
                </a:cubicBezTo>
                <a:cubicBezTo>
                  <a:pt x="3418973" y="6324600"/>
                  <a:pt x="3499183" y="6330616"/>
                  <a:pt x="3503194" y="6364705"/>
                </a:cubicBezTo>
                <a:cubicBezTo>
                  <a:pt x="3507205" y="6398795"/>
                  <a:pt x="3515226" y="6483016"/>
                  <a:pt x="3491163" y="6521116"/>
                </a:cubicBezTo>
                <a:cubicBezTo>
                  <a:pt x="3467100" y="6559216"/>
                  <a:pt x="3410952" y="6581274"/>
                  <a:pt x="3358815" y="6593305"/>
                </a:cubicBezTo>
                <a:cubicBezTo>
                  <a:pt x="3306678" y="6605336"/>
                  <a:pt x="3226467" y="6603331"/>
                  <a:pt x="3178341" y="6593305"/>
                </a:cubicBezTo>
                <a:cubicBezTo>
                  <a:pt x="3130215" y="6583279"/>
                  <a:pt x="3094120" y="6561221"/>
                  <a:pt x="3070057" y="6533147"/>
                </a:cubicBezTo>
                <a:cubicBezTo>
                  <a:pt x="3045994" y="6505073"/>
                  <a:pt x="3033963" y="6458952"/>
                  <a:pt x="3033963" y="6424863"/>
                </a:cubicBezTo>
                <a:cubicBezTo>
                  <a:pt x="3033963" y="6390774"/>
                  <a:pt x="3074068" y="6344652"/>
                  <a:pt x="3070057" y="6328610"/>
                </a:cubicBezTo>
                <a:cubicBezTo>
                  <a:pt x="3066046" y="6312568"/>
                  <a:pt x="3009899" y="6328610"/>
                  <a:pt x="3009899" y="6328610"/>
                </a:cubicBezTo>
                <a:lnTo>
                  <a:pt x="1722520" y="6376737"/>
                </a:lnTo>
                <a:cubicBezTo>
                  <a:pt x="1395662" y="6386763"/>
                  <a:pt x="1193131" y="6386763"/>
                  <a:pt x="1048752" y="6388768"/>
                </a:cubicBezTo>
                <a:cubicBezTo>
                  <a:pt x="904373" y="6390773"/>
                  <a:pt x="888331" y="6380747"/>
                  <a:pt x="856247" y="6388768"/>
                </a:cubicBezTo>
                <a:cubicBezTo>
                  <a:pt x="824163" y="6396789"/>
                  <a:pt x="856247" y="6436895"/>
                  <a:pt x="856247" y="6436895"/>
                </a:cubicBezTo>
                <a:cubicBezTo>
                  <a:pt x="856247" y="6462963"/>
                  <a:pt x="888331" y="6511090"/>
                  <a:pt x="856247" y="6545179"/>
                </a:cubicBezTo>
                <a:cubicBezTo>
                  <a:pt x="824163" y="6579268"/>
                  <a:pt x="753978" y="6629400"/>
                  <a:pt x="663741" y="6641431"/>
                </a:cubicBezTo>
                <a:cubicBezTo>
                  <a:pt x="573504" y="6653463"/>
                  <a:pt x="391026" y="6643436"/>
                  <a:pt x="314826" y="6617368"/>
                </a:cubicBezTo>
                <a:cubicBezTo>
                  <a:pt x="238626" y="6591300"/>
                  <a:pt x="226594" y="6529137"/>
                  <a:pt x="206541" y="6485021"/>
                </a:cubicBezTo>
                <a:cubicBezTo>
                  <a:pt x="186488" y="6440905"/>
                  <a:pt x="192505" y="6380747"/>
                  <a:pt x="194510" y="6352673"/>
                </a:cubicBezTo>
                <a:cubicBezTo>
                  <a:pt x="196515" y="6324599"/>
                  <a:pt x="218573" y="6344653"/>
                  <a:pt x="218573" y="6316579"/>
                </a:cubicBezTo>
                <a:cubicBezTo>
                  <a:pt x="218573" y="6288505"/>
                  <a:pt x="196515" y="6226341"/>
                  <a:pt x="194510" y="6184231"/>
                </a:cubicBezTo>
                <a:cubicBezTo>
                  <a:pt x="192505" y="6142121"/>
                  <a:pt x="192504" y="6100011"/>
                  <a:pt x="206541" y="6063916"/>
                </a:cubicBezTo>
                <a:cubicBezTo>
                  <a:pt x="220578" y="6027821"/>
                  <a:pt x="272715" y="6005763"/>
                  <a:pt x="278731" y="5967663"/>
                </a:cubicBezTo>
                <a:cubicBezTo>
                  <a:pt x="284747" y="5929563"/>
                  <a:pt x="258678" y="5899484"/>
                  <a:pt x="242636" y="5835316"/>
                </a:cubicBezTo>
                <a:cubicBezTo>
                  <a:pt x="226594" y="5771148"/>
                  <a:pt x="194509" y="5717005"/>
                  <a:pt x="182478" y="5582652"/>
                </a:cubicBezTo>
                <a:cubicBezTo>
                  <a:pt x="170447" y="5448299"/>
                  <a:pt x="170447" y="5187616"/>
                  <a:pt x="170447" y="5029200"/>
                </a:cubicBezTo>
                <a:cubicBezTo>
                  <a:pt x="170447" y="4870784"/>
                  <a:pt x="188494" y="4738437"/>
                  <a:pt x="182478" y="4632158"/>
                </a:cubicBezTo>
                <a:cubicBezTo>
                  <a:pt x="176462" y="4525879"/>
                  <a:pt x="158415" y="4461710"/>
                  <a:pt x="134352" y="4391526"/>
                </a:cubicBezTo>
                <a:cubicBezTo>
                  <a:pt x="110289" y="4321342"/>
                  <a:pt x="60157" y="4273215"/>
                  <a:pt x="38099" y="4211052"/>
                </a:cubicBezTo>
                <a:cubicBezTo>
                  <a:pt x="16041" y="4148889"/>
                  <a:pt x="0" y="4082715"/>
                  <a:pt x="2005" y="4018547"/>
                </a:cubicBezTo>
                <a:cubicBezTo>
                  <a:pt x="4010" y="3954379"/>
                  <a:pt x="44115" y="3874168"/>
                  <a:pt x="50131" y="3826042"/>
                </a:cubicBezTo>
                <a:cubicBezTo>
                  <a:pt x="56147" y="3777916"/>
                  <a:pt x="34089" y="3765884"/>
                  <a:pt x="38099" y="3729789"/>
                </a:cubicBezTo>
                <a:cubicBezTo>
                  <a:pt x="42109" y="3693694"/>
                  <a:pt x="48126" y="3647573"/>
                  <a:pt x="74194" y="3609473"/>
                </a:cubicBezTo>
                <a:cubicBezTo>
                  <a:pt x="100263" y="3571373"/>
                  <a:pt x="164431" y="3541294"/>
                  <a:pt x="194510" y="3501189"/>
                </a:cubicBezTo>
                <a:cubicBezTo>
                  <a:pt x="224589" y="3461084"/>
                  <a:pt x="220579" y="3457073"/>
                  <a:pt x="254668" y="3368842"/>
                </a:cubicBezTo>
                <a:cubicBezTo>
                  <a:pt x="288757" y="3280611"/>
                  <a:pt x="360947" y="3058026"/>
                  <a:pt x="399047" y="2971800"/>
                </a:cubicBezTo>
                <a:cubicBezTo>
                  <a:pt x="437147" y="2885574"/>
                  <a:pt x="455194" y="2905626"/>
                  <a:pt x="483268" y="2851484"/>
                </a:cubicBezTo>
                <a:cubicBezTo>
                  <a:pt x="511342" y="2797342"/>
                  <a:pt x="541421" y="2695073"/>
                  <a:pt x="567489" y="2646947"/>
                </a:cubicBezTo>
                <a:cubicBezTo>
                  <a:pt x="593557" y="2598821"/>
                  <a:pt x="615615" y="2584784"/>
                  <a:pt x="639678" y="2562726"/>
                </a:cubicBezTo>
                <a:cubicBezTo>
                  <a:pt x="663741" y="2540668"/>
                  <a:pt x="699836" y="2532647"/>
                  <a:pt x="711868" y="2514600"/>
                </a:cubicBezTo>
                <a:cubicBezTo>
                  <a:pt x="723900" y="2496553"/>
                  <a:pt x="705852" y="2558716"/>
                  <a:pt x="711868" y="2454442"/>
                </a:cubicBezTo>
                <a:cubicBezTo>
                  <a:pt x="717884" y="2350168"/>
                  <a:pt x="733926" y="2107532"/>
                  <a:pt x="747963" y="1888958"/>
                </a:cubicBezTo>
                <a:cubicBezTo>
                  <a:pt x="762000" y="1670384"/>
                  <a:pt x="770021" y="1339516"/>
                  <a:pt x="796089" y="1143000"/>
                </a:cubicBezTo>
                <a:cubicBezTo>
                  <a:pt x="822157" y="946484"/>
                  <a:pt x="866273" y="820152"/>
                  <a:pt x="904373" y="709863"/>
                </a:cubicBezTo>
                <a:cubicBezTo>
                  <a:pt x="942473" y="599574"/>
                  <a:pt x="948489" y="539416"/>
                  <a:pt x="1024689" y="481263"/>
                </a:cubicBezTo>
                <a:cubicBezTo>
                  <a:pt x="1100889" y="423110"/>
                  <a:pt x="1291389" y="381000"/>
                  <a:pt x="1361573" y="360947"/>
                </a:cubicBezTo>
                <a:cubicBezTo>
                  <a:pt x="1431757" y="340894"/>
                  <a:pt x="1419726" y="381000"/>
                  <a:pt x="1445794" y="360947"/>
                </a:cubicBezTo>
                <a:cubicBezTo>
                  <a:pt x="1471862" y="340894"/>
                  <a:pt x="1453816" y="278731"/>
                  <a:pt x="1517984" y="240631"/>
                </a:cubicBezTo>
                <a:cubicBezTo>
                  <a:pt x="1582153" y="202531"/>
                  <a:pt x="1666373" y="162426"/>
                  <a:pt x="1830805" y="132347"/>
                </a:cubicBezTo>
                <a:cubicBezTo>
                  <a:pt x="1995237" y="102268"/>
                  <a:pt x="2314073" y="68179"/>
                  <a:pt x="2504573" y="60158"/>
                </a:cubicBezTo>
                <a:cubicBezTo>
                  <a:pt x="2695073" y="52137"/>
                  <a:pt x="2867526" y="72190"/>
                  <a:pt x="2973805" y="84221"/>
                </a:cubicBezTo>
                <a:cubicBezTo>
                  <a:pt x="3080084" y="96253"/>
                  <a:pt x="3104147" y="108284"/>
                  <a:pt x="3142247" y="132347"/>
                </a:cubicBezTo>
                <a:cubicBezTo>
                  <a:pt x="3180347" y="156410"/>
                  <a:pt x="3168316" y="220579"/>
                  <a:pt x="3202405" y="228600"/>
                </a:cubicBezTo>
                <a:cubicBezTo>
                  <a:pt x="3236495" y="236621"/>
                  <a:pt x="3296652" y="190499"/>
                  <a:pt x="3346784" y="180473"/>
                </a:cubicBezTo>
                <a:cubicBezTo>
                  <a:pt x="3396916" y="170447"/>
                  <a:pt x="3465094" y="164431"/>
                  <a:pt x="3503194" y="168442"/>
                </a:cubicBezTo>
                <a:cubicBezTo>
                  <a:pt x="3541294" y="172453"/>
                  <a:pt x="3551321" y="208548"/>
                  <a:pt x="3575384" y="204537"/>
                </a:cubicBezTo>
                <a:cubicBezTo>
                  <a:pt x="3599447" y="200527"/>
                  <a:pt x="3597442" y="168442"/>
                  <a:pt x="3647573" y="144379"/>
                </a:cubicBezTo>
                <a:cubicBezTo>
                  <a:pt x="3697704" y="120316"/>
                  <a:pt x="3725778" y="76200"/>
                  <a:pt x="3876173" y="60158"/>
                </a:cubicBezTo>
                <a:cubicBezTo>
                  <a:pt x="4026568" y="44116"/>
                  <a:pt x="4359441" y="48126"/>
                  <a:pt x="4549941" y="48126"/>
                </a:cubicBezTo>
                <a:cubicBezTo>
                  <a:pt x="4740441" y="48126"/>
                  <a:pt x="4932947" y="50132"/>
                  <a:pt x="5019173" y="60158"/>
                </a:cubicBezTo>
                <a:cubicBezTo>
                  <a:pt x="5105399" y="70184"/>
                  <a:pt x="5041231" y="100263"/>
                  <a:pt x="5067299" y="108284"/>
                </a:cubicBezTo>
                <a:cubicBezTo>
                  <a:pt x="5093368" y="116305"/>
                  <a:pt x="5141495" y="96253"/>
                  <a:pt x="5175584" y="108284"/>
                </a:cubicBezTo>
                <a:cubicBezTo>
                  <a:pt x="5209673" y="120315"/>
                  <a:pt x="5237747" y="172452"/>
                  <a:pt x="5271836" y="180473"/>
                </a:cubicBezTo>
                <a:cubicBezTo>
                  <a:pt x="5305925" y="188494"/>
                  <a:pt x="5336004" y="162426"/>
                  <a:pt x="5380120" y="156410"/>
                </a:cubicBezTo>
                <a:cubicBezTo>
                  <a:pt x="5424236" y="150394"/>
                  <a:pt x="5492415" y="142374"/>
                  <a:pt x="5536531" y="144379"/>
                </a:cubicBezTo>
                <a:cubicBezTo>
                  <a:pt x="5580647" y="146384"/>
                  <a:pt x="5612731" y="176463"/>
                  <a:pt x="5644815" y="168442"/>
                </a:cubicBezTo>
                <a:cubicBezTo>
                  <a:pt x="5676899" y="160421"/>
                  <a:pt x="5700962" y="110289"/>
                  <a:pt x="5729036" y="96252"/>
                </a:cubicBezTo>
                <a:cubicBezTo>
                  <a:pt x="5757110" y="82215"/>
                  <a:pt x="5781173" y="94247"/>
                  <a:pt x="5813257" y="84221"/>
                </a:cubicBezTo>
                <a:cubicBezTo>
                  <a:pt x="5845341" y="74195"/>
                  <a:pt x="5823283" y="50132"/>
                  <a:pt x="5921541" y="36095"/>
                </a:cubicBezTo>
                <a:cubicBezTo>
                  <a:pt x="6019799" y="22058"/>
                  <a:pt x="6246394" y="0"/>
                  <a:pt x="6402805" y="0"/>
                </a:cubicBezTo>
                <a:cubicBezTo>
                  <a:pt x="6559216" y="0"/>
                  <a:pt x="6733674" y="10027"/>
                  <a:pt x="6860005" y="36095"/>
                </a:cubicBezTo>
                <a:cubicBezTo>
                  <a:pt x="6986336" y="62163"/>
                  <a:pt x="7100636" y="122321"/>
                  <a:pt x="7160794" y="156410"/>
                </a:cubicBezTo>
                <a:cubicBezTo>
                  <a:pt x="7220952" y="190499"/>
                  <a:pt x="7198894" y="228599"/>
                  <a:pt x="7220952" y="240631"/>
                </a:cubicBezTo>
                <a:cubicBezTo>
                  <a:pt x="7243010" y="252663"/>
                  <a:pt x="7269078" y="222584"/>
                  <a:pt x="7293141" y="228600"/>
                </a:cubicBezTo>
                <a:cubicBezTo>
                  <a:pt x="7317204" y="234616"/>
                  <a:pt x="7337257" y="268705"/>
                  <a:pt x="7365331" y="276726"/>
                </a:cubicBezTo>
                <a:cubicBezTo>
                  <a:pt x="7393405" y="284747"/>
                  <a:pt x="7401426" y="256673"/>
                  <a:pt x="7461584" y="276726"/>
                </a:cubicBezTo>
                <a:cubicBezTo>
                  <a:pt x="7521742" y="296779"/>
                  <a:pt x="7656094" y="324853"/>
                  <a:pt x="7726278" y="397042"/>
                </a:cubicBezTo>
                <a:cubicBezTo>
                  <a:pt x="7796462" y="469232"/>
                  <a:pt x="7844589" y="563479"/>
                  <a:pt x="7882689" y="709863"/>
                </a:cubicBezTo>
                <a:cubicBezTo>
                  <a:pt x="7920789" y="856247"/>
                  <a:pt x="7942847" y="1110916"/>
                  <a:pt x="7954878" y="1275347"/>
                </a:cubicBezTo>
                <a:cubicBezTo>
                  <a:pt x="7966909" y="1439778"/>
                  <a:pt x="7948862" y="1620252"/>
                  <a:pt x="7954878" y="1696452"/>
                </a:cubicBezTo>
                <a:cubicBezTo>
                  <a:pt x="7960894" y="1772652"/>
                  <a:pt x="7986962" y="1700463"/>
                  <a:pt x="7990973" y="1732547"/>
                </a:cubicBezTo>
                <a:cubicBezTo>
                  <a:pt x="7994984" y="1764631"/>
                  <a:pt x="7976936" y="1860884"/>
                  <a:pt x="7978941" y="1888958"/>
                </a:cubicBezTo>
                <a:cubicBezTo>
                  <a:pt x="7980946" y="1917032"/>
                  <a:pt x="8003005" y="1854868"/>
                  <a:pt x="8003005" y="1900989"/>
                </a:cubicBezTo>
                <a:cubicBezTo>
                  <a:pt x="8003005" y="1947110"/>
                  <a:pt x="7984957" y="2117558"/>
                  <a:pt x="7978941" y="2165684"/>
                </a:cubicBezTo>
                <a:cubicBezTo>
                  <a:pt x="7972925" y="2213810"/>
                  <a:pt x="7960894" y="2179721"/>
                  <a:pt x="7966910" y="2189747"/>
                </a:cubicBezTo>
                <a:cubicBezTo>
                  <a:pt x="7972926" y="2199773"/>
                  <a:pt x="8005010" y="2197768"/>
                  <a:pt x="8015036" y="2225842"/>
                </a:cubicBezTo>
                <a:cubicBezTo>
                  <a:pt x="8025062" y="2253916"/>
                  <a:pt x="8009021" y="2328110"/>
                  <a:pt x="8027068" y="2358189"/>
                </a:cubicBezTo>
                <a:cubicBezTo>
                  <a:pt x="8045115" y="2388268"/>
                  <a:pt x="8083215" y="2358190"/>
                  <a:pt x="8123320" y="2406316"/>
                </a:cubicBezTo>
                <a:cubicBezTo>
                  <a:pt x="8163425" y="2454442"/>
                  <a:pt x="8205536" y="2554705"/>
                  <a:pt x="8267699" y="2646947"/>
                </a:cubicBezTo>
                <a:cubicBezTo>
                  <a:pt x="8329862" y="2739189"/>
                  <a:pt x="8424110" y="2873542"/>
                  <a:pt x="8496299" y="2959768"/>
                </a:cubicBezTo>
                <a:cubicBezTo>
                  <a:pt x="8568488" y="3045994"/>
                  <a:pt x="8652710" y="3114173"/>
                  <a:pt x="8700836" y="3164305"/>
                </a:cubicBezTo>
                <a:cubicBezTo>
                  <a:pt x="8748962" y="3214437"/>
                  <a:pt x="8760994" y="3230479"/>
                  <a:pt x="8785057" y="3260558"/>
                </a:cubicBezTo>
                <a:cubicBezTo>
                  <a:pt x="8809120" y="3290637"/>
                  <a:pt x="8837194" y="3320716"/>
                  <a:pt x="8845215" y="3344779"/>
                </a:cubicBezTo>
                <a:cubicBezTo>
                  <a:pt x="8853236" y="3368842"/>
                  <a:pt x="8817142" y="3380873"/>
                  <a:pt x="8833184" y="3416968"/>
                </a:cubicBez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Rectangle 6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9" name="Rectangle 6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0" name="Rectangle 6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Rectangle 7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3" name="Rectangle 7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4" name="Rectangle 7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5" name="Rectangle 7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6" name="Rectangle 7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7" name="Rectangle 7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8" name="Rectangle 7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9" name="Rectangle 7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0" name="Rectangle 7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1" name="Rectangle 8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4" name="Rectangle 103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5" name="Rectangle 104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6" name="Rectangle 105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7" name="Rectangle 106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8" name="Rectangle 107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9" name="Rectangle 108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0" name="Rectangle 109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1" name="Rectangle 110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2" name="Rectangle 111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3" name="Rectangle 112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4" name="Rectangle 113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5" name="Rectangle 114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6" name="Rectangle 115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7" name="Rectangle 116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8" name="Rectangle 117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9" name="Rectangle 118"/>
          <p:cNvSpPr/>
          <p:nvPr/>
        </p:nvSpPr>
        <p:spPr>
          <a:xfrm>
            <a:off x="3428992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2" name="Rectangle 91"/>
          <p:cNvSpPr/>
          <p:nvPr/>
        </p:nvSpPr>
        <p:spPr>
          <a:xfrm>
            <a:off x="6000760" y="1428736"/>
            <a:ext cx="2857520" cy="2357454"/>
          </a:xfrm>
          <a:prstGeom prst="rect">
            <a:avLst/>
          </a:prstGeom>
          <a:blipFill dpi="0" rotWithShape="1">
            <a:blip r:embed="rId22" cstate="print">
              <a:alphaModFix amt="5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5" name="Rectangle 144"/>
          <p:cNvSpPr/>
          <p:nvPr/>
        </p:nvSpPr>
        <p:spPr>
          <a:xfrm>
            <a:off x="6143636" y="1716464"/>
            <a:ext cx="27146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Je suis vivant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Simplement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le temps s'en va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Revoilà la Saint-Michel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Noël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Une année sans toi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6143636" y="1716464"/>
            <a:ext cx="27146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J'étais vivant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Plus souvent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Quand tu étais là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De Brumaire en Germinal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Je vais mal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Toi comment tu vas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47" name="Rectangle 146"/>
          <p:cNvSpPr/>
          <p:nvPr/>
        </p:nvSpPr>
        <p:spPr>
          <a:xfrm>
            <a:off x="6143636" y="1716464"/>
            <a:ext cx="27146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Le temps glisse sur ma peau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rien à faire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Pour trouver le repos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Dans cette vie qui s'accélère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6143636" y="1571612"/>
            <a:ext cx="27146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Cet homme qui paraît un siècle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Il vient de naître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il n'y comprends rien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Deux ou trois rides sur les mains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c'est la fin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6143636" y="1716464"/>
            <a:ext cx="27146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J'étais vivant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Bien vivant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Maintenant je suis quoi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Un point dans ton souvenir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L'avenir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Est déjà si loin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50" name="Rectangle 149"/>
          <p:cNvSpPr/>
          <p:nvPr/>
        </p:nvSpPr>
        <p:spPr>
          <a:xfrm>
            <a:off x="6143636" y="1716464"/>
            <a:ext cx="27146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Tes seins brûlants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Des volcans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Tendus comme un glaive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Je les ai longtemps rêvés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Caressés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Maintenant j'en crève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6143636" y="1716464"/>
            <a:ext cx="27146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Le temps glisse sur ma peau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rien à faire pour trouver le repos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Dans cette vie qui s'accélère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Cet homme paraît un siècle</a:t>
            </a:r>
            <a:endParaRPr lang="fr-FR" sz="1600" dirty="0">
              <a:solidFill>
                <a:schemeClr val="bg1"/>
              </a:solidFill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6143668" y="1716464"/>
            <a:ext cx="26431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Il vient de naître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il n'y comprend rien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Deux ou trois rides sur les mains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c'est la fin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6143668" y="1428736"/>
            <a:ext cx="26431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Le temps glisse sur ma peau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rien à faire pour trouver le repos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Dans cette vie qui s'accélère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Cet homme paraît un siècle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4" name="Rectangle 153"/>
          <p:cNvSpPr/>
          <p:nvPr/>
        </p:nvSpPr>
        <p:spPr>
          <a:xfrm>
            <a:off x="6143668" y="1857364"/>
            <a:ext cx="26431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Il vient de naître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il n'y comprend rien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Deux ou trois rides sur les mains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c'est la fin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36" name="Image 35" descr="8e293ccf.jpg"/>
          <p:cNvPicPr>
            <a:picLocks noChangeAspect="1"/>
          </p:cNvPicPr>
          <p:nvPr/>
        </p:nvPicPr>
        <p:blipFill>
          <a:blip r:embed="rId23" cstate="print"/>
          <a:srcRect l="61870" b="80209"/>
          <a:stretch>
            <a:fillRect/>
          </a:stretch>
        </p:blipFill>
        <p:spPr>
          <a:xfrm>
            <a:off x="5643570" y="0"/>
            <a:ext cx="3500430" cy="1357298"/>
          </a:xfrm>
          <a:prstGeom prst="rect">
            <a:avLst/>
          </a:prstGeom>
        </p:spPr>
      </p:pic>
      <p:pic>
        <p:nvPicPr>
          <p:cNvPr id="38" name="Image 37" descr="8e293ccf.jpg"/>
          <p:cNvPicPr>
            <a:picLocks noChangeAspect="1"/>
          </p:cNvPicPr>
          <p:nvPr/>
        </p:nvPicPr>
        <p:blipFill>
          <a:blip r:embed="rId23" cstate="print"/>
          <a:srcRect l="61870" t="60416" b="2"/>
          <a:stretch>
            <a:fillRect/>
          </a:stretch>
        </p:blipFill>
        <p:spPr>
          <a:xfrm>
            <a:off x="5715008" y="4143380"/>
            <a:ext cx="3428992" cy="2714596"/>
          </a:xfrm>
          <a:prstGeom prst="rect">
            <a:avLst/>
          </a:prstGeom>
        </p:spPr>
      </p:pic>
      <p:grpSp>
        <p:nvGrpSpPr>
          <p:cNvPr id="39" name="Groupe 20"/>
          <p:cNvGrpSpPr/>
          <p:nvPr/>
        </p:nvGrpSpPr>
        <p:grpSpPr>
          <a:xfrm>
            <a:off x="5929322" y="3786190"/>
            <a:ext cx="3000396" cy="2143116"/>
            <a:chOff x="785786" y="1669808"/>
            <a:chExt cx="7576097" cy="5188192"/>
          </a:xfrm>
        </p:grpSpPr>
        <p:sp>
          <p:nvSpPr>
            <p:cNvPr id="40" name="Forme libre 39"/>
            <p:cNvSpPr/>
            <p:nvPr/>
          </p:nvSpPr>
          <p:spPr>
            <a:xfrm>
              <a:off x="1028699" y="1669808"/>
              <a:ext cx="7333184" cy="1301994"/>
            </a:xfrm>
            <a:custGeom>
              <a:avLst/>
              <a:gdLst>
                <a:gd name="connsiteX0" fmla="*/ 7099300 w 7099300"/>
                <a:gd name="connsiteY0" fmla="*/ 457200 h 774700"/>
                <a:gd name="connsiteX1" fmla="*/ 0 w 7099300"/>
                <a:gd name="connsiteY1" fmla="*/ 0 h 774700"/>
                <a:gd name="connsiteX2" fmla="*/ 76200 w 7099300"/>
                <a:gd name="connsiteY2" fmla="*/ 508000 h 774700"/>
                <a:gd name="connsiteX3" fmla="*/ 6591300 w 7099300"/>
                <a:gd name="connsiteY3" fmla="*/ 774700 h 774700"/>
                <a:gd name="connsiteX4" fmla="*/ 6870700 w 7099300"/>
                <a:gd name="connsiteY4" fmla="*/ 444500 h 774700"/>
                <a:gd name="connsiteX5" fmla="*/ 6870700 w 7099300"/>
                <a:gd name="connsiteY5" fmla="*/ 444500 h 77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9300" h="774700">
                  <a:moveTo>
                    <a:pt x="7099300" y="457200"/>
                  </a:moveTo>
                  <a:lnTo>
                    <a:pt x="0" y="0"/>
                  </a:lnTo>
                  <a:lnTo>
                    <a:pt x="76200" y="508000"/>
                  </a:lnTo>
                  <a:lnTo>
                    <a:pt x="6591300" y="774700"/>
                  </a:lnTo>
                  <a:lnTo>
                    <a:pt x="6870700" y="444500"/>
                  </a:lnTo>
                  <a:lnTo>
                    <a:pt x="6870700" y="444500"/>
                  </a:lnTo>
                </a:path>
              </a:pathLst>
            </a:custGeom>
            <a:blipFill>
              <a:blip r:embed="rId24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1" name="Forme libre 40"/>
            <p:cNvSpPr/>
            <p:nvPr/>
          </p:nvSpPr>
          <p:spPr>
            <a:xfrm>
              <a:off x="785786" y="2188633"/>
              <a:ext cx="7395633" cy="4669367"/>
            </a:xfrm>
            <a:custGeom>
              <a:avLst/>
              <a:gdLst>
                <a:gd name="connsiteX0" fmla="*/ 7175500 w 7395633"/>
                <a:gd name="connsiteY0" fmla="*/ 457200 h 4669367"/>
                <a:gd name="connsiteX1" fmla="*/ 7327900 w 7395633"/>
                <a:gd name="connsiteY1" fmla="*/ 469900 h 4669367"/>
                <a:gd name="connsiteX2" fmla="*/ 7366000 w 7395633"/>
                <a:gd name="connsiteY2" fmla="*/ 546100 h 4669367"/>
                <a:gd name="connsiteX3" fmla="*/ 7251700 w 7395633"/>
                <a:gd name="connsiteY3" fmla="*/ 596900 h 4669367"/>
                <a:gd name="connsiteX4" fmla="*/ 7112000 w 7395633"/>
                <a:gd name="connsiteY4" fmla="*/ 622300 h 4669367"/>
                <a:gd name="connsiteX5" fmla="*/ 7124700 w 7395633"/>
                <a:gd name="connsiteY5" fmla="*/ 647700 h 4669367"/>
                <a:gd name="connsiteX6" fmla="*/ 7124700 w 7395633"/>
                <a:gd name="connsiteY6" fmla="*/ 3124200 h 4669367"/>
                <a:gd name="connsiteX7" fmla="*/ 7124700 w 7395633"/>
                <a:gd name="connsiteY7" fmla="*/ 3746500 h 4669367"/>
                <a:gd name="connsiteX8" fmla="*/ 7124700 w 7395633"/>
                <a:gd name="connsiteY8" fmla="*/ 3746500 h 4669367"/>
                <a:gd name="connsiteX9" fmla="*/ 7200900 w 7395633"/>
                <a:gd name="connsiteY9" fmla="*/ 3810000 h 4669367"/>
                <a:gd name="connsiteX10" fmla="*/ 7200900 w 7395633"/>
                <a:gd name="connsiteY10" fmla="*/ 3873500 h 4669367"/>
                <a:gd name="connsiteX11" fmla="*/ 7302500 w 7395633"/>
                <a:gd name="connsiteY11" fmla="*/ 4000500 h 4669367"/>
                <a:gd name="connsiteX12" fmla="*/ 7277100 w 7395633"/>
                <a:gd name="connsiteY12" fmla="*/ 4140200 h 4669367"/>
                <a:gd name="connsiteX13" fmla="*/ 7366000 w 7395633"/>
                <a:gd name="connsiteY13" fmla="*/ 4318000 h 4669367"/>
                <a:gd name="connsiteX14" fmla="*/ 7340600 w 7395633"/>
                <a:gd name="connsiteY14" fmla="*/ 4318000 h 4669367"/>
                <a:gd name="connsiteX15" fmla="*/ 7035800 w 7395633"/>
                <a:gd name="connsiteY15" fmla="*/ 4483100 h 4669367"/>
                <a:gd name="connsiteX16" fmla="*/ 6654800 w 7395633"/>
                <a:gd name="connsiteY16" fmla="*/ 4610100 h 4669367"/>
                <a:gd name="connsiteX17" fmla="*/ 6032500 w 7395633"/>
                <a:gd name="connsiteY17" fmla="*/ 4660900 h 4669367"/>
                <a:gd name="connsiteX18" fmla="*/ 5245100 w 7395633"/>
                <a:gd name="connsiteY18" fmla="*/ 4559300 h 4669367"/>
                <a:gd name="connsiteX19" fmla="*/ 4749800 w 7395633"/>
                <a:gd name="connsiteY19" fmla="*/ 4394200 h 4669367"/>
                <a:gd name="connsiteX20" fmla="*/ 4635500 w 7395633"/>
                <a:gd name="connsiteY20" fmla="*/ 4343400 h 4669367"/>
                <a:gd name="connsiteX21" fmla="*/ 4495800 w 7395633"/>
                <a:gd name="connsiteY21" fmla="*/ 4368800 h 4669367"/>
                <a:gd name="connsiteX22" fmla="*/ 4394200 w 7395633"/>
                <a:gd name="connsiteY22" fmla="*/ 4343400 h 4669367"/>
                <a:gd name="connsiteX23" fmla="*/ 4419600 w 7395633"/>
                <a:gd name="connsiteY23" fmla="*/ 4229100 h 4669367"/>
                <a:gd name="connsiteX24" fmla="*/ 4025900 w 7395633"/>
                <a:gd name="connsiteY24" fmla="*/ 4216400 h 4669367"/>
                <a:gd name="connsiteX25" fmla="*/ 3225800 w 7395633"/>
                <a:gd name="connsiteY25" fmla="*/ 4178300 h 4669367"/>
                <a:gd name="connsiteX26" fmla="*/ 2451100 w 7395633"/>
                <a:gd name="connsiteY26" fmla="*/ 4025900 h 4669367"/>
                <a:gd name="connsiteX27" fmla="*/ 2159000 w 7395633"/>
                <a:gd name="connsiteY27" fmla="*/ 3911600 h 4669367"/>
                <a:gd name="connsiteX28" fmla="*/ 1981200 w 7395633"/>
                <a:gd name="connsiteY28" fmla="*/ 3835400 h 4669367"/>
                <a:gd name="connsiteX29" fmla="*/ 1854200 w 7395633"/>
                <a:gd name="connsiteY29" fmla="*/ 3886200 h 4669367"/>
                <a:gd name="connsiteX30" fmla="*/ 1676400 w 7395633"/>
                <a:gd name="connsiteY30" fmla="*/ 3924300 h 4669367"/>
                <a:gd name="connsiteX31" fmla="*/ 1447800 w 7395633"/>
                <a:gd name="connsiteY31" fmla="*/ 3886200 h 4669367"/>
                <a:gd name="connsiteX32" fmla="*/ 1155700 w 7395633"/>
                <a:gd name="connsiteY32" fmla="*/ 3886200 h 4669367"/>
                <a:gd name="connsiteX33" fmla="*/ 558800 w 7395633"/>
                <a:gd name="connsiteY33" fmla="*/ 3822700 h 4669367"/>
                <a:gd name="connsiteX34" fmla="*/ 190500 w 7395633"/>
                <a:gd name="connsiteY34" fmla="*/ 3746500 h 4669367"/>
                <a:gd name="connsiteX35" fmla="*/ 12700 w 7395633"/>
                <a:gd name="connsiteY35" fmla="*/ 3594100 h 4669367"/>
                <a:gd name="connsiteX36" fmla="*/ 114300 w 7395633"/>
                <a:gd name="connsiteY36" fmla="*/ 3467100 h 4669367"/>
                <a:gd name="connsiteX37" fmla="*/ 63500 w 7395633"/>
                <a:gd name="connsiteY37" fmla="*/ 3365500 h 4669367"/>
                <a:gd name="connsiteX38" fmla="*/ 165100 w 7395633"/>
                <a:gd name="connsiteY38" fmla="*/ 3314700 h 4669367"/>
                <a:gd name="connsiteX39" fmla="*/ 190500 w 7395633"/>
                <a:gd name="connsiteY39" fmla="*/ 3175000 h 4669367"/>
                <a:gd name="connsiteX40" fmla="*/ 152400 w 7395633"/>
                <a:gd name="connsiteY40" fmla="*/ 3073400 h 4669367"/>
                <a:gd name="connsiteX41" fmla="*/ 215900 w 7395633"/>
                <a:gd name="connsiteY41" fmla="*/ 2984500 h 4669367"/>
                <a:gd name="connsiteX42" fmla="*/ 177800 w 7395633"/>
                <a:gd name="connsiteY42" fmla="*/ 2844800 h 4669367"/>
                <a:gd name="connsiteX43" fmla="*/ 215900 w 7395633"/>
                <a:gd name="connsiteY43" fmla="*/ 2806700 h 4669367"/>
                <a:gd name="connsiteX44" fmla="*/ 190500 w 7395633"/>
                <a:gd name="connsiteY44" fmla="*/ 2692400 h 4669367"/>
                <a:gd name="connsiteX45" fmla="*/ 165100 w 7395633"/>
                <a:gd name="connsiteY45" fmla="*/ 2679700 h 4669367"/>
                <a:gd name="connsiteX46" fmla="*/ 215900 w 7395633"/>
                <a:gd name="connsiteY46" fmla="*/ 2616200 h 4669367"/>
                <a:gd name="connsiteX47" fmla="*/ 228600 w 7395633"/>
                <a:gd name="connsiteY47" fmla="*/ 2540000 h 4669367"/>
                <a:gd name="connsiteX48" fmla="*/ 215900 w 7395633"/>
                <a:gd name="connsiteY48" fmla="*/ 2476500 h 4669367"/>
                <a:gd name="connsiteX49" fmla="*/ 215900 w 7395633"/>
                <a:gd name="connsiteY49" fmla="*/ 850900 h 4669367"/>
                <a:gd name="connsiteX50" fmla="*/ 215900 w 7395633"/>
                <a:gd name="connsiteY50" fmla="*/ 850900 h 4669367"/>
                <a:gd name="connsiteX51" fmla="*/ 177800 w 7395633"/>
                <a:gd name="connsiteY51" fmla="*/ 749300 h 4669367"/>
                <a:gd name="connsiteX52" fmla="*/ 190500 w 7395633"/>
                <a:gd name="connsiteY52" fmla="*/ 482600 h 4669367"/>
                <a:gd name="connsiteX53" fmla="*/ 152400 w 7395633"/>
                <a:gd name="connsiteY53" fmla="*/ 419100 h 4669367"/>
                <a:gd name="connsiteX54" fmla="*/ 203200 w 7395633"/>
                <a:gd name="connsiteY54" fmla="*/ 355600 h 4669367"/>
                <a:gd name="connsiteX55" fmla="*/ 165100 w 7395633"/>
                <a:gd name="connsiteY55" fmla="*/ 279400 h 4669367"/>
                <a:gd name="connsiteX56" fmla="*/ 165100 w 7395633"/>
                <a:gd name="connsiteY56" fmla="*/ 241300 h 4669367"/>
                <a:gd name="connsiteX57" fmla="*/ 63500 w 7395633"/>
                <a:gd name="connsiteY57" fmla="*/ 215900 h 4669367"/>
                <a:gd name="connsiteX58" fmla="*/ 12700 w 7395633"/>
                <a:gd name="connsiteY58" fmla="*/ 190500 h 4669367"/>
                <a:gd name="connsiteX59" fmla="*/ 25400 w 7395633"/>
                <a:gd name="connsiteY59" fmla="*/ 127000 h 4669367"/>
                <a:gd name="connsiteX60" fmla="*/ 114300 w 7395633"/>
                <a:gd name="connsiteY60" fmla="*/ 63500 h 4669367"/>
                <a:gd name="connsiteX61" fmla="*/ 190500 w 7395633"/>
                <a:gd name="connsiteY61" fmla="*/ 63500 h 4669367"/>
                <a:gd name="connsiteX62" fmla="*/ 241300 w 7395633"/>
                <a:gd name="connsiteY62" fmla="*/ 0 h 4669367"/>
                <a:gd name="connsiteX63" fmla="*/ 317500 w 7395633"/>
                <a:gd name="connsiteY63" fmla="*/ 63500 h 4669367"/>
                <a:gd name="connsiteX64" fmla="*/ 558800 w 7395633"/>
                <a:gd name="connsiteY64" fmla="*/ 101600 h 4669367"/>
                <a:gd name="connsiteX65" fmla="*/ 685800 w 7395633"/>
                <a:gd name="connsiteY65" fmla="*/ 101600 h 4669367"/>
                <a:gd name="connsiteX66" fmla="*/ 850900 w 7395633"/>
                <a:gd name="connsiteY66" fmla="*/ 139700 h 4669367"/>
                <a:gd name="connsiteX67" fmla="*/ 1231900 w 7395633"/>
                <a:gd name="connsiteY67" fmla="*/ 127000 h 4669367"/>
                <a:gd name="connsiteX68" fmla="*/ 1676400 w 7395633"/>
                <a:gd name="connsiteY68" fmla="*/ 127000 h 4669367"/>
                <a:gd name="connsiteX69" fmla="*/ 2628900 w 7395633"/>
                <a:gd name="connsiteY69" fmla="*/ 228600 h 4669367"/>
                <a:gd name="connsiteX70" fmla="*/ 4343400 w 7395633"/>
                <a:gd name="connsiteY70" fmla="*/ 355600 h 4669367"/>
                <a:gd name="connsiteX71" fmla="*/ 4699000 w 7395633"/>
                <a:gd name="connsiteY71" fmla="*/ 381000 h 4669367"/>
                <a:gd name="connsiteX72" fmla="*/ 4940300 w 7395633"/>
                <a:gd name="connsiteY72" fmla="*/ 419100 h 4669367"/>
                <a:gd name="connsiteX73" fmla="*/ 5283200 w 7395633"/>
                <a:gd name="connsiteY73" fmla="*/ 469900 h 4669367"/>
                <a:gd name="connsiteX74" fmla="*/ 6184900 w 7395633"/>
                <a:gd name="connsiteY74" fmla="*/ 520700 h 4669367"/>
                <a:gd name="connsiteX75" fmla="*/ 6781800 w 7395633"/>
                <a:gd name="connsiteY75" fmla="*/ 495300 h 4669367"/>
                <a:gd name="connsiteX76" fmla="*/ 6997700 w 7395633"/>
                <a:gd name="connsiteY76" fmla="*/ 444500 h 4669367"/>
                <a:gd name="connsiteX77" fmla="*/ 7175500 w 7395633"/>
                <a:gd name="connsiteY77" fmla="*/ 457200 h 4669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7395633" h="4669367">
                  <a:moveTo>
                    <a:pt x="7175500" y="457200"/>
                  </a:moveTo>
                  <a:cubicBezTo>
                    <a:pt x="7230533" y="461433"/>
                    <a:pt x="7296150" y="455083"/>
                    <a:pt x="7327900" y="469900"/>
                  </a:cubicBezTo>
                  <a:cubicBezTo>
                    <a:pt x="7359650" y="484717"/>
                    <a:pt x="7378700" y="524933"/>
                    <a:pt x="7366000" y="546100"/>
                  </a:cubicBezTo>
                  <a:cubicBezTo>
                    <a:pt x="7353300" y="567267"/>
                    <a:pt x="7294033" y="584200"/>
                    <a:pt x="7251700" y="596900"/>
                  </a:cubicBezTo>
                  <a:cubicBezTo>
                    <a:pt x="7209367" y="609600"/>
                    <a:pt x="7133167" y="613833"/>
                    <a:pt x="7112000" y="622300"/>
                  </a:cubicBezTo>
                  <a:cubicBezTo>
                    <a:pt x="7090833" y="630767"/>
                    <a:pt x="7122583" y="230717"/>
                    <a:pt x="7124700" y="647700"/>
                  </a:cubicBezTo>
                  <a:cubicBezTo>
                    <a:pt x="7126817" y="1064683"/>
                    <a:pt x="7124700" y="3124200"/>
                    <a:pt x="7124700" y="3124200"/>
                  </a:cubicBezTo>
                  <a:lnTo>
                    <a:pt x="7124700" y="3746500"/>
                  </a:lnTo>
                  <a:lnTo>
                    <a:pt x="7124700" y="3746500"/>
                  </a:lnTo>
                  <a:cubicBezTo>
                    <a:pt x="7137400" y="3757083"/>
                    <a:pt x="7188200" y="3788833"/>
                    <a:pt x="7200900" y="3810000"/>
                  </a:cubicBezTo>
                  <a:cubicBezTo>
                    <a:pt x="7213600" y="3831167"/>
                    <a:pt x="7183967" y="3841750"/>
                    <a:pt x="7200900" y="3873500"/>
                  </a:cubicBezTo>
                  <a:cubicBezTo>
                    <a:pt x="7217833" y="3905250"/>
                    <a:pt x="7289800" y="3956050"/>
                    <a:pt x="7302500" y="4000500"/>
                  </a:cubicBezTo>
                  <a:cubicBezTo>
                    <a:pt x="7315200" y="4044950"/>
                    <a:pt x="7266517" y="4087283"/>
                    <a:pt x="7277100" y="4140200"/>
                  </a:cubicBezTo>
                  <a:cubicBezTo>
                    <a:pt x="7287683" y="4193117"/>
                    <a:pt x="7355417" y="4288367"/>
                    <a:pt x="7366000" y="4318000"/>
                  </a:cubicBezTo>
                  <a:cubicBezTo>
                    <a:pt x="7376583" y="4347633"/>
                    <a:pt x="7395633" y="4290483"/>
                    <a:pt x="7340600" y="4318000"/>
                  </a:cubicBezTo>
                  <a:cubicBezTo>
                    <a:pt x="7285567" y="4345517"/>
                    <a:pt x="7150100" y="4434417"/>
                    <a:pt x="7035800" y="4483100"/>
                  </a:cubicBezTo>
                  <a:cubicBezTo>
                    <a:pt x="6921500" y="4531783"/>
                    <a:pt x="6822017" y="4580467"/>
                    <a:pt x="6654800" y="4610100"/>
                  </a:cubicBezTo>
                  <a:cubicBezTo>
                    <a:pt x="6487583" y="4639733"/>
                    <a:pt x="6267450" y="4669367"/>
                    <a:pt x="6032500" y="4660900"/>
                  </a:cubicBezTo>
                  <a:cubicBezTo>
                    <a:pt x="5797550" y="4652433"/>
                    <a:pt x="5458883" y="4603750"/>
                    <a:pt x="5245100" y="4559300"/>
                  </a:cubicBezTo>
                  <a:cubicBezTo>
                    <a:pt x="5031317" y="4514850"/>
                    <a:pt x="4851400" y="4430183"/>
                    <a:pt x="4749800" y="4394200"/>
                  </a:cubicBezTo>
                  <a:cubicBezTo>
                    <a:pt x="4648200" y="4358217"/>
                    <a:pt x="4677833" y="4347633"/>
                    <a:pt x="4635500" y="4343400"/>
                  </a:cubicBezTo>
                  <a:cubicBezTo>
                    <a:pt x="4593167" y="4339167"/>
                    <a:pt x="4536017" y="4368800"/>
                    <a:pt x="4495800" y="4368800"/>
                  </a:cubicBezTo>
                  <a:cubicBezTo>
                    <a:pt x="4455583" y="4368800"/>
                    <a:pt x="4406900" y="4366683"/>
                    <a:pt x="4394200" y="4343400"/>
                  </a:cubicBezTo>
                  <a:cubicBezTo>
                    <a:pt x="4381500" y="4320117"/>
                    <a:pt x="4480983" y="4250267"/>
                    <a:pt x="4419600" y="4229100"/>
                  </a:cubicBezTo>
                  <a:cubicBezTo>
                    <a:pt x="4358217" y="4207933"/>
                    <a:pt x="4025900" y="4216400"/>
                    <a:pt x="4025900" y="4216400"/>
                  </a:cubicBezTo>
                  <a:cubicBezTo>
                    <a:pt x="3826933" y="4207933"/>
                    <a:pt x="3488267" y="4210050"/>
                    <a:pt x="3225800" y="4178300"/>
                  </a:cubicBezTo>
                  <a:cubicBezTo>
                    <a:pt x="2963333" y="4146550"/>
                    <a:pt x="2628900" y="4070350"/>
                    <a:pt x="2451100" y="4025900"/>
                  </a:cubicBezTo>
                  <a:cubicBezTo>
                    <a:pt x="2273300" y="3981450"/>
                    <a:pt x="2237317" y="3943350"/>
                    <a:pt x="2159000" y="3911600"/>
                  </a:cubicBezTo>
                  <a:cubicBezTo>
                    <a:pt x="2080683" y="3879850"/>
                    <a:pt x="2032000" y="3839633"/>
                    <a:pt x="1981200" y="3835400"/>
                  </a:cubicBezTo>
                  <a:cubicBezTo>
                    <a:pt x="1930400" y="3831167"/>
                    <a:pt x="1905000" y="3871383"/>
                    <a:pt x="1854200" y="3886200"/>
                  </a:cubicBezTo>
                  <a:cubicBezTo>
                    <a:pt x="1803400" y="3901017"/>
                    <a:pt x="1744133" y="3924300"/>
                    <a:pt x="1676400" y="3924300"/>
                  </a:cubicBezTo>
                  <a:cubicBezTo>
                    <a:pt x="1608667" y="3924300"/>
                    <a:pt x="1534583" y="3892550"/>
                    <a:pt x="1447800" y="3886200"/>
                  </a:cubicBezTo>
                  <a:cubicBezTo>
                    <a:pt x="1361017" y="3879850"/>
                    <a:pt x="1303867" y="3896783"/>
                    <a:pt x="1155700" y="3886200"/>
                  </a:cubicBezTo>
                  <a:cubicBezTo>
                    <a:pt x="1007533" y="3875617"/>
                    <a:pt x="719667" y="3845983"/>
                    <a:pt x="558800" y="3822700"/>
                  </a:cubicBezTo>
                  <a:cubicBezTo>
                    <a:pt x="397933" y="3799417"/>
                    <a:pt x="281517" y="3784600"/>
                    <a:pt x="190500" y="3746500"/>
                  </a:cubicBezTo>
                  <a:cubicBezTo>
                    <a:pt x="99483" y="3708400"/>
                    <a:pt x="25400" y="3640667"/>
                    <a:pt x="12700" y="3594100"/>
                  </a:cubicBezTo>
                  <a:cubicBezTo>
                    <a:pt x="0" y="3547533"/>
                    <a:pt x="105833" y="3505200"/>
                    <a:pt x="114300" y="3467100"/>
                  </a:cubicBezTo>
                  <a:cubicBezTo>
                    <a:pt x="122767" y="3429000"/>
                    <a:pt x="55033" y="3390900"/>
                    <a:pt x="63500" y="3365500"/>
                  </a:cubicBezTo>
                  <a:cubicBezTo>
                    <a:pt x="71967" y="3340100"/>
                    <a:pt x="143933" y="3346450"/>
                    <a:pt x="165100" y="3314700"/>
                  </a:cubicBezTo>
                  <a:cubicBezTo>
                    <a:pt x="186267" y="3282950"/>
                    <a:pt x="192617" y="3215217"/>
                    <a:pt x="190500" y="3175000"/>
                  </a:cubicBezTo>
                  <a:cubicBezTo>
                    <a:pt x="188383" y="3134783"/>
                    <a:pt x="148167" y="3105150"/>
                    <a:pt x="152400" y="3073400"/>
                  </a:cubicBezTo>
                  <a:cubicBezTo>
                    <a:pt x="156633" y="3041650"/>
                    <a:pt x="211667" y="3022600"/>
                    <a:pt x="215900" y="2984500"/>
                  </a:cubicBezTo>
                  <a:cubicBezTo>
                    <a:pt x="220133" y="2946400"/>
                    <a:pt x="177800" y="2874433"/>
                    <a:pt x="177800" y="2844800"/>
                  </a:cubicBezTo>
                  <a:cubicBezTo>
                    <a:pt x="177800" y="2815167"/>
                    <a:pt x="213783" y="2832100"/>
                    <a:pt x="215900" y="2806700"/>
                  </a:cubicBezTo>
                  <a:cubicBezTo>
                    <a:pt x="218017" y="2781300"/>
                    <a:pt x="198967" y="2713567"/>
                    <a:pt x="190500" y="2692400"/>
                  </a:cubicBezTo>
                  <a:cubicBezTo>
                    <a:pt x="182033" y="2671233"/>
                    <a:pt x="160867" y="2692400"/>
                    <a:pt x="165100" y="2679700"/>
                  </a:cubicBezTo>
                  <a:cubicBezTo>
                    <a:pt x="169333" y="2667000"/>
                    <a:pt x="205317" y="2639483"/>
                    <a:pt x="215900" y="2616200"/>
                  </a:cubicBezTo>
                  <a:cubicBezTo>
                    <a:pt x="226483" y="2592917"/>
                    <a:pt x="228600" y="2563283"/>
                    <a:pt x="228600" y="2540000"/>
                  </a:cubicBezTo>
                  <a:cubicBezTo>
                    <a:pt x="228600" y="2516717"/>
                    <a:pt x="218017" y="2758017"/>
                    <a:pt x="215900" y="2476500"/>
                  </a:cubicBezTo>
                  <a:cubicBezTo>
                    <a:pt x="213783" y="2194983"/>
                    <a:pt x="215900" y="850900"/>
                    <a:pt x="215900" y="850900"/>
                  </a:cubicBezTo>
                  <a:lnTo>
                    <a:pt x="215900" y="850900"/>
                  </a:lnTo>
                  <a:cubicBezTo>
                    <a:pt x="209550" y="833967"/>
                    <a:pt x="182033" y="810683"/>
                    <a:pt x="177800" y="749300"/>
                  </a:cubicBezTo>
                  <a:cubicBezTo>
                    <a:pt x="173567" y="687917"/>
                    <a:pt x="194733" y="537633"/>
                    <a:pt x="190500" y="482600"/>
                  </a:cubicBezTo>
                  <a:cubicBezTo>
                    <a:pt x="186267" y="427567"/>
                    <a:pt x="150283" y="440267"/>
                    <a:pt x="152400" y="419100"/>
                  </a:cubicBezTo>
                  <a:cubicBezTo>
                    <a:pt x="154517" y="397933"/>
                    <a:pt x="201083" y="378883"/>
                    <a:pt x="203200" y="355600"/>
                  </a:cubicBezTo>
                  <a:cubicBezTo>
                    <a:pt x="205317" y="332317"/>
                    <a:pt x="171450" y="298450"/>
                    <a:pt x="165100" y="279400"/>
                  </a:cubicBezTo>
                  <a:cubicBezTo>
                    <a:pt x="158750" y="260350"/>
                    <a:pt x="182033" y="251883"/>
                    <a:pt x="165100" y="241300"/>
                  </a:cubicBezTo>
                  <a:cubicBezTo>
                    <a:pt x="148167" y="230717"/>
                    <a:pt x="88900" y="224367"/>
                    <a:pt x="63500" y="215900"/>
                  </a:cubicBezTo>
                  <a:cubicBezTo>
                    <a:pt x="38100" y="207433"/>
                    <a:pt x="19050" y="205317"/>
                    <a:pt x="12700" y="190500"/>
                  </a:cubicBezTo>
                  <a:cubicBezTo>
                    <a:pt x="6350" y="175683"/>
                    <a:pt x="8467" y="148167"/>
                    <a:pt x="25400" y="127000"/>
                  </a:cubicBezTo>
                  <a:cubicBezTo>
                    <a:pt x="42333" y="105833"/>
                    <a:pt x="86783" y="74083"/>
                    <a:pt x="114300" y="63500"/>
                  </a:cubicBezTo>
                  <a:cubicBezTo>
                    <a:pt x="141817" y="52917"/>
                    <a:pt x="169333" y="74083"/>
                    <a:pt x="190500" y="63500"/>
                  </a:cubicBezTo>
                  <a:cubicBezTo>
                    <a:pt x="211667" y="52917"/>
                    <a:pt x="220133" y="0"/>
                    <a:pt x="241300" y="0"/>
                  </a:cubicBezTo>
                  <a:cubicBezTo>
                    <a:pt x="262467" y="0"/>
                    <a:pt x="264583" y="46567"/>
                    <a:pt x="317500" y="63500"/>
                  </a:cubicBezTo>
                  <a:cubicBezTo>
                    <a:pt x="370417" y="80433"/>
                    <a:pt x="497417" y="95250"/>
                    <a:pt x="558800" y="101600"/>
                  </a:cubicBezTo>
                  <a:cubicBezTo>
                    <a:pt x="620183" y="107950"/>
                    <a:pt x="637117" y="95250"/>
                    <a:pt x="685800" y="101600"/>
                  </a:cubicBezTo>
                  <a:cubicBezTo>
                    <a:pt x="734483" y="107950"/>
                    <a:pt x="759883" y="135467"/>
                    <a:pt x="850900" y="139700"/>
                  </a:cubicBezTo>
                  <a:cubicBezTo>
                    <a:pt x="941917" y="143933"/>
                    <a:pt x="1094317" y="129117"/>
                    <a:pt x="1231900" y="127000"/>
                  </a:cubicBezTo>
                  <a:cubicBezTo>
                    <a:pt x="1369483" y="124883"/>
                    <a:pt x="1443567" y="110067"/>
                    <a:pt x="1676400" y="127000"/>
                  </a:cubicBezTo>
                  <a:cubicBezTo>
                    <a:pt x="1909233" y="143933"/>
                    <a:pt x="2184400" y="190500"/>
                    <a:pt x="2628900" y="228600"/>
                  </a:cubicBezTo>
                  <a:cubicBezTo>
                    <a:pt x="3073400" y="266700"/>
                    <a:pt x="4343400" y="355600"/>
                    <a:pt x="4343400" y="355600"/>
                  </a:cubicBezTo>
                  <a:cubicBezTo>
                    <a:pt x="4688417" y="381000"/>
                    <a:pt x="4599517" y="370417"/>
                    <a:pt x="4699000" y="381000"/>
                  </a:cubicBezTo>
                  <a:cubicBezTo>
                    <a:pt x="4798483" y="391583"/>
                    <a:pt x="4940300" y="419100"/>
                    <a:pt x="4940300" y="419100"/>
                  </a:cubicBezTo>
                  <a:cubicBezTo>
                    <a:pt x="5037667" y="433917"/>
                    <a:pt x="5075767" y="452967"/>
                    <a:pt x="5283200" y="469900"/>
                  </a:cubicBezTo>
                  <a:cubicBezTo>
                    <a:pt x="5490633" y="486833"/>
                    <a:pt x="5935133" y="516467"/>
                    <a:pt x="6184900" y="520700"/>
                  </a:cubicBezTo>
                  <a:cubicBezTo>
                    <a:pt x="6434667" y="524933"/>
                    <a:pt x="6646333" y="508000"/>
                    <a:pt x="6781800" y="495300"/>
                  </a:cubicBezTo>
                  <a:cubicBezTo>
                    <a:pt x="6917267" y="482600"/>
                    <a:pt x="6932083" y="450850"/>
                    <a:pt x="6997700" y="444500"/>
                  </a:cubicBezTo>
                  <a:cubicBezTo>
                    <a:pt x="7063317" y="438150"/>
                    <a:pt x="7120467" y="452967"/>
                    <a:pt x="7175500" y="457200"/>
                  </a:cubicBezTo>
                  <a:close/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2" name="Cadre 41"/>
          <p:cNvSpPr/>
          <p:nvPr/>
        </p:nvSpPr>
        <p:spPr>
          <a:xfrm>
            <a:off x="5572132" y="1142984"/>
            <a:ext cx="3571868" cy="2928958"/>
          </a:xfrm>
          <a:prstGeom prst="fram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scene3d>
            <a:camera prst="perspectiveLeft">
              <a:rot lat="0" lon="1500000" rev="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83" name="Groupe 82"/>
          <p:cNvGrpSpPr/>
          <p:nvPr/>
        </p:nvGrpSpPr>
        <p:grpSpPr>
          <a:xfrm>
            <a:off x="2786050" y="2285992"/>
            <a:ext cx="1571636" cy="3404127"/>
            <a:chOff x="-32" y="0"/>
            <a:chExt cx="3795184" cy="7190317"/>
          </a:xfrm>
        </p:grpSpPr>
        <p:sp>
          <p:nvSpPr>
            <p:cNvPr id="84" name="Forme libre 83"/>
            <p:cNvSpPr/>
            <p:nvPr/>
          </p:nvSpPr>
          <p:spPr>
            <a:xfrm>
              <a:off x="190500" y="1803400"/>
              <a:ext cx="317500" cy="63500"/>
            </a:xfrm>
            <a:custGeom>
              <a:avLst/>
              <a:gdLst>
                <a:gd name="connsiteX0" fmla="*/ 317500 w 317500"/>
                <a:gd name="connsiteY0" fmla="*/ 63500 h 63500"/>
                <a:gd name="connsiteX1" fmla="*/ 0 w 317500"/>
                <a:gd name="connsiteY1" fmla="*/ 0 h 63500"/>
                <a:gd name="connsiteX2" fmla="*/ 0 w 317500"/>
                <a:gd name="connsiteY2" fmla="*/ 0 h 63500"/>
                <a:gd name="connsiteX3" fmla="*/ 0 w 317500"/>
                <a:gd name="connsiteY3" fmla="*/ 0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500" h="63500">
                  <a:moveTo>
                    <a:pt x="317500" y="635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71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5" name="Forme libre 84"/>
            <p:cNvSpPr/>
            <p:nvPr/>
          </p:nvSpPr>
          <p:spPr>
            <a:xfrm>
              <a:off x="558800" y="1892300"/>
              <a:ext cx="266700" cy="38100"/>
            </a:xfrm>
            <a:custGeom>
              <a:avLst/>
              <a:gdLst>
                <a:gd name="connsiteX0" fmla="*/ 266700 w 266700"/>
                <a:gd name="connsiteY0" fmla="*/ 38100 h 38100"/>
                <a:gd name="connsiteX1" fmla="*/ 0 w 266700"/>
                <a:gd name="connsiteY1" fmla="*/ 0 h 38100"/>
                <a:gd name="connsiteX2" fmla="*/ 0 w 266700"/>
                <a:gd name="connsiteY2" fmla="*/ 0 h 38100"/>
                <a:gd name="connsiteX3" fmla="*/ 0 w 266700"/>
                <a:gd name="connsiteY3" fmla="*/ 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38100">
                  <a:moveTo>
                    <a:pt x="266700" y="381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6" name="Forme libre 85"/>
            <p:cNvSpPr/>
            <p:nvPr/>
          </p:nvSpPr>
          <p:spPr>
            <a:xfrm>
              <a:off x="1155700" y="1993900"/>
              <a:ext cx="431800" cy="88900"/>
            </a:xfrm>
            <a:custGeom>
              <a:avLst/>
              <a:gdLst>
                <a:gd name="connsiteX0" fmla="*/ 0 w 431800"/>
                <a:gd name="connsiteY0" fmla="*/ 0 h 88900"/>
                <a:gd name="connsiteX1" fmla="*/ 215900 w 431800"/>
                <a:gd name="connsiteY1" fmla="*/ 38100 h 88900"/>
                <a:gd name="connsiteX2" fmla="*/ 431800 w 431800"/>
                <a:gd name="connsiteY2" fmla="*/ 88900 h 88900"/>
                <a:gd name="connsiteX3" fmla="*/ 431800 w 431800"/>
                <a:gd name="connsiteY3" fmla="*/ 88900 h 8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1800" h="88900">
                  <a:moveTo>
                    <a:pt x="0" y="0"/>
                  </a:moveTo>
                  <a:lnTo>
                    <a:pt x="215900" y="38100"/>
                  </a:lnTo>
                  <a:lnTo>
                    <a:pt x="431800" y="88900"/>
                  </a:lnTo>
                  <a:lnTo>
                    <a:pt x="431800" y="88900"/>
                  </a:lnTo>
                </a:path>
              </a:pathLst>
            </a:cu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7" name="Forme libre 86"/>
            <p:cNvSpPr/>
            <p:nvPr/>
          </p:nvSpPr>
          <p:spPr>
            <a:xfrm>
              <a:off x="812800" y="1778000"/>
              <a:ext cx="406400" cy="381000"/>
            </a:xfrm>
            <a:custGeom>
              <a:avLst/>
              <a:gdLst>
                <a:gd name="connsiteX0" fmla="*/ 368300 w 406400"/>
                <a:gd name="connsiteY0" fmla="*/ 0 h 381000"/>
                <a:gd name="connsiteX1" fmla="*/ 406400 w 406400"/>
                <a:gd name="connsiteY1" fmla="*/ 381000 h 381000"/>
                <a:gd name="connsiteX2" fmla="*/ 0 w 406400"/>
                <a:gd name="connsiteY2" fmla="*/ 368300 h 381000"/>
                <a:gd name="connsiteX3" fmla="*/ 0 w 406400"/>
                <a:gd name="connsiteY3" fmla="*/ 25400 h 381000"/>
                <a:gd name="connsiteX4" fmla="*/ 368300 w 406400"/>
                <a:gd name="connsiteY4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381000">
                  <a:moveTo>
                    <a:pt x="368300" y="0"/>
                  </a:moveTo>
                  <a:lnTo>
                    <a:pt x="406400" y="381000"/>
                  </a:lnTo>
                  <a:lnTo>
                    <a:pt x="0" y="368300"/>
                  </a:lnTo>
                  <a:lnTo>
                    <a:pt x="0" y="25400"/>
                  </a:lnTo>
                  <a:lnTo>
                    <a:pt x="36830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8" name="Forme libre 87"/>
            <p:cNvSpPr/>
            <p:nvPr/>
          </p:nvSpPr>
          <p:spPr>
            <a:xfrm>
              <a:off x="-32" y="0"/>
              <a:ext cx="3795184" cy="7190317"/>
            </a:xfrm>
            <a:custGeom>
              <a:avLst/>
              <a:gdLst>
                <a:gd name="connsiteX0" fmla="*/ 1589617 w 3795184"/>
                <a:gd name="connsiteY0" fmla="*/ 2059517 h 7190317"/>
                <a:gd name="connsiteX1" fmla="*/ 1526117 w 3795184"/>
                <a:gd name="connsiteY1" fmla="*/ 1310217 h 7190317"/>
                <a:gd name="connsiteX2" fmla="*/ 1513417 w 3795184"/>
                <a:gd name="connsiteY2" fmla="*/ 649817 h 7190317"/>
                <a:gd name="connsiteX3" fmla="*/ 1513417 w 3795184"/>
                <a:gd name="connsiteY3" fmla="*/ 586317 h 7190317"/>
                <a:gd name="connsiteX4" fmla="*/ 1513417 w 3795184"/>
                <a:gd name="connsiteY4" fmla="*/ 586317 h 7190317"/>
                <a:gd name="connsiteX5" fmla="*/ 2059517 w 3795184"/>
                <a:gd name="connsiteY5" fmla="*/ 548217 h 7190317"/>
                <a:gd name="connsiteX6" fmla="*/ 2567517 w 3795184"/>
                <a:gd name="connsiteY6" fmla="*/ 599017 h 7190317"/>
                <a:gd name="connsiteX7" fmla="*/ 3037417 w 3795184"/>
                <a:gd name="connsiteY7" fmla="*/ 738717 h 7190317"/>
                <a:gd name="connsiteX8" fmla="*/ 3037417 w 3795184"/>
                <a:gd name="connsiteY8" fmla="*/ 738717 h 7190317"/>
                <a:gd name="connsiteX9" fmla="*/ 3037417 w 3795184"/>
                <a:gd name="connsiteY9" fmla="*/ 903817 h 7190317"/>
                <a:gd name="connsiteX10" fmla="*/ 3100917 w 3795184"/>
                <a:gd name="connsiteY10" fmla="*/ 1703917 h 7190317"/>
                <a:gd name="connsiteX11" fmla="*/ 3113617 w 3795184"/>
                <a:gd name="connsiteY11" fmla="*/ 2046817 h 7190317"/>
                <a:gd name="connsiteX12" fmla="*/ 3113617 w 3795184"/>
                <a:gd name="connsiteY12" fmla="*/ 2034117 h 7190317"/>
                <a:gd name="connsiteX13" fmla="*/ 2935817 w 3795184"/>
                <a:gd name="connsiteY13" fmla="*/ 2110317 h 7190317"/>
                <a:gd name="connsiteX14" fmla="*/ 2465917 w 3795184"/>
                <a:gd name="connsiteY14" fmla="*/ 2186517 h 7190317"/>
                <a:gd name="connsiteX15" fmla="*/ 1742017 w 3795184"/>
                <a:gd name="connsiteY15" fmla="*/ 2110317 h 7190317"/>
                <a:gd name="connsiteX16" fmla="*/ 256117 w 3795184"/>
                <a:gd name="connsiteY16" fmla="*/ 1818217 h 7190317"/>
                <a:gd name="connsiteX17" fmla="*/ 205317 w 3795184"/>
                <a:gd name="connsiteY17" fmla="*/ 1805517 h 7190317"/>
                <a:gd name="connsiteX18" fmla="*/ 129117 w 3795184"/>
                <a:gd name="connsiteY18" fmla="*/ 1780117 h 7190317"/>
                <a:gd name="connsiteX19" fmla="*/ 129117 w 3795184"/>
                <a:gd name="connsiteY19" fmla="*/ 1602317 h 7190317"/>
                <a:gd name="connsiteX20" fmla="*/ 116417 w 3795184"/>
                <a:gd name="connsiteY20" fmla="*/ 370417 h 7190317"/>
                <a:gd name="connsiteX21" fmla="*/ 129117 w 3795184"/>
                <a:gd name="connsiteY21" fmla="*/ 14817 h 7190317"/>
                <a:gd name="connsiteX22" fmla="*/ 129117 w 3795184"/>
                <a:gd name="connsiteY22" fmla="*/ 14817 h 7190317"/>
                <a:gd name="connsiteX23" fmla="*/ 687917 w 3795184"/>
                <a:gd name="connsiteY23" fmla="*/ 14817 h 7190317"/>
                <a:gd name="connsiteX24" fmla="*/ 2084917 w 3795184"/>
                <a:gd name="connsiteY24" fmla="*/ 2117 h 7190317"/>
                <a:gd name="connsiteX25" fmla="*/ 3100917 w 3795184"/>
                <a:gd name="connsiteY25" fmla="*/ 14817 h 7190317"/>
                <a:gd name="connsiteX26" fmla="*/ 3685117 w 3795184"/>
                <a:gd name="connsiteY26" fmla="*/ 2117 h 7190317"/>
                <a:gd name="connsiteX27" fmla="*/ 3761317 w 3795184"/>
                <a:gd name="connsiteY27" fmla="*/ 2117 h 7190317"/>
                <a:gd name="connsiteX28" fmla="*/ 3761317 w 3795184"/>
                <a:gd name="connsiteY28" fmla="*/ 2117 h 7190317"/>
                <a:gd name="connsiteX29" fmla="*/ 3761317 w 3795184"/>
                <a:gd name="connsiteY29" fmla="*/ 522817 h 7190317"/>
                <a:gd name="connsiteX30" fmla="*/ 3761317 w 3795184"/>
                <a:gd name="connsiteY30" fmla="*/ 3354917 h 7190317"/>
                <a:gd name="connsiteX31" fmla="*/ 3761317 w 3795184"/>
                <a:gd name="connsiteY31" fmla="*/ 5031317 h 7190317"/>
                <a:gd name="connsiteX32" fmla="*/ 3761317 w 3795184"/>
                <a:gd name="connsiteY32" fmla="*/ 6275917 h 7190317"/>
                <a:gd name="connsiteX33" fmla="*/ 3761317 w 3795184"/>
                <a:gd name="connsiteY33" fmla="*/ 6656917 h 7190317"/>
                <a:gd name="connsiteX34" fmla="*/ 3761317 w 3795184"/>
                <a:gd name="connsiteY34" fmla="*/ 6885517 h 7190317"/>
                <a:gd name="connsiteX35" fmla="*/ 3761317 w 3795184"/>
                <a:gd name="connsiteY35" fmla="*/ 6885517 h 7190317"/>
                <a:gd name="connsiteX36" fmla="*/ 3291417 w 3795184"/>
                <a:gd name="connsiteY36" fmla="*/ 6885517 h 7190317"/>
                <a:gd name="connsiteX37" fmla="*/ 1373717 w 3795184"/>
                <a:gd name="connsiteY37" fmla="*/ 6885517 h 7190317"/>
                <a:gd name="connsiteX38" fmla="*/ 421217 w 3795184"/>
                <a:gd name="connsiteY38" fmla="*/ 6872817 h 7190317"/>
                <a:gd name="connsiteX39" fmla="*/ 218017 w 3795184"/>
                <a:gd name="connsiteY39" fmla="*/ 6885517 h 7190317"/>
                <a:gd name="connsiteX40" fmla="*/ 116417 w 3795184"/>
                <a:gd name="connsiteY40" fmla="*/ 6872817 h 7190317"/>
                <a:gd name="connsiteX41" fmla="*/ 116417 w 3795184"/>
                <a:gd name="connsiteY41" fmla="*/ 6860117 h 7190317"/>
                <a:gd name="connsiteX42" fmla="*/ 116417 w 3795184"/>
                <a:gd name="connsiteY42" fmla="*/ 6618817 h 7190317"/>
                <a:gd name="connsiteX43" fmla="*/ 129117 w 3795184"/>
                <a:gd name="connsiteY43" fmla="*/ 3431117 h 7190317"/>
                <a:gd name="connsiteX44" fmla="*/ 116417 w 3795184"/>
                <a:gd name="connsiteY44" fmla="*/ 2465917 h 7190317"/>
                <a:gd name="connsiteX45" fmla="*/ 116417 w 3795184"/>
                <a:gd name="connsiteY45" fmla="*/ 1932517 h 7190317"/>
                <a:gd name="connsiteX46" fmla="*/ 116417 w 3795184"/>
                <a:gd name="connsiteY46" fmla="*/ 1792817 h 7190317"/>
                <a:gd name="connsiteX47" fmla="*/ 116417 w 3795184"/>
                <a:gd name="connsiteY47" fmla="*/ 1792817 h 7190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795184" h="7190317">
                  <a:moveTo>
                    <a:pt x="1589617" y="2059517"/>
                  </a:moveTo>
                  <a:cubicBezTo>
                    <a:pt x="1564217" y="1802342"/>
                    <a:pt x="1538817" y="1545167"/>
                    <a:pt x="1526117" y="1310217"/>
                  </a:cubicBezTo>
                  <a:cubicBezTo>
                    <a:pt x="1513417" y="1075267"/>
                    <a:pt x="1515534" y="770467"/>
                    <a:pt x="1513417" y="649817"/>
                  </a:cubicBezTo>
                  <a:cubicBezTo>
                    <a:pt x="1511300" y="529167"/>
                    <a:pt x="1513417" y="586317"/>
                    <a:pt x="1513417" y="586317"/>
                  </a:cubicBezTo>
                  <a:lnTo>
                    <a:pt x="1513417" y="586317"/>
                  </a:lnTo>
                  <a:cubicBezTo>
                    <a:pt x="1604434" y="579967"/>
                    <a:pt x="1883834" y="546100"/>
                    <a:pt x="2059517" y="548217"/>
                  </a:cubicBezTo>
                  <a:cubicBezTo>
                    <a:pt x="2235200" y="550334"/>
                    <a:pt x="2404534" y="567267"/>
                    <a:pt x="2567517" y="599017"/>
                  </a:cubicBezTo>
                  <a:cubicBezTo>
                    <a:pt x="2730500" y="630767"/>
                    <a:pt x="3037417" y="738717"/>
                    <a:pt x="3037417" y="738717"/>
                  </a:cubicBezTo>
                  <a:lnTo>
                    <a:pt x="3037417" y="738717"/>
                  </a:lnTo>
                  <a:cubicBezTo>
                    <a:pt x="3037417" y="766234"/>
                    <a:pt x="3026834" y="742950"/>
                    <a:pt x="3037417" y="903817"/>
                  </a:cubicBezTo>
                  <a:cubicBezTo>
                    <a:pt x="3048000" y="1064684"/>
                    <a:pt x="3088217" y="1513417"/>
                    <a:pt x="3100917" y="1703917"/>
                  </a:cubicBezTo>
                  <a:cubicBezTo>
                    <a:pt x="3113617" y="1894417"/>
                    <a:pt x="3111500" y="1991784"/>
                    <a:pt x="3113617" y="2046817"/>
                  </a:cubicBezTo>
                  <a:cubicBezTo>
                    <a:pt x="3115734" y="2101850"/>
                    <a:pt x="3143250" y="2023534"/>
                    <a:pt x="3113617" y="2034117"/>
                  </a:cubicBezTo>
                  <a:cubicBezTo>
                    <a:pt x="3083984" y="2044700"/>
                    <a:pt x="3043767" y="2084917"/>
                    <a:pt x="2935817" y="2110317"/>
                  </a:cubicBezTo>
                  <a:cubicBezTo>
                    <a:pt x="2827867" y="2135717"/>
                    <a:pt x="2664884" y="2186517"/>
                    <a:pt x="2465917" y="2186517"/>
                  </a:cubicBezTo>
                  <a:cubicBezTo>
                    <a:pt x="2266950" y="2186517"/>
                    <a:pt x="2110317" y="2171700"/>
                    <a:pt x="1742017" y="2110317"/>
                  </a:cubicBezTo>
                  <a:cubicBezTo>
                    <a:pt x="1373717" y="2048934"/>
                    <a:pt x="512234" y="1869017"/>
                    <a:pt x="256117" y="1818217"/>
                  </a:cubicBezTo>
                  <a:cubicBezTo>
                    <a:pt x="0" y="1767417"/>
                    <a:pt x="226484" y="1811867"/>
                    <a:pt x="205317" y="1805517"/>
                  </a:cubicBezTo>
                  <a:cubicBezTo>
                    <a:pt x="184150" y="1799167"/>
                    <a:pt x="141817" y="1813984"/>
                    <a:pt x="129117" y="1780117"/>
                  </a:cubicBezTo>
                  <a:cubicBezTo>
                    <a:pt x="116417" y="1746250"/>
                    <a:pt x="131234" y="1837267"/>
                    <a:pt x="129117" y="1602317"/>
                  </a:cubicBezTo>
                  <a:cubicBezTo>
                    <a:pt x="127000" y="1367367"/>
                    <a:pt x="116417" y="635000"/>
                    <a:pt x="116417" y="370417"/>
                  </a:cubicBezTo>
                  <a:cubicBezTo>
                    <a:pt x="116417" y="105834"/>
                    <a:pt x="129117" y="14817"/>
                    <a:pt x="129117" y="14817"/>
                  </a:cubicBezTo>
                  <a:lnTo>
                    <a:pt x="129117" y="14817"/>
                  </a:lnTo>
                  <a:lnTo>
                    <a:pt x="687917" y="14817"/>
                  </a:lnTo>
                  <a:lnTo>
                    <a:pt x="2084917" y="2117"/>
                  </a:lnTo>
                  <a:cubicBezTo>
                    <a:pt x="2487084" y="2117"/>
                    <a:pt x="2834217" y="14817"/>
                    <a:pt x="3100917" y="14817"/>
                  </a:cubicBezTo>
                  <a:cubicBezTo>
                    <a:pt x="3367617" y="14817"/>
                    <a:pt x="3575050" y="4234"/>
                    <a:pt x="3685117" y="2117"/>
                  </a:cubicBezTo>
                  <a:cubicBezTo>
                    <a:pt x="3795184" y="0"/>
                    <a:pt x="3761317" y="2117"/>
                    <a:pt x="3761317" y="2117"/>
                  </a:cubicBezTo>
                  <a:lnTo>
                    <a:pt x="3761317" y="2117"/>
                  </a:lnTo>
                  <a:lnTo>
                    <a:pt x="3761317" y="522817"/>
                  </a:lnTo>
                  <a:lnTo>
                    <a:pt x="3761317" y="3354917"/>
                  </a:lnTo>
                  <a:lnTo>
                    <a:pt x="3761317" y="5031317"/>
                  </a:lnTo>
                  <a:lnTo>
                    <a:pt x="3761317" y="6275917"/>
                  </a:lnTo>
                  <a:lnTo>
                    <a:pt x="3761317" y="6656917"/>
                  </a:lnTo>
                  <a:lnTo>
                    <a:pt x="3761317" y="6885517"/>
                  </a:lnTo>
                  <a:lnTo>
                    <a:pt x="3761317" y="6885517"/>
                  </a:lnTo>
                  <a:lnTo>
                    <a:pt x="3291417" y="6885517"/>
                  </a:lnTo>
                  <a:lnTo>
                    <a:pt x="1373717" y="6885517"/>
                  </a:lnTo>
                  <a:lnTo>
                    <a:pt x="421217" y="6872817"/>
                  </a:lnTo>
                  <a:cubicBezTo>
                    <a:pt x="228600" y="6872817"/>
                    <a:pt x="268817" y="6885517"/>
                    <a:pt x="218017" y="6885517"/>
                  </a:cubicBezTo>
                  <a:cubicBezTo>
                    <a:pt x="167217" y="6885517"/>
                    <a:pt x="133350" y="6877050"/>
                    <a:pt x="116417" y="6872817"/>
                  </a:cubicBezTo>
                  <a:cubicBezTo>
                    <a:pt x="99484" y="6868584"/>
                    <a:pt x="116417" y="6860117"/>
                    <a:pt x="116417" y="6860117"/>
                  </a:cubicBezTo>
                  <a:cubicBezTo>
                    <a:pt x="116417" y="6817784"/>
                    <a:pt x="114300" y="7190317"/>
                    <a:pt x="116417" y="6618817"/>
                  </a:cubicBezTo>
                  <a:cubicBezTo>
                    <a:pt x="118534" y="6047317"/>
                    <a:pt x="129117" y="4123267"/>
                    <a:pt x="129117" y="3431117"/>
                  </a:cubicBezTo>
                  <a:cubicBezTo>
                    <a:pt x="129117" y="2738967"/>
                    <a:pt x="118534" y="2715684"/>
                    <a:pt x="116417" y="2465917"/>
                  </a:cubicBezTo>
                  <a:cubicBezTo>
                    <a:pt x="114300" y="2216150"/>
                    <a:pt x="116417" y="1932517"/>
                    <a:pt x="116417" y="1932517"/>
                  </a:cubicBezTo>
                  <a:lnTo>
                    <a:pt x="116417" y="1792817"/>
                  </a:lnTo>
                  <a:lnTo>
                    <a:pt x="116417" y="1792817"/>
                  </a:lnTo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98" name="Image 97" descr="8c8146f0.png">
            <a:hlinkClick r:id="rId27" action="ppaction://hlinksldjump"/>
          </p:cNvPr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3929058" y="5143512"/>
            <a:ext cx="1157552" cy="1714488"/>
          </a:xfrm>
          <a:prstGeom prst="rect">
            <a:avLst/>
          </a:prstGeom>
        </p:spPr>
      </p:pic>
      <p:pic>
        <p:nvPicPr>
          <p:cNvPr id="1026" name="Picture 2" descr="H:\toute les images\perssonnes\ulucm2xx.gif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57158" y="2478417"/>
            <a:ext cx="2714644" cy="3324054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17 Viv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0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000"/>
                            </p:stCondLst>
                            <p:childTnLst>
                              <p:par>
                                <p:cTn id="65" presetID="49" presetClass="entr" presetSubtype="0" decel="10000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500"/>
                            </p:stCondLst>
                            <p:childTnLst>
                              <p:par>
                                <p:cTn id="72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4500"/>
                            </p:stCondLst>
                            <p:childTnLst>
                              <p:par>
                                <p:cTn id="8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9500"/>
                            </p:stCondLst>
                            <p:childTnLst>
                              <p:par>
                                <p:cTn id="8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4500"/>
                            </p:stCondLst>
                            <p:childTnLst>
                              <p:par>
                                <p:cTn id="9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9500"/>
                            </p:stCondLst>
                            <p:childTnLst>
                              <p:par>
                                <p:cTn id="10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4500"/>
                            </p:stCondLst>
                            <p:childTnLst>
                              <p:par>
                                <p:cTn id="109" presetID="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6500"/>
                            </p:stCondLst>
                            <p:childTnLst>
                              <p:par>
                                <p:cTn id="11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1500"/>
                            </p:stCondLst>
                            <p:childTnLst>
                              <p:par>
                                <p:cTn id="12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6500"/>
                            </p:stCondLst>
                            <p:childTnLst>
                              <p:par>
                                <p:cTn id="132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0500"/>
                            </p:stCondLst>
                            <p:childTnLst>
                              <p:par>
                                <p:cTn id="14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5500"/>
                            </p:stCondLst>
                            <p:childTnLst>
                              <p:par>
                                <p:cTn id="14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90500"/>
                            </p:stCondLst>
                            <p:childTnLst>
                              <p:par>
                                <p:cTn id="15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95500"/>
                            </p:stCondLst>
                            <p:childTnLst>
                              <p:par>
                                <p:cTn id="16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16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05500"/>
                            </p:stCondLst>
                            <p:childTnLst>
                              <p:par>
                                <p:cTn id="18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10500"/>
                            </p:stCondLst>
                            <p:childTnLst>
                              <p:par>
                                <p:cTn id="19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15500"/>
                            </p:stCondLst>
                            <p:childTnLst>
                              <p:par>
                                <p:cTn id="19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20500"/>
                            </p:stCondLst>
                            <p:childTnLst>
                              <p:par>
                                <p:cTn id="205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1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29500"/>
                            </p:stCondLst>
                            <p:childTnLst>
                              <p:par>
                                <p:cTn id="22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34500"/>
                            </p:stCondLst>
                            <p:childTnLst>
                              <p:par>
                                <p:cTn id="22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39500"/>
                            </p:stCondLst>
                            <p:childTnLst>
                              <p:par>
                                <p:cTn id="23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44500"/>
                            </p:stCondLst>
                            <p:childTnLst>
                              <p:par>
                                <p:cTn id="24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46500"/>
                            </p:stCondLst>
                            <p:childTnLst>
                              <p:par>
                                <p:cTn id="249" presetID="7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7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50500"/>
                            </p:stCondLst>
                            <p:childTnLst>
                              <p:par>
                                <p:cTn id="25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55500"/>
                            </p:stCondLst>
                            <p:childTnLst>
                              <p:par>
                                <p:cTn id="26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60500"/>
                            </p:stCondLst>
                            <p:childTnLst>
                              <p:par>
                                <p:cTn id="27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65500"/>
                            </p:stCondLst>
                            <p:childTnLst>
                              <p:par>
                                <p:cTn id="27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7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70500"/>
                            </p:stCondLst>
                            <p:childTnLst>
                              <p:par>
                                <p:cTn id="29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75500"/>
                            </p:stCondLst>
                            <p:childTnLst>
                              <p:par>
                                <p:cTn id="30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80500"/>
                            </p:stCondLst>
                            <p:childTnLst>
                              <p:par>
                                <p:cTn id="30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85500"/>
                            </p:stCondLst>
                            <p:childTnLst>
                              <p:par>
                                <p:cTn id="31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90500"/>
                            </p:stCondLst>
                            <p:childTnLst>
                              <p:par>
                                <p:cTn id="32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95500"/>
                            </p:stCondLst>
                            <p:childTnLst>
                              <p:par>
                                <p:cTn id="32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00500"/>
                            </p:stCondLst>
                            <p:childTnLst>
                              <p:par>
                                <p:cTn id="33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205500"/>
                            </p:stCondLst>
                            <p:childTnLst>
                              <p:par>
                                <p:cTn id="34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210500"/>
                            </p:stCondLst>
                            <p:childTnLst>
                              <p:par>
                                <p:cTn id="35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215500"/>
                            </p:stCondLst>
                            <p:childTnLst>
                              <p:par>
                                <p:cTn id="36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220500"/>
                            </p:stCondLst>
                            <p:childTnLst>
                              <p:par>
                                <p:cTn id="37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225500"/>
                            </p:stCondLst>
                            <p:childTnLst>
                              <p:par>
                                <p:cTn id="37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4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230500"/>
                            </p:stCondLst>
                            <p:childTnLst>
                              <p:par>
                                <p:cTn id="39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235500"/>
                            </p:stCondLst>
                            <p:childTnLst>
                              <p:par>
                                <p:cTn id="40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7" fill="hold">
                            <p:stCondLst>
                              <p:cond delay="240500"/>
                            </p:stCondLst>
                            <p:childTnLst>
                              <p:par>
                                <p:cTn id="408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3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4" fill="hold">
                            <p:stCondLst>
                              <p:cond delay="245500"/>
                            </p:stCondLst>
                            <p:childTnLst>
                              <p:par>
                                <p:cTn id="41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7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0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50500"/>
                            </p:stCondLst>
                            <p:childTnLst>
                              <p:par>
                                <p:cTn id="42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255500"/>
                            </p:stCondLst>
                            <p:childTnLst>
                              <p:par>
                                <p:cTn id="42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260500"/>
                            </p:stCondLst>
                            <p:childTnLst>
                              <p:par>
                                <p:cTn id="43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265500"/>
                            </p:stCondLst>
                            <p:childTnLst>
                              <p:par>
                                <p:cTn id="44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8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270500"/>
                            </p:stCondLst>
                            <p:childTnLst>
                              <p:par>
                                <p:cTn id="45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275500"/>
                            </p:stCondLst>
                            <p:childTnLst>
                              <p:par>
                                <p:cTn id="45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2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45" grpId="0"/>
      <p:bldP spid="145" grpId="1"/>
      <p:bldP spid="146" grpId="0"/>
      <p:bldP spid="146" grpId="1"/>
      <p:bldP spid="147" grpId="1"/>
      <p:bldP spid="149" grpId="1"/>
      <p:bldP spid="150" grpId="1"/>
      <p:bldP spid="151" grpId="0"/>
      <p:bldP spid="151" grpId="1"/>
      <p:bldP spid="152" grpId="0"/>
      <p:bldP spid="152" grpId="1"/>
      <p:bldP spid="153" grpId="0"/>
      <p:bldP spid="153" grpId="1"/>
      <p:bldP spid="1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0"/>
          <p:cNvGrpSpPr/>
          <p:nvPr/>
        </p:nvGrpSpPr>
        <p:grpSpPr>
          <a:xfrm>
            <a:off x="-12700" y="0"/>
            <a:ext cx="9156700" cy="6870700"/>
            <a:chOff x="-12700" y="0"/>
            <a:chExt cx="9156700" cy="6870700"/>
          </a:xfrm>
        </p:grpSpPr>
        <p:sp>
          <p:nvSpPr>
            <p:cNvPr id="20" name="Forme libre 19"/>
            <p:cNvSpPr/>
            <p:nvPr/>
          </p:nvSpPr>
          <p:spPr>
            <a:xfrm>
              <a:off x="4968000" y="46080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-12700" y="4787900"/>
              <a:ext cx="9156700" cy="2082800"/>
            </a:xfrm>
            <a:custGeom>
              <a:avLst/>
              <a:gdLst>
                <a:gd name="connsiteX0" fmla="*/ 0 w 9156700"/>
                <a:gd name="connsiteY0" fmla="*/ 2057400 h 2082800"/>
                <a:gd name="connsiteX1" fmla="*/ 25400 w 9156700"/>
                <a:gd name="connsiteY1" fmla="*/ 419100 h 2082800"/>
                <a:gd name="connsiteX2" fmla="*/ 3492500 w 9156700"/>
                <a:gd name="connsiteY2" fmla="*/ 0 h 2082800"/>
                <a:gd name="connsiteX3" fmla="*/ 3492500 w 9156700"/>
                <a:gd name="connsiteY3" fmla="*/ 76200 h 2082800"/>
                <a:gd name="connsiteX4" fmla="*/ 9144000 w 9156700"/>
                <a:gd name="connsiteY4" fmla="*/ 901700 h 2082800"/>
                <a:gd name="connsiteX5" fmla="*/ 9156700 w 9156700"/>
                <a:gd name="connsiteY5" fmla="*/ 2082800 h 2082800"/>
                <a:gd name="connsiteX6" fmla="*/ 0 w 9156700"/>
                <a:gd name="connsiteY6" fmla="*/ 205740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56700" h="2082800">
                  <a:moveTo>
                    <a:pt x="0" y="2057400"/>
                  </a:moveTo>
                  <a:lnTo>
                    <a:pt x="25400" y="419100"/>
                  </a:lnTo>
                  <a:lnTo>
                    <a:pt x="3492500" y="0"/>
                  </a:lnTo>
                  <a:lnTo>
                    <a:pt x="3492500" y="76200"/>
                  </a:lnTo>
                  <a:lnTo>
                    <a:pt x="9144000" y="901700"/>
                  </a:lnTo>
                  <a:lnTo>
                    <a:pt x="9156700" y="2082800"/>
                  </a:lnTo>
                  <a:lnTo>
                    <a:pt x="0" y="2057400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Image 1" descr="25_image_betty black-gold.jpg"/>
            <p:cNvPicPr>
              <a:picLocks noChangeAspect="1"/>
            </p:cNvPicPr>
            <p:nvPr/>
          </p:nvPicPr>
          <p:blipFill>
            <a:blip r:embed="rId5" cstate="print"/>
            <a:srcRect b="75990"/>
            <a:stretch>
              <a:fillRect/>
            </a:stretch>
          </p:blipFill>
          <p:spPr>
            <a:xfrm>
              <a:off x="13427" y="0"/>
              <a:ext cx="9130573" cy="164305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</p:pic>
        <p:sp>
          <p:nvSpPr>
            <p:cNvPr id="9" name="Forme libre 8"/>
            <p:cNvSpPr/>
            <p:nvPr/>
          </p:nvSpPr>
          <p:spPr>
            <a:xfrm>
              <a:off x="2484053" y="1489585"/>
              <a:ext cx="1020476" cy="3451117"/>
            </a:xfrm>
            <a:custGeom>
              <a:avLst/>
              <a:gdLst>
                <a:gd name="connsiteX0" fmla="*/ 723900 w 723900"/>
                <a:gd name="connsiteY0" fmla="*/ 2190750 h 2228850"/>
                <a:gd name="connsiteX1" fmla="*/ 714375 w 723900"/>
                <a:gd name="connsiteY1" fmla="*/ 57150 h 2228850"/>
                <a:gd name="connsiteX2" fmla="*/ 0 w 723900"/>
                <a:gd name="connsiteY2" fmla="*/ 0 h 2228850"/>
                <a:gd name="connsiteX3" fmla="*/ 85725 w 723900"/>
                <a:gd name="connsiteY3" fmla="*/ 2228850 h 2228850"/>
                <a:gd name="connsiteX4" fmla="*/ 723900 w 723900"/>
                <a:gd name="connsiteY4" fmla="*/ 2190750 h 222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2228850">
                  <a:moveTo>
                    <a:pt x="723900" y="2190750"/>
                  </a:moveTo>
                  <a:lnTo>
                    <a:pt x="714375" y="57150"/>
                  </a:lnTo>
                  <a:lnTo>
                    <a:pt x="0" y="0"/>
                  </a:lnTo>
                  <a:lnTo>
                    <a:pt x="85725" y="2228850"/>
                  </a:lnTo>
                  <a:lnTo>
                    <a:pt x="723900" y="2190750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737418"/>
              <a:ext cx="2846590" cy="4940702"/>
            </a:xfrm>
            <a:custGeom>
              <a:avLst/>
              <a:gdLst>
                <a:gd name="connsiteX0" fmla="*/ 9525 w 2019300"/>
                <a:gd name="connsiteY0" fmla="*/ 0 h 3190875"/>
                <a:gd name="connsiteX1" fmla="*/ 2019300 w 2019300"/>
                <a:gd name="connsiteY1" fmla="*/ 257175 h 3190875"/>
                <a:gd name="connsiteX2" fmla="*/ 1943100 w 2019300"/>
                <a:gd name="connsiteY2" fmla="*/ 342900 h 3190875"/>
                <a:gd name="connsiteX3" fmla="*/ 1971675 w 2019300"/>
                <a:gd name="connsiteY3" fmla="*/ 2838450 h 3190875"/>
                <a:gd name="connsiteX4" fmla="*/ 0 w 2019300"/>
                <a:gd name="connsiteY4" fmla="*/ 3190875 h 3190875"/>
                <a:gd name="connsiteX5" fmla="*/ 9525 w 2019300"/>
                <a:gd name="connsiteY5" fmla="*/ 0 h 3190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300" h="3190875">
                  <a:moveTo>
                    <a:pt x="9525" y="0"/>
                  </a:moveTo>
                  <a:lnTo>
                    <a:pt x="2019300" y="257175"/>
                  </a:lnTo>
                  <a:lnTo>
                    <a:pt x="1943100" y="342900"/>
                  </a:lnTo>
                  <a:lnTo>
                    <a:pt x="1971675" y="2838450"/>
                  </a:lnTo>
                  <a:lnTo>
                    <a:pt x="0" y="3190875"/>
                  </a:lnTo>
                  <a:lnTo>
                    <a:pt x="9525" y="0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3423965" y="766915"/>
              <a:ext cx="5720035" cy="4984947"/>
            </a:xfrm>
            <a:custGeom>
              <a:avLst/>
              <a:gdLst>
                <a:gd name="connsiteX0" fmla="*/ 4057650 w 4057650"/>
                <a:gd name="connsiteY0" fmla="*/ 3219450 h 3219450"/>
                <a:gd name="connsiteX1" fmla="*/ 1562100 w 4057650"/>
                <a:gd name="connsiteY1" fmla="*/ 2876550 h 3219450"/>
                <a:gd name="connsiteX2" fmla="*/ 1571625 w 4057650"/>
                <a:gd name="connsiteY2" fmla="*/ 600075 h 3219450"/>
                <a:gd name="connsiteX3" fmla="*/ 657225 w 4057650"/>
                <a:gd name="connsiteY3" fmla="*/ 676275 h 3219450"/>
                <a:gd name="connsiteX4" fmla="*/ 628650 w 4057650"/>
                <a:gd name="connsiteY4" fmla="*/ 2724150 h 3219450"/>
                <a:gd name="connsiteX5" fmla="*/ 28575 w 4057650"/>
                <a:gd name="connsiteY5" fmla="*/ 2647950 h 3219450"/>
                <a:gd name="connsiteX6" fmla="*/ 0 w 4057650"/>
                <a:gd name="connsiteY6" fmla="*/ 523875 h 3219450"/>
                <a:gd name="connsiteX7" fmla="*/ 4057650 w 4057650"/>
                <a:gd name="connsiteY7" fmla="*/ 0 h 3219450"/>
                <a:gd name="connsiteX8" fmla="*/ 4057650 w 4057650"/>
                <a:gd name="connsiteY8" fmla="*/ 3219450 h 3219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7650" h="3219450">
                  <a:moveTo>
                    <a:pt x="4057650" y="3219450"/>
                  </a:moveTo>
                  <a:lnTo>
                    <a:pt x="1562100" y="2876550"/>
                  </a:lnTo>
                  <a:lnTo>
                    <a:pt x="1571625" y="600075"/>
                  </a:lnTo>
                  <a:lnTo>
                    <a:pt x="657225" y="676275"/>
                  </a:lnTo>
                  <a:lnTo>
                    <a:pt x="628650" y="2724150"/>
                  </a:lnTo>
                  <a:lnTo>
                    <a:pt x="28575" y="2647950"/>
                  </a:lnTo>
                  <a:lnTo>
                    <a:pt x="0" y="523875"/>
                  </a:lnTo>
                  <a:lnTo>
                    <a:pt x="4057650" y="0"/>
                  </a:lnTo>
                  <a:lnTo>
                    <a:pt x="4057650" y="3219450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2779454" y="4881708"/>
              <a:ext cx="671366" cy="44245"/>
            </a:xfrm>
            <a:custGeom>
              <a:avLst/>
              <a:gdLst>
                <a:gd name="connsiteX0" fmla="*/ 476250 w 476250"/>
                <a:gd name="connsiteY0" fmla="*/ 0 h 28575"/>
                <a:gd name="connsiteX1" fmla="*/ 0 w 476250"/>
                <a:gd name="connsiteY1" fmla="*/ 2857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6250" h="28575">
                  <a:moveTo>
                    <a:pt x="476250" y="0"/>
                  </a:moveTo>
                  <a:lnTo>
                    <a:pt x="0" y="28575"/>
                  </a:lnTo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4368800" y="45085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4953000" y="1625600"/>
              <a:ext cx="38100" cy="3454400"/>
            </a:xfrm>
            <a:custGeom>
              <a:avLst/>
              <a:gdLst>
                <a:gd name="connsiteX0" fmla="*/ 38100 w 38100"/>
                <a:gd name="connsiteY0" fmla="*/ 0 h 3454400"/>
                <a:gd name="connsiteX1" fmla="*/ 0 w 38100"/>
                <a:gd name="connsiteY1" fmla="*/ 3454400 h 3454400"/>
                <a:gd name="connsiteX2" fmla="*/ 0 w 38100"/>
                <a:gd name="connsiteY2" fmla="*/ 3454400 h 345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454400">
                  <a:moveTo>
                    <a:pt x="38100" y="0"/>
                  </a:moveTo>
                  <a:lnTo>
                    <a:pt x="0" y="3454400"/>
                  </a:lnTo>
                  <a:lnTo>
                    <a:pt x="0" y="3454400"/>
                  </a:lnTo>
                </a:path>
              </a:pathLst>
            </a:cu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254500" y="1625600"/>
              <a:ext cx="1475317" cy="3594100"/>
            </a:xfrm>
            <a:custGeom>
              <a:avLst/>
              <a:gdLst>
                <a:gd name="connsiteX0" fmla="*/ 0 w 1475317"/>
                <a:gd name="connsiteY0" fmla="*/ 3352800 h 3594100"/>
                <a:gd name="connsiteX1" fmla="*/ 38100 w 1475317"/>
                <a:gd name="connsiteY1" fmla="*/ 114300 h 3594100"/>
                <a:gd name="connsiteX2" fmla="*/ 1447800 w 1475317"/>
                <a:gd name="connsiteY2" fmla="*/ 0 h 3594100"/>
                <a:gd name="connsiteX3" fmla="*/ 1435100 w 1475317"/>
                <a:gd name="connsiteY3" fmla="*/ 3594100 h 3594100"/>
                <a:gd name="connsiteX4" fmla="*/ 1295400 w 1475317"/>
                <a:gd name="connsiteY4" fmla="*/ 3556000 h 3594100"/>
                <a:gd name="connsiteX5" fmla="*/ 1282700 w 1475317"/>
                <a:gd name="connsiteY5" fmla="*/ 152400 h 3594100"/>
                <a:gd name="connsiteX6" fmla="*/ 177800 w 1475317"/>
                <a:gd name="connsiteY6" fmla="*/ 266700 h 3594100"/>
                <a:gd name="connsiteX7" fmla="*/ 139700 w 1475317"/>
                <a:gd name="connsiteY7" fmla="*/ 3365500 h 3594100"/>
                <a:gd name="connsiteX8" fmla="*/ 0 w 1475317"/>
                <a:gd name="connsiteY8" fmla="*/ 3352800 h 359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317" h="3594100">
                  <a:moveTo>
                    <a:pt x="0" y="3352800"/>
                  </a:moveTo>
                  <a:lnTo>
                    <a:pt x="38100" y="114300"/>
                  </a:lnTo>
                  <a:lnTo>
                    <a:pt x="1447800" y="0"/>
                  </a:lnTo>
                  <a:cubicBezTo>
                    <a:pt x="1443567" y="1198033"/>
                    <a:pt x="1475317" y="3052233"/>
                    <a:pt x="1435100" y="3594100"/>
                  </a:cubicBezTo>
                  <a:lnTo>
                    <a:pt x="1295400" y="3556000"/>
                  </a:lnTo>
                  <a:cubicBezTo>
                    <a:pt x="1291167" y="2421467"/>
                    <a:pt x="1286933" y="1286933"/>
                    <a:pt x="1282700" y="152400"/>
                  </a:cubicBezTo>
                  <a:lnTo>
                    <a:pt x="177800" y="266700"/>
                  </a:lnTo>
                  <a:lnTo>
                    <a:pt x="139700" y="3365500"/>
                  </a:lnTo>
                  <a:lnTo>
                    <a:pt x="0" y="33528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21420000">
              <a:off x="4063666" y="1507123"/>
              <a:ext cx="972000" cy="3637045"/>
            </a:xfrm>
            <a:prstGeom prst="rect">
              <a:avLst/>
            </a:prstGeom>
          </p:spPr>
        </p:pic>
        <p:sp>
          <p:nvSpPr>
            <p:cNvPr id="28" name="Forme libre 27"/>
            <p:cNvSpPr/>
            <p:nvPr/>
          </p:nvSpPr>
          <p:spPr>
            <a:xfrm>
              <a:off x="3454400" y="1549400"/>
              <a:ext cx="38100" cy="3302000"/>
            </a:xfrm>
            <a:custGeom>
              <a:avLst/>
              <a:gdLst>
                <a:gd name="connsiteX0" fmla="*/ 0 w 38100"/>
                <a:gd name="connsiteY0" fmla="*/ 0 h 3302000"/>
                <a:gd name="connsiteX1" fmla="*/ 38100 w 38100"/>
                <a:gd name="connsiteY1" fmla="*/ 3302000 h 3302000"/>
                <a:gd name="connsiteX2" fmla="*/ 38100 w 38100"/>
                <a:gd name="connsiteY2" fmla="*/ 3302000 h 330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302000">
                  <a:moveTo>
                    <a:pt x="0" y="0"/>
                  </a:moveTo>
                  <a:lnTo>
                    <a:pt x="38100" y="3302000"/>
                  </a:lnTo>
                  <a:lnTo>
                    <a:pt x="38100" y="3302000"/>
                  </a:lnTo>
                </a:path>
              </a:pathLst>
            </a:cu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9" name="Image 28" descr="e5ddd172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1214422"/>
              <a:ext cx="2714612" cy="2928957"/>
            </a:xfrm>
            <a:prstGeom prst="rect">
              <a:avLst/>
            </a:prstGeom>
          </p:spPr>
        </p:pic>
        <p:pic>
          <p:nvPicPr>
            <p:cNvPr id="27" name="Image 26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21540000" flipH="1">
              <a:off x="4892520" y="1436914"/>
              <a:ext cx="972000" cy="3992808"/>
            </a:xfrm>
            <a:prstGeom prst="rect">
              <a:avLst/>
            </a:prstGeom>
          </p:spPr>
        </p:pic>
      </p:grpSp>
      <p:pic>
        <p:nvPicPr>
          <p:cNvPr id="36" name="Image 35" descr="8e293ccf.jpg"/>
          <p:cNvPicPr>
            <a:picLocks noChangeAspect="1"/>
          </p:cNvPicPr>
          <p:nvPr/>
        </p:nvPicPr>
        <p:blipFill>
          <a:blip r:embed="rId12" cstate="print"/>
          <a:srcRect l="61870" b="80209"/>
          <a:stretch>
            <a:fillRect/>
          </a:stretch>
        </p:blipFill>
        <p:spPr>
          <a:xfrm>
            <a:off x="5643570" y="0"/>
            <a:ext cx="3500430" cy="1357298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>
            <a:blip r:embed="rId13" cstate="print">
              <a:lum bright="3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8" name="Image 37" descr="8e293ccf.jpg"/>
          <p:cNvPicPr>
            <a:picLocks noChangeAspect="1"/>
          </p:cNvPicPr>
          <p:nvPr/>
        </p:nvPicPr>
        <p:blipFill>
          <a:blip r:embed="rId12" cstate="print"/>
          <a:srcRect l="61870" t="60416" b="2"/>
          <a:stretch>
            <a:fillRect/>
          </a:stretch>
        </p:blipFill>
        <p:spPr>
          <a:xfrm>
            <a:off x="5715008" y="4143380"/>
            <a:ext cx="3428992" cy="2714596"/>
          </a:xfrm>
          <a:prstGeom prst="rect">
            <a:avLst/>
          </a:prstGeom>
        </p:spPr>
      </p:pic>
      <p:grpSp>
        <p:nvGrpSpPr>
          <p:cNvPr id="5" name="Groupe 20"/>
          <p:cNvGrpSpPr/>
          <p:nvPr/>
        </p:nvGrpSpPr>
        <p:grpSpPr>
          <a:xfrm>
            <a:off x="5929322" y="3786190"/>
            <a:ext cx="3000396" cy="2143116"/>
            <a:chOff x="785786" y="1669808"/>
            <a:chExt cx="7576097" cy="5188192"/>
          </a:xfrm>
        </p:grpSpPr>
        <p:sp>
          <p:nvSpPr>
            <p:cNvPr id="40" name="Forme libre 39"/>
            <p:cNvSpPr/>
            <p:nvPr/>
          </p:nvSpPr>
          <p:spPr>
            <a:xfrm>
              <a:off x="1028699" y="1669808"/>
              <a:ext cx="7333184" cy="1301994"/>
            </a:xfrm>
            <a:custGeom>
              <a:avLst/>
              <a:gdLst>
                <a:gd name="connsiteX0" fmla="*/ 7099300 w 7099300"/>
                <a:gd name="connsiteY0" fmla="*/ 457200 h 774700"/>
                <a:gd name="connsiteX1" fmla="*/ 0 w 7099300"/>
                <a:gd name="connsiteY1" fmla="*/ 0 h 774700"/>
                <a:gd name="connsiteX2" fmla="*/ 76200 w 7099300"/>
                <a:gd name="connsiteY2" fmla="*/ 508000 h 774700"/>
                <a:gd name="connsiteX3" fmla="*/ 6591300 w 7099300"/>
                <a:gd name="connsiteY3" fmla="*/ 774700 h 774700"/>
                <a:gd name="connsiteX4" fmla="*/ 6870700 w 7099300"/>
                <a:gd name="connsiteY4" fmla="*/ 444500 h 774700"/>
                <a:gd name="connsiteX5" fmla="*/ 6870700 w 7099300"/>
                <a:gd name="connsiteY5" fmla="*/ 444500 h 77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9300" h="774700">
                  <a:moveTo>
                    <a:pt x="7099300" y="457200"/>
                  </a:moveTo>
                  <a:lnTo>
                    <a:pt x="0" y="0"/>
                  </a:lnTo>
                  <a:lnTo>
                    <a:pt x="76200" y="508000"/>
                  </a:lnTo>
                  <a:lnTo>
                    <a:pt x="6591300" y="774700"/>
                  </a:lnTo>
                  <a:lnTo>
                    <a:pt x="6870700" y="444500"/>
                  </a:lnTo>
                  <a:lnTo>
                    <a:pt x="6870700" y="444500"/>
                  </a:lnTo>
                </a:path>
              </a:pathLst>
            </a:custGeom>
            <a:blipFill>
              <a:blip r:embed="rId14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1" name="Forme libre 40"/>
            <p:cNvSpPr/>
            <p:nvPr/>
          </p:nvSpPr>
          <p:spPr>
            <a:xfrm>
              <a:off x="785786" y="2188633"/>
              <a:ext cx="7395633" cy="4669367"/>
            </a:xfrm>
            <a:custGeom>
              <a:avLst/>
              <a:gdLst>
                <a:gd name="connsiteX0" fmla="*/ 7175500 w 7395633"/>
                <a:gd name="connsiteY0" fmla="*/ 457200 h 4669367"/>
                <a:gd name="connsiteX1" fmla="*/ 7327900 w 7395633"/>
                <a:gd name="connsiteY1" fmla="*/ 469900 h 4669367"/>
                <a:gd name="connsiteX2" fmla="*/ 7366000 w 7395633"/>
                <a:gd name="connsiteY2" fmla="*/ 546100 h 4669367"/>
                <a:gd name="connsiteX3" fmla="*/ 7251700 w 7395633"/>
                <a:gd name="connsiteY3" fmla="*/ 596900 h 4669367"/>
                <a:gd name="connsiteX4" fmla="*/ 7112000 w 7395633"/>
                <a:gd name="connsiteY4" fmla="*/ 622300 h 4669367"/>
                <a:gd name="connsiteX5" fmla="*/ 7124700 w 7395633"/>
                <a:gd name="connsiteY5" fmla="*/ 647700 h 4669367"/>
                <a:gd name="connsiteX6" fmla="*/ 7124700 w 7395633"/>
                <a:gd name="connsiteY6" fmla="*/ 3124200 h 4669367"/>
                <a:gd name="connsiteX7" fmla="*/ 7124700 w 7395633"/>
                <a:gd name="connsiteY7" fmla="*/ 3746500 h 4669367"/>
                <a:gd name="connsiteX8" fmla="*/ 7124700 w 7395633"/>
                <a:gd name="connsiteY8" fmla="*/ 3746500 h 4669367"/>
                <a:gd name="connsiteX9" fmla="*/ 7200900 w 7395633"/>
                <a:gd name="connsiteY9" fmla="*/ 3810000 h 4669367"/>
                <a:gd name="connsiteX10" fmla="*/ 7200900 w 7395633"/>
                <a:gd name="connsiteY10" fmla="*/ 3873500 h 4669367"/>
                <a:gd name="connsiteX11" fmla="*/ 7302500 w 7395633"/>
                <a:gd name="connsiteY11" fmla="*/ 4000500 h 4669367"/>
                <a:gd name="connsiteX12" fmla="*/ 7277100 w 7395633"/>
                <a:gd name="connsiteY12" fmla="*/ 4140200 h 4669367"/>
                <a:gd name="connsiteX13" fmla="*/ 7366000 w 7395633"/>
                <a:gd name="connsiteY13" fmla="*/ 4318000 h 4669367"/>
                <a:gd name="connsiteX14" fmla="*/ 7340600 w 7395633"/>
                <a:gd name="connsiteY14" fmla="*/ 4318000 h 4669367"/>
                <a:gd name="connsiteX15" fmla="*/ 7035800 w 7395633"/>
                <a:gd name="connsiteY15" fmla="*/ 4483100 h 4669367"/>
                <a:gd name="connsiteX16" fmla="*/ 6654800 w 7395633"/>
                <a:gd name="connsiteY16" fmla="*/ 4610100 h 4669367"/>
                <a:gd name="connsiteX17" fmla="*/ 6032500 w 7395633"/>
                <a:gd name="connsiteY17" fmla="*/ 4660900 h 4669367"/>
                <a:gd name="connsiteX18" fmla="*/ 5245100 w 7395633"/>
                <a:gd name="connsiteY18" fmla="*/ 4559300 h 4669367"/>
                <a:gd name="connsiteX19" fmla="*/ 4749800 w 7395633"/>
                <a:gd name="connsiteY19" fmla="*/ 4394200 h 4669367"/>
                <a:gd name="connsiteX20" fmla="*/ 4635500 w 7395633"/>
                <a:gd name="connsiteY20" fmla="*/ 4343400 h 4669367"/>
                <a:gd name="connsiteX21" fmla="*/ 4495800 w 7395633"/>
                <a:gd name="connsiteY21" fmla="*/ 4368800 h 4669367"/>
                <a:gd name="connsiteX22" fmla="*/ 4394200 w 7395633"/>
                <a:gd name="connsiteY22" fmla="*/ 4343400 h 4669367"/>
                <a:gd name="connsiteX23" fmla="*/ 4419600 w 7395633"/>
                <a:gd name="connsiteY23" fmla="*/ 4229100 h 4669367"/>
                <a:gd name="connsiteX24" fmla="*/ 4025900 w 7395633"/>
                <a:gd name="connsiteY24" fmla="*/ 4216400 h 4669367"/>
                <a:gd name="connsiteX25" fmla="*/ 3225800 w 7395633"/>
                <a:gd name="connsiteY25" fmla="*/ 4178300 h 4669367"/>
                <a:gd name="connsiteX26" fmla="*/ 2451100 w 7395633"/>
                <a:gd name="connsiteY26" fmla="*/ 4025900 h 4669367"/>
                <a:gd name="connsiteX27" fmla="*/ 2159000 w 7395633"/>
                <a:gd name="connsiteY27" fmla="*/ 3911600 h 4669367"/>
                <a:gd name="connsiteX28" fmla="*/ 1981200 w 7395633"/>
                <a:gd name="connsiteY28" fmla="*/ 3835400 h 4669367"/>
                <a:gd name="connsiteX29" fmla="*/ 1854200 w 7395633"/>
                <a:gd name="connsiteY29" fmla="*/ 3886200 h 4669367"/>
                <a:gd name="connsiteX30" fmla="*/ 1676400 w 7395633"/>
                <a:gd name="connsiteY30" fmla="*/ 3924300 h 4669367"/>
                <a:gd name="connsiteX31" fmla="*/ 1447800 w 7395633"/>
                <a:gd name="connsiteY31" fmla="*/ 3886200 h 4669367"/>
                <a:gd name="connsiteX32" fmla="*/ 1155700 w 7395633"/>
                <a:gd name="connsiteY32" fmla="*/ 3886200 h 4669367"/>
                <a:gd name="connsiteX33" fmla="*/ 558800 w 7395633"/>
                <a:gd name="connsiteY33" fmla="*/ 3822700 h 4669367"/>
                <a:gd name="connsiteX34" fmla="*/ 190500 w 7395633"/>
                <a:gd name="connsiteY34" fmla="*/ 3746500 h 4669367"/>
                <a:gd name="connsiteX35" fmla="*/ 12700 w 7395633"/>
                <a:gd name="connsiteY35" fmla="*/ 3594100 h 4669367"/>
                <a:gd name="connsiteX36" fmla="*/ 114300 w 7395633"/>
                <a:gd name="connsiteY36" fmla="*/ 3467100 h 4669367"/>
                <a:gd name="connsiteX37" fmla="*/ 63500 w 7395633"/>
                <a:gd name="connsiteY37" fmla="*/ 3365500 h 4669367"/>
                <a:gd name="connsiteX38" fmla="*/ 165100 w 7395633"/>
                <a:gd name="connsiteY38" fmla="*/ 3314700 h 4669367"/>
                <a:gd name="connsiteX39" fmla="*/ 190500 w 7395633"/>
                <a:gd name="connsiteY39" fmla="*/ 3175000 h 4669367"/>
                <a:gd name="connsiteX40" fmla="*/ 152400 w 7395633"/>
                <a:gd name="connsiteY40" fmla="*/ 3073400 h 4669367"/>
                <a:gd name="connsiteX41" fmla="*/ 215900 w 7395633"/>
                <a:gd name="connsiteY41" fmla="*/ 2984500 h 4669367"/>
                <a:gd name="connsiteX42" fmla="*/ 177800 w 7395633"/>
                <a:gd name="connsiteY42" fmla="*/ 2844800 h 4669367"/>
                <a:gd name="connsiteX43" fmla="*/ 215900 w 7395633"/>
                <a:gd name="connsiteY43" fmla="*/ 2806700 h 4669367"/>
                <a:gd name="connsiteX44" fmla="*/ 190500 w 7395633"/>
                <a:gd name="connsiteY44" fmla="*/ 2692400 h 4669367"/>
                <a:gd name="connsiteX45" fmla="*/ 165100 w 7395633"/>
                <a:gd name="connsiteY45" fmla="*/ 2679700 h 4669367"/>
                <a:gd name="connsiteX46" fmla="*/ 215900 w 7395633"/>
                <a:gd name="connsiteY46" fmla="*/ 2616200 h 4669367"/>
                <a:gd name="connsiteX47" fmla="*/ 228600 w 7395633"/>
                <a:gd name="connsiteY47" fmla="*/ 2540000 h 4669367"/>
                <a:gd name="connsiteX48" fmla="*/ 215900 w 7395633"/>
                <a:gd name="connsiteY48" fmla="*/ 2476500 h 4669367"/>
                <a:gd name="connsiteX49" fmla="*/ 215900 w 7395633"/>
                <a:gd name="connsiteY49" fmla="*/ 850900 h 4669367"/>
                <a:gd name="connsiteX50" fmla="*/ 215900 w 7395633"/>
                <a:gd name="connsiteY50" fmla="*/ 850900 h 4669367"/>
                <a:gd name="connsiteX51" fmla="*/ 177800 w 7395633"/>
                <a:gd name="connsiteY51" fmla="*/ 749300 h 4669367"/>
                <a:gd name="connsiteX52" fmla="*/ 190500 w 7395633"/>
                <a:gd name="connsiteY52" fmla="*/ 482600 h 4669367"/>
                <a:gd name="connsiteX53" fmla="*/ 152400 w 7395633"/>
                <a:gd name="connsiteY53" fmla="*/ 419100 h 4669367"/>
                <a:gd name="connsiteX54" fmla="*/ 203200 w 7395633"/>
                <a:gd name="connsiteY54" fmla="*/ 355600 h 4669367"/>
                <a:gd name="connsiteX55" fmla="*/ 165100 w 7395633"/>
                <a:gd name="connsiteY55" fmla="*/ 279400 h 4669367"/>
                <a:gd name="connsiteX56" fmla="*/ 165100 w 7395633"/>
                <a:gd name="connsiteY56" fmla="*/ 241300 h 4669367"/>
                <a:gd name="connsiteX57" fmla="*/ 63500 w 7395633"/>
                <a:gd name="connsiteY57" fmla="*/ 215900 h 4669367"/>
                <a:gd name="connsiteX58" fmla="*/ 12700 w 7395633"/>
                <a:gd name="connsiteY58" fmla="*/ 190500 h 4669367"/>
                <a:gd name="connsiteX59" fmla="*/ 25400 w 7395633"/>
                <a:gd name="connsiteY59" fmla="*/ 127000 h 4669367"/>
                <a:gd name="connsiteX60" fmla="*/ 114300 w 7395633"/>
                <a:gd name="connsiteY60" fmla="*/ 63500 h 4669367"/>
                <a:gd name="connsiteX61" fmla="*/ 190500 w 7395633"/>
                <a:gd name="connsiteY61" fmla="*/ 63500 h 4669367"/>
                <a:gd name="connsiteX62" fmla="*/ 241300 w 7395633"/>
                <a:gd name="connsiteY62" fmla="*/ 0 h 4669367"/>
                <a:gd name="connsiteX63" fmla="*/ 317500 w 7395633"/>
                <a:gd name="connsiteY63" fmla="*/ 63500 h 4669367"/>
                <a:gd name="connsiteX64" fmla="*/ 558800 w 7395633"/>
                <a:gd name="connsiteY64" fmla="*/ 101600 h 4669367"/>
                <a:gd name="connsiteX65" fmla="*/ 685800 w 7395633"/>
                <a:gd name="connsiteY65" fmla="*/ 101600 h 4669367"/>
                <a:gd name="connsiteX66" fmla="*/ 850900 w 7395633"/>
                <a:gd name="connsiteY66" fmla="*/ 139700 h 4669367"/>
                <a:gd name="connsiteX67" fmla="*/ 1231900 w 7395633"/>
                <a:gd name="connsiteY67" fmla="*/ 127000 h 4669367"/>
                <a:gd name="connsiteX68" fmla="*/ 1676400 w 7395633"/>
                <a:gd name="connsiteY68" fmla="*/ 127000 h 4669367"/>
                <a:gd name="connsiteX69" fmla="*/ 2628900 w 7395633"/>
                <a:gd name="connsiteY69" fmla="*/ 228600 h 4669367"/>
                <a:gd name="connsiteX70" fmla="*/ 4343400 w 7395633"/>
                <a:gd name="connsiteY70" fmla="*/ 355600 h 4669367"/>
                <a:gd name="connsiteX71" fmla="*/ 4699000 w 7395633"/>
                <a:gd name="connsiteY71" fmla="*/ 381000 h 4669367"/>
                <a:gd name="connsiteX72" fmla="*/ 4940300 w 7395633"/>
                <a:gd name="connsiteY72" fmla="*/ 419100 h 4669367"/>
                <a:gd name="connsiteX73" fmla="*/ 5283200 w 7395633"/>
                <a:gd name="connsiteY73" fmla="*/ 469900 h 4669367"/>
                <a:gd name="connsiteX74" fmla="*/ 6184900 w 7395633"/>
                <a:gd name="connsiteY74" fmla="*/ 520700 h 4669367"/>
                <a:gd name="connsiteX75" fmla="*/ 6781800 w 7395633"/>
                <a:gd name="connsiteY75" fmla="*/ 495300 h 4669367"/>
                <a:gd name="connsiteX76" fmla="*/ 6997700 w 7395633"/>
                <a:gd name="connsiteY76" fmla="*/ 444500 h 4669367"/>
                <a:gd name="connsiteX77" fmla="*/ 7175500 w 7395633"/>
                <a:gd name="connsiteY77" fmla="*/ 457200 h 4669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7395633" h="4669367">
                  <a:moveTo>
                    <a:pt x="7175500" y="457200"/>
                  </a:moveTo>
                  <a:cubicBezTo>
                    <a:pt x="7230533" y="461433"/>
                    <a:pt x="7296150" y="455083"/>
                    <a:pt x="7327900" y="469900"/>
                  </a:cubicBezTo>
                  <a:cubicBezTo>
                    <a:pt x="7359650" y="484717"/>
                    <a:pt x="7378700" y="524933"/>
                    <a:pt x="7366000" y="546100"/>
                  </a:cubicBezTo>
                  <a:cubicBezTo>
                    <a:pt x="7353300" y="567267"/>
                    <a:pt x="7294033" y="584200"/>
                    <a:pt x="7251700" y="596900"/>
                  </a:cubicBezTo>
                  <a:cubicBezTo>
                    <a:pt x="7209367" y="609600"/>
                    <a:pt x="7133167" y="613833"/>
                    <a:pt x="7112000" y="622300"/>
                  </a:cubicBezTo>
                  <a:cubicBezTo>
                    <a:pt x="7090833" y="630767"/>
                    <a:pt x="7122583" y="230717"/>
                    <a:pt x="7124700" y="647700"/>
                  </a:cubicBezTo>
                  <a:cubicBezTo>
                    <a:pt x="7126817" y="1064683"/>
                    <a:pt x="7124700" y="3124200"/>
                    <a:pt x="7124700" y="3124200"/>
                  </a:cubicBezTo>
                  <a:lnTo>
                    <a:pt x="7124700" y="3746500"/>
                  </a:lnTo>
                  <a:lnTo>
                    <a:pt x="7124700" y="3746500"/>
                  </a:lnTo>
                  <a:cubicBezTo>
                    <a:pt x="7137400" y="3757083"/>
                    <a:pt x="7188200" y="3788833"/>
                    <a:pt x="7200900" y="3810000"/>
                  </a:cubicBezTo>
                  <a:cubicBezTo>
                    <a:pt x="7213600" y="3831167"/>
                    <a:pt x="7183967" y="3841750"/>
                    <a:pt x="7200900" y="3873500"/>
                  </a:cubicBezTo>
                  <a:cubicBezTo>
                    <a:pt x="7217833" y="3905250"/>
                    <a:pt x="7289800" y="3956050"/>
                    <a:pt x="7302500" y="4000500"/>
                  </a:cubicBezTo>
                  <a:cubicBezTo>
                    <a:pt x="7315200" y="4044950"/>
                    <a:pt x="7266517" y="4087283"/>
                    <a:pt x="7277100" y="4140200"/>
                  </a:cubicBezTo>
                  <a:cubicBezTo>
                    <a:pt x="7287683" y="4193117"/>
                    <a:pt x="7355417" y="4288367"/>
                    <a:pt x="7366000" y="4318000"/>
                  </a:cubicBezTo>
                  <a:cubicBezTo>
                    <a:pt x="7376583" y="4347633"/>
                    <a:pt x="7395633" y="4290483"/>
                    <a:pt x="7340600" y="4318000"/>
                  </a:cubicBezTo>
                  <a:cubicBezTo>
                    <a:pt x="7285567" y="4345517"/>
                    <a:pt x="7150100" y="4434417"/>
                    <a:pt x="7035800" y="4483100"/>
                  </a:cubicBezTo>
                  <a:cubicBezTo>
                    <a:pt x="6921500" y="4531783"/>
                    <a:pt x="6822017" y="4580467"/>
                    <a:pt x="6654800" y="4610100"/>
                  </a:cubicBezTo>
                  <a:cubicBezTo>
                    <a:pt x="6487583" y="4639733"/>
                    <a:pt x="6267450" y="4669367"/>
                    <a:pt x="6032500" y="4660900"/>
                  </a:cubicBezTo>
                  <a:cubicBezTo>
                    <a:pt x="5797550" y="4652433"/>
                    <a:pt x="5458883" y="4603750"/>
                    <a:pt x="5245100" y="4559300"/>
                  </a:cubicBezTo>
                  <a:cubicBezTo>
                    <a:pt x="5031317" y="4514850"/>
                    <a:pt x="4851400" y="4430183"/>
                    <a:pt x="4749800" y="4394200"/>
                  </a:cubicBezTo>
                  <a:cubicBezTo>
                    <a:pt x="4648200" y="4358217"/>
                    <a:pt x="4677833" y="4347633"/>
                    <a:pt x="4635500" y="4343400"/>
                  </a:cubicBezTo>
                  <a:cubicBezTo>
                    <a:pt x="4593167" y="4339167"/>
                    <a:pt x="4536017" y="4368800"/>
                    <a:pt x="4495800" y="4368800"/>
                  </a:cubicBezTo>
                  <a:cubicBezTo>
                    <a:pt x="4455583" y="4368800"/>
                    <a:pt x="4406900" y="4366683"/>
                    <a:pt x="4394200" y="4343400"/>
                  </a:cubicBezTo>
                  <a:cubicBezTo>
                    <a:pt x="4381500" y="4320117"/>
                    <a:pt x="4480983" y="4250267"/>
                    <a:pt x="4419600" y="4229100"/>
                  </a:cubicBezTo>
                  <a:cubicBezTo>
                    <a:pt x="4358217" y="4207933"/>
                    <a:pt x="4025900" y="4216400"/>
                    <a:pt x="4025900" y="4216400"/>
                  </a:cubicBezTo>
                  <a:cubicBezTo>
                    <a:pt x="3826933" y="4207933"/>
                    <a:pt x="3488267" y="4210050"/>
                    <a:pt x="3225800" y="4178300"/>
                  </a:cubicBezTo>
                  <a:cubicBezTo>
                    <a:pt x="2963333" y="4146550"/>
                    <a:pt x="2628900" y="4070350"/>
                    <a:pt x="2451100" y="4025900"/>
                  </a:cubicBezTo>
                  <a:cubicBezTo>
                    <a:pt x="2273300" y="3981450"/>
                    <a:pt x="2237317" y="3943350"/>
                    <a:pt x="2159000" y="3911600"/>
                  </a:cubicBezTo>
                  <a:cubicBezTo>
                    <a:pt x="2080683" y="3879850"/>
                    <a:pt x="2032000" y="3839633"/>
                    <a:pt x="1981200" y="3835400"/>
                  </a:cubicBezTo>
                  <a:cubicBezTo>
                    <a:pt x="1930400" y="3831167"/>
                    <a:pt x="1905000" y="3871383"/>
                    <a:pt x="1854200" y="3886200"/>
                  </a:cubicBezTo>
                  <a:cubicBezTo>
                    <a:pt x="1803400" y="3901017"/>
                    <a:pt x="1744133" y="3924300"/>
                    <a:pt x="1676400" y="3924300"/>
                  </a:cubicBezTo>
                  <a:cubicBezTo>
                    <a:pt x="1608667" y="3924300"/>
                    <a:pt x="1534583" y="3892550"/>
                    <a:pt x="1447800" y="3886200"/>
                  </a:cubicBezTo>
                  <a:cubicBezTo>
                    <a:pt x="1361017" y="3879850"/>
                    <a:pt x="1303867" y="3896783"/>
                    <a:pt x="1155700" y="3886200"/>
                  </a:cubicBezTo>
                  <a:cubicBezTo>
                    <a:pt x="1007533" y="3875617"/>
                    <a:pt x="719667" y="3845983"/>
                    <a:pt x="558800" y="3822700"/>
                  </a:cubicBezTo>
                  <a:cubicBezTo>
                    <a:pt x="397933" y="3799417"/>
                    <a:pt x="281517" y="3784600"/>
                    <a:pt x="190500" y="3746500"/>
                  </a:cubicBezTo>
                  <a:cubicBezTo>
                    <a:pt x="99483" y="3708400"/>
                    <a:pt x="25400" y="3640667"/>
                    <a:pt x="12700" y="3594100"/>
                  </a:cubicBezTo>
                  <a:cubicBezTo>
                    <a:pt x="0" y="3547533"/>
                    <a:pt x="105833" y="3505200"/>
                    <a:pt x="114300" y="3467100"/>
                  </a:cubicBezTo>
                  <a:cubicBezTo>
                    <a:pt x="122767" y="3429000"/>
                    <a:pt x="55033" y="3390900"/>
                    <a:pt x="63500" y="3365500"/>
                  </a:cubicBezTo>
                  <a:cubicBezTo>
                    <a:pt x="71967" y="3340100"/>
                    <a:pt x="143933" y="3346450"/>
                    <a:pt x="165100" y="3314700"/>
                  </a:cubicBezTo>
                  <a:cubicBezTo>
                    <a:pt x="186267" y="3282950"/>
                    <a:pt x="192617" y="3215217"/>
                    <a:pt x="190500" y="3175000"/>
                  </a:cubicBezTo>
                  <a:cubicBezTo>
                    <a:pt x="188383" y="3134783"/>
                    <a:pt x="148167" y="3105150"/>
                    <a:pt x="152400" y="3073400"/>
                  </a:cubicBezTo>
                  <a:cubicBezTo>
                    <a:pt x="156633" y="3041650"/>
                    <a:pt x="211667" y="3022600"/>
                    <a:pt x="215900" y="2984500"/>
                  </a:cubicBezTo>
                  <a:cubicBezTo>
                    <a:pt x="220133" y="2946400"/>
                    <a:pt x="177800" y="2874433"/>
                    <a:pt x="177800" y="2844800"/>
                  </a:cubicBezTo>
                  <a:cubicBezTo>
                    <a:pt x="177800" y="2815167"/>
                    <a:pt x="213783" y="2832100"/>
                    <a:pt x="215900" y="2806700"/>
                  </a:cubicBezTo>
                  <a:cubicBezTo>
                    <a:pt x="218017" y="2781300"/>
                    <a:pt x="198967" y="2713567"/>
                    <a:pt x="190500" y="2692400"/>
                  </a:cubicBezTo>
                  <a:cubicBezTo>
                    <a:pt x="182033" y="2671233"/>
                    <a:pt x="160867" y="2692400"/>
                    <a:pt x="165100" y="2679700"/>
                  </a:cubicBezTo>
                  <a:cubicBezTo>
                    <a:pt x="169333" y="2667000"/>
                    <a:pt x="205317" y="2639483"/>
                    <a:pt x="215900" y="2616200"/>
                  </a:cubicBezTo>
                  <a:cubicBezTo>
                    <a:pt x="226483" y="2592917"/>
                    <a:pt x="228600" y="2563283"/>
                    <a:pt x="228600" y="2540000"/>
                  </a:cubicBezTo>
                  <a:cubicBezTo>
                    <a:pt x="228600" y="2516717"/>
                    <a:pt x="218017" y="2758017"/>
                    <a:pt x="215900" y="2476500"/>
                  </a:cubicBezTo>
                  <a:cubicBezTo>
                    <a:pt x="213783" y="2194983"/>
                    <a:pt x="215900" y="850900"/>
                    <a:pt x="215900" y="850900"/>
                  </a:cubicBezTo>
                  <a:lnTo>
                    <a:pt x="215900" y="850900"/>
                  </a:lnTo>
                  <a:cubicBezTo>
                    <a:pt x="209550" y="833967"/>
                    <a:pt x="182033" y="810683"/>
                    <a:pt x="177800" y="749300"/>
                  </a:cubicBezTo>
                  <a:cubicBezTo>
                    <a:pt x="173567" y="687917"/>
                    <a:pt x="194733" y="537633"/>
                    <a:pt x="190500" y="482600"/>
                  </a:cubicBezTo>
                  <a:cubicBezTo>
                    <a:pt x="186267" y="427567"/>
                    <a:pt x="150283" y="440267"/>
                    <a:pt x="152400" y="419100"/>
                  </a:cubicBezTo>
                  <a:cubicBezTo>
                    <a:pt x="154517" y="397933"/>
                    <a:pt x="201083" y="378883"/>
                    <a:pt x="203200" y="355600"/>
                  </a:cubicBezTo>
                  <a:cubicBezTo>
                    <a:pt x="205317" y="332317"/>
                    <a:pt x="171450" y="298450"/>
                    <a:pt x="165100" y="279400"/>
                  </a:cubicBezTo>
                  <a:cubicBezTo>
                    <a:pt x="158750" y="260350"/>
                    <a:pt x="182033" y="251883"/>
                    <a:pt x="165100" y="241300"/>
                  </a:cubicBezTo>
                  <a:cubicBezTo>
                    <a:pt x="148167" y="230717"/>
                    <a:pt x="88900" y="224367"/>
                    <a:pt x="63500" y="215900"/>
                  </a:cubicBezTo>
                  <a:cubicBezTo>
                    <a:pt x="38100" y="207433"/>
                    <a:pt x="19050" y="205317"/>
                    <a:pt x="12700" y="190500"/>
                  </a:cubicBezTo>
                  <a:cubicBezTo>
                    <a:pt x="6350" y="175683"/>
                    <a:pt x="8467" y="148167"/>
                    <a:pt x="25400" y="127000"/>
                  </a:cubicBezTo>
                  <a:cubicBezTo>
                    <a:pt x="42333" y="105833"/>
                    <a:pt x="86783" y="74083"/>
                    <a:pt x="114300" y="63500"/>
                  </a:cubicBezTo>
                  <a:cubicBezTo>
                    <a:pt x="141817" y="52917"/>
                    <a:pt x="169333" y="74083"/>
                    <a:pt x="190500" y="63500"/>
                  </a:cubicBezTo>
                  <a:cubicBezTo>
                    <a:pt x="211667" y="52917"/>
                    <a:pt x="220133" y="0"/>
                    <a:pt x="241300" y="0"/>
                  </a:cubicBezTo>
                  <a:cubicBezTo>
                    <a:pt x="262467" y="0"/>
                    <a:pt x="264583" y="46567"/>
                    <a:pt x="317500" y="63500"/>
                  </a:cubicBezTo>
                  <a:cubicBezTo>
                    <a:pt x="370417" y="80433"/>
                    <a:pt x="497417" y="95250"/>
                    <a:pt x="558800" y="101600"/>
                  </a:cubicBezTo>
                  <a:cubicBezTo>
                    <a:pt x="620183" y="107950"/>
                    <a:pt x="637117" y="95250"/>
                    <a:pt x="685800" y="101600"/>
                  </a:cubicBezTo>
                  <a:cubicBezTo>
                    <a:pt x="734483" y="107950"/>
                    <a:pt x="759883" y="135467"/>
                    <a:pt x="850900" y="139700"/>
                  </a:cubicBezTo>
                  <a:cubicBezTo>
                    <a:pt x="941917" y="143933"/>
                    <a:pt x="1094317" y="129117"/>
                    <a:pt x="1231900" y="127000"/>
                  </a:cubicBezTo>
                  <a:cubicBezTo>
                    <a:pt x="1369483" y="124883"/>
                    <a:pt x="1443567" y="110067"/>
                    <a:pt x="1676400" y="127000"/>
                  </a:cubicBezTo>
                  <a:cubicBezTo>
                    <a:pt x="1909233" y="143933"/>
                    <a:pt x="2184400" y="190500"/>
                    <a:pt x="2628900" y="228600"/>
                  </a:cubicBezTo>
                  <a:cubicBezTo>
                    <a:pt x="3073400" y="266700"/>
                    <a:pt x="4343400" y="355600"/>
                    <a:pt x="4343400" y="355600"/>
                  </a:cubicBezTo>
                  <a:cubicBezTo>
                    <a:pt x="4688417" y="381000"/>
                    <a:pt x="4599517" y="370417"/>
                    <a:pt x="4699000" y="381000"/>
                  </a:cubicBezTo>
                  <a:cubicBezTo>
                    <a:pt x="4798483" y="391583"/>
                    <a:pt x="4940300" y="419100"/>
                    <a:pt x="4940300" y="419100"/>
                  </a:cubicBezTo>
                  <a:cubicBezTo>
                    <a:pt x="5037667" y="433917"/>
                    <a:pt x="5075767" y="452967"/>
                    <a:pt x="5283200" y="469900"/>
                  </a:cubicBezTo>
                  <a:cubicBezTo>
                    <a:pt x="5490633" y="486833"/>
                    <a:pt x="5935133" y="516467"/>
                    <a:pt x="6184900" y="520700"/>
                  </a:cubicBezTo>
                  <a:cubicBezTo>
                    <a:pt x="6434667" y="524933"/>
                    <a:pt x="6646333" y="508000"/>
                    <a:pt x="6781800" y="495300"/>
                  </a:cubicBezTo>
                  <a:cubicBezTo>
                    <a:pt x="6917267" y="482600"/>
                    <a:pt x="6932083" y="450850"/>
                    <a:pt x="6997700" y="444500"/>
                  </a:cubicBezTo>
                  <a:cubicBezTo>
                    <a:pt x="7063317" y="438150"/>
                    <a:pt x="7120467" y="452967"/>
                    <a:pt x="7175500" y="457200"/>
                  </a:cubicBezTo>
                  <a:close/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2" name="Cadre 41"/>
          <p:cNvSpPr/>
          <p:nvPr/>
        </p:nvSpPr>
        <p:spPr>
          <a:xfrm>
            <a:off x="5572132" y="1142984"/>
            <a:ext cx="3571868" cy="2928958"/>
          </a:xfrm>
          <a:prstGeom prst="fram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scene3d>
            <a:camera prst="perspectiveLeft">
              <a:rot lat="0" lon="1500000" rev="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3" name="Forme libre 42"/>
          <p:cNvSpPr/>
          <p:nvPr/>
        </p:nvSpPr>
        <p:spPr>
          <a:xfrm>
            <a:off x="0" y="3857628"/>
            <a:ext cx="2928926" cy="2357454"/>
          </a:xfrm>
          <a:custGeom>
            <a:avLst/>
            <a:gdLst>
              <a:gd name="connsiteX0" fmla="*/ 8833184 w 8959515"/>
              <a:gd name="connsiteY0" fmla="*/ 3416968 h 6653463"/>
              <a:gd name="connsiteX1" fmla="*/ 8941468 w 8959515"/>
              <a:gd name="connsiteY1" fmla="*/ 3561347 h 6653463"/>
              <a:gd name="connsiteX2" fmla="*/ 8941468 w 8959515"/>
              <a:gd name="connsiteY2" fmla="*/ 3765884 h 6653463"/>
              <a:gd name="connsiteX3" fmla="*/ 8869278 w 8959515"/>
              <a:gd name="connsiteY3" fmla="*/ 3922295 h 6653463"/>
              <a:gd name="connsiteX4" fmla="*/ 8773026 w 8959515"/>
              <a:gd name="connsiteY4" fmla="*/ 4006516 h 6653463"/>
              <a:gd name="connsiteX5" fmla="*/ 8736931 w 8959515"/>
              <a:gd name="connsiteY5" fmla="*/ 4211052 h 6653463"/>
              <a:gd name="connsiteX6" fmla="*/ 8748963 w 8959515"/>
              <a:gd name="connsiteY6" fmla="*/ 4764505 h 6653463"/>
              <a:gd name="connsiteX7" fmla="*/ 8736931 w 8959515"/>
              <a:gd name="connsiteY7" fmla="*/ 5125452 h 6653463"/>
              <a:gd name="connsiteX8" fmla="*/ 8640678 w 8959515"/>
              <a:gd name="connsiteY8" fmla="*/ 5510463 h 6653463"/>
              <a:gd name="connsiteX9" fmla="*/ 8688805 w 8959515"/>
              <a:gd name="connsiteY9" fmla="*/ 5558589 h 6653463"/>
              <a:gd name="connsiteX10" fmla="*/ 8724899 w 8959515"/>
              <a:gd name="connsiteY10" fmla="*/ 5727031 h 6653463"/>
              <a:gd name="connsiteX11" fmla="*/ 8712868 w 8959515"/>
              <a:gd name="connsiteY11" fmla="*/ 5895473 h 6653463"/>
              <a:gd name="connsiteX12" fmla="*/ 8748963 w 8959515"/>
              <a:gd name="connsiteY12" fmla="*/ 5979695 h 6653463"/>
              <a:gd name="connsiteX13" fmla="*/ 8700836 w 8959515"/>
              <a:gd name="connsiteY13" fmla="*/ 6075947 h 6653463"/>
              <a:gd name="connsiteX14" fmla="*/ 8604584 w 8959515"/>
              <a:gd name="connsiteY14" fmla="*/ 6148137 h 6653463"/>
              <a:gd name="connsiteX15" fmla="*/ 8339889 w 8959515"/>
              <a:gd name="connsiteY15" fmla="*/ 6172200 h 6653463"/>
              <a:gd name="connsiteX16" fmla="*/ 8207541 w 8959515"/>
              <a:gd name="connsiteY16" fmla="*/ 6100010 h 6653463"/>
              <a:gd name="connsiteX17" fmla="*/ 8159415 w 8959515"/>
              <a:gd name="connsiteY17" fmla="*/ 5991726 h 6653463"/>
              <a:gd name="connsiteX18" fmla="*/ 8135352 w 8959515"/>
              <a:gd name="connsiteY18" fmla="*/ 5991726 h 6653463"/>
              <a:gd name="connsiteX19" fmla="*/ 6739689 w 8959515"/>
              <a:gd name="connsiteY19" fmla="*/ 6112042 h 6653463"/>
              <a:gd name="connsiteX20" fmla="*/ 6234363 w 8959515"/>
              <a:gd name="connsiteY20" fmla="*/ 6148137 h 6653463"/>
              <a:gd name="connsiteX21" fmla="*/ 6162173 w 8959515"/>
              <a:gd name="connsiteY21" fmla="*/ 6160168 h 6653463"/>
              <a:gd name="connsiteX22" fmla="*/ 6198268 w 8959515"/>
              <a:gd name="connsiteY22" fmla="*/ 6256421 h 6653463"/>
              <a:gd name="connsiteX23" fmla="*/ 6150141 w 8959515"/>
              <a:gd name="connsiteY23" fmla="*/ 6400800 h 6653463"/>
              <a:gd name="connsiteX24" fmla="*/ 5981699 w 8959515"/>
              <a:gd name="connsiteY24" fmla="*/ 6436895 h 6653463"/>
              <a:gd name="connsiteX25" fmla="*/ 5801226 w 8959515"/>
              <a:gd name="connsiteY25" fmla="*/ 6376737 h 6653463"/>
              <a:gd name="connsiteX26" fmla="*/ 5753099 w 8959515"/>
              <a:gd name="connsiteY26" fmla="*/ 6292516 h 6653463"/>
              <a:gd name="connsiteX27" fmla="*/ 5741068 w 8959515"/>
              <a:gd name="connsiteY27" fmla="*/ 6220326 h 6653463"/>
              <a:gd name="connsiteX28" fmla="*/ 5777163 w 8959515"/>
              <a:gd name="connsiteY28" fmla="*/ 6184231 h 6653463"/>
              <a:gd name="connsiteX29" fmla="*/ 5729036 w 8959515"/>
              <a:gd name="connsiteY29" fmla="*/ 6184231 h 6653463"/>
              <a:gd name="connsiteX30" fmla="*/ 4934952 w 8959515"/>
              <a:gd name="connsiteY30" fmla="*/ 6244389 h 6653463"/>
              <a:gd name="connsiteX31" fmla="*/ 3791952 w 8959515"/>
              <a:gd name="connsiteY31" fmla="*/ 6316579 h 6653463"/>
              <a:gd name="connsiteX32" fmla="*/ 3467099 w 8959515"/>
              <a:gd name="connsiteY32" fmla="*/ 6316579 h 6653463"/>
              <a:gd name="connsiteX33" fmla="*/ 3503194 w 8959515"/>
              <a:gd name="connsiteY33" fmla="*/ 6364705 h 6653463"/>
              <a:gd name="connsiteX34" fmla="*/ 3491163 w 8959515"/>
              <a:gd name="connsiteY34" fmla="*/ 6521116 h 6653463"/>
              <a:gd name="connsiteX35" fmla="*/ 3358815 w 8959515"/>
              <a:gd name="connsiteY35" fmla="*/ 6593305 h 6653463"/>
              <a:gd name="connsiteX36" fmla="*/ 3178341 w 8959515"/>
              <a:gd name="connsiteY36" fmla="*/ 6593305 h 6653463"/>
              <a:gd name="connsiteX37" fmla="*/ 3070057 w 8959515"/>
              <a:gd name="connsiteY37" fmla="*/ 6533147 h 6653463"/>
              <a:gd name="connsiteX38" fmla="*/ 3033963 w 8959515"/>
              <a:gd name="connsiteY38" fmla="*/ 6424863 h 6653463"/>
              <a:gd name="connsiteX39" fmla="*/ 3070057 w 8959515"/>
              <a:gd name="connsiteY39" fmla="*/ 6328610 h 6653463"/>
              <a:gd name="connsiteX40" fmla="*/ 3009899 w 8959515"/>
              <a:gd name="connsiteY40" fmla="*/ 6328610 h 6653463"/>
              <a:gd name="connsiteX41" fmla="*/ 1722520 w 8959515"/>
              <a:gd name="connsiteY41" fmla="*/ 6376737 h 6653463"/>
              <a:gd name="connsiteX42" fmla="*/ 1048752 w 8959515"/>
              <a:gd name="connsiteY42" fmla="*/ 6388768 h 6653463"/>
              <a:gd name="connsiteX43" fmla="*/ 856247 w 8959515"/>
              <a:gd name="connsiteY43" fmla="*/ 6388768 h 6653463"/>
              <a:gd name="connsiteX44" fmla="*/ 856247 w 8959515"/>
              <a:gd name="connsiteY44" fmla="*/ 6436895 h 6653463"/>
              <a:gd name="connsiteX45" fmla="*/ 856247 w 8959515"/>
              <a:gd name="connsiteY45" fmla="*/ 6545179 h 6653463"/>
              <a:gd name="connsiteX46" fmla="*/ 663741 w 8959515"/>
              <a:gd name="connsiteY46" fmla="*/ 6641431 h 6653463"/>
              <a:gd name="connsiteX47" fmla="*/ 314826 w 8959515"/>
              <a:gd name="connsiteY47" fmla="*/ 6617368 h 6653463"/>
              <a:gd name="connsiteX48" fmla="*/ 206541 w 8959515"/>
              <a:gd name="connsiteY48" fmla="*/ 6485021 h 6653463"/>
              <a:gd name="connsiteX49" fmla="*/ 194510 w 8959515"/>
              <a:gd name="connsiteY49" fmla="*/ 6352673 h 6653463"/>
              <a:gd name="connsiteX50" fmla="*/ 218573 w 8959515"/>
              <a:gd name="connsiteY50" fmla="*/ 6316579 h 6653463"/>
              <a:gd name="connsiteX51" fmla="*/ 194510 w 8959515"/>
              <a:gd name="connsiteY51" fmla="*/ 6184231 h 6653463"/>
              <a:gd name="connsiteX52" fmla="*/ 206541 w 8959515"/>
              <a:gd name="connsiteY52" fmla="*/ 6063916 h 6653463"/>
              <a:gd name="connsiteX53" fmla="*/ 278731 w 8959515"/>
              <a:gd name="connsiteY53" fmla="*/ 5967663 h 6653463"/>
              <a:gd name="connsiteX54" fmla="*/ 242636 w 8959515"/>
              <a:gd name="connsiteY54" fmla="*/ 5835316 h 6653463"/>
              <a:gd name="connsiteX55" fmla="*/ 182478 w 8959515"/>
              <a:gd name="connsiteY55" fmla="*/ 5582652 h 6653463"/>
              <a:gd name="connsiteX56" fmla="*/ 170447 w 8959515"/>
              <a:gd name="connsiteY56" fmla="*/ 5029200 h 6653463"/>
              <a:gd name="connsiteX57" fmla="*/ 182478 w 8959515"/>
              <a:gd name="connsiteY57" fmla="*/ 4632158 h 6653463"/>
              <a:gd name="connsiteX58" fmla="*/ 134352 w 8959515"/>
              <a:gd name="connsiteY58" fmla="*/ 4391526 h 6653463"/>
              <a:gd name="connsiteX59" fmla="*/ 38099 w 8959515"/>
              <a:gd name="connsiteY59" fmla="*/ 4211052 h 6653463"/>
              <a:gd name="connsiteX60" fmla="*/ 2005 w 8959515"/>
              <a:gd name="connsiteY60" fmla="*/ 4018547 h 6653463"/>
              <a:gd name="connsiteX61" fmla="*/ 50131 w 8959515"/>
              <a:gd name="connsiteY61" fmla="*/ 3826042 h 6653463"/>
              <a:gd name="connsiteX62" fmla="*/ 38099 w 8959515"/>
              <a:gd name="connsiteY62" fmla="*/ 3729789 h 6653463"/>
              <a:gd name="connsiteX63" fmla="*/ 74194 w 8959515"/>
              <a:gd name="connsiteY63" fmla="*/ 3609473 h 6653463"/>
              <a:gd name="connsiteX64" fmla="*/ 194510 w 8959515"/>
              <a:gd name="connsiteY64" fmla="*/ 3501189 h 6653463"/>
              <a:gd name="connsiteX65" fmla="*/ 254668 w 8959515"/>
              <a:gd name="connsiteY65" fmla="*/ 3368842 h 6653463"/>
              <a:gd name="connsiteX66" fmla="*/ 399047 w 8959515"/>
              <a:gd name="connsiteY66" fmla="*/ 2971800 h 6653463"/>
              <a:gd name="connsiteX67" fmla="*/ 483268 w 8959515"/>
              <a:gd name="connsiteY67" fmla="*/ 2851484 h 6653463"/>
              <a:gd name="connsiteX68" fmla="*/ 567489 w 8959515"/>
              <a:gd name="connsiteY68" fmla="*/ 2646947 h 6653463"/>
              <a:gd name="connsiteX69" fmla="*/ 639678 w 8959515"/>
              <a:gd name="connsiteY69" fmla="*/ 2562726 h 6653463"/>
              <a:gd name="connsiteX70" fmla="*/ 711868 w 8959515"/>
              <a:gd name="connsiteY70" fmla="*/ 2514600 h 6653463"/>
              <a:gd name="connsiteX71" fmla="*/ 711868 w 8959515"/>
              <a:gd name="connsiteY71" fmla="*/ 2454442 h 6653463"/>
              <a:gd name="connsiteX72" fmla="*/ 747963 w 8959515"/>
              <a:gd name="connsiteY72" fmla="*/ 1888958 h 6653463"/>
              <a:gd name="connsiteX73" fmla="*/ 796089 w 8959515"/>
              <a:gd name="connsiteY73" fmla="*/ 1143000 h 6653463"/>
              <a:gd name="connsiteX74" fmla="*/ 904373 w 8959515"/>
              <a:gd name="connsiteY74" fmla="*/ 709863 h 6653463"/>
              <a:gd name="connsiteX75" fmla="*/ 1024689 w 8959515"/>
              <a:gd name="connsiteY75" fmla="*/ 481263 h 6653463"/>
              <a:gd name="connsiteX76" fmla="*/ 1361573 w 8959515"/>
              <a:gd name="connsiteY76" fmla="*/ 360947 h 6653463"/>
              <a:gd name="connsiteX77" fmla="*/ 1445794 w 8959515"/>
              <a:gd name="connsiteY77" fmla="*/ 360947 h 6653463"/>
              <a:gd name="connsiteX78" fmla="*/ 1517984 w 8959515"/>
              <a:gd name="connsiteY78" fmla="*/ 240631 h 6653463"/>
              <a:gd name="connsiteX79" fmla="*/ 1830805 w 8959515"/>
              <a:gd name="connsiteY79" fmla="*/ 132347 h 6653463"/>
              <a:gd name="connsiteX80" fmla="*/ 2504573 w 8959515"/>
              <a:gd name="connsiteY80" fmla="*/ 60158 h 6653463"/>
              <a:gd name="connsiteX81" fmla="*/ 2973805 w 8959515"/>
              <a:gd name="connsiteY81" fmla="*/ 84221 h 6653463"/>
              <a:gd name="connsiteX82" fmla="*/ 3142247 w 8959515"/>
              <a:gd name="connsiteY82" fmla="*/ 132347 h 6653463"/>
              <a:gd name="connsiteX83" fmla="*/ 3202405 w 8959515"/>
              <a:gd name="connsiteY83" fmla="*/ 228600 h 6653463"/>
              <a:gd name="connsiteX84" fmla="*/ 3346784 w 8959515"/>
              <a:gd name="connsiteY84" fmla="*/ 180473 h 6653463"/>
              <a:gd name="connsiteX85" fmla="*/ 3503194 w 8959515"/>
              <a:gd name="connsiteY85" fmla="*/ 168442 h 6653463"/>
              <a:gd name="connsiteX86" fmla="*/ 3575384 w 8959515"/>
              <a:gd name="connsiteY86" fmla="*/ 204537 h 6653463"/>
              <a:gd name="connsiteX87" fmla="*/ 3647573 w 8959515"/>
              <a:gd name="connsiteY87" fmla="*/ 144379 h 6653463"/>
              <a:gd name="connsiteX88" fmla="*/ 3876173 w 8959515"/>
              <a:gd name="connsiteY88" fmla="*/ 60158 h 6653463"/>
              <a:gd name="connsiteX89" fmla="*/ 4549941 w 8959515"/>
              <a:gd name="connsiteY89" fmla="*/ 48126 h 6653463"/>
              <a:gd name="connsiteX90" fmla="*/ 5019173 w 8959515"/>
              <a:gd name="connsiteY90" fmla="*/ 60158 h 6653463"/>
              <a:gd name="connsiteX91" fmla="*/ 5067299 w 8959515"/>
              <a:gd name="connsiteY91" fmla="*/ 108284 h 6653463"/>
              <a:gd name="connsiteX92" fmla="*/ 5175584 w 8959515"/>
              <a:gd name="connsiteY92" fmla="*/ 108284 h 6653463"/>
              <a:gd name="connsiteX93" fmla="*/ 5271836 w 8959515"/>
              <a:gd name="connsiteY93" fmla="*/ 180473 h 6653463"/>
              <a:gd name="connsiteX94" fmla="*/ 5380120 w 8959515"/>
              <a:gd name="connsiteY94" fmla="*/ 156410 h 6653463"/>
              <a:gd name="connsiteX95" fmla="*/ 5536531 w 8959515"/>
              <a:gd name="connsiteY95" fmla="*/ 144379 h 6653463"/>
              <a:gd name="connsiteX96" fmla="*/ 5644815 w 8959515"/>
              <a:gd name="connsiteY96" fmla="*/ 168442 h 6653463"/>
              <a:gd name="connsiteX97" fmla="*/ 5729036 w 8959515"/>
              <a:gd name="connsiteY97" fmla="*/ 96252 h 6653463"/>
              <a:gd name="connsiteX98" fmla="*/ 5813257 w 8959515"/>
              <a:gd name="connsiteY98" fmla="*/ 84221 h 6653463"/>
              <a:gd name="connsiteX99" fmla="*/ 5921541 w 8959515"/>
              <a:gd name="connsiteY99" fmla="*/ 36095 h 6653463"/>
              <a:gd name="connsiteX100" fmla="*/ 6402805 w 8959515"/>
              <a:gd name="connsiteY100" fmla="*/ 0 h 6653463"/>
              <a:gd name="connsiteX101" fmla="*/ 6860005 w 8959515"/>
              <a:gd name="connsiteY101" fmla="*/ 36095 h 6653463"/>
              <a:gd name="connsiteX102" fmla="*/ 7160794 w 8959515"/>
              <a:gd name="connsiteY102" fmla="*/ 156410 h 6653463"/>
              <a:gd name="connsiteX103" fmla="*/ 7220952 w 8959515"/>
              <a:gd name="connsiteY103" fmla="*/ 240631 h 6653463"/>
              <a:gd name="connsiteX104" fmla="*/ 7293141 w 8959515"/>
              <a:gd name="connsiteY104" fmla="*/ 228600 h 6653463"/>
              <a:gd name="connsiteX105" fmla="*/ 7365331 w 8959515"/>
              <a:gd name="connsiteY105" fmla="*/ 276726 h 6653463"/>
              <a:gd name="connsiteX106" fmla="*/ 7461584 w 8959515"/>
              <a:gd name="connsiteY106" fmla="*/ 276726 h 6653463"/>
              <a:gd name="connsiteX107" fmla="*/ 7726278 w 8959515"/>
              <a:gd name="connsiteY107" fmla="*/ 397042 h 6653463"/>
              <a:gd name="connsiteX108" fmla="*/ 7882689 w 8959515"/>
              <a:gd name="connsiteY108" fmla="*/ 709863 h 6653463"/>
              <a:gd name="connsiteX109" fmla="*/ 7954878 w 8959515"/>
              <a:gd name="connsiteY109" fmla="*/ 1275347 h 6653463"/>
              <a:gd name="connsiteX110" fmla="*/ 7954878 w 8959515"/>
              <a:gd name="connsiteY110" fmla="*/ 1696452 h 6653463"/>
              <a:gd name="connsiteX111" fmla="*/ 7990973 w 8959515"/>
              <a:gd name="connsiteY111" fmla="*/ 1732547 h 6653463"/>
              <a:gd name="connsiteX112" fmla="*/ 7978941 w 8959515"/>
              <a:gd name="connsiteY112" fmla="*/ 1888958 h 6653463"/>
              <a:gd name="connsiteX113" fmla="*/ 8003005 w 8959515"/>
              <a:gd name="connsiteY113" fmla="*/ 1900989 h 6653463"/>
              <a:gd name="connsiteX114" fmla="*/ 7978941 w 8959515"/>
              <a:gd name="connsiteY114" fmla="*/ 2165684 h 6653463"/>
              <a:gd name="connsiteX115" fmla="*/ 7966910 w 8959515"/>
              <a:gd name="connsiteY115" fmla="*/ 2189747 h 6653463"/>
              <a:gd name="connsiteX116" fmla="*/ 8015036 w 8959515"/>
              <a:gd name="connsiteY116" fmla="*/ 2225842 h 6653463"/>
              <a:gd name="connsiteX117" fmla="*/ 8027068 w 8959515"/>
              <a:gd name="connsiteY117" fmla="*/ 2358189 h 6653463"/>
              <a:gd name="connsiteX118" fmla="*/ 8123320 w 8959515"/>
              <a:gd name="connsiteY118" fmla="*/ 2406316 h 6653463"/>
              <a:gd name="connsiteX119" fmla="*/ 8267699 w 8959515"/>
              <a:gd name="connsiteY119" fmla="*/ 2646947 h 6653463"/>
              <a:gd name="connsiteX120" fmla="*/ 8496299 w 8959515"/>
              <a:gd name="connsiteY120" fmla="*/ 2959768 h 6653463"/>
              <a:gd name="connsiteX121" fmla="*/ 8700836 w 8959515"/>
              <a:gd name="connsiteY121" fmla="*/ 3164305 h 6653463"/>
              <a:gd name="connsiteX122" fmla="*/ 8785057 w 8959515"/>
              <a:gd name="connsiteY122" fmla="*/ 3260558 h 6653463"/>
              <a:gd name="connsiteX123" fmla="*/ 8845215 w 8959515"/>
              <a:gd name="connsiteY123" fmla="*/ 3344779 h 6653463"/>
              <a:gd name="connsiteX124" fmla="*/ 8833184 w 8959515"/>
              <a:gd name="connsiteY124" fmla="*/ 3416968 h 6653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8959515" h="6653463">
                <a:moveTo>
                  <a:pt x="8833184" y="3416968"/>
                </a:moveTo>
                <a:cubicBezTo>
                  <a:pt x="8849226" y="3453063"/>
                  <a:pt x="8923421" y="3503194"/>
                  <a:pt x="8941468" y="3561347"/>
                </a:cubicBezTo>
                <a:cubicBezTo>
                  <a:pt x="8959515" y="3619500"/>
                  <a:pt x="8953500" y="3705726"/>
                  <a:pt x="8941468" y="3765884"/>
                </a:cubicBezTo>
                <a:cubicBezTo>
                  <a:pt x="8929436" y="3826042"/>
                  <a:pt x="8897352" y="3882190"/>
                  <a:pt x="8869278" y="3922295"/>
                </a:cubicBezTo>
                <a:cubicBezTo>
                  <a:pt x="8841204" y="3962400"/>
                  <a:pt x="8795084" y="3958390"/>
                  <a:pt x="8773026" y="4006516"/>
                </a:cubicBezTo>
                <a:cubicBezTo>
                  <a:pt x="8750968" y="4054642"/>
                  <a:pt x="8740941" y="4084721"/>
                  <a:pt x="8736931" y="4211052"/>
                </a:cubicBezTo>
                <a:cubicBezTo>
                  <a:pt x="8732921" y="4337383"/>
                  <a:pt x="8748963" y="4612105"/>
                  <a:pt x="8748963" y="4764505"/>
                </a:cubicBezTo>
                <a:cubicBezTo>
                  <a:pt x="8748963" y="4916905"/>
                  <a:pt x="8754978" y="5001126"/>
                  <a:pt x="8736931" y="5125452"/>
                </a:cubicBezTo>
                <a:cubicBezTo>
                  <a:pt x="8718884" y="5249778"/>
                  <a:pt x="8648699" y="5438274"/>
                  <a:pt x="8640678" y="5510463"/>
                </a:cubicBezTo>
                <a:cubicBezTo>
                  <a:pt x="8632657" y="5582652"/>
                  <a:pt x="8674768" y="5522494"/>
                  <a:pt x="8688805" y="5558589"/>
                </a:cubicBezTo>
                <a:cubicBezTo>
                  <a:pt x="8702842" y="5594684"/>
                  <a:pt x="8720889" y="5670884"/>
                  <a:pt x="8724899" y="5727031"/>
                </a:cubicBezTo>
                <a:cubicBezTo>
                  <a:pt x="8728909" y="5783178"/>
                  <a:pt x="8708857" y="5853362"/>
                  <a:pt x="8712868" y="5895473"/>
                </a:cubicBezTo>
                <a:cubicBezTo>
                  <a:pt x="8716879" y="5937584"/>
                  <a:pt x="8750968" y="5949616"/>
                  <a:pt x="8748963" y="5979695"/>
                </a:cubicBezTo>
                <a:cubicBezTo>
                  <a:pt x="8746958" y="6009774"/>
                  <a:pt x="8724899" y="6047873"/>
                  <a:pt x="8700836" y="6075947"/>
                </a:cubicBezTo>
                <a:cubicBezTo>
                  <a:pt x="8676773" y="6104021"/>
                  <a:pt x="8664742" y="6132095"/>
                  <a:pt x="8604584" y="6148137"/>
                </a:cubicBezTo>
                <a:cubicBezTo>
                  <a:pt x="8544426" y="6164179"/>
                  <a:pt x="8406063" y="6180221"/>
                  <a:pt x="8339889" y="6172200"/>
                </a:cubicBezTo>
                <a:cubicBezTo>
                  <a:pt x="8273715" y="6164179"/>
                  <a:pt x="8237620" y="6130089"/>
                  <a:pt x="8207541" y="6100010"/>
                </a:cubicBezTo>
                <a:cubicBezTo>
                  <a:pt x="8177462" y="6069931"/>
                  <a:pt x="8171447" y="6009773"/>
                  <a:pt x="8159415" y="5991726"/>
                </a:cubicBezTo>
                <a:cubicBezTo>
                  <a:pt x="8147384" y="5973679"/>
                  <a:pt x="8135352" y="5991726"/>
                  <a:pt x="8135352" y="5991726"/>
                </a:cubicBezTo>
                <a:lnTo>
                  <a:pt x="6739689" y="6112042"/>
                </a:lnTo>
                <a:cubicBezTo>
                  <a:pt x="6422857" y="6138111"/>
                  <a:pt x="6330616" y="6140116"/>
                  <a:pt x="6234363" y="6148137"/>
                </a:cubicBezTo>
                <a:cubicBezTo>
                  <a:pt x="6138110" y="6156158"/>
                  <a:pt x="6168189" y="6142121"/>
                  <a:pt x="6162173" y="6160168"/>
                </a:cubicBezTo>
                <a:cubicBezTo>
                  <a:pt x="6156157" y="6178215"/>
                  <a:pt x="6200273" y="6216316"/>
                  <a:pt x="6198268" y="6256421"/>
                </a:cubicBezTo>
                <a:cubicBezTo>
                  <a:pt x="6196263" y="6296526"/>
                  <a:pt x="6186236" y="6370721"/>
                  <a:pt x="6150141" y="6400800"/>
                </a:cubicBezTo>
                <a:cubicBezTo>
                  <a:pt x="6114046" y="6430879"/>
                  <a:pt x="6039852" y="6440906"/>
                  <a:pt x="5981699" y="6436895"/>
                </a:cubicBezTo>
                <a:cubicBezTo>
                  <a:pt x="5923546" y="6432884"/>
                  <a:pt x="5839326" y="6400800"/>
                  <a:pt x="5801226" y="6376737"/>
                </a:cubicBezTo>
                <a:cubicBezTo>
                  <a:pt x="5763126" y="6352674"/>
                  <a:pt x="5763125" y="6318585"/>
                  <a:pt x="5753099" y="6292516"/>
                </a:cubicBezTo>
                <a:cubicBezTo>
                  <a:pt x="5743073" y="6266448"/>
                  <a:pt x="5737057" y="6238373"/>
                  <a:pt x="5741068" y="6220326"/>
                </a:cubicBezTo>
                <a:cubicBezTo>
                  <a:pt x="5745079" y="6202279"/>
                  <a:pt x="5779168" y="6190247"/>
                  <a:pt x="5777163" y="6184231"/>
                </a:cubicBezTo>
                <a:cubicBezTo>
                  <a:pt x="5775158" y="6178215"/>
                  <a:pt x="5729036" y="6184231"/>
                  <a:pt x="5729036" y="6184231"/>
                </a:cubicBezTo>
                <a:lnTo>
                  <a:pt x="4934952" y="6244389"/>
                </a:lnTo>
                <a:lnTo>
                  <a:pt x="3791952" y="6316579"/>
                </a:lnTo>
                <a:cubicBezTo>
                  <a:pt x="3547310" y="6328611"/>
                  <a:pt x="3515225" y="6308558"/>
                  <a:pt x="3467099" y="6316579"/>
                </a:cubicBezTo>
                <a:cubicBezTo>
                  <a:pt x="3418973" y="6324600"/>
                  <a:pt x="3499183" y="6330616"/>
                  <a:pt x="3503194" y="6364705"/>
                </a:cubicBezTo>
                <a:cubicBezTo>
                  <a:pt x="3507205" y="6398795"/>
                  <a:pt x="3515226" y="6483016"/>
                  <a:pt x="3491163" y="6521116"/>
                </a:cubicBezTo>
                <a:cubicBezTo>
                  <a:pt x="3467100" y="6559216"/>
                  <a:pt x="3410952" y="6581274"/>
                  <a:pt x="3358815" y="6593305"/>
                </a:cubicBezTo>
                <a:cubicBezTo>
                  <a:pt x="3306678" y="6605336"/>
                  <a:pt x="3226467" y="6603331"/>
                  <a:pt x="3178341" y="6593305"/>
                </a:cubicBezTo>
                <a:cubicBezTo>
                  <a:pt x="3130215" y="6583279"/>
                  <a:pt x="3094120" y="6561221"/>
                  <a:pt x="3070057" y="6533147"/>
                </a:cubicBezTo>
                <a:cubicBezTo>
                  <a:pt x="3045994" y="6505073"/>
                  <a:pt x="3033963" y="6458952"/>
                  <a:pt x="3033963" y="6424863"/>
                </a:cubicBezTo>
                <a:cubicBezTo>
                  <a:pt x="3033963" y="6390774"/>
                  <a:pt x="3074068" y="6344652"/>
                  <a:pt x="3070057" y="6328610"/>
                </a:cubicBezTo>
                <a:cubicBezTo>
                  <a:pt x="3066046" y="6312568"/>
                  <a:pt x="3009899" y="6328610"/>
                  <a:pt x="3009899" y="6328610"/>
                </a:cubicBezTo>
                <a:lnTo>
                  <a:pt x="1722520" y="6376737"/>
                </a:lnTo>
                <a:cubicBezTo>
                  <a:pt x="1395662" y="6386763"/>
                  <a:pt x="1193131" y="6386763"/>
                  <a:pt x="1048752" y="6388768"/>
                </a:cubicBezTo>
                <a:cubicBezTo>
                  <a:pt x="904373" y="6390773"/>
                  <a:pt x="888331" y="6380747"/>
                  <a:pt x="856247" y="6388768"/>
                </a:cubicBezTo>
                <a:cubicBezTo>
                  <a:pt x="824163" y="6396789"/>
                  <a:pt x="856247" y="6436895"/>
                  <a:pt x="856247" y="6436895"/>
                </a:cubicBezTo>
                <a:cubicBezTo>
                  <a:pt x="856247" y="6462963"/>
                  <a:pt x="888331" y="6511090"/>
                  <a:pt x="856247" y="6545179"/>
                </a:cubicBezTo>
                <a:cubicBezTo>
                  <a:pt x="824163" y="6579268"/>
                  <a:pt x="753978" y="6629400"/>
                  <a:pt x="663741" y="6641431"/>
                </a:cubicBezTo>
                <a:cubicBezTo>
                  <a:pt x="573504" y="6653463"/>
                  <a:pt x="391026" y="6643436"/>
                  <a:pt x="314826" y="6617368"/>
                </a:cubicBezTo>
                <a:cubicBezTo>
                  <a:pt x="238626" y="6591300"/>
                  <a:pt x="226594" y="6529137"/>
                  <a:pt x="206541" y="6485021"/>
                </a:cubicBezTo>
                <a:cubicBezTo>
                  <a:pt x="186488" y="6440905"/>
                  <a:pt x="192505" y="6380747"/>
                  <a:pt x="194510" y="6352673"/>
                </a:cubicBezTo>
                <a:cubicBezTo>
                  <a:pt x="196515" y="6324599"/>
                  <a:pt x="218573" y="6344653"/>
                  <a:pt x="218573" y="6316579"/>
                </a:cubicBezTo>
                <a:cubicBezTo>
                  <a:pt x="218573" y="6288505"/>
                  <a:pt x="196515" y="6226341"/>
                  <a:pt x="194510" y="6184231"/>
                </a:cubicBezTo>
                <a:cubicBezTo>
                  <a:pt x="192505" y="6142121"/>
                  <a:pt x="192504" y="6100011"/>
                  <a:pt x="206541" y="6063916"/>
                </a:cubicBezTo>
                <a:cubicBezTo>
                  <a:pt x="220578" y="6027821"/>
                  <a:pt x="272715" y="6005763"/>
                  <a:pt x="278731" y="5967663"/>
                </a:cubicBezTo>
                <a:cubicBezTo>
                  <a:pt x="284747" y="5929563"/>
                  <a:pt x="258678" y="5899484"/>
                  <a:pt x="242636" y="5835316"/>
                </a:cubicBezTo>
                <a:cubicBezTo>
                  <a:pt x="226594" y="5771148"/>
                  <a:pt x="194509" y="5717005"/>
                  <a:pt x="182478" y="5582652"/>
                </a:cubicBezTo>
                <a:cubicBezTo>
                  <a:pt x="170447" y="5448299"/>
                  <a:pt x="170447" y="5187616"/>
                  <a:pt x="170447" y="5029200"/>
                </a:cubicBezTo>
                <a:cubicBezTo>
                  <a:pt x="170447" y="4870784"/>
                  <a:pt x="188494" y="4738437"/>
                  <a:pt x="182478" y="4632158"/>
                </a:cubicBezTo>
                <a:cubicBezTo>
                  <a:pt x="176462" y="4525879"/>
                  <a:pt x="158415" y="4461710"/>
                  <a:pt x="134352" y="4391526"/>
                </a:cubicBezTo>
                <a:cubicBezTo>
                  <a:pt x="110289" y="4321342"/>
                  <a:pt x="60157" y="4273215"/>
                  <a:pt x="38099" y="4211052"/>
                </a:cubicBezTo>
                <a:cubicBezTo>
                  <a:pt x="16041" y="4148889"/>
                  <a:pt x="0" y="4082715"/>
                  <a:pt x="2005" y="4018547"/>
                </a:cubicBezTo>
                <a:cubicBezTo>
                  <a:pt x="4010" y="3954379"/>
                  <a:pt x="44115" y="3874168"/>
                  <a:pt x="50131" y="3826042"/>
                </a:cubicBezTo>
                <a:cubicBezTo>
                  <a:pt x="56147" y="3777916"/>
                  <a:pt x="34089" y="3765884"/>
                  <a:pt x="38099" y="3729789"/>
                </a:cubicBezTo>
                <a:cubicBezTo>
                  <a:pt x="42109" y="3693694"/>
                  <a:pt x="48126" y="3647573"/>
                  <a:pt x="74194" y="3609473"/>
                </a:cubicBezTo>
                <a:cubicBezTo>
                  <a:pt x="100263" y="3571373"/>
                  <a:pt x="164431" y="3541294"/>
                  <a:pt x="194510" y="3501189"/>
                </a:cubicBezTo>
                <a:cubicBezTo>
                  <a:pt x="224589" y="3461084"/>
                  <a:pt x="220579" y="3457073"/>
                  <a:pt x="254668" y="3368842"/>
                </a:cubicBezTo>
                <a:cubicBezTo>
                  <a:pt x="288757" y="3280611"/>
                  <a:pt x="360947" y="3058026"/>
                  <a:pt x="399047" y="2971800"/>
                </a:cubicBezTo>
                <a:cubicBezTo>
                  <a:pt x="437147" y="2885574"/>
                  <a:pt x="455194" y="2905626"/>
                  <a:pt x="483268" y="2851484"/>
                </a:cubicBezTo>
                <a:cubicBezTo>
                  <a:pt x="511342" y="2797342"/>
                  <a:pt x="541421" y="2695073"/>
                  <a:pt x="567489" y="2646947"/>
                </a:cubicBezTo>
                <a:cubicBezTo>
                  <a:pt x="593557" y="2598821"/>
                  <a:pt x="615615" y="2584784"/>
                  <a:pt x="639678" y="2562726"/>
                </a:cubicBezTo>
                <a:cubicBezTo>
                  <a:pt x="663741" y="2540668"/>
                  <a:pt x="699836" y="2532647"/>
                  <a:pt x="711868" y="2514600"/>
                </a:cubicBezTo>
                <a:cubicBezTo>
                  <a:pt x="723900" y="2496553"/>
                  <a:pt x="705852" y="2558716"/>
                  <a:pt x="711868" y="2454442"/>
                </a:cubicBezTo>
                <a:cubicBezTo>
                  <a:pt x="717884" y="2350168"/>
                  <a:pt x="733926" y="2107532"/>
                  <a:pt x="747963" y="1888958"/>
                </a:cubicBezTo>
                <a:cubicBezTo>
                  <a:pt x="762000" y="1670384"/>
                  <a:pt x="770021" y="1339516"/>
                  <a:pt x="796089" y="1143000"/>
                </a:cubicBezTo>
                <a:cubicBezTo>
                  <a:pt x="822157" y="946484"/>
                  <a:pt x="866273" y="820152"/>
                  <a:pt x="904373" y="709863"/>
                </a:cubicBezTo>
                <a:cubicBezTo>
                  <a:pt x="942473" y="599574"/>
                  <a:pt x="948489" y="539416"/>
                  <a:pt x="1024689" y="481263"/>
                </a:cubicBezTo>
                <a:cubicBezTo>
                  <a:pt x="1100889" y="423110"/>
                  <a:pt x="1291389" y="381000"/>
                  <a:pt x="1361573" y="360947"/>
                </a:cubicBezTo>
                <a:cubicBezTo>
                  <a:pt x="1431757" y="340894"/>
                  <a:pt x="1419726" y="381000"/>
                  <a:pt x="1445794" y="360947"/>
                </a:cubicBezTo>
                <a:cubicBezTo>
                  <a:pt x="1471862" y="340894"/>
                  <a:pt x="1453816" y="278731"/>
                  <a:pt x="1517984" y="240631"/>
                </a:cubicBezTo>
                <a:cubicBezTo>
                  <a:pt x="1582153" y="202531"/>
                  <a:pt x="1666373" y="162426"/>
                  <a:pt x="1830805" y="132347"/>
                </a:cubicBezTo>
                <a:cubicBezTo>
                  <a:pt x="1995237" y="102268"/>
                  <a:pt x="2314073" y="68179"/>
                  <a:pt x="2504573" y="60158"/>
                </a:cubicBezTo>
                <a:cubicBezTo>
                  <a:pt x="2695073" y="52137"/>
                  <a:pt x="2867526" y="72190"/>
                  <a:pt x="2973805" y="84221"/>
                </a:cubicBezTo>
                <a:cubicBezTo>
                  <a:pt x="3080084" y="96253"/>
                  <a:pt x="3104147" y="108284"/>
                  <a:pt x="3142247" y="132347"/>
                </a:cubicBezTo>
                <a:cubicBezTo>
                  <a:pt x="3180347" y="156410"/>
                  <a:pt x="3168316" y="220579"/>
                  <a:pt x="3202405" y="228600"/>
                </a:cubicBezTo>
                <a:cubicBezTo>
                  <a:pt x="3236495" y="236621"/>
                  <a:pt x="3296652" y="190499"/>
                  <a:pt x="3346784" y="180473"/>
                </a:cubicBezTo>
                <a:cubicBezTo>
                  <a:pt x="3396916" y="170447"/>
                  <a:pt x="3465094" y="164431"/>
                  <a:pt x="3503194" y="168442"/>
                </a:cubicBezTo>
                <a:cubicBezTo>
                  <a:pt x="3541294" y="172453"/>
                  <a:pt x="3551321" y="208548"/>
                  <a:pt x="3575384" y="204537"/>
                </a:cubicBezTo>
                <a:cubicBezTo>
                  <a:pt x="3599447" y="200527"/>
                  <a:pt x="3597442" y="168442"/>
                  <a:pt x="3647573" y="144379"/>
                </a:cubicBezTo>
                <a:cubicBezTo>
                  <a:pt x="3697704" y="120316"/>
                  <a:pt x="3725778" y="76200"/>
                  <a:pt x="3876173" y="60158"/>
                </a:cubicBezTo>
                <a:cubicBezTo>
                  <a:pt x="4026568" y="44116"/>
                  <a:pt x="4359441" y="48126"/>
                  <a:pt x="4549941" y="48126"/>
                </a:cubicBezTo>
                <a:cubicBezTo>
                  <a:pt x="4740441" y="48126"/>
                  <a:pt x="4932947" y="50132"/>
                  <a:pt x="5019173" y="60158"/>
                </a:cubicBezTo>
                <a:cubicBezTo>
                  <a:pt x="5105399" y="70184"/>
                  <a:pt x="5041231" y="100263"/>
                  <a:pt x="5067299" y="108284"/>
                </a:cubicBezTo>
                <a:cubicBezTo>
                  <a:pt x="5093368" y="116305"/>
                  <a:pt x="5141495" y="96253"/>
                  <a:pt x="5175584" y="108284"/>
                </a:cubicBezTo>
                <a:cubicBezTo>
                  <a:pt x="5209673" y="120315"/>
                  <a:pt x="5237747" y="172452"/>
                  <a:pt x="5271836" y="180473"/>
                </a:cubicBezTo>
                <a:cubicBezTo>
                  <a:pt x="5305925" y="188494"/>
                  <a:pt x="5336004" y="162426"/>
                  <a:pt x="5380120" y="156410"/>
                </a:cubicBezTo>
                <a:cubicBezTo>
                  <a:pt x="5424236" y="150394"/>
                  <a:pt x="5492415" y="142374"/>
                  <a:pt x="5536531" y="144379"/>
                </a:cubicBezTo>
                <a:cubicBezTo>
                  <a:pt x="5580647" y="146384"/>
                  <a:pt x="5612731" y="176463"/>
                  <a:pt x="5644815" y="168442"/>
                </a:cubicBezTo>
                <a:cubicBezTo>
                  <a:pt x="5676899" y="160421"/>
                  <a:pt x="5700962" y="110289"/>
                  <a:pt x="5729036" y="96252"/>
                </a:cubicBezTo>
                <a:cubicBezTo>
                  <a:pt x="5757110" y="82215"/>
                  <a:pt x="5781173" y="94247"/>
                  <a:pt x="5813257" y="84221"/>
                </a:cubicBezTo>
                <a:cubicBezTo>
                  <a:pt x="5845341" y="74195"/>
                  <a:pt x="5823283" y="50132"/>
                  <a:pt x="5921541" y="36095"/>
                </a:cubicBezTo>
                <a:cubicBezTo>
                  <a:pt x="6019799" y="22058"/>
                  <a:pt x="6246394" y="0"/>
                  <a:pt x="6402805" y="0"/>
                </a:cubicBezTo>
                <a:cubicBezTo>
                  <a:pt x="6559216" y="0"/>
                  <a:pt x="6733674" y="10027"/>
                  <a:pt x="6860005" y="36095"/>
                </a:cubicBezTo>
                <a:cubicBezTo>
                  <a:pt x="6986336" y="62163"/>
                  <a:pt x="7100636" y="122321"/>
                  <a:pt x="7160794" y="156410"/>
                </a:cubicBezTo>
                <a:cubicBezTo>
                  <a:pt x="7220952" y="190499"/>
                  <a:pt x="7198894" y="228599"/>
                  <a:pt x="7220952" y="240631"/>
                </a:cubicBezTo>
                <a:cubicBezTo>
                  <a:pt x="7243010" y="252663"/>
                  <a:pt x="7269078" y="222584"/>
                  <a:pt x="7293141" y="228600"/>
                </a:cubicBezTo>
                <a:cubicBezTo>
                  <a:pt x="7317204" y="234616"/>
                  <a:pt x="7337257" y="268705"/>
                  <a:pt x="7365331" y="276726"/>
                </a:cubicBezTo>
                <a:cubicBezTo>
                  <a:pt x="7393405" y="284747"/>
                  <a:pt x="7401426" y="256673"/>
                  <a:pt x="7461584" y="276726"/>
                </a:cubicBezTo>
                <a:cubicBezTo>
                  <a:pt x="7521742" y="296779"/>
                  <a:pt x="7656094" y="324853"/>
                  <a:pt x="7726278" y="397042"/>
                </a:cubicBezTo>
                <a:cubicBezTo>
                  <a:pt x="7796462" y="469232"/>
                  <a:pt x="7844589" y="563479"/>
                  <a:pt x="7882689" y="709863"/>
                </a:cubicBezTo>
                <a:cubicBezTo>
                  <a:pt x="7920789" y="856247"/>
                  <a:pt x="7942847" y="1110916"/>
                  <a:pt x="7954878" y="1275347"/>
                </a:cubicBezTo>
                <a:cubicBezTo>
                  <a:pt x="7966909" y="1439778"/>
                  <a:pt x="7948862" y="1620252"/>
                  <a:pt x="7954878" y="1696452"/>
                </a:cubicBezTo>
                <a:cubicBezTo>
                  <a:pt x="7960894" y="1772652"/>
                  <a:pt x="7986962" y="1700463"/>
                  <a:pt x="7990973" y="1732547"/>
                </a:cubicBezTo>
                <a:cubicBezTo>
                  <a:pt x="7994984" y="1764631"/>
                  <a:pt x="7976936" y="1860884"/>
                  <a:pt x="7978941" y="1888958"/>
                </a:cubicBezTo>
                <a:cubicBezTo>
                  <a:pt x="7980946" y="1917032"/>
                  <a:pt x="8003005" y="1854868"/>
                  <a:pt x="8003005" y="1900989"/>
                </a:cubicBezTo>
                <a:cubicBezTo>
                  <a:pt x="8003005" y="1947110"/>
                  <a:pt x="7984957" y="2117558"/>
                  <a:pt x="7978941" y="2165684"/>
                </a:cubicBezTo>
                <a:cubicBezTo>
                  <a:pt x="7972925" y="2213810"/>
                  <a:pt x="7960894" y="2179721"/>
                  <a:pt x="7966910" y="2189747"/>
                </a:cubicBezTo>
                <a:cubicBezTo>
                  <a:pt x="7972926" y="2199773"/>
                  <a:pt x="8005010" y="2197768"/>
                  <a:pt x="8015036" y="2225842"/>
                </a:cubicBezTo>
                <a:cubicBezTo>
                  <a:pt x="8025062" y="2253916"/>
                  <a:pt x="8009021" y="2328110"/>
                  <a:pt x="8027068" y="2358189"/>
                </a:cubicBezTo>
                <a:cubicBezTo>
                  <a:pt x="8045115" y="2388268"/>
                  <a:pt x="8083215" y="2358190"/>
                  <a:pt x="8123320" y="2406316"/>
                </a:cubicBezTo>
                <a:cubicBezTo>
                  <a:pt x="8163425" y="2454442"/>
                  <a:pt x="8205536" y="2554705"/>
                  <a:pt x="8267699" y="2646947"/>
                </a:cubicBezTo>
                <a:cubicBezTo>
                  <a:pt x="8329862" y="2739189"/>
                  <a:pt x="8424110" y="2873542"/>
                  <a:pt x="8496299" y="2959768"/>
                </a:cubicBezTo>
                <a:cubicBezTo>
                  <a:pt x="8568488" y="3045994"/>
                  <a:pt x="8652710" y="3114173"/>
                  <a:pt x="8700836" y="3164305"/>
                </a:cubicBezTo>
                <a:cubicBezTo>
                  <a:pt x="8748962" y="3214437"/>
                  <a:pt x="8760994" y="3230479"/>
                  <a:pt x="8785057" y="3260558"/>
                </a:cubicBezTo>
                <a:cubicBezTo>
                  <a:pt x="8809120" y="3290637"/>
                  <a:pt x="8837194" y="3320716"/>
                  <a:pt x="8845215" y="3344779"/>
                </a:cubicBezTo>
                <a:cubicBezTo>
                  <a:pt x="8853236" y="3368842"/>
                  <a:pt x="8817142" y="3380873"/>
                  <a:pt x="8833184" y="3416968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Rectangle 6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9" name="Rectangle 6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0" name="Rectangle 6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Rectangle 7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3" name="Rectangle 7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4" name="Rectangle 7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5" name="Rectangle 7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6" name="Rectangle 7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7" name="Rectangle 7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8" name="Rectangle 7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9" name="Rectangle 7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0" name="Rectangle 7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1" name="Rectangle 8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7" name="Groupe 82"/>
          <p:cNvGrpSpPr/>
          <p:nvPr/>
        </p:nvGrpSpPr>
        <p:grpSpPr>
          <a:xfrm>
            <a:off x="2786050" y="2285992"/>
            <a:ext cx="1571636" cy="3404127"/>
            <a:chOff x="-32" y="0"/>
            <a:chExt cx="3795184" cy="7190317"/>
          </a:xfrm>
        </p:grpSpPr>
        <p:sp>
          <p:nvSpPr>
            <p:cNvPr id="84" name="Forme libre 83"/>
            <p:cNvSpPr/>
            <p:nvPr/>
          </p:nvSpPr>
          <p:spPr>
            <a:xfrm>
              <a:off x="190500" y="1803400"/>
              <a:ext cx="317500" cy="63500"/>
            </a:xfrm>
            <a:custGeom>
              <a:avLst/>
              <a:gdLst>
                <a:gd name="connsiteX0" fmla="*/ 317500 w 317500"/>
                <a:gd name="connsiteY0" fmla="*/ 63500 h 63500"/>
                <a:gd name="connsiteX1" fmla="*/ 0 w 317500"/>
                <a:gd name="connsiteY1" fmla="*/ 0 h 63500"/>
                <a:gd name="connsiteX2" fmla="*/ 0 w 317500"/>
                <a:gd name="connsiteY2" fmla="*/ 0 h 63500"/>
                <a:gd name="connsiteX3" fmla="*/ 0 w 317500"/>
                <a:gd name="connsiteY3" fmla="*/ 0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500" h="63500">
                  <a:moveTo>
                    <a:pt x="317500" y="635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71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5" name="Forme libre 84"/>
            <p:cNvSpPr/>
            <p:nvPr/>
          </p:nvSpPr>
          <p:spPr>
            <a:xfrm>
              <a:off x="558800" y="1892300"/>
              <a:ext cx="266700" cy="38100"/>
            </a:xfrm>
            <a:custGeom>
              <a:avLst/>
              <a:gdLst>
                <a:gd name="connsiteX0" fmla="*/ 266700 w 266700"/>
                <a:gd name="connsiteY0" fmla="*/ 38100 h 38100"/>
                <a:gd name="connsiteX1" fmla="*/ 0 w 266700"/>
                <a:gd name="connsiteY1" fmla="*/ 0 h 38100"/>
                <a:gd name="connsiteX2" fmla="*/ 0 w 266700"/>
                <a:gd name="connsiteY2" fmla="*/ 0 h 38100"/>
                <a:gd name="connsiteX3" fmla="*/ 0 w 266700"/>
                <a:gd name="connsiteY3" fmla="*/ 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38100">
                  <a:moveTo>
                    <a:pt x="266700" y="381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6" name="Forme libre 85"/>
            <p:cNvSpPr/>
            <p:nvPr/>
          </p:nvSpPr>
          <p:spPr>
            <a:xfrm>
              <a:off x="1155700" y="1993900"/>
              <a:ext cx="431800" cy="88900"/>
            </a:xfrm>
            <a:custGeom>
              <a:avLst/>
              <a:gdLst>
                <a:gd name="connsiteX0" fmla="*/ 0 w 431800"/>
                <a:gd name="connsiteY0" fmla="*/ 0 h 88900"/>
                <a:gd name="connsiteX1" fmla="*/ 215900 w 431800"/>
                <a:gd name="connsiteY1" fmla="*/ 38100 h 88900"/>
                <a:gd name="connsiteX2" fmla="*/ 431800 w 431800"/>
                <a:gd name="connsiteY2" fmla="*/ 88900 h 88900"/>
                <a:gd name="connsiteX3" fmla="*/ 431800 w 431800"/>
                <a:gd name="connsiteY3" fmla="*/ 88900 h 8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1800" h="88900">
                  <a:moveTo>
                    <a:pt x="0" y="0"/>
                  </a:moveTo>
                  <a:lnTo>
                    <a:pt x="215900" y="38100"/>
                  </a:lnTo>
                  <a:lnTo>
                    <a:pt x="431800" y="88900"/>
                  </a:lnTo>
                  <a:lnTo>
                    <a:pt x="431800" y="88900"/>
                  </a:lnTo>
                </a:path>
              </a:pathLst>
            </a:cu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7" name="Forme libre 86"/>
            <p:cNvSpPr/>
            <p:nvPr/>
          </p:nvSpPr>
          <p:spPr>
            <a:xfrm>
              <a:off x="812800" y="1778000"/>
              <a:ext cx="406400" cy="381000"/>
            </a:xfrm>
            <a:custGeom>
              <a:avLst/>
              <a:gdLst>
                <a:gd name="connsiteX0" fmla="*/ 368300 w 406400"/>
                <a:gd name="connsiteY0" fmla="*/ 0 h 381000"/>
                <a:gd name="connsiteX1" fmla="*/ 406400 w 406400"/>
                <a:gd name="connsiteY1" fmla="*/ 381000 h 381000"/>
                <a:gd name="connsiteX2" fmla="*/ 0 w 406400"/>
                <a:gd name="connsiteY2" fmla="*/ 368300 h 381000"/>
                <a:gd name="connsiteX3" fmla="*/ 0 w 406400"/>
                <a:gd name="connsiteY3" fmla="*/ 25400 h 381000"/>
                <a:gd name="connsiteX4" fmla="*/ 368300 w 406400"/>
                <a:gd name="connsiteY4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381000">
                  <a:moveTo>
                    <a:pt x="368300" y="0"/>
                  </a:moveTo>
                  <a:lnTo>
                    <a:pt x="406400" y="381000"/>
                  </a:lnTo>
                  <a:lnTo>
                    <a:pt x="0" y="368300"/>
                  </a:lnTo>
                  <a:lnTo>
                    <a:pt x="0" y="25400"/>
                  </a:lnTo>
                  <a:lnTo>
                    <a:pt x="36830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8" name="Forme libre 87"/>
            <p:cNvSpPr/>
            <p:nvPr/>
          </p:nvSpPr>
          <p:spPr>
            <a:xfrm>
              <a:off x="-32" y="0"/>
              <a:ext cx="3795184" cy="7190317"/>
            </a:xfrm>
            <a:custGeom>
              <a:avLst/>
              <a:gdLst>
                <a:gd name="connsiteX0" fmla="*/ 1589617 w 3795184"/>
                <a:gd name="connsiteY0" fmla="*/ 2059517 h 7190317"/>
                <a:gd name="connsiteX1" fmla="*/ 1526117 w 3795184"/>
                <a:gd name="connsiteY1" fmla="*/ 1310217 h 7190317"/>
                <a:gd name="connsiteX2" fmla="*/ 1513417 w 3795184"/>
                <a:gd name="connsiteY2" fmla="*/ 649817 h 7190317"/>
                <a:gd name="connsiteX3" fmla="*/ 1513417 w 3795184"/>
                <a:gd name="connsiteY3" fmla="*/ 586317 h 7190317"/>
                <a:gd name="connsiteX4" fmla="*/ 1513417 w 3795184"/>
                <a:gd name="connsiteY4" fmla="*/ 586317 h 7190317"/>
                <a:gd name="connsiteX5" fmla="*/ 2059517 w 3795184"/>
                <a:gd name="connsiteY5" fmla="*/ 548217 h 7190317"/>
                <a:gd name="connsiteX6" fmla="*/ 2567517 w 3795184"/>
                <a:gd name="connsiteY6" fmla="*/ 599017 h 7190317"/>
                <a:gd name="connsiteX7" fmla="*/ 3037417 w 3795184"/>
                <a:gd name="connsiteY7" fmla="*/ 738717 h 7190317"/>
                <a:gd name="connsiteX8" fmla="*/ 3037417 w 3795184"/>
                <a:gd name="connsiteY8" fmla="*/ 738717 h 7190317"/>
                <a:gd name="connsiteX9" fmla="*/ 3037417 w 3795184"/>
                <a:gd name="connsiteY9" fmla="*/ 903817 h 7190317"/>
                <a:gd name="connsiteX10" fmla="*/ 3100917 w 3795184"/>
                <a:gd name="connsiteY10" fmla="*/ 1703917 h 7190317"/>
                <a:gd name="connsiteX11" fmla="*/ 3113617 w 3795184"/>
                <a:gd name="connsiteY11" fmla="*/ 2046817 h 7190317"/>
                <a:gd name="connsiteX12" fmla="*/ 3113617 w 3795184"/>
                <a:gd name="connsiteY12" fmla="*/ 2034117 h 7190317"/>
                <a:gd name="connsiteX13" fmla="*/ 2935817 w 3795184"/>
                <a:gd name="connsiteY13" fmla="*/ 2110317 h 7190317"/>
                <a:gd name="connsiteX14" fmla="*/ 2465917 w 3795184"/>
                <a:gd name="connsiteY14" fmla="*/ 2186517 h 7190317"/>
                <a:gd name="connsiteX15" fmla="*/ 1742017 w 3795184"/>
                <a:gd name="connsiteY15" fmla="*/ 2110317 h 7190317"/>
                <a:gd name="connsiteX16" fmla="*/ 256117 w 3795184"/>
                <a:gd name="connsiteY16" fmla="*/ 1818217 h 7190317"/>
                <a:gd name="connsiteX17" fmla="*/ 205317 w 3795184"/>
                <a:gd name="connsiteY17" fmla="*/ 1805517 h 7190317"/>
                <a:gd name="connsiteX18" fmla="*/ 129117 w 3795184"/>
                <a:gd name="connsiteY18" fmla="*/ 1780117 h 7190317"/>
                <a:gd name="connsiteX19" fmla="*/ 129117 w 3795184"/>
                <a:gd name="connsiteY19" fmla="*/ 1602317 h 7190317"/>
                <a:gd name="connsiteX20" fmla="*/ 116417 w 3795184"/>
                <a:gd name="connsiteY20" fmla="*/ 370417 h 7190317"/>
                <a:gd name="connsiteX21" fmla="*/ 129117 w 3795184"/>
                <a:gd name="connsiteY21" fmla="*/ 14817 h 7190317"/>
                <a:gd name="connsiteX22" fmla="*/ 129117 w 3795184"/>
                <a:gd name="connsiteY22" fmla="*/ 14817 h 7190317"/>
                <a:gd name="connsiteX23" fmla="*/ 687917 w 3795184"/>
                <a:gd name="connsiteY23" fmla="*/ 14817 h 7190317"/>
                <a:gd name="connsiteX24" fmla="*/ 2084917 w 3795184"/>
                <a:gd name="connsiteY24" fmla="*/ 2117 h 7190317"/>
                <a:gd name="connsiteX25" fmla="*/ 3100917 w 3795184"/>
                <a:gd name="connsiteY25" fmla="*/ 14817 h 7190317"/>
                <a:gd name="connsiteX26" fmla="*/ 3685117 w 3795184"/>
                <a:gd name="connsiteY26" fmla="*/ 2117 h 7190317"/>
                <a:gd name="connsiteX27" fmla="*/ 3761317 w 3795184"/>
                <a:gd name="connsiteY27" fmla="*/ 2117 h 7190317"/>
                <a:gd name="connsiteX28" fmla="*/ 3761317 w 3795184"/>
                <a:gd name="connsiteY28" fmla="*/ 2117 h 7190317"/>
                <a:gd name="connsiteX29" fmla="*/ 3761317 w 3795184"/>
                <a:gd name="connsiteY29" fmla="*/ 522817 h 7190317"/>
                <a:gd name="connsiteX30" fmla="*/ 3761317 w 3795184"/>
                <a:gd name="connsiteY30" fmla="*/ 3354917 h 7190317"/>
                <a:gd name="connsiteX31" fmla="*/ 3761317 w 3795184"/>
                <a:gd name="connsiteY31" fmla="*/ 5031317 h 7190317"/>
                <a:gd name="connsiteX32" fmla="*/ 3761317 w 3795184"/>
                <a:gd name="connsiteY32" fmla="*/ 6275917 h 7190317"/>
                <a:gd name="connsiteX33" fmla="*/ 3761317 w 3795184"/>
                <a:gd name="connsiteY33" fmla="*/ 6656917 h 7190317"/>
                <a:gd name="connsiteX34" fmla="*/ 3761317 w 3795184"/>
                <a:gd name="connsiteY34" fmla="*/ 6885517 h 7190317"/>
                <a:gd name="connsiteX35" fmla="*/ 3761317 w 3795184"/>
                <a:gd name="connsiteY35" fmla="*/ 6885517 h 7190317"/>
                <a:gd name="connsiteX36" fmla="*/ 3291417 w 3795184"/>
                <a:gd name="connsiteY36" fmla="*/ 6885517 h 7190317"/>
                <a:gd name="connsiteX37" fmla="*/ 1373717 w 3795184"/>
                <a:gd name="connsiteY37" fmla="*/ 6885517 h 7190317"/>
                <a:gd name="connsiteX38" fmla="*/ 421217 w 3795184"/>
                <a:gd name="connsiteY38" fmla="*/ 6872817 h 7190317"/>
                <a:gd name="connsiteX39" fmla="*/ 218017 w 3795184"/>
                <a:gd name="connsiteY39" fmla="*/ 6885517 h 7190317"/>
                <a:gd name="connsiteX40" fmla="*/ 116417 w 3795184"/>
                <a:gd name="connsiteY40" fmla="*/ 6872817 h 7190317"/>
                <a:gd name="connsiteX41" fmla="*/ 116417 w 3795184"/>
                <a:gd name="connsiteY41" fmla="*/ 6860117 h 7190317"/>
                <a:gd name="connsiteX42" fmla="*/ 116417 w 3795184"/>
                <a:gd name="connsiteY42" fmla="*/ 6618817 h 7190317"/>
                <a:gd name="connsiteX43" fmla="*/ 129117 w 3795184"/>
                <a:gd name="connsiteY43" fmla="*/ 3431117 h 7190317"/>
                <a:gd name="connsiteX44" fmla="*/ 116417 w 3795184"/>
                <a:gd name="connsiteY44" fmla="*/ 2465917 h 7190317"/>
                <a:gd name="connsiteX45" fmla="*/ 116417 w 3795184"/>
                <a:gd name="connsiteY45" fmla="*/ 1932517 h 7190317"/>
                <a:gd name="connsiteX46" fmla="*/ 116417 w 3795184"/>
                <a:gd name="connsiteY46" fmla="*/ 1792817 h 7190317"/>
                <a:gd name="connsiteX47" fmla="*/ 116417 w 3795184"/>
                <a:gd name="connsiteY47" fmla="*/ 1792817 h 7190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795184" h="7190317">
                  <a:moveTo>
                    <a:pt x="1589617" y="2059517"/>
                  </a:moveTo>
                  <a:cubicBezTo>
                    <a:pt x="1564217" y="1802342"/>
                    <a:pt x="1538817" y="1545167"/>
                    <a:pt x="1526117" y="1310217"/>
                  </a:cubicBezTo>
                  <a:cubicBezTo>
                    <a:pt x="1513417" y="1075267"/>
                    <a:pt x="1515534" y="770467"/>
                    <a:pt x="1513417" y="649817"/>
                  </a:cubicBezTo>
                  <a:cubicBezTo>
                    <a:pt x="1511300" y="529167"/>
                    <a:pt x="1513417" y="586317"/>
                    <a:pt x="1513417" y="586317"/>
                  </a:cubicBezTo>
                  <a:lnTo>
                    <a:pt x="1513417" y="586317"/>
                  </a:lnTo>
                  <a:cubicBezTo>
                    <a:pt x="1604434" y="579967"/>
                    <a:pt x="1883834" y="546100"/>
                    <a:pt x="2059517" y="548217"/>
                  </a:cubicBezTo>
                  <a:cubicBezTo>
                    <a:pt x="2235200" y="550334"/>
                    <a:pt x="2404534" y="567267"/>
                    <a:pt x="2567517" y="599017"/>
                  </a:cubicBezTo>
                  <a:cubicBezTo>
                    <a:pt x="2730500" y="630767"/>
                    <a:pt x="3037417" y="738717"/>
                    <a:pt x="3037417" y="738717"/>
                  </a:cubicBezTo>
                  <a:lnTo>
                    <a:pt x="3037417" y="738717"/>
                  </a:lnTo>
                  <a:cubicBezTo>
                    <a:pt x="3037417" y="766234"/>
                    <a:pt x="3026834" y="742950"/>
                    <a:pt x="3037417" y="903817"/>
                  </a:cubicBezTo>
                  <a:cubicBezTo>
                    <a:pt x="3048000" y="1064684"/>
                    <a:pt x="3088217" y="1513417"/>
                    <a:pt x="3100917" y="1703917"/>
                  </a:cubicBezTo>
                  <a:cubicBezTo>
                    <a:pt x="3113617" y="1894417"/>
                    <a:pt x="3111500" y="1991784"/>
                    <a:pt x="3113617" y="2046817"/>
                  </a:cubicBezTo>
                  <a:cubicBezTo>
                    <a:pt x="3115734" y="2101850"/>
                    <a:pt x="3143250" y="2023534"/>
                    <a:pt x="3113617" y="2034117"/>
                  </a:cubicBezTo>
                  <a:cubicBezTo>
                    <a:pt x="3083984" y="2044700"/>
                    <a:pt x="3043767" y="2084917"/>
                    <a:pt x="2935817" y="2110317"/>
                  </a:cubicBezTo>
                  <a:cubicBezTo>
                    <a:pt x="2827867" y="2135717"/>
                    <a:pt x="2664884" y="2186517"/>
                    <a:pt x="2465917" y="2186517"/>
                  </a:cubicBezTo>
                  <a:cubicBezTo>
                    <a:pt x="2266950" y="2186517"/>
                    <a:pt x="2110317" y="2171700"/>
                    <a:pt x="1742017" y="2110317"/>
                  </a:cubicBezTo>
                  <a:cubicBezTo>
                    <a:pt x="1373717" y="2048934"/>
                    <a:pt x="512234" y="1869017"/>
                    <a:pt x="256117" y="1818217"/>
                  </a:cubicBezTo>
                  <a:cubicBezTo>
                    <a:pt x="0" y="1767417"/>
                    <a:pt x="226484" y="1811867"/>
                    <a:pt x="205317" y="1805517"/>
                  </a:cubicBezTo>
                  <a:cubicBezTo>
                    <a:pt x="184150" y="1799167"/>
                    <a:pt x="141817" y="1813984"/>
                    <a:pt x="129117" y="1780117"/>
                  </a:cubicBezTo>
                  <a:cubicBezTo>
                    <a:pt x="116417" y="1746250"/>
                    <a:pt x="131234" y="1837267"/>
                    <a:pt x="129117" y="1602317"/>
                  </a:cubicBezTo>
                  <a:cubicBezTo>
                    <a:pt x="127000" y="1367367"/>
                    <a:pt x="116417" y="635000"/>
                    <a:pt x="116417" y="370417"/>
                  </a:cubicBezTo>
                  <a:cubicBezTo>
                    <a:pt x="116417" y="105834"/>
                    <a:pt x="129117" y="14817"/>
                    <a:pt x="129117" y="14817"/>
                  </a:cubicBezTo>
                  <a:lnTo>
                    <a:pt x="129117" y="14817"/>
                  </a:lnTo>
                  <a:lnTo>
                    <a:pt x="687917" y="14817"/>
                  </a:lnTo>
                  <a:lnTo>
                    <a:pt x="2084917" y="2117"/>
                  </a:lnTo>
                  <a:cubicBezTo>
                    <a:pt x="2487084" y="2117"/>
                    <a:pt x="2834217" y="14817"/>
                    <a:pt x="3100917" y="14817"/>
                  </a:cubicBezTo>
                  <a:cubicBezTo>
                    <a:pt x="3367617" y="14817"/>
                    <a:pt x="3575050" y="4234"/>
                    <a:pt x="3685117" y="2117"/>
                  </a:cubicBezTo>
                  <a:cubicBezTo>
                    <a:pt x="3795184" y="0"/>
                    <a:pt x="3761317" y="2117"/>
                    <a:pt x="3761317" y="2117"/>
                  </a:cubicBezTo>
                  <a:lnTo>
                    <a:pt x="3761317" y="2117"/>
                  </a:lnTo>
                  <a:lnTo>
                    <a:pt x="3761317" y="522817"/>
                  </a:lnTo>
                  <a:lnTo>
                    <a:pt x="3761317" y="3354917"/>
                  </a:lnTo>
                  <a:lnTo>
                    <a:pt x="3761317" y="5031317"/>
                  </a:lnTo>
                  <a:lnTo>
                    <a:pt x="3761317" y="6275917"/>
                  </a:lnTo>
                  <a:lnTo>
                    <a:pt x="3761317" y="6656917"/>
                  </a:lnTo>
                  <a:lnTo>
                    <a:pt x="3761317" y="6885517"/>
                  </a:lnTo>
                  <a:lnTo>
                    <a:pt x="3761317" y="6885517"/>
                  </a:lnTo>
                  <a:lnTo>
                    <a:pt x="3291417" y="6885517"/>
                  </a:lnTo>
                  <a:lnTo>
                    <a:pt x="1373717" y="6885517"/>
                  </a:lnTo>
                  <a:lnTo>
                    <a:pt x="421217" y="6872817"/>
                  </a:lnTo>
                  <a:cubicBezTo>
                    <a:pt x="228600" y="6872817"/>
                    <a:pt x="268817" y="6885517"/>
                    <a:pt x="218017" y="6885517"/>
                  </a:cubicBezTo>
                  <a:cubicBezTo>
                    <a:pt x="167217" y="6885517"/>
                    <a:pt x="133350" y="6877050"/>
                    <a:pt x="116417" y="6872817"/>
                  </a:cubicBezTo>
                  <a:cubicBezTo>
                    <a:pt x="99484" y="6868584"/>
                    <a:pt x="116417" y="6860117"/>
                    <a:pt x="116417" y="6860117"/>
                  </a:cubicBezTo>
                  <a:cubicBezTo>
                    <a:pt x="116417" y="6817784"/>
                    <a:pt x="114300" y="7190317"/>
                    <a:pt x="116417" y="6618817"/>
                  </a:cubicBezTo>
                  <a:cubicBezTo>
                    <a:pt x="118534" y="6047317"/>
                    <a:pt x="129117" y="4123267"/>
                    <a:pt x="129117" y="3431117"/>
                  </a:cubicBezTo>
                  <a:cubicBezTo>
                    <a:pt x="129117" y="2738967"/>
                    <a:pt x="118534" y="2715684"/>
                    <a:pt x="116417" y="2465917"/>
                  </a:cubicBezTo>
                  <a:cubicBezTo>
                    <a:pt x="114300" y="2216150"/>
                    <a:pt x="116417" y="1932517"/>
                    <a:pt x="116417" y="1932517"/>
                  </a:cubicBezTo>
                  <a:lnTo>
                    <a:pt x="116417" y="1792817"/>
                  </a:lnTo>
                  <a:lnTo>
                    <a:pt x="116417" y="1792817"/>
                  </a:lnTo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83" name="Rectangle 82"/>
          <p:cNvSpPr/>
          <p:nvPr/>
        </p:nvSpPr>
        <p:spPr>
          <a:xfrm>
            <a:off x="6143636" y="1571612"/>
            <a:ext cx="25717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/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Je suis arrivé un beau matin du mois de mai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Avec à  la main les beignets qu'ma mère m'avait faits.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Ils m'ont demandé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Mon nom, mon métier,</a:t>
            </a:r>
            <a:br>
              <a:rPr lang="fr-FR" sz="1600" dirty="0" smtClean="0">
                <a:solidFill>
                  <a:srgbClr val="FF0000"/>
                </a:solidFill>
              </a:rPr>
            </a:b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6143636" y="1857364"/>
            <a:ext cx="2571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Mais quand fier de moi j'ai dit "artiste de variétés",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A ce moment-là 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Je ne sais pas pourquoi,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J'ai entendu rire un type que je n'connaissais pas.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6143636" y="1643050"/>
            <a:ext cx="257175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folle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préférée du Capitaine des Dragons,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Un matin de printemps,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M'a fait comprendre comment gagner du galon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6143636" y="1857364"/>
            <a:ext cx="25717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Sans balayer la cour,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En chantant simplement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Quelques chansons d'amour.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fleur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Avait un cœur de troubadour.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6143636" y="2000240"/>
            <a:ext cx="2571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Je m'suis présenté tout nu devant un infirmier.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Moyennant dix sacs, il m'a dit : "Moi, j'peux vous aider."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Je m'voyais déjà 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Retournant chez moi,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6143636" y="1714488"/>
            <a:ext cx="25717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Mais quand ils m'ont dit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Que j'étais bon pour dix-huit mois,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A ce moment-là 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Juste derrière moi,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J'ai entendu rire un type que je n'connaissais pas.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6143636" y="1643050"/>
            <a:ext cx="25717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folle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préférée du Capitaine des Dragons,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Un matin de printemps,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M'a fait comprendre comment gagner du galon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6143636" y="1785926"/>
            <a:ext cx="25717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Sans balayer la cour,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En chantant simplement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Quelques chansons d'amour.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fleur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Avait un cœur de troubadour.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6143636" y="2143116"/>
            <a:ext cx="25717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Depuis ce temps-là 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Je n'sais pas pourquoi,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Il y a toujours un sergent pour chanter avec moi.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6143636" y="1571612"/>
            <a:ext cx="25717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folle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préférée du Capitaine des Dragons,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Un matin de printemps,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M'a fait comprendre comment gagner du galon.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6143636" y="1571612"/>
            <a:ext cx="25717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folle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préférée du Capitaine des Dragons,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Un matin de printemps,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M'a fait comprendre comment gagner du galon. 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99" name="Forme libre 98"/>
          <p:cNvSpPr/>
          <p:nvPr/>
        </p:nvSpPr>
        <p:spPr>
          <a:xfrm>
            <a:off x="642910" y="3438548"/>
            <a:ext cx="1928794" cy="2490782"/>
          </a:xfrm>
          <a:custGeom>
            <a:avLst/>
            <a:gdLst>
              <a:gd name="connsiteX0" fmla="*/ 876300 w 6273800"/>
              <a:gd name="connsiteY0" fmla="*/ 5321300 h 6705600"/>
              <a:gd name="connsiteX1" fmla="*/ 241300 w 6273800"/>
              <a:gd name="connsiteY1" fmla="*/ 5054600 h 6705600"/>
              <a:gd name="connsiteX2" fmla="*/ 12700 w 6273800"/>
              <a:gd name="connsiteY2" fmla="*/ 4724400 h 6705600"/>
              <a:gd name="connsiteX3" fmla="*/ 0 w 6273800"/>
              <a:gd name="connsiteY3" fmla="*/ 4241800 h 6705600"/>
              <a:gd name="connsiteX4" fmla="*/ 279400 w 6273800"/>
              <a:gd name="connsiteY4" fmla="*/ 3975100 h 6705600"/>
              <a:gd name="connsiteX5" fmla="*/ 469900 w 6273800"/>
              <a:gd name="connsiteY5" fmla="*/ 3949700 h 6705600"/>
              <a:gd name="connsiteX6" fmla="*/ 495300 w 6273800"/>
              <a:gd name="connsiteY6" fmla="*/ 3670300 h 6705600"/>
              <a:gd name="connsiteX7" fmla="*/ 508000 w 6273800"/>
              <a:gd name="connsiteY7" fmla="*/ 3390900 h 6705600"/>
              <a:gd name="connsiteX8" fmla="*/ 596900 w 6273800"/>
              <a:gd name="connsiteY8" fmla="*/ 3314700 h 6705600"/>
              <a:gd name="connsiteX9" fmla="*/ 596900 w 6273800"/>
              <a:gd name="connsiteY9" fmla="*/ 3263900 h 6705600"/>
              <a:gd name="connsiteX10" fmla="*/ 812800 w 6273800"/>
              <a:gd name="connsiteY10" fmla="*/ 3022600 h 6705600"/>
              <a:gd name="connsiteX11" fmla="*/ 812800 w 6273800"/>
              <a:gd name="connsiteY11" fmla="*/ 2857500 h 6705600"/>
              <a:gd name="connsiteX12" fmla="*/ 889000 w 6273800"/>
              <a:gd name="connsiteY12" fmla="*/ 2540000 h 6705600"/>
              <a:gd name="connsiteX13" fmla="*/ 863600 w 6273800"/>
              <a:gd name="connsiteY13" fmla="*/ 2387600 h 6705600"/>
              <a:gd name="connsiteX14" fmla="*/ 965200 w 6273800"/>
              <a:gd name="connsiteY14" fmla="*/ 2324100 h 6705600"/>
              <a:gd name="connsiteX15" fmla="*/ 1054100 w 6273800"/>
              <a:gd name="connsiteY15" fmla="*/ 2108200 h 6705600"/>
              <a:gd name="connsiteX16" fmla="*/ 1295400 w 6273800"/>
              <a:gd name="connsiteY16" fmla="*/ 1778000 h 6705600"/>
              <a:gd name="connsiteX17" fmla="*/ 1587500 w 6273800"/>
              <a:gd name="connsiteY17" fmla="*/ 1612900 h 6705600"/>
              <a:gd name="connsiteX18" fmla="*/ 2057400 w 6273800"/>
              <a:gd name="connsiteY18" fmla="*/ 1447800 h 6705600"/>
              <a:gd name="connsiteX19" fmla="*/ 2171700 w 6273800"/>
              <a:gd name="connsiteY19" fmla="*/ 1422400 h 6705600"/>
              <a:gd name="connsiteX20" fmla="*/ 2032000 w 6273800"/>
              <a:gd name="connsiteY20" fmla="*/ 1130300 h 6705600"/>
              <a:gd name="connsiteX21" fmla="*/ 1993900 w 6273800"/>
              <a:gd name="connsiteY21" fmla="*/ 685800 h 6705600"/>
              <a:gd name="connsiteX22" fmla="*/ 2095500 w 6273800"/>
              <a:gd name="connsiteY22" fmla="*/ 381000 h 6705600"/>
              <a:gd name="connsiteX23" fmla="*/ 2514600 w 6273800"/>
              <a:gd name="connsiteY23" fmla="*/ 101600 h 6705600"/>
              <a:gd name="connsiteX24" fmla="*/ 2844800 w 6273800"/>
              <a:gd name="connsiteY24" fmla="*/ 12700 h 6705600"/>
              <a:gd name="connsiteX25" fmla="*/ 3009900 w 6273800"/>
              <a:gd name="connsiteY25" fmla="*/ 50800 h 6705600"/>
              <a:gd name="connsiteX26" fmla="*/ 3187700 w 6273800"/>
              <a:gd name="connsiteY26" fmla="*/ 0 h 6705600"/>
              <a:gd name="connsiteX27" fmla="*/ 3467100 w 6273800"/>
              <a:gd name="connsiteY27" fmla="*/ 114300 h 6705600"/>
              <a:gd name="connsiteX28" fmla="*/ 3619500 w 6273800"/>
              <a:gd name="connsiteY28" fmla="*/ 139700 h 6705600"/>
              <a:gd name="connsiteX29" fmla="*/ 3733800 w 6273800"/>
              <a:gd name="connsiteY29" fmla="*/ 254000 h 6705600"/>
              <a:gd name="connsiteX30" fmla="*/ 3860800 w 6273800"/>
              <a:gd name="connsiteY30" fmla="*/ 279400 h 6705600"/>
              <a:gd name="connsiteX31" fmla="*/ 3937000 w 6273800"/>
              <a:gd name="connsiteY31" fmla="*/ 558800 h 6705600"/>
              <a:gd name="connsiteX32" fmla="*/ 4051300 w 6273800"/>
              <a:gd name="connsiteY32" fmla="*/ 571500 h 6705600"/>
              <a:gd name="connsiteX33" fmla="*/ 3987800 w 6273800"/>
              <a:gd name="connsiteY33" fmla="*/ 673100 h 6705600"/>
              <a:gd name="connsiteX34" fmla="*/ 4089400 w 6273800"/>
              <a:gd name="connsiteY34" fmla="*/ 762000 h 6705600"/>
              <a:gd name="connsiteX35" fmla="*/ 4102100 w 6273800"/>
              <a:gd name="connsiteY35" fmla="*/ 914400 h 6705600"/>
              <a:gd name="connsiteX36" fmla="*/ 4114800 w 6273800"/>
              <a:gd name="connsiteY36" fmla="*/ 1092200 h 6705600"/>
              <a:gd name="connsiteX37" fmla="*/ 4025900 w 6273800"/>
              <a:gd name="connsiteY37" fmla="*/ 1231900 h 6705600"/>
              <a:gd name="connsiteX38" fmla="*/ 3975100 w 6273800"/>
              <a:gd name="connsiteY38" fmla="*/ 1346200 h 6705600"/>
              <a:gd name="connsiteX39" fmla="*/ 4000500 w 6273800"/>
              <a:gd name="connsiteY39" fmla="*/ 1397000 h 6705600"/>
              <a:gd name="connsiteX40" fmla="*/ 4368800 w 6273800"/>
              <a:gd name="connsiteY40" fmla="*/ 1524000 h 6705600"/>
              <a:gd name="connsiteX41" fmla="*/ 4724400 w 6273800"/>
              <a:gd name="connsiteY41" fmla="*/ 1663700 h 6705600"/>
              <a:gd name="connsiteX42" fmla="*/ 4914900 w 6273800"/>
              <a:gd name="connsiteY42" fmla="*/ 1803400 h 6705600"/>
              <a:gd name="connsiteX43" fmla="*/ 4991100 w 6273800"/>
              <a:gd name="connsiteY43" fmla="*/ 1968500 h 6705600"/>
              <a:gd name="connsiteX44" fmla="*/ 5219700 w 6273800"/>
              <a:gd name="connsiteY44" fmla="*/ 2209800 h 6705600"/>
              <a:gd name="connsiteX45" fmla="*/ 5283200 w 6273800"/>
              <a:gd name="connsiteY45" fmla="*/ 2527300 h 6705600"/>
              <a:gd name="connsiteX46" fmla="*/ 5207000 w 6273800"/>
              <a:gd name="connsiteY46" fmla="*/ 2832100 h 6705600"/>
              <a:gd name="connsiteX47" fmla="*/ 5372100 w 6273800"/>
              <a:gd name="connsiteY47" fmla="*/ 2959100 h 6705600"/>
              <a:gd name="connsiteX48" fmla="*/ 5334000 w 6273800"/>
              <a:gd name="connsiteY48" fmla="*/ 3136900 h 6705600"/>
              <a:gd name="connsiteX49" fmla="*/ 5397500 w 6273800"/>
              <a:gd name="connsiteY49" fmla="*/ 3365500 h 6705600"/>
              <a:gd name="connsiteX50" fmla="*/ 5524500 w 6273800"/>
              <a:gd name="connsiteY50" fmla="*/ 3429000 h 6705600"/>
              <a:gd name="connsiteX51" fmla="*/ 5562600 w 6273800"/>
              <a:gd name="connsiteY51" fmla="*/ 3543300 h 6705600"/>
              <a:gd name="connsiteX52" fmla="*/ 5715000 w 6273800"/>
              <a:gd name="connsiteY52" fmla="*/ 3568700 h 6705600"/>
              <a:gd name="connsiteX53" fmla="*/ 5854700 w 6273800"/>
              <a:gd name="connsiteY53" fmla="*/ 3746500 h 6705600"/>
              <a:gd name="connsiteX54" fmla="*/ 5664200 w 6273800"/>
              <a:gd name="connsiteY54" fmla="*/ 3784600 h 6705600"/>
              <a:gd name="connsiteX55" fmla="*/ 5664200 w 6273800"/>
              <a:gd name="connsiteY55" fmla="*/ 4025900 h 6705600"/>
              <a:gd name="connsiteX56" fmla="*/ 5524500 w 6273800"/>
              <a:gd name="connsiteY56" fmla="*/ 4114800 h 6705600"/>
              <a:gd name="connsiteX57" fmla="*/ 5524500 w 6273800"/>
              <a:gd name="connsiteY57" fmla="*/ 4114800 h 6705600"/>
              <a:gd name="connsiteX58" fmla="*/ 5765800 w 6273800"/>
              <a:gd name="connsiteY58" fmla="*/ 4216400 h 6705600"/>
              <a:gd name="connsiteX59" fmla="*/ 6057900 w 6273800"/>
              <a:gd name="connsiteY59" fmla="*/ 4406900 h 6705600"/>
              <a:gd name="connsiteX60" fmla="*/ 6248400 w 6273800"/>
              <a:gd name="connsiteY60" fmla="*/ 4521200 h 6705600"/>
              <a:gd name="connsiteX61" fmla="*/ 6273800 w 6273800"/>
              <a:gd name="connsiteY61" fmla="*/ 4762500 h 6705600"/>
              <a:gd name="connsiteX62" fmla="*/ 6146800 w 6273800"/>
              <a:gd name="connsiteY62" fmla="*/ 5029200 h 6705600"/>
              <a:gd name="connsiteX63" fmla="*/ 5930900 w 6273800"/>
              <a:gd name="connsiteY63" fmla="*/ 5080000 h 6705600"/>
              <a:gd name="connsiteX64" fmla="*/ 5778500 w 6273800"/>
              <a:gd name="connsiteY64" fmla="*/ 5181600 h 6705600"/>
              <a:gd name="connsiteX65" fmla="*/ 5524500 w 6273800"/>
              <a:gd name="connsiteY65" fmla="*/ 5219700 h 6705600"/>
              <a:gd name="connsiteX66" fmla="*/ 5295900 w 6273800"/>
              <a:gd name="connsiteY66" fmla="*/ 5321300 h 6705600"/>
              <a:gd name="connsiteX67" fmla="*/ 4978400 w 6273800"/>
              <a:gd name="connsiteY67" fmla="*/ 5537200 h 6705600"/>
              <a:gd name="connsiteX68" fmla="*/ 5105400 w 6273800"/>
              <a:gd name="connsiteY68" fmla="*/ 5816600 h 6705600"/>
              <a:gd name="connsiteX69" fmla="*/ 5181600 w 6273800"/>
              <a:gd name="connsiteY69" fmla="*/ 5816600 h 6705600"/>
              <a:gd name="connsiteX70" fmla="*/ 5308600 w 6273800"/>
              <a:gd name="connsiteY70" fmla="*/ 6096000 h 6705600"/>
              <a:gd name="connsiteX71" fmla="*/ 5359400 w 6273800"/>
              <a:gd name="connsiteY71" fmla="*/ 6515100 h 6705600"/>
              <a:gd name="connsiteX72" fmla="*/ 5346700 w 6273800"/>
              <a:gd name="connsiteY72" fmla="*/ 6705600 h 6705600"/>
              <a:gd name="connsiteX73" fmla="*/ 5054600 w 6273800"/>
              <a:gd name="connsiteY73" fmla="*/ 6692900 h 6705600"/>
              <a:gd name="connsiteX74" fmla="*/ 4940300 w 6273800"/>
              <a:gd name="connsiteY74" fmla="*/ 6654800 h 6705600"/>
              <a:gd name="connsiteX75" fmla="*/ 4914900 w 6273800"/>
              <a:gd name="connsiteY75" fmla="*/ 6654800 h 6705600"/>
              <a:gd name="connsiteX76" fmla="*/ 4762500 w 6273800"/>
              <a:gd name="connsiteY76" fmla="*/ 6565900 h 6705600"/>
              <a:gd name="connsiteX77" fmla="*/ 4737100 w 6273800"/>
              <a:gd name="connsiteY77" fmla="*/ 6565900 h 6705600"/>
              <a:gd name="connsiteX78" fmla="*/ 4635500 w 6273800"/>
              <a:gd name="connsiteY78" fmla="*/ 6451600 h 6705600"/>
              <a:gd name="connsiteX79" fmla="*/ 4533900 w 6273800"/>
              <a:gd name="connsiteY79" fmla="*/ 6426200 h 6705600"/>
              <a:gd name="connsiteX80" fmla="*/ 4356100 w 6273800"/>
              <a:gd name="connsiteY80" fmla="*/ 6388100 h 6705600"/>
              <a:gd name="connsiteX81" fmla="*/ 4584700 w 6273800"/>
              <a:gd name="connsiteY81" fmla="*/ 6527800 h 6705600"/>
              <a:gd name="connsiteX82" fmla="*/ 4559300 w 6273800"/>
              <a:gd name="connsiteY82" fmla="*/ 6578600 h 6705600"/>
              <a:gd name="connsiteX83" fmla="*/ 4330700 w 6273800"/>
              <a:gd name="connsiteY83" fmla="*/ 6426200 h 6705600"/>
              <a:gd name="connsiteX84" fmla="*/ 4191000 w 6273800"/>
              <a:gd name="connsiteY84" fmla="*/ 6400800 h 6705600"/>
              <a:gd name="connsiteX85" fmla="*/ 4140200 w 6273800"/>
              <a:gd name="connsiteY85" fmla="*/ 6477000 h 6705600"/>
              <a:gd name="connsiteX86" fmla="*/ 3949700 w 6273800"/>
              <a:gd name="connsiteY86" fmla="*/ 6362700 h 6705600"/>
              <a:gd name="connsiteX87" fmla="*/ 3886200 w 6273800"/>
              <a:gd name="connsiteY87" fmla="*/ 6248400 h 6705600"/>
              <a:gd name="connsiteX88" fmla="*/ 3860800 w 6273800"/>
              <a:gd name="connsiteY88" fmla="*/ 6286500 h 6705600"/>
              <a:gd name="connsiteX89" fmla="*/ 3695700 w 6273800"/>
              <a:gd name="connsiteY89" fmla="*/ 6223000 h 6705600"/>
              <a:gd name="connsiteX90" fmla="*/ 3632200 w 6273800"/>
              <a:gd name="connsiteY90" fmla="*/ 6248400 h 6705600"/>
              <a:gd name="connsiteX91" fmla="*/ 3479800 w 6273800"/>
              <a:gd name="connsiteY91" fmla="*/ 6235700 h 6705600"/>
              <a:gd name="connsiteX92" fmla="*/ 3606800 w 6273800"/>
              <a:gd name="connsiteY92" fmla="*/ 6400800 h 6705600"/>
              <a:gd name="connsiteX93" fmla="*/ 3543300 w 6273800"/>
              <a:gd name="connsiteY93" fmla="*/ 6426200 h 6705600"/>
              <a:gd name="connsiteX94" fmla="*/ 3390900 w 6273800"/>
              <a:gd name="connsiteY94" fmla="*/ 6210300 h 6705600"/>
              <a:gd name="connsiteX95" fmla="*/ 3251200 w 6273800"/>
              <a:gd name="connsiteY95" fmla="*/ 6197600 h 6705600"/>
              <a:gd name="connsiteX96" fmla="*/ 3060700 w 6273800"/>
              <a:gd name="connsiteY96" fmla="*/ 6197600 h 6705600"/>
              <a:gd name="connsiteX97" fmla="*/ 2895600 w 6273800"/>
              <a:gd name="connsiteY97" fmla="*/ 6350000 h 6705600"/>
              <a:gd name="connsiteX98" fmla="*/ 2692400 w 6273800"/>
              <a:gd name="connsiteY98" fmla="*/ 6362700 h 6705600"/>
              <a:gd name="connsiteX99" fmla="*/ 2552700 w 6273800"/>
              <a:gd name="connsiteY99" fmla="*/ 6350000 h 6705600"/>
              <a:gd name="connsiteX100" fmla="*/ 2311400 w 6273800"/>
              <a:gd name="connsiteY100" fmla="*/ 6184900 h 6705600"/>
              <a:gd name="connsiteX101" fmla="*/ 2057400 w 6273800"/>
              <a:gd name="connsiteY101" fmla="*/ 6019800 h 6705600"/>
              <a:gd name="connsiteX102" fmla="*/ 2019300 w 6273800"/>
              <a:gd name="connsiteY102" fmla="*/ 6032500 h 6705600"/>
              <a:gd name="connsiteX103" fmla="*/ 1955800 w 6273800"/>
              <a:gd name="connsiteY103" fmla="*/ 6032500 h 6705600"/>
              <a:gd name="connsiteX104" fmla="*/ 1917700 w 6273800"/>
              <a:gd name="connsiteY104" fmla="*/ 5969000 h 6705600"/>
              <a:gd name="connsiteX105" fmla="*/ 1854200 w 6273800"/>
              <a:gd name="connsiteY105" fmla="*/ 5969000 h 6705600"/>
              <a:gd name="connsiteX106" fmla="*/ 1803400 w 6273800"/>
              <a:gd name="connsiteY106" fmla="*/ 5892800 h 6705600"/>
              <a:gd name="connsiteX107" fmla="*/ 1727200 w 6273800"/>
              <a:gd name="connsiteY107" fmla="*/ 5880100 h 6705600"/>
              <a:gd name="connsiteX108" fmla="*/ 1524000 w 6273800"/>
              <a:gd name="connsiteY108" fmla="*/ 5892800 h 6705600"/>
              <a:gd name="connsiteX109" fmla="*/ 1346200 w 6273800"/>
              <a:gd name="connsiteY109" fmla="*/ 5905500 h 6705600"/>
              <a:gd name="connsiteX110" fmla="*/ 1219200 w 6273800"/>
              <a:gd name="connsiteY110" fmla="*/ 5994400 h 6705600"/>
              <a:gd name="connsiteX111" fmla="*/ 1054100 w 6273800"/>
              <a:gd name="connsiteY111" fmla="*/ 6045200 h 6705600"/>
              <a:gd name="connsiteX112" fmla="*/ 876300 w 6273800"/>
              <a:gd name="connsiteY112" fmla="*/ 6096000 h 6705600"/>
              <a:gd name="connsiteX113" fmla="*/ 876300 w 6273800"/>
              <a:gd name="connsiteY113" fmla="*/ 6096000 h 6705600"/>
              <a:gd name="connsiteX114" fmla="*/ 723900 w 6273800"/>
              <a:gd name="connsiteY114" fmla="*/ 6121400 h 6705600"/>
              <a:gd name="connsiteX115" fmla="*/ 609600 w 6273800"/>
              <a:gd name="connsiteY115" fmla="*/ 6121400 h 6705600"/>
              <a:gd name="connsiteX116" fmla="*/ 469900 w 6273800"/>
              <a:gd name="connsiteY116" fmla="*/ 6070600 h 6705600"/>
              <a:gd name="connsiteX117" fmla="*/ 482600 w 6273800"/>
              <a:gd name="connsiteY117" fmla="*/ 5829300 h 6705600"/>
              <a:gd name="connsiteX118" fmla="*/ 609600 w 6273800"/>
              <a:gd name="connsiteY118" fmla="*/ 5537200 h 6705600"/>
              <a:gd name="connsiteX119" fmla="*/ 762000 w 6273800"/>
              <a:gd name="connsiteY119" fmla="*/ 5359400 h 6705600"/>
              <a:gd name="connsiteX120" fmla="*/ 876300 w 6273800"/>
              <a:gd name="connsiteY120" fmla="*/ 5321300 h 670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</a:cxnLst>
            <a:rect l="l" t="t" r="r" b="b"/>
            <a:pathLst>
              <a:path w="6273800" h="6705600">
                <a:moveTo>
                  <a:pt x="876300" y="5321300"/>
                </a:moveTo>
                <a:lnTo>
                  <a:pt x="241300" y="5054600"/>
                </a:lnTo>
                <a:lnTo>
                  <a:pt x="12700" y="4724400"/>
                </a:lnTo>
                <a:lnTo>
                  <a:pt x="0" y="4241800"/>
                </a:lnTo>
                <a:lnTo>
                  <a:pt x="279400" y="3975100"/>
                </a:lnTo>
                <a:lnTo>
                  <a:pt x="469900" y="3949700"/>
                </a:lnTo>
                <a:lnTo>
                  <a:pt x="495300" y="3670300"/>
                </a:lnTo>
                <a:lnTo>
                  <a:pt x="508000" y="3390900"/>
                </a:lnTo>
                <a:lnTo>
                  <a:pt x="596900" y="3314700"/>
                </a:lnTo>
                <a:lnTo>
                  <a:pt x="596900" y="3263900"/>
                </a:lnTo>
                <a:lnTo>
                  <a:pt x="812800" y="3022600"/>
                </a:lnTo>
                <a:lnTo>
                  <a:pt x="812800" y="2857500"/>
                </a:lnTo>
                <a:lnTo>
                  <a:pt x="889000" y="2540000"/>
                </a:lnTo>
                <a:lnTo>
                  <a:pt x="863600" y="2387600"/>
                </a:lnTo>
                <a:lnTo>
                  <a:pt x="965200" y="2324100"/>
                </a:lnTo>
                <a:lnTo>
                  <a:pt x="1054100" y="2108200"/>
                </a:lnTo>
                <a:lnTo>
                  <a:pt x="1295400" y="1778000"/>
                </a:lnTo>
                <a:lnTo>
                  <a:pt x="1587500" y="1612900"/>
                </a:lnTo>
                <a:lnTo>
                  <a:pt x="2057400" y="1447800"/>
                </a:lnTo>
                <a:lnTo>
                  <a:pt x="2171700" y="1422400"/>
                </a:lnTo>
                <a:lnTo>
                  <a:pt x="2032000" y="1130300"/>
                </a:lnTo>
                <a:lnTo>
                  <a:pt x="1993900" y="685800"/>
                </a:lnTo>
                <a:lnTo>
                  <a:pt x="2095500" y="381000"/>
                </a:lnTo>
                <a:lnTo>
                  <a:pt x="2514600" y="101600"/>
                </a:lnTo>
                <a:lnTo>
                  <a:pt x="2844800" y="12700"/>
                </a:lnTo>
                <a:lnTo>
                  <a:pt x="3009900" y="50800"/>
                </a:lnTo>
                <a:lnTo>
                  <a:pt x="3187700" y="0"/>
                </a:lnTo>
                <a:lnTo>
                  <a:pt x="3467100" y="114300"/>
                </a:lnTo>
                <a:lnTo>
                  <a:pt x="3619500" y="139700"/>
                </a:lnTo>
                <a:lnTo>
                  <a:pt x="3733800" y="254000"/>
                </a:lnTo>
                <a:lnTo>
                  <a:pt x="3860800" y="279400"/>
                </a:lnTo>
                <a:lnTo>
                  <a:pt x="3937000" y="558800"/>
                </a:lnTo>
                <a:lnTo>
                  <a:pt x="4051300" y="571500"/>
                </a:lnTo>
                <a:lnTo>
                  <a:pt x="3987800" y="673100"/>
                </a:lnTo>
                <a:lnTo>
                  <a:pt x="4089400" y="762000"/>
                </a:lnTo>
                <a:lnTo>
                  <a:pt x="4102100" y="914400"/>
                </a:lnTo>
                <a:lnTo>
                  <a:pt x="4114800" y="1092200"/>
                </a:lnTo>
                <a:lnTo>
                  <a:pt x="4025900" y="1231900"/>
                </a:lnTo>
                <a:lnTo>
                  <a:pt x="3975100" y="1346200"/>
                </a:lnTo>
                <a:lnTo>
                  <a:pt x="4000500" y="1397000"/>
                </a:lnTo>
                <a:lnTo>
                  <a:pt x="4368800" y="1524000"/>
                </a:lnTo>
                <a:lnTo>
                  <a:pt x="4724400" y="1663700"/>
                </a:lnTo>
                <a:lnTo>
                  <a:pt x="4914900" y="1803400"/>
                </a:lnTo>
                <a:lnTo>
                  <a:pt x="4991100" y="1968500"/>
                </a:lnTo>
                <a:lnTo>
                  <a:pt x="5219700" y="2209800"/>
                </a:lnTo>
                <a:lnTo>
                  <a:pt x="5283200" y="2527300"/>
                </a:lnTo>
                <a:lnTo>
                  <a:pt x="5207000" y="2832100"/>
                </a:lnTo>
                <a:lnTo>
                  <a:pt x="5372100" y="2959100"/>
                </a:lnTo>
                <a:lnTo>
                  <a:pt x="5334000" y="3136900"/>
                </a:lnTo>
                <a:lnTo>
                  <a:pt x="5397500" y="3365500"/>
                </a:lnTo>
                <a:lnTo>
                  <a:pt x="5524500" y="3429000"/>
                </a:lnTo>
                <a:lnTo>
                  <a:pt x="5562600" y="3543300"/>
                </a:lnTo>
                <a:lnTo>
                  <a:pt x="5715000" y="3568700"/>
                </a:lnTo>
                <a:lnTo>
                  <a:pt x="5854700" y="3746500"/>
                </a:lnTo>
                <a:lnTo>
                  <a:pt x="5664200" y="3784600"/>
                </a:lnTo>
                <a:lnTo>
                  <a:pt x="5664200" y="4025900"/>
                </a:lnTo>
                <a:lnTo>
                  <a:pt x="5524500" y="4114800"/>
                </a:lnTo>
                <a:lnTo>
                  <a:pt x="5524500" y="4114800"/>
                </a:lnTo>
                <a:lnTo>
                  <a:pt x="5765800" y="4216400"/>
                </a:lnTo>
                <a:lnTo>
                  <a:pt x="6057900" y="4406900"/>
                </a:lnTo>
                <a:lnTo>
                  <a:pt x="6248400" y="4521200"/>
                </a:lnTo>
                <a:lnTo>
                  <a:pt x="6273800" y="4762500"/>
                </a:lnTo>
                <a:lnTo>
                  <a:pt x="6146800" y="5029200"/>
                </a:lnTo>
                <a:lnTo>
                  <a:pt x="5930900" y="5080000"/>
                </a:lnTo>
                <a:lnTo>
                  <a:pt x="5778500" y="5181600"/>
                </a:lnTo>
                <a:lnTo>
                  <a:pt x="5524500" y="5219700"/>
                </a:lnTo>
                <a:lnTo>
                  <a:pt x="5295900" y="5321300"/>
                </a:lnTo>
                <a:lnTo>
                  <a:pt x="4978400" y="5537200"/>
                </a:lnTo>
                <a:lnTo>
                  <a:pt x="5105400" y="5816600"/>
                </a:lnTo>
                <a:lnTo>
                  <a:pt x="5181600" y="5816600"/>
                </a:lnTo>
                <a:lnTo>
                  <a:pt x="5308600" y="6096000"/>
                </a:lnTo>
                <a:lnTo>
                  <a:pt x="5359400" y="6515100"/>
                </a:lnTo>
                <a:lnTo>
                  <a:pt x="5346700" y="6705600"/>
                </a:lnTo>
                <a:lnTo>
                  <a:pt x="5054600" y="6692900"/>
                </a:lnTo>
                <a:lnTo>
                  <a:pt x="4940300" y="6654800"/>
                </a:lnTo>
                <a:lnTo>
                  <a:pt x="4914900" y="6654800"/>
                </a:lnTo>
                <a:lnTo>
                  <a:pt x="4762500" y="6565900"/>
                </a:lnTo>
                <a:lnTo>
                  <a:pt x="4737100" y="6565900"/>
                </a:lnTo>
                <a:lnTo>
                  <a:pt x="4635500" y="6451600"/>
                </a:lnTo>
                <a:lnTo>
                  <a:pt x="4533900" y="6426200"/>
                </a:lnTo>
                <a:lnTo>
                  <a:pt x="4356100" y="6388100"/>
                </a:lnTo>
                <a:lnTo>
                  <a:pt x="4584700" y="6527800"/>
                </a:lnTo>
                <a:lnTo>
                  <a:pt x="4559300" y="6578600"/>
                </a:lnTo>
                <a:lnTo>
                  <a:pt x="4330700" y="6426200"/>
                </a:lnTo>
                <a:lnTo>
                  <a:pt x="4191000" y="6400800"/>
                </a:lnTo>
                <a:lnTo>
                  <a:pt x="4140200" y="6477000"/>
                </a:lnTo>
                <a:lnTo>
                  <a:pt x="3949700" y="6362700"/>
                </a:lnTo>
                <a:lnTo>
                  <a:pt x="3886200" y="6248400"/>
                </a:lnTo>
                <a:lnTo>
                  <a:pt x="3860800" y="6286500"/>
                </a:lnTo>
                <a:lnTo>
                  <a:pt x="3695700" y="6223000"/>
                </a:lnTo>
                <a:lnTo>
                  <a:pt x="3632200" y="6248400"/>
                </a:lnTo>
                <a:lnTo>
                  <a:pt x="3479800" y="6235700"/>
                </a:lnTo>
                <a:lnTo>
                  <a:pt x="3606800" y="6400800"/>
                </a:lnTo>
                <a:lnTo>
                  <a:pt x="3543300" y="6426200"/>
                </a:lnTo>
                <a:lnTo>
                  <a:pt x="3390900" y="6210300"/>
                </a:lnTo>
                <a:lnTo>
                  <a:pt x="3251200" y="6197600"/>
                </a:lnTo>
                <a:lnTo>
                  <a:pt x="3060700" y="6197600"/>
                </a:lnTo>
                <a:lnTo>
                  <a:pt x="2895600" y="6350000"/>
                </a:lnTo>
                <a:lnTo>
                  <a:pt x="2692400" y="6362700"/>
                </a:lnTo>
                <a:lnTo>
                  <a:pt x="2552700" y="6350000"/>
                </a:lnTo>
                <a:lnTo>
                  <a:pt x="2311400" y="6184900"/>
                </a:lnTo>
                <a:lnTo>
                  <a:pt x="2057400" y="6019800"/>
                </a:lnTo>
                <a:lnTo>
                  <a:pt x="2019300" y="6032500"/>
                </a:lnTo>
                <a:lnTo>
                  <a:pt x="1955800" y="6032500"/>
                </a:lnTo>
                <a:lnTo>
                  <a:pt x="1917700" y="5969000"/>
                </a:lnTo>
                <a:lnTo>
                  <a:pt x="1854200" y="5969000"/>
                </a:lnTo>
                <a:lnTo>
                  <a:pt x="1803400" y="5892800"/>
                </a:lnTo>
                <a:lnTo>
                  <a:pt x="1727200" y="5880100"/>
                </a:lnTo>
                <a:lnTo>
                  <a:pt x="1524000" y="5892800"/>
                </a:lnTo>
                <a:lnTo>
                  <a:pt x="1346200" y="5905500"/>
                </a:lnTo>
                <a:lnTo>
                  <a:pt x="1219200" y="5994400"/>
                </a:lnTo>
                <a:lnTo>
                  <a:pt x="1054100" y="6045200"/>
                </a:lnTo>
                <a:lnTo>
                  <a:pt x="876300" y="6096000"/>
                </a:lnTo>
                <a:lnTo>
                  <a:pt x="876300" y="6096000"/>
                </a:lnTo>
                <a:lnTo>
                  <a:pt x="723900" y="6121400"/>
                </a:lnTo>
                <a:lnTo>
                  <a:pt x="609600" y="6121400"/>
                </a:lnTo>
                <a:lnTo>
                  <a:pt x="469900" y="6070600"/>
                </a:lnTo>
                <a:lnTo>
                  <a:pt x="482600" y="5829300"/>
                </a:lnTo>
                <a:lnTo>
                  <a:pt x="609600" y="5537200"/>
                </a:lnTo>
                <a:lnTo>
                  <a:pt x="762000" y="5359400"/>
                </a:lnTo>
                <a:lnTo>
                  <a:pt x="876300" y="5321300"/>
                </a:lnTo>
                <a:close/>
              </a:path>
            </a:pathLst>
          </a:custGeom>
          <a:blipFill>
            <a:blip r:embed="rId27" cstate="print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0" name="Rectangle 139"/>
          <p:cNvSpPr/>
          <p:nvPr/>
        </p:nvSpPr>
        <p:spPr>
          <a:xfrm>
            <a:off x="6143636" y="1571612"/>
            <a:ext cx="25717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folle du régiment,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La préférée du Capitaine des Dragons,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Le rire du sergent,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Un matin de printemps,</a:t>
            </a:r>
            <a:br>
              <a:rPr lang="fr-FR" sz="1600" dirty="0" smtClean="0">
                <a:solidFill>
                  <a:srgbClr val="FF0000"/>
                </a:solidFill>
              </a:rPr>
            </a:br>
            <a:r>
              <a:rPr lang="fr-FR" sz="1600" dirty="0" smtClean="0">
                <a:solidFill>
                  <a:srgbClr val="FF0000"/>
                </a:solidFill>
              </a:rPr>
              <a:t>M'a fait comprendre comment gagner du galon. </a:t>
            </a:r>
            <a:endParaRPr lang="fr-FR" sz="1600" dirty="0">
              <a:solidFill>
                <a:srgbClr val="FF0000"/>
              </a:solidFill>
            </a:endParaRPr>
          </a:p>
        </p:txBody>
      </p:sp>
      <p:pic>
        <p:nvPicPr>
          <p:cNvPr id="100" name="Image 99" descr="8c8146f0.png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3929058" y="5165055"/>
            <a:ext cx="1143008" cy="1692945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03 Le Rire du Serg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0"/>
                            </p:stCondLst>
                            <p:childTnLst>
                              <p:par>
                                <p:cTn id="37" presetID="12" presetClass="exit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38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500"/>
                            </p:stCondLst>
                            <p:childTnLst>
                              <p:par>
                                <p:cTn id="44" presetID="49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5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500"/>
                            </p:stCondLst>
                            <p:childTnLst>
                              <p:par>
                                <p:cTn id="65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66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50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500"/>
                            </p:stCondLst>
                            <p:childTnLst>
                              <p:par>
                                <p:cTn id="7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500"/>
                            </p:stCondLst>
                            <p:childTnLst>
                              <p:par>
                                <p:cTn id="86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87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75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2500"/>
                            </p:stCondLst>
                            <p:childTnLst>
                              <p:par>
                                <p:cTn id="10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7500"/>
                            </p:stCondLst>
                            <p:childTnLst>
                              <p:par>
                                <p:cTn id="107" presetID="12" presetClass="exit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8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2" presetClass="entr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2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1000"/>
                            </p:stCondLst>
                            <p:childTnLst>
                              <p:par>
                                <p:cTn id="11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6000"/>
                            </p:stCondLst>
                            <p:childTnLst>
                              <p:par>
                                <p:cTn id="12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1000"/>
                            </p:stCondLst>
                            <p:childTnLst>
                              <p:par>
                                <p:cTn id="12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6000"/>
                            </p:stCondLst>
                            <p:childTnLst>
                              <p:par>
                                <p:cTn id="135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36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0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8000"/>
                            </p:stCondLst>
                            <p:childTnLst>
                              <p:par>
                                <p:cTn id="14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3000"/>
                            </p:stCondLst>
                            <p:childTnLst>
                              <p:par>
                                <p:cTn id="14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8000"/>
                            </p:stCondLst>
                            <p:childTnLst>
                              <p:par>
                                <p:cTn id="156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5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90000"/>
                            </p:stCondLst>
                            <p:childTnLst>
                              <p:par>
                                <p:cTn id="16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5000"/>
                            </p:stCondLst>
                            <p:childTnLst>
                              <p:par>
                                <p:cTn id="170" presetID="49" presetClass="entr" presetSubtype="0" de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8500"/>
                            </p:stCondLst>
                            <p:childTnLst>
                              <p:par>
                                <p:cTn id="177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7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99500"/>
                            </p:stCondLst>
                            <p:childTnLst>
                              <p:par>
                                <p:cTn id="181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3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1500"/>
                            </p:stCondLst>
                            <p:childTnLst>
                              <p:par>
                                <p:cTn id="18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6500"/>
                            </p:stCondLst>
                            <p:childTnLst>
                              <p:par>
                                <p:cTn id="19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11500"/>
                            </p:stCondLst>
                            <p:childTnLst>
                              <p:par>
                                <p:cTn id="19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xit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06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16500"/>
                            </p:stCondLst>
                            <p:childTnLst>
                              <p:par>
                                <p:cTn id="209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18500"/>
                            </p:stCondLst>
                            <p:childTnLst>
                              <p:par>
                                <p:cTn id="21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23500"/>
                            </p:stCondLst>
                            <p:childTnLst>
                              <p:par>
                                <p:cTn id="22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27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28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29500"/>
                            </p:stCondLst>
                            <p:childTnLst>
                              <p:par>
                                <p:cTn id="231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3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3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36500"/>
                            </p:stCondLst>
                            <p:childTnLst>
                              <p:par>
                                <p:cTn id="24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41500"/>
                            </p:stCondLst>
                            <p:childTnLst>
                              <p:par>
                                <p:cTn id="249" presetID="1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50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4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43500"/>
                            </p:stCondLst>
                            <p:childTnLst>
                              <p:par>
                                <p:cTn id="256" presetID="49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46500"/>
                            </p:stCondLst>
                            <p:childTnLst>
                              <p:par>
                                <p:cTn id="26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51500"/>
                            </p:stCondLst>
                            <p:childTnLst>
                              <p:par>
                                <p:cTn id="27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56500"/>
                            </p:stCondLst>
                            <p:childTnLst>
                              <p:par>
                                <p:cTn id="277" presetID="1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78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2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58500"/>
                            </p:stCondLst>
                            <p:childTnLst>
                              <p:par>
                                <p:cTn id="2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60500"/>
                            </p:stCondLst>
                            <p:childTnLst>
                              <p:par>
                                <p:cTn id="29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65500"/>
                            </p:stCondLst>
                            <p:childTnLst>
                              <p:par>
                                <p:cTn id="29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170500"/>
                            </p:stCondLst>
                            <p:childTnLst>
                              <p:par>
                                <p:cTn id="30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75500"/>
                            </p:stCondLst>
                            <p:childTnLst>
                              <p:par>
                                <p:cTn id="3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80500"/>
                            </p:stCondLst>
                            <p:childTnLst>
                              <p:par>
                                <p:cTn id="31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185500"/>
                            </p:stCondLst>
                            <p:childTnLst>
                              <p:par>
                                <p:cTn id="32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190500"/>
                            </p:stCondLst>
                            <p:childTnLst>
                              <p:par>
                                <p:cTn id="33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95500"/>
                            </p:stCondLst>
                            <p:childTnLst>
                              <p:par>
                                <p:cTn id="34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>
                            <p:stCondLst>
                              <p:cond delay="200500"/>
                            </p:stCondLst>
                            <p:childTnLst>
                              <p:par>
                                <p:cTn id="34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/>
      <p:bldP spid="83" grpId="1"/>
      <p:bldP spid="89" grpId="0"/>
      <p:bldP spid="89" grpId="1"/>
      <p:bldP spid="90" grpId="0"/>
      <p:bldP spid="90" grpId="1"/>
      <p:bldP spid="91" grpId="0"/>
      <p:bldP spid="91" grpId="1"/>
      <p:bldP spid="92" grpId="0"/>
      <p:bldP spid="92" grpId="1"/>
      <p:bldP spid="93" grpId="0"/>
      <p:bldP spid="93" grpId="1"/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1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0"/>
          <p:cNvGrpSpPr/>
          <p:nvPr/>
        </p:nvGrpSpPr>
        <p:grpSpPr>
          <a:xfrm>
            <a:off x="-12700" y="0"/>
            <a:ext cx="9156700" cy="6870700"/>
            <a:chOff x="-12700" y="0"/>
            <a:chExt cx="9156700" cy="6870700"/>
          </a:xfrm>
        </p:grpSpPr>
        <p:sp>
          <p:nvSpPr>
            <p:cNvPr id="20" name="Forme libre 19"/>
            <p:cNvSpPr/>
            <p:nvPr/>
          </p:nvSpPr>
          <p:spPr>
            <a:xfrm>
              <a:off x="4968000" y="46080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Forme libre 15"/>
            <p:cNvSpPr/>
            <p:nvPr/>
          </p:nvSpPr>
          <p:spPr>
            <a:xfrm>
              <a:off x="-12700" y="4787900"/>
              <a:ext cx="9156700" cy="2082800"/>
            </a:xfrm>
            <a:custGeom>
              <a:avLst/>
              <a:gdLst>
                <a:gd name="connsiteX0" fmla="*/ 0 w 9156700"/>
                <a:gd name="connsiteY0" fmla="*/ 2057400 h 2082800"/>
                <a:gd name="connsiteX1" fmla="*/ 25400 w 9156700"/>
                <a:gd name="connsiteY1" fmla="*/ 419100 h 2082800"/>
                <a:gd name="connsiteX2" fmla="*/ 3492500 w 9156700"/>
                <a:gd name="connsiteY2" fmla="*/ 0 h 2082800"/>
                <a:gd name="connsiteX3" fmla="*/ 3492500 w 9156700"/>
                <a:gd name="connsiteY3" fmla="*/ 76200 h 2082800"/>
                <a:gd name="connsiteX4" fmla="*/ 9144000 w 9156700"/>
                <a:gd name="connsiteY4" fmla="*/ 901700 h 2082800"/>
                <a:gd name="connsiteX5" fmla="*/ 9156700 w 9156700"/>
                <a:gd name="connsiteY5" fmla="*/ 2082800 h 2082800"/>
                <a:gd name="connsiteX6" fmla="*/ 0 w 9156700"/>
                <a:gd name="connsiteY6" fmla="*/ 2057400 h 20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56700" h="2082800">
                  <a:moveTo>
                    <a:pt x="0" y="2057400"/>
                  </a:moveTo>
                  <a:lnTo>
                    <a:pt x="25400" y="419100"/>
                  </a:lnTo>
                  <a:lnTo>
                    <a:pt x="3492500" y="0"/>
                  </a:lnTo>
                  <a:lnTo>
                    <a:pt x="3492500" y="76200"/>
                  </a:lnTo>
                  <a:lnTo>
                    <a:pt x="9144000" y="901700"/>
                  </a:lnTo>
                  <a:lnTo>
                    <a:pt x="9156700" y="2082800"/>
                  </a:lnTo>
                  <a:lnTo>
                    <a:pt x="0" y="2057400"/>
                  </a:ln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" name="Image 1" descr="25_image_betty black-gold.jpg"/>
            <p:cNvPicPr>
              <a:picLocks noChangeAspect="1"/>
            </p:cNvPicPr>
            <p:nvPr/>
          </p:nvPicPr>
          <p:blipFill>
            <a:blip r:embed="rId5" cstate="print"/>
            <a:srcRect b="75990"/>
            <a:stretch>
              <a:fillRect/>
            </a:stretch>
          </p:blipFill>
          <p:spPr>
            <a:xfrm>
              <a:off x="13427" y="0"/>
              <a:ext cx="9130573" cy="164305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</p:pic>
        <p:sp>
          <p:nvSpPr>
            <p:cNvPr id="9" name="Forme libre 8"/>
            <p:cNvSpPr/>
            <p:nvPr/>
          </p:nvSpPr>
          <p:spPr>
            <a:xfrm>
              <a:off x="2484053" y="1489585"/>
              <a:ext cx="1020476" cy="3451117"/>
            </a:xfrm>
            <a:custGeom>
              <a:avLst/>
              <a:gdLst>
                <a:gd name="connsiteX0" fmla="*/ 723900 w 723900"/>
                <a:gd name="connsiteY0" fmla="*/ 2190750 h 2228850"/>
                <a:gd name="connsiteX1" fmla="*/ 714375 w 723900"/>
                <a:gd name="connsiteY1" fmla="*/ 57150 h 2228850"/>
                <a:gd name="connsiteX2" fmla="*/ 0 w 723900"/>
                <a:gd name="connsiteY2" fmla="*/ 0 h 2228850"/>
                <a:gd name="connsiteX3" fmla="*/ 85725 w 723900"/>
                <a:gd name="connsiteY3" fmla="*/ 2228850 h 2228850"/>
                <a:gd name="connsiteX4" fmla="*/ 723900 w 723900"/>
                <a:gd name="connsiteY4" fmla="*/ 2190750 h 2228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900" h="2228850">
                  <a:moveTo>
                    <a:pt x="723900" y="2190750"/>
                  </a:moveTo>
                  <a:lnTo>
                    <a:pt x="714375" y="57150"/>
                  </a:lnTo>
                  <a:lnTo>
                    <a:pt x="0" y="0"/>
                  </a:lnTo>
                  <a:lnTo>
                    <a:pt x="85725" y="2228850"/>
                  </a:lnTo>
                  <a:lnTo>
                    <a:pt x="723900" y="2190750"/>
                  </a:ln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737418"/>
              <a:ext cx="2846590" cy="4940702"/>
            </a:xfrm>
            <a:custGeom>
              <a:avLst/>
              <a:gdLst>
                <a:gd name="connsiteX0" fmla="*/ 9525 w 2019300"/>
                <a:gd name="connsiteY0" fmla="*/ 0 h 3190875"/>
                <a:gd name="connsiteX1" fmla="*/ 2019300 w 2019300"/>
                <a:gd name="connsiteY1" fmla="*/ 257175 h 3190875"/>
                <a:gd name="connsiteX2" fmla="*/ 1943100 w 2019300"/>
                <a:gd name="connsiteY2" fmla="*/ 342900 h 3190875"/>
                <a:gd name="connsiteX3" fmla="*/ 1971675 w 2019300"/>
                <a:gd name="connsiteY3" fmla="*/ 2838450 h 3190875"/>
                <a:gd name="connsiteX4" fmla="*/ 0 w 2019300"/>
                <a:gd name="connsiteY4" fmla="*/ 3190875 h 3190875"/>
                <a:gd name="connsiteX5" fmla="*/ 9525 w 2019300"/>
                <a:gd name="connsiteY5" fmla="*/ 0 h 3190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300" h="3190875">
                  <a:moveTo>
                    <a:pt x="9525" y="0"/>
                  </a:moveTo>
                  <a:lnTo>
                    <a:pt x="2019300" y="257175"/>
                  </a:lnTo>
                  <a:lnTo>
                    <a:pt x="1943100" y="342900"/>
                  </a:lnTo>
                  <a:lnTo>
                    <a:pt x="1971675" y="2838450"/>
                  </a:lnTo>
                  <a:lnTo>
                    <a:pt x="0" y="3190875"/>
                  </a:lnTo>
                  <a:lnTo>
                    <a:pt x="9525" y="0"/>
                  </a:lnTo>
                  <a:close/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3423965" y="766915"/>
              <a:ext cx="5720035" cy="4984947"/>
            </a:xfrm>
            <a:custGeom>
              <a:avLst/>
              <a:gdLst>
                <a:gd name="connsiteX0" fmla="*/ 4057650 w 4057650"/>
                <a:gd name="connsiteY0" fmla="*/ 3219450 h 3219450"/>
                <a:gd name="connsiteX1" fmla="*/ 1562100 w 4057650"/>
                <a:gd name="connsiteY1" fmla="*/ 2876550 h 3219450"/>
                <a:gd name="connsiteX2" fmla="*/ 1571625 w 4057650"/>
                <a:gd name="connsiteY2" fmla="*/ 600075 h 3219450"/>
                <a:gd name="connsiteX3" fmla="*/ 657225 w 4057650"/>
                <a:gd name="connsiteY3" fmla="*/ 676275 h 3219450"/>
                <a:gd name="connsiteX4" fmla="*/ 628650 w 4057650"/>
                <a:gd name="connsiteY4" fmla="*/ 2724150 h 3219450"/>
                <a:gd name="connsiteX5" fmla="*/ 28575 w 4057650"/>
                <a:gd name="connsiteY5" fmla="*/ 2647950 h 3219450"/>
                <a:gd name="connsiteX6" fmla="*/ 0 w 4057650"/>
                <a:gd name="connsiteY6" fmla="*/ 523875 h 3219450"/>
                <a:gd name="connsiteX7" fmla="*/ 4057650 w 4057650"/>
                <a:gd name="connsiteY7" fmla="*/ 0 h 3219450"/>
                <a:gd name="connsiteX8" fmla="*/ 4057650 w 4057650"/>
                <a:gd name="connsiteY8" fmla="*/ 3219450 h 3219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57650" h="3219450">
                  <a:moveTo>
                    <a:pt x="4057650" y="3219450"/>
                  </a:moveTo>
                  <a:lnTo>
                    <a:pt x="1562100" y="2876550"/>
                  </a:lnTo>
                  <a:lnTo>
                    <a:pt x="1571625" y="600075"/>
                  </a:lnTo>
                  <a:lnTo>
                    <a:pt x="657225" y="676275"/>
                  </a:lnTo>
                  <a:lnTo>
                    <a:pt x="628650" y="2724150"/>
                  </a:lnTo>
                  <a:lnTo>
                    <a:pt x="28575" y="2647950"/>
                  </a:lnTo>
                  <a:lnTo>
                    <a:pt x="0" y="523875"/>
                  </a:lnTo>
                  <a:lnTo>
                    <a:pt x="4057650" y="0"/>
                  </a:lnTo>
                  <a:lnTo>
                    <a:pt x="4057650" y="3219450"/>
                  </a:lnTo>
                  <a:close/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2779454" y="4881708"/>
              <a:ext cx="671366" cy="44245"/>
            </a:xfrm>
            <a:custGeom>
              <a:avLst/>
              <a:gdLst>
                <a:gd name="connsiteX0" fmla="*/ 476250 w 476250"/>
                <a:gd name="connsiteY0" fmla="*/ 0 h 28575"/>
                <a:gd name="connsiteX1" fmla="*/ 0 w 476250"/>
                <a:gd name="connsiteY1" fmla="*/ 28575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76250" h="28575">
                  <a:moveTo>
                    <a:pt x="476250" y="0"/>
                  </a:moveTo>
                  <a:lnTo>
                    <a:pt x="0" y="28575"/>
                  </a:lnTo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>
              <a:off x="4368800" y="4508500"/>
              <a:ext cx="584200" cy="571500"/>
            </a:xfrm>
            <a:custGeom>
              <a:avLst/>
              <a:gdLst>
                <a:gd name="connsiteX0" fmla="*/ 0 w 584200"/>
                <a:gd name="connsiteY0" fmla="*/ 482600 h 571500"/>
                <a:gd name="connsiteX1" fmla="*/ 584200 w 584200"/>
                <a:gd name="connsiteY1" fmla="*/ 571500 h 571500"/>
                <a:gd name="connsiteX2" fmla="*/ 584200 w 584200"/>
                <a:gd name="connsiteY2" fmla="*/ 63500 h 571500"/>
                <a:gd name="connsiteX3" fmla="*/ 12700 w 584200"/>
                <a:gd name="connsiteY3" fmla="*/ 0 h 571500"/>
                <a:gd name="connsiteX4" fmla="*/ 0 w 584200"/>
                <a:gd name="connsiteY4" fmla="*/ 4826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84200" h="571500">
                  <a:moveTo>
                    <a:pt x="0" y="482600"/>
                  </a:moveTo>
                  <a:lnTo>
                    <a:pt x="584200" y="571500"/>
                  </a:lnTo>
                  <a:lnTo>
                    <a:pt x="584200" y="63500"/>
                  </a:lnTo>
                  <a:lnTo>
                    <a:pt x="12700" y="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>
              <a:off x="4953000" y="1625600"/>
              <a:ext cx="38100" cy="3454400"/>
            </a:xfrm>
            <a:custGeom>
              <a:avLst/>
              <a:gdLst>
                <a:gd name="connsiteX0" fmla="*/ 38100 w 38100"/>
                <a:gd name="connsiteY0" fmla="*/ 0 h 3454400"/>
                <a:gd name="connsiteX1" fmla="*/ 0 w 38100"/>
                <a:gd name="connsiteY1" fmla="*/ 3454400 h 3454400"/>
                <a:gd name="connsiteX2" fmla="*/ 0 w 38100"/>
                <a:gd name="connsiteY2" fmla="*/ 3454400 h 345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454400">
                  <a:moveTo>
                    <a:pt x="38100" y="0"/>
                  </a:moveTo>
                  <a:lnTo>
                    <a:pt x="0" y="3454400"/>
                  </a:lnTo>
                  <a:lnTo>
                    <a:pt x="0" y="3454400"/>
                  </a:lnTo>
                </a:path>
              </a:pathLst>
            </a:custGeom>
            <a:ln w="76200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Forme libre 16"/>
            <p:cNvSpPr/>
            <p:nvPr/>
          </p:nvSpPr>
          <p:spPr>
            <a:xfrm>
              <a:off x="4254500" y="1625600"/>
              <a:ext cx="1475317" cy="3594100"/>
            </a:xfrm>
            <a:custGeom>
              <a:avLst/>
              <a:gdLst>
                <a:gd name="connsiteX0" fmla="*/ 0 w 1475317"/>
                <a:gd name="connsiteY0" fmla="*/ 3352800 h 3594100"/>
                <a:gd name="connsiteX1" fmla="*/ 38100 w 1475317"/>
                <a:gd name="connsiteY1" fmla="*/ 114300 h 3594100"/>
                <a:gd name="connsiteX2" fmla="*/ 1447800 w 1475317"/>
                <a:gd name="connsiteY2" fmla="*/ 0 h 3594100"/>
                <a:gd name="connsiteX3" fmla="*/ 1435100 w 1475317"/>
                <a:gd name="connsiteY3" fmla="*/ 3594100 h 3594100"/>
                <a:gd name="connsiteX4" fmla="*/ 1295400 w 1475317"/>
                <a:gd name="connsiteY4" fmla="*/ 3556000 h 3594100"/>
                <a:gd name="connsiteX5" fmla="*/ 1282700 w 1475317"/>
                <a:gd name="connsiteY5" fmla="*/ 152400 h 3594100"/>
                <a:gd name="connsiteX6" fmla="*/ 177800 w 1475317"/>
                <a:gd name="connsiteY6" fmla="*/ 266700 h 3594100"/>
                <a:gd name="connsiteX7" fmla="*/ 139700 w 1475317"/>
                <a:gd name="connsiteY7" fmla="*/ 3365500 h 3594100"/>
                <a:gd name="connsiteX8" fmla="*/ 0 w 1475317"/>
                <a:gd name="connsiteY8" fmla="*/ 3352800 h 359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75317" h="3594100">
                  <a:moveTo>
                    <a:pt x="0" y="3352800"/>
                  </a:moveTo>
                  <a:lnTo>
                    <a:pt x="38100" y="114300"/>
                  </a:lnTo>
                  <a:lnTo>
                    <a:pt x="1447800" y="0"/>
                  </a:lnTo>
                  <a:cubicBezTo>
                    <a:pt x="1443567" y="1198033"/>
                    <a:pt x="1475317" y="3052233"/>
                    <a:pt x="1435100" y="3594100"/>
                  </a:cubicBezTo>
                  <a:lnTo>
                    <a:pt x="1295400" y="3556000"/>
                  </a:lnTo>
                  <a:cubicBezTo>
                    <a:pt x="1291167" y="2421467"/>
                    <a:pt x="1286933" y="1286933"/>
                    <a:pt x="1282700" y="152400"/>
                  </a:cubicBezTo>
                  <a:lnTo>
                    <a:pt x="177800" y="266700"/>
                  </a:lnTo>
                  <a:lnTo>
                    <a:pt x="139700" y="3365500"/>
                  </a:lnTo>
                  <a:lnTo>
                    <a:pt x="0" y="33528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6" name="Image 25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-60000">
              <a:off x="4032160" y="1507123"/>
              <a:ext cx="972000" cy="3637045"/>
            </a:xfrm>
            <a:prstGeom prst="rect">
              <a:avLst/>
            </a:prstGeom>
          </p:spPr>
        </p:pic>
        <p:sp>
          <p:nvSpPr>
            <p:cNvPr id="28" name="Forme libre 27"/>
            <p:cNvSpPr/>
            <p:nvPr/>
          </p:nvSpPr>
          <p:spPr>
            <a:xfrm>
              <a:off x="3454400" y="1549400"/>
              <a:ext cx="38100" cy="3302000"/>
            </a:xfrm>
            <a:custGeom>
              <a:avLst/>
              <a:gdLst>
                <a:gd name="connsiteX0" fmla="*/ 0 w 38100"/>
                <a:gd name="connsiteY0" fmla="*/ 0 h 3302000"/>
                <a:gd name="connsiteX1" fmla="*/ 38100 w 38100"/>
                <a:gd name="connsiteY1" fmla="*/ 3302000 h 3302000"/>
                <a:gd name="connsiteX2" fmla="*/ 38100 w 38100"/>
                <a:gd name="connsiteY2" fmla="*/ 3302000 h 330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" h="3302000">
                  <a:moveTo>
                    <a:pt x="0" y="0"/>
                  </a:moveTo>
                  <a:lnTo>
                    <a:pt x="38100" y="3302000"/>
                  </a:lnTo>
                  <a:lnTo>
                    <a:pt x="38100" y="3302000"/>
                  </a:lnTo>
                </a:path>
              </a:pathLst>
            </a:custGeom>
            <a:ln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7" name="Image 26" descr="6a92a1d9.png"/>
            <p:cNvPicPr>
              <a:picLocks noChangeAspect="1"/>
            </p:cNvPicPr>
            <p:nvPr/>
          </p:nvPicPr>
          <p:blipFill>
            <a:blip r:embed="rId10" cstate="print"/>
            <a:srcRect r="24803"/>
            <a:stretch>
              <a:fillRect/>
            </a:stretch>
          </p:blipFill>
          <p:spPr>
            <a:xfrm rot="-60000" flipH="1">
              <a:off x="4931463" y="1436357"/>
              <a:ext cx="972000" cy="3992808"/>
            </a:xfrm>
            <a:prstGeom prst="rect">
              <a:avLst/>
            </a:prstGeom>
          </p:spPr>
        </p:pic>
        <p:pic>
          <p:nvPicPr>
            <p:cNvPr id="29" name="Image 28" descr="e5ddd172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0" y="1214422"/>
              <a:ext cx="2714612" cy="2928957"/>
            </a:xfrm>
            <a:prstGeom prst="rect">
              <a:avLst/>
            </a:prstGeom>
          </p:spPr>
        </p:pic>
      </p:grpSp>
      <p:grpSp>
        <p:nvGrpSpPr>
          <p:cNvPr id="5" name="Groupe 20"/>
          <p:cNvGrpSpPr/>
          <p:nvPr/>
        </p:nvGrpSpPr>
        <p:grpSpPr>
          <a:xfrm>
            <a:off x="5929322" y="3786190"/>
            <a:ext cx="3000396" cy="2143116"/>
            <a:chOff x="785786" y="1669808"/>
            <a:chExt cx="7576097" cy="5188192"/>
          </a:xfrm>
        </p:grpSpPr>
        <p:sp>
          <p:nvSpPr>
            <p:cNvPr id="40" name="Forme libre 39"/>
            <p:cNvSpPr/>
            <p:nvPr/>
          </p:nvSpPr>
          <p:spPr>
            <a:xfrm>
              <a:off x="1028699" y="1669808"/>
              <a:ext cx="7333184" cy="1301994"/>
            </a:xfrm>
            <a:custGeom>
              <a:avLst/>
              <a:gdLst>
                <a:gd name="connsiteX0" fmla="*/ 7099300 w 7099300"/>
                <a:gd name="connsiteY0" fmla="*/ 457200 h 774700"/>
                <a:gd name="connsiteX1" fmla="*/ 0 w 7099300"/>
                <a:gd name="connsiteY1" fmla="*/ 0 h 774700"/>
                <a:gd name="connsiteX2" fmla="*/ 76200 w 7099300"/>
                <a:gd name="connsiteY2" fmla="*/ 508000 h 774700"/>
                <a:gd name="connsiteX3" fmla="*/ 6591300 w 7099300"/>
                <a:gd name="connsiteY3" fmla="*/ 774700 h 774700"/>
                <a:gd name="connsiteX4" fmla="*/ 6870700 w 7099300"/>
                <a:gd name="connsiteY4" fmla="*/ 444500 h 774700"/>
                <a:gd name="connsiteX5" fmla="*/ 6870700 w 7099300"/>
                <a:gd name="connsiteY5" fmla="*/ 444500 h 774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9300" h="774700">
                  <a:moveTo>
                    <a:pt x="7099300" y="457200"/>
                  </a:moveTo>
                  <a:lnTo>
                    <a:pt x="0" y="0"/>
                  </a:lnTo>
                  <a:lnTo>
                    <a:pt x="76200" y="508000"/>
                  </a:lnTo>
                  <a:lnTo>
                    <a:pt x="6591300" y="774700"/>
                  </a:lnTo>
                  <a:lnTo>
                    <a:pt x="6870700" y="444500"/>
                  </a:lnTo>
                  <a:lnTo>
                    <a:pt x="6870700" y="444500"/>
                  </a:lnTo>
                </a:path>
              </a:pathLst>
            </a:custGeom>
            <a:blipFill>
              <a:blip r:embed="rId12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1" name="Forme libre 40"/>
            <p:cNvSpPr/>
            <p:nvPr/>
          </p:nvSpPr>
          <p:spPr>
            <a:xfrm>
              <a:off x="785786" y="2188633"/>
              <a:ext cx="7395633" cy="4669367"/>
            </a:xfrm>
            <a:custGeom>
              <a:avLst/>
              <a:gdLst>
                <a:gd name="connsiteX0" fmla="*/ 7175500 w 7395633"/>
                <a:gd name="connsiteY0" fmla="*/ 457200 h 4669367"/>
                <a:gd name="connsiteX1" fmla="*/ 7327900 w 7395633"/>
                <a:gd name="connsiteY1" fmla="*/ 469900 h 4669367"/>
                <a:gd name="connsiteX2" fmla="*/ 7366000 w 7395633"/>
                <a:gd name="connsiteY2" fmla="*/ 546100 h 4669367"/>
                <a:gd name="connsiteX3" fmla="*/ 7251700 w 7395633"/>
                <a:gd name="connsiteY3" fmla="*/ 596900 h 4669367"/>
                <a:gd name="connsiteX4" fmla="*/ 7112000 w 7395633"/>
                <a:gd name="connsiteY4" fmla="*/ 622300 h 4669367"/>
                <a:gd name="connsiteX5" fmla="*/ 7124700 w 7395633"/>
                <a:gd name="connsiteY5" fmla="*/ 647700 h 4669367"/>
                <a:gd name="connsiteX6" fmla="*/ 7124700 w 7395633"/>
                <a:gd name="connsiteY6" fmla="*/ 3124200 h 4669367"/>
                <a:gd name="connsiteX7" fmla="*/ 7124700 w 7395633"/>
                <a:gd name="connsiteY7" fmla="*/ 3746500 h 4669367"/>
                <a:gd name="connsiteX8" fmla="*/ 7124700 w 7395633"/>
                <a:gd name="connsiteY8" fmla="*/ 3746500 h 4669367"/>
                <a:gd name="connsiteX9" fmla="*/ 7200900 w 7395633"/>
                <a:gd name="connsiteY9" fmla="*/ 3810000 h 4669367"/>
                <a:gd name="connsiteX10" fmla="*/ 7200900 w 7395633"/>
                <a:gd name="connsiteY10" fmla="*/ 3873500 h 4669367"/>
                <a:gd name="connsiteX11" fmla="*/ 7302500 w 7395633"/>
                <a:gd name="connsiteY11" fmla="*/ 4000500 h 4669367"/>
                <a:gd name="connsiteX12" fmla="*/ 7277100 w 7395633"/>
                <a:gd name="connsiteY12" fmla="*/ 4140200 h 4669367"/>
                <a:gd name="connsiteX13" fmla="*/ 7366000 w 7395633"/>
                <a:gd name="connsiteY13" fmla="*/ 4318000 h 4669367"/>
                <a:gd name="connsiteX14" fmla="*/ 7340600 w 7395633"/>
                <a:gd name="connsiteY14" fmla="*/ 4318000 h 4669367"/>
                <a:gd name="connsiteX15" fmla="*/ 7035800 w 7395633"/>
                <a:gd name="connsiteY15" fmla="*/ 4483100 h 4669367"/>
                <a:gd name="connsiteX16" fmla="*/ 6654800 w 7395633"/>
                <a:gd name="connsiteY16" fmla="*/ 4610100 h 4669367"/>
                <a:gd name="connsiteX17" fmla="*/ 6032500 w 7395633"/>
                <a:gd name="connsiteY17" fmla="*/ 4660900 h 4669367"/>
                <a:gd name="connsiteX18" fmla="*/ 5245100 w 7395633"/>
                <a:gd name="connsiteY18" fmla="*/ 4559300 h 4669367"/>
                <a:gd name="connsiteX19" fmla="*/ 4749800 w 7395633"/>
                <a:gd name="connsiteY19" fmla="*/ 4394200 h 4669367"/>
                <a:gd name="connsiteX20" fmla="*/ 4635500 w 7395633"/>
                <a:gd name="connsiteY20" fmla="*/ 4343400 h 4669367"/>
                <a:gd name="connsiteX21" fmla="*/ 4495800 w 7395633"/>
                <a:gd name="connsiteY21" fmla="*/ 4368800 h 4669367"/>
                <a:gd name="connsiteX22" fmla="*/ 4394200 w 7395633"/>
                <a:gd name="connsiteY22" fmla="*/ 4343400 h 4669367"/>
                <a:gd name="connsiteX23" fmla="*/ 4419600 w 7395633"/>
                <a:gd name="connsiteY23" fmla="*/ 4229100 h 4669367"/>
                <a:gd name="connsiteX24" fmla="*/ 4025900 w 7395633"/>
                <a:gd name="connsiteY24" fmla="*/ 4216400 h 4669367"/>
                <a:gd name="connsiteX25" fmla="*/ 3225800 w 7395633"/>
                <a:gd name="connsiteY25" fmla="*/ 4178300 h 4669367"/>
                <a:gd name="connsiteX26" fmla="*/ 2451100 w 7395633"/>
                <a:gd name="connsiteY26" fmla="*/ 4025900 h 4669367"/>
                <a:gd name="connsiteX27" fmla="*/ 2159000 w 7395633"/>
                <a:gd name="connsiteY27" fmla="*/ 3911600 h 4669367"/>
                <a:gd name="connsiteX28" fmla="*/ 1981200 w 7395633"/>
                <a:gd name="connsiteY28" fmla="*/ 3835400 h 4669367"/>
                <a:gd name="connsiteX29" fmla="*/ 1854200 w 7395633"/>
                <a:gd name="connsiteY29" fmla="*/ 3886200 h 4669367"/>
                <a:gd name="connsiteX30" fmla="*/ 1676400 w 7395633"/>
                <a:gd name="connsiteY30" fmla="*/ 3924300 h 4669367"/>
                <a:gd name="connsiteX31" fmla="*/ 1447800 w 7395633"/>
                <a:gd name="connsiteY31" fmla="*/ 3886200 h 4669367"/>
                <a:gd name="connsiteX32" fmla="*/ 1155700 w 7395633"/>
                <a:gd name="connsiteY32" fmla="*/ 3886200 h 4669367"/>
                <a:gd name="connsiteX33" fmla="*/ 558800 w 7395633"/>
                <a:gd name="connsiteY33" fmla="*/ 3822700 h 4669367"/>
                <a:gd name="connsiteX34" fmla="*/ 190500 w 7395633"/>
                <a:gd name="connsiteY34" fmla="*/ 3746500 h 4669367"/>
                <a:gd name="connsiteX35" fmla="*/ 12700 w 7395633"/>
                <a:gd name="connsiteY35" fmla="*/ 3594100 h 4669367"/>
                <a:gd name="connsiteX36" fmla="*/ 114300 w 7395633"/>
                <a:gd name="connsiteY36" fmla="*/ 3467100 h 4669367"/>
                <a:gd name="connsiteX37" fmla="*/ 63500 w 7395633"/>
                <a:gd name="connsiteY37" fmla="*/ 3365500 h 4669367"/>
                <a:gd name="connsiteX38" fmla="*/ 165100 w 7395633"/>
                <a:gd name="connsiteY38" fmla="*/ 3314700 h 4669367"/>
                <a:gd name="connsiteX39" fmla="*/ 190500 w 7395633"/>
                <a:gd name="connsiteY39" fmla="*/ 3175000 h 4669367"/>
                <a:gd name="connsiteX40" fmla="*/ 152400 w 7395633"/>
                <a:gd name="connsiteY40" fmla="*/ 3073400 h 4669367"/>
                <a:gd name="connsiteX41" fmla="*/ 215900 w 7395633"/>
                <a:gd name="connsiteY41" fmla="*/ 2984500 h 4669367"/>
                <a:gd name="connsiteX42" fmla="*/ 177800 w 7395633"/>
                <a:gd name="connsiteY42" fmla="*/ 2844800 h 4669367"/>
                <a:gd name="connsiteX43" fmla="*/ 215900 w 7395633"/>
                <a:gd name="connsiteY43" fmla="*/ 2806700 h 4669367"/>
                <a:gd name="connsiteX44" fmla="*/ 190500 w 7395633"/>
                <a:gd name="connsiteY44" fmla="*/ 2692400 h 4669367"/>
                <a:gd name="connsiteX45" fmla="*/ 165100 w 7395633"/>
                <a:gd name="connsiteY45" fmla="*/ 2679700 h 4669367"/>
                <a:gd name="connsiteX46" fmla="*/ 215900 w 7395633"/>
                <a:gd name="connsiteY46" fmla="*/ 2616200 h 4669367"/>
                <a:gd name="connsiteX47" fmla="*/ 228600 w 7395633"/>
                <a:gd name="connsiteY47" fmla="*/ 2540000 h 4669367"/>
                <a:gd name="connsiteX48" fmla="*/ 215900 w 7395633"/>
                <a:gd name="connsiteY48" fmla="*/ 2476500 h 4669367"/>
                <a:gd name="connsiteX49" fmla="*/ 215900 w 7395633"/>
                <a:gd name="connsiteY49" fmla="*/ 850900 h 4669367"/>
                <a:gd name="connsiteX50" fmla="*/ 215900 w 7395633"/>
                <a:gd name="connsiteY50" fmla="*/ 850900 h 4669367"/>
                <a:gd name="connsiteX51" fmla="*/ 177800 w 7395633"/>
                <a:gd name="connsiteY51" fmla="*/ 749300 h 4669367"/>
                <a:gd name="connsiteX52" fmla="*/ 190500 w 7395633"/>
                <a:gd name="connsiteY52" fmla="*/ 482600 h 4669367"/>
                <a:gd name="connsiteX53" fmla="*/ 152400 w 7395633"/>
                <a:gd name="connsiteY53" fmla="*/ 419100 h 4669367"/>
                <a:gd name="connsiteX54" fmla="*/ 203200 w 7395633"/>
                <a:gd name="connsiteY54" fmla="*/ 355600 h 4669367"/>
                <a:gd name="connsiteX55" fmla="*/ 165100 w 7395633"/>
                <a:gd name="connsiteY55" fmla="*/ 279400 h 4669367"/>
                <a:gd name="connsiteX56" fmla="*/ 165100 w 7395633"/>
                <a:gd name="connsiteY56" fmla="*/ 241300 h 4669367"/>
                <a:gd name="connsiteX57" fmla="*/ 63500 w 7395633"/>
                <a:gd name="connsiteY57" fmla="*/ 215900 h 4669367"/>
                <a:gd name="connsiteX58" fmla="*/ 12700 w 7395633"/>
                <a:gd name="connsiteY58" fmla="*/ 190500 h 4669367"/>
                <a:gd name="connsiteX59" fmla="*/ 25400 w 7395633"/>
                <a:gd name="connsiteY59" fmla="*/ 127000 h 4669367"/>
                <a:gd name="connsiteX60" fmla="*/ 114300 w 7395633"/>
                <a:gd name="connsiteY60" fmla="*/ 63500 h 4669367"/>
                <a:gd name="connsiteX61" fmla="*/ 190500 w 7395633"/>
                <a:gd name="connsiteY61" fmla="*/ 63500 h 4669367"/>
                <a:gd name="connsiteX62" fmla="*/ 241300 w 7395633"/>
                <a:gd name="connsiteY62" fmla="*/ 0 h 4669367"/>
                <a:gd name="connsiteX63" fmla="*/ 317500 w 7395633"/>
                <a:gd name="connsiteY63" fmla="*/ 63500 h 4669367"/>
                <a:gd name="connsiteX64" fmla="*/ 558800 w 7395633"/>
                <a:gd name="connsiteY64" fmla="*/ 101600 h 4669367"/>
                <a:gd name="connsiteX65" fmla="*/ 685800 w 7395633"/>
                <a:gd name="connsiteY65" fmla="*/ 101600 h 4669367"/>
                <a:gd name="connsiteX66" fmla="*/ 850900 w 7395633"/>
                <a:gd name="connsiteY66" fmla="*/ 139700 h 4669367"/>
                <a:gd name="connsiteX67" fmla="*/ 1231900 w 7395633"/>
                <a:gd name="connsiteY67" fmla="*/ 127000 h 4669367"/>
                <a:gd name="connsiteX68" fmla="*/ 1676400 w 7395633"/>
                <a:gd name="connsiteY68" fmla="*/ 127000 h 4669367"/>
                <a:gd name="connsiteX69" fmla="*/ 2628900 w 7395633"/>
                <a:gd name="connsiteY69" fmla="*/ 228600 h 4669367"/>
                <a:gd name="connsiteX70" fmla="*/ 4343400 w 7395633"/>
                <a:gd name="connsiteY70" fmla="*/ 355600 h 4669367"/>
                <a:gd name="connsiteX71" fmla="*/ 4699000 w 7395633"/>
                <a:gd name="connsiteY71" fmla="*/ 381000 h 4669367"/>
                <a:gd name="connsiteX72" fmla="*/ 4940300 w 7395633"/>
                <a:gd name="connsiteY72" fmla="*/ 419100 h 4669367"/>
                <a:gd name="connsiteX73" fmla="*/ 5283200 w 7395633"/>
                <a:gd name="connsiteY73" fmla="*/ 469900 h 4669367"/>
                <a:gd name="connsiteX74" fmla="*/ 6184900 w 7395633"/>
                <a:gd name="connsiteY74" fmla="*/ 520700 h 4669367"/>
                <a:gd name="connsiteX75" fmla="*/ 6781800 w 7395633"/>
                <a:gd name="connsiteY75" fmla="*/ 495300 h 4669367"/>
                <a:gd name="connsiteX76" fmla="*/ 6997700 w 7395633"/>
                <a:gd name="connsiteY76" fmla="*/ 444500 h 4669367"/>
                <a:gd name="connsiteX77" fmla="*/ 7175500 w 7395633"/>
                <a:gd name="connsiteY77" fmla="*/ 457200 h 4669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7395633" h="4669367">
                  <a:moveTo>
                    <a:pt x="7175500" y="457200"/>
                  </a:moveTo>
                  <a:cubicBezTo>
                    <a:pt x="7230533" y="461433"/>
                    <a:pt x="7296150" y="455083"/>
                    <a:pt x="7327900" y="469900"/>
                  </a:cubicBezTo>
                  <a:cubicBezTo>
                    <a:pt x="7359650" y="484717"/>
                    <a:pt x="7378700" y="524933"/>
                    <a:pt x="7366000" y="546100"/>
                  </a:cubicBezTo>
                  <a:cubicBezTo>
                    <a:pt x="7353300" y="567267"/>
                    <a:pt x="7294033" y="584200"/>
                    <a:pt x="7251700" y="596900"/>
                  </a:cubicBezTo>
                  <a:cubicBezTo>
                    <a:pt x="7209367" y="609600"/>
                    <a:pt x="7133167" y="613833"/>
                    <a:pt x="7112000" y="622300"/>
                  </a:cubicBezTo>
                  <a:cubicBezTo>
                    <a:pt x="7090833" y="630767"/>
                    <a:pt x="7122583" y="230717"/>
                    <a:pt x="7124700" y="647700"/>
                  </a:cubicBezTo>
                  <a:cubicBezTo>
                    <a:pt x="7126817" y="1064683"/>
                    <a:pt x="7124700" y="3124200"/>
                    <a:pt x="7124700" y="3124200"/>
                  </a:cubicBezTo>
                  <a:lnTo>
                    <a:pt x="7124700" y="3746500"/>
                  </a:lnTo>
                  <a:lnTo>
                    <a:pt x="7124700" y="3746500"/>
                  </a:lnTo>
                  <a:cubicBezTo>
                    <a:pt x="7137400" y="3757083"/>
                    <a:pt x="7188200" y="3788833"/>
                    <a:pt x="7200900" y="3810000"/>
                  </a:cubicBezTo>
                  <a:cubicBezTo>
                    <a:pt x="7213600" y="3831167"/>
                    <a:pt x="7183967" y="3841750"/>
                    <a:pt x="7200900" y="3873500"/>
                  </a:cubicBezTo>
                  <a:cubicBezTo>
                    <a:pt x="7217833" y="3905250"/>
                    <a:pt x="7289800" y="3956050"/>
                    <a:pt x="7302500" y="4000500"/>
                  </a:cubicBezTo>
                  <a:cubicBezTo>
                    <a:pt x="7315200" y="4044950"/>
                    <a:pt x="7266517" y="4087283"/>
                    <a:pt x="7277100" y="4140200"/>
                  </a:cubicBezTo>
                  <a:cubicBezTo>
                    <a:pt x="7287683" y="4193117"/>
                    <a:pt x="7355417" y="4288367"/>
                    <a:pt x="7366000" y="4318000"/>
                  </a:cubicBezTo>
                  <a:cubicBezTo>
                    <a:pt x="7376583" y="4347633"/>
                    <a:pt x="7395633" y="4290483"/>
                    <a:pt x="7340600" y="4318000"/>
                  </a:cubicBezTo>
                  <a:cubicBezTo>
                    <a:pt x="7285567" y="4345517"/>
                    <a:pt x="7150100" y="4434417"/>
                    <a:pt x="7035800" y="4483100"/>
                  </a:cubicBezTo>
                  <a:cubicBezTo>
                    <a:pt x="6921500" y="4531783"/>
                    <a:pt x="6822017" y="4580467"/>
                    <a:pt x="6654800" y="4610100"/>
                  </a:cubicBezTo>
                  <a:cubicBezTo>
                    <a:pt x="6487583" y="4639733"/>
                    <a:pt x="6267450" y="4669367"/>
                    <a:pt x="6032500" y="4660900"/>
                  </a:cubicBezTo>
                  <a:cubicBezTo>
                    <a:pt x="5797550" y="4652433"/>
                    <a:pt x="5458883" y="4603750"/>
                    <a:pt x="5245100" y="4559300"/>
                  </a:cubicBezTo>
                  <a:cubicBezTo>
                    <a:pt x="5031317" y="4514850"/>
                    <a:pt x="4851400" y="4430183"/>
                    <a:pt x="4749800" y="4394200"/>
                  </a:cubicBezTo>
                  <a:cubicBezTo>
                    <a:pt x="4648200" y="4358217"/>
                    <a:pt x="4677833" y="4347633"/>
                    <a:pt x="4635500" y="4343400"/>
                  </a:cubicBezTo>
                  <a:cubicBezTo>
                    <a:pt x="4593167" y="4339167"/>
                    <a:pt x="4536017" y="4368800"/>
                    <a:pt x="4495800" y="4368800"/>
                  </a:cubicBezTo>
                  <a:cubicBezTo>
                    <a:pt x="4455583" y="4368800"/>
                    <a:pt x="4406900" y="4366683"/>
                    <a:pt x="4394200" y="4343400"/>
                  </a:cubicBezTo>
                  <a:cubicBezTo>
                    <a:pt x="4381500" y="4320117"/>
                    <a:pt x="4480983" y="4250267"/>
                    <a:pt x="4419600" y="4229100"/>
                  </a:cubicBezTo>
                  <a:cubicBezTo>
                    <a:pt x="4358217" y="4207933"/>
                    <a:pt x="4025900" y="4216400"/>
                    <a:pt x="4025900" y="4216400"/>
                  </a:cubicBezTo>
                  <a:cubicBezTo>
                    <a:pt x="3826933" y="4207933"/>
                    <a:pt x="3488267" y="4210050"/>
                    <a:pt x="3225800" y="4178300"/>
                  </a:cubicBezTo>
                  <a:cubicBezTo>
                    <a:pt x="2963333" y="4146550"/>
                    <a:pt x="2628900" y="4070350"/>
                    <a:pt x="2451100" y="4025900"/>
                  </a:cubicBezTo>
                  <a:cubicBezTo>
                    <a:pt x="2273300" y="3981450"/>
                    <a:pt x="2237317" y="3943350"/>
                    <a:pt x="2159000" y="3911600"/>
                  </a:cubicBezTo>
                  <a:cubicBezTo>
                    <a:pt x="2080683" y="3879850"/>
                    <a:pt x="2032000" y="3839633"/>
                    <a:pt x="1981200" y="3835400"/>
                  </a:cubicBezTo>
                  <a:cubicBezTo>
                    <a:pt x="1930400" y="3831167"/>
                    <a:pt x="1905000" y="3871383"/>
                    <a:pt x="1854200" y="3886200"/>
                  </a:cubicBezTo>
                  <a:cubicBezTo>
                    <a:pt x="1803400" y="3901017"/>
                    <a:pt x="1744133" y="3924300"/>
                    <a:pt x="1676400" y="3924300"/>
                  </a:cubicBezTo>
                  <a:cubicBezTo>
                    <a:pt x="1608667" y="3924300"/>
                    <a:pt x="1534583" y="3892550"/>
                    <a:pt x="1447800" y="3886200"/>
                  </a:cubicBezTo>
                  <a:cubicBezTo>
                    <a:pt x="1361017" y="3879850"/>
                    <a:pt x="1303867" y="3896783"/>
                    <a:pt x="1155700" y="3886200"/>
                  </a:cubicBezTo>
                  <a:cubicBezTo>
                    <a:pt x="1007533" y="3875617"/>
                    <a:pt x="719667" y="3845983"/>
                    <a:pt x="558800" y="3822700"/>
                  </a:cubicBezTo>
                  <a:cubicBezTo>
                    <a:pt x="397933" y="3799417"/>
                    <a:pt x="281517" y="3784600"/>
                    <a:pt x="190500" y="3746500"/>
                  </a:cubicBezTo>
                  <a:cubicBezTo>
                    <a:pt x="99483" y="3708400"/>
                    <a:pt x="25400" y="3640667"/>
                    <a:pt x="12700" y="3594100"/>
                  </a:cubicBezTo>
                  <a:cubicBezTo>
                    <a:pt x="0" y="3547533"/>
                    <a:pt x="105833" y="3505200"/>
                    <a:pt x="114300" y="3467100"/>
                  </a:cubicBezTo>
                  <a:cubicBezTo>
                    <a:pt x="122767" y="3429000"/>
                    <a:pt x="55033" y="3390900"/>
                    <a:pt x="63500" y="3365500"/>
                  </a:cubicBezTo>
                  <a:cubicBezTo>
                    <a:pt x="71967" y="3340100"/>
                    <a:pt x="143933" y="3346450"/>
                    <a:pt x="165100" y="3314700"/>
                  </a:cubicBezTo>
                  <a:cubicBezTo>
                    <a:pt x="186267" y="3282950"/>
                    <a:pt x="192617" y="3215217"/>
                    <a:pt x="190500" y="3175000"/>
                  </a:cubicBezTo>
                  <a:cubicBezTo>
                    <a:pt x="188383" y="3134783"/>
                    <a:pt x="148167" y="3105150"/>
                    <a:pt x="152400" y="3073400"/>
                  </a:cubicBezTo>
                  <a:cubicBezTo>
                    <a:pt x="156633" y="3041650"/>
                    <a:pt x="211667" y="3022600"/>
                    <a:pt x="215900" y="2984500"/>
                  </a:cubicBezTo>
                  <a:cubicBezTo>
                    <a:pt x="220133" y="2946400"/>
                    <a:pt x="177800" y="2874433"/>
                    <a:pt x="177800" y="2844800"/>
                  </a:cubicBezTo>
                  <a:cubicBezTo>
                    <a:pt x="177800" y="2815167"/>
                    <a:pt x="213783" y="2832100"/>
                    <a:pt x="215900" y="2806700"/>
                  </a:cubicBezTo>
                  <a:cubicBezTo>
                    <a:pt x="218017" y="2781300"/>
                    <a:pt x="198967" y="2713567"/>
                    <a:pt x="190500" y="2692400"/>
                  </a:cubicBezTo>
                  <a:cubicBezTo>
                    <a:pt x="182033" y="2671233"/>
                    <a:pt x="160867" y="2692400"/>
                    <a:pt x="165100" y="2679700"/>
                  </a:cubicBezTo>
                  <a:cubicBezTo>
                    <a:pt x="169333" y="2667000"/>
                    <a:pt x="205317" y="2639483"/>
                    <a:pt x="215900" y="2616200"/>
                  </a:cubicBezTo>
                  <a:cubicBezTo>
                    <a:pt x="226483" y="2592917"/>
                    <a:pt x="228600" y="2563283"/>
                    <a:pt x="228600" y="2540000"/>
                  </a:cubicBezTo>
                  <a:cubicBezTo>
                    <a:pt x="228600" y="2516717"/>
                    <a:pt x="218017" y="2758017"/>
                    <a:pt x="215900" y="2476500"/>
                  </a:cubicBezTo>
                  <a:cubicBezTo>
                    <a:pt x="213783" y="2194983"/>
                    <a:pt x="215900" y="850900"/>
                    <a:pt x="215900" y="850900"/>
                  </a:cubicBezTo>
                  <a:lnTo>
                    <a:pt x="215900" y="850900"/>
                  </a:lnTo>
                  <a:cubicBezTo>
                    <a:pt x="209550" y="833967"/>
                    <a:pt x="182033" y="810683"/>
                    <a:pt x="177800" y="749300"/>
                  </a:cubicBezTo>
                  <a:cubicBezTo>
                    <a:pt x="173567" y="687917"/>
                    <a:pt x="194733" y="537633"/>
                    <a:pt x="190500" y="482600"/>
                  </a:cubicBezTo>
                  <a:cubicBezTo>
                    <a:pt x="186267" y="427567"/>
                    <a:pt x="150283" y="440267"/>
                    <a:pt x="152400" y="419100"/>
                  </a:cubicBezTo>
                  <a:cubicBezTo>
                    <a:pt x="154517" y="397933"/>
                    <a:pt x="201083" y="378883"/>
                    <a:pt x="203200" y="355600"/>
                  </a:cubicBezTo>
                  <a:cubicBezTo>
                    <a:pt x="205317" y="332317"/>
                    <a:pt x="171450" y="298450"/>
                    <a:pt x="165100" y="279400"/>
                  </a:cubicBezTo>
                  <a:cubicBezTo>
                    <a:pt x="158750" y="260350"/>
                    <a:pt x="182033" y="251883"/>
                    <a:pt x="165100" y="241300"/>
                  </a:cubicBezTo>
                  <a:cubicBezTo>
                    <a:pt x="148167" y="230717"/>
                    <a:pt x="88900" y="224367"/>
                    <a:pt x="63500" y="215900"/>
                  </a:cubicBezTo>
                  <a:cubicBezTo>
                    <a:pt x="38100" y="207433"/>
                    <a:pt x="19050" y="205317"/>
                    <a:pt x="12700" y="190500"/>
                  </a:cubicBezTo>
                  <a:cubicBezTo>
                    <a:pt x="6350" y="175683"/>
                    <a:pt x="8467" y="148167"/>
                    <a:pt x="25400" y="127000"/>
                  </a:cubicBezTo>
                  <a:cubicBezTo>
                    <a:pt x="42333" y="105833"/>
                    <a:pt x="86783" y="74083"/>
                    <a:pt x="114300" y="63500"/>
                  </a:cubicBezTo>
                  <a:cubicBezTo>
                    <a:pt x="141817" y="52917"/>
                    <a:pt x="169333" y="74083"/>
                    <a:pt x="190500" y="63500"/>
                  </a:cubicBezTo>
                  <a:cubicBezTo>
                    <a:pt x="211667" y="52917"/>
                    <a:pt x="220133" y="0"/>
                    <a:pt x="241300" y="0"/>
                  </a:cubicBezTo>
                  <a:cubicBezTo>
                    <a:pt x="262467" y="0"/>
                    <a:pt x="264583" y="46567"/>
                    <a:pt x="317500" y="63500"/>
                  </a:cubicBezTo>
                  <a:cubicBezTo>
                    <a:pt x="370417" y="80433"/>
                    <a:pt x="497417" y="95250"/>
                    <a:pt x="558800" y="101600"/>
                  </a:cubicBezTo>
                  <a:cubicBezTo>
                    <a:pt x="620183" y="107950"/>
                    <a:pt x="637117" y="95250"/>
                    <a:pt x="685800" y="101600"/>
                  </a:cubicBezTo>
                  <a:cubicBezTo>
                    <a:pt x="734483" y="107950"/>
                    <a:pt x="759883" y="135467"/>
                    <a:pt x="850900" y="139700"/>
                  </a:cubicBezTo>
                  <a:cubicBezTo>
                    <a:pt x="941917" y="143933"/>
                    <a:pt x="1094317" y="129117"/>
                    <a:pt x="1231900" y="127000"/>
                  </a:cubicBezTo>
                  <a:cubicBezTo>
                    <a:pt x="1369483" y="124883"/>
                    <a:pt x="1443567" y="110067"/>
                    <a:pt x="1676400" y="127000"/>
                  </a:cubicBezTo>
                  <a:cubicBezTo>
                    <a:pt x="1909233" y="143933"/>
                    <a:pt x="2184400" y="190500"/>
                    <a:pt x="2628900" y="228600"/>
                  </a:cubicBezTo>
                  <a:cubicBezTo>
                    <a:pt x="3073400" y="266700"/>
                    <a:pt x="4343400" y="355600"/>
                    <a:pt x="4343400" y="355600"/>
                  </a:cubicBezTo>
                  <a:cubicBezTo>
                    <a:pt x="4688417" y="381000"/>
                    <a:pt x="4599517" y="370417"/>
                    <a:pt x="4699000" y="381000"/>
                  </a:cubicBezTo>
                  <a:cubicBezTo>
                    <a:pt x="4798483" y="391583"/>
                    <a:pt x="4940300" y="419100"/>
                    <a:pt x="4940300" y="419100"/>
                  </a:cubicBezTo>
                  <a:cubicBezTo>
                    <a:pt x="5037667" y="433917"/>
                    <a:pt x="5075767" y="452967"/>
                    <a:pt x="5283200" y="469900"/>
                  </a:cubicBezTo>
                  <a:cubicBezTo>
                    <a:pt x="5490633" y="486833"/>
                    <a:pt x="5935133" y="516467"/>
                    <a:pt x="6184900" y="520700"/>
                  </a:cubicBezTo>
                  <a:cubicBezTo>
                    <a:pt x="6434667" y="524933"/>
                    <a:pt x="6646333" y="508000"/>
                    <a:pt x="6781800" y="495300"/>
                  </a:cubicBezTo>
                  <a:cubicBezTo>
                    <a:pt x="6917267" y="482600"/>
                    <a:pt x="6932083" y="450850"/>
                    <a:pt x="6997700" y="444500"/>
                  </a:cubicBezTo>
                  <a:cubicBezTo>
                    <a:pt x="7063317" y="438150"/>
                    <a:pt x="7120467" y="452967"/>
                    <a:pt x="7175500" y="457200"/>
                  </a:cubicBez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3" name="Forme libre 42"/>
          <p:cNvSpPr/>
          <p:nvPr/>
        </p:nvSpPr>
        <p:spPr>
          <a:xfrm>
            <a:off x="0" y="3857628"/>
            <a:ext cx="2928926" cy="2286016"/>
          </a:xfrm>
          <a:custGeom>
            <a:avLst/>
            <a:gdLst>
              <a:gd name="connsiteX0" fmla="*/ 8833184 w 8959515"/>
              <a:gd name="connsiteY0" fmla="*/ 3416968 h 6653463"/>
              <a:gd name="connsiteX1" fmla="*/ 8941468 w 8959515"/>
              <a:gd name="connsiteY1" fmla="*/ 3561347 h 6653463"/>
              <a:gd name="connsiteX2" fmla="*/ 8941468 w 8959515"/>
              <a:gd name="connsiteY2" fmla="*/ 3765884 h 6653463"/>
              <a:gd name="connsiteX3" fmla="*/ 8869278 w 8959515"/>
              <a:gd name="connsiteY3" fmla="*/ 3922295 h 6653463"/>
              <a:gd name="connsiteX4" fmla="*/ 8773026 w 8959515"/>
              <a:gd name="connsiteY4" fmla="*/ 4006516 h 6653463"/>
              <a:gd name="connsiteX5" fmla="*/ 8736931 w 8959515"/>
              <a:gd name="connsiteY5" fmla="*/ 4211052 h 6653463"/>
              <a:gd name="connsiteX6" fmla="*/ 8748963 w 8959515"/>
              <a:gd name="connsiteY6" fmla="*/ 4764505 h 6653463"/>
              <a:gd name="connsiteX7" fmla="*/ 8736931 w 8959515"/>
              <a:gd name="connsiteY7" fmla="*/ 5125452 h 6653463"/>
              <a:gd name="connsiteX8" fmla="*/ 8640678 w 8959515"/>
              <a:gd name="connsiteY8" fmla="*/ 5510463 h 6653463"/>
              <a:gd name="connsiteX9" fmla="*/ 8688805 w 8959515"/>
              <a:gd name="connsiteY9" fmla="*/ 5558589 h 6653463"/>
              <a:gd name="connsiteX10" fmla="*/ 8724899 w 8959515"/>
              <a:gd name="connsiteY10" fmla="*/ 5727031 h 6653463"/>
              <a:gd name="connsiteX11" fmla="*/ 8712868 w 8959515"/>
              <a:gd name="connsiteY11" fmla="*/ 5895473 h 6653463"/>
              <a:gd name="connsiteX12" fmla="*/ 8748963 w 8959515"/>
              <a:gd name="connsiteY12" fmla="*/ 5979695 h 6653463"/>
              <a:gd name="connsiteX13" fmla="*/ 8700836 w 8959515"/>
              <a:gd name="connsiteY13" fmla="*/ 6075947 h 6653463"/>
              <a:gd name="connsiteX14" fmla="*/ 8604584 w 8959515"/>
              <a:gd name="connsiteY14" fmla="*/ 6148137 h 6653463"/>
              <a:gd name="connsiteX15" fmla="*/ 8339889 w 8959515"/>
              <a:gd name="connsiteY15" fmla="*/ 6172200 h 6653463"/>
              <a:gd name="connsiteX16" fmla="*/ 8207541 w 8959515"/>
              <a:gd name="connsiteY16" fmla="*/ 6100010 h 6653463"/>
              <a:gd name="connsiteX17" fmla="*/ 8159415 w 8959515"/>
              <a:gd name="connsiteY17" fmla="*/ 5991726 h 6653463"/>
              <a:gd name="connsiteX18" fmla="*/ 8135352 w 8959515"/>
              <a:gd name="connsiteY18" fmla="*/ 5991726 h 6653463"/>
              <a:gd name="connsiteX19" fmla="*/ 6739689 w 8959515"/>
              <a:gd name="connsiteY19" fmla="*/ 6112042 h 6653463"/>
              <a:gd name="connsiteX20" fmla="*/ 6234363 w 8959515"/>
              <a:gd name="connsiteY20" fmla="*/ 6148137 h 6653463"/>
              <a:gd name="connsiteX21" fmla="*/ 6162173 w 8959515"/>
              <a:gd name="connsiteY21" fmla="*/ 6160168 h 6653463"/>
              <a:gd name="connsiteX22" fmla="*/ 6198268 w 8959515"/>
              <a:gd name="connsiteY22" fmla="*/ 6256421 h 6653463"/>
              <a:gd name="connsiteX23" fmla="*/ 6150141 w 8959515"/>
              <a:gd name="connsiteY23" fmla="*/ 6400800 h 6653463"/>
              <a:gd name="connsiteX24" fmla="*/ 5981699 w 8959515"/>
              <a:gd name="connsiteY24" fmla="*/ 6436895 h 6653463"/>
              <a:gd name="connsiteX25" fmla="*/ 5801226 w 8959515"/>
              <a:gd name="connsiteY25" fmla="*/ 6376737 h 6653463"/>
              <a:gd name="connsiteX26" fmla="*/ 5753099 w 8959515"/>
              <a:gd name="connsiteY26" fmla="*/ 6292516 h 6653463"/>
              <a:gd name="connsiteX27" fmla="*/ 5741068 w 8959515"/>
              <a:gd name="connsiteY27" fmla="*/ 6220326 h 6653463"/>
              <a:gd name="connsiteX28" fmla="*/ 5777163 w 8959515"/>
              <a:gd name="connsiteY28" fmla="*/ 6184231 h 6653463"/>
              <a:gd name="connsiteX29" fmla="*/ 5729036 w 8959515"/>
              <a:gd name="connsiteY29" fmla="*/ 6184231 h 6653463"/>
              <a:gd name="connsiteX30" fmla="*/ 4934952 w 8959515"/>
              <a:gd name="connsiteY30" fmla="*/ 6244389 h 6653463"/>
              <a:gd name="connsiteX31" fmla="*/ 3791952 w 8959515"/>
              <a:gd name="connsiteY31" fmla="*/ 6316579 h 6653463"/>
              <a:gd name="connsiteX32" fmla="*/ 3467099 w 8959515"/>
              <a:gd name="connsiteY32" fmla="*/ 6316579 h 6653463"/>
              <a:gd name="connsiteX33" fmla="*/ 3503194 w 8959515"/>
              <a:gd name="connsiteY33" fmla="*/ 6364705 h 6653463"/>
              <a:gd name="connsiteX34" fmla="*/ 3491163 w 8959515"/>
              <a:gd name="connsiteY34" fmla="*/ 6521116 h 6653463"/>
              <a:gd name="connsiteX35" fmla="*/ 3358815 w 8959515"/>
              <a:gd name="connsiteY35" fmla="*/ 6593305 h 6653463"/>
              <a:gd name="connsiteX36" fmla="*/ 3178341 w 8959515"/>
              <a:gd name="connsiteY36" fmla="*/ 6593305 h 6653463"/>
              <a:gd name="connsiteX37" fmla="*/ 3070057 w 8959515"/>
              <a:gd name="connsiteY37" fmla="*/ 6533147 h 6653463"/>
              <a:gd name="connsiteX38" fmla="*/ 3033963 w 8959515"/>
              <a:gd name="connsiteY38" fmla="*/ 6424863 h 6653463"/>
              <a:gd name="connsiteX39" fmla="*/ 3070057 w 8959515"/>
              <a:gd name="connsiteY39" fmla="*/ 6328610 h 6653463"/>
              <a:gd name="connsiteX40" fmla="*/ 3009899 w 8959515"/>
              <a:gd name="connsiteY40" fmla="*/ 6328610 h 6653463"/>
              <a:gd name="connsiteX41" fmla="*/ 1722520 w 8959515"/>
              <a:gd name="connsiteY41" fmla="*/ 6376737 h 6653463"/>
              <a:gd name="connsiteX42" fmla="*/ 1048752 w 8959515"/>
              <a:gd name="connsiteY42" fmla="*/ 6388768 h 6653463"/>
              <a:gd name="connsiteX43" fmla="*/ 856247 w 8959515"/>
              <a:gd name="connsiteY43" fmla="*/ 6388768 h 6653463"/>
              <a:gd name="connsiteX44" fmla="*/ 856247 w 8959515"/>
              <a:gd name="connsiteY44" fmla="*/ 6436895 h 6653463"/>
              <a:gd name="connsiteX45" fmla="*/ 856247 w 8959515"/>
              <a:gd name="connsiteY45" fmla="*/ 6545179 h 6653463"/>
              <a:gd name="connsiteX46" fmla="*/ 663741 w 8959515"/>
              <a:gd name="connsiteY46" fmla="*/ 6641431 h 6653463"/>
              <a:gd name="connsiteX47" fmla="*/ 314826 w 8959515"/>
              <a:gd name="connsiteY47" fmla="*/ 6617368 h 6653463"/>
              <a:gd name="connsiteX48" fmla="*/ 206541 w 8959515"/>
              <a:gd name="connsiteY48" fmla="*/ 6485021 h 6653463"/>
              <a:gd name="connsiteX49" fmla="*/ 194510 w 8959515"/>
              <a:gd name="connsiteY49" fmla="*/ 6352673 h 6653463"/>
              <a:gd name="connsiteX50" fmla="*/ 218573 w 8959515"/>
              <a:gd name="connsiteY50" fmla="*/ 6316579 h 6653463"/>
              <a:gd name="connsiteX51" fmla="*/ 194510 w 8959515"/>
              <a:gd name="connsiteY51" fmla="*/ 6184231 h 6653463"/>
              <a:gd name="connsiteX52" fmla="*/ 206541 w 8959515"/>
              <a:gd name="connsiteY52" fmla="*/ 6063916 h 6653463"/>
              <a:gd name="connsiteX53" fmla="*/ 278731 w 8959515"/>
              <a:gd name="connsiteY53" fmla="*/ 5967663 h 6653463"/>
              <a:gd name="connsiteX54" fmla="*/ 242636 w 8959515"/>
              <a:gd name="connsiteY54" fmla="*/ 5835316 h 6653463"/>
              <a:gd name="connsiteX55" fmla="*/ 182478 w 8959515"/>
              <a:gd name="connsiteY55" fmla="*/ 5582652 h 6653463"/>
              <a:gd name="connsiteX56" fmla="*/ 170447 w 8959515"/>
              <a:gd name="connsiteY56" fmla="*/ 5029200 h 6653463"/>
              <a:gd name="connsiteX57" fmla="*/ 182478 w 8959515"/>
              <a:gd name="connsiteY57" fmla="*/ 4632158 h 6653463"/>
              <a:gd name="connsiteX58" fmla="*/ 134352 w 8959515"/>
              <a:gd name="connsiteY58" fmla="*/ 4391526 h 6653463"/>
              <a:gd name="connsiteX59" fmla="*/ 38099 w 8959515"/>
              <a:gd name="connsiteY59" fmla="*/ 4211052 h 6653463"/>
              <a:gd name="connsiteX60" fmla="*/ 2005 w 8959515"/>
              <a:gd name="connsiteY60" fmla="*/ 4018547 h 6653463"/>
              <a:gd name="connsiteX61" fmla="*/ 50131 w 8959515"/>
              <a:gd name="connsiteY61" fmla="*/ 3826042 h 6653463"/>
              <a:gd name="connsiteX62" fmla="*/ 38099 w 8959515"/>
              <a:gd name="connsiteY62" fmla="*/ 3729789 h 6653463"/>
              <a:gd name="connsiteX63" fmla="*/ 74194 w 8959515"/>
              <a:gd name="connsiteY63" fmla="*/ 3609473 h 6653463"/>
              <a:gd name="connsiteX64" fmla="*/ 194510 w 8959515"/>
              <a:gd name="connsiteY64" fmla="*/ 3501189 h 6653463"/>
              <a:gd name="connsiteX65" fmla="*/ 254668 w 8959515"/>
              <a:gd name="connsiteY65" fmla="*/ 3368842 h 6653463"/>
              <a:gd name="connsiteX66" fmla="*/ 399047 w 8959515"/>
              <a:gd name="connsiteY66" fmla="*/ 2971800 h 6653463"/>
              <a:gd name="connsiteX67" fmla="*/ 483268 w 8959515"/>
              <a:gd name="connsiteY67" fmla="*/ 2851484 h 6653463"/>
              <a:gd name="connsiteX68" fmla="*/ 567489 w 8959515"/>
              <a:gd name="connsiteY68" fmla="*/ 2646947 h 6653463"/>
              <a:gd name="connsiteX69" fmla="*/ 639678 w 8959515"/>
              <a:gd name="connsiteY69" fmla="*/ 2562726 h 6653463"/>
              <a:gd name="connsiteX70" fmla="*/ 711868 w 8959515"/>
              <a:gd name="connsiteY70" fmla="*/ 2514600 h 6653463"/>
              <a:gd name="connsiteX71" fmla="*/ 711868 w 8959515"/>
              <a:gd name="connsiteY71" fmla="*/ 2454442 h 6653463"/>
              <a:gd name="connsiteX72" fmla="*/ 747963 w 8959515"/>
              <a:gd name="connsiteY72" fmla="*/ 1888958 h 6653463"/>
              <a:gd name="connsiteX73" fmla="*/ 796089 w 8959515"/>
              <a:gd name="connsiteY73" fmla="*/ 1143000 h 6653463"/>
              <a:gd name="connsiteX74" fmla="*/ 904373 w 8959515"/>
              <a:gd name="connsiteY74" fmla="*/ 709863 h 6653463"/>
              <a:gd name="connsiteX75" fmla="*/ 1024689 w 8959515"/>
              <a:gd name="connsiteY75" fmla="*/ 481263 h 6653463"/>
              <a:gd name="connsiteX76" fmla="*/ 1361573 w 8959515"/>
              <a:gd name="connsiteY76" fmla="*/ 360947 h 6653463"/>
              <a:gd name="connsiteX77" fmla="*/ 1445794 w 8959515"/>
              <a:gd name="connsiteY77" fmla="*/ 360947 h 6653463"/>
              <a:gd name="connsiteX78" fmla="*/ 1517984 w 8959515"/>
              <a:gd name="connsiteY78" fmla="*/ 240631 h 6653463"/>
              <a:gd name="connsiteX79" fmla="*/ 1830805 w 8959515"/>
              <a:gd name="connsiteY79" fmla="*/ 132347 h 6653463"/>
              <a:gd name="connsiteX80" fmla="*/ 2504573 w 8959515"/>
              <a:gd name="connsiteY80" fmla="*/ 60158 h 6653463"/>
              <a:gd name="connsiteX81" fmla="*/ 2973805 w 8959515"/>
              <a:gd name="connsiteY81" fmla="*/ 84221 h 6653463"/>
              <a:gd name="connsiteX82" fmla="*/ 3142247 w 8959515"/>
              <a:gd name="connsiteY82" fmla="*/ 132347 h 6653463"/>
              <a:gd name="connsiteX83" fmla="*/ 3202405 w 8959515"/>
              <a:gd name="connsiteY83" fmla="*/ 228600 h 6653463"/>
              <a:gd name="connsiteX84" fmla="*/ 3346784 w 8959515"/>
              <a:gd name="connsiteY84" fmla="*/ 180473 h 6653463"/>
              <a:gd name="connsiteX85" fmla="*/ 3503194 w 8959515"/>
              <a:gd name="connsiteY85" fmla="*/ 168442 h 6653463"/>
              <a:gd name="connsiteX86" fmla="*/ 3575384 w 8959515"/>
              <a:gd name="connsiteY86" fmla="*/ 204537 h 6653463"/>
              <a:gd name="connsiteX87" fmla="*/ 3647573 w 8959515"/>
              <a:gd name="connsiteY87" fmla="*/ 144379 h 6653463"/>
              <a:gd name="connsiteX88" fmla="*/ 3876173 w 8959515"/>
              <a:gd name="connsiteY88" fmla="*/ 60158 h 6653463"/>
              <a:gd name="connsiteX89" fmla="*/ 4549941 w 8959515"/>
              <a:gd name="connsiteY89" fmla="*/ 48126 h 6653463"/>
              <a:gd name="connsiteX90" fmla="*/ 5019173 w 8959515"/>
              <a:gd name="connsiteY90" fmla="*/ 60158 h 6653463"/>
              <a:gd name="connsiteX91" fmla="*/ 5067299 w 8959515"/>
              <a:gd name="connsiteY91" fmla="*/ 108284 h 6653463"/>
              <a:gd name="connsiteX92" fmla="*/ 5175584 w 8959515"/>
              <a:gd name="connsiteY92" fmla="*/ 108284 h 6653463"/>
              <a:gd name="connsiteX93" fmla="*/ 5271836 w 8959515"/>
              <a:gd name="connsiteY93" fmla="*/ 180473 h 6653463"/>
              <a:gd name="connsiteX94" fmla="*/ 5380120 w 8959515"/>
              <a:gd name="connsiteY94" fmla="*/ 156410 h 6653463"/>
              <a:gd name="connsiteX95" fmla="*/ 5536531 w 8959515"/>
              <a:gd name="connsiteY95" fmla="*/ 144379 h 6653463"/>
              <a:gd name="connsiteX96" fmla="*/ 5644815 w 8959515"/>
              <a:gd name="connsiteY96" fmla="*/ 168442 h 6653463"/>
              <a:gd name="connsiteX97" fmla="*/ 5729036 w 8959515"/>
              <a:gd name="connsiteY97" fmla="*/ 96252 h 6653463"/>
              <a:gd name="connsiteX98" fmla="*/ 5813257 w 8959515"/>
              <a:gd name="connsiteY98" fmla="*/ 84221 h 6653463"/>
              <a:gd name="connsiteX99" fmla="*/ 5921541 w 8959515"/>
              <a:gd name="connsiteY99" fmla="*/ 36095 h 6653463"/>
              <a:gd name="connsiteX100" fmla="*/ 6402805 w 8959515"/>
              <a:gd name="connsiteY100" fmla="*/ 0 h 6653463"/>
              <a:gd name="connsiteX101" fmla="*/ 6860005 w 8959515"/>
              <a:gd name="connsiteY101" fmla="*/ 36095 h 6653463"/>
              <a:gd name="connsiteX102" fmla="*/ 7160794 w 8959515"/>
              <a:gd name="connsiteY102" fmla="*/ 156410 h 6653463"/>
              <a:gd name="connsiteX103" fmla="*/ 7220952 w 8959515"/>
              <a:gd name="connsiteY103" fmla="*/ 240631 h 6653463"/>
              <a:gd name="connsiteX104" fmla="*/ 7293141 w 8959515"/>
              <a:gd name="connsiteY104" fmla="*/ 228600 h 6653463"/>
              <a:gd name="connsiteX105" fmla="*/ 7365331 w 8959515"/>
              <a:gd name="connsiteY105" fmla="*/ 276726 h 6653463"/>
              <a:gd name="connsiteX106" fmla="*/ 7461584 w 8959515"/>
              <a:gd name="connsiteY106" fmla="*/ 276726 h 6653463"/>
              <a:gd name="connsiteX107" fmla="*/ 7726278 w 8959515"/>
              <a:gd name="connsiteY107" fmla="*/ 397042 h 6653463"/>
              <a:gd name="connsiteX108" fmla="*/ 7882689 w 8959515"/>
              <a:gd name="connsiteY108" fmla="*/ 709863 h 6653463"/>
              <a:gd name="connsiteX109" fmla="*/ 7954878 w 8959515"/>
              <a:gd name="connsiteY109" fmla="*/ 1275347 h 6653463"/>
              <a:gd name="connsiteX110" fmla="*/ 7954878 w 8959515"/>
              <a:gd name="connsiteY110" fmla="*/ 1696452 h 6653463"/>
              <a:gd name="connsiteX111" fmla="*/ 7990973 w 8959515"/>
              <a:gd name="connsiteY111" fmla="*/ 1732547 h 6653463"/>
              <a:gd name="connsiteX112" fmla="*/ 7978941 w 8959515"/>
              <a:gd name="connsiteY112" fmla="*/ 1888958 h 6653463"/>
              <a:gd name="connsiteX113" fmla="*/ 8003005 w 8959515"/>
              <a:gd name="connsiteY113" fmla="*/ 1900989 h 6653463"/>
              <a:gd name="connsiteX114" fmla="*/ 7978941 w 8959515"/>
              <a:gd name="connsiteY114" fmla="*/ 2165684 h 6653463"/>
              <a:gd name="connsiteX115" fmla="*/ 7966910 w 8959515"/>
              <a:gd name="connsiteY115" fmla="*/ 2189747 h 6653463"/>
              <a:gd name="connsiteX116" fmla="*/ 8015036 w 8959515"/>
              <a:gd name="connsiteY116" fmla="*/ 2225842 h 6653463"/>
              <a:gd name="connsiteX117" fmla="*/ 8027068 w 8959515"/>
              <a:gd name="connsiteY117" fmla="*/ 2358189 h 6653463"/>
              <a:gd name="connsiteX118" fmla="*/ 8123320 w 8959515"/>
              <a:gd name="connsiteY118" fmla="*/ 2406316 h 6653463"/>
              <a:gd name="connsiteX119" fmla="*/ 8267699 w 8959515"/>
              <a:gd name="connsiteY119" fmla="*/ 2646947 h 6653463"/>
              <a:gd name="connsiteX120" fmla="*/ 8496299 w 8959515"/>
              <a:gd name="connsiteY120" fmla="*/ 2959768 h 6653463"/>
              <a:gd name="connsiteX121" fmla="*/ 8700836 w 8959515"/>
              <a:gd name="connsiteY121" fmla="*/ 3164305 h 6653463"/>
              <a:gd name="connsiteX122" fmla="*/ 8785057 w 8959515"/>
              <a:gd name="connsiteY122" fmla="*/ 3260558 h 6653463"/>
              <a:gd name="connsiteX123" fmla="*/ 8845215 w 8959515"/>
              <a:gd name="connsiteY123" fmla="*/ 3344779 h 6653463"/>
              <a:gd name="connsiteX124" fmla="*/ 8833184 w 8959515"/>
              <a:gd name="connsiteY124" fmla="*/ 3416968 h 6653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8959515" h="6653463">
                <a:moveTo>
                  <a:pt x="8833184" y="3416968"/>
                </a:moveTo>
                <a:cubicBezTo>
                  <a:pt x="8849226" y="3453063"/>
                  <a:pt x="8923421" y="3503194"/>
                  <a:pt x="8941468" y="3561347"/>
                </a:cubicBezTo>
                <a:cubicBezTo>
                  <a:pt x="8959515" y="3619500"/>
                  <a:pt x="8953500" y="3705726"/>
                  <a:pt x="8941468" y="3765884"/>
                </a:cubicBezTo>
                <a:cubicBezTo>
                  <a:pt x="8929436" y="3826042"/>
                  <a:pt x="8897352" y="3882190"/>
                  <a:pt x="8869278" y="3922295"/>
                </a:cubicBezTo>
                <a:cubicBezTo>
                  <a:pt x="8841204" y="3962400"/>
                  <a:pt x="8795084" y="3958390"/>
                  <a:pt x="8773026" y="4006516"/>
                </a:cubicBezTo>
                <a:cubicBezTo>
                  <a:pt x="8750968" y="4054642"/>
                  <a:pt x="8740941" y="4084721"/>
                  <a:pt x="8736931" y="4211052"/>
                </a:cubicBezTo>
                <a:cubicBezTo>
                  <a:pt x="8732921" y="4337383"/>
                  <a:pt x="8748963" y="4612105"/>
                  <a:pt x="8748963" y="4764505"/>
                </a:cubicBezTo>
                <a:cubicBezTo>
                  <a:pt x="8748963" y="4916905"/>
                  <a:pt x="8754978" y="5001126"/>
                  <a:pt x="8736931" y="5125452"/>
                </a:cubicBezTo>
                <a:cubicBezTo>
                  <a:pt x="8718884" y="5249778"/>
                  <a:pt x="8648699" y="5438274"/>
                  <a:pt x="8640678" y="5510463"/>
                </a:cubicBezTo>
                <a:cubicBezTo>
                  <a:pt x="8632657" y="5582652"/>
                  <a:pt x="8674768" y="5522494"/>
                  <a:pt x="8688805" y="5558589"/>
                </a:cubicBezTo>
                <a:cubicBezTo>
                  <a:pt x="8702842" y="5594684"/>
                  <a:pt x="8720889" y="5670884"/>
                  <a:pt x="8724899" y="5727031"/>
                </a:cubicBezTo>
                <a:cubicBezTo>
                  <a:pt x="8728909" y="5783178"/>
                  <a:pt x="8708857" y="5853362"/>
                  <a:pt x="8712868" y="5895473"/>
                </a:cubicBezTo>
                <a:cubicBezTo>
                  <a:pt x="8716879" y="5937584"/>
                  <a:pt x="8750968" y="5949616"/>
                  <a:pt x="8748963" y="5979695"/>
                </a:cubicBezTo>
                <a:cubicBezTo>
                  <a:pt x="8746958" y="6009774"/>
                  <a:pt x="8724899" y="6047873"/>
                  <a:pt x="8700836" y="6075947"/>
                </a:cubicBezTo>
                <a:cubicBezTo>
                  <a:pt x="8676773" y="6104021"/>
                  <a:pt x="8664742" y="6132095"/>
                  <a:pt x="8604584" y="6148137"/>
                </a:cubicBezTo>
                <a:cubicBezTo>
                  <a:pt x="8544426" y="6164179"/>
                  <a:pt x="8406063" y="6180221"/>
                  <a:pt x="8339889" y="6172200"/>
                </a:cubicBezTo>
                <a:cubicBezTo>
                  <a:pt x="8273715" y="6164179"/>
                  <a:pt x="8237620" y="6130089"/>
                  <a:pt x="8207541" y="6100010"/>
                </a:cubicBezTo>
                <a:cubicBezTo>
                  <a:pt x="8177462" y="6069931"/>
                  <a:pt x="8171447" y="6009773"/>
                  <a:pt x="8159415" y="5991726"/>
                </a:cubicBezTo>
                <a:cubicBezTo>
                  <a:pt x="8147384" y="5973679"/>
                  <a:pt x="8135352" y="5991726"/>
                  <a:pt x="8135352" y="5991726"/>
                </a:cubicBezTo>
                <a:lnTo>
                  <a:pt x="6739689" y="6112042"/>
                </a:lnTo>
                <a:cubicBezTo>
                  <a:pt x="6422857" y="6138111"/>
                  <a:pt x="6330616" y="6140116"/>
                  <a:pt x="6234363" y="6148137"/>
                </a:cubicBezTo>
                <a:cubicBezTo>
                  <a:pt x="6138110" y="6156158"/>
                  <a:pt x="6168189" y="6142121"/>
                  <a:pt x="6162173" y="6160168"/>
                </a:cubicBezTo>
                <a:cubicBezTo>
                  <a:pt x="6156157" y="6178215"/>
                  <a:pt x="6200273" y="6216316"/>
                  <a:pt x="6198268" y="6256421"/>
                </a:cubicBezTo>
                <a:cubicBezTo>
                  <a:pt x="6196263" y="6296526"/>
                  <a:pt x="6186236" y="6370721"/>
                  <a:pt x="6150141" y="6400800"/>
                </a:cubicBezTo>
                <a:cubicBezTo>
                  <a:pt x="6114046" y="6430879"/>
                  <a:pt x="6039852" y="6440906"/>
                  <a:pt x="5981699" y="6436895"/>
                </a:cubicBezTo>
                <a:cubicBezTo>
                  <a:pt x="5923546" y="6432884"/>
                  <a:pt x="5839326" y="6400800"/>
                  <a:pt x="5801226" y="6376737"/>
                </a:cubicBezTo>
                <a:cubicBezTo>
                  <a:pt x="5763126" y="6352674"/>
                  <a:pt x="5763125" y="6318585"/>
                  <a:pt x="5753099" y="6292516"/>
                </a:cubicBezTo>
                <a:cubicBezTo>
                  <a:pt x="5743073" y="6266448"/>
                  <a:pt x="5737057" y="6238373"/>
                  <a:pt x="5741068" y="6220326"/>
                </a:cubicBezTo>
                <a:cubicBezTo>
                  <a:pt x="5745079" y="6202279"/>
                  <a:pt x="5779168" y="6190247"/>
                  <a:pt x="5777163" y="6184231"/>
                </a:cubicBezTo>
                <a:cubicBezTo>
                  <a:pt x="5775158" y="6178215"/>
                  <a:pt x="5729036" y="6184231"/>
                  <a:pt x="5729036" y="6184231"/>
                </a:cubicBezTo>
                <a:lnTo>
                  <a:pt x="4934952" y="6244389"/>
                </a:lnTo>
                <a:lnTo>
                  <a:pt x="3791952" y="6316579"/>
                </a:lnTo>
                <a:cubicBezTo>
                  <a:pt x="3547310" y="6328611"/>
                  <a:pt x="3515225" y="6308558"/>
                  <a:pt x="3467099" y="6316579"/>
                </a:cubicBezTo>
                <a:cubicBezTo>
                  <a:pt x="3418973" y="6324600"/>
                  <a:pt x="3499183" y="6330616"/>
                  <a:pt x="3503194" y="6364705"/>
                </a:cubicBezTo>
                <a:cubicBezTo>
                  <a:pt x="3507205" y="6398795"/>
                  <a:pt x="3515226" y="6483016"/>
                  <a:pt x="3491163" y="6521116"/>
                </a:cubicBezTo>
                <a:cubicBezTo>
                  <a:pt x="3467100" y="6559216"/>
                  <a:pt x="3410952" y="6581274"/>
                  <a:pt x="3358815" y="6593305"/>
                </a:cubicBezTo>
                <a:cubicBezTo>
                  <a:pt x="3306678" y="6605336"/>
                  <a:pt x="3226467" y="6603331"/>
                  <a:pt x="3178341" y="6593305"/>
                </a:cubicBezTo>
                <a:cubicBezTo>
                  <a:pt x="3130215" y="6583279"/>
                  <a:pt x="3094120" y="6561221"/>
                  <a:pt x="3070057" y="6533147"/>
                </a:cubicBezTo>
                <a:cubicBezTo>
                  <a:pt x="3045994" y="6505073"/>
                  <a:pt x="3033963" y="6458952"/>
                  <a:pt x="3033963" y="6424863"/>
                </a:cubicBezTo>
                <a:cubicBezTo>
                  <a:pt x="3033963" y="6390774"/>
                  <a:pt x="3074068" y="6344652"/>
                  <a:pt x="3070057" y="6328610"/>
                </a:cubicBezTo>
                <a:cubicBezTo>
                  <a:pt x="3066046" y="6312568"/>
                  <a:pt x="3009899" y="6328610"/>
                  <a:pt x="3009899" y="6328610"/>
                </a:cubicBezTo>
                <a:lnTo>
                  <a:pt x="1722520" y="6376737"/>
                </a:lnTo>
                <a:cubicBezTo>
                  <a:pt x="1395662" y="6386763"/>
                  <a:pt x="1193131" y="6386763"/>
                  <a:pt x="1048752" y="6388768"/>
                </a:cubicBezTo>
                <a:cubicBezTo>
                  <a:pt x="904373" y="6390773"/>
                  <a:pt x="888331" y="6380747"/>
                  <a:pt x="856247" y="6388768"/>
                </a:cubicBezTo>
                <a:cubicBezTo>
                  <a:pt x="824163" y="6396789"/>
                  <a:pt x="856247" y="6436895"/>
                  <a:pt x="856247" y="6436895"/>
                </a:cubicBezTo>
                <a:cubicBezTo>
                  <a:pt x="856247" y="6462963"/>
                  <a:pt x="888331" y="6511090"/>
                  <a:pt x="856247" y="6545179"/>
                </a:cubicBezTo>
                <a:cubicBezTo>
                  <a:pt x="824163" y="6579268"/>
                  <a:pt x="753978" y="6629400"/>
                  <a:pt x="663741" y="6641431"/>
                </a:cubicBezTo>
                <a:cubicBezTo>
                  <a:pt x="573504" y="6653463"/>
                  <a:pt x="391026" y="6643436"/>
                  <a:pt x="314826" y="6617368"/>
                </a:cubicBezTo>
                <a:cubicBezTo>
                  <a:pt x="238626" y="6591300"/>
                  <a:pt x="226594" y="6529137"/>
                  <a:pt x="206541" y="6485021"/>
                </a:cubicBezTo>
                <a:cubicBezTo>
                  <a:pt x="186488" y="6440905"/>
                  <a:pt x="192505" y="6380747"/>
                  <a:pt x="194510" y="6352673"/>
                </a:cubicBezTo>
                <a:cubicBezTo>
                  <a:pt x="196515" y="6324599"/>
                  <a:pt x="218573" y="6344653"/>
                  <a:pt x="218573" y="6316579"/>
                </a:cubicBezTo>
                <a:cubicBezTo>
                  <a:pt x="218573" y="6288505"/>
                  <a:pt x="196515" y="6226341"/>
                  <a:pt x="194510" y="6184231"/>
                </a:cubicBezTo>
                <a:cubicBezTo>
                  <a:pt x="192505" y="6142121"/>
                  <a:pt x="192504" y="6100011"/>
                  <a:pt x="206541" y="6063916"/>
                </a:cubicBezTo>
                <a:cubicBezTo>
                  <a:pt x="220578" y="6027821"/>
                  <a:pt x="272715" y="6005763"/>
                  <a:pt x="278731" y="5967663"/>
                </a:cubicBezTo>
                <a:cubicBezTo>
                  <a:pt x="284747" y="5929563"/>
                  <a:pt x="258678" y="5899484"/>
                  <a:pt x="242636" y="5835316"/>
                </a:cubicBezTo>
                <a:cubicBezTo>
                  <a:pt x="226594" y="5771148"/>
                  <a:pt x="194509" y="5717005"/>
                  <a:pt x="182478" y="5582652"/>
                </a:cubicBezTo>
                <a:cubicBezTo>
                  <a:pt x="170447" y="5448299"/>
                  <a:pt x="170447" y="5187616"/>
                  <a:pt x="170447" y="5029200"/>
                </a:cubicBezTo>
                <a:cubicBezTo>
                  <a:pt x="170447" y="4870784"/>
                  <a:pt x="188494" y="4738437"/>
                  <a:pt x="182478" y="4632158"/>
                </a:cubicBezTo>
                <a:cubicBezTo>
                  <a:pt x="176462" y="4525879"/>
                  <a:pt x="158415" y="4461710"/>
                  <a:pt x="134352" y="4391526"/>
                </a:cubicBezTo>
                <a:cubicBezTo>
                  <a:pt x="110289" y="4321342"/>
                  <a:pt x="60157" y="4273215"/>
                  <a:pt x="38099" y="4211052"/>
                </a:cubicBezTo>
                <a:cubicBezTo>
                  <a:pt x="16041" y="4148889"/>
                  <a:pt x="0" y="4082715"/>
                  <a:pt x="2005" y="4018547"/>
                </a:cubicBezTo>
                <a:cubicBezTo>
                  <a:pt x="4010" y="3954379"/>
                  <a:pt x="44115" y="3874168"/>
                  <a:pt x="50131" y="3826042"/>
                </a:cubicBezTo>
                <a:cubicBezTo>
                  <a:pt x="56147" y="3777916"/>
                  <a:pt x="34089" y="3765884"/>
                  <a:pt x="38099" y="3729789"/>
                </a:cubicBezTo>
                <a:cubicBezTo>
                  <a:pt x="42109" y="3693694"/>
                  <a:pt x="48126" y="3647573"/>
                  <a:pt x="74194" y="3609473"/>
                </a:cubicBezTo>
                <a:cubicBezTo>
                  <a:pt x="100263" y="3571373"/>
                  <a:pt x="164431" y="3541294"/>
                  <a:pt x="194510" y="3501189"/>
                </a:cubicBezTo>
                <a:cubicBezTo>
                  <a:pt x="224589" y="3461084"/>
                  <a:pt x="220579" y="3457073"/>
                  <a:pt x="254668" y="3368842"/>
                </a:cubicBezTo>
                <a:cubicBezTo>
                  <a:pt x="288757" y="3280611"/>
                  <a:pt x="360947" y="3058026"/>
                  <a:pt x="399047" y="2971800"/>
                </a:cubicBezTo>
                <a:cubicBezTo>
                  <a:pt x="437147" y="2885574"/>
                  <a:pt x="455194" y="2905626"/>
                  <a:pt x="483268" y="2851484"/>
                </a:cubicBezTo>
                <a:cubicBezTo>
                  <a:pt x="511342" y="2797342"/>
                  <a:pt x="541421" y="2695073"/>
                  <a:pt x="567489" y="2646947"/>
                </a:cubicBezTo>
                <a:cubicBezTo>
                  <a:pt x="593557" y="2598821"/>
                  <a:pt x="615615" y="2584784"/>
                  <a:pt x="639678" y="2562726"/>
                </a:cubicBezTo>
                <a:cubicBezTo>
                  <a:pt x="663741" y="2540668"/>
                  <a:pt x="699836" y="2532647"/>
                  <a:pt x="711868" y="2514600"/>
                </a:cubicBezTo>
                <a:cubicBezTo>
                  <a:pt x="723900" y="2496553"/>
                  <a:pt x="705852" y="2558716"/>
                  <a:pt x="711868" y="2454442"/>
                </a:cubicBezTo>
                <a:cubicBezTo>
                  <a:pt x="717884" y="2350168"/>
                  <a:pt x="733926" y="2107532"/>
                  <a:pt x="747963" y="1888958"/>
                </a:cubicBezTo>
                <a:cubicBezTo>
                  <a:pt x="762000" y="1670384"/>
                  <a:pt x="770021" y="1339516"/>
                  <a:pt x="796089" y="1143000"/>
                </a:cubicBezTo>
                <a:cubicBezTo>
                  <a:pt x="822157" y="946484"/>
                  <a:pt x="866273" y="820152"/>
                  <a:pt x="904373" y="709863"/>
                </a:cubicBezTo>
                <a:cubicBezTo>
                  <a:pt x="942473" y="599574"/>
                  <a:pt x="948489" y="539416"/>
                  <a:pt x="1024689" y="481263"/>
                </a:cubicBezTo>
                <a:cubicBezTo>
                  <a:pt x="1100889" y="423110"/>
                  <a:pt x="1291389" y="381000"/>
                  <a:pt x="1361573" y="360947"/>
                </a:cubicBezTo>
                <a:cubicBezTo>
                  <a:pt x="1431757" y="340894"/>
                  <a:pt x="1419726" y="381000"/>
                  <a:pt x="1445794" y="360947"/>
                </a:cubicBezTo>
                <a:cubicBezTo>
                  <a:pt x="1471862" y="340894"/>
                  <a:pt x="1453816" y="278731"/>
                  <a:pt x="1517984" y="240631"/>
                </a:cubicBezTo>
                <a:cubicBezTo>
                  <a:pt x="1582153" y="202531"/>
                  <a:pt x="1666373" y="162426"/>
                  <a:pt x="1830805" y="132347"/>
                </a:cubicBezTo>
                <a:cubicBezTo>
                  <a:pt x="1995237" y="102268"/>
                  <a:pt x="2314073" y="68179"/>
                  <a:pt x="2504573" y="60158"/>
                </a:cubicBezTo>
                <a:cubicBezTo>
                  <a:pt x="2695073" y="52137"/>
                  <a:pt x="2867526" y="72190"/>
                  <a:pt x="2973805" y="84221"/>
                </a:cubicBezTo>
                <a:cubicBezTo>
                  <a:pt x="3080084" y="96253"/>
                  <a:pt x="3104147" y="108284"/>
                  <a:pt x="3142247" y="132347"/>
                </a:cubicBezTo>
                <a:cubicBezTo>
                  <a:pt x="3180347" y="156410"/>
                  <a:pt x="3168316" y="220579"/>
                  <a:pt x="3202405" y="228600"/>
                </a:cubicBezTo>
                <a:cubicBezTo>
                  <a:pt x="3236495" y="236621"/>
                  <a:pt x="3296652" y="190499"/>
                  <a:pt x="3346784" y="180473"/>
                </a:cubicBezTo>
                <a:cubicBezTo>
                  <a:pt x="3396916" y="170447"/>
                  <a:pt x="3465094" y="164431"/>
                  <a:pt x="3503194" y="168442"/>
                </a:cubicBezTo>
                <a:cubicBezTo>
                  <a:pt x="3541294" y="172453"/>
                  <a:pt x="3551321" y="208548"/>
                  <a:pt x="3575384" y="204537"/>
                </a:cubicBezTo>
                <a:cubicBezTo>
                  <a:pt x="3599447" y="200527"/>
                  <a:pt x="3597442" y="168442"/>
                  <a:pt x="3647573" y="144379"/>
                </a:cubicBezTo>
                <a:cubicBezTo>
                  <a:pt x="3697704" y="120316"/>
                  <a:pt x="3725778" y="76200"/>
                  <a:pt x="3876173" y="60158"/>
                </a:cubicBezTo>
                <a:cubicBezTo>
                  <a:pt x="4026568" y="44116"/>
                  <a:pt x="4359441" y="48126"/>
                  <a:pt x="4549941" y="48126"/>
                </a:cubicBezTo>
                <a:cubicBezTo>
                  <a:pt x="4740441" y="48126"/>
                  <a:pt x="4932947" y="50132"/>
                  <a:pt x="5019173" y="60158"/>
                </a:cubicBezTo>
                <a:cubicBezTo>
                  <a:pt x="5105399" y="70184"/>
                  <a:pt x="5041231" y="100263"/>
                  <a:pt x="5067299" y="108284"/>
                </a:cubicBezTo>
                <a:cubicBezTo>
                  <a:pt x="5093368" y="116305"/>
                  <a:pt x="5141495" y="96253"/>
                  <a:pt x="5175584" y="108284"/>
                </a:cubicBezTo>
                <a:cubicBezTo>
                  <a:pt x="5209673" y="120315"/>
                  <a:pt x="5237747" y="172452"/>
                  <a:pt x="5271836" y="180473"/>
                </a:cubicBezTo>
                <a:cubicBezTo>
                  <a:pt x="5305925" y="188494"/>
                  <a:pt x="5336004" y="162426"/>
                  <a:pt x="5380120" y="156410"/>
                </a:cubicBezTo>
                <a:cubicBezTo>
                  <a:pt x="5424236" y="150394"/>
                  <a:pt x="5492415" y="142374"/>
                  <a:pt x="5536531" y="144379"/>
                </a:cubicBezTo>
                <a:cubicBezTo>
                  <a:pt x="5580647" y="146384"/>
                  <a:pt x="5612731" y="176463"/>
                  <a:pt x="5644815" y="168442"/>
                </a:cubicBezTo>
                <a:cubicBezTo>
                  <a:pt x="5676899" y="160421"/>
                  <a:pt x="5700962" y="110289"/>
                  <a:pt x="5729036" y="96252"/>
                </a:cubicBezTo>
                <a:cubicBezTo>
                  <a:pt x="5757110" y="82215"/>
                  <a:pt x="5781173" y="94247"/>
                  <a:pt x="5813257" y="84221"/>
                </a:cubicBezTo>
                <a:cubicBezTo>
                  <a:pt x="5845341" y="74195"/>
                  <a:pt x="5823283" y="50132"/>
                  <a:pt x="5921541" y="36095"/>
                </a:cubicBezTo>
                <a:cubicBezTo>
                  <a:pt x="6019799" y="22058"/>
                  <a:pt x="6246394" y="0"/>
                  <a:pt x="6402805" y="0"/>
                </a:cubicBezTo>
                <a:cubicBezTo>
                  <a:pt x="6559216" y="0"/>
                  <a:pt x="6733674" y="10027"/>
                  <a:pt x="6860005" y="36095"/>
                </a:cubicBezTo>
                <a:cubicBezTo>
                  <a:pt x="6986336" y="62163"/>
                  <a:pt x="7100636" y="122321"/>
                  <a:pt x="7160794" y="156410"/>
                </a:cubicBezTo>
                <a:cubicBezTo>
                  <a:pt x="7220952" y="190499"/>
                  <a:pt x="7198894" y="228599"/>
                  <a:pt x="7220952" y="240631"/>
                </a:cubicBezTo>
                <a:cubicBezTo>
                  <a:pt x="7243010" y="252663"/>
                  <a:pt x="7269078" y="222584"/>
                  <a:pt x="7293141" y="228600"/>
                </a:cubicBezTo>
                <a:cubicBezTo>
                  <a:pt x="7317204" y="234616"/>
                  <a:pt x="7337257" y="268705"/>
                  <a:pt x="7365331" y="276726"/>
                </a:cubicBezTo>
                <a:cubicBezTo>
                  <a:pt x="7393405" y="284747"/>
                  <a:pt x="7401426" y="256673"/>
                  <a:pt x="7461584" y="276726"/>
                </a:cubicBezTo>
                <a:cubicBezTo>
                  <a:pt x="7521742" y="296779"/>
                  <a:pt x="7656094" y="324853"/>
                  <a:pt x="7726278" y="397042"/>
                </a:cubicBezTo>
                <a:cubicBezTo>
                  <a:pt x="7796462" y="469232"/>
                  <a:pt x="7844589" y="563479"/>
                  <a:pt x="7882689" y="709863"/>
                </a:cubicBezTo>
                <a:cubicBezTo>
                  <a:pt x="7920789" y="856247"/>
                  <a:pt x="7942847" y="1110916"/>
                  <a:pt x="7954878" y="1275347"/>
                </a:cubicBezTo>
                <a:cubicBezTo>
                  <a:pt x="7966909" y="1439778"/>
                  <a:pt x="7948862" y="1620252"/>
                  <a:pt x="7954878" y="1696452"/>
                </a:cubicBezTo>
                <a:cubicBezTo>
                  <a:pt x="7960894" y="1772652"/>
                  <a:pt x="7986962" y="1700463"/>
                  <a:pt x="7990973" y="1732547"/>
                </a:cubicBezTo>
                <a:cubicBezTo>
                  <a:pt x="7994984" y="1764631"/>
                  <a:pt x="7976936" y="1860884"/>
                  <a:pt x="7978941" y="1888958"/>
                </a:cubicBezTo>
                <a:cubicBezTo>
                  <a:pt x="7980946" y="1917032"/>
                  <a:pt x="8003005" y="1854868"/>
                  <a:pt x="8003005" y="1900989"/>
                </a:cubicBezTo>
                <a:cubicBezTo>
                  <a:pt x="8003005" y="1947110"/>
                  <a:pt x="7984957" y="2117558"/>
                  <a:pt x="7978941" y="2165684"/>
                </a:cubicBezTo>
                <a:cubicBezTo>
                  <a:pt x="7972925" y="2213810"/>
                  <a:pt x="7960894" y="2179721"/>
                  <a:pt x="7966910" y="2189747"/>
                </a:cubicBezTo>
                <a:cubicBezTo>
                  <a:pt x="7972926" y="2199773"/>
                  <a:pt x="8005010" y="2197768"/>
                  <a:pt x="8015036" y="2225842"/>
                </a:cubicBezTo>
                <a:cubicBezTo>
                  <a:pt x="8025062" y="2253916"/>
                  <a:pt x="8009021" y="2328110"/>
                  <a:pt x="8027068" y="2358189"/>
                </a:cubicBezTo>
                <a:cubicBezTo>
                  <a:pt x="8045115" y="2388268"/>
                  <a:pt x="8083215" y="2358190"/>
                  <a:pt x="8123320" y="2406316"/>
                </a:cubicBezTo>
                <a:cubicBezTo>
                  <a:pt x="8163425" y="2454442"/>
                  <a:pt x="8205536" y="2554705"/>
                  <a:pt x="8267699" y="2646947"/>
                </a:cubicBezTo>
                <a:cubicBezTo>
                  <a:pt x="8329862" y="2739189"/>
                  <a:pt x="8424110" y="2873542"/>
                  <a:pt x="8496299" y="2959768"/>
                </a:cubicBezTo>
                <a:cubicBezTo>
                  <a:pt x="8568488" y="3045994"/>
                  <a:pt x="8652710" y="3114173"/>
                  <a:pt x="8700836" y="3164305"/>
                </a:cubicBezTo>
                <a:cubicBezTo>
                  <a:pt x="8748962" y="3214437"/>
                  <a:pt x="8760994" y="3230479"/>
                  <a:pt x="8785057" y="3260558"/>
                </a:cubicBezTo>
                <a:cubicBezTo>
                  <a:pt x="8809120" y="3290637"/>
                  <a:pt x="8837194" y="3320716"/>
                  <a:pt x="8845215" y="3344779"/>
                </a:cubicBezTo>
                <a:cubicBezTo>
                  <a:pt x="8853236" y="3368842"/>
                  <a:pt x="8817142" y="3380873"/>
                  <a:pt x="8833184" y="3416968"/>
                </a:cubicBezTo>
                <a:close/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Rectangle 6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9" name="Rectangle 6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0" name="Rectangle 6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Rectangle 7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3" name="Rectangle 72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4" name="Rectangle 73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5" name="Rectangle 74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6" name="Rectangle 75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7" name="Rectangle 76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8" name="Rectangle 77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9" name="Rectangle 78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0" name="Rectangle 79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1" name="Rectangle 80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2" name="Rectangle 81"/>
          <p:cNvSpPr/>
          <p:nvPr/>
        </p:nvSpPr>
        <p:spPr>
          <a:xfrm>
            <a:off x="3357554" y="2500306"/>
            <a:ext cx="720000" cy="828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7" name="Groupe 82"/>
          <p:cNvGrpSpPr/>
          <p:nvPr/>
        </p:nvGrpSpPr>
        <p:grpSpPr>
          <a:xfrm>
            <a:off x="2786050" y="2285992"/>
            <a:ext cx="1571636" cy="3404127"/>
            <a:chOff x="-32" y="0"/>
            <a:chExt cx="3795184" cy="7190317"/>
          </a:xfrm>
        </p:grpSpPr>
        <p:sp>
          <p:nvSpPr>
            <p:cNvPr id="84" name="Forme libre 83"/>
            <p:cNvSpPr/>
            <p:nvPr/>
          </p:nvSpPr>
          <p:spPr>
            <a:xfrm>
              <a:off x="190500" y="1803400"/>
              <a:ext cx="317500" cy="63500"/>
            </a:xfrm>
            <a:custGeom>
              <a:avLst/>
              <a:gdLst>
                <a:gd name="connsiteX0" fmla="*/ 317500 w 317500"/>
                <a:gd name="connsiteY0" fmla="*/ 63500 h 63500"/>
                <a:gd name="connsiteX1" fmla="*/ 0 w 317500"/>
                <a:gd name="connsiteY1" fmla="*/ 0 h 63500"/>
                <a:gd name="connsiteX2" fmla="*/ 0 w 317500"/>
                <a:gd name="connsiteY2" fmla="*/ 0 h 63500"/>
                <a:gd name="connsiteX3" fmla="*/ 0 w 317500"/>
                <a:gd name="connsiteY3" fmla="*/ 0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500" h="63500">
                  <a:moveTo>
                    <a:pt x="317500" y="635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71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5" name="Forme libre 84"/>
            <p:cNvSpPr/>
            <p:nvPr/>
          </p:nvSpPr>
          <p:spPr>
            <a:xfrm>
              <a:off x="558800" y="1892300"/>
              <a:ext cx="266700" cy="38100"/>
            </a:xfrm>
            <a:custGeom>
              <a:avLst/>
              <a:gdLst>
                <a:gd name="connsiteX0" fmla="*/ 266700 w 266700"/>
                <a:gd name="connsiteY0" fmla="*/ 38100 h 38100"/>
                <a:gd name="connsiteX1" fmla="*/ 0 w 266700"/>
                <a:gd name="connsiteY1" fmla="*/ 0 h 38100"/>
                <a:gd name="connsiteX2" fmla="*/ 0 w 266700"/>
                <a:gd name="connsiteY2" fmla="*/ 0 h 38100"/>
                <a:gd name="connsiteX3" fmla="*/ 0 w 266700"/>
                <a:gd name="connsiteY3" fmla="*/ 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00" h="38100">
                  <a:moveTo>
                    <a:pt x="266700" y="3810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6" name="Forme libre 85"/>
            <p:cNvSpPr/>
            <p:nvPr/>
          </p:nvSpPr>
          <p:spPr>
            <a:xfrm>
              <a:off x="1155700" y="1993900"/>
              <a:ext cx="431800" cy="88900"/>
            </a:xfrm>
            <a:custGeom>
              <a:avLst/>
              <a:gdLst>
                <a:gd name="connsiteX0" fmla="*/ 0 w 431800"/>
                <a:gd name="connsiteY0" fmla="*/ 0 h 88900"/>
                <a:gd name="connsiteX1" fmla="*/ 215900 w 431800"/>
                <a:gd name="connsiteY1" fmla="*/ 38100 h 88900"/>
                <a:gd name="connsiteX2" fmla="*/ 431800 w 431800"/>
                <a:gd name="connsiteY2" fmla="*/ 88900 h 88900"/>
                <a:gd name="connsiteX3" fmla="*/ 431800 w 431800"/>
                <a:gd name="connsiteY3" fmla="*/ 88900 h 8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1800" h="88900">
                  <a:moveTo>
                    <a:pt x="0" y="0"/>
                  </a:moveTo>
                  <a:lnTo>
                    <a:pt x="215900" y="38100"/>
                  </a:lnTo>
                  <a:lnTo>
                    <a:pt x="431800" y="88900"/>
                  </a:lnTo>
                  <a:lnTo>
                    <a:pt x="431800" y="88900"/>
                  </a:lnTo>
                </a:path>
              </a:pathLst>
            </a:custGeom>
            <a:solidFill>
              <a:srgbClr val="FF0000"/>
            </a:solidFill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7" name="Forme libre 86"/>
            <p:cNvSpPr/>
            <p:nvPr/>
          </p:nvSpPr>
          <p:spPr>
            <a:xfrm>
              <a:off x="812800" y="1778000"/>
              <a:ext cx="406400" cy="381000"/>
            </a:xfrm>
            <a:custGeom>
              <a:avLst/>
              <a:gdLst>
                <a:gd name="connsiteX0" fmla="*/ 368300 w 406400"/>
                <a:gd name="connsiteY0" fmla="*/ 0 h 381000"/>
                <a:gd name="connsiteX1" fmla="*/ 406400 w 406400"/>
                <a:gd name="connsiteY1" fmla="*/ 381000 h 381000"/>
                <a:gd name="connsiteX2" fmla="*/ 0 w 406400"/>
                <a:gd name="connsiteY2" fmla="*/ 368300 h 381000"/>
                <a:gd name="connsiteX3" fmla="*/ 0 w 406400"/>
                <a:gd name="connsiteY3" fmla="*/ 25400 h 381000"/>
                <a:gd name="connsiteX4" fmla="*/ 368300 w 406400"/>
                <a:gd name="connsiteY4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" h="381000">
                  <a:moveTo>
                    <a:pt x="368300" y="0"/>
                  </a:moveTo>
                  <a:lnTo>
                    <a:pt x="406400" y="381000"/>
                  </a:lnTo>
                  <a:lnTo>
                    <a:pt x="0" y="368300"/>
                  </a:lnTo>
                  <a:lnTo>
                    <a:pt x="0" y="25400"/>
                  </a:lnTo>
                  <a:lnTo>
                    <a:pt x="36830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88" name="Forme libre 87"/>
            <p:cNvSpPr/>
            <p:nvPr/>
          </p:nvSpPr>
          <p:spPr>
            <a:xfrm>
              <a:off x="-32" y="0"/>
              <a:ext cx="3795184" cy="7190317"/>
            </a:xfrm>
            <a:custGeom>
              <a:avLst/>
              <a:gdLst>
                <a:gd name="connsiteX0" fmla="*/ 1589617 w 3795184"/>
                <a:gd name="connsiteY0" fmla="*/ 2059517 h 7190317"/>
                <a:gd name="connsiteX1" fmla="*/ 1526117 w 3795184"/>
                <a:gd name="connsiteY1" fmla="*/ 1310217 h 7190317"/>
                <a:gd name="connsiteX2" fmla="*/ 1513417 w 3795184"/>
                <a:gd name="connsiteY2" fmla="*/ 649817 h 7190317"/>
                <a:gd name="connsiteX3" fmla="*/ 1513417 w 3795184"/>
                <a:gd name="connsiteY3" fmla="*/ 586317 h 7190317"/>
                <a:gd name="connsiteX4" fmla="*/ 1513417 w 3795184"/>
                <a:gd name="connsiteY4" fmla="*/ 586317 h 7190317"/>
                <a:gd name="connsiteX5" fmla="*/ 2059517 w 3795184"/>
                <a:gd name="connsiteY5" fmla="*/ 548217 h 7190317"/>
                <a:gd name="connsiteX6" fmla="*/ 2567517 w 3795184"/>
                <a:gd name="connsiteY6" fmla="*/ 599017 h 7190317"/>
                <a:gd name="connsiteX7" fmla="*/ 3037417 w 3795184"/>
                <a:gd name="connsiteY7" fmla="*/ 738717 h 7190317"/>
                <a:gd name="connsiteX8" fmla="*/ 3037417 w 3795184"/>
                <a:gd name="connsiteY8" fmla="*/ 738717 h 7190317"/>
                <a:gd name="connsiteX9" fmla="*/ 3037417 w 3795184"/>
                <a:gd name="connsiteY9" fmla="*/ 903817 h 7190317"/>
                <a:gd name="connsiteX10" fmla="*/ 3100917 w 3795184"/>
                <a:gd name="connsiteY10" fmla="*/ 1703917 h 7190317"/>
                <a:gd name="connsiteX11" fmla="*/ 3113617 w 3795184"/>
                <a:gd name="connsiteY11" fmla="*/ 2046817 h 7190317"/>
                <a:gd name="connsiteX12" fmla="*/ 3113617 w 3795184"/>
                <a:gd name="connsiteY12" fmla="*/ 2034117 h 7190317"/>
                <a:gd name="connsiteX13" fmla="*/ 2935817 w 3795184"/>
                <a:gd name="connsiteY13" fmla="*/ 2110317 h 7190317"/>
                <a:gd name="connsiteX14" fmla="*/ 2465917 w 3795184"/>
                <a:gd name="connsiteY14" fmla="*/ 2186517 h 7190317"/>
                <a:gd name="connsiteX15" fmla="*/ 1742017 w 3795184"/>
                <a:gd name="connsiteY15" fmla="*/ 2110317 h 7190317"/>
                <a:gd name="connsiteX16" fmla="*/ 256117 w 3795184"/>
                <a:gd name="connsiteY16" fmla="*/ 1818217 h 7190317"/>
                <a:gd name="connsiteX17" fmla="*/ 205317 w 3795184"/>
                <a:gd name="connsiteY17" fmla="*/ 1805517 h 7190317"/>
                <a:gd name="connsiteX18" fmla="*/ 129117 w 3795184"/>
                <a:gd name="connsiteY18" fmla="*/ 1780117 h 7190317"/>
                <a:gd name="connsiteX19" fmla="*/ 129117 w 3795184"/>
                <a:gd name="connsiteY19" fmla="*/ 1602317 h 7190317"/>
                <a:gd name="connsiteX20" fmla="*/ 116417 w 3795184"/>
                <a:gd name="connsiteY20" fmla="*/ 370417 h 7190317"/>
                <a:gd name="connsiteX21" fmla="*/ 129117 w 3795184"/>
                <a:gd name="connsiteY21" fmla="*/ 14817 h 7190317"/>
                <a:gd name="connsiteX22" fmla="*/ 129117 w 3795184"/>
                <a:gd name="connsiteY22" fmla="*/ 14817 h 7190317"/>
                <a:gd name="connsiteX23" fmla="*/ 687917 w 3795184"/>
                <a:gd name="connsiteY23" fmla="*/ 14817 h 7190317"/>
                <a:gd name="connsiteX24" fmla="*/ 2084917 w 3795184"/>
                <a:gd name="connsiteY24" fmla="*/ 2117 h 7190317"/>
                <a:gd name="connsiteX25" fmla="*/ 3100917 w 3795184"/>
                <a:gd name="connsiteY25" fmla="*/ 14817 h 7190317"/>
                <a:gd name="connsiteX26" fmla="*/ 3685117 w 3795184"/>
                <a:gd name="connsiteY26" fmla="*/ 2117 h 7190317"/>
                <a:gd name="connsiteX27" fmla="*/ 3761317 w 3795184"/>
                <a:gd name="connsiteY27" fmla="*/ 2117 h 7190317"/>
                <a:gd name="connsiteX28" fmla="*/ 3761317 w 3795184"/>
                <a:gd name="connsiteY28" fmla="*/ 2117 h 7190317"/>
                <a:gd name="connsiteX29" fmla="*/ 3761317 w 3795184"/>
                <a:gd name="connsiteY29" fmla="*/ 522817 h 7190317"/>
                <a:gd name="connsiteX30" fmla="*/ 3761317 w 3795184"/>
                <a:gd name="connsiteY30" fmla="*/ 3354917 h 7190317"/>
                <a:gd name="connsiteX31" fmla="*/ 3761317 w 3795184"/>
                <a:gd name="connsiteY31" fmla="*/ 5031317 h 7190317"/>
                <a:gd name="connsiteX32" fmla="*/ 3761317 w 3795184"/>
                <a:gd name="connsiteY32" fmla="*/ 6275917 h 7190317"/>
                <a:gd name="connsiteX33" fmla="*/ 3761317 w 3795184"/>
                <a:gd name="connsiteY33" fmla="*/ 6656917 h 7190317"/>
                <a:gd name="connsiteX34" fmla="*/ 3761317 w 3795184"/>
                <a:gd name="connsiteY34" fmla="*/ 6885517 h 7190317"/>
                <a:gd name="connsiteX35" fmla="*/ 3761317 w 3795184"/>
                <a:gd name="connsiteY35" fmla="*/ 6885517 h 7190317"/>
                <a:gd name="connsiteX36" fmla="*/ 3291417 w 3795184"/>
                <a:gd name="connsiteY36" fmla="*/ 6885517 h 7190317"/>
                <a:gd name="connsiteX37" fmla="*/ 1373717 w 3795184"/>
                <a:gd name="connsiteY37" fmla="*/ 6885517 h 7190317"/>
                <a:gd name="connsiteX38" fmla="*/ 421217 w 3795184"/>
                <a:gd name="connsiteY38" fmla="*/ 6872817 h 7190317"/>
                <a:gd name="connsiteX39" fmla="*/ 218017 w 3795184"/>
                <a:gd name="connsiteY39" fmla="*/ 6885517 h 7190317"/>
                <a:gd name="connsiteX40" fmla="*/ 116417 w 3795184"/>
                <a:gd name="connsiteY40" fmla="*/ 6872817 h 7190317"/>
                <a:gd name="connsiteX41" fmla="*/ 116417 w 3795184"/>
                <a:gd name="connsiteY41" fmla="*/ 6860117 h 7190317"/>
                <a:gd name="connsiteX42" fmla="*/ 116417 w 3795184"/>
                <a:gd name="connsiteY42" fmla="*/ 6618817 h 7190317"/>
                <a:gd name="connsiteX43" fmla="*/ 129117 w 3795184"/>
                <a:gd name="connsiteY43" fmla="*/ 3431117 h 7190317"/>
                <a:gd name="connsiteX44" fmla="*/ 116417 w 3795184"/>
                <a:gd name="connsiteY44" fmla="*/ 2465917 h 7190317"/>
                <a:gd name="connsiteX45" fmla="*/ 116417 w 3795184"/>
                <a:gd name="connsiteY45" fmla="*/ 1932517 h 7190317"/>
                <a:gd name="connsiteX46" fmla="*/ 116417 w 3795184"/>
                <a:gd name="connsiteY46" fmla="*/ 1792817 h 7190317"/>
                <a:gd name="connsiteX47" fmla="*/ 116417 w 3795184"/>
                <a:gd name="connsiteY47" fmla="*/ 1792817 h 7190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3795184" h="7190317">
                  <a:moveTo>
                    <a:pt x="1589617" y="2059517"/>
                  </a:moveTo>
                  <a:cubicBezTo>
                    <a:pt x="1564217" y="1802342"/>
                    <a:pt x="1538817" y="1545167"/>
                    <a:pt x="1526117" y="1310217"/>
                  </a:cubicBezTo>
                  <a:cubicBezTo>
                    <a:pt x="1513417" y="1075267"/>
                    <a:pt x="1515534" y="770467"/>
                    <a:pt x="1513417" y="649817"/>
                  </a:cubicBezTo>
                  <a:cubicBezTo>
                    <a:pt x="1511300" y="529167"/>
                    <a:pt x="1513417" y="586317"/>
                    <a:pt x="1513417" y="586317"/>
                  </a:cubicBezTo>
                  <a:lnTo>
                    <a:pt x="1513417" y="586317"/>
                  </a:lnTo>
                  <a:cubicBezTo>
                    <a:pt x="1604434" y="579967"/>
                    <a:pt x="1883834" y="546100"/>
                    <a:pt x="2059517" y="548217"/>
                  </a:cubicBezTo>
                  <a:cubicBezTo>
                    <a:pt x="2235200" y="550334"/>
                    <a:pt x="2404534" y="567267"/>
                    <a:pt x="2567517" y="599017"/>
                  </a:cubicBezTo>
                  <a:cubicBezTo>
                    <a:pt x="2730500" y="630767"/>
                    <a:pt x="3037417" y="738717"/>
                    <a:pt x="3037417" y="738717"/>
                  </a:cubicBezTo>
                  <a:lnTo>
                    <a:pt x="3037417" y="738717"/>
                  </a:lnTo>
                  <a:cubicBezTo>
                    <a:pt x="3037417" y="766234"/>
                    <a:pt x="3026834" y="742950"/>
                    <a:pt x="3037417" y="903817"/>
                  </a:cubicBezTo>
                  <a:cubicBezTo>
                    <a:pt x="3048000" y="1064684"/>
                    <a:pt x="3088217" y="1513417"/>
                    <a:pt x="3100917" y="1703917"/>
                  </a:cubicBezTo>
                  <a:cubicBezTo>
                    <a:pt x="3113617" y="1894417"/>
                    <a:pt x="3111500" y="1991784"/>
                    <a:pt x="3113617" y="2046817"/>
                  </a:cubicBezTo>
                  <a:cubicBezTo>
                    <a:pt x="3115734" y="2101850"/>
                    <a:pt x="3143250" y="2023534"/>
                    <a:pt x="3113617" y="2034117"/>
                  </a:cubicBezTo>
                  <a:cubicBezTo>
                    <a:pt x="3083984" y="2044700"/>
                    <a:pt x="3043767" y="2084917"/>
                    <a:pt x="2935817" y="2110317"/>
                  </a:cubicBezTo>
                  <a:cubicBezTo>
                    <a:pt x="2827867" y="2135717"/>
                    <a:pt x="2664884" y="2186517"/>
                    <a:pt x="2465917" y="2186517"/>
                  </a:cubicBezTo>
                  <a:cubicBezTo>
                    <a:pt x="2266950" y="2186517"/>
                    <a:pt x="2110317" y="2171700"/>
                    <a:pt x="1742017" y="2110317"/>
                  </a:cubicBezTo>
                  <a:cubicBezTo>
                    <a:pt x="1373717" y="2048934"/>
                    <a:pt x="512234" y="1869017"/>
                    <a:pt x="256117" y="1818217"/>
                  </a:cubicBezTo>
                  <a:cubicBezTo>
                    <a:pt x="0" y="1767417"/>
                    <a:pt x="226484" y="1811867"/>
                    <a:pt x="205317" y="1805517"/>
                  </a:cubicBezTo>
                  <a:cubicBezTo>
                    <a:pt x="184150" y="1799167"/>
                    <a:pt x="141817" y="1813984"/>
                    <a:pt x="129117" y="1780117"/>
                  </a:cubicBezTo>
                  <a:cubicBezTo>
                    <a:pt x="116417" y="1746250"/>
                    <a:pt x="131234" y="1837267"/>
                    <a:pt x="129117" y="1602317"/>
                  </a:cubicBezTo>
                  <a:cubicBezTo>
                    <a:pt x="127000" y="1367367"/>
                    <a:pt x="116417" y="635000"/>
                    <a:pt x="116417" y="370417"/>
                  </a:cubicBezTo>
                  <a:cubicBezTo>
                    <a:pt x="116417" y="105834"/>
                    <a:pt x="129117" y="14817"/>
                    <a:pt x="129117" y="14817"/>
                  </a:cubicBezTo>
                  <a:lnTo>
                    <a:pt x="129117" y="14817"/>
                  </a:lnTo>
                  <a:lnTo>
                    <a:pt x="687917" y="14817"/>
                  </a:lnTo>
                  <a:lnTo>
                    <a:pt x="2084917" y="2117"/>
                  </a:lnTo>
                  <a:cubicBezTo>
                    <a:pt x="2487084" y="2117"/>
                    <a:pt x="2834217" y="14817"/>
                    <a:pt x="3100917" y="14817"/>
                  </a:cubicBezTo>
                  <a:cubicBezTo>
                    <a:pt x="3367617" y="14817"/>
                    <a:pt x="3575050" y="4234"/>
                    <a:pt x="3685117" y="2117"/>
                  </a:cubicBezTo>
                  <a:cubicBezTo>
                    <a:pt x="3795184" y="0"/>
                    <a:pt x="3761317" y="2117"/>
                    <a:pt x="3761317" y="2117"/>
                  </a:cubicBezTo>
                  <a:lnTo>
                    <a:pt x="3761317" y="2117"/>
                  </a:lnTo>
                  <a:lnTo>
                    <a:pt x="3761317" y="522817"/>
                  </a:lnTo>
                  <a:lnTo>
                    <a:pt x="3761317" y="3354917"/>
                  </a:lnTo>
                  <a:lnTo>
                    <a:pt x="3761317" y="5031317"/>
                  </a:lnTo>
                  <a:lnTo>
                    <a:pt x="3761317" y="6275917"/>
                  </a:lnTo>
                  <a:lnTo>
                    <a:pt x="3761317" y="6656917"/>
                  </a:lnTo>
                  <a:lnTo>
                    <a:pt x="3761317" y="6885517"/>
                  </a:lnTo>
                  <a:lnTo>
                    <a:pt x="3761317" y="6885517"/>
                  </a:lnTo>
                  <a:lnTo>
                    <a:pt x="3291417" y="6885517"/>
                  </a:lnTo>
                  <a:lnTo>
                    <a:pt x="1373717" y="6885517"/>
                  </a:lnTo>
                  <a:lnTo>
                    <a:pt x="421217" y="6872817"/>
                  </a:lnTo>
                  <a:cubicBezTo>
                    <a:pt x="228600" y="6872817"/>
                    <a:pt x="268817" y="6885517"/>
                    <a:pt x="218017" y="6885517"/>
                  </a:cubicBezTo>
                  <a:cubicBezTo>
                    <a:pt x="167217" y="6885517"/>
                    <a:pt x="133350" y="6877050"/>
                    <a:pt x="116417" y="6872817"/>
                  </a:cubicBezTo>
                  <a:cubicBezTo>
                    <a:pt x="99484" y="6868584"/>
                    <a:pt x="116417" y="6860117"/>
                    <a:pt x="116417" y="6860117"/>
                  </a:cubicBezTo>
                  <a:cubicBezTo>
                    <a:pt x="116417" y="6817784"/>
                    <a:pt x="114300" y="7190317"/>
                    <a:pt x="116417" y="6618817"/>
                  </a:cubicBezTo>
                  <a:cubicBezTo>
                    <a:pt x="118534" y="6047317"/>
                    <a:pt x="129117" y="4123267"/>
                    <a:pt x="129117" y="3431117"/>
                  </a:cubicBezTo>
                  <a:cubicBezTo>
                    <a:pt x="129117" y="2738967"/>
                    <a:pt x="118534" y="2715684"/>
                    <a:pt x="116417" y="2465917"/>
                  </a:cubicBezTo>
                  <a:cubicBezTo>
                    <a:pt x="114300" y="2216150"/>
                    <a:pt x="116417" y="1932517"/>
                    <a:pt x="116417" y="1932517"/>
                  </a:cubicBezTo>
                  <a:lnTo>
                    <a:pt x="116417" y="1792817"/>
                  </a:lnTo>
                  <a:lnTo>
                    <a:pt x="116417" y="1792817"/>
                  </a:lnTo>
                </a:path>
              </a:pathLst>
            </a:custGeom>
            <a:blipFill>
              <a:blip r:embed="rId24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83" name="Image 82" descr="8c8146f0.png">
            <a:hlinkClick r:id="rId25" action="ppaction://hlinksldjump"/>
          </p:cNvPr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929058" y="5270864"/>
            <a:ext cx="1071570" cy="1587136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 dirty="0"/>
          </a:p>
        </p:txBody>
      </p:sp>
      <p:sp>
        <p:nvSpPr>
          <p:cNvPr id="89" name="Rectangle 88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D'abord un point sorti de rien</a:t>
            </a:r>
            <a:br>
              <a:rPr lang="fr-FR" sz="1600" dirty="0" smtClean="0"/>
            </a:br>
            <a:r>
              <a:rPr lang="fr-FR" sz="1600" dirty="0" smtClean="0"/>
              <a:t>Un vide infiniment clos</a:t>
            </a:r>
            <a:br>
              <a:rPr lang="fr-FR" sz="1600" dirty="0" smtClean="0"/>
            </a:br>
            <a:r>
              <a:rPr lang="fr-FR" sz="1600" dirty="0" smtClean="0"/>
              <a:t>Un premier signe,</a:t>
            </a:r>
            <a:br>
              <a:rPr lang="fr-FR" sz="1600" dirty="0" smtClean="0"/>
            </a:br>
            <a:r>
              <a:rPr lang="fr-FR" sz="1600" dirty="0" smtClean="0"/>
              <a:t>Puis une ligne</a:t>
            </a:r>
            <a:br>
              <a:rPr lang="fr-FR" sz="1600" dirty="0" smtClean="0"/>
            </a:br>
            <a:r>
              <a:rPr lang="fr-FR" sz="1600" dirty="0" smtClean="0"/>
              <a:t>De terre mélangée à  l'eau</a:t>
            </a:r>
            <a:endParaRPr lang="fr-FR" sz="1600" dirty="0"/>
          </a:p>
        </p:txBody>
      </p:sp>
      <p:sp>
        <p:nvSpPr>
          <p:cNvPr id="90" name="Rectangle 89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L'histoire commence</a:t>
            </a:r>
            <a:br>
              <a:rPr lang="fr-FR" sz="1600" dirty="0" smtClean="0"/>
            </a:br>
            <a:r>
              <a:rPr lang="fr-FR" sz="1600" dirty="0" smtClean="0"/>
              <a:t>Sort du silence</a:t>
            </a:r>
            <a:br>
              <a:rPr lang="fr-FR" sz="1600" dirty="0" smtClean="0"/>
            </a:br>
            <a:r>
              <a:rPr lang="fr-FR" sz="1600" dirty="0" smtClean="0"/>
              <a:t>Le rêve a inventé les mots</a:t>
            </a:r>
            <a:br>
              <a:rPr lang="fr-FR" sz="1600" dirty="0" smtClean="0"/>
            </a:br>
            <a:r>
              <a:rPr lang="fr-FR" sz="1600" dirty="0" smtClean="0"/>
              <a:t>Mots de lumière</a:t>
            </a:r>
            <a:br>
              <a:rPr lang="fr-FR" sz="1600" dirty="0" smtClean="0"/>
            </a:br>
            <a:r>
              <a:rPr lang="fr-FR" sz="1600" dirty="0" smtClean="0"/>
              <a:t>Mots de matières</a:t>
            </a:r>
            <a:br>
              <a:rPr lang="fr-FR" sz="1600" dirty="0" smtClean="0"/>
            </a:br>
            <a:r>
              <a:rPr lang="fr-FR" sz="1600" dirty="0" smtClean="0"/>
              <a:t>Des mots en forme d'animaux</a:t>
            </a:r>
            <a:endParaRPr lang="fr-FR" sz="1600" dirty="0"/>
          </a:p>
        </p:txBody>
      </p:sp>
      <p:sp>
        <p:nvSpPr>
          <p:cNvPr id="91" name="Rectangle 90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Tout contient, entre les mains</a:t>
            </a:r>
            <a:br>
              <a:rPr lang="fr-FR" sz="1600" dirty="0" smtClean="0"/>
            </a:br>
            <a:r>
              <a:rPr lang="fr-FR" sz="1600" dirty="0" smtClean="0"/>
              <a:t>Le commencement et la fin</a:t>
            </a:r>
            <a:br>
              <a:rPr lang="fr-FR" sz="1600" dirty="0" smtClean="0"/>
            </a:br>
            <a:r>
              <a:rPr lang="fr-FR" sz="1600" dirty="0" smtClean="0"/>
              <a:t>Le passé, le futur</a:t>
            </a:r>
            <a:br>
              <a:rPr lang="fr-FR" sz="1600" dirty="0" smtClean="0"/>
            </a:br>
            <a:r>
              <a:rPr lang="fr-FR" sz="1600" dirty="0" smtClean="0"/>
              <a:t>Dépendent du sens de la lecture</a:t>
            </a:r>
            <a:endParaRPr lang="fr-FR" sz="1600" dirty="0"/>
          </a:p>
        </p:txBody>
      </p:sp>
      <p:sp>
        <p:nvSpPr>
          <p:cNvPr id="92" name="Rectangle 91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C'est écrit dans le livre</a:t>
            </a:r>
            <a:br>
              <a:rPr lang="fr-FR" sz="1600" dirty="0" smtClean="0"/>
            </a:br>
            <a:r>
              <a:rPr lang="fr-FR" sz="1600" dirty="0" smtClean="0"/>
              <a:t>Le livre du temps,</a:t>
            </a:r>
            <a:br>
              <a:rPr lang="fr-FR" sz="1600" dirty="0" smtClean="0"/>
            </a:br>
            <a:r>
              <a:rPr lang="fr-FR" sz="1600" dirty="0" smtClean="0"/>
              <a:t>On ne pourra jamais tout lire</a:t>
            </a:r>
            <a:br>
              <a:rPr lang="fr-FR" sz="1600" dirty="0" smtClean="0"/>
            </a:br>
            <a:r>
              <a:rPr lang="fr-FR" sz="1600" dirty="0" smtClean="0"/>
              <a:t>Et pourtant</a:t>
            </a:r>
            <a:endParaRPr lang="fr-FR" sz="1600" dirty="0"/>
          </a:p>
        </p:txBody>
      </p:sp>
      <p:sp>
        <p:nvSpPr>
          <p:cNvPr id="93" name="Rectangle 92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Nous sommes des acteurs</a:t>
            </a:r>
            <a:br>
              <a:rPr lang="fr-FR" sz="1600" dirty="0" smtClean="0"/>
            </a:br>
            <a:r>
              <a:rPr lang="fr-FR" sz="1600" dirty="0" smtClean="0"/>
              <a:t>De ce grand roman</a:t>
            </a:r>
            <a:br>
              <a:rPr lang="fr-FR" sz="1600" dirty="0" smtClean="0"/>
            </a:br>
            <a:r>
              <a:rPr lang="fr-FR" sz="1600" dirty="0" smtClean="0"/>
              <a:t>Dont on ne connaît pas l'auteur</a:t>
            </a:r>
            <a:br>
              <a:rPr lang="fr-FR" sz="1600" dirty="0" smtClean="0"/>
            </a:br>
            <a:r>
              <a:rPr lang="fr-FR" sz="1600" dirty="0" smtClean="0"/>
              <a:t>Le livre du temps</a:t>
            </a:r>
            <a:endParaRPr lang="fr-FR" sz="1600" dirty="0"/>
          </a:p>
        </p:txBody>
      </p:sp>
      <p:sp>
        <p:nvSpPr>
          <p:cNvPr id="94" name="Rectangle 93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A chaque page</a:t>
            </a:r>
            <a:br>
              <a:rPr lang="fr-FR" sz="1600" dirty="0" smtClean="0"/>
            </a:br>
            <a:r>
              <a:rPr lang="fr-FR" sz="1600" dirty="0" smtClean="0"/>
              <a:t>Des personnages</a:t>
            </a:r>
            <a:br>
              <a:rPr lang="fr-FR" sz="1600" dirty="0" smtClean="0"/>
            </a:br>
            <a:r>
              <a:rPr lang="fr-FR" sz="1600" dirty="0" smtClean="0"/>
              <a:t>Ecrits d'amour et de sang</a:t>
            </a:r>
            <a:br>
              <a:rPr lang="fr-FR" sz="1600" dirty="0" smtClean="0"/>
            </a:br>
            <a:r>
              <a:rPr lang="fr-FR" sz="1600" dirty="0" smtClean="0"/>
              <a:t>Passent et s'effacent</a:t>
            </a:r>
            <a:br>
              <a:rPr lang="fr-FR" sz="1600" dirty="0" smtClean="0"/>
            </a:br>
            <a:r>
              <a:rPr lang="fr-FR" sz="1600" dirty="0" smtClean="0"/>
              <a:t>Et se remplacent</a:t>
            </a:r>
            <a:br>
              <a:rPr lang="fr-FR" sz="1600" dirty="0" smtClean="0"/>
            </a:br>
            <a:r>
              <a:rPr lang="fr-FR" sz="1600" dirty="0" smtClean="0"/>
              <a:t>Du premier rôle aux figurants</a:t>
            </a:r>
            <a:endParaRPr lang="fr-FR" sz="1600" dirty="0"/>
          </a:p>
        </p:txBody>
      </p:sp>
      <p:sp>
        <p:nvSpPr>
          <p:cNvPr id="95" name="Rectangle 94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Personne ne peut changer sa phrase</a:t>
            </a:r>
            <a:br>
              <a:rPr lang="fr-FR" sz="1600" dirty="0" smtClean="0"/>
            </a:br>
            <a:r>
              <a:rPr lang="fr-FR" sz="1600" dirty="0" smtClean="0"/>
              <a:t>Sauter une ligne, un paragraphe</a:t>
            </a:r>
            <a:br>
              <a:rPr lang="fr-FR" sz="1600" dirty="0" smtClean="0"/>
            </a:br>
            <a:r>
              <a:rPr lang="fr-FR" sz="1600" dirty="0" smtClean="0"/>
              <a:t>Le passé, le futur</a:t>
            </a:r>
            <a:br>
              <a:rPr lang="fr-FR" sz="1600" dirty="0" smtClean="0"/>
            </a:br>
            <a:r>
              <a:rPr lang="fr-FR" sz="1600" dirty="0" smtClean="0"/>
              <a:t>On garde les fautes et les ratures</a:t>
            </a:r>
            <a:endParaRPr lang="fr-FR" sz="1600" dirty="0"/>
          </a:p>
        </p:txBody>
      </p:sp>
      <p:sp>
        <p:nvSpPr>
          <p:cNvPr id="96" name="Rectangle 95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C'est écrit dans le livre</a:t>
            </a:r>
            <a:br>
              <a:rPr lang="fr-FR" sz="1600" dirty="0" smtClean="0"/>
            </a:br>
            <a:r>
              <a:rPr lang="fr-FR" sz="1600" dirty="0" smtClean="0"/>
              <a:t>Le livre du temps</a:t>
            </a:r>
            <a:br>
              <a:rPr lang="fr-FR" sz="1600" dirty="0" smtClean="0"/>
            </a:br>
            <a:r>
              <a:rPr lang="fr-FR" sz="1600" dirty="0" smtClean="0"/>
              <a:t>On ne pourra jamais tout lire</a:t>
            </a:r>
            <a:br>
              <a:rPr lang="fr-FR" sz="1600" dirty="0" smtClean="0"/>
            </a:br>
            <a:r>
              <a:rPr lang="fr-FR" sz="1600" dirty="0" smtClean="0"/>
              <a:t>Et pourtant</a:t>
            </a:r>
            <a:endParaRPr lang="fr-FR" sz="1600" dirty="0"/>
          </a:p>
        </p:txBody>
      </p:sp>
      <p:sp>
        <p:nvSpPr>
          <p:cNvPr id="97" name="Rectangle 96"/>
          <p:cNvSpPr/>
          <p:nvPr/>
        </p:nvSpPr>
        <p:spPr>
          <a:xfrm>
            <a:off x="6000760" y="1357298"/>
            <a:ext cx="2857520" cy="2428892"/>
          </a:xfrm>
          <a:prstGeom prst="rect">
            <a:avLst/>
          </a:prstGeom>
          <a:blipFill dpi="0" rotWithShape="1">
            <a:blip r:embed="rId27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Nous sommes les acteurs</a:t>
            </a:r>
            <a:br>
              <a:rPr lang="fr-FR" sz="1600" dirty="0" smtClean="0"/>
            </a:br>
            <a:r>
              <a:rPr lang="fr-FR" sz="1600" dirty="0" smtClean="0"/>
              <a:t>De ce grand roman</a:t>
            </a:r>
            <a:br>
              <a:rPr lang="fr-FR" sz="1600" dirty="0" smtClean="0"/>
            </a:br>
            <a:r>
              <a:rPr lang="fr-FR" sz="1600" dirty="0" smtClean="0"/>
              <a:t>Dont on ne connaît pas l'auteur</a:t>
            </a:r>
            <a:br>
              <a:rPr lang="fr-FR" sz="1600" dirty="0" smtClean="0"/>
            </a:br>
            <a:r>
              <a:rPr lang="fr-FR" sz="1600" dirty="0" smtClean="0"/>
              <a:t>Le livre du temps</a:t>
            </a:r>
            <a:endParaRPr lang="fr-FR" sz="1600" dirty="0"/>
          </a:p>
        </p:txBody>
      </p:sp>
      <p:sp>
        <p:nvSpPr>
          <p:cNvPr id="42" name="Cadre 41"/>
          <p:cNvSpPr/>
          <p:nvPr/>
        </p:nvSpPr>
        <p:spPr>
          <a:xfrm>
            <a:off x="5572132" y="1142984"/>
            <a:ext cx="3571868" cy="2928958"/>
          </a:xfrm>
          <a:prstGeom prst="fram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scene3d>
            <a:camera prst="perspectiveLeft">
              <a:rot lat="0" lon="1500000" rev="0"/>
            </a:camera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100" name="Image 99" descr="cuvevyjv.gif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 rot="1319829" flipH="1">
            <a:off x="181704" y="2639073"/>
            <a:ext cx="2527962" cy="336804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13 Le Livre du 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00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0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70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000"/>
                            </p:stCondLst>
                            <p:childTnLst>
                              <p:par>
                                <p:cTn id="8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4000"/>
                            </p:stCondLst>
                            <p:childTnLst>
                              <p:par>
                                <p:cTn id="8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9000"/>
                            </p:stCondLst>
                            <p:childTnLst>
                              <p:par>
                                <p:cTn id="9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4000"/>
                            </p:stCondLst>
                            <p:childTnLst>
                              <p:par>
                                <p:cTn id="10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90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2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7000"/>
                            </p:stCondLst>
                            <p:childTnLst>
                              <p:par>
                                <p:cTn id="11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2000"/>
                            </p:stCondLst>
                            <p:childTnLst>
                              <p:par>
                                <p:cTn id="12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7000"/>
                            </p:stCondLst>
                            <p:childTnLst>
                              <p:par>
                                <p:cTn id="13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92000"/>
                            </p:stCondLst>
                            <p:childTnLst>
                              <p:par>
                                <p:cTn id="1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4000"/>
                            </p:stCondLst>
                            <p:childTnLst>
                              <p:par>
                                <p:cTn id="14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9000"/>
                            </p:stCondLst>
                            <p:childTnLst>
                              <p:par>
                                <p:cTn id="15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4000"/>
                            </p:stCondLst>
                            <p:childTnLst>
                              <p:par>
                                <p:cTn id="15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6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7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21000"/>
                            </p:stCondLst>
                            <p:childTnLst>
                              <p:par>
                                <p:cTn id="18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9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31000"/>
                            </p:stCondLst>
                            <p:childTnLst>
                              <p:par>
                                <p:cTn id="19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36000"/>
                            </p:stCondLst>
                            <p:childTnLst>
                              <p:par>
                                <p:cTn id="2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6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38000"/>
                            </p:stCondLst>
                            <p:childTnLst>
                              <p:par>
                                <p:cTn id="20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43000"/>
                            </p:stCondLst>
                            <p:childTnLst>
                              <p:par>
                                <p:cTn id="215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48000"/>
                            </p:stCondLst>
                            <p:childTnLst>
                              <p:par>
                                <p:cTn id="22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50000"/>
                            </p:stCondLst>
                            <p:childTnLst>
                              <p:par>
                                <p:cTn id="22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55000"/>
                            </p:stCondLst>
                            <p:childTnLst>
                              <p:par>
                                <p:cTn id="23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60000"/>
                            </p:stCondLst>
                            <p:childTnLst>
                              <p:par>
                                <p:cTn id="243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5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63000"/>
                            </p:stCondLst>
                            <p:childTnLst>
                              <p:par>
                                <p:cTn id="247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168000"/>
                            </p:stCondLst>
                            <p:childTnLst>
                              <p:par>
                                <p:cTn id="254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173000"/>
                            </p:stCondLst>
                            <p:childTnLst>
                              <p:par>
                                <p:cTn id="261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80000"/>
                            </p:stCondLst>
                            <p:childTnLst>
                              <p:par>
                                <p:cTn id="268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85000"/>
                            </p:stCondLst>
                            <p:childTnLst>
                              <p:par>
                                <p:cTn id="2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7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87000"/>
                            </p:stCondLst>
                            <p:childTnLst>
                              <p:par>
                                <p:cTn id="279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92000"/>
                            </p:stCondLst>
                            <p:childTnLst>
                              <p:par>
                                <p:cTn id="286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97000"/>
                            </p:stCondLst>
                            <p:childTnLst>
                              <p:par>
                                <p:cTn id="293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202000"/>
                            </p:stCondLst>
                            <p:childTnLst>
                              <p:par>
                                <p:cTn id="300" presetID="49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86050" y="500042"/>
            <a:ext cx="30003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r>
              <a:rPr lang="fr-FR" sz="1600" dirty="0" smtClean="0"/>
              <a:t/>
            </a:r>
            <a:br>
              <a:rPr lang="fr-FR" sz="1600" dirty="0" smtClean="0"/>
            </a:br>
            <a:endParaRPr lang="fr-FR" sz="1600" dirty="0"/>
          </a:p>
        </p:txBody>
      </p:sp>
      <p:grpSp>
        <p:nvGrpSpPr>
          <p:cNvPr id="4" name="Groupe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1623</TotalTime>
  <Words>198</Words>
  <Application>Microsoft Office PowerPoint</Application>
  <PresentationFormat>Affichage à l'écran (4:3)</PresentationFormat>
  <Paragraphs>57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177</cp:revision>
  <dcterms:created xsi:type="dcterms:W3CDTF">2014-09-01T14:43:18Z</dcterms:created>
  <dcterms:modified xsi:type="dcterms:W3CDTF">2014-10-15T10:01:26Z</dcterms:modified>
</cp:coreProperties>
</file>