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64" r:id="rId3"/>
    <p:sldId id="265" r:id="rId4"/>
    <p:sldId id="263" r:id="rId5"/>
    <p:sldId id="268" r:id="rId6"/>
    <p:sldId id="269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96C0"/>
    <a:srgbClr val="9982B4"/>
    <a:srgbClr val="A18CBA"/>
    <a:srgbClr val="8B72AA"/>
    <a:srgbClr val="000000"/>
    <a:srgbClr val="753805"/>
    <a:srgbClr val="003300"/>
    <a:srgbClr val="663300"/>
    <a:srgbClr val="7E8392"/>
    <a:srgbClr val="979BA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53AA8C-3F45-4747-8489-FFC82D55131D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64C8FA-FCEF-48DE-9586-4E5351908D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1ADEC-0CED-41EE-A66A-7FEAD3861381}" type="datetimeFigureOut">
              <a:rPr lang="fr-FR" smtClean="0"/>
              <a:pPr/>
              <a:t>09/10/2014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206A4-7E75-409A-B40F-3BF4BAF889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slide" Target="slide5.xml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12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3.wav"/><Relationship Id="rId4" Type="http://schemas.openxmlformats.org/officeDocument/2006/relationships/audio" Target="../media/audio1.wav"/><Relationship Id="rId9" Type="http://schemas.openxmlformats.org/officeDocument/2006/relationships/slide" Target="slide4.xml"/><Relationship Id="rId14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jpeg"/><Relationship Id="rId18" Type="http://schemas.openxmlformats.org/officeDocument/2006/relationships/slide" Target="slide1.xml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image" Target="../media/image16.jpeg"/><Relationship Id="rId17" Type="http://schemas.openxmlformats.org/officeDocument/2006/relationships/image" Target="../media/image21.png"/><Relationship Id="rId2" Type="http://schemas.openxmlformats.org/officeDocument/2006/relationships/audio" Target="../media/audio1.wav"/><Relationship Id="rId16" Type="http://schemas.openxmlformats.org/officeDocument/2006/relationships/image" Target="../media/image20.jpe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gif"/><Relationship Id="rId10" Type="http://schemas.openxmlformats.org/officeDocument/2006/relationships/image" Target="../media/image14.jpeg"/><Relationship Id="rId19" Type="http://schemas.openxmlformats.org/officeDocument/2006/relationships/image" Target="../media/image22.jpeg"/><Relationship Id="rId4" Type="http://schemas.openxmlformats.org/officeDocument/2006/relationships/image" Target="../media/image8.png"/><Relationship Id="rId9" Type="http://schemas.openxmlformats.org/officeDocument/2006/relationships/image" Target="../media/image13.gif"/><Relationship Id="rId14" Type="http://schemas.openxmlformats.org/officeDocument/2006/relationships/image" Target="../media/image1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18" Type="http://schemas.openxmlformats.org/officeDocument/2006/relationships/image" Target="../media/image38.jpeg"/><Relationship Id="rId3" Type="http://schemas.openxmlformats.org/officeDocument/2006/relationships/image" Target="../media/image23.jpeg"/><Relationship Id="rId21" Type="http://schemas.openxmlformats.org/officeDocument/2006/relationships/image" Target="../media/image22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17" Type="http://schemas.openxmlformats.org/officeDocument/2006/relationships/image" Target="../media/image37.jpeg"/><Relationship Id="rId2" Type="http://schemas.openxmlformats.org/officeDocument/2006/relationships/audio" Target="../media/audio2.wav"/><Relationship Id="rId16" Type="http://schemas.openxmlformats.org/officeDocument/2006/relationships/image" Target="../media/image36.jpeg"/><Relationship Id="rId20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png"/><Relationship Id="rId5" Type="http://schemas.openxmlformats.org/officeDocument/2006/relationships/image" Target="../media/image25.jpeg"/><Relationship Id="rId15" Type="http://schemas.openxmlformats.org/officeDocument/2006/relationships/image" Target="../media/image35.jpeg"/><Relationship Id="rId10" Type="http://schemas.openxmlformats.org/officeDocument/2006/relationships/image" Target="../media/image30.jpeg"/><Relationship Id="rId19" Type="http://schemas.openxmlformats.org/officeDocument/2006/relationships/image" Target="../media/image39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image" Target="../media/image34.jpeg"/><Relationship Id="rId2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jpeg"/><Relationship Id="rId18" Type="http://schemas.openxmlformats.org/officeDocument/2006/relationships/image" Target="../media/image55.jpeg"/><Relationship Id="rId26" Type="http://schemas.openxmlformats.org/officeDocument/2006/relationships/image" Target="../media/image63.jpeg"/><Relationship Id="rId3" Type="http://schemas.openxmlformats.org/officeDocument/2006/relationships/image" Target="../media/image40.jpeg"/><Relationship Id="rId21" Type="http://schemas.openxmlformats.org/officeDocument/2006/relationships/image" Target="../media/image58.gif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17" Type="http://schemas.openxmlformats.org/officeDocument/2006/relationships/image" Target="../media/image54.gif"/><Relationship Id="rId25" Type="http://schemas.openxmlformats.org/officeDocument/2006/relationships/image" Target="../media/image62.gif"/><Relationship Id="rId33" Type="http://schemas.openxmlformats.org/officeDocument/2006/relationships/image" Target="../media/image5.png"/><Relationship Id="rId2" Type="http://schemas.openxmlformats.org/officeDocument/2006/relationships/audio" Target="../media/audio3.wav"/><Relationship Id="rId16" Type="http://schemas.openxmlformats.org/officeDocument/2006/relationships/image" Target="../media/image53.gif"/><Relationship Id="rId20" Type="http://schemas.openxmlformats.org/officeDocument/2006/relationships/image" Target="../media/image57.png"/><Relationship Id="rId29" Type="http://schemas.openxmlformats.org/officeDocument/2006/relationships/image" Target="../media/image6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24" Type="http://schemas.openxmlformats.org/officeDocument/2006/relationships/image" Target="../media/image61.jpeg"/><Relationship Id="rId32" Type="http://schemas.openxmlformats.org/officeDocument/2006/relationships/image" Target="../media/image22.jpeg"/><Relationship Id="rId5" Type="http://schemas.openxmlformats.org/officeDocument/2006/relationships/image" Target="../media/image42.jpeg"/><Relationship Id="rId15" Type="http://schemas.openxmlformats.org/officeDocument/2006/relationships/image" Target="../media/image52.gif"/><Relationship Id="rId23" Type="http://schemas.openxmlformats.org/officeDocument/2006/relationships/image" Target="../media/image60.jpeg"/><Relationship Id="rId28" Type="http://schemas.openxmlformats.org/officeDocument/2006/relationships/image" Target="../media/image65.gif"/><Relationship Id="rId10" Type="http://schemas.openxmlformats.org/officeDocument/2006/relationships/image" Target="../media/image47.jpeg"/><Relationship Id="rId19" Type="http://schemas.openxmlformats.org/officeDocument/2006/relationships/image" Target="../media/image56.jpeg"/><Relationship Id="rId31" Type="http://schemas.openxmlformats.org/officeDocument/2006/relationships/slide" Target="slide1.xml"/><Relationship Id="rId4" Type="http://schemas.openxmlformats.org/officeDocument/2006/relationships/image" Target="../media/image41.png"/><Relationship Id="rId9" Type="http://schemas.openxmlformats.org/officeDocument/2006/relationships/image" Target="../media/image46.jpeg"/><Relationship Id="rId14" Type="http://schemas.openxmlformats.org/officeDocument/2006/relationships/image" Target="../media/image51.jpeg"/><Relationship Id="rId22" Type="http://schemas.openxmlformats.org/officeDocument/2006/relationships/image" Target="../media/image59.jpeg"/><Relationship Id="rId27" Type="http://schemas.openxmlformats.org/officeDocument/2006/relationships/image" Target="../media/image64.gif"/><Relationship Id="rId30" Type="http://schemas.openxmlformats.org/officeDocument/2006/relationships/image" Target="../media/image6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image" Target="../media/image78.jpeg"/><Relationship Id="rId18" Type="http://schemas.openxmlformats.org/officeDocument/2006/relationships/image" Target="../media/image22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12" Type="http://schemas.openxmlformats.org/officeDocument/2006/relationships/image" Target="../media/image77.jpeg"/><Relationship Id="rId17" Type="http://schemas.openxmlformats.org/officeDocument/2006/relationships/slide" Target="slide1.xml"/><Relationship Id="rId2" Type="http://schemas.openxmlformats.org/officeDocument/2006/relationships/audio" Target="../media/audio4.wav"/><Relationship Id="rId16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5" Type="http://schemas.openxmlformats.org/officeDocument/2006/relationships/image" Target="../media/image80.jpeg"/><Relationship Id="rId10" Type="http://schemas.openxmlformats.org/officeDocument/2006/relationships/image" Target="../media/image75.jpeg"/><Relationship Id="rId19" Type="http://schemas.openxmlformats.org/officeDocument/2006/relationships/image" Target="../media/image5.png"/><Relationship Id="rId4" Type="http://schemas.openxmlformats.org/officeDocument/2006/relationships/image" Target="../media/image69.jpeg"/><Relationship Id="rId9" Type="http://schemas.openxmlformats.org/officeDocument/2006/relationships/image" Target="../media/image74.jpeg"/><Relationship Id="rId14" Type="http://schemas.openxmlformats.org/officeDocument/2006/relationships/image" Target="../media/image7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25000">
              <a:schemeClr val="bg1">
                <a:lumMod val="75000"/>
              </a:schemeClr>
            </a:gs>
            <a:gs pos="75000">
              <a:schemeClr val="tx1">
                <a:lumMod val="75000"/>
                <a:lumOff val="2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img0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0480" y="1"/>
            <a:ext cx="4436098" cy="6857999"/>
          </a:xfrm>
          <a:prstGeom prst="rect">
            <a:avLst/>
          </a:prstGeom>
        </p:spPr>
      </p:pic>
      <p:pic>
        <p:nvPicPr>
          <p:cNvPr id="21" name="Image 20" descr="Image1.png">
            <a:hlinkClick r:id="rId3" action="ppaction://hlinksldjump">
              <a:snd r:embed="rId4" name="19 Interdit aux Bébés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31336"/>
            <a:ext cx="2393336" cy="1745824"/>
          </a:xfrm>
          <a:prstGeom prst="rect">
            <a:avLst/>
          </a:prstGeom>
        </p:spPr>
      </p:pic>
      <p:pic>
        <p:nvPicPr>
          <p:cNvPr id="22" name="Image 21" descr="Image2.png">
            <a:hlinkClick r:id="rId6" action="ppaction://hlinksldjump">
              <a:snd r:embed="rId7" name="04 Je Vole.wav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4282" y="3429000"/>
            <a:ext cx="2000232" cy="2286016"/>
          </a:xfrm>
          <a:prstGeom prst="rect">
            <a:avLst/>
          </a:prstGeom>
        </p:spPr>
      </p:pic>
      <p:pic>
        <p:nvPicPr>
          <p:cNvPr id="23" name="Image 22" descr="Image3.png">
            <a:hlinkClick r:id="rId9" action="ppaction://hlinksldjump">
              <a:snd r:embed="rId10" name="09 La Maison des Vacances.wav"/>
            </a:hlinkClick>
          </p:cNvPr>
          <p:cNvPicPr>
            <a:picLocks noChangeAspect="1"/>
          </p:cNvPicPr>
          <p:nvPr/>
        </p:nvPicPr>
        <p:blipFill>
          <a:blip r:embed="rId11" cstate="print"/>
          <a:srcRect l="7896" r="15788"/>
          <a:stretch>
            <a:fillRect/>
          </a:stretch>
        </p:blipFill>
        <p:spPr>
          <a:xfrm>
            <a:off x="6643702" y="3872037"/>
            <a:ext cx="2500298" cy="2985963"/>
          </a:xfrm>
          <a:prstGeom prst="rect">
            <a:avLst/>
          </a:prstGeom>
        </p:spPr>
      </p:pic>
      <p:pic>
        <p:nvPicPr>
          <p:cNvPr id="9" name="Image 8" descr="Image10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929058" y="5429264"/>
            <a:ext cx="1274684" cy="1155181"/>
          </a:xfrm>
          <a:prstGeom prst="rect">
            <a:avLst/>
          </a:prstGeom>
        </p:spPr>
      </p:pic>
      <p:cxnSp>
        <p:nvCxnSpPr>
          <p:cNvPr id="13" name="Connecteur en arc 12"/>
          <p:cNvCxnSpPr>
            <a:endCxn id="22" idx="3"/>
          </p:cNvCxnSpPr>
          <p:nvPr/>
        </p:nvCxnSpPr>
        <p:spPr>
          <a:xfrm rot="10800000">
            <a:off x="2214514" y="4572008"/>
            <a:ext cx="2000264" cy="1143008"/>
          </a:xfrm>
          <a:prstGeom prst="curvedConnector3">
            <a:avLst>
              <a:gd name="adj1" fmla="val 50000"/>
            </a:avLst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en arc 14"/>
          <p:cNvCxnSpPr/>
          <p:nvPr/>
        </p:nvCxnSpPr>
        <p:spPr>
          <a:xfrm rot="16200000" flipV="1">
            <a:off x="1000100" y="2714620"/>
            <a:ext cx="4143404" cy="1857388"/>
          </a:xfrm>
          <a:prstGeom prst="curvedConnector3">
            <a:avLst>
              <a:gd name="adj1" fmla="val 50000"/>
            </a:avLst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en arc 31"/>
          <p:cNvCxnSpPr/>
          <p:nvPr/>
        </p:nvCxnSpPr>
        <p:spPr>
          <a:xfrm rot="5400000" flipH="1" flipV="1">
            <a:off x="4857752" y="2857496"/>
            <a:ext cx="3357586" cy="2928958"/>
          </a:xfrm>
          <a:prstGeom prst="curvedConnector3">
            <a:avLst>
              <a:gd name="adj1" fmla="val 50000"/>
            </a:avLst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en arc 33"/>
          <p:cNvCxnSpPr/>
          <p:nvPr/>
        </p:nvCxnSpPr>
        <p:spPr>
          <a:xfrm>
            <a:off x="5072066" y="6072206"/>
            <a:ext cx="2643206" cy="285752"/>
          </a:xfrm>
          <a:prstGeom prst="curvedConnector3">
            <a:avLst>
              <a:gd name="adj1" fmla="val 50000"/>
            </a:avLst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 15" descr="Image3.png">
            <a:hlinkClick r:id="rId13" action="ppaction://hlinksldjump">
              <a:snd r:embed="rId14" name="12 Français.wav"/>
            </a:hlinkClick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000892" y="214290"/>
            <a:ext cx="1871945" cy="25180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/>
          <p:cNvGrpSpPr/>
          <p:nvPr/>
        </p:nvGrpSpPr>
        <p:grpSpPr>
          <a:xfrm>
            <a:off x="0" y="-71462"/>
            <a:ext cx="9144000" cy="6912000"/>
            <a:chOff x="0" y="-71462"/>
            <a:chExt cx="9144000" cy="6912000"/>
          </a:xfrm>
        </p:grpSpPr>
        <p:sp>
          <p:nvSpPr>
            <p:cNvPr id="6" name="Rectangle 5"/>
            <p:cNvSpPr/>
            <p:nvPr/>
          </p:nvSpPr>
          <p:spPr>
            <a:xfrm>
              <a:off x="0" y="10490"/>
              <a:ext cx="9144000" cy="68300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266700" y="101600"/>
              <a:ext cx="8534400" cy="6362700"/>
            </a:xfrm>
            <a:custGeom>
              <a:avLst/>
              <a:gdLst>
                <a:gd name="connsiteX0" fmla="*/ 0 w 8534400"/>
                <a:gd name="connsiteY0" fmla="*/ 279400 h 6362700"/>
                <a:gd name="connsiteX1" fmla="*/ 431800 w 8534400"/>
                <a:gd name="connsiteY1" fmla="*/ 0 h 6362700"/>
                <a:gd name="connsiteX2" fmla="*/ 4305300 w 8534400"/>
                <a:gd name="connsiteY2" fmla="*/ 596900 h 6362700"/>
                <a:gd name="connsiteX3" fmla="*/ 8178800 w 8534400"/>
                <a:gd name="connsiteY3" fmla="*/ 76200 h 6362700"/>
                <a:gd name="connsiteX4" fmla="*/ 8534400 w 8534400"/>
                <a:gd name="connsiteY4" fmla="*/ 279400 h 6362700"/>
                <a:gd name="connsiteX5" fmla="*/ 8521700 w 8534400"/>
                <a:gd name="connsiteY5" fmla="*/ 6362700 h 6362700"/>
                <a:gd name="connsiteX6" fmla="*/ 12700 w 8534400"/>
                <a:gd name="connsiteY6" fmla="*/ 6350000 h 6362700"/>
                <a:gd name="connsiteX7" fmla="*/ 0 w 8534400"/>
                <a:gd name="connsiteY7" fmla="*/ 279400 h 636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534400" h="6362700">
                  <a:moveTo>
                    <a:pt x="0" y="279400"/>
                  </a:moveTo>
                  <a:lnTo>
                    <a:pt x="431800" y="0"/>
                  </a:lnTo>
                  <a:lnTo>
                    <a:pt x="4305300" y="596900"/>
                  </a:lnTo>
                  <a:lnTo>
                    <a:pt x="8178800" y="76200"/>
                  </a:lnTo>
                  <a:lnTo>
                    <a:pt x="8534400" y="279400"/>
                  </a:lnTo>
                  <a:cubicBezTo>
                    <a:pt x="8530167" y="2307167"/>
                    <a:pt x="8525933" y="4334933"/>
                    <a:pt x="8521700" y="6362700"/>
                  </a:cubicBezTo>
                  <a:lnTo>
                    <a:pt x="12700" y="6350000"/>
                  </a:lnTo>
                  <a:cubicBezTo>
                    <a:pt x="16933" y="4334933"/>
                    <a:pt x="21167" y="2319867"/>
                    <a:pt x="0" y="27940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626200" y="-71462"/>
              <a:ext cx="7931951" cy="6552000"/>
            </a:xfrm>
            <a:custGeom>
              <a:avLst/>
              <a:gdLst>
                <a:gd name="connsiteX0" fmla="*/ 2872317 w 5825067"/>
                <a:gd name="connsiteY0" fmla="*/ 5425017 h 5469467"/>
                <a:gd name="connsiteX1" fmla="*/ 2656417 w 5825067"/>
                <a:gd name="connsiteY1" fmla="*/ 5158317 h 5469467"/>
                <a:gd name="connsiteX2" fmla="*/ 1970617 w 5825067"/>
                <a:gd name="connsiteY2" fmla="*/ 5056717 h 5469467"/>
                <a:gd name="connsiteX3" fmla="*/ 1018117 w 5825067"/>
                <a:gd name="connsiteY3" fmla="*/ 5069417 h 5469467"/>
                <a:gd name="connsiteX4" fmla="*/ 243417 w 5825067"/>
                <a:gd name="connsiteY4" fmla="*/ 5069417 h 5469467"/>
                <a:gd name="connsiteX5" fmla="*/ 65617 w 5825067"/>
                <a:gd name="connsiteY5" fmla="*/ 5082117 h 5469467"/>
                <a:gd name="connsiteX6" fmla="*/ 65617 w 5825067"/>
                <a:gd name="connsiteY6" fmla="*/ 5082117 h 5469467"/>
                <a:gd name="connsiteX7" fmla="*/ 65617 w 5825067"/>
                <a:gd name="connsiteY7" fmla="*/ 4180417 h 5469467"/>
                <a:gd name="connsiteX8" fmla="*/ 65617 w 5825067"/>
                <a:gd name="connsiteY8" fmla="*/ 1678517 h 5469467"/>
                <a:gd name="connsiteX9" fmla="*/ 52917 w 5825067"/>
                <a:gd name="connsiteY9" fmla="*/ 256117 h 5469467"/>
                <a:gd name="connsiteX10" fmla="*/ 52917 w 5825067"/>
                <a:gd name="connsiteY10" fmla="*/ 141817 h 5469467"/>
                <a:gd name="connsiteX11" fmla="*/ 78317 w 5825067"/>
                <a:gd name="connsiteY11" fmla="*/ 129117 h 5469467"/>
                <a:gd name="connsiteX12" fmla="*/ 522817 w 5825067"/>
                <a:gd name="connsiteY12" fmla="*/ 154517 h 5469467"/>
                <a:gd name="connsiteX13" fmla="*/ 1500717 w 5825067"/>
                <a:gd name="connsiteY13" fmla="*/ 281517 h 5469467"/>
                <a:gd name="connsiteX14" fmla="*/ 2300817 w 5825067"/>
                <a:gd name="connsiteY14" fmla="*/ 370417 h 5469467"/>
                <a:gd name="connsiteX15" fmla="*/ 2923117 w 5825067"/>
                <a:gd name="connsiteY15" fmla="*/ 421217 h 5469467"/>
                <a:gd name="connsiteX16" fmla="*/ 4472517 w 5825067"/>
                <a:gd name="connsiteY16" fmla="*/ 294217 h 5469467"/>
                <a:gd name="connsiteX17" fmla="*/ 5615517 w 5825067"/>
                <a:gd name="connsiteY17" fmla="*/ 218017 h 5469467"/>
                <a:gd name="connsiteX18" fmla="*/ 5729817 w 5825067"/>
                <a:gd name="connsiteY18" fmla="*/ 192617 h 5469467"/>
                <a:gd name="connsiteX19" fmla="*/ 5729817 w 5825067"/>
                <a:gd name="connsiteY19" fmla="*/ 281517 h 5469467"/>
                <a:gd name="connsiteX20" fmla="*/ 5729817 w 5825067"/>
                <a:gd name="connsiteY20" fmla="*/ 1246717 h 5469467"/>
                <a:gd name="connsiteX21" fmla="*/ 5729817 w 5825067"/>
                <a:gd name="connsiteY21" fmla="*/ 4320117 h 5469467"/>
                <a:gd name="connsiteX22" fmla="*/ 5742517 w 5825067"/>
                <a:gd name="connsiteY22" fmla="*/ 4790017 h 5469467"/>
                <a:gd name="connsiteX23" fmla="*/ 5755217 w 5825067"/>
                <a:gd name="connsiteY23" fmla="*/ 5056717 h 5469467"/>
                <a:gd name="connsiteX24" fmla="*/ 5755217 w 5825067"/>
                <a:gd name="connsiteY24" fmla="*/ 5056717 h 5469467"/>
                <a:gd name="connsiteX25" fmla="*/ 5717117 w 5825067"/>
                <a:gd name="connsiteY25" fmla="*/ 5056717 h 5469467"/>
                <a:gd name="connsiteX26" fmla="*/ 4904317 w 5825067"/>
                <a:gd name="connsiteY26" fmla="*/ 5069417 h 5469467"/>
                <a:gd name="connsiteX27" fmla="*/ 3735917 w 5825067"/>
                <a:gd name="connsiteY27" fmla="*/ 5056717 h 5469467"/>
                <a:gd name="connsiteX28" fmla="*/ 3177117 w 5825067"/>
                <a:gd name="connsiteY28" fmla="*/ 5158317 h 5469467"/>
                <a:gd name="connsiteX29" fmla="*/ 2961217 w 5825067"/>
                <a:gd name="connsiteY29" fmla="*/ 5336117 h 5469467"/>
                <a:gd name="connsiteX30" fmla="*/ 2948517 w 5825067"/>
                <a:gd name="connsiteY30" fmla="*/ 5425017 h 5469467"/>
                <a:gd name="connsiteX31" fmla="*/ 2872317 w 5825067"/>
                <a:gd name="connsiteY31" fmla="*/ 5425017 h 5469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5825067" h="5469467">
                  <a:moveTo>
                    <a:pt x="2872317" y="5425017"/>
                  </a:moveTo>
                  <a:cubicBezTo>
                    <a:pt x="2823634" y="5380567"/>
                    <a:pt x="2806700" y="5219700"/>
                    <a:pt x="2656417" y="5158317"/>
                  </a:cubicBezTo>
                  <a:cubicBezTo>
                    <a:pt x="2506134" y="5096934"/>
                    <a:pt x="2243667" y="5071534"/>
                    <a:pt x="1970617" y="5056717"/>
                  </a:cubicBezTo>
                  <a:cubicBezTo>
                    <a:pt x="1697567" y="5041900"/>
                    <a:pt x="1018117" y="5069417"/>
                    <a:pt x="1018117" y="5069417"/>
                  </a:cubicBezTo>
                  <a:lnTo>
                    <a:pt x="243417" y="5069417"/>
                  </a:lnTo>
                  <a:cubicBezTo>
                    <a:pt x="84667" y="5071534"/>
                    <a:pt x="65617" y="5082117"/>
                    <a:pt x="65617" y="5082117"/>
                  </a:cubicBezTo>
                  <a:lnTo>
                    <a:pt x="65617" y="5082117"/>
                  </a:lnTo>
                  <a:lnTo>
                    <a:pt x="65617" y="4180417"/>
                  </a:lnTo>
                  <a:cubicBezTo>
                    <a:pt x="65617" y="3613150"/>
                    <a:pt x="67734" y="2332567"/>
                    <a:pt x="65617" y="1678517"/>
                  </a:cubicBezTo>
                  <a:cubicBezTo>
                    <a:pt x="63500" y="1024467"/>
                    <a:pt x="55034" y="512234"/>
                    <a:pt x="52917" y="256117"/>
                  </a:cubicBezTo>
                  <a:cubicBezTo>
                    <a:pt x="50800" y="0"/>
                    <a:pt x="48684" y="162984"/>
                    <a:pt x="52917" y="141817"/>
                  </a:cubicBezTo>
                  <a:cubicBezTo>
                    <a:pt x="57150" y="120650"/>
                    <a:pt x="0" y="127000"/>
                    <a:pt x="78317" y="129117"/>
                  </a:cubicBezTo>
                  <a:cubicBezTo>
                    <a:pt x="156634" y="131234"/>
                    <a:pt x="285750" y="129117"/>
                    <a:pt x="522817" y="154517"/>
                  </a:cubicBezTo>
                  <a:cubicBezTo>
                    <a:pt x="759884" y="179917"/>
                    <a:pt x="1204384" y="245534"/>
                    <a:pt x="1500717" y="281517"/>
                  </a:cubicBezTo>
                  <a:cubicBezTo>
                    <a:pt x="1797050" y="317500"/>
                    <a:pt x="2063750" y="347134"/>
                    <a:pt x="2300817" y="370417"/>
                  </a:cubicBezTo>
                  <a:cubicBezTo>
                    <a:pt x="2537884" y="393700"/>
                    <a:pt x="2561167" y="433917"/>
                    <a:pt x="2923117" y="421217"/>
                  </a:cubicBezTo>
                  <a:cubicBezTo>
                    <a:pt x="3285067" y="408517"/>
                    <a:pt x="4472517" y="294217"/>
                    <a:pt x="4472517" y="294217"/>
                  </a:cubicBezTo>
                  <a:lnTo>
                    <a:pt x="5615517" y="218017"/>
                  </a:lnTo>
                  <a:cubicBezTo>
                    <a:pt x="5825067" y="201084"/>
                    <a:pt x="5710767" y="182034"/>
                    <a:pt x="5729817" y="192617"/>
                  </a:cubicBezTo>
                  <a:cubicBezTo>
                    <a:pt x="5748867" y="203200"/>
                    <a:pt x="5729817" y="281517"/>
                    <a:pt x="5729817" y="281517"/>
                  </a:cubicBezTo>
                  <a:lnTo>
                    <a:pt x="5729817" y="1246717"/>
                  </a:lnTo>
                  <a:cubicBezTo>
                    <a:pt x="5729817" y="1919817"/>
                    <a:pt x="5727700" y="3729567"/>
                    <a:pt x="5729817" y="4320117"/>
                  </a:cubicBezTo>
                  <a:cubicBezTo>
                    <a:pt x="5731934" y="4910667"/>
                    <a:pt x="5738284" y="4667250"/>
                    <a:pt x="5742517" y="4790017"/>
                  </a:cubicBezTo>
                  <a:cubicBezTo>
                    <a:pt x="5746750" y="4912784"/>
                    <a:pt x="5755217" y="5056717"/>
                    <a:pt x="5755217" y="5056717"/>
                  </a:cubicBezTo>
                  <a:lnTo>
                    <a:pt x="5755217" y="5056717"/>
                  </a:lnTo>
                  <a:lnTo>
                    <a:pt x="5717117" y="5056717"/>
                  </a:lnTo>
                  <a:cubicBezTo>
                    <a:pt x="5575300" y="5058834"/>
                    <a:pt x="5234517" y="5069417"/>
                    <a:pt x="4904317" y="5069417"/>
                  </a:cubicBezTo>
                  <a:cubicBezTo>
                    <a:pt x="4574117" y="5069417"/>
                    <a:pt x="4023784" y="5041900"/>
                    <a:pt x="3735917" y="5056717"/>
                  </a:cubicBezTo>
                  <a:cubicBezTo>
                    <a:pt x="3448050" y="5071534"/>
                    <a:pt x="3306234" y="5111750"/>
                    <a:pt x="3177117" y="5158317"/>
                  </a:cubicBezTo>
                  <a:cubicBezTo>
                    <a:pt x="3048000" y="5204884"/>
                    <a:pt x="2999317" y="5291667"/>
                    <a:pt x="2961217" y="5336117"/>
                  </a:cubicBezTo>
                  <a:cubicBezTo>
                    <a:pt x="2923117" y="5380567"/>
                    <a:pt x="2967567" y="5410200"/>
                    <a:pt x="2948517" y="5425017"/>
                  </a:cubicBezTo>
                  <a:cubicBezTo>
                    <a:pt x="2929467" y="5439834"/>
                    <a:pt x="2921000" y="5469467"/>
                    <a:pt x="2872317" y="5425017"/>
                  </a:cubicBezTo>
                  <a:close/>
                </a:path>
              </a:pathLst>
            </a:custGeom>
            <a:blipFill>
              <a:blip r:embed="rId4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3200" dirty="0" smtClean="0">
                  <a:solidFill>
                    <a:srgbClr val="003300"/>
                  </a:solidFill>
                  <a:latin typeface="AbottOldStyle" pitchFamily="2" charset="0"/>
                </a:rPr>
                <a:t>                             Interdis aux Bébé</a:t>
              </a:r>
              <a:endParaRPr lang="fr-FR" sz="3200" dirty="0">
                <a:solidFill>
                  <a:srgbClr val="003300"/>
                </a:solidFill>
                <a:latin typeface="AbottOldStyle" pitchFamily="2" charset="0"/>
              </a:endParaRPr>
            </a:p>
          </p:txBody>
        </p:sp>
        <p:sp>
          <p:nvSpPr>
            <p:cNvPr id="8" name="Triangle rectangle 7"/>
            <p:cNvSpPr/>
            <p:nvPr/>
          </p:nvSpPr>
          <p:spPr>
            <a:xfrm rot="5400000">
              <a:off x="-16177" y="26667"/>
              <a:ext cx="518738" cy="486383"/>
            </a:xfrm>
            <a:prstGeom prst="rtTriangle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Triangle rectangle 8"/>
            <p:cNvSpPr/>
            <p:nvPr/>
          </p:nvSpPr>
          <p:spPr>
            <a:xfrm>
              <a:off x="0" y="6321800"/>
              <a:ext cx="490209" cy="518738"/>
            </a:xfrm>
            <a:prstGeom prst="rtTriangle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Triangle rectangle 9"/>
            <p:cNvSpPr/>
            <p:nvPr/>
          </p:nvSpPr>
          <p:spPr>
            <a:xfrm rot="5400000" flipV="1">
              <a:off x="8626558" y="24754"/>
              <a:ext cx="518738" cy="490209"/>
            </a:xfrm>
            <a:prstGeom prst="rtTriangle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Triangle rectangle 10"/>
            <p:cNvSpPr/>
            <p:nvPr/>
          </p:nvSpPr>
          <p:spPr>
            <a:xfrm flipH="1">
              <a:off x="8661443" y="6321800"/>
              <a:ext cx="482557" cy="518738"/>
            </a:xfrm>
            <a:prstGeom prst="rtTriangle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5" name="Forme libre 24"/>
          <p:cNvSpPr/>
          <p:nvPr/>
        </p:nvSpPr>
        <p:spPr>
          <a:xfrm>
            <a:off x="4471705" y="152436"/>
            <a:ext cx="4029385" cy="6348398"/>
          </a:xfrm>
          <a:custGeom>
            <a:avLst/>
            <a:gdLst>
              <a:gd name="connsiteX0" fmla="*/ 59267 w 2959100"/>
              <a:gd name="connsiteY0" fmla="*/ 5207000 h 5232400"/>
              <a:gd name="connsiteX1" fmla="*/ 135467 w 2959100"/>
              <a:gd name="connsiteY1" fmla="*/ 5207000 h 5232400"/>
              <a:gd name="connsiteX2" fmla="*/ 135467 w 2959100"/>
              <a:gd name="connsiteY2" fmla="*/ 5105400 h 5232400"/>
              <a:gd name="connsiteX3" fmla="*/ 313267 w 2959100"/>
              <a:gd name="connsiteY3" fmla="*/ 4965700 h 5232400"/>
              <a:gd name="connsiteX4" fmla="*/ 960967 w 2959100"/>
              <a:gd name="connsiteY4" fmla="*/ 4851400 h 5232400"/>
              <a:gd name="connsiteX5" fmla="*/ 1964267 w 2959100"/>
              <a:gd name="connsiteY5" fmla="*/ 4876800 h 5232400"/>
              <a:gd name="connsiteX6" fmla="*/ 2751667 w 2959100"/>
              <a:gd name="connsiteY6" fmla="*/ 4864100 h 5232400"/>
              <a:gd name="connsiteX7" fmla="*/ 2865967 w 2959100"/>
              <a:gd name="connsiteY7" fmla="*/ 4864100 h 5232400"/>
              <a:gd name="connsiteX8" fmla="*/ 2942167 w 2959100"/>
              <a:gd name="connsiteY8" fmla="*/ 4838700 h 5232400"/>
              <a:gd name="connsiteX9" fmla="*/ 2942167 w 2959100"/>
              <a:gd name="connsiteY9" fmla="*/ 4838700 h 5232400"/>
              <a:gd name="connsiteX10" fmla="*/ 2929467 w 2959100"/>
              <a:gd name="connsiteY10" fmla="*/ 4267200 h 5232400"/>
              <a:gd name="connsiteX11" fmla="*/ 2954867 w 2959100"/>
              <a:gd name="connsiteY11" fmla="*/ 1409700 h 5232400"/>
              <a:gd name="connsiteX12" fmla="*/ 2954867 w 2959100"/>
              <a:gd name="connsiteY12" fmla="*/ 304800 h 5232400"/>
              <a:gd name="connsiteX13" fmla="*/ 2954867 w 2959100"/>
              <a:gd name="connsiteY13" fmla="*/ 0 h 5232400"/>
              <a:gd name="connsiteX14" fmla="*/ 2954867 w 2959100"/>
              <a:gd name="connsiteY14" fmla="*/ 0 h 5232400"/>
              <a:gd name="connsiteX15" fmla="*/ 2878667 w 2959100"/>
              <a:gd name="connsiteY15" fmla="*/ 12700 h 5232400"/>
              <a:gd name="connsiteX16" fmla="*/ 2142067 w 2959100"/>
              <a:gd name="connsiteY16" fmla="*/ 63500 h 5232400"/>
              <a:gd name="connsiteX17" fmla="*/ 1291167 w 2959100"/>
              <a:gd name="connsiteY17" fmla="*/ 139700 h 5232400"/>
              <a:gd name="connsiteX18" fmla="*/ 719667 w 2959100"/>
              <a:gd name="connsiteY18" fmla="*/ 177800 h 5232400"/>
              <a:gd name="connsiteX19" fmla="*/ 338667 w 2959100"/>
              <a:gd name="connsiteY19" fmla="*/ 203200 h 5232400"/>
              <a:gd name="connsiteX20" fmla="*/ 59267 w 2959100"/>
              <a:gd name="connsiteY20" fmla="*/ 203200 h 5232400"/>
              <a:gd name="connsiteX21" fmla="*/ 8467 w 2959100"/>
              <a:gd name="connsiteY21" fmla="*/ 215900 h 5232400"/>
              <a:gd name="connsiteX22" fmla="*/ 8467 w 2959100"/>
              <a:gd name="connsiteY22" fmla="*/ 444500 h 5232400"/>
              <a:gd name="connsiteX23" fmla="*/ 8467 w 2959100"/>
              <a:gd name="connsiteY23" fmla="*/ 2463800 h 5232400"/>
              <a:gd name="connsiteX24" fmla="*/ 33867 w 2959100"/>
              <a:gd name="connsiteY24" fmla="*/ 4584700 h 5232400"/>
              <a:gd name="connsiteX25" fmla="*/ 46567 w 2959100"/>
              <a:gd name="connsiteY25" fmla="*/ 5054600 h 5232400"/>
              <a:gd name="connsiteX26" fmla="*/ 59267 w 2959100"/>
              <a:gd name="connsiteY26" fmla="*/ 5207000 h 523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59100" h="5232400">
                <a:moveTo>
                  <a:pt x="59267" y="5207000"/>
                </a:moveTo>
                <a:cubicBezTo>
                  <a:pt x="74084" y="5232400"/>
                  <a:pt x="122767" y="5223933"/>
                  <a:pt x="135467" y="5207000"/>
                </a:cubicBezTo>
                <a:cubicBezTo>
                  <a:pt x="148167" y="5190067"/>
                  <a:pt x="105834" y="5145616"/>
                  <a:pt x="135467" y="5105400"/>
                </a:cubicBezTo>
                <a:cubicBezTo>
                  <a:pt x="165100" y="5065184"/>
                  <a:pt x="175684" y="5008033"/>
                  <a:pt x="313267" y="4965700"/>
                </a:cubicBezTo>
                <a:cubicBezTo>
                  <a:pt x="450850" y="4923367"/>
                  <a:pt x="685800" y="4866217"/>
                  <a:pt x="960967" y="4851400"/>
                </a:cubicBezTo>
                <a:cubicBezTo>
                  <a:pt x="1236134" y="4836583"/>
                  <a:pt x="1964267" y="4876800"/>
                  <a:pt x="1964267" y="4876800"/>
                </a:cubicBezTo>
                <a:lnTo>
                  <a:pt x="2751667" y="4864100"/>
                </a:lnTo>
                <a:cubicBezTo>
                  <a:pt x="2901950" y="4861983"/>
                  <a:pt x="2834217" y="4868333"/>
                  <a:pt x="2865967" y="4864100"/>
                </a:cubicBezTo>
                <a:cubicBezTo>
                  <a:pt x="2897717" y="4859867"/>
                  <a:pt x="2942167" y="4838700"/>
                  <a:pt x="2942167" y="4838700"/>
                </a:cubicBezTo>
                <a:lnTo>
                  <a:pt x="2942167" y="4838700"/>
                </a:lnTo>
                <a:cubicBezTo>
                  <a:pt x="2940050" y="4743450"/>
                  <a:pt x="2927350" y="4838700"/>
                  <a:pt x="2929467" y="4267200"/>
                </a:cubicBezTo>
                <a:cubicBezTo>
                  <a:pt x="2931584" y="3695700"/>
                  <a:pt x="2950634" y="2070100"/>
                  <a:pt x="2954867" y="1409700"/>
                </a:cubicBezTo>
                <a:cubicBezTo>
                  <a:pt x="2959100" y="749300"/>
                  <a:pt x="2954867" y="304800"/>
                  <a:pt x="2954867" y="304800"/>
                </a:cubicBezTo>
                <a:lnTo>
                  <a:pt x="2954867" y="0"/>
                </a:lnTo>
                <a:lnTo>
                  <a:pt x="2954867" y="0"/>
                </a:lnTo>
                <a:lnTo>
                  <a:pt x="2878667" y="12700"/>
                </a:lnTo>
                <a:lnTo>
                  <a:pt x="2142067" y="63500"/>
                </a:lnTo>
                <a:lnTo>
                  <a:pt x="1291167" y="139700"/>
                </a:lnTo>
                <a:cubicBezTo>
                  <a:pt x="1054100" y="158750"/>
                  <a:pt x="719667" y="177800"/>
                  <a:pt x="719667" y="177800"/>
                </a:cubicBezTo>
                <a:cubicBezTo>
                  <a:pt x="560917" y="188383"/>
                  <a:pt x="448734" y="198967"/>
                  <a:pt x="338667" y="203200"/>
                </a:cubicBezTo>
                <a:cubicBezTo>
                  <a:pt x="228600" y="207433"/>
                  <a:pt x="114300" y="201083"/>
                  <a:pt x="59267" y="203200"/>
                </a:cubicBezTo>
                <a:cubicBezTo>
                  <a:pt x="4234" y="205317"/>
                  <a:pt x="16934" y="175684"/>
                  <a:pt x="8467" y="215900"/>
                </a:cubicBezTo>
                <a:cubicBezTo>
                  <a:pt x="0" y="256116"/>
                  <a:pt x="8467" y="444500"/>
                  <a:pt x="8467" y="444500"/>
                </a:cubicBezTo>
                <a:cubicBezTo>
                  <a:pt x="8467" y="819150"/>
                  <a:pt x="4234" y="1773767"/>
                  <a:pt x="8467" y="2463800"/>
                </a:cubicBezTo>
                <a:cubicBezTo>
                  <a:pt x="12700" y="3153833"/>
                  <a:pt x="27517" y="4152900"/>
                  <a:pt x="33867" y="4584700"/>
                </a:cubicBezTo>
                <a:cubicBezTo>
                  <a:pt x="40217" y="5016500"/>
                  <a:pt x="44450" y="4948767"/>
                  <a:pt x="46567" y="5054600"/>
                </a:cubicBezTo>
                <a:cubicBezTo>
                  <a:pt x="48684" y="5160433"/>
                  <a:pt x="44450" y="5181600"/>
                  <a:pt x="59267" y="5207000"/>
                </a:cubicBezTo>
                <a:close/>
              </a:path>
            </a:pathLst>
          </a:cu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J'vais vous raconter c'qui  </a:t>
            </a:r>
          </a:p>
          <a:p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m'est arrivé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La première fois qu'je suis sorti </a:t>
            </a:r>
          </a:p>
          <a:p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de mon parc en bois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A la découverte de  </a:t>
            </a:r>
          </a:p>
          <a:p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l'appartement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Mon premier univers d'enfant</a:t>
            </a:r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4471705" y="152436"/>
            <a:ext cx="4029385" cy="6348398"/>
          </a:xfrm>
          <a:custGeom>
            <a:avLst/>
            <a:gdLst>
              <a:gd name="connsiteX0" fmla="*/ 59267 w 2959100"/>
              <a:gd name="connsiteY0" fmla="*/ 5207000 h 5232400"/>
              <a:gd name="connsiteX1" fmla="*/ 135467 w 2959100"/>
              <a:gd name="connsiteY1" fmla="*/ 5207000 h 5232400"/>
              <a:gd name="connsiteX2" fmla="*/ 135467 w 2959100"/>
              <a:gd name="connsiteY2" fmla="*/ 5105400 h 5232400"/>
              <a:gd name="connsiteX3" fmla="*/ 313267 w 2959100"/>
              <a:gd name="connsiteY3" fmla="*/ 4965700 h 5232400"/>
              <a:gd name="connsiteX4" fmla="*/ 960967 w 2959100"/>
              <a:gd name="connsiteY4" fmla="*/ 4851400 h 5232400"/>
              <a:gd name="connsiteX5" fmla="*/ 1964267 w 2959100"/>
              <a:gd name="connsiteY5" fmla="*/ 4876800 h 5232400"/>
              <a:gd name="connsiteX6" fmla="*/ 2751667 w 2959100"/>
              <a:gd name="connsiteY6" fmla="*/ 4864100 h 5232400"/>
              <a:gd name="connsiteX7" fmla="*/ 2865967 w 2959100"/>
              <a:gd name="connsiteY7" fmla="*/ 4864100 h 5232400"/>
              <a:gd name="connsiteX8" fmla="*/ 2942167 w 2959100"/>
              <a:gd name="connsiteY8" fmla="*/ 4838700 h 5232400"/>
              <a:gd name="connsiteX9" fmla="*/ 2942167 w 2959100"/>
              <a:gd name="connsiteY9" fmla="*/ 4838700 h 5232400"/>
              <a:gd name="connsiteX10" fmla="*/ 2929467 w 2959100"/>
              <a:gd name="connsiteY10" fmla="*/ 4267200 h 5232400"/>
              <a:gd name="connsiteX11" fmla="*/ 2954867 w 2959100"/>
              <a:gd name="connsiteY11" fmla="*/ 1409700 h 5232400"/>
              <a:gd name="connsiteX12" fmla="*/ 2954867 w 2959100"/>
              <a:gd name="connsiteY12" fmla="*/ 304800 h 5232400"/>
              <a:gd name="connsiteX13" fmla="*/ 2954867 w 2959100"/>
              <a:gd name="connsiteY13" fmla="*/ 0 h 5232400"/>
              <a:gd name="connsiteX14" fmla="*/ 2954867 w 2959100"/>
              <a:gd name="connsiteY14" fmla="*/ 0 h 5232400"/>
              <a:gd name="connsiteX15" fmla="*/ 2878667 w 2959100"/>
              <a:gd name="connsiteY15" fmla="*/ 12700 h 5232400"/>
              <a:gd name="connsiteX16" fmla="*/ 2142067 w 2959100"/>
              <a:gd name="connsiteY16" fmla="*/ 63500 h 5232400"/>
              <a:gd name="connsiteX17" fmla="*/ 1291167 w 2959100"/>
              <a:gd name="connsiteY17" fmla="*/ 139700 h 5232400"/>
              <a:gd name="connsiteX18" fmla="*/ 719667 w 2959100"/>
              <a:gd name="connsiteY18" fmla="*/ 177800 h 5232400"/>
              <a:gd name="connsiteX19" fmla="*/ 338667 w 2959100"/>
              <a:gd name="connsiteY19" fmla="*/ 203200 h 5232400"/>
              <a:gd name="connsiteX20" fmla="*/ 59267 w 2959100"/>
              <a:gd name="connsiteY20" fmla="*/ 203200 h 5232400"/>
              <a:gd name="connsiteX21" fmla="*/ 8467 w 2959100"/>
              <a:gd name="connsiteY21" fmla="*/ 215900 h 5232400"/>
              <a:gd name="connsiteX22" fmla="*/ 8467 w 2959100"/>
              <a:gd name="connsiteY22" fmla="*/ 444500 h 5232400"/>
              <a:gd name="connsiteX23" fmla="*/ 8467 w 2959100"/>
              <a:gd name="connsiteY23" fmla="*/ 2463800 h 5232400"/>
              <a:gd name="connsiteX24" fmla="*/ 33867 w 2959100"/>
              <a:gd name="connsiteY24" fmla="*/ 4584700 h 5232400"/>
              <a:gd name="connsiteX25" fmla="*/ 46567 w 2959100"/>
              <a:gd name="connsiteY25" fmla="*/ 5054600 h 5232400"/>
              <a:gd name="connsiteX26" fmla="*/ 59267 w 2959100"/>
              <a:gd name="connsiteY26" fmla="*/ 5207000 h 523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59100" h="5232400">
                <a:moveTo>
                  <a:pt x="59267" y="5207000"/>
                </a:moveTo>
                <a:cubicBezTo>
                  <a:pt x="74084" y="5232400"/>
                  <a:pt x="122767" y="5223933"/>
                  <a:pt x="135467" y="5207000"/>
                </a:cubicBezTo>
                <a:cubicBezTo>
                  <a:pt x="148167" y="5190067"/>
                  <a:pt x="105834" y="5145616"/>
                  <a:pt x="135467" y="5105400"/>
                </a:cubicBezTo>
                <a:cubicBezTo>
                  <a:pt x="165100" y="5065184"/>
                  <a:pt x="175684" y="5008033"/>
                  <a:pt x="313267" y="4965700"/>
                </a:cubicBezTo>
                <a:cubicBezTo>
                  <a:pt x="450850" y="4923367"/>
                  <a:pt x="685800" y="4866217"/>
                  <a:pt x="960967" y="4851400"/>
                </a:cubicBezTo>
                <a:cubicBezTo>
                  <a:pt x="1236134" y="4836583"/>
                  <a:pt x="1964267" y="4876800"/>
                  <a:pt x="1964267" y="4876800"/>
                </a:cubicBezTo>
                <a:lnTo>
                  <a:pt x="2751667" y="4864100"/>
                </a:lnTo>
                <a:cubicBezTo>
                  <a:pt x="2901950" y="4861983"/>
                  <a:pt x="2834217" y="4868333"/>
                  <a:pt x="2865967" y="4864100"/>
                </a:cubicBezTo>
                <a:cubicBezTo>
                  <a:pt x="2897717" y="4859867"/>
                  <a:pt x="2942167" y="4838700"/>
                  <a:pt x="2942167" y="4838700"/>
                </a:cubicBezTo>
                <a:lnTo>
                  <a:pt x="2942167" y="4838700"/>
                </a:lnTo>
                <a:cubicBezTo>
                  <a:pt x="2940050" y="4743450"/>
                  <a:pt x="2927350" y="4838700"/>
                  <a:pt x="2929467" y="4267200"/>
                </a:cubicBezTo>
                <a:cubicBezTo>
                  <a:pt x="2931584" y="3695700"/>
                  <a:pt x="2950634" y="2070100"/>
                  <a:pt x="2954867" y="1409700"/>
                </a:cubicBezTo>
                <a:cubicBezTo>
                  <a:pt x="2959100" y="749300"/>
                  <a:pt x="2954867" y="304800"/>
                  <a:pt x="2954867" y="304800"/>
                </a:cubicBezTo>
                <a:lnTo>
                  <a:pt x="2954867" y="0"/>
                </a:lnTo>
                <a:lnTo>
                  <a:pt x="2954867" y="0"/>
                </a:lnTo>
                <a:lnTo>
                  <a:pt x="2878667" y="12700"/>
                </a:lnTo>
                <a:lnTo>
                  <a:pt x="2142067" y="63500"/>
                </a:lnTo>
                <a:lnTo>
                  <a:pt x="1291167" y="139700"/>
                </a:lnTo>
                <a:cubicBezTo>
                  <a:pt x="1054100" y="158750"/>
                  <a:pt x="719667" y="177800"/>
                  <a:pt x="719667" y="177800"/>
                </a:cubicBezTo>
                <a:cubicBezTo>
                  <a:pt x="560917" y="188383"/>
                  <a:pt x="448734" y="198967"/>
                  <a:pt x="338667" y="203200"/>
                </a:cubicBezTo>
                <a:cubicBezTo>
                  <a:pt x="228600" y="207433"/>
                  <a:pt x="114300" y="201083"/>
                  <a:pt x="59267" y="203200"/>
                </a:cubicBezTo>
                <a:cubicBezTo>
                  <a:pt x="4234" y="205317"/>
                  <a:pt x="16934" y="175684"/>
                  <a:pt x="8467" y="215900"/>
                </a:cubicBezTo>
                <a:cubicBezTo>
                  <a:pt x="0" y="256116"/>
                  <a:pt x="8467" y="444500"/>
                  <a:pt x="8467" y="444500"/>
                </a:cubicBezTo>
                <a:cubicBezTo>
                  <a:pt x="8467" y="819150"/>
                  <a:pt x="4234" y="1773767"/>
                  <a:pt x="8467" y="2463800"/>
                </a:cubicBezTo>
                <a:cubicBezTo>
                  <a:pt x="12700" y="3153833"/>
                  <a:pt x="27517" y="4152900"/>
                  <a:pt x="33867" y="4584700"/>
                </a:cubicBezTo>
                <a:cubicBezTo>
                  <a:pt x="40217" y="5016500"/>
                  <a:pt x="44450" y="4948767"/>
                  <a:pt x="46567" y="5054600"/>
                </a:cubicBezTo>
                <a:cubicBezTo>
                  <a:pt x="48684" y="5160433"/>
                  <a:pt x="44450" y="5181600"/>
                  <a:pt x="59267" y="5207000"/>
                </a:cubicBezTo>
                <a:close/>
              </a:path>
            </a:pathLst>
          </a:cu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J'ai d'abord marché à pied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Sur quatre pieds les yeux rivés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Sur un cheval mécanique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Qui était dans ma chambre à coucher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Et comme tout se passait bien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J'ai voulu m'avancer plus loin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Mais quand j'ai pris l'escalier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Une voix très forte a crié</a:t>
            </a:r>
            <a:endParaRPr lang="fr-FR" dirty="0"/>
          </a:p>
        </p:txBody>
      </p:sp>
      <p:sp>
        <p:nvSpPr>
          <p:cNvPr id="27" name="Forme libre 26"/>
          <p:cNvSpPr/>
          <p:nvPr/>
        </p:nvSpPr>
        <p:spPr>
          <a:xfrm>
            <a:off x="4471705" y="152436"/>
            <a:ext cx="4029385" cy="6348398"/>
          </a:xfrm>
          <a:custGeom>
            <a:avLst/>
            <a:gdLst>
              <a:gd name="connsiteX0" fmla="*/ 59267 w 2959100"/>
              <a:gd name="connsiteY0" fmla="*/ 5207000 h 5232400"/>
              <a:gd name="connsiteX1" fmla="*/ 135467 w 2959100"/>
              <a:gd name="connsiteY1" fmla="*/ 5207000 h 5232400"/>
              <a:gd name="connsiteX2" fmla="*/ 135467 w 2959100"/>
              <a:gd name="connsiteY2" fmla="*/ 5105400 h 5232400"/>
              <a:gd name="connsiteX3" fmla="*/ 313267 w 2959100"/>
              <a:gd name="connsiteY3" fmla="*/ 4965700 h 5232400"/>
              <a:gd name="connsiteX4" fmla="*/ 960967 w 2959100"/>
              <a:gd name="connsiteY4" fmla="*/ 4851400 h 5232400"/>
              <a:gd name="connsiteX5" fmla="*/ 1964267 w 2959100"/>
              <a:gd name="connsiteY5" fmla="*/ 4876800 h 5232400"/>
              <a:gd name="connsiteX6" fmla="*/ 2751667 w 2959100"/>
              <a:gd name="connsiteY6" fmla="*/ 4864100 h 5232400"/>
              <a:gd name="connsiteX7" fmla="*/ 2865967 w 2959100"/>
              <a:gd name="connsiteY7" fmla="*/ 4864100 h 5232400"/>
              <a:gd name="connsiteX8" fmla="*/ 2942167 w 2959100"/>
              <a:gd name="connsiteY8" fmla="*/ 4838700 h 5232400"/>
              <a:gd name="connsiteX9" fmla="*/ 2942167 w 2959100"/>
              <a:gd name="connsiteY9" fmla="*/ 4838700 h 5232400"/>
              <a:gd name="connsiteX10" fmla="*/ 2929467 w 2959100"/>
              <a:gd name="connsiteY10" fmla="*/ 4267200 h 5232400"/>
              <a:gd name="connsiteX11" fmla="*/ 2954867 w 2959100"/>
              <a:gd name="connsiteY11" fmla="*/ 1409700 h 5232400"/>
              <a:gd name="connsiteX12" fmla="*/ 2954867 w 2959100"/>
              <a:gd name="connsiteY12" fmla="*/ 304800 h 5232400"/>
              <a:gd name="connsiteX13" fmla="*/ 2954867 w 2959100"/>
              <a:gd name="connsiteY13" fmla="*/ 0 h 5232400"/>
              <a:gd name="connsiteX14" fmla="*/ 2954867 w 2959100"/>
              <a:gd name="connsiteY14" fmla="*/ 0 h 5232400"/>
              <a:gd name="connsiteX15" fmla="*/ 2878667 w 2959100"/>
              <a:gd name="connsiteY15" fmla="*/ 12700 h 5232400"/>
              <a:gd name="connsiteX16" fmla="*/ 2142067 w 2959100"/>
              <a:gd name="connsiteY16" fmla="*/ 63500 h 5232400"/>
              <a:gd name="connsiteX17" fmla="*/ 1291167 w 2959100"/>
              <a:gd name="connsiteY17" fmla="*/ 139700 h 5232400"/>
              <a:gd name="connsiteX18" fmla="*/ 719667 w 2959100"/>
              <a:gd name="connsiteY18" fmla="*/ 177800 h 5232400"/>
              <a:gd name="connsiteX19" fmla="*/ 338667 w 2959100"/>
              <a:gd name="connsiteY19" fmla="*/ 203200 h 5232400"/>
              <a:gd name="connsiteX20" fmla="*/ 59267 w 2959100"/>
              <a:gd name="connsiteY20" fmla="*/ 203200 h 5232400"/>
              <a:gd name="connsiteX21" fmla="*/ 8467 w 2959100"/>
              <a:gd name="connsiteY21" fmla="*/ 215900 h 5232400"/>
              <a:gd name="connsiteX22" fmla="*/ 8467 w 2959100"/>
              <a:gd name="connsiteY22" fmla="*/ 444500 h 5232400"/>
              <a:gd name="connsiteX23" fmla="*/ 8467 w 2959100"/>
              <a:gd name="connsiteY23" fmla="*/ 2463800 h 5232400"/>
              <a:gd name="connsiteX24" fmla="*/ 33867 w 2959100"/>
              <a:gd name="connsiteY24" fmla="*/ 4584700 h 5232400"/>
              <a:gd name="connsiteX25" fmla="*/ 46567 w 2959100"/>
              <a:gd name="connsiteY25" fmla="*/ 5054600 h 5232400"/>
              <a:gd name="connsiteX26" fmla="*/ 59267 w 2959100"/>
              <a:gd name="connsiteY26" fmla="*/ 5207000 h 523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59100" h="5232400">
                <a:moveTo>
                  <a:pt x="59267" y="5207000"/>
                </a:moveTo>
                <a:cubicBezTo>
                  <a:pt x="74084" y="5232400"/>
                  <a:pt x="122767" y="5223933"/>
                  <a:pt x="135467" y="5207000"/>
                </a:cubicBezTo>
                <a:cubicBezTo>
                  <a:pt x="148167" y="5190067"/>
                  <a:pt x="105834" y="5145616"/>
                  <a:pt x="135467" y="5105400"/>
                </a:cubicBezTo>
                <a:cubicBezTo>
                  <a:pt x="165100" y="5065184"/>
                  <a:pt x="175684" y="5008033"/>
                  <a:pt x="313267" y="4965700"/>
                </a:cubicBezTo>
                <a:cubicBezTo>
                  <a:pt x="450850" y="4923367"/>
                  <a:pt x="685800" y="4866217"/>
                  <a:pt x="960967" y="4851400"/>
                </a:cubicBezTo>
                <a:cubicBezTo>
                  <a:pt x="1236134" y="4836583"/>
                  <a:pt x="1964267" y="4876800"/>
                  <a:pt x="1964267" y="4876800"/>
                </a:cubicBezTo>
                <a:lnTo>
                  <a:pt x="2751667" y="4864100"/>
                </a:lnTo>
                <a:cubicBezTo>
                  <a:pt x="2901950" y="4861983"/>
                  <a:pt x="2834217" y="4868333"/>
                  <a:pt x="2865967" y="4864100"/>
                </a:cubicBezTo>
                <a:cubicBezTo>
                  <a:pt x="2897717" y="4859867"/>
                  <a:pt x="2942167" y="4838700"/>
                  <a:pt x="2942167" y="4838700"/>
                </a:cubicBezTo>
                <a:lnTo>
                  <a:pt x="2942167" y="4838700"/>
                </a:lnTo>
                <a:cubicBezTo>
                  <a:pt x="2940050" y="4743450"/>
                  <a:pt x="2927350" y="4838700"/>
                  <a:pt x="2929467" y="4267200"/>
                </a:cubicBezTo>
                <a:cubicBezTo>
                  <a:pt x="2931584" y="3695700"/>
                  <a:pt x="2950634" y="2070100"/>
                  <a:pt x="2954867" y="1409700"/>
                </a:cubicBezTo>
                <a:cubicBezTo>
                  <a:pt x="2959100" y="749300"/>
                  <a:pt x="2954867" y="304800"/>
                  <a:pt x="2954867" y="304800"/>
                </a:cubicBezTo>
                <a:lnTo>
                  <a:pt x="2954867" y="0"/>
                </a:lnTo>
                <a:lnTo>
                  <a:pt x="2954867" y="0"/>
                </a:lnTo>
                <a:lnTo>
                  <a:pt x="2878667" y="12700"/>
                </a:lnTo>
                <a:lnTo>
                  <a:pt x="2142067" y="63500"/>
                </a:lnTo>
                <a:lnTo>
                  <a:pt x="1291167" y="139700"/>
                </a:lnTo>
                <a:cubicBezTo>
                  <a:pt x="1054100" y="158750"/>
                  <a:pt x="719667" y="177800"/>
                  <a:pt x="719667" y="177800"/>
                </a:cubicBezTo>
                <a:cubicBezTo>
                  <a:pt x="560917" y="188383"/>
                  <a:pt x="448734" y="198967"/>
                  <a:pt x="338667" y="203200"/>
                </a:cubicBezTo>
                <a:cubicBezTo>
                  <a:pt x="228600" y="207433"/>
                  <a:pt x="114300" y="201083"/>
                  <a:pt x="59267" y="203200"/>
                </a:cubicBezTo>
                <a:cubicBezTo>
                  <a:pt x="4234" y="205317"/>
                  <a:pt x="16934" y="175684"/>
                  <a:pt x="8467" y="215900"/>
                </a:cubicBezTo>
                <a:cubicBezTo>
                  <a:pt x="0" y="256116"/>
                  <a:pt x="8467" y="444500"/>
                  <a:pt x="8467" y="444500"/>
                </a:cubicBezTo>
                <a:cubicBezTo>
                  <a:pt x="8467" y="819150"/>
                  <a:pt x="4234" y="1773767"/>
                  <a:pt x="8467" y="2463800"/>
                </a:cubicBezTo>
                <a:cubicBezTo>
                  <a:pt x="12700" y="3153833"/>
                  <a:pt x="27517" y="4152900"/>
                  <a:pt x="33867" y="4584700"/>
                </a:cubicBezTo>
                <a:cubicBezTo>
                  <a:pt x="40217" y="5016500"/>
                  <a:pt x="44450" y="4948767"/>
                  <a:pt x="46567" y="5054600"/>
                </a:cubicBezTo>
                <a:cubicBezTo>
                  <a:pt x="48684" y="5160433"/>
                  <a:pt x="44450" y="5181600"/>
                  <a:pt x="59267" y="5207000"/>
                </a:cubicBezTo>
                <a:close/>
              </a:path>
            </a:pathLst>
          </a:cu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Pas dans l'escalier interdit aux bébés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Pas sur le palier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Sors de la cuisine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Touche pas la télé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Et comme tout c'qui brille c'est pas 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pour les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Mais dites-moi ce qui reste aux 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bébés</a:t>
            </a:r>
            <a:endParaRPr lang="fr-FR" dirty="0"/>
          </a:p>
        </p:txBody>
      </p:sp>
      <p:sp>
        <p:nvSpPr>
          <p:cNvPr id="28" name="Forme libre 27"/>
          <p:cNvSpPr/>
          <p:nvPr/>
        </p:nvSpPr>
        <p:spPr>
          <a:xfrm>
            <a:off x="4471705" y="152436"/>
            <a:ext cx="4029385" cy="6348398"/>
          </a:xfrm>
          <a:custGeom>
            <a:avLst/>
            <a:gdLst>
              <a:gd name="connsiteX0" fmla="*/ 59267 w 2959100"/>
              <a:gd name="connsiteY0" fmla="*/ 5207000 h 5232400"/>
              <a:gd name="connsiteX1" fmla="*/ 135467 w 2959100"/>
              <a:gd name="connsiteY1" fmla="*/ 5207000 h 5232400"/>
              <a:gd name="connsiteX2" fmla="*/ 135467 w 2959100"/>
              <a:gd name="connsiteY2" fmla="*/ 5105400 h 5232400"/>
              <a:gd name="connsiteX3" fmla="*/ 313267 w 2959100"/>
              <a:gd name="connsiteY3" fmla="*/ 4965700 h 5232400"/>
              <a:gd name="connsiteX4" fmla="*/ 960967 w 2959100"/>
              <a:gd name="connsiteY4" fmla="*/ 4851400 h 5232400"/>
              <a:gd name="connsiteX5" fmla="*/ 1964267 w 2959100"/>
              <a:gd name="connsiteY5" fmla="*/ 4876800 h 5232400"/>
              <a:gd name="connsiteX6" fmla="*/ 2751667 w 2959100"/>
              <a:gd name="connsiteY6" fmla="*/ 4864100 h 5232400"/>
              <a:gd name="connsiteX7" fmla="*/ 2865967 w 2959100"/>
              <a:gd name="connsiteY7" fmla="*/ 4864100 h 5232400"/>
              <a:gd name="connsiteX8" fmla="*/ 2942167 w 2959100"/>
              <a:gd name="connsiteY8" fmla="*/ 4838700 h 5232400"/>
              <a:gd name="connsiteX9" fmla="*/ 2942167 w 2959100"/>
              <a:gd name="connsiteY9" fmla="*/ 4838700 h 5232400"/>
              <a:gd name="connsiteX10" fmla="*/ 2929467 w 2959100"/>
              <a:gd name="connsiteY10" fmla="*/ 4267200 h 5232400"/>
              <a:gd name="connsiteX11" fmla="*/ 2954867 w 2959100"/>
              <a:gd name="connsiteY11" fmla="*/ 1409700 h 5232400"/>
              <a:gd name="connsiteX12" fmla="*/ 2954867 w 2959100"/>
              <a:gd name="connsiteY12" fmla="*/ 304800 h 5232400"/>
              <a:gd name="connsiteX13" fmla="*/ 2954867 w 2959100"/>
              <a:gd name="connsiteY13" fmla="*/ 0 h 5232400"/>
              <a:gd name="connsiteX14" fmla="*/ 2954867 w 2959100"/>
              <a:gd name="connsiteY14" fmla="*/ 0 h 5232400"/>
              <a:gd name="connsiteX15" fmla="*/ 2878667 w 2959100"/>
              <a:gd name="connsiteY15" fmla="*/ 12700 h 5232400"/>
              <a:gd name="connsiteX16" fmla="*/ 2142067 w 2959100"/>
              <a:gd name="connsiteY16" fmla="*/ 63500 h 5232400"/>
              <a:gd name="connsiteX17" fmla="*/ 1291167 w 2959100"/>
              <a:gd name="connsiteY17" fmla="*/ 139700 h 5232400"/>
              <a:gd name="connsiteX18" fmla="*/ 719667 w 2959100"/>
              <a:gd name="connsiteY18" fmla="*/ 177800 h 5232400"/>
              <a:gd name="connsiteX19" fmla="*/ 338667 w 2959100"/>
              <a:gd name="connsiteY19" fmla="*/ 203200 h 5232400"/>
              <a:gd name="connsiteX20" fmla="*/ 59267 w 2959100"/>
              <a:gd name="connsiteY20" fmla="*/ 203200 h 5232400"/>
              <a:gd name="connsiteX21" fmla="*/ 8467 w 2959100"/>
              <a:gd name="connsiteY21" fmla="*/ 215900 h 5232400"/>
              <a:gd name="connsiteX22" fmla="*/ 8467 w 2959100"/>
              <a:gd name="connsiteY22" fmla="*/ 444500 h 5232400"/>
              <a:gd name="connsiteX23" fmla="*/ 8467 w 2959100"/>
              <a:gd name="connsiteY23" fmla="*/ 2463800 h 5232400"/>
              <a:gd name="connsiteX24" fmla="*/ 33867 w 2959100"/>
              <a:gd name="connsiteY24" fmla="*/ 4584700 h 5232400"/>
              <a:gd name="connsiteX25" fmla="*/ 46567 w 2959100"/>
              <a:gd name="connsiteY25" fmla="*/ 5054600 h 5232400"/>
              <a:gd name="connsiteX26" fmla="*/ 59267 w 2959100"/>
              <a:gd name="connsiteY26" fmla="*/ 5207000 h 523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59100" h="5232400">
                <a:moveTo>
                  <a:pt x="59267" y="5207000"/>
                </a:moveTo>
                <a:cubicBezTo>
                  <a:pt x="74084" y="5232400"/>
                  <a:pt x="122767" y="5223933"/>
                  <a:pt x="135467" y="5207000"/>
                </a:cubicBezTo>
                <a:cubicBezTo>
                  <a:pt x="148167" y="5190067"/>
                  <a:pt x="105834" y="5145616"/>
                  <a:pt x="135467" y="5105400"/>
                </a:cubicBezTo>
                <a:cubicBezTo>
                  <a:pt x="165100" y="5065184"/>
                  <a:pt x="175684" y="5008033"/>
                  <a:pt x="313267" y="4965700"/>
                </a:cubicBezTo>
                <a:cubicBezTo>
                  <a:pt x="450850" y="4923367"/>
                  <a:pt x="685800" y="4866217"/>
                  <a:pt x="960967" y="4851400"/>
                </a:cubicBezTo>
                <a:cubicBezTo>
                  <a:pt x="1236134" y="4836583"/>
                  <a:pt x="1964267" y="4876800"/>
                  <a:pt x="1964267" y="4876800"/>
                </a:cubicBezTo>
                <a:lnTo>
                  <a:pt x="2751667" y="4864100"/>
                </a:lnTo>
                <a:cubicBezTo>
                  <a:pt x="2901950" y="4861983"/>
                  <a:pt x="2834217" y="4868333"/>
                  <a:pt x="2865967" y="4864100"/>
                </a:cubicBezTo>
                <a:cubicBezTo>
                  <a:pt x="2897717" y="4859867"/>
                  <a:pt x="2942167" y="4838700"/>
                  <a:pt x="2942167" y="4838700"/>
                </a:cubicBezTo>
                <a:lnTo>
                  <a:pt x="2942167" y="4838700"/>
                </a:lnTo>
                <a:cubicBezTo>
                  <a:pt x="2940050" y="4743450"/>
                  <a:pt x="2927350" y="4838700"/>
                  <a:pt x="2929467" y="4267200"/>
                </a:cubicBezTo>
                <a:cubicBezTo>
                  <a:pt x="2931584" y="3695700"/>
                  <a:pt x="2950634" y="2070100"/>
                  <a:pt x="2954867" y="1409700"/>
                </a:cubicBezTo>
                <a:cubicBezTo>
                  <a:pt x="2959100" y="749300"/>
                  <a:pt x="2954867" y="304800"/>
                  <a:pt x="2954867" y="304800"/>
                </a:cubicBezTo>
                <a:lnTo>
                  <a:pt x="2954867" y="0"/>
                </a:lnTo>
                <a:lnTo>
                  <a:pt x="2954867" y="0"/>
                </a:lnTo>
                <a:lnTo>
                  <a:pt x="2878667" y="12700"/>
                </a:lnTo>
                <a:lnTo>
                  <a:pt x="2142067" y="63500"/>
                </a:lnTo>
                <a:lnTo>
                  <a:pt x="1291167" y="139700"/>
                </a:lnTo>
                <a:cubicBezTo>
                  <a:pt x="1054100" y="158750"/>
                  <a:pt x="719667" y="177800"/>
                  <a:pt x="719667" y="177800"/>
                </a:cubicBezTo>
                <a:cubicBezTo>
                  <a:pt x="560917" y="188383"/>
                  <a:pt x="448734" y="198967"/>
                  <a:pt x="338667" y="203200"/>
                </a:cubicBezTo>
                <a:cubicBezTo>
                  <a:pt x="228600" y="207433"/>
                  <a:pt x="114300" y="201083"/>
                  <a:pt x="59267" y="203200"/>
                </a:cubicBezTo>
                <a:cubicBezTo>
                  <a:pt x="4234" y="205317"/>
                  <a:pt x="16934" y="175684"/>
                  <a:pt x="8467" y="215900"/>
                </a:cubicBezTo>
                <a:cubicBezTo>
                  <a:pt x="0" y="256116"/>
                  <a:pt x="8467" y="444500"/>
                  <a:pt x="8467" y="444500"/>
                </a:cubicBezTo>
                <a:cubicBezTo>
                  <a:pt x="8467" y="819150"/>
                  <a:pt x="4234" y="1773767"/>
                  <a:pt x="8467" y="2463800"/>
                </a:cubicBezTo>
                <a:cubicBezTo>
                  <a:pt x="12700" y="3153833"/>
                  <a:pt x="27517" y="4152900"/>
                  <a:pt x="33867" y="4584700"/>
                </a:cubicBezTo>
                <a:cubicBezTo>
                  <a:pt x="40217" y="5016500"/>
                  <a:pt x="44450" y="4948767"/>
                  <a:pt x="46567" y="5054600"/>
                </a:cubicBezTo>
                <a:cubicBezTo>
                  <a:pt x="48684" y="5160433"/>
                  <a:pt x="44450" y="5181600"/>
                  <a:pt x="59267" y="5207000"/>
                </a:cubicBezTo>
                <a:close/>
              </a:path>
            </a:pathLst>
          </a:cu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a beau nous adorer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Nous chouchouter nous dorloter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a pas une heure à soi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est sans arrêt surveillé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Et quand on nous laisse enfin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Il faut dormir jusqu'au lendemain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Mais si jamais dans la nuit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pousse un cri c'est reparti</a:t>
            </a:r>
            <a:endParaRPr lang="fr-FR" dirty="0"/>
          </a:p>
        </p:txBody>
      </p:sp>
      <p:sp>
        <p:nvSpPr>
          <p:cNvPr id="29" name="Forme libre 28"/>
          <p:cNvSpPr/>
          <p:nvPr/>
        </p:nvSpPr>
        <p:spPr>
          <a:xfrm>
            <a:off x="4471705" y="152436"/>
            <a:ext cx="4029385" cy="6348398"/>
          </a:xfrm>
          <a:custGeom>
            <a:avLst/>
            <a:gdLst>
              <a:gd name="connsiteX0" fmla="*/ 59267 w 2959100"/>
              <a:gd name="connsiteY0" fmla="*/ 5207000 h 5232400"/>
              <a:gd name="connsiteX1" fmla="*/ 135467 w 2959100"/>
              <a:gd name="connsiteY1" fmla="*/ 5207000 h 5232400"/>
              <a:gd name="connsiteX2" fmla="*/ 135467 w 2959100"/>
              <a:gd name="connsiteY2" fmla="*/ 5105400 h 5232400"/>
              <a:gd name="connsiteX3" fmla="*/ 313267 w 2959100"/>
              <a:gd name="connsiteY3" fmla="*/ 4965700 h 5232400"/>
              <a:gd name="connsiteX4" fmla="*/ 960967 w 2959100"/>
              <a:gd name="connsiteY4" fmla="*/ 4851400 h 5232400"/>
              <a:gd name="connsiteX5" fmla="*/ 1964267 w 2959100"/>
              <a:gd name="connsiteY5" fmla="*/ 4876800 h 5232400"/>
              <a:gd name="connsiteX6" fmla="*/ 2751667 w 2959100"/>
              <a:gd name="connsiteY6" fmla="*/ 4864100 h 5232400"/>
              <a:gd name="connsiteX7" fmla="*/ 2865967 w 2959100"/>
              <a:gd name="connsiteY7" fmla="*/ 4864100 h 5232400"/>
              <a:gd name="connsiteX8" fmla="*/ 2942167 w 2959100"/>
              <a:gd name="connsiteY8" fmla="*/ 4838700 h 5232400"/>
              <a:gd name="connsiteX9" fmla="*/ 2942167 w 2959100"/>
              <a:gd name="connsiteY9" fmla="*/ 4838700 h 5232400"/>
              <a:gd name="connsiteX10" fmla="*/ 2929467 w 2959100"/>
              <a:gd name="connsiteY10" fmla="*/ 4267200 h 5232400"/>
              <a:gd name="connsiteX11" fmla="*/ 2954867 w 2959100"/>
              <a:gd name="connsiteY11" fmla="*/ 1409700 h 5232400"/>
              <a:gd name="connsiteX12" fmla="*/ 2954867 w 2959100"/>
              <a:gd name="connsiteY12" fmla="*/ 304800 h 5232400"/>
              <a:gd name="connsiteX13" fmla="*/ 2954867 w 2959100"/>
              <a:gd name="connsiteY13" fmla="*/ 0 h 5232400"/>
              <a:gd name="connsiteX14" fmla="*/ 2954867 w 2959100"/>
              <a:gd name="connsiteY14" fmla="*/ 0 h 5232400"/>
              <a:gd name="connsiteX15" fmla="*/ 2878667 w 2959100"/>
              <a:gd name="connsiteY15" fmla="*/ 12700 h 5232400"/>
              <a:gd name="connsiteX16" fmla="*/ 2142067 w 2959100"/>
              <a:gd name="connsiteY16" fmla="*/ 63500 h 5232400"/>
              <a:gd name="connsiteX17" fmla="*/ 1291167 w 2959100"/>
              <a:gd name="connsiteY17" fmla="*/ 139700 h 5232400"/>
              <a:gd name="connsiteX18" fmla="*/ 719667 w 2959100"/>
              <a:gd name="connsiteY18" fmla="*/ 177800 h 5232400"/>
              <a:gd name="connsiteX19" fmla="*/ 338667 w 2959100"/>
              <a:gd name="connsiteY19" fmla="*/ 203200 h 5232400"/>
              <a:gd name="connsiteX20" fmla="*/ 59267 w 2959100"/>
              <a:gd name="connsiteY20" fmla="*/ 203200 h 5232400"/>
              <a:gd name="connsiteX21" fmla="*/ 8467 w 2959100"/>
              <a:gd name="connsiteY21" fmla="*/ 215900 h 5232400"/>
              <a:gd name="connsiteX22" fmla="*/ 8467 w 2959100"/>
              <a:gd name="connsiteY22" fmla="*/ 444500 h 5232400"/>
              <a:gd name="connsiteX23" fmla="*/ 8467 w 2959100"/>
              <a:gd name="connsiteY23" fmla="*/ 2463800 h 5232400"/>
              <a:gd name="connsiteX24" fmla="*/ 33867 w 2959100"/>
              <a:gd name="connsiteY24" fmla="*/ 4584700 h 5232400"/>
              <a:gd name="connsiteX25" fmla="*/ 46567 w 2959100"/>
              <a:gd name="connsiteY25" fmla="*/ 5054600 h 5232400"/>
              <a:gd name="connsiteX26" fmla="*/ 59267 w 2959100"/>
              <a:gd name="connsiteY26" fmla="*/ 5207000 h 523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59100" h="5232400">
                <a:moveTo>
                  <a:pt x="59267" y="5207000"/>
                </a:moveTo>
                <a:cubicBezTo>
                  <a:pt x="74084" y="5232400"/>
                  <a:pt x="122767" y="5223933"/>
                  <a:pt x="135467" y="5207000"/>
                </a:cubicBezTo>
                <a:cubicBezTo>
                  <a:pt x="148167" y="5190067"/>
                  <a:pt x="105834" y="5145616"/>
                  <a:pt x="135467" y="5105400"/>
                </a:cubicBezTo>
                <a:cubicBezTo>
                  <a:pt x="165100" y="5065184"/>
                  <a:pt x="175684" y="5008033"/>
                  <a:pt x="313267" y="4965700"/>
                </a:cubicBezTo>
                <a:cubicBezTo>
                  <a:pt x="450850" y="4923367"/>
                  <a:pt x="685800" y="4866217"/>
                  <a:pt x="960967" y="4851400"/>
                </a:cubicBezTo>
                <a:cubicBezTo>
                  <a:pt x="1236134" y="4836583"/>
                  <a:pt x="1964267" y="4876800"/>
                  <a:pt x="1964267" y="4876800"/>
                </a:cubicBezTo>
                <a:lnTo>
                  <a:pt x="2751667" y="4864100"/>
                </a:lnTo>
                <a:cubicBezTo>
                  <a:pt x="2901950" y="4861983"/>
                  <a:pt x="2834217" y="4868333"/>
                  <a:pt x="2865967" y="4864100"/>
                </a:cubicBezTo>
                <a:cubicBezTo>
                  <a:pt x="2897717" y="4859867"/>
                  <a:pt x="2942167" y="4838700"/>
                  <a:pt x="2942167" y="4838700"/>
                </a:cubicBezTo>
                <a:lnTo>
                  <a:pt x="2942167" y="4838700"/>
                </a:lnTo>
                <a:cubicBezTo>
                  <a:pt x="2940050" y="4743450"/>
                  <a:pt x="2927350" y="4838700"/>
                  <a:pt x="2929467" y="4267200"/>
                </a:cubicBezTo>
                <a:cubicBezTo>
                  <a:pt x="2931584" y="3695700"/>
                  <a:pt x="2950634" y="2070100"/>
                  <a:pt x="2954867" y="1409700"/>
                </a:cubicBezTo>
                <a:cubicBezTo>
                  <a:pt x="2959100" y="749300"/>
                  <a:pt x="2954867" y="304800"/>
                  <a:pt x="2954867" y="304800"/>
                </a:cubicBezTo>
                <a:lnTo>
                  <a:pt x="2954867" y="0"/>
                </a:lnTo>
                <a:lnTo>
                  <a:pt x="2954867" y="0"/>
                </a:lnTo>
                <a:lnTo>
                  <a:pt x="2878667" y="12700"/>
                </a:lnTo>
                <a:lnTo>
                  <a:pt x="2142067" y="63500"/>
                </a:lnTo>
                <a:lnTo>
                  <a:pt x="1291167" y="139700"/>
                </a:lnTo>
                <a:cubicBezTo>
                  <a:pt x="1054100" y="158750"/>
                  <a:pt x="719667" y="177800"/>
                  <a:pt x="719667" y="177800"/>
                </a:cubicBezTo>
                <a:cubicBezTo>
                  <a:pt x="560917" y="188383"/>
                  <a:pt x="448734" y="198967"/>
                  <a:pt x="338667" y="203200"/>
                </a:cubicBezTo>
                <a:cubicBezTo>
                  <a:pt x="228600" y="207433"/>
                  <a:pt x="114300" y="201083"/>
                  <a:pt x="59267" y="203200"/>
                </a:cubicBezTo>
                <a:cubicBezTo>
                  <a:pt x="4234" y="205317"/>
                  <a:pt x="16934" y="175684"/>
                  <a:pt x="8467" y="215900"/>
                </a:cubicBezTo>
                <a:cubicBezTo>
                  <a:pt x="0" y="256116"/>
                  <a:pt x="8467" y="444500"/>
                  <a:pt x="8467" y="444500"/>
                </a:cubicBezTo>
                <a:cubicBezTo>
                  <a:pt x="8467" y="819150"/>
                  <a:pt x="4234" y="1773767"/>
                  <a:pt x="8467" y="2463800"/>
                </a:cubicBezTo>
                <a:cubicBezTo>
                  <a:pt x="12700" y="3153833"/>
                  <a:pt x="27517" y="4152900"/>
                  <a:pt x="33867" y="4584700"/>
                </a:cubicBezTo>
                <a:cubicBezTo>
                  <a:pt x="40217" y="5016500"/>
                  <a:pt x="44450" y="4948767"/>
                  <a:pt x="46567" y="5054600"/>
                </a:cubicBezTo>
                <a:cubicBezTo>
                  <a:pt x="48684" y="5160433"/>
                  <a:pt x="44450" y="5181600"/>
                  <a:pt x="59267" y="5207000"/>
                </a:cubicBezTo>
                <a:close/>
              </a:path>
            </a:pathLst>
          </a:cu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ne peut pas rêver interdit aux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ne peut pas se l'lever interdit 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ne peut pas boire seul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On ne peut rien manger interdit aux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Et comme tout c'qui est bon c'est pas 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pour les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Mais dites-moi ce qui reste aux bébés</a:t>
            </a:r>
            <a:endParaRPr lang="fr-FR" dirty="0"/>
          </a:p>
        </p:txBody>
      </p:sp>
      <p:sp>
        <p:nvSpPr>
          <p:cNvPr id="30" name="Forme libre 29"/>
          <p:cNvSpPr/>
          <p:nvPr/>
        </p:nvSpPr>
        <p:spPr>
          <a:xfrm>
            <a:off x="4471705" y="152436"/>
            <a:ext cx="4029385" cy="6348398"/>
          </a:xfrm>
          <a:custGeom>
            <a:avLst/>
            <a:gdLst>
              <a:gd name="connsiteX0" fmla="*/ 59267 w 2959100"/>
              <a:gd name="connsiteY0" fmla="*/ 5207000 h 5232400"/>
              <a:gd name="connsiteX1" fmla="*/ 135467 w 2959100"/>
              <a:gd name="connsiteY1" fmla="*/ 5207000 h 5232400"/>
              <a:gd name="connsiteX2" fmla="*/ 135467 w 2959100"/>
              <a:gd name="connsiteY2" fmla="*/ 5105400 h 5232400"/>
              <a:gd name="connsiteX3" fmla="*/ 313267 w 2959100"/>
              <a:gd name="connsiteY3" fmla="*/ 4965700 h 5232400"/>
              <a:gd name="connsiteX4" fmla="*/ 960967 w 2959100"/>
              <a:gd name="connsiteY4" fmla="*/ 4851400 h 5232400"/>
              <a:gd name="connsiteX5" fmla="*/ 1964267 w 2959100"/>
              <a:gd name="connsiteY5" fmla="*/ 4876800 h 5232400"/>
              <a:gd name="connsiteX6" fmla="*/ 2751667 w 2959100"/>
              <a:gd name="connsiteY6" fmla="*/ 4864100 h 5232400"/>
              <a:gd name="connsiteX7" fmla="*/ 2865967 w 2959100"/>
              <a:gd name="connsiteY7" fmla="*/ 4864100 h 5232400"/>
              <a:gd name="connsiteX8" fmla="*/ 2942167 w 2959100"/>
              <a:gd name="connsiteY8" fmla="*/ 4838700 h 5232400"/>
              <a:gd name="connsiteX9" fmla="*/ 2942167 w 2959100"/>
              <a:gd name="connsiteY9" fmla="*/ 4838700 h 5232400"/>
              <a:gd name="connsiteX10" fmla="*/ 2929467 w 2959100"/>
              <a:gd name="connsiteY10" fmla="*/ 4267200 h 5232400"/>
              <a:gd name="connsiteX11" fmla="*/ 2954867 w 2959100"/>
              <a:gd name="connsiteY11" fmla="*/ 1409700 h 5232400"/>
              <a:gd name="connsiteX12" fmla="*/ 2954867 w 2959100"/>
              <a:gd name="connsiteY12" fmla="*/ 304800 h 5232400"/>
              <a:gd name="connsiteX13" fmla="*/ 2954867 w 2959100"/>
              <a:gd name="connsiteY13" fmla="*/ 0 h 5232400"/>
              <a:gd name="connsiteX14" fmla="*/ 2954867 w 2959100"/>
              <a:gd name="connsiteY14" fmla="*/ 0 h 5232400"/>
              <a:gd name="connsiteX15" fmla="*/ 2878667 w 2959100"/>
              <a:gd name="connsiteY15" fmla="*/ 12700 h 5232400"/>
              <a:gd name="connsiteX16" fmla="*/ 2142067 w 2959100"/>
              <a:gd name="connsiteY16" fmla="*/ 63500 h 5232400"/>
              <a:gd name="connsiteX17" fmla="*/ 1291167 w 2959100"/>
              <a:gd name="connsiteY17" fmla="*/ 139700 h 5232400"/>
              <a:gd name="connsiteX18" fmla="*/ 719667 w 2959100"/>
              <a:gd name="connsiteY18" fmla="*/ 177800 h 5232400"/>
              <a:gd name="connsiteX19" fmla="*/ 338667 w 2959100"/>
              <a:gd name="connsiteY19" fmla="*/ 203200 h 5232400"/>
              <a:gd name="connsiteX20" fmla="*/ 59267 w 2959100"/>
              <a:gd name="connsiteY20" fmla="*/ 203200 h 5232400"/>
              <a:gd name="connsiteX21" fmla="*/ 8467 w 2959100"/>
              <a:gd name="connsiteY21" fmla="*/ 215900 h 5232400"/>
              <a:gd name="connsiteX22" fmla="*/ 8467 w 2959100"/>
              <a:gd name="connsiteY22" fmla="*/ 444500 h 5232400"/>
              <a:gd name="connsiteX23" fmla="*/ 8467 w 2959100"/>
              <a:gd name="connsiteY23" fmla="*/ 2463800 h 5232400"/>
              <a:gd name="connsiteX24" fmla="*/ 33867 w 2959100"/>
              <a:gd name="connsiteY24" fmla="*/ 4584700 h 5232400"/>
              <a:gd name="connsiteX25" fmla="*/ 46567 w 2959100"/>
              <a:gd name="connsiteY25" fmla="*/ 5054600 h 5232400"/>
              <a:gd name="connsiteX26" fmla="*/ 59267 w 2959100"/>
              <a:gd name="connsiteY26" fmla="*/ 5207000 h 523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59100" h="5232400">
                <a:moveTo>
                  <a:pt x="59267" y="5207000"/>
                </a:moveTo>
                <a:cubicBezTo>
                  <a:pt x="74084" y="5232400"/>
                  <a:pt x="122767" y="5223933"/>
                  <a:pt x="135467" y="5207000"/>
                </a:cubicBezTo>
                <a:cubicBezTo>
                  <a:pt x="148167" y="5190067"/>
                  <a:pt x="105834" y="5145616"/>
                  <a:pt x="135467" y="5105400"/>
                </a:cubicBezTo>
                <a:cubicBezTo>
                  <a:pt x="165100" y="5065184"/>
                  <a:pt x="175684" y="5008033"/>
                  <a:pt x="313267" y="4965700"/>
                </a:cubicBezTo>
                <a:cubicBezTo>
                  <a:pt x="450850" y="4923367"/>
                  <a:pt x="685800" y="4866217"/>
                  <a:pt x="960967" y="4851400"/>
                </a:cubicBezTo>
                <a:cubicBezTo>
                  <a:pt x="1236134" y="4836583"/>
                  <a:pt x="1964267" y="4876800"/>
                  <a:pt x="1964267" y="4876800"/>
                </a:cubicBezTo>
                <a:lnTo>
                  <a:pt x="2751667" y="4864100"/>
                </a:lnTo>
                <a:cubicBezTo>
                  <a:pt x="2901950" y="4861983"/>
                  <a:pt x="2834217" y="4868333"/>
                  <a:pt x="2865967" y="4864100"/>
                </a:cubicBezTo>
                <a:cubicBezTo>
                  <a:pt x="2897717" y="4859867"/>
                  <a:pt x="2942167" y="4838700"/>
                  <a:pt x="2942167" y="4838700"/>
                </a:cubicBezTo>
                <a:lnTo>
                  <a:pt x="2942167" y="4838700"/>
                </a:lnTo>
                <a:cubicBezTo>
                  <a:pt x="2940050" y="4743450"/>
                  <a:pt x="2927350" y="4838700"/>
                  <a:pt x="2929467" y="4267200"/>
                </a:cubicBezTo>
                <a:cubicBezTo>
                  <a:pt x="2931584" y="3695700"/>
                  <a:pt x="2950634" y="2070100"/>
                  <a:pt x="2954867" y="1409700"/>
                </a:cubicBezTo>
                <a:cubicBezTo>
                  <a:pt x="2959100" y="749300"/>
                  <a:pt x="2954867" y="304800"/>
                  <a:pt x="2954867" y="304800"/>
                </a:cubicBezTo>
                <a:lnTo>
                  <a:pt x="2954867" y="0"/>
                </a:lnTo>
                <a:lnTo>
                  <a:pt x="2954867" y="0"/>
                </a:lnTo>
                <a:lnTo>
                  <a:pt x="2878667" y="12700"/>
                </a:lnTo>
                <a:lnTo>
                  <a:pt x="2142067" y="63500"/>
                </a:lnTo>
                <a:lnTo>
                  <a:pt x="1291167" y="139700"/>
                </a:lnTo>
                <a:cubicBezTo>
                  <a:pt x="1054100" y="158750"/>
                  <a:pt x="719667" y="177800"/>
                  <a:pt x="719667" y="177800"/>
                </a:cubicBezTo>
                <a:cubicBezTo>
                  <a:pt x="560917" y="188383"/>
                  <a:pt x="448734" y="198967"/>
                  <a:pt x="338667" y="203200"/>
                </a:cubicBezTo>
                <a:cubicBezTo>
                  <a:pt x="228600" y="207433"/>
                  <a:pt x="114300" y="201083"/>
                  <a:pt x="59267" y="203200"/>
                </a:cubicBezTo>
                <a:cubicBezTo>
                  <a:pt x="4234" y="205317"/>
                  <a:pt x="16934" y="175684"/>
                  <a:pt x="8467" y="215900"/>
                </a:cubicBezTo>
                <a:cubicBezTo>
                  <a:pt x="0" y="256116"/>
                  <a:pt x="8467" y="444500"/>
                  <a:pt x="8467" y="444500"/>
                </a:cubicBezTo>
                <a:cubicBezTo>
                  <a:pt x="8467" y="819150"/>
                  <a:pt x="4234" y="1773767"/>
                  <a:pt x="8467" y="2463800"/>
                </a:cubicBezTo>
                <a:cubicBezTo>
                  <a:pt x="12700" y="3153833"/>
                  <a:pt x="27517" y="4152900"/>
                  <a:pt x="33867" y="4584700"/>
                </a:cubicBezTo>
                <a:cubicBezTo>
                  <a:pt x="40217" y="5016500"/>
                  <a:pt x="44450" y="4948767"/>
                  <a:pt x="46567" y="5054600"/>
                </a:cubicBezTo>
                <a:cubicBezTo>
                  <a:pt x="48684" y="5160433"/>
                  <a:pt x="44450" y="5181600"/>
                  <a:pt x="59267" y="5207000"/>
                </a:cubicBezTo>
                <a:close/>
              </a:path>
            </a:pathLst>
          </a:cu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Pas dans l'escalier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Pas sur le palier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Sors de la cuisine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Touche pas la télé interdit aux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    Et comme tout c'qui brille c'est pas 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pour les bébés</a:t>
            </a:r>
            <a:b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Mais dites-moi ce qui reste aux</a:t>
            </a:r>
          </a:p>
          <a:p>
            <a:pPr algn="ctr"/>
            <a:r>
              <a:rPr lang="fr-FR" dirty="0" smtClean="0">
                <a:solidFill>
                  <a:srgbClr val="333333"/>
                </a:solidFill>
                <a:latin typeface="Tahoma" pitchFamily="34" charset="0"/>
                <a:cs typeface="Tahoma" pitchFamily="34" charset="0"/>
              </a:rPr>
              <a:t> bébés</a:t>
            </a:r>
            <a:endParaRPr lang="fr-FR" dirty="0"/>
          </a:p>
        </p:txBody>
      </p:sp>
      <p:grpSp>
        <p:nvGrpSpPr>
          <p:cNvPr id="31" name="Groupe 30"/>
          <p:cNvGrpSpPr/>
          <p:nvPr/>
        </p:nvGrpSpPr>
        <p:grpSpPr>
          <a:xfrm>
            <a:off x="714348" y="142852"/>
            <a:ext cx="3879509" cy="6444000"/>
            <a:chOff x="699346" y="144000"/>
            <a:chExt cx="3879509" cy="6444000"/>
          </a:xfrm>
        </p:grpSpPr>
        <p:sp>
          <p:nvSpPr>
            <p:cNvPr id="2" name="Forme libre 1"/>
            <p:cNvSpPr/>
            <p:nvPr/>
          </p:nvSpPr>
          <p:spPr>
            <a:xfrm>
              <a:off x="699346" y="144000"/>
              <a:ext cx="3879509" cy="6444000"/>
            </a:xfrm>
            <a:custGeom>
              <a:avLst/>
              <a:gdLst>
                <a:gd name="connsiteX0" fmla="*/ 2808817 w 2849034"/>
                <a:gd name="connsiteY0" fmla="*/ 5213350 h 5300133"/>
                <a:gd name="connsiteX1" fmla="*/ 2567517 w 2849034"/>
                <a:gd name="connsiteY1" fmla="*/ 4959350 h 5300133"/>
                <a:gd name="connsiteX2" fmla="*/ 1703917 w 2849034"/>
                <a:gd name="connsiteY2" fmla="*/ 4895850 h 5300133"/>
                <a:gd name="connsiteX3" fmla="*/ 891117 w 2849034"/>
                <a:gd name="connsiteY3" fmla="*/ 4895850 h 5300133"/>
                <a:gd name="connsiteX4" fmla="*/ 154517 w 2849034"/>
                <a:gd name="connsiteY4" fmla="*/ 4883150 h 5300133"/>
                <a:gd name="connsiteX5" fmla="*/ 2117 w 2849034"/>
                <a:gd name="connsiteY5" fmla="*/ 4870450 h 5300133"/>
                <a:gd name="connsiteX6" fmla="*/ 2117 w 2849034"/>
                <a:gd name="connsiteY6" fmla="*/ 4870450 h 5300133"/>
                <a:gd name="connsiteX7" fmla="*/ 2117 w 2849034"/>
                <a:gd name="connsiteY7" fmla="*/ 4248150 h 5300133"/>
                <a:gd name="connsiteX8" fmla="*/ 14817 w 2849034"/>
                <a:gd name="connsiteY8" fmla="*/ 3282950 h 5300133"/>
                <a:gd name="connsiteX9" fmla="*/ 14817 w 2849034"/>
                <a:gd name="connsiteY9" fmla="*/ 2876550 h 5300133"/>
                <a:gd name="connsiteX10" fmla="*/ 91017 w 2849034"/>
                <a:gd name="connsiteY10" fmla="*/ 2470150 h 5300133"/>
                <a:gd name="connsiteX11" fmla="*/ 357717 w 2849034"/>
                <a:gd name="connsiteY11" fmla="*/ 1543050 h 5300133"/>
                <a:gd name="connsiteX12" fmla="*/ 662517 w 2849034"/>
                <a:gd name="connsiteY12" fmla="*/ 374650 h 5300133"/>
                <a:gd name="connsiteX13" fmla="*/ 713317 w 2849034"/>
                <a:gd name="connsiteY13" fmla="*/ 222250 h 5300133"/>
                <a:gd name="connsiteX14" fmla="*/ 802217 w 2849034"/>
                <a:gd name="connsiteY14" fmla="*/ 31750 h 5300133"/>
                <a:gd name="connsiteX15" fmla="*/ 903817 w 2849034"/>
                <a:gd name="connsiteY15" fmla="*/ 31750 h 5300133"/>
                <a:gd name="connsiteX16" fmla="*/ 1564217 w 2849034"/>
                <a:gd name="connsiteY16" fmla="*/ 107950 h 5300133"/>
                <a:gd name="connsiteX17" fmla="*/ 2237317 w 2849034"/>
                <a:gd name="connsiteY17" fmla="*/ 184150 h 5300133"/>
                <a:gd name="connsiteX18" fmla="*/ 2605617 w 2849034"/>
                <a:gd name="connsiteY18" fmla="*/ 209550 h 5300133"/>
                <a:gd name="connsiteX19" fmla="*/ 2808817 w 2849034"/>
                <a:gd name="connsiteY19" fmla="*/ 222250 h 5300133"/>
                <a:gd name="connsiteX20" fmla="*/ 2821517 w 2849034"/>
                <a:gd name="connsiteY20" fmla="*/ 260350 h 5300133"/>
                <a:gd name="connsiteX21" fmla="*/ 2821517 w 2849034"/>
                <a:gd name="connsiteY21" fmla="*/ 590550 h 5300133"/>
                <a:gd name="connsiteX22" fmla="*/ 2808817 w 2849034"/>
                <a:gd name="connsiteY22" fmla="*/ 3003550 h 5300133"/>
                <a:gd name="connsiteX23" fmla="*/ 2808817 w 2849034"/>
                <a:gd name="connsiteY23" fmla="*/ 4946650 h 5300133"/>
                <a:gd name="connsiteX24" fmla="*/ 2808817 w 2849034"/>
                <a:gd name="connsiteY24" fmla="*/ 5124450 h 5300133"/>
                <a:gd name="connsiteX25" fmla="*/ 2808817 w 2849034"/>
                <a:gd name="connsiteY25" fmla="*/ 5213350 h 530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49034" h="5300133">
                  <a:moveTo>
                    <a:pt x="2808817" y="5213350"/>
                  </a:moveTo>
                  <a:cubicBezTo>
                    <a:pt x="2768600" y="5185833"/>
                    <a:pt x="2751667" y="5012267"/>
                    <a:pt x="2567517" y="4959350"/>
                  </a:cubicBezTo>
                  <a:cubicBezTo>
                    <a:pt x="2383367" y="4906433"/>
                    <a:pt x="1983317" y="4906433"/>
                    <a:pt x="1703917" y="4895850"/>
                  </a:cubicBezTo>
                  <a:cubicBezTo>
                    <a:pt x="1424517" y="4885267"/>
                    <a:pt x="891117" y="4895850"/>
                    <a:pt x="891117" y="4895850"/>
                  </a:cubicBezTo>
                  <a:lnTo>
                    <a:pt x="154517" y="4883150"/>
                  </a:lnTo>
                  <a:cubicBezTo>
                    <a:pt x="6350" y="4878917"/>
                    <a:pt x="2117" y="4870450"/>
                    <a:pt x="2117" y="4870450"/>
                  </a:cubicBezTo>
                  <a:lnTo>
                    <a:pt x="2117" y="4870450"/>
                  </a:lnTo>
                  <a:cubicBezTo>
                    <a:pt x="2117" y="4766733"/>
                    <a:pt x="0" y="4512733"/>
                    <a:pt x="2117" y="4248150"/>
                  </a:cubicBezTo>
                  <a:cubicBezTo>
                    <a:pt x="4234" y="3983567"/>
                    <a:pt x="12700" y="3511550"/>
                    <a:pt x="14817" y="3282950"/>
                  </a:cubicBezTo>
                  <a:cubicBezTo>
                    <a:pt x="16934" y="3054350"/>
                    <a:pt x="2117" y="3012017"/>
                    <a:pt x="14817" y="2876550"/>
                  </a:cubicBezTo>
                  <a:cubicBezTo>
                    <a:pt x="27517" y="2741083"/>
                    <a:pt x="33867" y="2692400"/>
                    <a:pt x="91017" y="2470150"/>
                  </a:cubicBezTo>
                  <a:cubicBezTo>
                    <a:pt x="148167" y="2247900"/>
                    <a:pt x="262467" y="1892300"/>
                    <a:pt x="357717" y="1543050"/>
                  </a:cubicBezTo>
                  <a:cubicBezTo>
                    <a:pt x="452967" y="1193800"/>
                    <a:pt x="603250" y="594783"/>
                    <a:pt x="662517" y="374650"/>
                  </a:cubicBezTo>
                  <a:cubicBezTo>
                    <a:pt x="721784" y="154517"/>
                    <a:pt x="690034" y="279400"/>
                    <a:pt x="713317" y="222250"/>
                  </a:cubicBezTo>
                  <a:cubicBezTo>
                    <a:pt x="736600" y="165100"/>
                    <a:pt x="770467" y="63500"/>
                    <a:pt x="802217" y="31750"/>
                  </a:cubicBezTo>
                  <a:cubicBezTo>
                    <a:pt x="833967" y="0"/>
                    <a:pt x="776817" y="19050"/>
                    <a:pt x="903817" y="31750"/>
                  </a:cubicBezTo>
                  <a:cubicBezTo>
                    <a:pt x="1030817" y="44450"/>
                    <a:pt x="1564217" y="107950"/>
                    <a:pt x="1564217" y="107950"/>
                  </a:cubicBezTo>
                  <a:lnTo>
                    <a:pt x="2237317" y="184150"/>
                  </a:lnTo>
                  <a:cubicBezTo>
                    <a:pt x="2410884" y="201083"/>
                    <a:pt x="2605617" y="209550"/>
                    <a:pt x="2605617" y="209550"/>
                  </a:cubicBezTo>
                  <a:cubicBezTo>
                    <a:pt x="2700867" y="215900"/>
                    <a:pt x="2772834" y="213783"/>
                    <a:pt x="2808817" y="222250"/>
                  </a:cubicBezTo>
                  <a:cubicBezTo>
                    <a:pt x="2844800" y="230717"/>
                    <a:pt x="2819400" y="198967"/>
                    <a:pt x="2821517" y="260350"/>
                  </a:cubicBezTo>
                  <a:cubicBezTo>
                    <a:pt x="2823634" y="321733"/>
                    <a:pt x="2823634" y="133350"/>
                    <a:pt x="2821517" y="590550"/>
                  </a:cubicBezTo>
                  <a:cubicBezTo>
                    <a:pt x="2819400" y="1047750"/>
                    <a:pt x="2810934" y="2277533"/>
                    <a:pt x="2808817" y="3003550"/>
                  </a:cubicBezTo>
                  <a:cubicBezTo>
                    <a:pt x="2806700" y="3729567"/>
                    <a:pt x="2808817" y="4946650"/>
                    <a:pt x="2808817" y="4946650"/>
                  </a:cubicBezTo>
                  <a:cubicBezTo>
                    <a:pt x="2808817" y="5300133"/>
                    <a:pt x="2813050" y="5084233"/>
                    <a:pt x="2808817" y="5124450"/>
                  </a:cubicBezTo>
                  <a:cubicBezTo>
                    <a:pt x="2804584" y="5164667"/>
                    <a:pt x="2849034" y="5240867"/>
                    <a:pt x="2808817" y="5213350"/>
                  </a:cubicBez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5" name="Picture 2" descr="C:\Users\Mireille\Documents\Nouveau dossier\Paroles Interdit aux bébés - Michel Sardou (lyrics)_files\3010483799_1_13_4eymyeRe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214414" y="754158"/>
              <a:ext cx="2786082" cy="5175148"/>
            </a:xfrm>
            <a:prstGeom prst="rect">
              <a:avLst/>
            </a:prstGeom>
            <a:noFill/>
          </p:spPr>
        </p:pic>
      </p:grpSp>
      <p:grpSp>
        <p:nvGrpSpPr>
          <p:cNvPr id="54" name="Groupe 53"/>
          <p:cNvGrpSpPr/>
          <p:nvPr/>
        </p:nvGrpSpPr>
        <p:grpSpPr>
          <a:xfrm>
            <a:off x="714348" y="142852"/>
            <a:ext cx="3879509" cy="6444000"/>
            <a:chOff x="785786" y="0"/>
            <a:chExt cx="3879509" cy="6444000"/>
          </a:xfrm>
        </p:grpSpPr>
        <p:sp>
          <p:nvSpPr>
            <p:cNvPr id="55" name="Forme libre 54"/>
            <p:cNvSpPr/>
            <p:nvPr/>
          </p:nvSpPr>
          <p:spPr>
            <a:xfrm>
              <a:off x="785786" y="0"/>
              <a:ext cx="3879509" cy="6444000"/>
            </a:xfrm>
            <a:custGeom>
              <a:avLst/>
              <a:gdLst>
                <a:gd name="connsiteX0" fmla="*/ 2808817 w 2849034"/>
                <a:gd name="connsiteY0" fmla="*/ 5213350 h 5300133"/>
                <a:gd name="connsiteX1" fmla="*/ 2567517 w 2849034"/>
                <a:gd name="connsiteY1" fmla="*/ 4959350 h 5300133"/>
                <a:gd name="connsiteX2" fmla="*/ 1703917 w 2849034"/>
                <a:gd name="connsiteY2" fmla="*/ 4895850 h 5300133"/>
                <a:gd name="connsiteX3" fmla="*/ 891117 w 2849034"/>
                <a:gd name="connsiteY3" fmla="*/ 4895850 h 5300133"/>
                <a:gd name="connsiteX4" fmla="*/ 154517 w 2849034"/>
                <a:gd name="connsiteY4" fmla="*/ 4883150 h 5300133"/>
                <a:gd name="connsiteX5" fmla="*/ 2117 w 2849034"/>
                <a:gd name="connsiteY5" fmla="*/ 4870450 h 5300133"/>
                <a:gd name="connsiteX6" fmla="*/ 2117 w 2849034"/>
                <a:gd name="connsiteY6" fmla="*/ 4870450 h 5300133"/>
                <a:gd name="connsiteX7" fmla="*/ 2117 w 2849034"/>
                <a:gd name="connsiteY7" fmla="*/ 4248150 h 5300133"/>
                <a:gd name="connsiteX8" fmla="*/ 14817 w 2849034"/>
                <a:gd name="connsiteY8" fmla="*/ 3282950 h 5300133"/>
                <a:gd name="connsiteX9" fmla="*/ 14817 w 2849034"/>
                <a:gd name="connsiteY9" fmla="*/ 2876550 h 5300133"/>
                <a:gd name="connsiteX10" fmla="*/ 91017 w 2849034"/>
                <a:gd name="connsiteY10" fmla="*/ 2470150 h 5300133"/>
                <a:gd name="connsiteX11" fmla="*/ 357717 w 2849034"/>
                <a:gd name="connsiteY11" fmla="*/ 1543050 h 5300133"/>
                <a:gd name="connsiteX12" fmla="*/ 662517 w 2849034"/>
                <a:gd name="connsiteY12" fmla="*/ 374650 h 5300133"/>
                <a:gd name="connsiteX13" fmla="*/ 713317 w 2849034"/>
                <a:gd name="connsiteY13" fmla="*/ 222250 h 5300133"/>
                <a:gd name="connsiteX14" fmla="*/ 802217 w 2849034"/>
                <a:gd name="connsiteY14" fmla="*/ 31750 h 5300133"/>
                <a:gd name="connsiteX15" fmla="*/ 903817 w 2849034"/>
                <a:gd name="connsiteY15" fmla="*/ 31750 h 5300133"/>
                <a:gd name="connsiteX16" fmla="*/ 1564217 w 2849034"/>
                <a:gd name="connsiteY16" fmla="*/ 107950 h 5300133"/>
                <a:gd name="connsiteX17" fmla="*/ 2237317 w 2849034"/>
                <a:gd name="connsiteY17" fmla="*/ 184150 h 5300133"/>
                <a:gd name="connsiteX18" fmla="*/ 2605617 w 2849034"/>
                <a:gd name="connsiteY18" fmla="*/ 209550 h 5300133"/>
                <a:gd name="connsiteX19" fmla="*/ 2808817 w 2849034"/>
                <a:gd name="connsiteY19" fmla="*/ 222250 h 5300133"/>
                <a:gd name="connsiteX20" fmla="*/ 2821517 w 2849034"/>
                <a:gd name="connsiteY20" fmla="*/ 260350 h 5300133"/>
                <a:gd name="connsiteX21" fmla="*/ 2821517 w 2849034"/>
                <a:gd name="connsiteY21" fmla="*/ 590550 h 5300133"/>
                <a:gd name="connsiteX22" fmla="*/ 2808817 w 2849034"/>
                <a:gd name="connsiteY22" fmla="*/ 3003550 h 5300133"/>
                <a:gd name="connsiteX23" fmla="*/ 2808817 w 2849034"/>
                <a:gd name="connsiteY23" fmla="*/ 4946650 h 5300133"/>
                <a:gd name="connsiteX24" fmla="*/ 2808817 w 2849034"/>
                <a:gd name="connsiteY24" fmla="*/ 5124450 h 5300133"/>
                <a:gd name="connsiteX25" fmla="*/ 2808817 w 2849034"/>
                <a:gd name="connsiteY25" fmla="*/ 5213350 h 530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49034" h="5300133">
                  <a:moveTo>
                    <a:pt x="2808817" y="5213350"/>
                  </a:moveTo>
                  <a:cubicBezTo>
                    <a:pt x="2768600" y="5185833"/>
                    <a:pt x="2751667" y="5012267"/>
                    <a:pt x="2567517" y="4959350"/>
                  </a:cubicBezTo>
                  <a:cubicBezTo>
                    <a:pt x="2383367" y="4906433"/>
                    <a:pt x="1983317" y="4906433"/>
                    <a:pt x="1703917" y="4895850"/>
                  </a:cubicBezTo>
                  <a:cubicBezTo>
                    <a:pt x="1424517" y="4885267"/>
                    <a:pt x="891117" y="4895850"/>
                    <a:pt x="891117" y="4895850"/>
                  </a:cubicBezTo>
                  <a:lnTo>
                    <a:pt x="154517" y="4883150"/>
                  </a:lnTo>
                  <a:cubicBezTo>
                    <a:pt x="6350" y="4878917"/>
                    <a:pt x="2117" y="4870450"/>
                    <a:pt x="2117" y="4870450"/>
                  </a:cubicBezTo>
                  <a:lnTo>
                    <a:pt x="2117" y="4870450"/>
                  </a:lnTo>
                  <a:cubicBezTo>
                    <a:pt x="2117" y="4766733"/>
                    <a:pt x="0" y="4512733"/>
                    <a:pt x="2117" y="4248150"/>
                  </a:cubicBezTo>
                  <a:cubicBezTo>
                    <a:pt x="4234" y="3983567"/>
                    <a:pt x="12700" y="3511550"/>
                    <a:pt x="14817" y="3282950"/>
                  </a:cubicBezTo>
                  <a:cubicBezTo>
                    <a:pt x="16934" y="3054350"/>
                    <a:pt x="2117" y="3012017"/>
                    <a:pt x="14817" y="2876550"/>
                  </a:cubicBezTo>
                  <a:cubicBezTo>
                    <a:pt x="27517" y="2741083"/>
                    <a:pt x="33867" y="2692400"/>
                    <a:pt x="91017" y="2470150"/>
                  </a:cubicBezTo>
                  <a:cubicBezTo>
                    <a:pt x="148167" y="2247900"/>
                    <a:pt x="262467" y="1892300"/>
                    <a:pt x="357717" y="1543050"/>
                  </a:cubicBezTo>
                  <a:cubicBezTo>
                    <a:pt x="452967" y="1193800"/>
                    <a:pt x="603250" y="594783"/>
                    <a:pt x="662517" y="374650"/>
                  </a:cubicBezTo>
                  <a:cubicBezTo>
                    <a:pt x="721784" y="154517"/>
                    <a:pt x="690034" y="279400"/>
                    <a:pt x="713317" y="222250"/>
                  </a:cubicBezTo>
                  <a:cubicBezTo>
                    <a:pt x="736600" y="165100"/>
                    <a:pt x="770467" y="63500"/>
                    <a:pt x="802217" y="31750"/>
                  </a:cubicBezTo>
                  <a:cubicBezTo>
                    <a:pt x="833967" y="0"/>
                    <a:pt x="776817" y="19050"/>
                    <a:pt x="903817" y="31750"/>
                  </a:cubicBezTo>
                  <a:cubicBezTo>
                    <a:pt x="1030817" y="44450"/>
                    <a:pt x="1564217" y="107950"/>
                    <a:pt x="1564217" y="107950"/>
                  </a:cubicBezTo>
                  <a:lnTo>
                    <a:pt x="2237317" y="184150"/>
                  </a:lnTo>
                  <a:cubicBezTo>
                    <a:pt x="2410884" y="201083"/>
                    <a:pt x="2605617" y="209550"/>
                    <a:pt x="2605617" y="209550"/>
                  </a:cubicBezTo>
                  <a:cubicBezTo>
                    <a:pt x="2700867" y="215900"/>
                    <a:pt x="2772834" y="213783"/>
                    <a:pt x="2808817" y="222250"/>
                  </a:cubicBezTo>
                  <a:cubicBezTo>
                    <a:pt x="2844800" y="230717"/>
                    <a:pt x="2819400" y="198967"/>
                    <a:pt x="2821517" y="260350"/>
                  </a:cubicBezTo>
                  <a:cubicBezTo>
                    <a:pt x="2823634" y="321733"/>
                    <a:pt x="2823634" y="133350"/>
                    <a:pt x="2821517" y="590550"/>
                  </a:cubicBezTo>
                  <a:cubicBezTo>
                    <a:pt x="2819400" y="1047750"/>
                    <a:pt x="2810934" y="2277533"/>
                    <a:pt x="2808817" y="3003550"/>
                  </a:cubicBezTo>
                  <a:cubicBezTo>
                    <a:pt x="2806700" y="3729567"/>
                    <a:pt x="2808817" y="4946650"/>
                    <a:pt x="2808817" y="4946650"/>
                  </a:cubicBezTo>
                  <a:cubicBezTo>
                    <a:pt x="2808817" y="5300133"/>
                    <a:pt x="2813050" y="5084233"/>
                    <a:pt x="2808817" y="5124450"/>
                  </a:cubicBezTo>
                  <a:cubicBezTo>
                    <a:pt x="2804584" y="5164667"/>
                    <a:pt x="2849034" y="5240867"/>
                    <a:pt x="2808817" y="5213350"/>
                  </a:cubicBez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6" name="Image 55" descr="Image6.gif"/>
            <p:cNvPicPr>
              <a:picLocks noChangeAspect="1"/>
            </p:cNvPicPr>
            <p:nvPr/>
          </p:nvPicPr>
          <p:blipFill>
            <a:blip r:embed="rId9" cstate="print">
              <a:lum bright="-10000"/>
            </a:blip>
            <a:stretch>
              <a:fillRect/>
            </a:stretch>
          </p:blipFill>
          <p:spPr>
            <a:xfrm>
              <a:off x="1643042" y="1500174"/>
              <a:ext cx="2159195" cy="3105691"/>
            </a:xfrm>
            <a:prstGeom prst="rect">
              <a:avLst/>
            </a:prstGeom>
          </p:spPr>
        </p:pic>
        <p:sp>
          <p:nvSpPr>
            <p:cNvPr id="57" name="Rectangle 56"/>
            <p:cNvSpPr/>
            <p:nvPr/>
          </p:nvSpPr>
          <p:spPr>
            <a:xfrm>
              <a:off x="3929058" y="285728"/>
              <a:ext cx="642942" cy="457203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8" name="Image 57" descr="7359676-texture-murs-de-brique-rouge-pour-les-milieux.jpg"/>
            <p:cNvPicPr>
              <a:picLocks noChangeAspect="1"/>
            </p:cNvPicPr>
            <p:nvPr/>
          </p:nvPicPr>
          <p:blipFill>
            <a:blip r:embed="rId11" cstate="print"/>
            <a:srcRect t="7023" b="29775"/>
            <a:stretch>
              <a:fillRect/>
            </a:stretch>
          </p:blipFill>
          <p:spPr>
            <a:xfrm>
              <a:off x="785786" y="4572008"/>
              <a:ext cx="3762380" cy="1285884"/>
            </a:xfrm>
            <a:prstGeom prst="rect">
              <a:avLst/>
            </a:prstGeom>
          </p:spPr>
        </p:pic>
      </p:grpSp>
      <p:grpSp>
        <p:nvGrpSpPr>
          <p:cNvPr id="36" name="Groupe 35"/>
          <p:cNvGrpSpPr/>
          <p:nvPr/>
        </p:nvGrpSpPr>
        <p:grpSpPr>
          <a:xfrm>
            <a:off x="714348" y="142852"/>
            <a:ext cx="3879509" cy="6444000"/>
            <a:chOff x="642910" y="142852"/>
            <a:chExt cx="3879509" cy="6444000"/>
          </a:xfrm>
        </p:grpSpPr>
        <p:sp>
          <p:nvSpPr>
            <p:cNvPr id="35" name="Forme libre 34"/>
            <p:cNvSpPr/>
            <p:nvPr/>
          </p:nvSpPr>
          <p:spPr>
            <a:xfrm>
              <a:off x="642910" y="142852"/>
              <a:ext cx="3879509" cy="6444000"/>
            </a:xfrm>
            <a:custGeom>
              <a:avLst/>
              <a:gdLst>
                <a:gd name="connsiteX0" fmla="*/ 2808817 w 2849034"/>
                <a:gd name="connsiteY0" fmla="*/ 5213350 h 5300133"/>
                <a:gd name="connsiteX1" fmla="*/ 2567517 w 2849034"/>
                <a:gd name="connsiteY1" fmla="*/ 4959350 h 5300133"/>
                <a:gd name="connsiteX2" fmla="*/ 1703917 w 2849034"/>
                <a:gd name="connsiteY2" fmla="*/ 4895850 h 5300133"/>
                <a:gd name="connsiteX3" fmla="*/ 891117 w 2849034"/>
                <a:gd name="connsiteY3" fmla="*/ 4895850 h 5300133"/>
                <a:gd name="connsiteX4" fmla="*/ 154517 w 2849034"/>
                <a:gd name="connsiteY4" fmla="*/ 4883150 h 5300133"/>
                <a:gd name="connsiteX5" fmla="*/ 2117 w 2849034"/>
                <a:gd name="connsiteY5" fmla="*/ 4870450 h 5300133"/>
                <a:gd name="connsiteX6" fmla="*/ 2117 w 2849034"/>
                <a:gd name="connsiteY6" fmla="*/ 4870450 h 5300133"/>
                <a:gd name="connsiteX7" fmla="*/ 2117 w 2849034"/>
                <a:gd name="connsiteY7" fmla="*/ 4248150 h 5300133"/>
                <a:gd name="connsiteX8" fmla="*/ 14817 w 2849034"/>
                <a:gd name="connsiteY8" fmla="*/ 3282950 h 5300133"/>
                <a:gd name="connsiteX9" fmla="*/ 14817 w 2849034"/>
                <a:gd name="connsiteY9" fmla="*/ 2876550 h 5300133"/>
                <a:gd name="connsiteX10" fmla="*/ 91017 w 2849034"/>
                <a:gd name="connsiteY10" fmla="*/ 2470150 h 5300133"/>
                <a:gd name="connsiteX11" fmla="*/ 357717 w 2849034"/>
                <a:gd name="connsiteY11" fmla="*/ 1543050 h 5300133"/>
                <a:gd name="connsiteX12" fmla="*/ 662517 w 2849034"/>
                <a:gd name="connsiteY12" fmla="*/ 374650 h 5300133"/>
                <a:gd name="connsiteX13" fmla="*/ 713317 w 2849034"/>
                <a:gd name="connsiteY13" fmla="*/ 222250 h 5300133"/>
                <a:gd name="connsiteX14" fmla="*/ 802217 w 2849034"/>
                <a:gd name="connsiteY14" fmla="*/ 31750 h 5300133"/>
                <a:gd name="connsiteX15" fmla="*/ 903817 w 2849034"/>
                <a:gd name="connsiteY15" fmla="*/ 31750 h 5300133"/>
                <a:gd name="connsiteX16" fmla="*/ 1564217 w 2849034"/>
                <a:gd name="connsiteY16" fmla="*/ 107950 h 5300133"/>
                <a:gd name="connsiteX17" fmla="*/ 2237317 w 2849034"/>
                <a:gd name="connsiteY17" fmla="*/ 184150 h 5300133"/>
                <a:gd name="connsiteX18" fmla="*/ 2605617 w 2849034"/>
                <a:gd name="connsiteY18" fmla="*/ 209550 h 5300133"/>
                <a:gd name="connsiteX19" fmla="*/ 2808817 w 2849034"/>
                <a:gd name="connsiteY19" fmla="*/ 222250 h 5300133"/>
                <a:gd name="connsiteX20" fmla="*/ 2821517 w 2849034"/>
                <a:gd name="connsiteY20" fmla="*/ 260350 h 5300133"/>
                <a:gd name="connsiteX21" fmla="*/ 2821517 w 2849034"/>
                <a:gd name="connsiteY21" fmla="*/ 590550 h 5300133"/>
                <a:gd name="connsiteX22" fmla="*/ 2808817 w 2849034"/>
                <a:gd name="connsiteY22" fmla="*/ 3003550 h 5300133"/>
                <a:gd name="connsiteX23" fmla="*/ 2808817 w 2849034"/>
                <a:gd name="connsiteY23" fmla="*/ 4946650 h 5300133"/>
                <a:gd name="connsiteX24" fmla="*/ 2808817 w 2849034"/>
                <a:gd name="connsiteY24" fmla="*/ 5124450 h 5300133"/>
                <a:gd name="connsiteX25" fmla="*/ 2808817 w 2849034"/>
                <a:gd name="connsiteY25" fmla="*/ 5213350 h 530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49034" h="5300133">
                  <a:moveTo>
                    <a:pt x="2808817" y="5213350"/>
                  </a:moveTo>
                  <a:cubicBezTo>
                    <a:pt x="2768600" y="5185833"/>
                    <a:pt x="2751667" y="5012267"/>
                    <a:pt x="2567517" y="4959350"/>
                  </a:cubicBezTo>
                  <a:cubicBezTo>
                    <a:pt x="2383367" y="4906433"/>
                    <a:pt x="1983317" y="4906433"/>
                    <a:pt x="1703917" y="4895850"/>
                  </a:cubicBezTo>
                  <a:cubicBezTo>
                    <a:pt x="1424517" y="4885267"/>
                    <a:pt x="891117" y="4895850"/>
                    <a:pt x="891117" y="4895850"/>
                  </a:cubicBezTo>
                  <a:lnTo>
                    <a:pt x="154517" y="4883150"/>
                  </a:lnTo>
                  <a:cubicBezTo>
                    <a:pt x="6350" y="4878917"/>
                    <a:pt x="2117" y="4870450"/>
                    <a:pt x="2117" y="4870450"/>
                  </a:cubicBezTo>
                  <a:lnTo>
                    <a:pt x="2117" y="4870450"/>
                  </a:lnTo>
                  <a:cubicBezTo>
                    <a:pt x="2117" y="4766733"/>
                    <a:pt x="0" y="4512733"/>
                    <a:pt x="2117" y="4248150"/>
                  </a:cubicBezTo>
                  <a:cubicBezTo>
                    <a:pt x="4234" y="3983567"/>
                    <a:pt x="12700" y="3511550"/>
                    <a:pt x="14817" y="3282950"/>
                  </a:cubicBezTo>
                  <a:cubicBezTo>
                    <a:pt x="16934" y="3054350"/>
                    <a:pt x="2117" y="3012017"/>
                    <a:pt x="14817" y="2876550"/>
                  </a:cubicBezTo>
                  <a:cubicBezTo>
                    <a:pt x="27517" y="2741083"/>
                    <a:pt x="33867" y="2692400"/>
                    <a:pt x="91017" y="2470150"/>
                  </a:cubicBezTo>
                  <a:cubicBezTo>
                    <a:pt x="148167" y="2247900"/>
                    <a:pt x="262467" y="1892300"/>
                    <a:pt x="357717" y="1543050"/>
                  </a:cubicBezTo>
                  <a:cubicBezTo>
                    <a:pt x="452967" y="1193800"/>
                    <a:pt x="603250" y="594783"/>
                    <a:pt x="662517" y="374650"/>
                  </a:cubicBezTo>
                  <a:cubicBezTo>
                    <a:pt x="721784" y="154517"/>
                    <a:pt x="690034" y="279400"/>
                    <a:pt x="713317" y="222250"/>
                  </a:cubicBezTo>
                  <a:cubicBezTo>
                    <a:pt x="736600" y="165100"/>
                    <a:pt x="770467" y="63500"/>
                    <a:pt x="802217" y="31750"/>
                  </a:cubicBezTo>
                  <a:cubicBezTo>
                    <a:pt x="833967" y="0"/>
                    <a:pt x="776817" y="19050"/>
                    <a:pt x="903817" y="31750"/>
                  </a:cubicBezTo>
                  <a:cubicBezTo>
                    <a:pt x="1030817" y="44450"/>
                    <a:pt x="1564217" y="107950"/>
                    <a:pt x="1564217" y="107950"/>
                  </a:cubicBezTo>
                  <a:lnTo>
                    <a:pt x="2237317" y="184150"/>
                  </a:lnTo>
                  <a:cubicBezTo>
                    <a:pt x="2410884" y="201083"/>
                    <a:pt x="2605617" y="209550"/>
                    <a:pt x="2605617" y="209550"/>
                  </a:cubicBezTo>
                  <a:cubicBezTo>
                    <a:pt x="2700867" y="215900"/>
                    <a:pt x="2772834" y="213783"/>
                    <a:pt x="2808817" y="222250"/>
                  </a:cubicBezTo>
                  <a:cubicBezTo>
                    <a:pt x="2844800" y="230717"/>
                    <a:pt x="2819400" y="198967"/>
                    <a:pt x="2821517" y="260350"/>
                  </a:cubicBezTo>
                  <a:cubicBezTo>
                    <a:pt x="2823634" y="321733"/>
                    <a:pt x="2823634" y="133350"/>
                    <a:pt x="2821517" y="590550"/>
                  </a:cubicBezTo>
                  <a:cubicBezTo>
                    <a:pt x="2819400" y="1047750"/>
                    <a:pt x="2810934" y="2277533"/>
                    <a:pt x="2808817" y="3003550"/>
                  </a:cubicBezTo>
                  <a:cubicBezTo>
                    <a:pt x="2806700" y="3729567"/>
                    <a:pt x="2808817" y="4946650"/>
                    <a:pt x="2808817" y="4946650"/>
                  </a:cubicBezTo>
                  <a:cubicBezTo>
                    <a:pt x="2808817" y="5300133"/>
                    <a:pt x="2813050" y="5084233"/>
                    <a:pt x="2808817" y="5124450"/>
                  </a:cubicBezTo>
                  <a:cubicBezTo>
                    <a:pt x="2804584" y="5164667"/>
                    <a:pt x="2849034" y="5240867"/>
                    <a:pt x="2808817" y="5213350"/>
                  </a:cubicBez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32" name="Groupe 31"/>
            <p:cNvGrpSpPr/>
            <p:nvPr/>
          </p:nvGrpSpPr>
          <p:grpSpPr>
            <a:xfrm>
              <a:off x="714349" y="2786058"/>
              <a:ext cx="3571900" cy="1722170"/>
              <a:chOff x="1428728" y="4429132"/>
              <a:chExt cx="4228099" cy="2293674"/>
            </a:xfrm>
          </p:grpSpPr>
          <p:sp>
            <p:nvSpPr>
              <p:cNvPr id="33" name="Forme libre 32"/>
              <p:cNvSpPr/>
              <p:nvPr/>
            </p:nvSpPr>
            <p:spPr>
              <a:xfrm>
                <a:off x="3714744" y="4429132"/>
                <a:ext cx="1942083" cy="2293674"/>
              </a:xfrm>
              <a:custGeom>
                <a:avLst/>
                <a:gdLst>
                  <a:gd name="connsiteX0" fmla="*/ 1328569 w 5950771"/>
                  <a:gd name="connsiteY0" fmla="*/ 2149736 h 5400339"/>
                  <a:gd name="connsiteX1" fmla="*/ 1048870 w 5950771"/>
                  <a:gd name="connsiteY1" fmla="*/ 2106706 h 5400339"/>
                  <a:gd name="connsiteX2" fmla="*/ 973567 w 5950771"/>
                  <a:gd name="connsiteY2" fmla="*/ 2192767 h 5400339"/>
                  <a:gd name="connsiteX3" fmla="*/ 909021 w 5950771"/>
                  <a:gd name="connsiteY3" fmla="*/ 2149736 h 5400339"/>
                  <a:gd name="connsiteX4" fmla="*/ 769171 w 5950771"/>
                  <a:gd name="connsiteY4" fmla="*/ 2311101 h 5400339"/>
                  <a:gd name="connsiteX5" fmla="*/ 618564 w 5950771"/>
                  <a:gd name="connsiteY5" fmla="*/ 2386404 h 5400339"/>
                  <a:gd name="connsiteX6" fmla="*/ 446442 w 5950771"/>
                  <a:gd name="connsiteY6" fmla="*/ 2461708 h 5400339"/>
                  <a:gd name="connsiteX7" fmla="*/ 145228 w 5950771"/>
                  <a:gd name="connsiteY7" fmla="*/ 2311101 h 5400339"/>
                  <a:gd name="connsiteX8" fmla="*/ 48409 w 5950771"/>
                  <a:gd name="connsiteY8" fmla="*/ 2138979 h 5400339"/>
                  <a:gd name="connsiteX9" fmla="*/ 26894 w 5950771"/>
                  <a:gd name="connsiteY9" fmla="*/ 1891553 h 5400339"/>
                  <a:gd name="connsiteX10" fmla="*/ 209774 w 5950771"/>
                  <a:gd name="connsiteY10" fmla="*/ 1654884 h 5400339"/>
                  <a:gd name="connsiteX11" fmla="*/ 155985 w 5950771"/>
                  <a:gd name="connsiteY11" fmla="*/ 1601096 h 5400339"/>
                  <a:gd name="connsiteX12" fmla="*/ 242047 w 5950771"/>
                  <a:gd name="connsiteY12" fmla="*/ 1353670 h 5400339"/>
                  <a:gd name="connsiteX13" fmla="*/ 263562 w 5950771"/>
                  <a:gd name="connsiteY13" fmla="*/ 1138517 h 5400339"/>
                  <a:gd name="connsiteX14" fmla="*/ 328108 w 5950771"/>
                  <a:gd name="connsiteY14" fmla="*/ 848061 h 5400339"/>
                  <a:gd name="connsiteX15" fmla="*/ 414169 w 5950771"/>
                  <a:gd name="connsiteY15" fmla="*/ 783515 h 5400339"/>
                  <a:gd name="connsiteX16" fmla="*/ 489472 w 5950771"/>
                  <a:gd name="connsiteY16" fmla="*/ 675939 h 5400339"/>
                  <a:gd name="connsiteX17" fmla="*/ 554018 w 5950771"/>
                  <a:gd name="connsiteY17" fmla="*/ 600635 h 5400339"/>
                  <a:gd name="connsiteX18" fmla="*/ 554018 w 5950771"/>
                  <a:gd name="connsiteY18" fmla="*/ 482301 h 5400339"/>
                  <a:gd name="connsiteX19" fmla="*/ 424927 w 5950771"/>
                  <a:gd name="connsiteY19" fmla="*/ 557604 h 5400339"/>
                  <a:gd name="connsiteX20" fmla="*/ 295835 w 5950771"/>
                  <a:gd name="connsiteY20" fmla="*/ 686696 h 5400339"/>
                  <a:gd name="connsiteX21" fmla="*/ 338865 w 5950771"/>
                  <a:gd name="connsiteY21" fmla="*/ 568362 h 5400339"/>
                  <a:gd name="connsiteX22" fmla="*/ 134470 w 5950771"/>
                  <a:gd name="connsiteY22" fmla="*/ 762000 h 5400339"/>
                  <a:gd name="connsiteX23" fmla="*/ 209774 w 5950771"/>
                  <a:gd name="connsiteY23" fmla="*/ 643666 h 5400339"/>
                  <a:gd name="connsiteX24" fmla="*/ 112955 w 5950771"/>
                  <a:gd name="connsiteY24" fmla="*/ 665181 h 5400339"/>
                  <a:gd name="connsiteX25" fmla="*/ 263562 w 5950771"/>
                  <a:gd name="connsiteY25" fmla="*/ 568362 h 5400339"/>
                  <a:gd name="connsiteX26" fmla="*/ 424927 w 5950771"/>
                  <a:gd name="connsiteY26" fmla="*/ 428513 h 5400339"/>
                  <a:gd name="connsiteX27" fmla="*/ 188258 w 5950771"/>
                  <a:gd name="connsiteY27" fmla="*/ 460786 h 5400339"/>
                  <a:gd name="connsiteX28" fmla="*/ 91440 w 5950771"/>
                  <a:gd name="connsiteY28" fmla="*/ 632908 h 5400339"/>
                  <a:gd name="connsiteX29" fmla="*/ 155985 w 5950771"/>
                  <a:gd name="connsiteY29" fmla="*/ 428513 h 5400339"/>
                  <a:gd name="connsiteX30" fmla="*/ 26894 w 5950771"/>
                  <a:gd name="connsiteY30" fmla="*/ 525331 h 5400339"/>
                  <a:gd name="connsiteX31" fmla="*/ 102197 w 5950771"/>
                  <a:gd name="connsiteY31" fmla="*/ 406997 h 5400339"/>
                  <a:gd name="connsiteX32" fmla="*/ 209774 w 5950771"/>
                  <a:gd name="connsiteY32" fmla="*/ 396240 h 5400339"/>
                  <a:gd name="connsiteX33" fmla="*/ 112955 w 5950771"/>
                  <a:gd name="connsiteY33" fmla="*/ 363967 h 5400339"/>
                  <a:gd name="connsiteX34" fmla="*/ 295835 w 5950771"/>
                  <a:gd name="connsiteY34" fmla="*/ 277906 h 5400339"/>
                  <a:gd name="connsiteX35" fmla="*/ 199016 w 5950771"/>
                  <a:gd name="connsiteY35" fmla="*/ 277906 h 5400339"/>
                  <a:gd name="connsiteX36" fmla="*/ 317350 w 5950771"/>
                  <a:gd name="connsiteY36" fmla="*/ 202602 h 5400339"/>
                  <a:gd name="connsiteX37" fmla="*/ 467957 w 5950771"/>
                  <a:gd name="connsiteY37" fmla="*/ 181087 h 5400339"/>
                  <a:gd name="connsiteX38" fmla="*/ 532503 w 5950771"/>
                  <a:gd name="connsiteY38" fmla="*/ 181087 h 5400339"/>
                  <a:gd name="connsiteX39" fmla="*/ 607807 w 5950771"/>
                  <a:gd name="connsiteY39" fmla="*/ 19722 h 5400339"/>
                  <a:gd name="connsiteX40" fmla="*/ 661595 w 5950771"/>
                  <a:gd name="connsiteY40" fmla="*/ 62753 h 5400339"/>
                  <a:gd name="connsiteX41" fmla="*/ 726141 w 5950771"/>
                  <a:gd name="connsiteY41" fmla="*/ 30480 h 5400339"/>
                  <a:gd name="connsiteX42" fmla="*/ 801444 w 5950771"/>
                  <a:gd name="connsiteY42" fmla="*/ 191844 h 5400339"/>
                  <a:gd name="connsiteX43" fmla="*/ 887505 w 5950771"/>
                  <a:gd name="connsiteY43" fmla="*/ 267148 h 5400339"/>
                  <a:gd name="connsiteX44" fmla="*/ 919778 w 5950771"/>
                  <a:gd name="connsiteY44" fmla="*/ 148814 h 5400339"/>
                  <a:gd name="connsiteX45" fmla="*/ 1048870 w 5950771"/>
                  <a:gd name="connsiteY45" fmla="*/ 159571 h 5400339"/>
                  <a:gd name="connsiteX46" fmla="*/ 1134931 w 5950771"/>
                  <a:gd name="connsiteY46" fmla="*/ 245633 h 5400339"/>
                  <a:gd name="connsiteX47" fmla="*/ 1188720 w 5950771"/>
                  <a:gd name="connsiteY47" fmla="*/ 191844 h 5400339"/>
                  <a:gd name="connsiteX48" fmla="*/ 1414630 w 5950771"/>
                  <a:gd name="connsiteY48" fmla="*/ 245633 h 5400339"/>
                  <a:gd name="connsiteX49" fmla="*/ 1511449 w 5950771"/>
                  <a:gd name="connsiteY49" fmla="*/ 224117 h 5400339"/>
                  <a:gd name="connsiteX50" fmla="*/ 1737360 w 5950771"/>
                  <a:gd name="connsiteY50" fmla="*/ 288663 h 5400339"/>
                  <a:gd name="connsiteX51" fmla="*/ 1963270 w 5950771"/>
                  <a:gd name="connsiteY51" fmla="*/ 363967 h 5400339"/>
                  <a:gd name="connsiteX52" fmla="*/ 2156908 w 5950771"/>
                  <a:gd name="connsiteY52" fmla="*/ 385482 h 5400339"/>
                  <a:gd name="connsiteX53" fmla="*/ 2436607 w 5950771"/>
                  <a:gd name="connsiteY53" fmla="*/ 589877 h 5400339"/>
                  <a:gd name="connsiteX54" fmla="*/ 2587214 w 5950771"/>
                  <a:gd name="connsiteY54" fmla="*/ 697454 h 5400339"/>
                  <a:gd name="connsiteX55" fmla="*/ 2425849 w 5950771"/>
                  <a:gd name="connsiteY55" fmla="*/ 708211 h 5400339"/>
                  <a:gd name="connsiteX56" fmla="*/ 2651760 w 5950771"/>
                  <a:gd name="connsiteY56" fmla="*/ 901849 h 5400339"/>
                  <a:gd name="connsiteX57" fmla="*/ 2759336 w 5950771"/>
                  <a:gd name="connsiteY57" fmla="*/ 987910 h 5400339"/>
                  <a:gd name="connsiteX58" fmla="*/ 2888428 w 5950771"/>
                  <a:gd name="connsiteY58" fmla="*/ 1073971 h 5400339"/>
                  <a:gd name="connsiteX59" fmla="*/ 3028277 w 5950771"/>
                  <a:gd name="connsiteY59" fmla="*/ 1073971 h 5400339"/>
                  <a:gd name="connsiteX60" fmla="*/ 3125096 w 5950771"/>
                  <a:gd name="connsiteY60" fmla="*/ 1127760 h 5400339"/>
                  <a:gd name="connsiteX61" fmla="*/ 3157369 w 5950771"/>
                  <a:gd name="connsiteY61" fmla="*/ 1289124 h 5400339"/>
                  <a:gd name="connsiteX62" fmla="*/ 3297218 w 5950771"/>
                  <a:gd name="connsiteY62" fmla="*/ 1181548 h 5400339"/>
                  <a:gd name="connsiteX63" fmla="*/ 3587675 w 5950771"/>
                  <a:gd name="connsiteY63" fmla="*/ 1030941 h 5400339"/>
                  <a:gd name="connsiteX64" fmla="*/ 3598432 w 5950771"/>
                  <a:gd name="connsiteY64" fmla="*/ 987910 h 5400339"/>
                  <a:gd name="connsiteX65" fmla="*/ 3792070 w 5950771"/>
                  <a:gd name="connsiteY65" fmla="*/ 794273 h 5400339"/>
                  <a:gd name="connsiteX66" fmla="*/ 3792070 w 5950771"/>
                  <a:gd name="connsiteY66" fmla="*/ 718969 h 5400339"/>
                  <a:gd name="connsiteX67" fmla="*/ 4061011 w 5950771"/>
                  <a:gd name="connsiteY67" fmla="*/ 600635 h 5400339"/>
                  <a:gd name="connsiteX68" fmla="*/ 4243891 w 5950771"/>
                  <a:gd name="connsiteY68" fmla="*/ 643666 h 5400339"/>
                  <a:gd name="connsiteX69" fmla="*/ 4319195 w 5950771"/>
                  <a:gd name="connsiteY69" fmla="*/ 622150 h 5400339"/>
                  <a:gd name="connsiteX70" fmla="*/ 4609651 w 5950771"/>
                  <a:gd name="connsiteY70" fmla="*/ 740484 h 5400339"/>
                  <a:gd name="connsiteX71" fmla="*/ 4738743 w 5950771"/>
                  <a:gd name="connsiteY71" fmla="*/ 772757 h 5400339"/>
                  <a:gd name="connsiteX72" fmla="*/ 4900108 w 5950771"/>
                  <a:gd name="connsiteY72" fmla="*/ 923364 h 5400339"/>
                  <a:gd name="connsiteX73" fmla="*/ 4910865 w 5950771"/>
                  <a:gd name="connsiteY73" fmla="*/ 1095487 h 5400339"/>
                  <a:gd name="connsiteX74" fmla="*/ 4857077 w 5950771"/>
                  <a:gd name="connsiteY74" fmla="*/ 1213821 h 5400339"/>
                  <a:gd name="connsiteX75" fmla="*/ 5093745 w 5950771"/>
                  <a:gd name="connsiteY75" fmla="*/ 1353670 h 5400339"/>
                  <a:gd name="connsiteX76" fmla="*/ 5459505 w 5950771"/>
                  <a:gd name="connsiteY76" fmla="*/ 1665642 h 5400339"/>
                  <a:gd name="connsiteX77" fmla="*/ 5749962 w 5950771"/>
                  <a:gd name="connsiteY77" fmla="*/ 2042160 h 5400339"/>
                  <a:gd name="connsiteX78" fmla="*/ 5610112 w 5950771"/>
                  <a:gd name="connsiteY78" fmla="*/ 1999129 h 5400339"/>
                  <a:gd name="connsiteX79" fmla="*/ 5782235 w 5950771"/>
                  <a:gd name="connsiteY79" fmla="*/ 2203524 h 5400339"/>
                  <a:gd name="connsiteX80" fmla="*/ 5932842 w 5950771"/>
                  <a:gd name="connsiteY80" fmla="*/ 2784437 h 5400339"/>
                  <a:gd name="connsiteX81" fmla="*/ 5889811 w 5950771"/>
                  <a:gd name="connsiteY81" fmla="*/ 2838226 h 5400339"/>
                  <a:gd name="connsiteX82" fmla="*/ 5857538 w 5950771"/>
                  <a:gd name="connsiteY82" fmla="*/ 2827468 h 5400339"/>
                  <a:gd name="connsiteX83" fmla="*/ 5857538 w 5950771"/>
                  <a:gd name="connsiteY83" fmla="*/ 3042621 h 5400339"/>
                  <a:gd name="connsiteX84" fmla="*/ 5825265 w 5950771"/>
                  <a:gd name="connsiteY84" fmla="*/ 2988833 h 5400339"/>
                  <a:gd name="connsiteX85" fmla="*/ 5836023 w 5950771"/>
                  <a:gd name="connsiteY85" fmla="*/ 3247016 h 5400339"/>
                  <a:gd name="connsiteX86" fmla="*/ 5782235 w 5950771"/>
                  <a:gd name="connsiteY86" fmla="*/ 3096409 h 5400339"/>
                  <a:gd name="connsiteX87" fmla="*/ 5685416 w 5950771"/>
                  <a:gd name="connsiteY87" fmla="*/ 3408381 h 5400339"/>
                  <a:gd name="connsiteX88" fmla="*/ 5620870 w 5950771"/>
                  <a:gd name="connsiteY88" fmla="*/ 3408381 h 5400339"/>
                  <a:gd name="connsiteX89" fmla="*/ 5470263 w 5950771"/>
                  <a:gd name="connsiteY89" fmla="*/ 3333077 h 5400339"/>
                  <a:gd name="connsiteX90" fmla="*/ 5373444 w 5950771"/>
                  <a:gd name="connsiteY90" fmla="*/ 3440654 h 5400339"/>
                  <a:gd name="connsiteX91" fmla="*/ 5341171 w 5950771"/>
                  <a:gd name="connsiteY91" fmla="*/ 3472927 h 5400339"/>
                  <a:gd name="connsiteX92" fmla="*/ 5265868 w 5950771"/>
                  <a:gd name="connsiteY92" fmla="*/ 3408381 h 5400339"/>
                  <a:gd name="connsiteX93" fmla="*/ 5244352 w 5950771"/>
                  <a:gd name="connsiteY93" fmla="*/ 3526715 h 5400339"/>
                  <a:gd name="connsiteX94" fmla="*/ 5233595 w 5950771"/>
                  <a:gd name="connsiteY94" fmla="*/ 3634291 h 5400339"/>
                  <a:gd name="connsiteX95" fmla="*/ 5308898 w 5950771"/>
                  <a:gd name="connsiteY95" fmla="*/ 3720353 h 5400339"/>
                  <a:gd name="connsiteX96" fmla="*/ 5351929 w 5950771"/>
                  <a:gd name="connsiteY96" fmla="*/ 4064597 h 5400339"/>
                  <a:gd name="connsiteX97" fmla="*/ 5298141 w 5950771"/>
                  <a:gd name="connsiteY97" fmla="*/ 4279750 h 5400339"/>
                  <a:gd name="connsiteX98" fmla="*/ 5287383 w 5950771"/>
                  <a:gd name="connsiteY98" fmla="*/ 4398084 h 5400339"/>
                  <a:gd name="connsiteX99" fmla="*/ 5341171 w 5950771"/>
                  <a:gd name="connsiteY99" fmla="*/ 4473388 h 5400339"/>
                  <a:gd name="connsiteX100" fmla="*/ 5308898 w 5950771"/>
                  <a:gd name="connsiteY100" fmla="*/ 4667026 h 5400339"/>
                  <a:gd name="connsiteX101" fmla="*/ 5050715 w 5950771"/>
                  <a:gd name="connsiteY101" fmla="*/ 4785360 h 5400339"/>
                  <a:gd name="connsiteX102" fmla="*/ 4857077 w 5950771"/>
                  <a:gd name="connsiteY102" fmla="*/ 4731571 h 5400339"/>
                  <a:gd name="connsiteX103" fmla="*/ 4824804 w 5950771"/>
                  <a:gd name="connsiteY103" fmla="*/ 4699299 h 5400339"/>
                  <a:gd name="connsiteX104" fmla="*/ 4760258 w 5950771"/>
                  <a:gd name="connsiteY104" fmla="*/ 4677783 h 5400339"/>
                  <a:gd name="connsiteX105" fmla="*/ 4738743 w 5950771"/>
                  <a:gd name="connsiteY105" fmla="*/ 4570207 h 5400339"/>
                  <a:gd name="connsiteX106" fmla="*/ 4652682 w 5950771"/>
                  <a:gd name="connsiteY106" fmla="*/ 4591722 h 5400339"/>
                  <a:gd name="connsiteX107" fmla="*/ 4566621 w 5950771"/>
                  <a:gd name="connsiteY107" fmla="*/ 4602480 h 5400339"/>
                  <a:gd name="connsiteX108" fmla="*/ 4448287 w 5950771"/>
                  <a:gd name="connsiteY108" fmla="*/ 4570207 h 5400339"/>
                  <a:gd name="connsiteX109" fmla="*/ 4437529 w 5950771"/>
                  <a:gd name="connsiteY109" fmla="*/ 4398084 h 5400339"/>
                  <a:gd name="connsiteX110" fmla="*/ 4459044 w 5950771"/>
                  <a:gd name="connsiteY110" fmla="*/ 4129143 h 5400339"/>
                  <a:gd name="connsiteX111" fmla="*/ 4329952 w 5950771"/>
                  <a:gd name="connsiteY111" fmla="*/ 3677322 h 5400339"/>
                  <a:gd name="connsiteX112" fmla="*/ 4179345 w 5950771"/>
                  <a:gd name="connsiteY112" fmla="*/ 3429896 h 5400339"/>
                  <a:gd name="connsiteX113" fmla="*/ 4061011 w 5950771"/>
                  <a:gd name="connsiteY113" fmla="*/ 3257774 h 5400339"/>
                  <a:gd name="connsiteX114" fmla="*/ 3931920 w 5950771"/>
                  <a:gd name="connsiteY114" fmla="*/ 3139440 h 5400339"/>
                  <a:gd name="connsiteX115" fmla="*/ 3878131 w 5950771"/>
                  <a:gd name="connsiteY115" fmla="*/ 3064136 h 5400339"/>
                  <a:gd name="connsiteX116" fmla="*/ 3759797 w 5950771"/>
                  <a:gd name="connsiteY116" fmla="*/ 3064136 h 5400339"/>
                  <a:gd name="connsiteX117" fmla="*/ 3673736 w 5950771"/>
                  <a:gd name="connsiteY117" fmla="*/ 3160955 h 5400339"/>
                  <a:gd name="connsiteX118" fmla="*/ 3619948 w 5950771"/>
                  <a:gd name="connsiteY118" fmla="*/ 3300804 h 5400339"/>
                  <a:gd name="connsiteX119" fmla="*/ 3619948 w 5950771"/>
                  <a:gd name="connsiteY119" fmla="*/ 3386866 h 5400339"/>
                  <a:gd name="connsiteX120" fmla="*/ 3910404 w 5950771"/>
                  <a:gd name="connsiteY120" fmla="*/ 3365350 h 5400339"/>
                  <a:gd name="connsiteX121" fmla="*/ 3964192 w 5950771"/>
                  <a:gd name="connsiteY121" fmla="*/ 3365350 h 5400339"/>
                  <a:gd name="connsiteX122" fmla="*/ 4050254 w 5950771"/>
                  <a:gd name="connsiteY122" fmla="*/ 3247016 h 5400339"/>
                  <a:gd name="connsiteX123" fmla="*/ 3996465 w 5950771"/>
                  <a:gd name="connsiteY123" fmla="*/ 3440654 h 5400339"/>
                  <a:gd name="connsiteX124" fmla="*/ 3555402 w 5950771"/>
                  <a:gd name="connsiteY124" fmla="*/ 3419139 h 5400339"/>
                  <a:gd name="connsiteX125" fmla="*/ 3609190 w 5950771"/>
                  <a:gd name="connsiteY125" fmla="*/ 3096409 h 5400339"/>
                  <a:gd name="connsiteX126" fmla="*/ 3759797 w 5950771"/>
                  <a:gd name="connsiteY126" fmla="*/ 2988833 h 5400339"/>
                  <a:gd name="connsiteX127" fmla="*/ 3749040 w 5950771"/>
                  <a:gd name="connsiteY127" fmla="*/ 2945802 h 5400339"/>
                  <a:gd name="connsiteX128" fmla="*/ 3544644 w 5950771"/>
                  <a:gd name="connsiteY128" fmla="*/ 3010348 h 5400339"/>
                  <a:gd name="connsiteX129" fmla="*/ 3415552 w 5950771"/>
                  <a:gd name="connsiteY129" fmla="*/ 3074894 h 5400339"/>
                  <a:gd name="connsiteX130" fmla="*/ 3426310 w 5950771"/>
                  <a:gd name="connsiteY130" fmla="*/ 3160955 h 5400339"/>
                  <a:gd name="connsiteX131" fmla="*/ 3189642 w 5950771"/>
                  <a:gd name="connsiteY131" fmla="*/ 3171713 h 5400339"/>
                  <a:gd name="connsiteX132" fmla="*/ 3146611 w 5950771"/>
                  <a:gd name="connsiteY132" fmla="*/ 3139440 h 5400339"/>
                  <a:gd name="connsiteX133" fmla="*/ 2974489 w 5950771"/>
                  <a:gd name="connsiteY133" fmla="*/ 3193228 h 5400339"/>
                  <a:gd name="connsiteX134" fmla="*/ 2780851 w 5950771"/>
                  <a:gd name="connsiteY134" fmla="*/ 3160955 h 5400339"/>
                  <a:gd name="connsiteX135" fmla="*/ 2759336 w 5950771"/>
                  <a:gd name="connsiteY135" fmla="*/ 3440654 h 5400339"/>
                  <a:gd name="connsiteX136" fmla="*/ 2748578 w 5950771"/>
                  <a:gd name="connsiteY136" fmla="*/ 3709595 h 5400339"/>
                  <a:gd name="connsiteX137" fmla="*/ 2748578 w 5950771"/>
                  <a:gd name="connsiteY137" fmla="*/ 3967779 h 5400339"/>
                  <a:gd name="connsiteX138" fmla="*/ 2791609 w 5950771"/>
                  <a:gd name="connsiteY138" fmla="*/ 4118386 h 5400339"/>
                  <a:gd name="connsiteX139" fmla="*/ 2705548 w 5950771"/>
                  <a:gd name="connsiteY139" fmla="*/ 4225962 h 5400339"/>
                  <a:gd name="connsiteX140" fmla="*/ 2759336 w 5950771"/>
                  <a:gd name="connsiteY140" fmla="*/ 4473388 h 5400339"/>
                  <a:gd name="connsiteX141" fmla="*/ 2748578 w 5950771"/>
                  <a:gd name="connsiteY141" fmla="*/ 4677783 h 5400339"/>
                  <a:gd name="connsiteX142" fmla="*/ 2673275 w 5950771"/>
                  <a:gd name="connsiteY142" fmla="*/ 4785360 h 5400339"/>
                  <a:gd name="connsiteX143" fmla="*/ 2716305 w 5950771"/>
                  <a:gd name="connsiteY143" fmla="*/ 4935967 h 5400339"/>
                  <a:gd name="connsiteX144" fmla="*/ 2834640 w 5950771"/>
                  <a:gd name="connsiteY144" fmla="*/ 5129604 h 5400339"/>
                  <a:gd name="connsiteX145" fmla="*/ 2791609 w 5950771"/>
                  <a:gd name="connsiteY145" fmla="*/ 5290969 h 5400339"/>
                  <a:gd name="connsiteX146" fmla="*/ 2630244 w 5950771"/>
                  <a:gd name="connsiteY146" fmla="*/ 5387788 h 5400339"/>
                  <a:gd name="connsiteX147" fmla="*/ 2533425 w 5950771"/>
                  <a:gd name="connsiteY147" fmla="*/ 5366273 h 5400339"/>
                  <a:gd name="connsiteX148" fmla="*/ 2415091 w 5950771"/>
                  <a:gd name="connsiteY148" fmla="*/ 5398546 h 5400339"/>
                  <a:gd name="connsiteX149" fmla="*/ 2318272 w 5950771"/>
                  <a:gd name="connsiteY149" fmla="*/ 5355515 h 5400339"/>
                  <a:gd name="connsiteX150" fmla="*/ 2167665 w 5950771"/>
                  <a:gd name="connsiteY150" fmla="*/ 5258696 h 5400339"/>
                  <a:gd name="connsiteX151" fmla="*/ 2199938 w 5950771"/>
                  <a:gd name="connsiteY151" fmla="*/ 5043543 h 5400339"/>
                  <a:gd name="connsiteX152" fmla="*/ 2253727 w 5950771"/>
                  <a:gd name="connsiteY152" fmla="*/ 4935967 h 5400339"/>
                  <a:gd name="connsiteX153" fmla="*/ 2221454 w 5950771"/>
                  <a:gd name="connsiteY153" fmla="*/ 4806875 h 5400339"/>
                  <a:gd name="connsiteX154" fmla="*/ 2232211 w 5950771"/>
                  <a:gd name="connsiteY154" fmla="*/ 4548691 h 5400339"/>
                  <a:gd name="connsiteX155" fmla="*/ 2199938 w 5950771"/>
                  <a:gd name="connsiteY155" fmla="*/ 4344296 h 5400339"/>
                  <a:gd name="connsiteX156" fmla="*/ 2242969 w 5950771"/>
                  <a:gd name="connsiteY156" fmla="*/ 4236720 h 5400339"/>
                  <a:gd name="connsiteX157" fmla="*/ 2199938 w 5950771"/>
                  <a:gd name="connsiteY157" fmla="*/ 4032324 h 5400339"/>
                  <a:gd name="connsiteX158" fmla="*/ 2178423 w 5950771"/>
                  <a:gd name="connsiteY158" fmla="*/ 3849444 h 5400339"/>
                  <a:gd name="connsiteX159" fmla="*/ 2146150 w 5950771"/>
                  <a:gd name="connsiteY159" fmla="*/ 3806414 h 5400339"/>
                  <a:gd name="connsiteX160" fmla="*/ 2135392 w 5950771"/>
                  <a:gd name="connsiteY160" fmla="*/ 3924748 h 5400339"/>
                  <a:gd name="connsiteX161" fmla="*/ 2038574 w 5950771"/>
                  <a:gd name="connsiteY161" fmla="*/ 4107628 h 5400339"/>
                  <a:gd name="connsiteX162" fmla="*/ 2092362 w 5950771"/>
                  <a:gd name="connsiteY162" fmla="*/ 4322781 h 5400339"/>
                  <a:gd name="connsiteX163" fmla="*/ 2038574 w 5950771"/>
                  <a:gd name="connsiteY163" fmla="*/ 4645510 h 5400339"/>
                  <a:gd name="connsiteX164" fmla="*/ 1909482 w 5950771"/>
                  <a:gd name="connsiteY164" fmla="*/ 4785360 h 5400339"/>
                  <a:gd name="connsiteX165" fmla="*/ 1941755 w 5950771"/>
                  <a:gd name="connsiteY165" fmla="*/ 4946724 h 5400339"/>
                  <a:gd name="connsiteX166" fmla="*/ 1909482 w 5950771"/>
                  <a:gd name="connsiteY166" fmla="*/ 5129604 h 5400339"/>
                  <a:gd name="connsiteX167" fmla="*/ 1801905 w 5950771"/>
                  <a:gd name="connsiteY167" fmla="*/ 5194150 h 5400339"/>
                  <a:gd name="connsiteX168" fmla="*/ 1575995 w 5950771"/>
                  <a:gd name="connsiteY168" fmla="*/ 5226423 h 5400339"/>
                  <a:gd name="connsiteX169" fmla="*/ 1403872 w 5950771"/>
                  <a:gd name="connsiteY169" fmla="*/ 5194150 h 5400339"/>
                  <a:gd name="connsiteX170" fmla="*/ 1339327 w 5950771"/>
                  <a:gd name="connsiteY170" fmla="*/ 5097331 h 5400339"/>
                  <a:gd name="connsiteX171" fmla="*/ 1328569 w 5950771"/>
                  <a:gd name="connsiteY171" fmla="*/ 4925209 h 5400339"/>
                  <a:gd name="connsiteX172" fmla="*/ 1468418 w 5950771"/>
                  <a:gd name="connsiteY172" fmla="*/ 4720814 h 5400339"/>
                  <a:gd name="connsiteX173" fmla="*/ 1489934 w 5950771"/>
                  <a:gd name="connsiteY173" fmla="*/ 4537934 h 5400339"/>
                  <a:gd name="connsiteX174" fmla="*/ 1640541 w 5950771"/>
                  <a:gd name="connsiteY174" fmla="*/ 4204447 h 5400339"/>
                  <a:gd name="connsiteX175" fmla="*/ 1586752 w 5950771"/>
                  <a:gd name="connsiteY175" fmla="*/ 4118386 h 5400339"/>
                  <a:gd name="connsiteX176" fmla="*/ 1597510 w 5950771"/>
                  <a:gd name="connsiteY176" fmla="*/ 3957021 h 5400339"/>
                  <a:gd name="connsiteX177" fmla="*/ 1629783 w 5950771"/>
                  <a:gd name="connsiteY177" fmla="*/ 3558988 h 5400339"/>
                  <a:gd name="connsiteX178" fmla="*/ 1511449 w 5950771"/>
                  <a:gd name="connsiteY178" fmla="*/ 3031863 h 5400339"/>
                  <a:gd name="connsiteX179" fmla="*/ 1393115 w 5950771"/>
                  <a:gd name="connsiteY179" fmla="*/ 2601557 h 5400339"/>
                  <a:gd name="connsiteX180" fmla="*/ 1339327 w 5950771"/>
                  <a:gd name="connsiteY180" fmla="*/ 2278828 h 5400339"/>
                  <a:gd name="connsiteX181" fmla="*/ 1328569 w 5950771"/>
                  <a:gd name="connsiteY181" fmla="*/ 2149736 h 5400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</a:cxnLst>
                <a:rect l="l" t="t" r="r" b="b"/>
                <a:pathLst>
                  <a:path w="5950771" h="5400339">
                    <a:moveTo>
                      <a:pt x="1328569" y="2149736"/>
                    </a:moveTo>
                    <a:cubicBezTo>
                      <a:pt x="1280160" y="2121049"/>
                      <a:pt x="1108037" y="2099534"/>
                      <a:pt x="1048870" y="2106706"/>
                    </a:cubicBezTo>
                    <a:cubicBezTo>
                      <a:pt x="989703" y="2113878"/>
                      <a:pt x="996875" y="2185595"/>
                      <a:pt x="973567" y="2192767"/>
                    </a:cubicBezTo>
                    <a:cubicBezTo>
                      <a:pt x="950259" y="2199939"/>
                      <a:pt x="943087" y="2130014"/>
                      <a:pt x="909021" y="2149736"/>
                    </a:cubicBezTo>
                    <a:cubicBezTo>
                      <a:pt x="874955" y="2169458"/>
                      <a:pt x="817581" y="2271656"/>
                      <a:pt x="769171" y="2311101"/>
                    </a:cubicBezTo>
                    <a:cubicBezTo>
                      <a:pt x="720761" y="2350546"/>
                      <a:pt x="672352" y="2361303"/>
                      <a:pt x="618564" y="2386404"/>
                    </a:cubicBezTo>
                    <a:cubicBezTo>
                      <a:pt x="564776" y="2411505"/>
                      <a:pt x="525331" y="2474258"/>
                      <a:pt x="446442" y="2461708"/>
                    </a:cubicBezTo>
                    <a:cubicBezTo>
                      <a:pt x="367553" y="2449158"/>
                      <a:pt x="211567" y="2364889"/>
                      <a:pt x="145228" y="2311101"/>
                    </a:cubicBezTo>
                    <a:cubicBezTo>
                      <a:pt x="78889" y="2257313"/>
                      <a:pt x="68131" y="2208904"/>
                      <a:pt x="48409" y="2138979"/>
                    </a:cubicBezTo>
                    <a:cubicBezTo>
                      <a:pt x="28687" y="2069054"/>
                      <a:pt x="0" y="1972235"/>
                      <a:pt x="26894" y="1891553"/>
                    </a:cubicBezTo>
                    <a:cubicBezTo>
                      <a:pt x="53788" y="1810871"/>
                      <a:pt x="188259" y="1703294"/>
                      <a:pt x="209774" y="1654884"/>
                    </a:cubicBezTo>
                    <a:cubicBezTo>
                      <a:pt x="231289" y="1606475"/>
                      <a:pt x="150606" y="1651298"/>
                      <a:pt x="155985" y="1601096"/>
                    </a:cubicBezTo>
                    <a:cubicBezTo>
                      <a:pt x="161364" y="1550894"/>
                      <a:pt x="224118" y="1430766"/>
                      <a:pt x="242047" y="1353670"/>
                    </a:cubicBezTo>
                    <a:cubicBezTo>
                      <a:pt x="259976" y="1276574"/>
                      <a:pt x="249218" y="1222785"/>
                      <a:pt x="263562" y="1138517"/>
                    </a:cubicBezTo>
                    <a:cubicBezTo>
                      <a:pt x="277906" y="1054249"/>
                      <a:pt x="303007" y="907228"/>
                      <a:pt x="328108" y="848061"/>
                    </a:cubicBezTo>
                    <a:cubicBezTo>
                      <a:pt x="353209" y="788894"/>
                      <a:pt x="387275" y="812202"/>
                      <a:pt x="414169" y="783515"/>
                    </a:cubicBezTo>
                    <a:cubicBezTo>
                      <a:pt x="441063" y="754828"/>
                      <a:pt x="466164" y="706419"/>
                      <a:pt x="489472" y="675939"/>
                    </a:cubicBezTo>
                    <a:cubicBezTo>
                      <a:pt x="512780" y="645459"/>
                      <a:pt x="543260" y="632908"/>
                      <a:pt x="554018" y="600635"/>
                    </a:cubicBezTo>
                    <a:cubicBezTo>
                      <a:pt x="564776" y="568362"/>
                      <a:pt x="575533" y="489473"/>
                      <a:pt x="554018" y="482301"/>
                    </a:cubicBezTo>
                    <a:cubicBezTo>
                      <a:pt x="532503" y="475129"/>
                      <a:pt x="467958" y="523538"/>
                      <a:pt x="424927" y="557604"/>
                    </a:cubicBezTo>
                    <a:cubicBezTo>
                      <a:pt x="381896" y="591670"/>
                      <a:pt x="310179" y="684903"/>
                      <a:pt x="295835" y="686696"/>
                    </a:cubicBezTo>
                    <a:cubicBezTo>
                      <a:pt x="281491" y="688489"/>
                      <a:pt x="365759" y="555811"/>
                      <a:pt x="338865" y="568362"/>
                    </a:cubicBezTo>
                    <a:cubicBezTo>
                      <a:pt x="311971" y="580913"/>
                      <a:pt x="155985" y="749449"/>
                      <a:pt x="134470" y="762000"/>
                    </a:cubicBezTo>
                    <a:cubicBezTo>
                      <a:pt x="112955" y="774551"/>
                      <a:pt x="213360" y="659803"/>
                      <a:pt x="209774" y="643666"/>
                    </a:cubicBezTo>
                    <a:cubicBezTo>
                      <a:pt x="206188" y="627529"/>
                      <a:pt x="103990" y="677732"/>
                      <a:pt x="112955" y="665181"/>
                    </a:cubicBezTo>
                    <a:cubicBezTo>
                      <a:pt x="121920" y="652630"/>
                      <a:pt x="211567" y="607807"/>
                      <a:pt x="263562" y="568362"/>
                    </a:cubicBezTo>
                    <a:cubicBezTo>
                      <a:pt x="315557" y="528917"/>
                      <a:pt x="437478" y="446442"/>
                      <a:pt x="424927" y="428513"/>
                    </a:cubicBezTo>
                    <a:cubicBezTo>
                      <a:pt x="412376" y="410584"/>
                      <a:pt x="243839" y="426720"/>
                      <a:pt x="188258" y="460786"/>
                    </a:cubicBezTo>
                    <a:cubicBezTo>
                      <a:pt x="132677" y="494852"/>
                      <a:pt x="96819" y="638287"/>
                      <a:pt x="91440" y="632908"/>
                    </a:cubicBezTo>
                    <a:cubicBezTo>
                      <a:pt x="86061" y="627529"/>
                      <a:pt x="166743" y="446442"/>
                      <a:pt x="155985" y="428513"/>
                    </a:cubicBezTo>
                    <a:cubicBezTo>
                      <a:pt x="145227" y="410584"/>
                      <a:pt x="35859" y="528917"/>
                      <a:pt x="26894" y="525331"/>
                    </a:cubicBezTo>
                    <a:cubicBezTo>
                      <a:pt x="17929" y="521745"/>
                      <a:pt x="71717" y="428512"/>
                      <a:pt x="102197" y="406997"/>
                    </a:cubicBezTo>
                    <a:cubicBezTo>
                      <a:pt x="132677" y="385482"/>
                      <a:pt x="207981" y="403412"/>
                      <a:pt x="209774" y="396240"/>
                    </a:cubicBezTo>
                    <a:cubicBezTo>
                      <a:pt x="211567" y="389068"/>
                      <a:pt x="98612" y="383689"/>
                      <a:pt x="112955" y="363967"/>
                    </a:cubicBezTo>
                    <a:cubicBezTo>
                      <a:pt x="127298" y="344245"/>
                      <a:pt x="281492" y="292249"/>
                      <a:pt x="295835" y="277906"/>
                    </a:cubicBezTo>
                    <a:cubicBezTo>
                      <a:pt x="310178" y="263563"/>
                      <a:pt x="195430" y="290457"/>
                      <a:pt x="199016" y="277906"/>
                    </a:cubicBezTo>
                    <a:cubicBezTo>
                      <a:pt x="202602" y="265355"/>
                      <a:pt x="272527" y="218738"/>
                      <a:pt x="317350" y="202602"/>
                    </a:cubicBezTo>
                    <a:cubicBezTo>
                      <a:pt x="362173" y="186466"/>
                      <a:pt x="432098" y="184673"/>
                      <a:pt x="467957" y="181087"/>
                    </a:cubicBezTo>
                    <a:cubicBezTo>
                      <a:pt x="503816" y="177501"/>
                      <a:pt x="509195" y="207981"/>
                      <a:pt x="532503" y="181087"/>
                    </a:cubicBezTo>
                    <a:cubicBezTo>
                      <a:pt x="555811" y="154193"/>
                      <a:pt x="586292" y="39444"/>
                      <a:pt x="607807" y="19722"/>
                    </a:cubicBezTo>
                    <a:cubicBezTo>
                      <a:pt x="629322" y="0"/>
                      <a:pt x="641873" y="60960"/>
                      <a:pt x="661595" y="62753"/>
                    </a:cubicBezTo>
                    <a:cubicBezTo>
                      <a:pt x="681317" y="64546"/>
                      <a:pt x="702833" y="8965"/>
                      <a:pt x="726141" y="30480"/>
                    </a:cubicBezTo>
                    <a:cubicBezTo>
                      <a:pt x="749449" y="51995"/>
                      <a:pt x="774550" y="152399"/>
                      <a:pt x="801444" y="191844"/>
                    </a:cubicBezTo>
                    <a:cubicBezTo>
                      <a:pt x="828338" y="231289"/>
                      <a:pt x="867783" y="274320"/>
                      <a:pt x="887505" y="267148"/>
                    </a:cubicBezTo>
                    <a:cubicBezTo>
                      <a:pt x="907227" y="259976"/>
                      <a:pt x="892884" y="166743"/>
                      <a:pt x="919778" y="148814"/>
                    </a:cubicBezTo>
                    <a:cubicBezTo>
                      <a:pt x="946672" y="130885"/>
                      <a:pt x="1013011" y="143435"/>
                      <a:pt x="1048870" y="159571"/>
                    </a:cubicBezTo>
                    <a:cubicBezTo>
                      <a:pt x="1084729" y="175707"/>
                      <a:pt x="1111623" y="240254"/>
                      <a:pt x="1134931" y="245633"/>
                    </a:cubicBezTo>
                    <a:cubicBezTo>
                      <a:pt x="1158239" y="251012"/>
                      <a:pt x="1142104" y="191844"/>
                      <a:pt x="1188720" y="191844"/>
                    </a:cubicBezTo>
                    <a:cubicBezTo>
                      <a:pt x="1235336" y="191844"/>
                      <a:pt x="1360842" y="240254"/>
                      <a:pt x="1414630" y="245633"/>
                    </a:cubicBezTo>
                    <a:cubicBezTo>
                      <a:pt x="1468418" y="251012"/>
                      <a:pt x="1457661" y="216945"/>
                      <a:pt x="1511449" y="224117"/>
                    </a:cubicBezTo>
                    <a:cubicBezTo>
                      <a:pt x="1565237" y="231289"/>
                      <a:pt x="1662057" y="265355"/>
                      <a:pt x="1737360" y="288663"/>
                    </a:cubicBezTo>
                    <a:cubicBezTo>
                      <a:pt x="1812663" y="311971"/>
                      <a:pt x="1893345" y="347831"/>
                      <a:pt x="1963270" y="363967"/>
                    </a:cubicBezTo>
                    <a:cubicBezTo>
                      <a:pt x="2033195" y="380103"/>
                      <a:pt x="2078019" y="347830"/>
                      <a:pt x="2156908" y="385482"/>
                    </a:cubicBezTo>
                    <a:cubicBezTo>
                      <a:pt x="2235798" y="423134"/>
                      <a:pt x="2364889" y="537882"/>
                      <a:pt x="2436607" y="589877"/>
                    </a:cubicBezTo>
                    <a:cubicBezTo>
                      <a:pt x="2508325" y="641872"/>
                      <a:pt x="2589007" y="677732"/>
                      <a:pt x="2587214" y="697454"/>
                    </a:cubicBezTo>
                    <a:cubicBezTo>
                      <a:pt x="2585421" y="717176"/>
                      <a:pt x="2415091" y="674145"/>
                      <a:pt x="2425849" y="708211"/>
                    </a:cubicBezTo>
                    <a:cubicBezTo>
                      <a:pt x="2436607" y="742277"/>
                      <a:pt x="2596179" y="855233"/>
                      <a:pt x="2651760" y="901849"/>
                    </a:cubicBezTo>
                    <a:cubicBezTo>
                      <a:pt x="2707341" y="948465"/>
                      <a:pt x="2719891" y="959223"/>
                      <a:pt x="2759336" y="987910"/>
                    </a:cubicBezTo>
                    <a:cubicBezTo>
                      <a:pt x="2798781" y="1016597"/>
                      <a:pt x="2843605" y="1059628"/>
                      <a:pt x="2888428" y="1073971"/>
                    </a:cubicBezTo>
                    <a:cubicBezTo>
                      <a:pt x="2933252" y="1088315"/>
                      <a:pt x="2988832" y="1065006"/>
                      <a:pt x="3028277" y="1073971"/>
                    </a:cubicBezTo>
                    <a:cubicBezTo>
                      <a:pt x="3067722" y="1082936"/>
                      <a:pt x="3103581" y="1091901"/>
                      <a:pt x="3125096" y="1127760"/>
                    </a:cubicBezTo>
                    <a:cubicBezTo>
                      <a:pt x="3146611" y="1163619"/>
                      <a:pt x="3128682" y="1280159"/>
                      <a:pt x="3157369" y="1289124"/>
                    </a:cubicBezTo>
                    <a:cubicBezTo>
                      <a:pt x="3186056" y="1298089"/>
                      <a:pt x="3225500" y="1224578"/>
                      <a:pt x="3297218" y="1181548"/>
                    </a:cubicBezTo>
                    <a:cubicBezTo>
                      <a:pt x="3368936" y="1138518"/>
                      <a:pt x="3537473" y="1063214"/>
                      <a:pt x="3587675" y="1030941"/>
                    </a:cubicBezTo>
                    <a:cubicBezTo>
                      <a:pt x="3637877" y="998668"/>
                      <a:pt x="3564366" y="1027355"/>
                      <a:pt x="3598432" y="987910"/>
                    </a:cubicBezTo>
                    <a:cubicBezTo>
                      <a:pt x="3632498" y="948465"/>
                      <a:pt x="3759797" y="839096"/>
                      <a:pt x="3792070" y="794273"/>
                    </a:cubicBezTo>
                    <a:cubicBezTo>
                      <a:pt x="3824343" y="749450"/>
                      <a:pt x="3747247" y="751242"/>
                      <a:pt x="3792070" y="718969"/>
                    </a:cubicBezTo>
                    <a:cubicBezTo>
                      <a:pt x="3836893" y="686696"/>
                      <a:pt x="3985708" y="613185"/>
                      <a:pt x="4061011" y="600635"/>
                    </a:cubicBezTo>
                    <a:cubicBezTo>
                      <a:pt x="4136314" y="588085"/>
                      <a:pt x="4200860" y="640080"/>
                      <a:pt x="4243891" y="643666"/>
                    </a:cubicBezTo>
                    <a:cubicBezTo>
                      <a:pt x="4286922" y="647252"/>
                      <a:pt x="4258235" y="606014"/>
                      <a:pt x="4319195" y="622150"/>
                    </a:cubicBezTo>
                    <a:cubicBezTo>
                      <a:pt x="4380155" y="638286"/>
                      <a:pt x="4539726" y="715383"/>
                      <a:pt x="4609651" y="740484"/>
                    </a:cubicBezTo>
                    <a:cubicBezTo>
                      <a:pt x="4679576" y="765585"/>
                      <a:pt x="4690334" y="742277"/>
                      <a:pt x="4738743" y="772757"/>
                    </a:cubicBezTo>
                    <a:cubicBezTo>
                      <a:pt x="4787152" y="803237"/>
                      <a:pt x="4871421" y="869576"/>
                      <a:pt x="4900108" y="923364"/>
                    </a:cubicBezTo>
                    <a:cubicBezTo>
                      <a:pt x="4928795" y="977152"/>
                      <a:pt x="4918037" y="1047078"/>
                      <a:pt x="4910865" y="1095487"/>
                    </a:cubicBezTo>
                    <a:cubicBezTo>
                      <a:pt x="4903693" y="1143897"/>
                      <a:pt x="4826597" y="1170791"/>
                      <a:pt x="4857077" y="1213821"/>
                    </a:cubicBezTo>
                    <a:cubicBezTo>
                      <a:pt x="4887557" y="1256852"/>
                      <a:pt x="4993340" y="1278367"/>
                      <a:pt x="5093745" y="1353670"/>
                    </a:cubicBezTo>
                    <a:cubicBezTo>
                      <a:pt x="5194150" y="1428974"/>
                      <a:pt x="5350135" y="1550894"/>
                      <a:pt x="5459505" y="1665642"/>
                    </a:cubicBezTo>
                    <a:cubicBezTo>
                      <a:pt x="5568875" y="1780390"/>
                      <a:pt x="5724861" y="1986579"/>
                      <a:pt x="5749962" y="2042160"/>
                    </a:cubicBezTo>
                    <a:cubicBezTo>
                      <a:pt x="5775063" y="2097741"/>
                      <a:pt x="5604733" y="1972235"/>
                      <a:pt x="5610112" y="1999129"/>
                    </a:cubicBezTo>
                    <a:cubicBezTo>
                      <a:pt x="5615491" y="2026023"/>
                      <a:pt x="5728447" y="2072639"/>
                      <a:pt x="5782235" y="2203524"/>
                    </a:cubicBezTo>
                    <a:cubicBezTo>
                      <a:pt x="5836023" y="2334409"/>
                      <a:pt x="5914913" y="2678653"/>
                      <a:pt x="5932842" y="2784437"/>
                    </a:cubicBezTo>
                    <a:cubicBezTo>
                      <a:pt x="5950771" y="2890221"/>
                      <a:pt x="5902362" y="2831054"/>
                      <a:pt x="5889811" y="2838226"/>
                    </a:cubicBezTo>
                    <a:cubicBezTo>
                      <a:pt x="5877260" y="2845398"/>
                      <a:pt x="5862917" y="2793402"/>
                      <a:pt x="5857538" y="2827468"/>
                    </a:cubicBezTo>
                    <a:cubicBezTo>
                      <a:pt x="5852159" y="2861534"/>
                      <a:pt x="5862917" y="3015727"/>
                      <a:pt x="5857538" y="3042621"/>
                    </a:cubicBezTo>
                    <a:cubicBezTo>
                      <a:pt x="5852159" y="3069515"/>
                      <a:pt x="5828851" y="2954767"/>
                      <a:pt x="5825265" y="2988833"/>
                    </a:cubicBezTo>
                    <a:cubicBezTo>
                      <a:pt x="5821679" y="3022899"/>
                      <a:pt x="5843195" y="3229087"/>
                      <a:pt x="5836023" y="3247016"/>
                    </a:cubicBezTo>
                    <a:cubicBezTo>
                      <a:pt x="5828851" y="3264945"/>
                      <a:pt x="5807336" y="3069515"/>
                      <a:pt x="5782235" y="3096409"/>
                    </a:cubicBezTo>
                    <a:cubicBezTo>
                      <a:pt x="5757134" y="3123303"/>
                      <a:pt x="5712310" y="3356386"/>
                      <a:pt x="5685416" y="3408381"/>
                    </a:cubicBezTo>
                    <a:cubicBezTo>
                      <a:pt x="5658522" y="3460376"/>
                      <a:pt x="5656729" y="3420932"/>
                      <a:pt x="5620870" y="3408381"/>
                    </a:cubicBezTo>
                    <a:cubicBezTo>
                      <a:pt x="5585011" y="3395830"/>
                      <a:pt x="5511501" y="3327698"/>
                      <a:pt x="5470263" y="3333077"/>
                    </a:cubicBezTo>
                    <a:cubicBezTo>
                      <a:pt x="5429025" y="3338456"/>
                      <a:pt x="5394959" y="3417346"/>
                      <a:pt x="5373444" y="3440654"/>
                    </a:cubicBezTo>
                    <a:cubicBezTo>
                      <a:pt x="5351929" y="3463962"/>
                      <a:pt x="5359100" y="3478306"/>
                      <a:pt x="5341171" y="3472927"/>
                    </a:cubicBezTo>
                    <a:cubicBezTo>
                      <a:pt x="5323242" y="3467548"/>
                      <a:pt x="5282004" y="3399416"/>
                      <a:pt x="5265868" y="3408381"/>
                    </a:cubicBezTo>
                    <a:cubicBezTo>
                      <a:pt x="5249732" y="3417346"/>
                      <a:pt x="5249731" y="3489063"/>
                      <a:pt x="5244352" y="3526715"/>
                    </a:cubicBezTo>
                    <a:cubicBezTo>
                      <a:pt x="5238973" y="3564367"/>
                      <a:pt x="5222837" y="3602018"/>
                      <a:pt x="5233595" y="3634291"/>
                    </a:cubicBezTo>
                    <a:cubicBezTo>
                      <a:pt x="5244353" y="3666564"/>
                      <a:pt x="5289176" y="3648635"/>
                      <a:pt x="5308898" y="3720353"/>
                    </a:cubicBezTo>
                    <a:cubicBezTo>
                      <a:pt x="5328620" y="3792071"/>
                      <a:pt x="5353722" y="3971364"/>
                      <a:pt x="5351929" y="4064597"/>
                    </a:cubicBezTo>
                    <a:cubicBezTo>
                      <a:pt x="5350136" y="4157830"/>
                      <a:pt x="5308899" y="4224169"/>
                      <a:pt x="5298141" y="4279750"/>
                    </a:cubicBezTo>
                    <a:cubicBezTo>
                      <a:pt x="5287383" y="4335331"/>
                      <a:pt x="5280211" y="4365811"/>
                      <a:pt x="5287383" y="4398084"/>
                    </a:cubicBezTo>
                    <a:cubicBezTo>
                      <a:pt x="5294555" y="4430357"/>
                      <a:pt x="5337585" y="4428564"/>
                      <a:pt x="5341171" y="4473388"/>
                    </a:cubicBezTo>
                    <a:cubicBezTo>
                      <a:pt x="5344757" y="4518212"/>
                      <a:pt x="5357307" y="4615031"/>
                      <a:pt x="5308898" y="4667026"/>
                    </a:cubicBezTo>
                    <a:cubicBezTo>
                      <a:pt x="5260489" y="4719021"/>
                      <a:pt x="5126018" y="4774603"/>
                      <a:pt x="5050715" y="4785360"/>
                    </a:cubicBezTo>
                    <a:cubicBezTo>
                      <a:pt x="4975412" y="4796117"/>
                      <a:pt x="4894729" y="4745914"/>
                      <a:pt x="4857077" y="4731571"/>
                    </a:cubicBezTo>
                    <a:cubicBezTo>
                      <a:pt x="4819425" y="4717228"/>
                      <a:pt x="4840940" y="4708264"/>
                      <a:pt x="4824804" y="4699299"/>
                    </a:cubicBezTo>
                    <a:cubicBezTo>
                      <a:pt x="4808668" y="4690334"/>
                      <a:pt x="4774601" y="4699298"/>
                      <a:pt x="4760258" y="4677783"/>
                    </a:cubicBezTo>
                    <a:cubicBezTo>
                      <a:pt x="4745915" y="4656268"/>
                      <a:pt x="4756672" y="4584550"/>
                      <a:pt x="4738743" y="4570207"/>
                    </a:cubicBezTo>
                    <a:cubicBezTo>
                      <a:pt x="4720814" y="4555864"/>
                      <a:pt x="4681369" y="4586343"/>
                      <a:pt x="4652682" y="4591722"/>
                    </a:cubicBezTo>
                    <a:cubicBezTo>
                      <a:pt x="4623995" y="4597101"/>
                      <a:pt x="4600687" y="4606066"/>
                      <a:pt x="4566621" y="4602480"/>
                    </a:cubicBezTo>
                    <a:cubicBezTo>
                      <a:pt x="4532555" y="4598894"/>
                      <a:pt x="4469802" y="4604273"/>
                      <a:pt x="4448287" y="4570207"/>
                    </a:cubicBezTo>
                    <a:cubicBezTo>
                      <a:pt x="4426772" y="4536141"/>
                      <a:pt x="4435736" y="4471595"/>
                      <a:pt x="4437529" y="4398084"/>
                    </a:cubicBezTo>
                    <a:cubicBezTo>
                      <a:pt x="4439322" y="4324573"/>
                      <a:pt x="4476973" y="4249270"/>
                      <a:pt x="4459044" y="4129143"/>
                    </a:cubicBezTo>
                    <a:cubicBezTo>
                      <a:pt x="4441115" y="4009016"/>
                      <a:pt x="4376569" y="3793863"/>
                      <a:pt x="4329952" y="3677322"/>
                    </a:cubicBezTo>
                    <a:cubicBezTo>
                      <a:pt x="4283335" y="3560781"/>
                      <a:pt x="4224168" y="3499821"/>
                      <a:pt x="4179345" y="3429896"/>
                    </a:cubicBezTo>
                    <a:cubicBezTo>
                      <a:pt x="4134522" y="3359971"/>
                      <a:pt x="4102249" y="3306183"/>
                      <a:pt x="4061011" y="3257774"/>
                    </a:cubicBezTo>
                    <a:cubicBezTo>
                      <a:pt x="4019774" y="3209365"/>
                      <a:pt x="3962400" y="3171713"/>
                      <a:pt x="3931920" y="3139440"/>
                    </a:cubicBezTo>
                    <a:cubicBezTo>
                      <a:pt x="3901440" y="3107167"/>
                      <a:pt x="3906818" y="3076687"/>
                      <a:pt x="3878131" y="3064136"/>
                    </a:cubicBezTo>
                    <a:cubicBezTo>
                      <a:pt x="3849444" y="3051585"/>
                      <a:pt x="3793863" y="3048000"/>
                      <a:pt x="3759797" y="3064136"/>
                    </a:cubicBezTo>
                    <a:cubicBezTo>
                      <a:pt x="3725731" y="3080273"/>
                      <a:pt x="3697044" y="3121510"/>
                      <a:pt x="3673736" y="3160955"/>
                    </a:cubicBezTo>
                    <a:cubicBezTo>
                      <a:pt x="3650428" y="3200400"/>
                      <a:pt x="3628913" y="3263152"/>
                      <a:pt x="3619948" y="3300804"/>
                    </a:cubicBezTo>
                    <a:cubicBezTo>
                      <a:pt x="3610983" y="3338456"/>
                      <a:pt x="3571539" y="3376108"/>
                      <a:pt x="3619948" y="3386866"/>
                    </a:cubicBezTo>
                    <a:cubicBezTo>
                      <a:pt x="3668357" y="3397624"/>
                      <a:pt x="3853030" y="3368936"/>
                      <a:pt x="3910404" y="3365350"/>
                    </a:cubicBezTo>
                    <a:cubicBezTo>
                      <a:pt x="3967778" y="3361764"/>
                      <a:pt x="3940884" y="3385072"/>
                      <a:pt x="3964192" y="3365350"/>
                    </a:cubicBezTo>
                    <a:cubicBezTo>
                      <a:pt x="3987500" y="3345628"/>
                      <a:pt x="4044875" y="3234465"/>
                      <a:pt x="4050254" y="3247016"/>
                    </a:cubicBezTo>
                    <a:cubicBezTo>
                      <a:pt x="4055633" y="3259567"/>
                      <a:pt x="4078940" y="3411967"/>
                      <a:pt x="3996465" y="3440654"/>
                    </a:cubicBezTo>
                    <a:cubicBezTo>
                      <a:pt x="3913990" y="3469341"/>
                      <a:pt x="3619948" y="3476513"/>
                      <a:pt x="3555402" y="3419139"/>
                    </a:cubicBezTo>
                    <a:cubicBezTo>
                      <a:pt x="3490856" y="3361765"/>
                      <a:pt x="3575124" y="3168127"/>
                      <a:pt x="3609190" y="3096409"/>
                    </a:cubicBezTo>
                    <a:cubicBezTo>
                      <a:pt x="3643256" y="3024691"/>
                      <a:pt x="3736489" y="3013934"/>
                      <a:pt x="3759797" y="2988833"/>
                    </a:cubicBezTo>
                    <a:cubicBezTo>
                      <a:pt x="3783105" y="2963732"/>
                      <a:pt x="3784899" y="2942216"/>
                      <a:pt x="3749040" y="2945802"/>
                    </a:cubicBezTo>
                    <a:cubicBezTo>
                      <a:pt x="3713181" y="2949388"/>
                      <a:pt x="3600225" y="2988833"/>
                      <a:pt x="3544644" y="3010348"/>
                    </a:cubicBezTo>
                    <a:cubicBezTo>
                      <a:pt x="3489063" y="3031863"/>
                      <a:pt x="3435274" y="3049793"/>
                      <a:pt x="3415552" y="3074894"/>
                    </a:cubicBezTo>
                    <a:cubicBezTo>
                      <a:pt x="3395830" y="3099995"/>
                      <a:pt x="3463962" y="3144819"/>
                      <a:pt x="3426310" y="3160955"/>
                    </a:cubicBezTo>
                    <a:cubicBezTo>
                      <a:pt x="3388658" y="3177091"/>
                      <a:pt x="3236258" y="3175299"/>
                      <a:pt x="3189642" y="3171713"/>
                    </a:cubicBezTo>
                    <a:cubicBezTo>
                      <a:pt x="3143026" y="3168127"/>
                      <a:pt x="3182470" y="3135854"/>
                      <a:pt x="3146611" y="3139440"/>
                    </a:cubicBezTo>
                    <a:cubicBezTo>
                      <a:pt x="3110752" y="3143026"/>
                      <a:pt x="3035449" y="3189642"/>
                      <a:pt x="2974489" y="3193228"/>
                    </a:cubicBezTo>
                    <a:cubicBezTo>
                      <a:pt x="2913529" y="3196814"/>
                      <a:pt x="2816710" y="3119717"/>
                      <a:pt x="2780851" y="3160955"/>
                    </a:cubicBezTo>
                    <a:cubicBezTo>
                      <a:pt x="2744992" y="3202193"/>
                      <a:pt x="2764715" y="3349214"/>
                      <a:pt x="2759336" y="3440654"/>
                    </a:cubicBezTo>
                    <a:cubicBezTo>
                      <a:pt x="2753957" y="3532094"/>
                      <a:pt x="2750371" y="3621741"/>
                      <a:pt x="2748578" y="3709595"/>
                    </a:cubicBezTo>
                    <a:cubicBezTo>
                      <a:pt x="2746785" y="3797449"/>
                      <a:pt x="2741406" y="3899647"/>
                      <a:pt x="2748578" y="3967779"/>
                    </a:cubicBezTo>
                    <a:cubicBezTo>
                      <a:pt x="2755750" y="4035911"/>
                      <a:pt x="2798781" y="4075356"/>
                      <a:pt x="2791609" y="4118386"/>
                    </a:cubicBezTo>
                    <a:cubicBezTo>
                      <a:pt x="2784437" y="4161416"/>
                      <a:pt x="2710927" y="4166795"/>
                      <a:pt x="2705548" y="4225962"/>
                    </a:cubicBezTo>
                    <a:cubicBezTo>
                      <a:pt x="2700169" y="4285129"/>
                      <a:pt x="2752164" y="4398085"/>
                      <a:pt x="2759336" y="4473388"/>
                    </a:cubicBezTo>
                    <a:cubicBezTo>
                      <a:pt x="2766508" y="4548692"/>
                      <a:pt x="2762922" y="4625788"/>
                      <a:pt x="2748578" y="4677783"/>
                    </a:cubicBezTo>
                    <a:cubicBezTo>
                      <a:pt x="2734235" y="4729778"/>
                      <a:pt x="2678654" y="4742329"/>
                      <a:pt x="2673275" y="4785360"/>
                    </a:cubicBezTo>
                    <a:cubicBezTo>
                      <a:pt x="2667896" y="4828391"/>
                      <a:pt x="2689411" y="4878593"/>
                      <a:pt x="2716305" y="4935967"/>
                    </a:cubicBezTo>
                    <a:cubicBezTo>
                      <a:pt x="2743199" y="4993341"/>
                      <a:pt x="2822089" y="5070437"/>
                      <a:pt x="2834640" y="5129604"/>
                    </a:cubicBezTo>
                    <a:cubicBezTo>
                      <a:pt x="2847191" y="5188771"/>
                      <a:pt x="2825675" y="5247939"/>
                      <a:pt x="2791609" y="5290969"/>
                    </a:cubicBezTo>
                    <a:cubicBezTo>
                      <a:pt x="2757543" y="5333999"/>
                      <a:pt x="2673275" y="5375237"/>
                      <a:pt x="2630244" y="5387788"/>
                    </a:cubicBezTo>
                    <a:cubicBezTo>
                      <a:pt x="2587213" y="5400339"/>
                      <a:pt x="2569284" y="5364480"/>
                      <a:pt x="2533425" y="5366273"/>
                    </a:cubicBezTo>
                    <a:cubicBezTo>
                      <a:pt x="2497566" y="5368066"/>
                      <a:pt x="2450950" y="5400339"/>
                      <a:pt x="2415091" y="5398546"/>
                    </a:cubicBezTo>
                    <a:cubicBezTo>
                      <a:pt x="2379232" y="5396753"/>
                      <a:pt x="2359510" y="5378823"/>
                      <a:pt x="2318272" y="5355515"/>
                    </a:cubicBezTo>
                    <a:cubicBezTo>
                      <a:pt x="2277034" y="5332207"/>
                      <a:pt x="2187387" y="5310691"/>
                      <a:pt x="2167665" y="5258696"/>
                    </a:cubicBezTo>
                    <a:cubicBezTo>
                      <a:pt x="2147943" y="5206701"/>
                      <a:pt x="2185594" y="5097331"/>
                      <a:pt x="2199938" y="5043543"/>
                    </a:cubicBezTo>
                    <a:cubicBezTo>
                      <a:pt x="2214282" y="4989755"/>
                      <a:pt x="2250141" y="4975412"/>
                      <a:pt x="2253727" y="4935967"/>
                    </a:cubicBezTo>
                    <a:cubicBezTo>
                      <a:pt x="2257313" y="4896522"/>
                      <a:pt x="2225040" y="4871421"/>
                      <a:pt x="2221454" y="4806875"/>
                    </a:cubicBezTo>
                    <a:cubicBezTo>
                      <a:pt x="2217868" y="4742329"/>
                      <a:pt x="2235797" y="4625788"/>
                      <a:pt x="2232211" y="4548691"/>
                    </a:cubicBezTo>
                    <a:cubicBezTo>
                      <a:pt x="2228625" y="4471594"/>
                      <a:pt x="2198145" y="4396291"/>
                      <a:pt x="2199938" y="4344296"/>
                    </a:cubicBezTo>
                    <a:cubicBezTo>
                      <a:pt x="2201731" y="4292301"/>
                      <a:pt x="2242969" y="4288715"/>
                      <a:pt x="2242969" y="4236720"/>
                    </a:cubicBezTo>
                    <a:cubicBezTo>
                      <a:pt x="2242969" y="4184725"/>
                      <a:pt x="2210696" y="4096870"/>
                      <a:pt x="2199938" y="4032324"/>
                    </a:cubicBezTo>
                    <a:cubicBezTo>
                      <a:pt x="2189180" y="3967778"/>
                      <a:pt x="2187388" y="3887096"/>
                      <a:pt x="2178423" y="3849444"/>
                    </a:cubicBezTo>
                    <a:cubicBezTo>
                      <a:pt x="2169458" y="3811792"/>
                      <a:pt x="2153322" y="3793863"/>
                      <a:pt x="2146150" y="3806414"/>
                    </a:cubicBezTo>
                    <a:cubicBezTo>
                      <a:pt x="2138978" y="3818965"/>
                      <a:pt x="2153321" y="3874546"/>
                      <a:pt x="2135392" y="3924748"/>
                    </a:cubicBezTo>
                    <a:cubicBezTo>
                      <a:pt x="2117463" y="3974950"/>
                      <a:pt x="2045746" y="4041289"/>
                      <a:pt x="2038574" y="4107628"/>
                    </a:cubicBezTo>
                    <a:cubicBezTo>
                      <a:pt x="2031402" y="4173967"/>
                      <a:pt x="2092362" y="4233134"/>
                      <a:pt x="2092362" y="4322781"/>
                    </a:cubicBezTo>
                    <a:cubicBezTo>
                      <a:pt x="2092362" y="4412428"/>
                      <a:pt x="2069054" y="4568414"/>
                      <a:pt x="2038574" y="4645510"/>
                    </a:cubicBezTo>
                    <a:cubicBezTo>
                      <a:pt x="2008094" y="4722607"/>
                      <a:pt x="1925619" y="4735158"/>
                      <a:pt x="1909482" y="4785360"/>
                    </a:cubicBezTo>
                    <a:cubicBezTo>
                      <a:pt x="1893346" y="4835562"/>
                      <a:pt x="1941755" y="4889350"/>
                      <a:pt x="1941755" y="4946724"/>
                    </a:cubicBezTo>
                    <a:cubicBezTo>
                      <a:pt x="1941755" y="5004098"/>
                      <a:pt x="1932790" y="5088366"/>
                      <a:pt x="1909482" y="5129604"/>
                    </a:cubicBezTo>
                    <a:cubicBezTo>
                      <a:pt x="1886174" y="5170842"/>
                      <a:pt x="1857486" y="5178014"/>
                      <a:pt x="1801905" y="5194150"/>
                    </a:cubicBezTo>
                    <a:cubicBezTo>
                      <a:pt x="1746324" y="5210287"/>
                      <a:pt x="1642334" y="5226423"/>
                      <a:pt x="1575995" y="5226423"/>
                    </a:cubicBezTo>
                    <a:cubicBezTo>
                      <a:pt x="1509656" y="5226423"/>
                      <a:pt x="1443317" y="5215665"/>
                      <a:pt x="1403872" y="5194150"/>
                    </a:cubicBezTo>
                    <a:cubicBezTo>
                      <a:pt x="1364427" y="5172635"/>
                      <a:pt x="1351878" y="5142155"/>
                      <a:pt x="1339327" y="5097331"/>
                    </a:cubicBezTo>
                    <a:cubicBezTo>
                      <a:pt x="1326777" y="5052508"/>
                      <a:pt x="1307054" y="4987962"/>
                      <a:pt x="1328569" y="4925209"/>
                    </a:cubicBezTo>
                    <a:cubicBezTo>
                      <a:pt x="1350084" y="4862456"/>
                      <a:pt x="1441524" y="4785360"/>
                      <a:pt x="1468418" y="4720814"/>
                    </a:cubicBezTo>
                    <a:cubicBezTo>
                      <a:pt x="1495312" y="4656268"/>
                      <a:pt x="1461247" y="4623995"/>
                      <a:pt x="1489934" y="4537934"/>
                    </a:cubicBezTo>
                    <a:cubicBezTo>
                      <a:pt x="1518621" y="4451873"/>
                      <a:pt x="1624405" y="4274372"/>
                      <a:pt x="1640541" y="4204447"/>
                    </a:cubicBezTo>
                    <a:cubicBezTo>
                      <a:pt x="1656677" y="4134522"/>
                      <a:pt x="1593924" y="4159624"/>
                      <a:pt x="1586752" y="4118386"/>
                    </a:cubicBezTo>
                    <a:cubicBezTo>
                      <a:pt x="1579580" y="4077148"/>
                      <a:pt x="1590338" y="4050254"/>
                      <a:pt x="1597510" y="3957021"/>
                    </a:cubicBezTo>
                    <a:cubicBezTo>
                      <a:pt x="1604682" y="3863788"/>
                      <a:pt x="1644126" y="3713181"/>
                      <a:pt x="1629783" y="3558988"/>
                    </a:cubicBezTo>
                    <a:cubicBezTo>
                      <a:pt x="1615440" y="3404795"/>
                      <a:pt x="1550894" y="3191435"/>
                      <a:pt x="1511449" y="3031863"/>
                    </a:cubicBezTo>
                    <a:cubicBezTo>
                      <a:pt x="1472004" y="2872291"/>
                      <a:pt x="1421802" y="2727063"/>
                      <a:pt x="1393115" y="2601557"/>
                    </a:cubicBezTo>
                    <a:cubicBezTo>
                      <a:pt x="1364428" y="2476051"/>
                      <a:pt x="1348292" y="2354132"/>
                      <a:pt x="1339327" y="2278828"/>
                    </a:cubicBezTo>
                    <a:cubicBezTo>
                      <a:pt x="1330362" y="2203525"/>
                      <a:pt x="1376979" y="2178423"/>
                      <a:pt x="1328569" y="2149736"/>
                    </a:cubicBezTo>
                    <a:close/>
                  </a:path>
                </a:pathLst>
              </a:custGeom>
              <a:blipFill>
                <a:blip r:embed="rId12" cstate="print"/>
                <a:stretch>
                  <a:fillRect/>
                </a:stretch>
              </a:blip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4" name="Forme libre 33"/>
              <p:cNvSpPr/>
              <p:nvPr/>
            </p:nvSpPr>
            <p:spPr>
              <a:xfrm flipH="1">
                <a:off x="1428728" y="4857760"/>
                <a:ext cx="2214578" cy="1727433"/>
              </a:xfrm>
              <a:custGeom>
                <a:avLst/>
                <a:gdLst>
                  <a:gd name="connsiteX0" fmla="*/ 1160033 w 8385587"/>
                  <a:gd name="connsiteY0" fmla="*/ 2786231 h 6513755"/>
                  <a:gd name="connsiteX1" fmla="*/ 1063215 w 8385587"/>
                  <a:gd name="connsiteY1" fmla="*/ 2581835 h 6513755"/>
                  <a:gd name="connsiteX2" fmla="*/ 944880 w 8385587"/>
                  <a:gd name="connsiteY2" fmla="*/ 2388198 h 6513755"/>
                  <a:gd name="connsiteX3" fmla="*/ 794273 w 8385587"/>
                  <a:gd name="connsiteY3" fmla="*/ 2237591 h 6513755"/>
                  <a:gd name="connsiteX4" fmla="*/ 751243 w 8385587"/>
                  <a:gd name="connsiteY4" fmla="*/ 2065468 h 6513755"/>
                  <a:gd name="connsiteX5" fmla="*/ 826546 w 8385587"/>
                  <a:gd name="connsiteY5" fmla="*/ 1807285 h 6513755"/>
                  <a:gd name="connsiteX6" fmla="*/ 880335 w 8385587"/>
                  <a:gd name="connsiteY6" fmla="*/ 1721224 h 6513755"/>
                  <a:gd name="connsiteX7" fmla="*/ 815789 w 8385587"/>
                  <a:gd name="connsiteY7" fmla="*/ 1624405 h 6513755"/>
                  <a:gd name="connsiteX8" fmla="*/ 783516 w 8385587"/>
                  <a:gd name="connsiteY8" fmla="*/ 1495313 h 6513755"/>
                  <a:gd name="connsiteX9" fmla="*/ 772758 w 8385587"/>
                  <a:gd name="connsiteY9" fmla="*/ 1376979 h 6513755"/>
                  <a:gd name="connsiteX10" fmla="*/ 740485 w 8385587"/>
                  <a:gd name="connsiteY10" fmla="*/ 1140311 h 6513755"/>
                  <a:gd name="connsiteX11" fmla="*/ 783516 w 8385587"/>
                  <a:gd name="connsiteY11" fmla="*/ 763793 h 6513755"/>
                  <a:gd name="connsiteX12" fmla="*/ 1073972 w 8385587"/>
                  <a:gd name="connsiteY12" fmla="*/ 355002 h 6513755"/>
                  <a:gd name="connsiteX13" fmla="*/ 1375186 w 8385587"/>
                  <a:gd name="connsiteY13" fmla="*/ 139849 h 6513755"/>
                  <a:gd name="connsiteX14" fmla="*/ 1762462 w 8385587"/>
                  <a:gd name="connsiteY14" fmla="*/ 21515 h 6513755"/>
                  <a:gd name="connsiteX15" fmla="*/ 2321859 w 8385587"/>
                  <a:gd name="connsiteY15" fmla="*/ 10758 h 6513755"/>
                  <a:gd name="connsiteX16" fmla="*/ 2730650 w 8385587"/>
                  <a:gd name="connsiteY16" fmla="*/ 43031 h 6513755"/>
                  <a:gd name="connsiteX17" fmla="*/ 2838226 w 8385587"/>
                  <a:gd name="connsiteY17" fmla="*/ 182880 h 6513755"/>
                  <a:gd name="connsiteX18" fmla="*/ 2956560 w 8385587"/>
                  <a:gd name="connsiteY18" fmla="*/ 204395 h 6513755"/>
                  <a:gd name="connsiteX19" fmla="*/ 3074895 w 8385587"/>
                  <a:gd name="connsiteY19" fmla="*/ 376518 h 6513755"/>
                  <a:gd name="connsiteX20" fmla="*/ 3182471 w 8385587"/>
                  <a:gd name="connsiteY20" fmla="*/ 548640 h 6513755"/>
                  <a:gd name="connsiteX21" fmla="*/ 3290047 w 8385587"/>
                  <a:gd name="connsiteY21" fmla="*/ 935915 h 6513755"/>
                  <a:gd name="connsiteX22" fmla="*/ 3376109 w 8385587"/>
                  <a:gd name="connsiteY22" fmla="*/ 1161826 h 6513755"/>
                  <a:gd name="connsiteX23" fmla="*/ 3526716 w 8385587"/>
                  <a:gd name="connsiteY23" fmla="*/ 1366221 h 6513755"/>
                  <a:gd name="connsiteX24" fmla="*/ 3634292 w 8385587"/>
                  <a:gd name="connsiteY24" fmla="*/ 1473798 h 6513755"/>
                  <a:gd name="connsiteX25" fmla="*/ 3386866 w 8385587"/>
                  <a:gd name="connsiteY25" fmla="*/ 1430767 h 6513755"/>
                  <a:gd name="connsiteX26" fmla="*/ 3279290 w 8385587"/>
                  <a:gd name="connsiteY26" fmla="*/ 1495313 h 6513755"/>
                  <a:gd name="connsiteX27" fmla="*/ 3343836 w 8385587"/>
                  <a:gd name="connsiteY27" fmla="*/ 1602889 h 6513755"/>
                  <a:gd name="connsiteX28" fmla="*/ 3354593 w 8385587"/>
                  <a:gd name="connsiteY28" fmla="*/ 1721224 h 6513755"/>
                  <a:gd name="connsiteX29" fmla="*/ 3203986 w 8385587"/>
                  <a:gd name="connsiteY29" fmla="*/ 1678193 h 6513755"/>
                  <a:gd name="connsiteX30" fmla="*/ 3268532 w 8385587"/>
                  <a:gd name="connsiteY30" fmla="*/ 1914861 h 6513755"/>
                  <a:gd name="connsiteX31" fmla="*/ 3311563 w 8385587"/>
                  <a:gd name="connsiteY31" fmla="*/ 2194560 h 6513755"/>
                  <a:gd name="connsiteX32" fmla="*/ 3257775 w 8385587"/>
                  <a:gd name="connsiteY32" fmla="*/ 2269864 h 6513755"/>
                  <a:gd name="connsiteX33" fmla="*/ 3333078 w 8385587"/>
                  <a:gd name="connsiteY33" fmla="*/ 2355925 h 6513755"/>
                  <a:gd name="connsiteX34" fmla="*/ 3462170 w 8385587"/>
                  <a:gd name="connsiteY34" fmla="*/ 2366682 h 6513755"/>
                  <a:gd name="connsiteX35" fmla="*/ 3709596 w 8385587"/>
                  <a:gd name="connsiteY35" fmla="*/ 2474259 h 6513755"/>
                  <a:gd name="connsiteX36" fmla="*/ 3957022 w 8385587"/>
                  <a:gd name="connsiteY36" fmla="*/ 2603351 h 6513755"/>
                  <a:gd name="connsiteX37" fmla="*/ 4107629 w 8385587"/>
                  <a:gd name="connsiteY37" fmla="*/ 2592593 h 6513755"/>
                  <a:gd name="connsiteX38" fmla="*/ 4419600 w 8385587"/>
                  <a:gd name="connsiteY38" fmla="*/ 2721685 h 6513755"/>
                  <a:gd name="connsiteX39" fmla="*/ 4516419 w 8385587"/>
                  <a:gd name="connsiteY39" fmla="*/ 2796988 h 6513755"/>
                  <a:gd name="connsiteX40" fmla="*/ 4796118 w 8385587"/>
                  <a:gd name="connsiteY40" fmla="*/ 2829261 h 6513755"/>
                  <a:gd name="connsiteX41" fmla="*/ 4978998 w 8385587"/>
                  <a:gd name="connsiteY41" fmla="*/ 2764715 h 6513755"/>
                  <a:gd name="connsiteX42" fmla="*/ 5097332 w 8385587"/>
                  <a:gd name="connsiteY42" fmla="*/ 2753958 h 6513755"/>
                  <a:gd name="connsiteX43" fmla="*/ 5269455 w 8385587"/>
                  <a:gd name="connsiteY43" fmla="*/ 2915322 h 6513755"/>
                  <a:gd name="connsiteX44" fmla="*/ 5420062 w 8385587"/>
                  <a:gd name="connsiteY44" fmla="*/ 3022899 h 6513755"/>
                  <a:gd name="connsiteX45" fmla="*/ 5549153 w 8385587"/>
                  <a:gd name="connsiteY45" fmla="*/ 3033656 h 6513755"/>
                  <a:gd name="connsiteX46" fmla="*/ 5742791 w 8385587"/>
                  <a:gd name="connsiteY46" fmla="*/ 3108960 h 6513755"/>
                  <a:gd name="connsiteX47" fmla="*/ 5925671 w 8385587"/>
                  <a:gd name="connsiteY47" fmla="*/ 3238052 h 6513755"/>
                  <a:gd name="connsiteX48" fmla="*/ 6087036 w 8385587"/>
                  <a:gd name="connsiteY48" fmla="*/ 3334871 h 6513755"/>
                  <a:gd name="connsiteX49" fmla="*/ 6183855 w 8385587"/>
                  <a:gd name="connsiteY49" fmla="*/ 3420932 h 6513755"/>
                  <a:gd name="connsiteX50" fmla="*/ 6151582 w 8385587"/>
                  <a:gd name="connsiteY50" fmla="*/ 3528508 h 6513755"/>
                  <a:gd name="connsiteX51" fmla="*/ 6237643 w 8385587"/>
                  <a:gd name="connsiteY51" fmla="*/ 3560781 h 6513755"/>
                  <a:gd name="connsiteX52" fmla="*/ 6226885 w 8385587"/>
                  <a:gd name="connsiteY52" fmla="*/ 3636085 h 6513755"/>
                  <a:gd name="connsiteX53" fmla="*/ 6355977 w 8385587"/>
                  <a:gd name="connsiteY53" fmla="*/ 3797449 h 6513755"/>
                  <a:gd name="connsiteX54" fmla="*/ 6366735 w 8385587"/>
                  <a:gd name="connsiteY54" fmla="*/ 4120179 h 6513755"/>
                  <a:gd name="connsiteX55" fmla="*/ 6388250 w 8385587"/>
                  <a:gd name="connsiteY55" fmla="*/ 4442908 h 6513755"/>
                  <a:gd name="connsiteX56" fmla="*/ 6388250 w 8385587"/>
                  <a:gd name="connsiteY56" fmla="*/ 4830184 h 6513755"/>
                  <a:gd name="connsiteX57" fmla="*/ 6399007 w 8385587"/>
                  <a:gd name="connsiteY57" fmla="*/ 5002306 h 6513755"/>
                  <a:gd name="connsiteX58" fmla="*/ 6517342 w 8385587"/>
                  <a:gd name="connsiteY58" fmla="*/ 5045336 h 6513755"/>
                  <a:gd name="connsiteX59" fmla="*/ 6807798 w 8385587"/>
                  <a:gd name="connsiteY59" fmla="*/ 5142155 h 6513755"/>
                  <a:gd name="connsiteX60" fmla="*/ 6969163 w 8385587"/>
                  <a:gd name="connsiteY60" fmla="*/ 5249732 h 6513755"/>
                  <a:gd name="connsiteX61" fmla="*/ 7109012 w 8385587"/>
                  <a:gd name="connsiteY61" fmla="*/ 5195944 h 6513755"/>
                  <a:gd name="connsiteX62" fmla="*/ 7270377 w 8385587"/>
                  <a:gd name="connsiteY62" fmla="*/ 5206701 h 6513755"/>
                  <a:gd name="connsiteX63" fmla="*/ 7388711 w 8385587"/>
                  <a:gd name="connsiteY63" fmla="*/ 5271247 h 6513755"/>
                  <a:gd name="connsiteX64" fmla="*/ 7539318 w 8385587"/>
                  <a:gd name="connsiteY64" fmla="*/ 5325035 h 6513755"/>
                  <a:gd name="connsiteX65" fmla="*/ 7582349 w 8385587"/>
                  <a:gd name="connsiteY65" fmla="*/ 5400339 h 6513755"/>
                  <a:gd name="connsiteX66" fmla="*/ 7679167 w 8385587"/>
                  <a:gd name="connsiteY66" fmla="*/ 5421854 h 6513755"/>
                  <a:gd name="connsiteX67" fmla="*/ 7840532 w 8385587"/>
                  <a:gd name="connsiteY67" fmla="*/ 5540188 h 6513755"/>
                  <a:gd name="connsiteX68" fmla="*/ 7905078 w 8385587"/>
                  <a:gd name="connsiteY68" fmla="*/ 5669280 h 6513755"/>
                  <a:gd name="connsiteX69" fmla="*/ 8034170 w 8385587"/>
                  <a:gd name="connsiteY69" fmla="*/ 5701553 h 6513755"/>
                  <a:gd name="connsiteX70" fmla="*/ 8238565 w 8385587"/>
                  <a:gd name="connsiteY70" fmla="*/ 5884433 h 6513755"/>
                  <a:gd name="connsiteX71" fmla="*/ 8367657 w 8385587"/>
                  <a:gd name="connsiteY71" fmla="*/ 5992009 h 6513755"/>
                  <a:gd name="connsiteX72" fmla="*/ 8346142 w 8385587"/>
                  <a:gd name="connsiteY72" fmla="*/ 6142616 h 6513755"/>
                  <a:gd name="connsiteX73" fmla="*/ 8249323 w 8385587"/>
                  <a:gd name="connsiteY73" fmla="*/ 6185647 h 6513755"/>
                  <a:gd name="connsiteX74" fmla="*/ 7754471 w 8385587"/>
                  <a:gd name="connsiteY74" fmla="*/ 6207162 h 6513755"/>
                  <a:gd name="connsiteX75" fmla="*/ 7582349 w 8385587"/>
                  <a:gd name="connsiteY75" fmla="*/ 6196405 h 6513755"/>
                  <a:gd name="connsiteX76" fmla="*/ 7442499 w 8385587"/>
                  <a:gd name="connsiteY76" fmla="*/ 6303981 h 6513755"/>
                  <a:gd name="connsiteX77" fmla="*/ 7130527 w 8385587"/>
                  <a:gd name="connsiteY77" fmla="*/ 6379285 h 6513755"/>
                  <a:gd name="connsiteX78" fmla="*/ 6560372 w 8385587"/>
                  <a:gd name="connsiteY78" fmla="*/ 6422315 h 6513755"/>
                  <a:gd name="connsiteX79" fmla="*/ 5979459 w 8385587"/>
                  <a:gd name="connsiteY79" fmla="*/ 6465346 h 6513755"/>
                  <a:gd name="connsiteX80" fmla="*/ 5334000 w 8385587"/>
                  <a:gd name="connsiteY80" fmla="*/ 6433073 h 6513755"/>
                  <a:gd name="connsiteX81" fmla="*/ 5097332 w 8385587"/>
                  <a:gd name="connsiteY81" fmla="*/ 6357769 h 6513755"/>
                  <a:gd name="connsiteX82" fmla="*/ 4978998 w 8385587"/>
                  <a:gd name="connsiteY82" fmla="*/ 6207162 h 6513755"/>
                  <a:gd name="connsiteX83" fmla="*/ 4882179 w 8385587"/>
                  <a:gd name="connsiteY83" fmla="*/ 6174889 h 6513755"/>
                  <a:gd name="connsiteX84" fmla="*/ 4839149 w 8385587"/>
                  <a:gd name="connsiteY84" fmla="*/ 6131859 h 6513755"/>
                  <a:gd name="connsiteX85" fmla="*/ 4849906 w 8385587"/>
                  <a:gd name="connsiteY85" fmla="*/ 6024282 h 6513755"/>
                  <a:gd name="connsiteX86" fmla="*/ 4645511 w 8385587"/>
                  <a:gd name="connsiteY86" fmla="*/ 6067313 h 6513755"/>
                  <a:gd name="connsiteX87" fmla="*/ 4462631 w 8385587"/>
                  <a:gd name="connsiteY87" fmla="*/ 6045798 h 6513755"/>
                  <a:gd name="connsiteX88" fmla="*/ 4365812 w 8385587"/>
                  <a:gd name="connsiteY88" fmla="*/ 5981252 h 6513755"/>
                  <a:gd name="connsiteX89" fmla="*/ 4258236 w 8385587"/>
                  <a:gd name="connsiteY89" fmla="*/ 6002767 h 6513755"/>
                  <a:gd name="connsiteX90" fmla="*/ 4129144 w 8385587"/>
                  <a:gd name="connsiteY90" fmla="*/ 5905948 h 6513755"/>
                  <a:gd name="connsiteX91" fmla="*/ 4150659 w 8385587"/>
                  <a:gd name="connsiteY91" fmla="*/ 5862918 h 6513755"/>
                  <a:gd name="connsiteX92" fmla="*/ 4043083 w 8385587"/>
                  <a:gd name="connsiteY92" fmla="*/ 5819887 h 6513755"/>
                  <a:gd name="connsiteX93" fmla="*/ 4000052 w 8385587"/>
                  <a:gd name="connsiteY93" fmla="*/ 5927464 h 6513755"/>
                  <a:gd name="connsiteX94" fmla="*/ 3860203 w 8385587"/>
                  <a:gd name="connsiteY94" fmla="*/ 5862918 h 6513755"/>
                  <a:gd name="connsiteX95" fmla="*/ 3666565 w 8385587"/>
                  <a:gd name="connsiteY95" fmla="*/ 5690795 h 6513755"/>
                  <a:gd name="connsiteX96" fmla="*/ 3558989 w 8385587"/>
                  <a:gd name="connsiteY96" fmla="*/ 5615492 h 6513755"/>
                  <a:gd name="connsiteX97" fmla="*/ 3440655 w 8385587"/>
                  <a:gd name="connsiteY97" fmla="*/ 5540188 h 6513755"/>
                  <a:gd name="connsiteX98" fmla="*/ 3386866 w 8385587"/>
                  <a:gd name="connsiteY98" fmla="*/ 5572461 h 6513755"/>
                  <a:gd name="connsiteX99" fmla="*/ 3171713 w 8385587"/>
                  <a:gd name="connsiteY99" fmla="*/ 5701553 h 6513755"/>
                  <a:gd name="connsiteX100" fmla="*/ 2913530 w 8385587"/>
                  <a:gd name="connsiteY100" fmla="*/ 5862918 h 6513755"/>
                  <a:gd name="connsiteX101" fmla="*/ 2719892 w 8385587"/>
                  <a:gd name="connsiteY101" fmla="*/ 5927464 h 6513755"/>
                  <a:gd name="connsiteX102" fmla="*/ 2687619 w 8385587"/>
                  <a:gd name="connsiteY102" fmla="*/ 5959736 h 6513755"/>
                  <a:gd name="connsiteX103" fmla="*/ 2580043 w 8385587"/>
                  <a:gd name="connsiteY103" fmla="*/ 6013525 h 6513755"/>
                  <a:gd name="connsiteX104" fmla="*/ 2364890 w 8385587"/>
                  <a:gd name="connsiteY104" fmla="*/ 5948979 h 6513755"/>
                  <a:gd name="connsiteX105" fmla="*/ 2246556 w 8385587"/>
                  <a:gd name="connsiteY105" fmla="*/ 5862918 h 6513755"/>
                  <a:gd name="connsiteX106" fmla="*/ 2160495 w 8385587"/>
                  <a:gd name="connsiteY106" fmla="*/ 5852160 h 6513755"/>
                  <a:gd name="connsiteX107" fmla="*/ 2020645 w 8385587"/>
                  <a:gd name="connsiteY107" fmla="*/ 5755341 h 6513755"/>
                  <a:gd name="connsiteX108" fmla="*/ 1837765 w 8385587"/>
                  <a:gd name="connsiteY108" fmla="*/ 5744584 h 6513755"/>
                  <a:gd name="connsiteX109" fmla="*/ 1708673 w 8385587"/>
                  <a:gd name="connsiteY109" fmla="*/ 5798372 h 6513755"/>
                  <a:gd name="connsiteX110" fmla="*/ 1579582 w 8385587"/>
                  <a:gd name="connsiteY110" fmla="*/ 5755341 h 6513755"/>
                  <a:gd name="connsiteX111" fmla="*/ 1633370 w 8385587"/>
                  <a:gd name="connsiteY111" fmla="*/ 5669280 h 6513755"/>
                  <a:gd name="connsiteX112" fmla="*/ 1568824 w 8385587"/>
                  <a:gd name="connsiteY112" fmla="*/ 5658522 h 6513755"/>
                  <a:gd name="connsiteX113" fmla="*/ 1493520 w 8385587"/>
                  <a:gd name="connsiteY113" fmla="*/ 5637007 h 6513755"/>
                  <a:gd name="connsiteX114" fmla="*/ 1536551 w 8385587"/>
                  <a:gd name="connsiteY114" fmla="*/ 5540188 h 6513755"/>
                  <a:gd name="connsiteX115" fmla="*/ 1461247 w 8385587"/>
                  <a:gd name="connsiteY115" fmla="*/ 5540188 h 6513755"/>
                  <a:gd name="connsiteX116" fmla="*/ 1418217 w 8385587"/>
                  <a:gd name="connsiteY116" fmla="*/ 5497158 h 6513755"/>
                  <a:gd name="connsiteX117" fmla="*/ 1536551 w 8385587"/>
                  <a:gd name="connsiteY117" fmla="*/ 5432612 h 6513755"/>
                  <a:gd name="connsiteX118" fmla="*/ 1708673 w 8385587"/>
                  <a:gd name="connsiteY118" fmla="*/ 5357308 h 6513755"/>
                  <a:gd name="connsiteX119" fmla="*/ 1891553 w 8385587"/>
                  <a:gd name="connsiteY119" fmla="*/ 5335793 h 6513755"/>
                  <a:gd name="connsiteX120" fmla="*/ 2085191 w 8385587"/>
                  <a:gd name="connsiteY120" fmla="*/ 5378824 h 6513755"/>
                  <a:gd name="connsiteX121" fmla="*/ 2214283 w 8385587"/>
                  <a:gd name="connsiteY121" fmla="*/ 5325035 h 6513755"/>
                  <a:gd name="connsiteX122" fmla="*/ 2407920 w 8385587"/>
                  <a:gd name="connsiteY122" fmla="*/ 5335793 h 6513755"/>
                  <a:gd name="connsiteX123" fmla="*/ 2537012 w 8385587"/>
                  <a:gd name="connsiteY123" fmla="*/ 5271247 h 6513755"/>
                  <a:gd name="connsiteX124" fmla="*/ 2730650 w 8385587"/>
                  <a:gd name="connsiteY124" fmla="*/ 5152913 h 6513755"/>
                  <a:gd name="connsiteX125" fmla="*/ 2795196 w 8385587"/>
                  <a:gd name="connsiteY125" fmla="*/ 5066852 h 6513755"/>
                  <a:gd name="connsiteX126" fmla="*/ 2676862 w 8385587"/>
                  <a:gd name="connsiteY126" fmla="*/ 5045336 h 6513755"/>
                  <a:gd name="connsiteX127" fmla="*/ 2311102 w 8385587"/>
                  <a:gd name="connsiteY127" fmla="*/ 4862456 h 6513755"/>
                  <a:gd name="connsiteX128" fmla="*/ 2095949 w 8385587"/>
                  <a:gd name="connsiteY128" fmla="*/ 4539727 h 6513755"/>
                  <a:gd name="connsiteX129" fmla="*/ 1956099 w 8385587"/>
                  <a:gd name="connsiteY129" fmla="*/ 4453666 h 6513755"/>
                  <a:gd name="connsiteX130" fmla="*/ 1913069 w 8385587"/>
                  <a:gd name="connsiteY130" fmla="*/ 4367605 h 6513755"/>
                  <a:gd name="connsiteX131" fmla="*/ 1794735 w 8385587"/>
                  <a:gd name="connsiteY131" fmla="*/ 4356847 h 6513755"/>
                  <a:gd name="connsiteX132" fmla="*/ 1708673 w 8385587"/>
                  <a:gd name="connsiteY132" fmla="*/ 4238513 h 6513755"/>
                  <a:gd name="connsiteX133" fmla="*/ 1665643 w 8385587"/>
                  <a:gd name="connsiteY133" fmla="*/ 4216998 h 6513755"/>
                  <a:gd name="connsiteX134" fmla="*/ 1665643 w 8385587"/>
                  <a:gd name="connsiteY134" fmla="*/ 4324574 h 6513755"/>
                  <a:gd name="connsiteX135" fmla="*/ 1665643 w 8385587"/>
                  <a:gd name="connsiteY135" fmla="*/ 4421393 h 6513755"/>
                  <a:gd name="connsiteX136" fmla="*/ 1622612 w 8385587"/>
                  <a:gd name="connsiteY136" fmla="*/ 4464424 h 6513755"/>
                  <a:gd name="connsiteX137" fmla="*/ 1622612 w 8385587"/>
                  <a:gd name="connsiteY137" fmla="*/ 4625788 h 6513755"/>
                  <a:gd name="connsiteX138" fmla="*/ 1601097 w 8385587"/>
                  <a:gd name="connsiteY138" fmla="*/ 4894729 h 6513755"/>
                  <a:gd name="connsiteX139" fmla="*/ 1515036 w 8385587"/>
                  <a:gd name="connsiteY139" fmla="*/ 5152913 h 6513755"/>
                  <a:gd name="connsiteX140" fmla="*/ 1396702 w 8385587"/>
                  <a:gd name="connsiteY140" fmla="*/ 5454127 h 6513755"/>
                  <a:gd name="connsiteX141" fmla="*/ 1289125 w 8385587"/>
                  <a:gd name="connsiteY141" fmla="*/ 5819887 h 6513755"/>
                  <a:gd name="connsiteX142" fmla="*/ 1256852 w 8385587"/>
                  <a:gd name="connsiteY142" fmla="*/ 5895191 h 6513755"/>
                  <a:gd name="connsiteX143" fmla="*/ 1278367 w 8385587"/>
                  <a:gd name="connsiteY143" fmla="*/ 6078071 h 6513755"/>
                  <a:gd name="connsiteX144" fmla="*/ 1256852 w 8385587"/>
                  <a:gd name="connsiteY144" fmla="*/ 6303981 h 6513755"/>
                  <a:gd name="connsiteX145" fmla="*/ 1170791 w 8385587"/>
                  <a:gd name="connsiteY145" fmla="*/ 6422315 h 6513755"/>
                  <a:gd name="connsiteX146" fmla="*/ 1127760 w 8385587"/>
                  <a:gd name="connsiteY146" fmla="*/ 6465346 h 6513755"/>
                  <a:gd name="connsiteX147" fmla="*/ 1030942 w 8385587"/>
                  <a:gd name="connsiteY147" fmla="*/ 6433073 h 6513755"/>
                  <a:gd name="connsiteX148" fmla="*/ 977153 w 8385587"/>
                  <a:gd name="connsiteY148" fmla="*/ 6357769 h 6513755"/>
                  <a:gd name="connsiteX149" fmla="*/ 934123 w 8385587"/>
                  <a:gd name="connsiteY149" fmla="*/ 6411558 h 6513755"/>
                  <a:gd name="connsiteX150" fmla="*/ 848062 w 8385587"/>
                  <a:gd name="connsiteY150" fmla="*/ 6400800 h 6513755"/>
                  <a:gd name="connsiteX151" fmla="*/ 783516 w 8385587"/>
                  <a:gd name="connsiteY151" fmla="*/ 6368527 h 6513755"/>
                  <a:gd name="connsiteX152" fmla="*/ 751243 w 8385587"/>
                  <a:gd name="connsiteY152" fmla="*/ 6443831 h 6513755"/>
                  <a:gd name="connsiteX153" fmla="*/ 665182 w 8385587"/>
                  <a:gd name="connsiteY153" fmla="*/ 6508376 h 6513755"/>
                  <a:gd name="connsiteX154" fmla="*/ 579120 w 8385587"/>
                  <a:gd name="connsiteY154" fmla="*/ 6476104 h 6513755"/>
                  <a:gd name="connsiteX155" fmla="*/ 568363 w 8385587"/>
                  <a:gd name="connsiteY155" fmla="*/ 6390042 h 6513755"/>
                  <a:gd name="connsiteX156" fmla="*/ 525332 w 8385587"/>
                  <a:gd name="connsiteY156" fmla="*/ 6433073 h 6513755"/>
                  <a:gd name="connsiteX157" fmla="*/ 493059 w 8385587"/>
                  <a:gd name="connsiteY157" fmla="*/ 6443831 h 6513755"/>
                  <a:gd name="connsiteX158" fmla="*/ 267149 w 8385587"/>
                  <a:gd name="connsiteY158" fmla="*/ 6486861 h 6513755"/>
                  <a:gd name="connsiteX159" fmla="*/ 245633 w 8385587"/>
                  <a:gd name="connsiteY159" fmla="*/ 6422315 h 6513755"/>
                  <a:gd name="connsiteX160" fmla="*/ 170330 w 8385587"/>
                  <a:gd name="connsiteY160" fmla="*/ 6433073 h 6513755"/>
                  <a:gd name="connsiteX161" fmla="*/ 105784 w 8385587"/>
                  <a:gd name="connsiteY161" fmla="*/ 6454588 h 6513755"/>
                  <a:gd name="connsiteX162" fmla="*/ 8965 w 8385587"/>
                  <a:gd name="connsiteY162" fmla="*/ 6433073 h 6513755"/>
                  <a:gd name="connsiteX163" fmla="*/ 51996 w 8385587"/>
                  <a:gd name="connsiteY163" fmla="*/ 6368527 h 6513755"/>
                  <a:gd name="connsiteX164" fmla="*/ 19723 w 8385587"/>
                  <a:gd name="connsiteY164" fmla="*/ 6303981 h 6513755"/>
                  <a:gd name="connsiteX165" fmla="*/ 138057 w 8385587"/>
                  <a:gd name="connsiteY165" fmla="*/ 6239435 h 6513755"/>
                  <a:gd name="connsiteX166" fmla="*/ 310179 w 8385587"/>
                  <a:gd name="connsiteY166" fmla="*/ 6174889 h 6513755"/>
                  <a:gd name="connsiteX167" fmla="*/ 493059 w 8385587"/>
                  <a:gd name="connsiteY167" fmla="*/ 6121101 h 6513755"/>
                  <a:gd name="connsiteX168" fmla="*/ 611393 w 8385587"/>
                  <a:gd name="connsiteY168" fmla="*/ 6035040 h 6513755"/>
                  <a:gd name="connsiteX169" fmla="*/ 697455 w 8385587"/>
                  <a:gd name="connsiteY169" fmla="*/ 6002767 h 6513755"/>
                  <a:gd name="connsiteX170" fmla="*/ 697455 w 8385587"/>
                  <a:gd name="connsiteY170" fmla="*/ 5916706 h 6513755"/>
                  <a:gd name="connsiteX171" fmla="*/ 740485 w 8385587"/>
                  <a:gd name="connsiteY171" fmla="*/ 5766099 h 6513755"/>
                  <a:gd name="connsiteX172" fmla="*/ 751243 w 8385587"/>
                  <a:gd name="connsiteY172" fmla="*/ 5432612 h 6513755"/>
                  <a:gd name="connsiteX173" fmla="*/ 740485 w 8385587"/>
                  <a:gd name="connsiteY173" fmla="*/ 4905487 h 6513755"/>
                  <a:gd name="connsiteX174" fmla="*/ 794273 w 8385587"/>
                  <a:gd name="connsiteY174" fmla="*/ 4572000 h 6513755"/>
                  <a:gd name="connsiteX175" fmla="*/ 858819 w 8385587"/>
                  <a:gd name="connsiteY175" fmla="*/ 4410635 h 6513755"/>
                  <a:gd name="connsiteX176" fmla="*/ 805031 w 8385587"/>
                  <a:gd name="connsiteY176" fmla="*/ 4378362 h 6513755"/>
                  <a:gd name="connsiteX177" fmla="*/ 686697 w 8385587"/>
                  <a:gd name="connsiteY177" fmla="*/ 4346089 h 6513755"/>
                  <a:gd name="connsiteX178" fmla="*/ 600636 w 8385587"/>
                  <a:gd name="connsiteY178" fmla="*/ 4270786 h 6513755"/>
                  <a:gd name="connsiteX179" fmla="*/ 600636 w 8385587"/>
                  <a:gd name="connsiteY179" fmla="*/ 4152452 h 6513755"/>
                  <a:gd name="connsiteX180" fmla="*/ 675939 w 8385587"/>
                  <a:gd name="connsiteY180" fmla="*/ 3980329 h 6513755"/>
                  <a:gd name="connsiteX181" fmla="*/ 751243 w 8385587"/>
                  <a:gd name="connsiteY181" fmla="*/ 3711388 h 6513755"/>
                  <a:gd name="connsiteX182" fmla="*/ 805031 w 8385587"/>
                  <a:gd name="connsiteY182" fmla="*/ 3646842 h 6513755"/>
                  <a:gd name="connsiteX183" fmla="*/ 826546 w 8385587"/>
                  <a:gd name="connsiteY183" fmla="*/ 3463962 h 6513755"/>
                  <a:gd name="connsiteX184" fmla="*/ 912607 w 8385587"/>
                  <a:gd name="connsiteY184" fmla="*/ 3281082 h 6513755"/>
                  <a:gd name="connsiteX185" fmla="*/ 966396 w 8385587"/>
                  <a:gd name="connsiteY185" fmla="*/ 3130475 h 6513755"/>
                  <a:gd name="connsiteX186" fmla="*/ 1020184 w 8385587"/>
                  <a:gd name="connsiteY186" fmla="*/ 2979868 h 6513755"/>
                  <a:gd name="connsiteX187" fmla="*/ 1095487 w 8385587"/>
                  <a:gd name="connsiteY187" fmla="*/ 2883049 h 6513755"/>
                  <a:gd name="connsiteX188" fmla="*/ 1160033 w 8385587"/>
                  <a:gd name="connsiteY188" fmla="*/ 2786231 h 6513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</a:cxnLst>
                <a:rect l="l" t="t" r="r" b="b"/>
                <a:pathLst>
                  <a:path w="8385587" h="6513755">
                    <a:moveTo>
                      <a:pt x="1160033" y="2786231"/>
                    </a:moveTo>
                    <a:cubicBezTo>
                      <a:pt x="1154654" y="2736029"/>
                      <a:pt x="1099074" y="2648174"/>
                      <a:pt x="1063215" y="2581835"/>
                    </a:cubicBezTo>
                    <a:cubicBezTo>
                      <a:pt x="1027356" y="2515496"/>
                      <a:pt x="989704" y="2445572"/>
                      <a:pt x="944880" y="2388198"/>
                    </a:cubicBezTo>
                    <a:cubicBezTo>
                      <a:pt x="900056" y="2330824"/>
                      <a:pt x="826546" y="2291379"/>
                      <a:pt x="794273" y="2237591"/>
                    </a:cubicBezTo>
                    <a:cubicBezTo>
                      <a:pt x="762000" y="2183803"/>
                      <a:pt x="745864" y="2137186"/>
                      <a:pt x="751243" y="2065468"/>
                    </a:cubicBezTo>
                    <a:cubicBezTo>
                      <a:pt x="756622" y="1993750"/>
                      <a:pt x="805031" y="1864659"/>
                      <a:pt x="826546" y="1807285"/>
                    </a:cubicBezTo>
                    <a:cubicBezTo>
                      <a:pt x="848061" y="1749911"/>
                      <a:pt x="882128" y="1751704"/>
                      <a:pt x="880335" y="1721224"/>
                    </a:cubicBezTo>
                    <a:cubicBezTo>
                      <a:pt x="878542" y="1690744"/>
                      <a:pt x="831926" y="1662057"/>
                      <a:pt x="815789" y="1624405"/>
                    </a:cubicBezTo>
                    <a:cubicBezTo>
                      <a:pt x="799653" y="1586753"/>
                      <a:pt x="790688" y="1536551"/>
                      <a:pt x="783516" y="1495313"/>
                    </a:cubicBezTo>
                    <a:cubicBezTo>
                      <a:pt x="776344" y="1454075"/>
                      <a:pt x="779930" y="1436146"/>
                      <a:pt x="772758" y="1376979"/>
                    </a:cubicBezTo>
                    <a:cubicBezTo>
                      <a:pt x="765586" y="1317812"/>
                      <a:pt x="738692" y="1242509"/>
                      <a:pt x="740485" y="1140311"/>
                    </a:cubicBezTo>
                    <a:cubicBezTo>
                      <a:pt x="742278" y="1038113"/>
                      <a:pt x="727935" y="894678"/>
                      <a:pt x="783516" y="763793"/>
                    </a:cubicBezTo>
                    <a:cubicBezTo>
                      <a:pt x="839097" y="632908"/>
                      <a:pt x="975360" y="458993"/>
                      <a:pt x="1073972" y="355002"/>
                    </a:cubicBezTo>
                    <a:cubicBezTo>
                      <a:pt x="1172584" y="251011"/>
                      <a:pt x="1260438" y="195430"/>
                      <a:pt x="1375186" y="139849"/>
                    </a:cubicBezTo>
                    <a:cubicBezTo>
                      <a:pt x="1489934" y="84268"/>
                      <a:pt x="1604683" y="43030"/>
                      <a:pt x="1762462" y="21515"/>
                    </a:cubicBezTo>
                    <a:cubicBezTo>
                      <a:pt x="1920241" y="0"/>
                      <a:pt x="2160494" y="7172"/>
                      <a:pt x="2321859" y="10758"/>
                    </a:cubicBezTo>
                    <a:cubicBezTo>
                      <a:pt x="2483224" y="14344"/>
                      <a:pt x="2644589" y="14344"/>
                      <a:pt x="2730650" y="43031"/>
                    </a:cubicBezTo>
                    <a:cubicBezTo>
                      <a:pt x="2816711" y="71718"/>
                      <a:pt x="2800574" y="155986"/>
                      <a:pt x="2838226" y="182880"/>
                    </a:cubicBezTo>
                    <a:cubicBezTo>
                      <a:pt x="2875878" y="209774"/>
                      <a:pt x="2917115" y="172122"/>
                      <a:pt x="2956560" y="204395"/>
                    </a:cubicBezTo>
                    <a:cubicBezTo>
                      <a:pt x="2996005" y="236668"/>
                      <a:pt x="3037243" y="319144"/>
                      <a:pt x="3074895" y="376518"/>
                    </a:cubicBezTo>
                    <a:cubicBezTo>
                      <a:pt x="3112547" y="433892"/>
                      <a:pt x="3146612" y="455407"/>
                      <a:pt x="3182471" y="548640"/>
                    </a:cubicBezTo>
                    <a:cubicBezTo>
                      <a:pt x="3218330" y="641873"/>
                      <a:pt x="3257774" y="833717"/>
                      <a:pt x="3290047" y="935915"/>
                    </a:cubicBezTo>
                    <a:cubicBezTo>
                      <a:pt x="3322320" y="1038113"/>
                      <a:pt x="3336664" y="1090108"/>
                      <a:pt x="3376109" y="1161826"/>
                    </a:cubicBezTo>
                    <a:cubicBezTo>
                      <a:pt x="3415554" y="1233544"/>
                      <a:pt x="3483686" y="1314226"/>
                      <a:pt x="3526716" y="1366221"/>
                    </a:cubicBezTo>
                    <a:cubicBezTo>
                      <a:pt x="3569746" y="1418216"/>
                      <a:pt x="3657600" y="1463040"/>
                      <a:pt x="3634292" y="1473798"/>
                    </a:cubicBezTo>
                    <a:cubicBezTo>
                      <a:pt x="3610984" y="1484556"/>
                      <a:pt x="3446033" y="1427181"/>
                      <a:pt x="3386866" y="1430767"/>
                    </a:cubicBezTo>
                    <a:cubicBezTo>
                      <a:pt x="3327699" y="1434353"/>
                      <a:pt x="3286462" y="1466626"/>
                      <a:pt x="3279290" y="1495313"/>
                    </a:cubicBezTo>
                    <a:cubicBezTo>
                      <a:pt x="3272118" y="1524000"/>
                      <a:pt x="3331285" y="1565237"/>
                      <a:pt x="3343836" y="1602889"/>
                    </a:cubicBezTo>
                    <a:cubicBezTo>
                      <a:pt x="3356387" y="1640541"/>
                      <a:pt x="3377901" y="1708673"/>
                      <a:pt x="3354593" y="1721224"/>
                    </a:cubicBezTo>
                    <a:cubicBezTo>
                      <a:pt x="3331285" y="1733775"/>
                      <a:pt x="3218330" y="1645920"/>
                      <a:pt x="3203986" y="1678193"/>
                    </a:cubicBezTo>
                    <a:cubicBezTo>
                      <a:pt x="3189642" y="1710466"/>
                      <a:pt x="3250603" y="1828800"/>
                      <a:pt x="3268532" y="1914861"/>
                    </a:cubicBezTo>
                    <a:cubicBezTo>
                      <a:pt x="3286462" y="2000922"/>
                      <a:pt x="3313356" y="2135393"/>
                      <a:pt x="3311563" y="2194560"/>
                    </a:cubicBezTo>
                    <a:cubicBezTo>
                      <a:pt x="3309770" y="2253727"/>
                      <a:pt x="3254189" y="2242970"/>
                      <a:pt x="3257775" y="2269864"/>
                    </a:cubicBezTo>
                    <a:cubicBezTo>
                      <a:pt x="3261361" y="2296758"/>
                      <a:pt x="3299012" y="2339789"/>
                      <a:pt x="3333078" y="2355925"/>
                    </a:cubicBezTo>
                    <a:cubicBezTo>
                      <a:pt x="3367144" y="2372061"/>
                      <a:pt x="3399417" y="2346960"/>
                      <a:pt x="3462170" y="2366682"/>
                    </a:cubicBezTo>
                    <a:cubicBezTo>
                      <a:pt x="3524923" y="2386404"/>
                      <a:pt x="3627121" y="2434814"/>
                      <a:pt x="3709596" y="2474259"/>
                    </a:cubicBezTo>
                    <a:cubicBezTo>
                      <a:pt x="3792071" y="2513704"/>
                      <a:pt x="3890683" y="2583629"/>
                      <a:pt x="3957022" y="2603351"/>
                    </a:cubicBezTo>
                    <a:cubicBezTo>
                      <a:pt x="4023361" y="2623073"/>
                      <a:pt x="4030533" y="2572871"/>
                      <a:pt x="4107629" y="2592593"/>
                    </a:cubicBezTo>
                    <a:cubicBezTo>
                      <a:pt x="4184725" y="2612315"/>
                      <a:pt x="4351468" y="2687619"/>
                      <a:pt x="4419600" y="2721685"/>
                    </a:cubicBezTo>
                    <a:cubicBezTo>
                      <a:pt x="4487732" y="2755751"/>
                      <a:pt x="4453666" y="2779059"/>
                      <a:pt x="4516419" y="2796988"/>
                    </a:cubicBezTo>
                    <a:cubicBezTo>
                      <a:pt x="4579172" y="2814917"/>
                      <a:pt x="4719022" y="2834640"/>
                      <a:pt x="4796118" y="2829261"/>
                    </a:cubicBezTo>
                    <a:cubicBezTo>
                      <a:pt x="4873215" y="2823882"/>
                      <a:pt x="4928796" y="2777265"/>
                      <a:pt x="4978998" y="2764715"/>
                    </a:cubicBezTo>
                    <a:cubicBezTo>
                      <a:pt x="5029200" y="2752165"/>
                      <a:pt x="5048923" y="2728857"/>
                      <a:pt x="5097332" y="2753958"/>
                    </a:cubicBezTo>
                    <a:cubicBezTo>
                      <a:pt x="5145741" y="2779059"/>
                      <a:pt x="5215667" y="2870499"/>
                      <a:pt x="5269455" y="2915322"/>
                    </a:cubicBezTo>
                    <a:cubicBezTo>
                      <a:pt x="5323243" y="2960145"/>
                      <a:pt x="5373446" y="3003177"/>
                      <a:pt x="5420062" y="3022899"/>
                    </a:cubicBezTo>
                    <a:cubicBezTo>
                      <a:pt x="5466678" y="3042621"/>
                      <a:pt x="5495365" y="3019313"/>
                      <a:pt x="5549153" y="3033656"/>
                    </a:cubicBezTo>
                    <a:cubicBezTo>
                      <a:pt x="5602941" y="3048000"/>
                      <a:pt x="5680038" y="3074894"/>
                      <a:pt x="5742791" y="3108960"/>
                    </a:cubicBezTo>
                    <a:cubicBezTo>
                      <a:pt x="5805544" y="3143026"/>
                      <a:pt x="5868297" y="3200400"/>
                      <a:pt x="5925671" y="3238052"/>
                    </a:cubicBezTo>
                    <a:cubicBezTo>
                      <a:pt x="5983045" y="3275704"/>
                      <a:pt x="6044005" y="3304391"/>
                      <a:pt x="6087036" y="3334871"/>
                    </a:cubicBezTo>
                    <a:cubicBezTo>
                      <a:pt x="6130067" y="3365351"/>
                      <a:pt x="6173097" y="3388659"/>
                      <a:pt x="6183855" y="3420932"/>
                    </a:cubicBezTo>
                    <a:cubicBezTo>
                      <a:pt x="6194613" y="3453205"/>
                      <a:pt x="6142617" y="3505200"/>
                      <a:pt x="6151582" y="3528508"/>
                    </a:cubicBezTo>
                    <a:cubicBezTo>
                      <a:pt x="6160547" y="3551816"/>
                      <a:pt x="6225093" y="3542852"/>
                      <a:pt x="6237643" y="3560781"/>
                    </a:cubicBezTo>
                    <a:cubicBezTo>
                      <a:pt x="6250193" y="3578710"/>
                      <a:pt x="6207163" y="3596640"/>
                      <a:pt x="6226885" y="3636085"/>
                    </a:cubicBezTo>
                    <a:cubicBezTo>
                      <a:pt x="6246607" y="3675530"/>
                      <a:pt x="6332669" y="3716767"/>
                      <a:pt x="6355977" y="3797449"/>
                    </a:cubicBezTo>
                    <a:cubicBezTo>
                      <a:pt x="6379285" y="3878131"/>
                      <a:pt x="6361356" y="4012602"/>
                      <a:pt x="6366735" y="4120179"/>
                    </a:cubicBezTo>
                    <a:cubicBezTo>
                      <a:pt x="6372114" y="4227756"/>
                      <a:pt x="6384664" y="4324574"/>
                      <a:pt x="6388250" y="4442908"/>
                    </a:cubicBezTo>
                    <a:cubicBezTo>
                      <a:pt x="6391836" y="4561242"/>
                      <a:pt x="6386457" y="4736951"/>
                      <a:pt x="6388250" y="4830184"/>
                    </a:cubicBezTo>
                    <a:cubicBezTo>
                      <a:pt x="6390043" y="4923417"/>
                      <a:pt x="6377492" y="4966447"/>
                      <a:pt x="6399007" y="5002306"/>
                    </a:cubicBezTo>
                    <a:cubicBezTo>
                      <a:pt x="6420522" y="5038165"/>
                      <a:pt x="6517342" y="5045336"/>
                      <a:pt x="6517342" y="5045336"/>
                    </a:cubicBezTo>
                    <a:cubicBezTo>
                      <a:pt x="6585474" y="5068644"/>
                      <a:pt x="6732495" y="5108089"/>
                      <a:pt x="6807798" y="5142155"/>
                    </a:cubicBezTo>
                    <a:cubicBezTo>
                      <a:pt x="6883101" y="5176221"/>
                      <a:pt x="6918961" y="5240767"/>
                      <a:pt x="6969163" y="5249732"/>
                    </a:cubicBezTo>
                    <a:cubicBezTo>
                      <a:pt x="7019365" y="5258697"/>
                      <a:pt x="7058810" y="5203116"/>
                      <a:pt x="7109012" y="5195944"/>
                    </a:cubicBezTo>
                    <a:cubicBezTo>
                      <a:pt x="7159214" y="5188772"/>
                      <a:pt x="7223761" y="5194151"/>
                      <a:pt x="7270377" y="5206701"/>
                    </a:cubicBezTo>
                    <a:cubicBezTo>
                      <a:pt x="7316993" y="5219251"/>
                      <a:pt x="7343888" y="5251525"/>
                      <a:pt x="7388711" y="5271247"/>
                    </a:cubicBezTo>
                    <a:cubicBezTo>
                      <a:pt x="7433535" y="5290969"/>
                      <a:pt x="7507045" y="5303520"/>
                      <a:pt x="7539318" y="5325035"/>
                    </a:cubicBezTo>
                    <a:cubicBezTo>
                      <a:pt x="7571591" y="5346550"/>
                      <a:pt x="7559041" y="5384203"/>
                      <a:pt x="7582349" y="5400339"/>
                    </a:cubicBezTo>
                    <a:cubicBezTo>
                      <a:pt x="7605657" y="5416475"/>
                      <a:pt x="7636137" y="5398546"/>
                      <a:pt x="7679167" y="5421854"/>
                    </a:cubicBezTo>
                    <a:cubicBezTo>
                      <a:pt x="7722197" y="5445162"/>
                      <a:pt x="7802880" y="5498950"/>
                      <a:pt x="7840532" y="5540188"/>
                    </a:cubicBezTo>
                    <a:cubicBezTo>
                      <a:pt x="7878184" y="5581426"/>
                      <a:pt x="7872805" y="5642386"/>
                      <a:pt x="7905078" y="5669280"/>
                    </a:cubicBezTo>
                    <a:cubicBezTo>
                      <a:pt x="7937351" y="5696174"/>
                      <a:pt x="7978589" y="5665694"/>
                      <a:pt x="8034170" y="5701553"/>
                    </a:cubicBezTo>
                    <a:cubicBezTo>
                      <a:pt x="8089751" y="5737412"/>
                      <a:pt x="8182984" y="5836024"/>
                      <a:pt x="8238565" y="5884433"/>
                    </a:cubicBezTo>
                    <a:cubicBezTo>
                      <a:pt x="8294146" y="5932842"/>
                      <a:pt x="8349728" y="5948979"/>
                      <a:pt x="8367657" y="5992009"/>
                    </a:cubicBezTo>
                    <a:cubicBezTo>
                      <a:pt x="8385587" y="6035040"/>
                      <a:pt x="8365864" y="6110343"/>
                      <a:pt x="8346142" y="6142616"/>
                    </a:cubicBezTo>
                    <a:cubicBezTo>
                      <a:pt x="8326420" y="6174889"/>
                      <a:pt x="8347935" y="6174889"/>
                      <a:pt x="8249323" y="6185647"/>
                    </a:cubicBezTo>
                    <a:cubicBezTo>
                      <a:pt x="8150711" y="6196405"/>
                      <a:pt x="7865633" y="6205369"/>
                      <a:pt x="7754471" y="6207162"/>
                    </a:cubicBezTo>
                    <a:cubicBezTo>
                      <a:pt x="7643309" y="6208955"/>
                      <a:pt x="7634344" y="6180269"/>
                      <a:pt x="7582349" y="6196405"/>
                    </a:cubicBezTo>
                    <a:cubicBezTo>
                      <a:pt x="7530354" y="6212541"/>
                      <a:pt x="7517803" y="6273501"/>
                      <a:pt x="7442499" y="6303981"/>
                    </a:cubicBezTo>
                    <a:cubicBezTo>
                      <a:pt x="7367195" y="6334461"/>
                      <a:pt x="7277548" y="6359563"/>
                      <a:pt x="7130527" y="6379285"/>
                    </a:cubicBezTo>
                    <a:cubicBezTo>
                      <a:pt x="6983506" y="6399007"/>
                      <a:pt x="6560372" y="6422315"/>
                      <a:pt x="6560372" y="6422315"/>
                    </a:cubicBezTo>
                    <a:cubicBezTo>
                      <a:pt x="6368527" y="6436658"/>
                      <a:pt x="6183854" y="6463553"/>
                      <a:pt x="5979459" y="6465346"/>
                    </a:cubicBezTo>
                    <a:cubicBezTo>
                      <a:pt x="5775064" y="6467139"/>
                      <a:pt x="5481021" y="6451002"/>
                      <a:pt x="5334000" y="6433073"/>
                    </a:cubicBezTo>
                    <a:cubicBezTo>
                      <a:pt x="5186979" y="6415144"/>
                      <a:pt x="5156499" y="6395421"/>
                      <a:pt x="5097332" y="6357769"/>
                    </a:cubicBezTo>
                    <a:cubicBezTo>
                      <a:pt x="5038165" y="6320117"/>
                      <a:pt x="5014857" y="6237642"/>
                      <a:pt x="4978998" y="6207162"/>
                    </a:cubicBezTo>
                    <a:cubicBezTo>
                      <a:pt x="4943139" y="6176682"/>
                      <a:pt x="4905487" y="6187440"/>
                      <a:pt x="4882179" y="6174889"/>
                    </a:cubicBezTo>
                    <a:cubicBezTo>
                      <a:pt x="4858871" y="6162339"/>
                      <a:pt x="4844528" y="6156960"/>
                      <a:pt x="4839149" y="6131859"/>
                    </a:cubicBezTo>
                    <a:cubicBezTo>
                      <a:pt x="4833770" y="6106758"/>
                      <a:pt x="4882179" y="6035040"/>
                      <a:pt x="4849906" y="6024282"/>
                    </a:cubicBezTo>
                    <a:cubicBezTo>
                      <a:pt x="4817633" y="6013524"/>
                      <a:pt x="4710057" y="6063727"/>
                      <a:pt x="4645511" y="6067313"/>
                    </a:cubicBezTo>
                    <a:cubicBezTo>
                      <a:pt x="4580965" y="6070899"/>
                      <a:pt x="4509247" y="6060141"/>
                      <a:pt x="4462631" y="6045798"/>
                    </a:cubicBezTo>
                    <a:cubicBezTo>
                      <a:pt x="4416015" y="6031455"/>
                      <a:pt x="4399878" y="5988424"/>
                      <a:pt x="4365812" y="5981252"/>
                    </a:cubicBezTo>
                    <a:cubicBezTo>
                      <a:pt x="4331746" y="5974080"/>
                      <a:pt x="4297681" y="6015318"/>
                      <a:pt x="4258236" y="6002767"/>
                    </a:cubicBezTo>
                    <a:cubicBezTo>
                      <a:pt x="4218791" y="5990216"/>
                      <a:pt x="4147073" y="5929256"/>
                      <a:pt x="4129144" y="5905948"/>
                    </a:cubicBezTo>
                    <a:cubicBezTo>
                      <a:pt x="4111215" y="5882640"/>
                      <a:pt x="4165002" y="5877261"/>
                      <a:pt x="4150659" y="5862918"/>
                    </a:cubicBezTo>
                    <a:cubicBezTo>
                      <a:pt x="4136316" y="5848575"/>
                      <a:pt x="4068184" y="5809129"/>
                      <a:pt x="4043083" y="5819887"/>
                    </a:cubicBezTo>
                    <a:cubicBezTo>
                      <a:pt x="4017982" y="5830645"/>
                      <a:pt x="4030532" y="5920292"/>
                      <a:pt x="4000052" y="5927464"/>
                    </a:cubicBezTo>
                    <a:cubicBezTo>
                      <a:pt x="3969572" y="5934636"/>
                      <a:pt x="3915784" y="5902363"/>
                      <a:pt x="3860203" y="5862918"/>
                    </a:cubicBezTo>
                    <a:cubicBezTo>
                      <a:pt x="3804622" y="5823473"/>
                      <a:pt x="3716767" y="5732033"/>
                      <a:pt x="3666565" y="5690795"/>
                    </a:cubicBezTo>
                    <a:cubicBezTo>
                      <a:pt x="3616363" y="5649557"/>
                      <a:pt x="3596641" y="5640593"/>
                      <a:pt x="3558989" y="5615492"/>
                    </a:cubicBezTo>
                    <a:cubicBezTo>
                      <a:pt x="3521337" y="5590391"/>
                      <a:pt x="3469342" y="5547360"/>
                      <a:pt x="3440655" y="5540188"/>
                    </a:cubicBezTo>
                    <a:cubicBezTo>
                      <a:pt x="3411968" y="5533016"/>
                      <a:pt x="3386866" y="5572461"/>
                      <a:pt x="3386866" y="5572461"/>
                    </a:cubicBezTo>
                    <a:lnTo>
                      <a:pt x="3171713" y="5701553"/>
                    </a:lnTo>
                    <a:cubicBezTo>
                      <a:pt x="3092824" y="5749962"/>
                      <a:pt x="2988833" y="5825266"/>
                      <a:pt x="2913530" y="5862918"/>
                    </a:cubicBezTo>
                    <a:cubicBezTo>
                      <a:pt x="2838227" y="5900570"/>
                      <a:pt x="2757544" y="5911328"/>
                      <a:pt x="2719892" y="5927464"/>
                    </a:cubicBezTo>
                    <a:cubicBezTo>
                      <a:pt x="2682240" y="5943600"/>
                      <a:pt x="2710927" y="5945393"/>
                      <a:pt x="2687619" y="5959736"/>
                    </a:cubicBezTo>
                    <a:cubicBezTo>
                      <a:pt x="2664311" y="5974079"/>
                      <a:pt x="2633831" y="6015318"/>
                      <a:pt x="2580043" y="6013525"/>
                    </a:cubicBezTo>
                    <a:cubicBezTo>
                      <a:pt x="2526255" y="6011732"/>
                      <a:pt x="2420471" y="5974080"/>
                      <a:pt x="2364890" y="5948979"/>
                    </a:cubicBezTo>
                    <a:cubicBezTo>
                      <a:pt x="2309309" y="5923878"/>
                      <a:pt x="2280622" y="5879055"/>
                      <a:pt x="2246556" y="5862918"/>
                    </a:cubicBezTo>
                    <a:cubicBezTo>
                      <a:pt x="2212490" y="5846782"/>
                      <a:pt x="2198147" y="5870089"/>
                      <a:pt x="2160495" y="5852160"/>
                    </a:cubicBezTo>
                    <a:cubicBezTo>
                      <a:pt x="2122843" y="5834231"/>
                      <a:pt x="2074433" y="5773270"/>
                      <a:pt x="2020645" y="5755341"/>
                    </a:cubicBezTo>
                    <a:cubicBezTo>
                      <a:pt x="1966857" y="5737412"/>
                      <a:pt x="1889760" y="5737412"/>
                      <a:pt x="1837765" y="5744584"/>
                    </a:cubicBezTo>
                    <a:cubicBezTo>
                      <a:pt x="1785770" y="5751756"/>
                      <a:pt x="1751703" y="5796579"/>
                      <a:pt x="1708673" y="5798372"/>
                    </a:cubicBezTo>
                    <a:cubicBezTo>
                      <a:pt x="1665643" y="5800165"/>
                      <a:pt x="1592133" y="5776856"/>
                      <a:pt x="1579582" y="5755341"/>
                    </a:cubicBezTo>
                    <a:cubicBezTo>
                      <a:pt x="1567032" y="5733826"/>
                      <a:pt x="1635163" y="5685416"/>
                      <a:pt x="1633370" y="5669280"/>
                    </a:cubicBezTo>
                    <a:cubicBezTo>
                      <a:pt x="1631577" y="5653144"/>
                      <a:pt x="1592132" y="5663901"/>
                      <a:pt x="1568824" y="5658522"/>
                    </a:cubicBezTo>
                    <a:cubicBezTo>
                      <a:pt x="1545516" y="5653143"/>
                      <a:pt x="1498899" y="5656729"/>
                      <a:pt x="1493520" y="5637007"/>
                    </a:cubicBezTo>
                    <a:cubicBezTo>
                      <a:pt x="1488141" y="5617285"/>
                      <a:pt x="1541930" y="5556325"/>
                      <a:pt x="1536551" y="5540188"/>
                    </a:cubicBezTo>
                    <a:cubicBezTo>
                      <a:pt x="1531172" y="5524051"/>
                      <a:pt x="1480969" y="5547360"/>
                      <a:pt x="1461247" y="5540188"/>
                    </a:cubicBezTo>
                    <a:cubicBezTo>
                      <a:pt x="1441525" y="5533016"/>
                      <a:pt x="1405666" y="5515087"/>
                      <a:pt x="1418217" y="5497158"/>
                    </a:cubicBezTo>
                    <a:cubicBezTo>
                      <a:pt x="1430768" y="5479229"/>
                      <a:pt x="1488142" y="5455920"/>
                      <a:pt x="1536551" y="5432612"/>
                    </a:cubicBezTo>
                    <a:cubicBezTo>
                      <a:pt x="1584960" y="5409304"/>
                      <a:pt x="1649506" y="5373444"/>
                      <a:pt x="1708673" y="5357308"/>
                    </a:cubicBezTo>
                    <a:cubicBezTo>
                      <a:pt x="1767840" y="5341172"/>
                      <a:pt x="1828800" y="5332207"/>
                      <a:pt x="1891553" y="5335793"/>
                    </a:cubicBezTo>
                    <a:cubicBezTo>
                      <a:pt x="1954306" y="5339379"/>
                      <a:pt x="2031403" y="5380617"/>
                      <a:pt x="2085191" y="5378824"/>
                    </a:cubicBezTo>
                    <a:cubicBezTo>
                      <a:pt x="2138979" y="5377031"/>
                      <a:pt x="2160495" y="5332207"/>
                      <a:pt x="2214283" y="5325035"/>
                    </a:cubicBezTo>
                    <a:cubicBezTo>
                      <a:pt x="2268071" y="5317863"/>
                      <a:pt x="2354132" y="5344758"/>
                      <a:pt x="2407920" y="5335793"/>
                    </a:cubicBezTo>
                    <a:cubicBezTo>
                      <a:pt x="2461708" y="5326828"/>
                      <a:pt x="2483224" y="5301727"/>
                      <a:pt x="2537012" y="5271247"/>
                    </a:cubicBezTo>
                    <a:cubicBezTo>
                      <a:pt x="2590800" y="5240767"/>
                      <a:pt x="2687619" y="5186979"/>
                      <a:pt x="2730650" y="5152913"/>
                    </a:cubicBezTo>
                    <a:cubicBezTo>
                      <a:pt x="2773681" y="5118847"/>
                      <a:pt x="2804161" y="5084781"/>
                      <a:pt x="2795196" y="5066852"/>
                    </a:cubicBezTo>
                    <a:cubicBezTo>
                      <a:pt x="2786231" y="5048923"/>
                      <a:pt x="2757544" y="5079402"/>
                      <a:pt x="2676862" y="5045336"/>
                    </a:cubicBezTo>
                    <a:cubicBezTo>
                      <a:pt x="2596180" y="5011270"/>
                      <a:pt x="2407921" y="4946724"/>
                      <a:pt x="2311102" y="4862456"/>
                    </a:cubicBezTo>
                    <a:cubicBezTo>
                      <a:pt x="2214283" y="4778188"/>
                      <a:pt x="2155116" y="4607859"/>
                      <a:pt x="2095949" y="4539727"/>
                    </a:cubicBezTo>
                    <a:cubicBezTo>
                      <a:pt x="2036782" y="4471595"/>
                      <a:pt x="1986579" y="4482353"/>
                      <a:pt x="1956099" y="4453666"/>
                    </a:cubicBezTo>
                    <a:cubicBezTo>
                      <a:pt x="1925619" y="4424979"/>
                      <a:pt x="1939963" y="4383741"/>
                      <a:pt x="1913069" y="4367605"/>
                    </a:cubicBezTo>
                    <a:cubicBezTo>
                      <a:pt x="1886175" y="4351469"/>
                      <a:pt x="1828801" y="4378362"/>
                      <a:pt x="1794735" y="4356847"/>
                    </a:cubicBezTo>
                    <a:cubicBezTo>
                      <a:pt x="1760669" y="4335332"/>
                      <a:pt x="1730188" y="4261821"/>
                      <a:pt x="1708673" y="4238513"/>
                    </a:cubicBezTo>
                    <a:cubicBezTo>
                      <a:pt x="1687158" y="4215205"/>
                      <a:pt x="1672815" y="4202655"/>
                      <a:pt x="1665643" y="4216998"/>
                    </a:cubicBezTo>
                    <a:cubicBezTo>
                      <a:pt x="1658471" y="4231341"/>
                      <a:pt x="1665643" y="4324574"/>
                      <a:pt x="1665643" y="4324574"/>
                    </a:cubicBezTo>
                    <a:cubicBezTo>
                      <a:pt x="1665643" y="4358640"/>
                      <a:pt x="1672815" y="4398085"/>
                      <a:pt x="1665643" y="4421393"/>
                    </a:cubicBezTo>
                    <a:cubicBezTo>
                      <a:pt x="1658471" y="4444701"/>
                      <a:pt x="1629784" y="4430358"/>
                      <a:pt x="1622612" y="4464424"/>
                    </a:cubicBezTo>
                    <a:cubicBezTo>
                      <a:pt x="1615440" y="4498490"/>
                      <a:pt x="1626198" y="4554071"/>
                      <a:pt x="1622612" y="4625788"/>
                    </a:cubicBezTo>
                    <a:cubicBezTo>
                      <a:pt x="1619026" y="4697506"/>
                      <a:pt x="1619026" y="4806875"/>
                      <a:pt x="1601097" y="4894729"/>
                    </a:cubicBezTo>
                    <a:cubicBezTo>
                      <a:pt x="1583168" y="4982583"/>
                      <a:pt x="1549102" y="5059680"/>
                      <a:pt x="1515036" y="5152913"/>
                    </a:cubicBezTo>
                    <a:cubicBezTo>
                      <a:pt x="1480970" y="5246146"/>
                      <a:pt x="1434354" y="5342965"/>
                      <a:pt x="1396702" y="5454127"/>
                    </a:cubicBezTo>
                    <a:cubicBezTo>
                      <a:pt x="1359050" y="5565289"/>
                      <a:pt x="1312433" y="5746376"/>
                      <a:pt x="1289125" y="5819887"/>
                    </a:cubicBezTo>
                    <a:cubicBezTo>
                      <a:pt x="1265817" y="5893398"/>
                      <a:pt x="1258645" y="5852160"/>
                      <a:pt x="1256852" y="5895191"/>
                    </a:cubicBezTo>
                    <a:cubicBezTo>
                      <a:pt x="1255059" y="5938222"/>
                      <a:pt x="1278367" y="6009939"/>
                      <a:pt x="1278367" y="6078071"/>
                    </a:cubicBezTo>
                    <a:cubicBezTo>
                      <a:pt x="1278367" y="6146203"/>
                      <a:pt x="1274781" y="6246607"/>
                      <a:pt x="1256852" y="6303981"/>
                    </a:cubicBezTo>
                    <a:cubicBezTo>
                      <a:pt x="1238923" y="6361355"/>
                      <a:pt x="1192306" y="6395421"/>
                      <a:pt x="1170791" y="6422315"/>
                    </a:cubicBezTo>
                    <a:cubicBezTo>
                      <a:pt x="1149276" y="6449209"/>
                      <a:pt x="1151068" y="6463553"/>
                      <a:pt x="1127760" y="6465346"/>
                    </a:cubicBezTo>
                    <a:cubicBezTo>
                      <a:pt x="1104452" y="6467139"/>
                      <a:pt x="1056043" y="6451002"/>
                      <a:pt x="1030942" y="6433073"/>
                    </a:cubicBezTo>
                    <a:cubicBezTo>
                      <a:pt x="1005841" y="6415144"/>
                      <a:pt x="993290" y="6361355"/>
                      <a:pt x="977153" y="6357769"/>
                    </a:cubicBezTo>
                    <a:cubicBezTo>
                      <a:pt x="961016" y="6354183"/>
                      <a:pt x="955638" y="6404386"/>
                      <a:pt x="934123" y="6411558"/>
                    </a:cubicBezTo>
                    <a:cubicBezTo>
                      <a:pt x="912608" y="6418730"/>
                      <a:pt x="873163" y="6407972"/>
                      <a:pt x="848062" y="6400800"/>
                    </a:cubicBezTo>
                    <a:cubicBezTo>
                      <a:pt x="822961" y="6393628"/>
                      <a:pt x="799652" y="6361355"/>
                      <a:pt x="783516" y="6368527"/>
                    </a:cubicBezTo>
                    <a:cubicBezTo>
                      <a:pt x="767380" y="6375699"/>
                      <a:pt x="770965" y="6420523"/>
                      <a:pt x="751243" y="6443831"/>
                    </a:cubicBezTo>
                    <a:cubicBezTo>
                      <a:pt x="731521" y="6467139"/>
                      <a:pt x="693869" y="6502997"/>
                      <a:pt x="665182" y="6508376"/>
                    </a:cubicBezTo>
                    <a:cubicBezTo>
                      <a:pt x="636495" y="6513755"/>
                      <a:pt x="595257" y="6495826"/>
                      <a:pt x="579120" y="6476104"/>
                    </a:cubicBezTo>
                    <a:cubicBezTo>
                      <a:pt x="562984" y="6456382"/>
                      <a:pt x="577328" y="6397214"/>
                      <a:pt x="568363" y="6390042"/>
                    </a:cubicBezTo>
                    <a:cubicBezTo>
                      <a:pt x="559398" y="6382870"/>
                      <a:pt x="537883" y="6424108"/>
                      <a:pt x="525332" y="6433073"/>
                    </a:cubicBezTo>
                    <a:cubicBezTo>
                      <a:pt x="512781" y="6442038"/>
                      <a:pt x="536089" y="6434866"/>
                      <a:pt x="493059" y="6443831"/>
                    </a:cubicBezTo>
                    <a:cubicBezTo>
                      <a:pt x="450029" y="6452796"/>
                      <a:pt x="308387" y="6490447"/>
                      <a:pt x="267149" y="6486861"/>
                    </a:cubicBezTo>
                    <a:cubicBezTo>
                      <a:pt x="225911" y="6483275"/>
                      <a:pt x="261769" y="6431280"/>
                      <a:pt x="245633" y="6422315"/>
                    </a:cubicBezTo>
                    <a:cubicBezTo>
                      <a:pt x="229497" y="6413350"/>
                      <a:pt x="193638" y="6427694"/>
                      <a:pt x="170330" y="6433073"/>
                    </a:cubicBezTo>
                    <a:cubicBezTo>
                      <a:pt x="147022" y="6438452"/>
                      <a:pt x="132678" y="6454588"/>
                      <a:pt x="105784" y="6454588"/>
                    </a:cubicBezTo>
                    <a:cubicBezTo>
                      <a:pt x="78890" y="6454588"/>
                      <a:pt x="17930" y="6447417"/>
                      <a:pt x="8965" y="6433073"/>
                    </a:cubicBezTo>
                    <a:cubicBezTo>
                      <a:pt x="0" y="6418730"/>
                      <a:pt x="50203" y="6390042"/>
                      <a:pt x="51996" y="6368527"/>
                    </a:cubicBezTo>
                    <a:cubicBezTo>
                      <a:pt x="53789" y="6347012"/>
                      <a:pt x="5380" y="6325496"/>
                      <a:pt x="19723" y="6303981"/>
                    </a:cubicBezTo>
                    <a:cubicBezTo>
                      <a:pt x="34066" y="6282466"/>
                      <a:pt x="89648" y="6260950"/>
                      <a:pt x="138057" y="6239435"/>
                    </a:cubicBezTo>
                    <a:cubicBezTo>
                      <a:pt x="186466" y="6217920"/>
                      <a:pt x="251012" y="6194611"/>
                      <a:pt x="310179" y="6174889"/>
                    </a:cubicBezTo>
                    <a:cubicBezTo>
                      <a:pt x="369346" y="6155167"/>
                      <a:pt x="442857" y="6144409"/>
                      <a:pt x="493059" y="6121101"/>
                    </a:cubicBezTo>
                    <a:cubicBezTo>
                      <a:pt x="543261" y="6097793"/>
                      <a:pt x="577327" y="6054762"/>
                      <a:pt x="611393" y="6035040"/>
                    </a:cubicBezTo>
                    <a:cubicBezTo>
                      <a:pt x="645459" y="6015318"/>
                      <a:pt x="683111" y="6022489"/>
                      <a:pt x="697455" y="6002767"/>
                    </a:cubicBezTo>
                    <a:cubicBezTo>
                      <a:pt x="711799" y="5983045"/>
                      <a:pt x="690283" y="5956151"/>
                      <a:pt x="697455" y="5916706"/>
                    </a:cubicBezTo>
                    <a:cubicBezTo>
                      <a:pt x="704627" y="5877261"/>
                      <a:pt x="731520" y="5846781"/>
                      <a:pt x="740485" y="5766099"/>
                    </a:cubicBezTo>
                    <a:cubicBezTo>
                      <a:pt x="749450" y="5685417"/>
                      <a:pt x="751243" y="5576047"/>
                      <a:pt x="751243" y="5432612"/>
                    </a:cubicBezTo>
                    <a:cubicBezTo>
                      <a:pt x="751243" y="5289177"/>
                      <a:pt x="733313" y="5048922"/>
                      <a:pt x="740485" y="4905487"/>
                    </a:cubicBezTo>
                    <a:cubicBezTo>
                      <a:pt x="747657" y="4762052"/>
                      <a:pt x="774551" y="4654475"/>
                      <a:pt x="794273" y="4572000"/>
                    </a:cubicBezTo>
                    <a:cubicBezTo>
                      <a:pt x="813995" y="4489525"/>
                      <a:pt x="857026" y="4442908"/>
                      <a:pt x="858819" y="4410635"/>
                    </a:cubicBezTo>
                    <a:cubicBezTo>
                      <a:pt x="860612" y="4378362"/>
                      <a:pt x="833718" y="4389120"/>
                      <a:pt x="805031" y="4378362"/>
                    </a:cubicBezTo>
                    <a:cubicBezTo>
                      <a:pt x="776344" y="4367604"/>
                      <a:pt x="720763" y="4364018"/>
                      <a:pt x="686697" y="4346089"/>
                    </a:cubicBezTo>
                    <a:cubicBezTo>
                      <a:pt x="652631" y="4328160"/>
                      <a:pt x="614980" y="4303059"/>
                      <a:pt x="600636" y="4270786"/>
                    </a:cubicBezTo>
                    <a:cubicBezTo>
                      <a:pt x="586292" y="4238513"/>
                      <a:pt x="588086" y="4200861"/>
                      <a:pt x="600636" y="4152452"/>
                    </a:cubicBezTo>
                    <a:cubicBezTo>
                      <a:pt x="613186" y="4104043"/>
                      <a:pt x="650838" y="4053840"/>
                      <a:pt x="675939" y="3980329"/>
                    </a:cubicBezTo>
                    <a:cubicBezTo>
                      <a:pt x="701040" y="3906818"/>
                      <a:pt x="729728" y="3766969"/>
                      <a:pt x="751243" y="3711388"/>
                    </a:cubicBezTo>
                    <a:cubicBezTo>
                      <a:pt x="772758" y="3655807"/>
                      <a:pt x="792481" y="3688080"/>
                      <a:pt x="805031" y="3646842"/>
                    </a:cubicBezTo>
                    <a:cubicBezTo>
                      <a:pt x="817582" y="3605604"/>
                      <a:pt x="808617" y="3524922"/>
                      <a:pt x="826546" y="3463962"/>
                    </a:cubicBezTo>
                    <a:cubicBezTo>
                      <a:pt x="844475" y="3403002"/>
                      <a:pt x="889299" y="3336663"/>
                      <a:pt x="912607" y="3281082"/>
                    </a:cubicBezTo>
                    <a:cubicBezTo>
                      <a:pt x="935915" y="3225501"/>
                      <a:pt x="966396" y="3130475"/>
                      <a:pt x="966396" y="3130475"/>
                    </a:cubicBezTo>
                    <a:cubicBezTo>
                      <a:pt x="984326" y="3080273"/>
                      <a:pt x="998669" y="3021105"/>
                      <a:pt x="1020184" y="2979868"/>
                    </a:cubicBezTo>
                    <a:cubicBezTo>
                      <a:pt x="1041699" y="2938631"/>
                      <a:pt x="1075765" y="2917115"/>
                      <a:pt x="1095487" y="2883049"/>
                    </a:cubicBezTo>
                    <a:cubicBezTo>
                      <a:pt x="1115209" y="2848983"/>
                      <a:pt x="1165412" y="2836433"/>
                      <a:pt x="1160033" y="2786231"/>
                    </a:cubicBezTo>
                    <a:close/>
                  </a:path>
                </a:pathLst>
              </a:custGeom>
              <a:blipFill>
                <a:blip r:embed="rId1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41" name="Groupe 40"/>
          <p:cNvGrpSpPr/>
          <p:nvPr/>
        </p:nvGrpSpPr>
        <p:grpSpPr>
          <a:xfrm>
            <a:off x="714348" y="142852"/>
            <a:ext cx="3879509" cy="6444000"/>
            <a:chOff x="3357554" y="414000"/>
            <a:chExt cx="3879509" cy="6444000"/>
          </a:xfrm>
        </p:grpSpPr>
        <p:sp>
          <p:nvSpPr>
            <p:cNvPr id="40" name="Forme libre 39"/>
            <p:cNvSpPr/>
            <p:nvPr/>
          </p:nvSpPr>
          <p:spPr>
            <a:xfrm>
              <a:off x="3357554" y="414000"/>
              <a:ext cx="3879509" cy="6444000"/>
            </a:xfrm>
            <a:custGeom>
              <a:avLst/>
              <a:gdLst>
                <a:gd name="connsiteX0" fmla="*/ 2808817 w 2849034"/>
                <a:gd name="connsiteY0" fmla="*/ 5213350 h 5300133"/>
                <a:gd name="connsiteX1" fmla="*/ 2567517 w 2849034"/>
                <a:gd name="connsiteY1" fmla="*/ 4959350 h 5300133"/>
                <a:gd name="connsiteX2" fmla="*/ 1703917 w 2849034"/>
                <a:gd name="connsiteY2" fmla="*/ 4895850 h 5300133"/>
                <a:gd name="connsiteX3" fmla="*/ 891117 w 2849034"/>
                <a:gd name="connsiteY3" fmla="*/ 4895850 h 5300133"/>
                <a:gd name="connsiteX4" fmla="*/ 154517 w 2849034"/>
                <a:gd name="connsiteY4" fmla="*/ 4883150 h 5300133"/>
                <a:gd name="connsiteX5" fmla="*/ 2117 w 2849034"/>
                <a:gd name="connsiteY5" fmla="*/ 4870450 h 5300133"/>
                <a:gd name="connsiteX6" fmla="*/ 2117 w 2849034"/>
                <a:gd name="connsiteY6" fmla="*/ 4870450 h 5300133"/>
                <a:gd name="connsiteX7" fmla="*/ 2117 w 2849034"/>
                <a:gd name="connsiteY7" fmla="*/ 4248150 h 5300133"/>
                <a:gd name="connsiteX8" fmla="*/ 14817 w 2849034"/>
                <a:gd name="connsiteY8" fmla="*/ 3282950 h 5300133"/>
                <a:gd name="connsiteX9" fmla="*/ 14817 w 2849034"/>
                <a:gd name="connsiteY9" fmla="*/ 2876550 h 5300133"/>
                <a:gd name="connsiteX10" fmla="*/ 91017 w 2849034"/>
                <a:gd name="connsiteY10" fmla="*/ 2470150 h 5300133"/>
                <a:gd name="connsiteX11" fmla="*/ 357717 w 2849034"/>
                <a:gd name="connsiteY11" fmla="*/ 1543050 h 5300133"/>
                <a:gd name="connsiteX12" fmla="*/ 662517 w 2849034"/>
                <a:gd name="connsiteY12" fmla="*/ 374650 h 5300133"/>
                <a:gd name="connsiteX13" fmla="*/ 713317 w 2849034"/>
                <a:gd name="connsiteY13" fmla="*/ 222250 h 5300133"/>
                <a:gd name="connsiteX14" fmla="*/ 802217 w 2849034"/>
                <a:gd name="connsiteY14" fmla="*/ 31750 h 5300133"/>
                <a:gd name="connsiteX15" fmla="*/ 903817 w 2849034"/>
                <a:gd name="connsiteY15" fmla="*/ 31750 h 5300133"/>
                <a:gd name="connsiteX16" fmla="*/ 1564217 w 2849034"/>
                <a:gd name="connsiteY16" fmla="*/ 107950 h 5300133"/>
                <a:gd name="connsiteX17" fmla="*/ 2237317 w 2849034"/>
                <a:gd name="connsiteY17" fmla="*/ 184150 h 5300133"/>
                <a:gd name="connsiteX18" fmla="*/ 2605617 w 2849034"/>
                <a:gd name="connsiteY18" fmla="*/ 209550 h 5300133"/>
                <a:gd name="connsiteX19" fmla="*/ 2808817 w 2849034"/>
                <a:gd name="connsiteY19" fmla="*/ 222250 h 5300133"/>
                <a:gd name="connsiteX20" fmla="*/ 2821517 w 2849034"/>
                <a:gd name="connsiteY20" fmla="*/ 260350 h 5300133"/>
                <a:gd name="connsiteX21" fmla="*/ 2821517 w 2849034"/>
                <a:gd name="connsiteY21" fmla="*/ 590550 h 5300133"/>
                <a:gd name="connsiteX22" fmla="*/ 2808817 w 2849034"/>
                <a:gd name="connsiteY22" fmla="*/ 3003550 h 5300133"/>
                <a:gd name="connsiteX23" fmla="*/ 2808817 w 2849034"/>
                <a:gd name="connsiteY23" fmla="*/ 4946650 h 5300133"/>
                <a:gd name="connsiteX24" fmla="*/ 2808817 w 2849034"/>
                <a:gd name="connsiteY24" fmla="*/ 5124450 h 5300133"/>
                <a:gd name="connsiteX25" fmla="*/ 2808817 w 2849034"/>
                <a:gd name="connsiteY25" fmla="*/ 5213350 h 530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49034" h="5300133">
                  <a:moveTo>
                    <a:pt x="2808817" y="5213350"/>
                  </a:moveTo>
                  <a:cubicBezTo>
                    <a:pt x="2768600" y="5185833"/>
                    <a:pt x="2751667" y="5012267"/>
                    <a:pt x="2567517" y="4959350"/>
                  </a:cubicBezTo>
                  <a:cubicBezTo>
                    <a:pt x="2383367" y="4906433"/>
                    <a:pt x="1983317" y="4906433"/>
                    <a:pt x="1703917" y="4895850"/>
                  </a:cubicBezTo>
                  <a:cubicBezTo>
                    <a:pt x="1424517" y="4885267"/>
                    <a:pt x="891117" y="4895850"/>
                    <a:pt x="891117" y="4895850"/>
                  </a:cubicBezTo>
                  <a:lnTo>
                    <a:pt x="154517" y="4883150"/>
                  </a:lnTo>
                  <a:cubicBezTo>
                    <a:pt x="6350" y="4878917"/>
                    <a:pt x="2117" y="4870450"/>
                    <a:pt x="2117" y="4870450"/>
                  </a:cubicBezTo>
                  <a:lnTo>
                    <a:pt x="2117" y="4870450"/>
                  </a:lnTo>
                  <a:cubicBezTo>
                    <a:pt x="2117" y="4766733"/>
                    <a:pt x="0" y="4512733"/>
                    <a:pt x="2117" y="4248150"/>
                  </a:cubicBezTo>
                  <a:cubicBezTo>
                    <a:pt x="4234" y="3983567"/>
                    <a:pt x="12700" y="3511550"/>
                    <a:pt x="14817" y="3282950"/>
                  </a:cubicBezTo>
                  <a:cubicBezTo>
                    <a:pt x="16934" y="3054350"/>
                    <a:pt x="2117" y="3012017"/>
                    <a:pt x="14817" y="2876550"/>
                  </a:cubicBezTo>
                  <a:cubicBezTo>
                    <a:pt x="27517" y="2741083"/>
                    <a:pt x="33867" y="2692400"/>
                    <a:pt x="91017" y="2470150"/>
                  </a:cubicBezTo>
                  <a:cubicBezTo>
                    <a:pt x="148167" y="2247900"/>
                    <a:pt x="262467" y="1892300"/>
                    <a:pt x="357717" y="1543050"/>
                  </a:cubicBezTo>
                  <a:cubicBezTo>
                    <a:pt x="452967" y="1193800"/>
                    <a:pt x="603250" y="594783"/>
                    <a:pt x="662517" y="374650"/>
                  </a:cubicBezTo>
                  <a:cubicBezTo>
                    <a:pt x="721784" y="154517"/>
                    <a:pt x="690034" y="279400"/>
                    <a:pt x="713317" y="222250"/>
                  </a:cubicBezTo>
                  <a:cubicBezTo>
                    <a:pt x="736600" y="165100"/>
                    <a:pt x="770467" y="63500"/>
                    <a:pt x="802217" y="31750"/>
                  </a:cubicBezTo>
                  <a:cubicBezTo>
                    <a:pt x="833967" y="0"/>
                    <a:pt x="776817" y="19050"/>
                    <a:pt x="903817" y="31750"/>
                  </a:cubicBezTo>
                  <a:cubicBezTo>
                    <a:pt x="1030817" y="44450"/>
                    <a:pt x="1564217" y="107950"/>
                    <a:pt x="1564217" y="107950"/>
                  </a:cubicBezTo>
                  <a:lnTo>
                    <a:pt x="2237317" y="184150"/>
                  </a:lnTo>
                  <a:cubicBezTo>
                    <a:pt x="2410884" y="201083"/>
                    <a:pt x="2605617" y="209550"/>
                    <a:pt x="2605617" y="209550"/>
                  </a:cubicBezTo>
                  <a:cubicBezTo>
                    <a:pt x="2700867" y="215900"/>
                    <a:pt x="2772834" y="213783"/>
                    <a:pt x="2808817" y="222250"/>
                  </a:cubicBezTo>
                  <a:cubicBezTo>
                    <a:pt x="2844800" y="230717"/>
                    <a:pt x="2819400" y="198967"/>
                    <a:pt x="2821517" y="260350"/>
                  </a:cubicBezTo>
                  <a:cubicBezTo>
                    <a:pt x="2823634" y="321733"/>
                    <a:pt x="2823634" y="133350"/>
                    <a:pt x="2821517" y="590550"/>
                  </a:cubicBezTo>
                  <a:cubicBezTo>
                    <a:pt x="2819400" y="1047750"/>
                    <a:pt x="2810934" y="2277533"/>
                    <a:pt x="2808817" y="3003550"/>
                  </a:cubicBezTo>
                  <a:cubicBezTo>
                    <a:pt x="2806700" y="3729567"/>
                    <a:pt x="2808817" y="4946650"/>
                    <a:pt x="2808817" y="4946650"/>
                  </a:cubicBezTo>
                  <a:cubicBezTo>
                    <a:pt x="2808817" y="5300133"/>
                    <a:pt x="2813050" y="5084233"/>
                    <a:pt x="2808817" y="5124450"/>
                  </a:cubicBezTo>
                  <a:cubicBezTo>
                    <a:pt x="2804584" y="5164667"/>
                    <a:pt x="2849034" y="5240867"/>
                    <a:pt x="2808817" y="5213350"/>
                  </a:cubicBez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9" name="Image 58" descr="Image5.gif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14744" y="2071678"/>
              <a:ext cx="3005643" cy="3000396"/>
            </a:xfrm>
            <a:prstGeom prst="rect">
              <a:avLst/>
            </a:prstGeom>
          </p:spPr>
        </p:pic>
      </p:grpSp>
      <p:grpSp>
        <p:nvGrpSpPr>
          <p:cNvPr id="47" name="Groupe 46"/>
          <p:cNvGrpSpPr/>
          <p:nvPr/>
        </p:nvGrpSpPr>
        <p:grpSpPr>
          <a:xfrm>
            <a:off x="714348" y="142852"/>
            <a:ext cx="3879509" cy="6444000"/>
            <a:chOff x="642910" y="142852"/>
            <a:chExt cx="3879509" cy="6444000"/>
          </a:xfrm>
        </p:grpSpPr>
        <p:sp>
          <p:nvSpPr>
            <p:cNvPr id="48" name="Forme libre 47"/>
            <p:cNvSpPr/>
            <p:nvPr/>
          </p:nvSpPr>
          <p:spPr>
            <a:xfrm>
              <a:off x="642910" y="142852"/>
              <a:ext cx="3879509" cy="6444000"/>
            </a:xfrm>
            <a:custGeom>
              <a:avLst/>
              <a:gdLst>
                <a:gd name="connsiteX0" fmla="*/ 2808817 w 2849034"/>
                <a:gd name="connsiteY0" fmla="*/ 5213350 h 5300133"/>
                <a:gd name="connsiteX1" fmla="*/ 2567517 w 2849034"/>
                <a:gd name="connsiteY1" fmla="*/ 4959350 h 5300133"/>
                <a:gd name="connsiteX2" fmla="*/ 1703917 w 2849034"/>
                <a:gd name="connsiteY2" fmla="*/ 4895850 h 5300133"/>
                <a:gd name="connsiteX3" fmla="*/ 891117 w 2849034"/>
                <a:gd name="connsiteY3" fmla="*/ 4895850 h 5300133"/>
                <a:gd name="connsiteX4" fmla="*/ 154517 w 2849034"/>
                <a:gd name="connsiteY4" fmla="*/ 4883150 h 5300133"/>
                <a:gd name="connsiteX5" fmla="*/ 2117 w 2849034"/>
                <a:gd name="connsiteY5" fmla="*/ 4870450 h 5300133"/>
                <a:gd name="connsiteX6" fmla="*/ 2117 w 2849034"/>
                <a:gd name="connsiteY6" fmla="*/ 4870450 h 5300133"/>
                <a:gd name="connsiteX7" fmla="*/ 2117 w 2849034"/>
                <a:gd name="connsiteY7" fmla="*/ 4248150 h 5300133"/>
                <a:gd name="connsiteX8" fmla="*/ 14817 w 2849034"/>
                <a:gd name="connsiteY8" fmla="*/ 3282950 h 5300133"/>
                <a:gd name="connsiteX9" fmla="*/ 14817 w 2849034"/>
                <a:gd name="connsiteY9" fmla="*/ 2876550 h 5300133"/>
                <a:gd name="connsiteX10" fmla="*/ 91017 w 2849034"/>
                <a:gd name="connsiteY10" fmla="*/ 2470150 h 5300133"/>
                <a:gd name="connsiteX11" fmla="*/ 357717 w 2849034"/>
                <a:gd name="connsiteY11" fmla="*/ 1543050 h 5300133"/>
                <a:gd name="connsiteX12" fmla="*/ 662517 w 2849034"/>
                <a:gd name="connsiteY12" fmla="*/ 374650 h 5300133"/>
                <a:gd name="connsiteX13" fmla="*/ 713317 w 2849034"/>
                <a:gd name="connsiteY13" fmla="*/ 222250 h 5300133"/>
                <a:gd name="connsiteX14" fmla="*/ 802217 w 2849034"/>
                <a:gd name="connsiteY14" fmla="*/ 31750 h 5300133"/>
                <a:gd name="connsiteX15" fmla="*/ 903817 w 2849034"/>
                <a:gd name="connsiteY15" fmla="*/ 31750 h 5300133"/>
                <a:gd name="connsiteX16" fmla="*/ 1564217 w 2849034"/>
                <a:gd name="connsiteY16" fmla="*/ 107950 h 5300133"/>
                <a:gd name="connsiteX17" fmla="*/ 2237317 w 2849034"/>
                <a:gd name="connsiteY17" fmla="*/ 184150 h 5300133"/>
                <a:gd name="connsiteX18" fmla="*/ 2605617 w 2849034"/>
                <a:gd name="connsiteY18" fmla="*/ 209550 h 5300133"/>
                <a:gd name="connsiteX19" fmla="*/ 2808817 w 2849034"/>
                <a:gd name="connsiteY19" fmla="*/ 222250 h 5300133"/>
                <a:gd name="connsiteX20" fmla="*/ 2821517 w 2849034"/>
                <a:gd name="connsiteY20" fmla="*/ 260350 h 5300133"/>
                <a:gd name="connsiteX21" fmla="*/ 2821517 w 2849034"/>
                <a:gd name="connsiteY21" fmla="*/ 590550 h 5300133"/>
                <a:gd name="connsiteX22" fmla="*/ 2808817 w 2849034"/>
                <a:gd name="connsiteY22" fmla="*/ 3003550 h 5300133"/>
                <a:gd name="connsiteX23" fmla="*/ 2808817 w 2849034"/>
                <a:gd name="connsiteY23" fmla="*/ 4946650 h 5300133"/>
                <a:gd name="connsiteX24" fmla="*/ 2808817 w 2849034"/>
                <a:gd name="connsiteY24" fmla="*/ 5124450 h 5300133"/>
                <a:gd name="connsiteX25" fmla="*/ 2808817 w 2849034"/>
                <a:gd name="connsiteY25" fmla="*/ 5213350 h 530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49034" h="5300133">
                  <a:moveTo>
                    <a:pt x="2808817" y="5213350"/>
                  </a:moveTo>
                  <a:cubicBezTo>
                    <a:pt x="2768600" y="5185833"/>
                    <a:pt x="2751667" y="5012267"/>
                    <a:pt x="2567517" y="4959350"/>
                  </a:cubicBezTo>
                  <a:cubicBezTo>
                    <a:pt x="2383367" y="4906433"/>
                    <a:pt x="1983317" y="4906433"/>
                    <a:pt x="1703917" y="4895850"/>
                  </a:cubicBezTo>
                  <a:cubicBezTo>
                    <a:pt x="1424517" y="4885267"/>
                    <a:pt x="891117" y="4895850"/>
                    <a:pt x="891117" y="4895850"/>
                  </a:cubicBezTo>
                  <a:lnTo>
                    <a:pt x="154517" y="4883150"/>
                  </a:lnTo>
                  <a:cubicBezTo>
                    <a:pt x="6350" y="4878917"/>
                    <a:pt x="2117" y="4870450"/>
                    <a:pt x="2117" y="4870450"/>
                  </a:cubicBezTo>
                  <a:lnTo>
                    <a:pt x="2117" y="4870450"/>
                  </a:lnTo>
                  <a:cubicBezTo>
                    <a:pt x="2117" y="4766733"/>
                    <a:pt x="0" y="4512733"/>
                    <a:pt x="2117" y="4248150"/>
                  </a:cubicBezTo>
                  <a:cubicBezTo>
                    <a:pt x="4234" y="3983567"/>
                    <a:pt x="12700" y="3511550"/>
                    <a:pt x="14817" y="3282950"/>
                  </a:cubicBezTo>
                  <a:cubicBezTo>
                    <a:pt x="16934" y="3054350"/>
                    <a:pt x="2117" y="3012017"/>
                    <a:pt x="14817" y="2876550"/>
                  </a:cubicBezTo>
                  <a:cubicBezTo>
                    <a:pt x="27517" y="2741083"/>
                    <a:pt x="33867" y="2692400"/>
                    <a:pt x="91017" y="2470150"/>
                  </a:cubicBezTo>
                  <a:cubicBezTo>
                    <a:pt x="148167" y="2247900"/>
                    <a:pt x="262467" y="1892300"/>
                    <a:pt x="357717" y="1543050"/>
                  </a:cubicBezTo>
                  <a:cubicBezTo>
                    <a:pt x="452967" y="1193800"/>
                    <a:pt x="603250" y="594783"/>
                    <a:pt x="662517" y="374650"/>
                  </a:cubicBezTo>
                  <a:cubicBezTo>
                    <a:pt x="721784" y="154517"/>
                    <a:pt x="690034" y="279400"/>
                    <a:pt x="713317" y="222250"/>
                  </a:cubicBezTo>
                  <a:cubicBezTo>
                    <a:pt x="736600" y="165100"/>
                    <a:pt x="770467" y="63500"/>
                    <a:pt x="802217" y="31750"/>
                  </a:cubicBezTo>
                  <a:cubicBezTo>
                    <a:pt x="833967" y="0"/>
                    <a:pt x="776817" y="19050"/>
                    <a:pt x="903817" y="31750"/>
                  </a:cubicBezTo>
                  <a:cubicBezTo>
                    <a:pt x="1030817" y="44450"/>
                    <a:pt x="1564217" y="107950"/>
                    <a:pt x="1564217" y="107950"/>
                  </a:cubicBezTo>
                  <a:lnTo>
                    <a:pt x="2237317" y="184150"/>
                  </a:lnTo>
                  <a:cubicBezTo>
                    <a:pt x="2410884" y="201083"/>
                    <a:pt x="2605617" y="209550"/>
                    <a:pt x="2605617" y="209550"/>
                  </a:cubicBezTo>
                  <a:cubicBezTo>
                    <a:pt x="2700867" y="215900"/>
                    <a:pt x="2772834" y="213783"/>
                    <a:pt x="2808817" y="222250"/>
                  </a:cubicBezTo>
                  <a:cubicBezTo>
                    <a:pt x="2844800" y="230717"/>
                    <a:pt x="2819400" y="198967"/>
                    <a:pt x="2821517" y="260350"/>
                  </a:cubicBezTo>
                  <a:cubicBezTo>
                    <a:pt x="2823634" y="321733"/>
                    <a:pt x="2823634" y="133350"/>
                    <a:pt x="2821517" y="590550"/>
                  </a:cubicBezTo>
                  <a:cubicBezTo>
                    <a:pt x="2819400" y="1047750"/>
                    <a:pt x="2810934" y="2277533"/>
                    <a:pt x="2808817" y="3003550"/>
                  </a:cubicBezTo>
                  <a:cubicBezTo>
                    <a:pt x="2806700" y="3729567"/>
                    <a:pt x="2808817" y="4946650"/>
                    <a:pt x="2808817" y="4946650"/>
                  </a:cubicBezTo>
                  <a:cubicBezTo>
                    <a:pt x="2808817" y="5300133"/>
                    <a:pt x="2813050" y="5084233"/>
                    <a:pt x="2808817" y="5124450"/>
                  </a:cubicBezTo>
                  <a:cubicBezTo>
                    <a:pt x="2804584" y="5164667"/>
                    <a:pt x="2849034" y="5240867"/>
                    <a:pt x="2808817" y="5213350"/>
                  </a:cubicBez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49" name="Groupe 31"/>
            <p:cNvGrpSpPr/>
            <p:nvPr/>
          </p:nvGrpSpPr>
          <p:grpSpPr>
            <a:xfrm>
              <a:off x="714349" y="2786058"/>
              <a:ext cx="3571901" cy="1722170"/>
              <a:chOff x="1428728" y="4429132"/>
              <a:chExt cx="4228099" cy="2293674"/>
            </a:xfrm>
          </p:grpSpPr>
          <p:sp>
            <p:nvSpPr>
              <p:cNvPr id="50" name="Forme libre 49"/>
              <p:cNvSpPr/>
              <p:nvPr/>
            </p:nvSpPr>
            <p:spPr>
              <a:xfrm>
                <a:off x="3714744" y="4429132"/>
                <a:ext cx="1942083" cy="2293674"/>
              </a:xfrm>
              <a:custGeom>
                <a:avLst/>
                <a:gdLst>
                  <a:gd name="connsiteX0" fmla="*/ 1328569 w 5950771"/>
                  <a:gd name="connsiteY0" fmla="*/ 2149736 h 5400339"/>
                  <a:gd name="connsiteX1" fmla="*/ 1048870 w 5950771"/>
                  <a:gd name="connsiteY1" fmla="*/ 2106706 h 5400339"/>
                  <a:gd name="connsiteX2" fmla="*/ 973567 w 5950771"/>
                  <a:gd name="connsiteY2" fmla="*/ 2192767 h 5400339"/>
                  <a:gd name="connsiteX3" fmla="*/ 909021 w 5950771"/>
                  <a:gd name="connsiteY3" fmla="*/ 2149736 h 5400339"/>
                  <a:gd name="connsiteX4" fmla="*/ 769171 w 5950771"/>
                  <a:gd name="connsiteY4" fmla="*/ 2311101 h 5400339"/>
                  <a:gd name="connsiteX5" fmla="*/ 618564 w 5950771"/>
                  <a:gd name="connsiteY5" fmla="*/ 2386404 h 5400339"/>
                  <a:gd name="connsiteX6" fmla="*/ 446442 w 5950771"/>
                  <a:gd name="connsiteY6" fmla="*/ 2461708 h 5400339"/>
                  <a:gd name="connsiteX7" fmla="*/ 145228 w 5950771"/>
                  <a:gd name="connsiteY7" fmla="*/ 2311101 h 5400339"/>
                  <a:gd name="connsiteX8" fmla="*/ 48409 w 5950771"/>
                  <a:gd name="connsiteY8" fmla="*/ 2138979 h 5400339"/>
                  <a:gd name="connsiteX9" fmla="*/ 26894 w 5950771"/>
                  <a:gd name="connsiteY9" fmla="*/ 1891553 h 5400339"/>
                  <a:gd name="connsiteX10" fmla="*/ 209774 w 5950771"/>
                  <a:gd name="connsiteY10" fmla="*/ 1654884 h 5400339"/>
                  <a:gd name="connsiteX11" fmla="*/ 155985 w 5950771"/>
                  <a:gd name="connsiteY11" fmla="*/ 1601096 h 5400339"/>
                  <a:gd name="connsiteX12" fmla="*/ 242047 w 5950771"/>
                  <a:gd name="connsiteY12" fmla="*/ 1353670 h 5400339"/>
                  <a:gd name="connsiteX13" fmla="*/ 263562 w 5950771"/>
                  <a:gd name="connsiteY13" fmla="*/ 1138517 h 5400339"/>
                  <a:gd name="connsiteX14" fmla="*/ 328108 w 5950771"/>
                  <a:gd name="connsiteY14" fmla="*/ 848061 h 5400339"/>
                  <a:gd name="connsiteX15" fmla="*/ 414169 w 5950771"/>
                  <a:gd name="connsiteY15" fmla="*/ 783515 h 5400339"/>
                  <a:gd name="connsiteX16" fmla="*/ 489472 w 5950771"/>
                  <a:gd name="connsiteY16" fmla="*/ 675939 h 5400339"/>
                  <a:gd name="connsiteX17" fmla="*/ 554018 w 5950771"/>
                  <a:gd name="connsiteY17" fmla="*/ 600635 h 5400339"/>
                  <a:gd name="connsiteX18" fmla="*/ 554018 w 5950771"/>
                  <a:gd name="connsiteY18" fmla="*/ 482301 h 5400339"/>
                  <a:gd name="connsiteX19" fmla="*/ 424927 w 5950771"/>
                  <a:gd name="connsiteY19" fmla="*/ 557604 h 5400339"/>
                  <a:gd name="connsiteX20" fmla="*/ 295835 w 5950771"/>
                  <a:gd name="connsiteY20" fmla="*/ 686696 h 5400339"/>
                  <a:gd name="connsiteX21" fmla="*/ 338865 w 5950771"/>
                  <a:gd name="connsiteY21" fmla="*/ 568362 h 5400339"/>
                  <a:gd name="connsiteX22" fmla="*/ 134470 w 5950771"/>
                  <a:gd name="connsiteY22" fmla="*/ 762000 h 5400339"/>
                  <a:gd name="connsiteX23" fmla="*/ 209774 w 5950771"/>
                  <a:gd name="connsiteY23" fmla="*/ 643666 h 5400339"/>
                  <a:gd name="connsiteX24" fmla="*/ 112955 w 5950771"/>
                  <a:gd name="connsiteY24" fmla="*/ 665181 h 5400339"/>
                  <a:gd name="connsiteX25" fmla="*/ 263562 w 5950771"/>
                  <a:gd name="connsiteY25" fmla="*/ 568362 h 5400339"/>
                  <a:gd name="connsiteX26" fmla="*/ 424927 w 5950771"/>
                  <a:gd name="connsiteY26" fmla="*/ 428513 h 5400339"/>
                  <a:gd name="connsiteX27" fmla="*/ 188258 w 5950771"/>
                  <a:gd name="connsiteY27" fmla="*/ 460786 h 5400339"/>
                  <a:gd name="connsiteX28" fmla="*/ 91440 w 5950771"/>
                  <a:gd name="connsiteY28" fmla="*/ 632908 h 5400339"/>
                  <a:gd name="connsiteX29" fmla="*/ 155985 w 5950771"/>
                  <a:gd name="connsiteY29" fmla="*/ 428513 h 5400339"/>
                  <a:gd name="connsiteX30" fmla="*/ 26894 w 5950771"/>
                  <a:gd name="connsiteY30" fmla="*/ 525331 h 5400339"/>
                  <a:gd name="connsiteX31" fmla="*/ 102197 w 5950771"/>
                  <a:gd name="connsiteY31" fmla="*/ 406997 h 5400339"/>
                  <a:gd name="connsiteX32" fmla="*/ 209774 w 5950771"/>
                  <a:gd name="connsiteY32" fmla="*/ 396240 h 5400339"/>
                  <a:gd name="connsiteX33" fmla="*/ 112955 w 5950771"/>
                  <a:gd name="connsiteY33" fmla="*/ 363967 h 5400339"/>
                  <a:gd name="connsiteX34" fmla="*/ 295835 w 5950771"/>
                  <a:gd name="connsiteY34" fmla="*/ 277906 h 5400339"/>
                  <a:gd name="connsiteX35" fmla="*/ 199016 w 5950771"/>
                  <a:gd name="connsiteY35" fmla="*/ 277906 h 5400339"/>
                  <a:gd name="connsiteX36" fmla="*/ 317350 w 5950771"/>
                  <a:gd name="connsiteY36" fmla="*/ 202602 h 5400339"/>
                  <a:gd name="connsiteX37" fmla="*/ 467957 w 5950771"/>
                  <a:gd name="connsiteY37" fmla="*/ 181087 h 5400339"/>
                  <a:gd name="connsiteX38" fmla="*/ 532503 w 5950771"/>
                  <a:gd name="connsiteY38" fmla="*/ 181087 h 5400339"/>
                  <a:gd name="connsiteX39" fmla="*/ 607807 w 5950771"/>
                  <a:gd name="connsiteY39" fmla="*/ 19722 h 5400339"/>
                  <a:gd name="connsiteX40" fmla="*/ 661595 w 5950771"/>
                  <a:gd name="connsiteY40" fmla="*/ 62753 h 5400339"/>
                  <a:gd name="connsiteX41" fmla="*/ 726141 w 5950771"/>
                  <a:gd name="connsiteY41" fmla="*/ 30480 h 5400339"/>
                  <a:gd name="connsiteX42" fmla="*/ 801444 w 5950771"/>
                  <a:gd name="connsiteY42" fmla="*/ 191844 h 5400339"/>
                  <a:gd name="connsiteX43" fmla="*/ 887505 w 5950771"/>
                  <a:gd name="connsiteY43" fmla="*/ 267148 h 5400339"/>
                  <a:gd name="connsiteX44" fmla="*/ 919778 w 5950771"/>
                  <a:gd name="connsiteY44" fmla="*/ 148814 h 5400339"/>
                  <a:gd name="connsiteX45" fmla="*/ 1048870 w 5950771"/>
                  <a:gd name="connsiteY45" fmla="*/ 159571 h 5400339"/>
                  <a:gd name="connsiteX46" fmla="*/ 1134931 w 5950771"/>
                  <a:gd name="connsiteY46" fmla="*/ 245633 h 5400339"/>
                  <a:gd name="connsiteX47" fmla="*/ 1188720 w 5950771"/>
                  <a:gd name="connsiteY47" fmla="*/ 191844 h 5400339"/>
                  <a:gd name="connsiteX48" fmla="*/ 1414630 w 5950771"/>
                  <a:gd name="connsiteY48" fmla="*/ 245633 h 5400339"/>
                  <a:gd name="connsiteX49" fmla="*/ 1511449 w 5950771"/>
                  <a:gd name="connsiteY49" fmla="*/ 224117 h 5400339"/>
                  <a:gd name="connsiteX50" fmla="*/ 1737360 w 5950771"/>
                  <a:gd name="connsiteY50" fmla="*/ 288663 h 5400339"/>
                  <a:gd name="connsiteX51" fmla="*/ 1963270 w 5950771"/>
                  <a:gd name="connsiteY51" fmla="*/ 363967 h 5400339"/>
                  <a:gd name="connsiteX52" fmla="*/ 2156908 w 5950771"/>
                  <a:gd name="connsiteY52" fmla="*/ 385482 h 5400339"/>
                  <a:gd name="connsiteX53" fmla="*/ 2436607 w 5950771"/>
                  <a:gd name="connsiteY53" fmla="*/ 589877 h 5400339"/>
                  <a:gd name="connsiteX54" fmla="*/ 2587214 w 5950771"/>
                  <a:gd name="connsiteY54" fmla="*/ 697454 h 5400339"/>
                  <a:gd name="connsiteX55" fmla="*/ 2425849 w 5950771"/>
                  <a:gd name="connsiteY55" fmla="*/ 708211 h 5400339"/>
                  <a:gd name="connsiteX56" fmla="*/ 2651760 w 5950771"/>
                  <a:gd name="connsiteY56" fmla="*/ 901849 h 5400339"/>
                  <a:gd name="connsiteX57" fmla="*/ 2759336 w 5950771"/>
                  <a:gd name="connsiteY57" fmla="*/ 987910 h 5400339"/>
                  <a:gd name="connsiteX58" fmla="*/ 2888428 w 5950771"/>
                  <a:gd name="connsiteY58" fmla="*/ 1073971 h 5400339"/>
                  <a:gd name="connsiteX59" fmla="*/ 3028277 w 5950771"/>
                  <a:gd name="connsiteY59" fmla="*/ 1073971 h 5400339"/>
                  <a:gd name="connsiteX60" fmla="*/ 3125096 w 5950771"/>
                  <a:gd name="connsiteY60" fmla="*/ 1127760 h 5400339"/>
                  <a:gd name="connsiteX61" fmla="*/ 3157369 w 5950771"/>
                  <a:gd name="connsiteY61" fmla="*/ 1289124 h 5400339"/>
                  <a:gd name="connsiteX62" fmla="*/ 3297218 w 5950771"/>
                  <a:gd name="connsiteY62" fmla="*/ 1181548 h 5400339"/>
                  <a:gd name="connsiteX63" fmla="*/ 3587675 w 5950771"/>
                  <a:gd name="connsiteY63" fmla="*/ 1030941 h 5400339"/>
                  <a:gd name="connsiteX64" fmla="*/ 3598432 w 5950771"/>
                  <a:gd name="connsiteY64" fmla="*/ 987910 h 5400339"/>
                  <a:gd name="connsiteX65" fmla="*/ 3792070 w 5950771"/>
                  <a:gd name="connsiteY65" fmla="*/ 794273 h 5400339"/>
                  <a:gd name="connsiteX66" fmla="*/ 3792070 w 5950771"/>
                  <a:gd name="connsiteY66" fmla="*/ 718969 h 5400339"/>
                  <a:gd name="connsiteX67" fmla="*/ 4061011 w 5950771"/>
                  <a:gd name="connsiteY67" fmla="*/ 600635 h 5400339"/>
                  <a:gd name="connsiteX68" fmla="*/ 4243891 w 5950771"/>
                  <a:gd name="connsiteY68" fmla="*/ 643666 h 5400339"/>
                  <a:gd name="connsiteX69" fmla="*/ 4319195 w 5950771"/>
                  <a:gd name="connsiteY69" fmla="*/ 622150 h 5400339"/>
                  <a:gd name="connsiteX70" fmla="*/ 4609651 w 5950771"/>
                  <a:gd name="connsiteY70" fmla="*/ 740484 h 5400339"/>
                  <a:gd name="connsiteX71" fmla="*/ 4738743 w 5950771"/>
                  <a:gd name="connsiteY71" fmla="*/ 772757 h 5400339"/>
                  <a:gd name="connsiteX72" fmla="*/ 4900108 w 5950771"/>
                  <a:gd name="connsiteY72" fmla="*/ 923364 h 5400339"/>
                  <a:gd name="connsiteX73" fmla="*/ 4910865 w 5950771"/>
                  <a:gd name="connsiteY73" fmla="*/ 1095487 h 5400339"/>
                  <a:gd name="connsiteX74" fmla="*/ 4857077 w 5950771"/>
                  <a:gd name="connsiteY74" fmla="*/ 1213821 h 5400339"/>
                  <a:gd name="connsiteX75" fmla="*/ 5093745 w 5950771"/>
                  <a:gd name="connsiteY75" fmla="*/ 1353670 h 5400339"/>
                  <a:gd name="connsiteX76" fmla="*/ 5459505 w 5950771"/>
                  <a:gd name="connsiteY76" fmla="*/ 1665642 h 5400339"/>
                  <a:gd name="connsiteX77" fmla="*/ 5749962 w 5950771"/>
                  <a:gd name="connsiteY77" fmla="*/ 2042160 h 5400339"/>
                  <a:gd name="connsiteX78" fmla="*/ 5610112 w 5950771"/>
                  <a:gd name="connsiteY78" fmla="*/ 1999129 h 5400339"/>
                  <a:gd name="connsiteX79" fmla="*/ 5782235 w 5950771"/>
                  <a:gd name="connsiteY79" fmla="*/ 2203524 h 5400339"/>
                  <a:gd name="connsiteX80" fmla="*/ 5932842 w 5950771"/>
                  <a:gd name="connsiteY80" fmla="*/ 2784437 h 5400339"/>
                  <a:gd name="connsiteX81" fmla="*/ 5889811 w 5950771"/>
                  <a:gd name="connsiteY81" fmla="*/ 2838226 h 5400339"/>
                  <a:gd name="connsiteX82" fmla="*/ 5857538 w 5950771"/>
                  <a:gd name="connsiteY82" fmla="*/ 2827468 h 5400339"/>
                  <a:gd name="connsiteX83" fmla="*/ 5857538 w 5950771"/>
                  <a:gd name="connsiteY83" fmla="*/ 3042621 h 5400339"/>
                  <a:gd name="connsiteX84" fmla="*/ 5825265 w 5950771"/>
                  <a:gd name="connsiteY84" fmla="*/ 2988833 h 5400339"/>
                  <a:gd name="connsiteX85" fmla="*/ 5836023 w 5950771"/>
                  <a:gd name="connsiteY85" fmla="*/ 3247016 h 5400339"/>
                  <a:gd name="connsiteX86" fmla="*/ 5782235 w 5950771"/>
                  <a:gd name="connsiteY86" fmla="*/ 3096409 h 5400339"/>
                  <a:gd name="connsiteX87" fmla="*/ 5685416 w 5950771"/>
                  <a:gd name="connsiteY87" fmla="*/ 3408381 h 5400339"/>
                  <a:gd name="connsiteX88" fmla="*/ 5620870 w 5950771"/>
                  <a:gd name="connsiteY88" fmla="*/ 3408381 h 5400339"/>
                  <a:gd name="connsiteX89" fmla="*/ 5470263 w 5950771"/>
                  <a:gd name="connsiteY89" fmla="*/ 3333077 h 5400339"/>
                  <a:gd name="connsiteX90" fmla="*/ 5373444 w 5950771"/>
                  <a:gd name="connsiteY90" fmla="*/ 3440654 h 5400339"/>
                  <a:gd name="connsiteX91" fmla="*/ 5341171 w 5950771"/>
                  <a:gd name="connsiteY91" fmla="*/ 3472927 h 5400339"/>
                  <a:gd name="connsiteX92" fmla="*/ 5265868 w 5950771"/>
                  <a:gd name="connsiteY92" fmla="*/ 3408381 h 5400339"/>
                  <a:gd name="connsiteX93" fmla="*/ 5244352 w 5950771"/>
                  <a:gd name="connsiteY93" fmla="*/ 3526715 h 5400339"/>
                  <a:gd name="connsiteX94" fmla="*/ 5233595 w 5950771"/>
                  <a:gd name="connsiteY94" fmla="*/ 3634291 h 5400339"/>
                  <a:gd name="connsiteX95" fmla="*/ 5308898 w 5950771"/>
                  <a:gd name="connsiteY95" fmla="*/ 3720353 h 5400339"/>
                  <a:gd name="connsiteX96" fmla="*/ 5351929 w 5950771"/>
                  <a:gd name="connsiteY96" fmla="*/ 4064597 h 5400339"/>
                  <a:gd name="connsiteX97" fmla="*/ 5298141 w 5950771"/>
                  <a:gd name="connsiteY97" fmla="*/ 4279750 h 5400339"/>
                  <a:gd name="connsiteX98" fmla="*/ 5287383 w 5950771"/>
                  <a:gd name="connsiteY98" fmla="*/ 4398084 h 5400339"/>
                  <a:gd name="connsiteX99" fmla="*/ 5341171 w 5950771"/>
                  <a:gd name="connsiteY99" fmla="*/ 4473388 h 5400339"/>
                  <a:gd name="connsiteX100" fmla="*/ 5308898 w 5950771"/>
                  <a:gd name="connsiteY100" fmla="*/ 4667026 h 5400339"/>
                  <a:gd name="connsiteX101" fmla="*/ 5050715 w 5950771"/>
                  <a:gd name="connsiteY101" fmla="*/ 4785360 h 5400339"/>
                  <a:gd name="connsiteX102" fmla="*/ 4857077 w 5950771"/>
                  <a:gd name="connsiteY102" fmla="*/ 4731571 h 5400339"/>
                  <a:gd name="connsiteX103" fmla="*/ 4824804 w 5950771"/>
                  <a:gd name="connsiteY103" fmla="*/ 4699299 h 5400339"/>
                  <a:gd name="connsiteX104" fmla="*/ 4760258 w 5950771"/>
                  <a:gd name="connsiteY104" fmla="*/ 4677783 h 5400339"/>
                  <a:gd name="connsiteX105" fmla="*/ 4738743 w 5950771"/>
                  <a:gd name="connsiteY105" fmla="*/ 4570207 h 5400339"/>
                  <a:gd name="connsiteX106" fmla="*/ 4652682 w 5950771"/>
                  <a:gd name="connsiteY106" fmla="*/ 4591722 h 5400339"/>
                  <a:gd name="connsiteX107" fmla="*/ 4566621 w 5950771"/>
                  <a:gd name="connsiteY107" fmla="*/ 4602480 h 5400339"/>
                  <a:gd name="connsiteX108" fmla="*/ 4448287 w 5950771"/>
                  <a:gd name="connsiteY108" fmla="*/ 4570207 h 5400339"/>
                  <a:gd name="connsiteX109" fmla="*/ 4437529 w 5950771"/>
                  <a:gd name="connsiteY109" fmla="*/ 4398084 h 5400339"/>
                  <a:gd name="connsiteX110" fmla="*/ 4459044 w 5950771"/>
                  <a:gd name="connsiteY110" fmla="*/ 4129143 h 5400339"/>
                  <a:gd name="connsiteX111" fmla="*/ 4329952 w 5950771"/>
                  <a:gd name="connsiteY111" fmla="*/ 3677322 h 5400339"/>
                  <a:gd name="connsiteX112" fmla="*/ 4179345 w 5950771"/>
                  <a:gd name="connsiteY112" fmla="*/ 3429896 h 5400339"/>
                  <a:gd name="connsiteX113" fmla="*/ 4061011 w 5950771"/>
                  <a:gd name="connsiteY113" fmla="*/ 3257774 h 5400339"/>
                  <a:gd name="connsiteX114" fmla="*/ 3931920 w 5950771"/>
                  <a:gd name="connsiteY114" fmla="*/ 3139440 h 5400339"/>
                  <a:gd name="connsiteX115" fmla="*/ 3878131 w 5950771"/>
                  <a:gd name="connsiteY115" fmla="*/ 3064136 h 5400339"/>
                  <a:gd name="connsiteX116" fmla="*/ 3759797 w 5950771"/>
                  <a:gd name="connsiteY116" fmla="*/ 3064136 h 5400339"/>
                  <a:gd name="connsiteX117" fmla="*/ 3673736 w 5950771"/>
                  <a:gd name="connsiteY117" fmla="*/ 3160955 h 5400339"/>
                  <a:gd name="connsiteX118" fmla="*/ 3619948 w 5950771"/>
                  <a:gd name="connsiteY118" fmla="*/ 3300804 h 5400339"/>
                  <a:gd name="connsiteX119" fmla="*/ 3619948 w 5950771"/>
                  <a:gd name="connsiteY119" fmla="*/ 3386866 h 5400339"/>
                  <a:gd name="connsiteX120" fmla="*/ 3910404 w 5950771"/>
                  <a:gd name="connsiteY120" fmla="*/ 3365350 h 5400339"/>
                  <a:gd name="connsiteX121" fmla="*/ 3964192 w 5950771"/>
                  <a:gd name="connsiteY121" fmla="*/ 3365350 h 5400339"/>
                  <a:gd name="connsiteX122" fmla="*/ 4050254 w 5950771"/>
                  <a:gd name="connsiteY122" fmla="*/ 3247016 h 5400339"/>
                  <a:gd name="connsiteX123" fmla="*/ 3996465 w 5950771"/>
                  <a:gd name="connsiteY123" fmla="*/ 3440654 h 5400339"/>
                  <a:gd name="connsiteX124" fmla="*/ 3555402 w 5950771"/>
                  <a:gd name="connsiteY124" fmla="*/ 3419139 h 5400339"/>
                  <a:gd name="connsiteX125" fmla="*/ 3609190 w 5950771"/>
                  <a:gd name="connsiteY125" fmla="*/ 3096409 h 5400339"/>
                  <a:gd name="connsiteX126" fmla="*/ 3759797 w 5950771"/>
                  <a:gd name="connsiteY126" fmla="*/ 2988833 h 5400339"/>
                  <a:gd name="connsiteX127" fmla="*/ 3749040 w 5950771"/>
                  <a:gd name="connsiteY127" fmla="*/ 2945802 h 5400339"/>
                  <a:gd name="connsiteX128" fmla="*/ 3544644 w 5950771"/>
                  <a:gd name="connsiteY128" fmla="*/ 3010348 h 5400339"/>
                  <a:gd name="connsiteX129" fmla="*/ 3415552 w 5950771"/>
                  <a:gd name="connsiteY129" fmla="*/ 3074894 h 5400339"/>
                  <a:gd name="connsiteX130" fmla="*/ 3426310 w 5950771"/>
                  <a:gd name="connsiteY130" fmla="*/ 3160955 h 5400339"/>
                  <a:gd name="connsiteX131" fmla="*/ 3189642 w 5950771"/>
                  <a:gd name="connsiteY131" fmla="*/ 3171713 h 5400339"/>
                  <a:gd name="connsiteX132" fmla="*/ 3146611 w 5950771"/>
                  <a:gd name="connsiteY132" fmla="*/ 3139440 h 5400339"/>
                  <a:gd name="connsiteX133" fmla="*/ 2974489 w 5950771"/>
                  <a:gd name="connsiteY133" fmla="*/ 3193228 h 5400339"/>
                  <a:gd name="connsiteX134" fmla="*/ 2780851 w 5950771"/>
                  <a:gd name="connsiteY134" fmla="*/ 3160955 h 5400339"/>
                  <a:gd name="connsiteX135" fmla="*/ 2759336 w 5950771"/>
                  <a:gd name="connsiteY135" fmla="*/ 3440654 h 5400339"/>
                  <a:gd name="connsiteX136" fmla="*/ 2748578 w 5950771"/>
                  <a:gd name="connsiteY136" fmla="*/ 3709595 h 5400339"/>
                  <a:gd name="connsiteX137" fmla="*/ 2748578 w 5950771"/>
                  <a:gd name="connsiteY137" fmla="*/ 3967779 h 5400339"/>
                  <a:gd name="connsiteX138" fmla="*/ 2791609 w 5950771"/>
                  <a:gd name="connsiteY138" fmla="*/ 4118386 h 5400339"/>
                  <a:gd name="connsiteX139" fmla="*/ 2705548 w 5950771"/>
                  <a:gd name="connsiteY139" fmla="*/ 4225962 h 5400339"/>
                  <a:gd name="connsiteX140" fmla="*/ 2759336 w 5950771"/>
                  <a:gd name="connsiteY140" fmla="*/ 4473388 h 5400339"/>
                  <a:gd name="connsiteX141" fmla="*/ 2748578 w 5950771"/>
                  <a:gd name="connsiteY141" fmla="*/ 4677783 h 5400339"/>
                  <a:gd name="connsiteX142" fmla="*/ 2673275 w 5950771"/>
                  <a:gd name="connsiteY142" fmla="*/ 4785360 h 5400339"/>
                  <a:gd name="connsiteX143" fmla="*/ 2716305 w 5950771"/>
                  <a:gd name="connsiteY143" fmla="*/ 4935967 h 5400339"/>
                  <a:gd name="connsiteX144" fmla="*/ 2834640 w 5950771"/>
                  <a:gd name="connsiteY144" fmla="*/ 5129604 h 5400339"/>
                  <a:gd name="connsiteX145" fmla="*/ 2791609 w 5950771"/>
                  <a:gd name="connsiteY145" fmla="*/ 5290969 h 5400339"/>
                  <a:gd name="connsiteX146" fmla="*/ 2630244 w 5950771"/>
                  <a:gd name="connsiteY146" fmla="*/ 5387788 h 5400339"/>
                  <a:gd name="connsiteX147" fmla="*/ 2533425 w 5950771"/>
                  <a:gd name="connsiteY147" fmla="*/ 5366273 h 5400339"/>
                  <a:gd name="connsiteX148" fmla="*/ 2415091 w 5950771"/>
                  <a:gd name="connsiteY148" fmla="*/ 5398546 h 5400339"/>
                  <a:gd name="connsiteX149" fmla="*/ 2318272 w 5950771"/>
                  <a:gd name="connsiteY149" fmla="*/ 5355515 h 5400339"/>
                  <a:gd name="connsiteX150" fmla="*/ 2167665 w 5950771"/>
                  <a:gd name="connsiteY150" fmla="*/ 5258696 h 5400339"/>
                  <a:gd name="connsiteX151" fmla="*/ 2199938 w 5950771"/>
                  <a:gd name="connsiteY151" fmla="*/ 5043543 h 5400339"/>
                  <a:gd name="connsiteX152" fmla="*/ 2253727 w 5950771"/>
                  <a:gd name="connsiteY152" fmla="*/ 4935967 h 5400339"/>
                  <a:gd name="connsiteX153" fmla="*/ 2221454 w 5950771"/>
                  <a:gd name="connsiteY153" fmla="*/ 4806875 h 5400339"/>
                  <a:gd name="connsiteX154" fmla="*/ 2232211 w 5950771"/>
                  <a:gd name="connsiteY154" fmla="*/ 4548691 h 5400339"/>
                  <a:gd name="connsiteX155" fmla="*/ 2199938 w 5950771"/>
                  <a:gd name="connsiteY155" fmla="*/ 4344296 h 5400339"/>
                  <a:gd name="connsiteX156" fmla="*/ 2242969 w 5950771"/>
                  <a:gd name="connsiteY156" fmla="*/ 4236720 h 5400339"/>
                  <a:gd name="connsiteX157" fmla="*/ 2199938 w 5950771"/>
                  <a:gd name="connsiteY157" fmla="*/ 4032324 h 5400339"/>
                  <a:gd name="connsiteX158" fmla="*/ 2178423 w 5950771"/>
                  <a:gd name="connsiteY158" fmla="*/ 3849444 h 5400339"/>
                  <a:gd name="connsiteX159" fmla="*/ 2146150 w 5950771"/>
                  <a:gd name="connsiteY159" fmla="*/ 3806414 h 5400339"/>
                  <a:gd name="connsiteX160" fmla="*/ 2135392 w 5950771"/>
                  <a:gd name="connsiteY160" fmla="*/ 3924748 h 5400339"/>
                  <a:gd name="connsiteX161" fmla="*/ 2038574 w 5950771"/>
                  <a:gd name="connsiteY161" fmla="*/ 4107628 h 5400339"/>
                  <a:gd name="connsiteX162" fmla="*/ 2092362 w 5950771"/>
                  <a:gd name="connsiteY162" fmla="*/ 4322781 h 5400339"/>
                  <a:gd name="connsiteX163" fmla="*/ 2038574 w 5950771"/>
                  <a:gd name="connsiteY163" fmla="*/ 4645510 h 5400339"/>
                  <a:gd name="connsiteX164" fmla="*/ 1909482 w 5950771"/>
                  <a:gd name="connsiteY164" fmla="*/ 4785360 h 5400339"/>
                  <a:gd name="connsiteX165" fmla="*/ 1941755 w 5950771"/>
                  <a:gd name="connsiteY165" fmla="*/ 4946724 h 5400339"/>
                  <a:gd name="connsiteX166" fmla="*/ 1909482 w 5950771"/>
                  <a:gd name="connsiteY166" fmla="*/ 5129604 h 5400339"/>
                  <a:gd name="connsiteX167" fmla="*/ 1801905 w 5950771"/>
                  <a:gd name="connsiteY167" fmla="*/ 5194150 h 5400339"/>
                  <a:gd name="connsiteX168" fmla="*/ 1575995 w 5950771"/>
                  <a:gd name="connsiteY168" fmla="*/ 5226423 h 5400339"/>
                  <a:gd name="connsiteX169" fmla="*/ 1403872 w 5950771"/>
                  <a:gd name="connsiteY169" fmla="*/ 5194150 h 5400339"/>
                  <a:gd name="connsiteX170" fmla="*/ 1339327 w 5950771"/>
                  <a:gd name="connsiteY170" fmla="*/ 5097331 h 5400339"/>
                  <a:gd name="connsiteX171" fmla="*/ 1328569 w 5950771"/>
                  <a:gd name="connsiteY171" fmla="*/ 4925209 h 5400339"/>
                  <a:gd name="connsiteX172" fmla="*/ 1468418 w 5950771"/>
                  <a:gd name="connsiteY172" fmla="*/ 4720814 h 5400339"/>
                  <a:gd name="connsiteX173" fmla="*/ 1489934 w 5950771"/>
                  <a:gd name="connsiteY173" fmla="*/ 4537934 h 5400339"/>
                  <a:gd name="connsiteX174" fmla="*/ 1640541 w 5950771"/>
                  <a:gd name="connsiteY174" fmla="*/ 4204447 h 5400339"/>
                  <a:gd name="connsiteX175" fmla="*/ 1586752 w 5950771"/>
                  <a:gd name="connsiteY175" fmla="*/ 4118386 h 5400339"/>
                  <a:gd name="connsiteX176" fmla="*/ 1597510 w 5950771"/>
                  <a:gd name="connsiteY176" fmla="*/ 3957021 h 5400339"/>
                  <a:gd name="connsiteX177" fmla="*/ 1629783 w 5950771"/>
                  <a:gd name="connsiteY177" fmla="*/ 3558988 h 5400339"/>
                  <a:gd name="connsiteX178" fmla="*/ 1511449 w 5950771"/>
                  <a:gd name="connsiteY178" fmla="*/ 3031863 h 5400339"/>
                  <a:gd name="connsiteX179" fmla="*/ 1393115 w 5950771"/>
                  <a:gd name="connsiteY179" fmla="*/ 2601557 h 5400339"/>
                  <a:gd name="connsiteX180" fmla="*/ 1339327 w 5950771"/>
                  <a:gd name="connsiteY180" fmla="*/ 2278828 h 5400339"/>
                  <a:gd name="connsiteX181" fmla="*/ 1328569 w 5950771"/>
                  <a:gd name="connsiteY181" fmla="*/ 2149736 h 5400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</a:cxnLst>
                <a:rect l="l" t="t" r="r" b="b"/>
                <a:pathLst>
                  <a:path w="5950771" h="5400339">
                    <a:moveTo>
                      <a:pt x="1328569" y="2149736"/>
                    </a:moveTo>
                    <a:cubicBezTo>
                      <a:pt x="1280160" y="2121049"/>
                      <a:pt x="1108037" y="2099534"/>
                      <a:pt x="1048870" y="2106706"/>
                    </a:cubicBezTo>
                    <a:cubicBezTo>
                      <a:pt x="989703" y="2113878"/>
                      <a:pt x="996875" y="2185595"/>
                      <a:pt x="973567" y="2192767"/>
                    </a:cubicBezTo>
                    <a:cubicBezTo>
                      <a:pt x="950259" y="2199939"/>
                      <a:pt x="943087" y="2130014"/>
                      <a:pt x="909021" y="2149736"/>
                    </a:cubicBezTo>
                    <a:cubicBezTo>
                      <a:pt x="874955" y="2169458"/>
                      <a:pt x="817581" y="2271656"/>
                      <a:pt x="769171" y="2311101"/>
                    </a:cubicBezTo>
                    <a:cubicBezTo>
                      <a:pt x="720761" y="2350546"/>
                      <a:pt x="672352" y="2361303"/>
                      <a:pt x="618564" y="2386404"/>
                    </a:cubicBezTo>
                    <a:cubicBezTo>
                      <a:pt x="564776" y="2411505"/>
                      <a:pt x="525331" y="2474258"/>
                      <a:pt x="446442" y="2461708"/>
                    </a:cubicBezTo>
                    <a:cubicBezTo>
                      <a:pt x="367553" y="2449158"/>
                      <a:pt x="211567" y="2364889"/>
                      <a:pt x="145228" y="2311101"/>
                    </a:cubicBezTo>
                    <a:cubicBezTo>
                      <a:pt x="78889" y="2257313"/>
                      <a:pt x="68131" y="2208904"/>
                      <a:pt x="48409" y="2138979"/>
                    </a:cubicBezTo>
                    <a:cubicBezTo>
                      <a:pt x="28687" y="2069054"/>
                      <a:pt x="0" y="1972235"/>
                      <a:pt x="26894" y="1891553"/>
                    </a:cubicBezTo>
                    <a:cubicBezTo>
                      <a:pt x="53788" y="1810871"/>
                      <a:pt x="188259" y="1703294"/>
                      <a:pt x="209774" y="1654884"/>
                    </a:cubicBezTo>
                    <a:cubicBezTo>
                      <a:pt x="231289" y="1606475"/>
                      <a:pt x="150606" y="1651298"/>
                      <a:pt x="155985" y="1601096"/>
                    </a:cubicBezTo>
                    <a:cubicBezTo>
                      <a:pt x="161364" y="1550894"/>
                      <a:pt x="224118" y="1430766"/>
                      <a:pt x="242047" y="1353670"/>
                    </a:cubicBezTo>
                    <a:cubicBezTo>
                      <a:pt x="259976" y="1276574"/>
                      <a:pt x="249218" y="1222785"/>
                      <a:pt x="263562" y="1138517"/>
                    </a:cubicBezTo>
                    <a:cubicBezTo>
                      <a:pt x="277906" y="1054249"/>
                      <a:pt x="303007" y="907228"/>
                      <a:pt x="328108" y="848061"/>
                    </a:cubicBezTo>
                    <a:cubicBezTo>
                      <a:pt x="353209" y="788894"/>
                      <a:pt x="387275" y="812202"/>
                      <a:pt x="414169" y="783515"/>
                    </a:cubicBezTo>
                    <a:cubicBezTo>
                      <a:pt x="441063" y="754828"/>
                      <a:pt x="466164" y="706419"/>
                      <a:pt x="489472" y="675939"/>
                    </a:cubicBezTo>
                    <a:cubicBezTo>
                      <a:pt x="512780" y="645459"/>
                      <a:pt x="543260" y="632908"/>
                      <a:pt x="554018" y="600635"/>
                    </a:cubicBezTo>
                    <a:cubicBezTo>
                      <a:pt x="564776" y="568362"/>
                      <a:pt x="575533" y="489473"/>
                      <a:pt x="554018" y="482301"/>
                    </a:cubicBezTo>
                    <a:cubicBezTo>
                      <a:pt x="532503" y="475129"/>
                      <a:pt x="467958" y="523538"/>
                      <a:pt x="424927" y="557604"/>
                    </a:cubicBezTo>
                    <a:cubicBezTo>
                      <a:pt x="381896" y="591670"/>
                      <a:pt x="310179" y="684903"/>
                      <a:pt x="295835" y="686696"/>
                    </a:cubicBezTo>
                    <a:cubicBezTo>
                      <a:pt x="281491" y="688489"/>
                      <a:pt x="365759" y="555811"/>
                      <a:pt x="338865" y="568362"/>
                    </a:cubicBezTo>
                    <a:cubicBezTo>
                      <a:pt x="311971" y="580913"/>
                      <a:pt x="155985" y="749449"/>
                      <a:pt x="134470" y="762000"/>
                    </a:cubicBezTo>
                    <a:cubicBezTo>
                      <a:pt x="112955" y="774551"/>
                      <a:pt x="213360" y="659803"/>
                      <a:pt x="209774" y="643666"/>
                    </a:cubicBezTo>
                    <a:cubicBezTo>
                      <a:pt x="206188" y="627529"/>
                      <a:pt x="103990" y="677732"/>
                      <a:pt x="112955" y="665181"/>
                    </a:cubicBezTo>
                    <a:cubicBezTo>
                      <a:pt x="121920" y="652630"/>
                      <a:pt x="211567" y="607807"/>
                      <a:pt x="263562" y="568362"/>
                    </a:cubicBezTo>
                    <a:cubicBezTo>
                      <a:pt x="315557" y="528917"/>
                      <a:pt x="437478" y="446442"/>
                      <a:pt x="424927" y="428513"/>
                    </a:cubicBezTo>
                    <a:cubicBezTo>
                      <a:pt x="412376" y="410584"/>
                      <a:pt x="243839" y="426720"/>
                      <a:pt x="188258" y="460786"/>
                    </a:cubicBezTo>
                    <a:cubicBezTo>
                      <a:pt x="132677" y="494852"/>
                      <a:pt x="96819" y="638287"/>
                      <a:pt x="91440" y="632908"/>
                    </a:cubicBezTo>
                    <a:cubicBezTo>
                      <a:pt x="86061" y="627529"/>
                      <a:pt x="166743" y="446442"/>
                      <a:pt x="155985" y="428513"/>
                    </a:cubicBezTo>
                    <a:cubicBezTo>
                      <a:pt x="145227" y="410584"/>
                      <a:pt x="35859" y="528917"/>
                      <a:pt x="26894" y="525331"/>
                    </a:cubicBezTo>
                    <a:cubicBezTo>
                      <a:pt x="17929" y="521745"/>
                      <a:pt x="71717" y="428512"/>
                      <a:pt x="102197" y="406997"/>
                    </a:cubicBezTo>
                    <a:cubicBezTo>
                      <a:pt x="132677" y="385482"/>
                      <a:pt x="207981" y="403412"/>
                      <a:pt x="209774" y="396240"/>
                    </a:cubicBezTo>
                    <a:cubicBezTo>
                      <a:pt x="211567" y="389068"/>
                      <a:pt x="98612" y="383689"/>
                      <a:pt x="112955" y="363967"/>
                    </a:cubicBezTo>
                    <a:cubicBezTo>
                      <a:pt x="127298" y="344245"/>
                      <a:pt x="281492" y="292249"/>
                      <a:pt x="295835" y="277906"/>
                    </a:cubicBezTo>
                    <a:cubicBezTo>
                      <a:pt x="310178" y="263563"/>
                      <a:pt x="195430" y="290457"/>
                      <a:pt x="199016" y="277906"/>
                    </a:cubicBezTo>
                    <a:cubicBezTo>
                      <a:pt x="202602" y="265355"/>
                      <a:pt x="272527" y="218738"/>
                      <a:pt x="317350" y="202602"/>
                    </a:cubicBezTo>
                    <a:cubicBezTo>
                      <a:pt x="362173" y="186466"/>
                      <a:pt x="432098" y="184673"/>
                      <a:pt x="467957" y="181087"/>
                    </a:cubicBezTo>
                    <a:cubicBezTo>
                      <a:pt x="503816" y="177501"/>
                      <a:pt x="509195" y="207981"/>
                      <a:pt x="532503" y="181087"/>
                    </a:cubicBezTo>
                    <a:cubicBezTo>
                      <a:pt x="555811" y="154193"/>
                      <a:pt x="586292" y="39444"/>
                      <a:pt x="607807" y="19722"/>
                    </a:cubicBezTo>
                    <a:cubicBezTo>
                      <a:pt x="629322" y="0"/>
                      <a:pt x="641873" y="60960"/>
                      <a:pt x="661595" y="62753"/>
                    </a:cubicBezTo>
                    <a:cubicBezTo>
                      <a:pt x="681317" y="64546"/>
                      <a:pt x="702833" y="8965"/>
                      <a:pt x="726141" y="30480"/>
                    </a:cubicBezTo>
                    <a:cubicBezTo>
                      <a:pt x="749449" y="51995"/>
                      <a:pt x="774550" y="152399"/>
                      <a:pt x="801444" y="191844"/>
                    </a:cubicBezTo>
                    <a:cubicBezTo>
                      <a:pt x="828338" y="231289"/>
                      <a:pt x="867783" y="274320"/>
                      <a:pt x="887505" y="267148"/>
                    </a:cubicBezTo>
                    <a:cubicBezTo>
                      <a:pt x="907227" y="259976"/>
                      <a:pt x="892884" y="166743"/>
                      <a:pt x="919778" y="148814"/>
                    </a:cubicBezTo>
                    <a:cubicBezTo>
                      <a:pt x="946672" y="130885"/>
                      <a:pt x="1013011" y="143435"/>
                      <a:pt x="1048870" y="159571"/>
                    </a:cubicBezTo>
                    <a:cubicBezTo>
                      <a:pt x="1084729" y="175707"/>
                      <a:pt x="1111623" y="240254"/>
                      <a:pt x="1134931" y="245633"/>
                    </a:cubicBezTo>
                    <a:cubicBezTo>
                      <a:pt x="1158239" y="251012"/>
                      <a:pt x="1142104" y="191844"/>
                      <a:pt x="1188720" y="191844"/>
                    </a:cubicBezTo>
                    <a:cubicBezTo>
                      <a:pt x="1235336" y="191844"/>
                      <a:pt x="1360842" y="240254"/>
                      <a:pt x="1414630" y="245633"/>
                    </a:cubicBezTo>
                    <a:cubicBezTo>
                      <a:pt x="1468418" y="251012"/>
                      <a:pt x="1457661" y="216945"/>
                      <a:pt x="1511449" y="224117"/>
                    </a:cubicBezTo>
                    <a:cubicBezTo>
                      <a:pt x="1565237" y="231289"/>
                      <a:pt x="1662057" y="265355"/>
                      <a:pt x="1737360" y="288663"/>
                    </a:cubicBezTo>
                    <a:cubicBezTo>
                      <a:pt x="1812663" y="311971"/>
                      <a:pt x="1893345" y="347831"/>
                      <a:pt x="1963270" y="363967"/>
                    </a:cubicBezTo>
                    <a:cubicBezTo>
                      <a:pt x="2033195" y="380103"/>
                      <a:pt x="2078019" y="347830"/>
                      <a:pt x="2156908" y="385482"/>
                    </a:cubicBezTo>
                    <a:cubicBezTo>
                      <a:pt x="2235798" y="423134"/>
                      <a:pt x="2364889" y="537882"/>
                      <a:pt x="2436607" y="589877"/>
                    </a:cubicBezTo>
                    <a:cubicBezTo>
                      <a:pt x="2508325" y="641872"/>
                      <a:pt x="2589007" y="677732"/>
                      <a:pt x="2587214" y="697454"/>
                    </a:cubicBezTo>
                    <a:cubicBezTo>
                      <a:pt x="2585421" y="717176"/>
                      <a:pt x="2415091" y="674145"/>
                      <a:pt x="2425849" y="708211"/>
                    </a:cubicBezTo>
                    <a:cubicBezTo>
                      <a:pt x="2436607" y="742277"/>
                      <a:pt x="2596179" y="855233"/>
                      <a:pt x="2651760" y="901849"/>
                    </a:cubicBezTo>
                    <a:cubicBezTo>
                      <a:pt x="2707341" y="948465"/>
                      <a:pt x="2719891" y="959223"/>
                      <a:pt x="2759336" y="987910"/>
                    </a:cubicBezTo>
                    <a:cubicBezTo>
                      <a:pt x="2798781" y="1016597"/>
                      <a:pt x="2843605" y="1059628"/>
                      <a:pt x="2888428" y="1073971"/>
                    </a:cubicBezTo>
                    <a:cubicBezTo>
                      <a:pt x="2933252" y="1088315"/>
                      <a:pt x="2988832" y="1065006"/>
                      <a:pt x="3028277" y="1073971"/>
                    </a:cubicBezTo>
                    <a:cubicBezTo>
                      <a:pt x="3067722" y="1082936"/>
                      <a:pt x="3103581" y="1091901"/>
                      <a:pt x="3125096" y="1127760"/>
                    </a:cubicBezTo>
                    <a:cubicBezTo>
                      <a:pt x="3146611" y="1163619"/>
                      <a:pt x="3128682" y="1280159"/>
                      <a:pt x="3157369" y="1289124"/>
                    </a:cubicBezTo>
                    <a:cubicBezTo>
                      <a:pt x="3186056" y="1298089"/>
                      <a:pt x="3225500" y="1224578"/>
                      <a:pt x="3297218" y="1181548"/>
                    </a:cubicBezTo>
                    <a:cubicBezTo>
                      <a:pt x="3368936" y="1138518"/>
                      <a:pt x="3537473" y="1063214"/>
                      <a:pt x="3587675" y="1030941"/>
                    </a:cubicBezTo>
                    <a:cubicBezTo>
                      <a:pt x="3637877" y="998668"/>
                      <a:pt x="3564366" y="1027355"/>
                      <a:pt x="3598432" y="987910"/>
                    </a:cubicBezTo>
                    <a:cubicBezTo>
                      <a:pt x="3632498" y="948465"/>
                      <a:pt x="3759797" y="839096"/>
                      <a:pt x="3792070" y="794273"/>
                    </a:cubicBezTo>
                    <a:cubicBezTo>
                      <a:pt x="3824343" y="749450"/>
                      <a:pt x="3747247" y="751242"/>
                      <a:pt x="3792070" y="718969"/>
                    </a:cubicBezTo>
                    <a:cubicBezTo>
                      <a:pt x="3836893" y="686696"/>
                      <a:pt x="3985708" y="613185"/>
                      <a:pt x="4061011" y="600635"/>
                    </a:cubicBezTo>
                    <a:cubicBezTo>
                      <a:pt x="4136314" y="588085"/>
                      <a:pt x="4200860" y="640080"/>
                      <a:pt x="4243891" y="643666"/>
                    </a:cubicBezTo>
                    <a:cubicBezTo>
                      <a:pt x="4286922" y="647252"/>
                      <a:pt x="4258235" y="606014"/>
                      <a:pt x="4319195" y="622150"/>
                    </a:cubicBezTo>
                    <a:cubicBezTo>
                      <a:pt x="4380155" y="638286"/>
                      <a:pt x="4539726" y="715383"/>
                      <a:pt x="4609651" y="740484"/>
                    </a:cubicBezTo>
                    <a:cubicBezTo>
                      <a:pt x="4679576" y="765585"/>
                      <a:pt x="4690334" y="742277"/>
                      <a:pt x="4738743" y="772757"/>
                    </a:cubicBezTo>
                    <a:cubicBezTo>
                      <a:pt x="4787152" y="803237"/>
                      <a:pt x="4871421" y="869576"/>
                      <a:pt x="4900108" y="923364"/>
                    </a:cubicBezTo>
                    <a:cubicBezTo>
                      <a:pt x="4928795" y="977152"/>
                      <a:pt x="4918037" y="1047078"/>
                      <a:pt x="4910865" y="1095487"/>
                    </a:cubicBezTo>
                    <a:cubicBezTo>
                      <a:pt x="4903693" y="1143897"/>
                      <a:pt x="4826597" y="1170791"/>
                      <a:pt x="4857077" y="1213821"/>
                    </a:cubicBezTo>
                    <a:cubicBezTo>
                      <a:pt x="4887557" y="1256852"/>
                      <a:pt x="4993340" y="1278367"/>
                      <a:pt x="5093745" y="1353670"/>
                    </a:cubicBezTo>
                    <a:cubicBezTo>
                      <a:pt x="5194150" y="1428974"/>
                      <a:pt x="5350135" y="1550894"/>
                      <a:pt x="5459505" y="1665642"/>
                    </a:cubicBezTo>
                    <a:cubicBezTo>
                      <a:pt x="5568875" y="1780390"/>
                      <a:pt x="5724861" y="1986579"/>
                      <a:pt x="5749962" y="2042160"/>
                    </a:cubicBezTo>
                    <a:cubicBezTo>
                      <a:pt x="5775063" y="2097741"/>
                      <a:pt x="5604733" y="1972235"/>
                      <a:pt x="5610112" y="1999129"/>
                    </a:cubicBezTo>
                    <a:cubicBezTo>
                      <a:pt x="5615491" y="2026023"/>
                      <a:pt x="5728447" y="2072639"/>
                      <a:pt x="5782235" y="2203524"/>
                    </a:cubicBezTo>
                    <a:cubicBezTo>
                      <a:pt x="5836023" y="2334409"/>
                      <a:pt x="5914913" y="2678653"/>
                      <a:pt x="5932842" y="2784437"/>
                    </a:cubicBezTo>
                    <a:cubicBezTo>
                      <a:pt x="5950771" y="2890221"/>
                      <a:pt x="5902362" y="2831054"/>
                      <a:pt x="5889811" y="2838226"/>
                    </a:cubicBezTo>
                    <a:cubicBezTo>
                      <a:pt x="5877260" y="2845398"/>
                      <a:pt x="5862917" y="2793402"/>
                      <a:pt x="5857538" y="2827468"/>
                    </a:cubicBezTo>
                    <a:cubicBezTo>
                      <a:pt x="5852159" y="2861534"/>
                      <a:pt x="5862917" y="3015727"/>
                      <a:pt x="5857538" y="3042621"/>
                    </a:cubicBezTo>
                    <a:cubicBezTo>
                      <a:pt x="5852159" y="3069515"/>
                      <a:pt x="5828851" y="2954767"/>
                      <a:pt x="5825265" y="2988833"/>
                    </a:cubicBezTo>
                    <a:cubicBezTo>
                      <a:pt x="5821679" y="3022899"/>
                      <a:pt x="5843195" y="3229087"/>
                      <a:pt x="5836023" y="3247016"/>
                    </a:cubicBezTo>
                    <a:cubicBezTo>
                      <a:pt x="5828851" y="3264945"/>
                      <a:pt x="5807336" y="3069515"/>
                      <a:pt x="5782235" y="3096409"/>
                    </a:cubicBezTo>
                    <a:cubicBezTo>
                      <a:pt x="5757134" y="3123303"/>
                      <a:pt x="5712310" y="3356386"/>
                      <a:pt x="5685416" y="3408381"/>
                    </a:cubicBezTo>
                    <a:cubicBezTo>
                      <a:pt x="5658522" y="3460376"/>
                      <a:pt x="5656729" y="3420932"/>
                      <a:pt x="5620870" y="3408381"/>
                    </a:cubicBezTo>
                    <a:cubicBezTo>
                      <a:pt x="5585011" y="3395830"/>
                      <a:pt x="5511501" y="3327698"/>
                      <a:pt x="5470263" y="3333077"/>
                    </a:cubicBezTo>
                    <a:cubicBezTo>
                      <a:pt x="5429025" y="3338456"/>
                      <a:pt x="5394959" y="3417346"/>
                      <a:pt x="5373444" y="3440654"/>
                    </a:cubicBezTo>
                    <a:cubicBezTo>
                      <a:pt x="5351929" y="3463962"/>
                      <a:pt x="5359100" y="3478306"/>
                      <a:pt x="5341171" y="3472927"/>
                    </a:cubicBezTo>
                    <a:cubicBezTo>
                      <a:pt x="5323242" y="3467548"/>
                      <a:pt x="5282004" y="3399416"/>
                      <a:pt x="5265868" y="3408381"/>
                    </a:cubicBezTo>
                    <a:cubicBezTo>
                      <a:pt x="5249732" y="3417346"/>
                      <a:pt x="5249731" y="3489063"/>
                      <a:pt x="5244352" y="3526715"/>
                    </a:cubicBezTo>
                    <a:cubicBezTo>
                      <a:pt x="5238973" y="3564367"/>
                      <a:pt x="5222837" y="3602018"/>
                      <a:pt x="5233595" y="3634291"/>
                    </a:cubicBezTo>
                    <a:cubicBezTo>
                      <a:pt x="5244353" y="3666564"/>
                      <a:pt x="5289176" y="3648635"/>
                      <a:pt x="5308898" y="3720353"/>
                    </a:cubicBezTo>
                    <a:cubicBezTo>
                      <a:pt x="5328620" y="3792071"/>
                      <a:pt x="5353722" y="3971364"/>
                      <a:pt x="5351929" y="4064597"/>
                    </a:cubicBezTo>
                    <a:cubicBezTo>
                      <a:pt x="5350136" y="4157830"/>
                      <a:pt x="5308899" y="4224169"/>
                      <a:pt x="5298141" y="4279750"/>
                    </a:cubicBezTo>
                    <a:cubicBezTo>
                      <a:pt x="5287383" y="4335331"/>
                      <a:pt x="5280211" y="4365811"/>
                      <a:pt x="5287383" y="4398084"/>
                    </a:cubicBezTo>
                    <a:cubicBezTo>
                      <a:pt x="5294555" y="4430357"/>
                      <a:pt x="5337585" y="4428564"/>
                      <a:pt x="5341171" y="4473388"/>
                    </a:cubicBezTo>
                    <a:cubicBezTo>
                      <a:pt x="5344757" y="4518212"/>
                      <a:pt x="5357307" y="4615031"/>
                      <a:pt x="5308898" y="4667026"/>
                    </a:cubicBezTo>
                    <a:cubicBezTo>
                      <a:pt x="5260489" y="4719021"/>
                      <a:pt x="5126018" y="4774603"/>
                      <a:pt x="5050715" y="4785360"/>
                    </a:cubicBezTo>
                    <a:cubicBezTo>
                      <a:pt x="4975412" y="4796117"/>
                      <a:pt x="4894729" y="4745914"/>
                      <a:pt x="4857077" y="4731571"/>
                    </a:cubicBezTo>
                    <a:cubicBezTo>
                      <a:pt x="4819425" y="4717228"/>
                      <a:pt x="4840940" y="4708264"/>
                      <a:pt x="4824804" y="4699299"/>
                    </a:cubicBezTo>
                    <a:cubicBezTo>
                      <a:pt x="4808668" y="4690334"/>
                      <a:pt x="4774601" y="4699298"/>
                      <a:pt x="4760258" y="4677783"/>
                    </a:cubicBezTo>
                    <a:cubicBezTo>
                      <a:pt x="4745915" y="4656268"/>
                      <a:pt x="4756672" y="4584550"/>
                      <a:pt x="4738743" y="4570207"/>
                    </a:cubicBezTo>
                    <a:cubicBezTo>
                      <a:pt x="4720814" y="4555864"/>
                      <a:pt x="4681369" y="4586343"/>
                      <a:pt x="4652682" y="4591722"/>
                    </a:cubicBezTo>
                    <a:cubicBezTo>
                      <a:pt x="4623995" y="4597101"/>
                      <a:pt x="4600687" y="4606066"/>
                      <a:pt x="4566621" y="4602480"/>
                    </a:cubicBezTo>
                    <a:cubicBezTo>
                      <a:pt x="4532555" y="4598894"/>
                      <a:pt x="4469802" y="4604273"/>
                      <a:pt x="4448287" y="4570207"/>
                    </a:cubicBezTo>
                    <a:cubicBezTo>
                      <a:pt x="4426772" y="4536141"/>
                      <a:pt x="4435736" y="4471595"/>
                      <a:pt x="4437529" y="4398084"/>
                    </a:cubicBezTo>
                    <a:cubicBezTo>
                      <a:pt x="4439322" y="4324573"/>
                      <a:pt x="4476973" y="4249270"/>
                      <a:pt x="4459044" y="4129143"/>
                    </a:cubicBezTo>
                    <a:cubicBezTo>
                      <a:pt x="4441115" y="4009016"/>
                      <a:pt x="4376569" y="3793863"/>
                      <a:pt x="4329952" y="3677322"/>
                    </a:cubicBezTo>
                    <a:cubicBezTo>
                      <a:pt x="4283335" y="3560781"/>
                      <a:pt x="4224168" y="3499821"/>
                      <a:pt x="4179345" y="3429896"/>
                    </a:cubicBezTo>
                    <a:cubicBezTo>
                      <a:pt x="4134522" y="3359971"/>
                      <a:pt x="4102249" y="3306183"/>
                      <a:pt x="4061011" y="3257774"/>
                    </a:cubicBezTo>
                    <a:cubicBezTo>
                      <a:pt x="4019774" y="3209365"/>
                      <a:pt x="3962400" y="3171713"/>
                      <a:pt x="3931920" y="3139440"/>
                    </a:cubicBezTo>
                    <a:cubicBezTo>
                      <a:pt x="3901440" y="3107167"/>
                      <a:pt x="3906818" y="3076687"/>
                      <a:pt x="3878131" y="3064136"/>
                    </a:cubicBezTo>
                    <a:cubicBezTo>
                      <a:pt x="3849444" y="3051585"/>
                      <a:pt x="3793863" y="3048000"/>
                      <a:pt x="3759797" y="3064136"/>
                    </a:cubicBezTo>
                    <a:cubicBezTo>
                      <a:pt x="3725731" y="3080273"/>
                      <a:pt x="3697044" y="3121510"/>
                      <a:pt x="3673736" y="3160955"/>
                    </a:cubicBezTo>
                    <a:cubicBezTo>
                      <a:pt x="3650428" y="3200400"/>
                      <a:pt x="3628913" y="3263152"/>
                      <a:pt x="3619948" y="3300804"/>
                    </a:cubicBezTo>
                    <a:cubicBezTo>
                      <a:pt x="3610983" y="3338456"/>
                      <a:pt x="3571539" y="3376108"/>
                      <a:pt x="3619948" y="3386866"/>
                    </a:cubicBezTo>
                    <a:cubicBezTo>
                      <a:pt x="3668357" y="3397624"/>
                      <a:pt x="3853030" y="3368936"/>
                      <a:pt x="3910404" y="3365350"/>
                    </a:cubicBezTo>
                    <a:cubicBezTo>
                      <a:pt x="3967778" y="3361764"/>
                      <a:pt x="3940884" y="3385072"/>
                      <a:pt x="3964192" y="3365350"/>
                    </a:cubicBezTo>
                    <a:cubicBezTo>
                      <a:pt x="3987500" y="3345628"/>
                      <a:pt x="4044875" y="3234465"/>
                      <a:pt x="4050254" y="3247016"/>
                    </a:cubicBezTo>
                    <a:cubicBezTo>
                      <a:pt x="4055633" y="3259567"/>
                      <a:pt x="4078940" y="3411967"/>
                      <a:pt x="3996465" y="3440654"/>
                    </a:cubicBezTo>
                    <a:cubicBezTo>
                      <a:pt x="3913990" y="3469341"/>
                      <a:pt x="3619948" y="3476513"/>
                      <a:pt x="3555402" y="3419139"/>
                    </a:cubicBezTo>
                    <a:cubicBezTo>
                      <a:pt x="3490856" y="3361765"/>
                      <a:pt x="3575124" y="3168127"/>
                      <a:pt x="3609190" y="3096409"/>
                    </a:cubicBezTo>
                    <a:cubicBezTo>
                      <a:pt x="3643256" y="3024691"/>
                      <a:pt x="3736489" y="3013934"/>
                      <a:pt x="3759797" y="2988833"/>
                    </a:cubicBezTo>
                    <a:cubicBezTo>
                      <a:pt x="3783105" y="2963732"/>
                      <a:pt x="3784899" y="2942216"/>
                      <a:pt x="3749040" y="2945802"/>
                    </a:cubicBezTo>
                    <a:cubicBezTo>
                      <a:pt x="3713181" y="2949388"/>
                      <a:pt x="3600225" y="2988833"/>
                      <a:pt x="3544644" y="3010348"/>
                    </a:cubicBezTo>
                    <a:cubicBezTo>
                      <a:pt x="3489063" y="3031863"/>
                      <a:pt x="3435274" y="3049793"/>
                      <a:pt x="3415552" y="3074894"/>
                    </a:cubicBezTo>
                    <a:cubicBezTo>
                      <a:pt x="3395830" y="3099995"/>
                      <a:pt x="3463962" y="3144819"/>
                      <a:pt x="3426310" y="3160955"/>
                    </a:cubicBezTo>
                    <a:cubicBezTo>
                      <a:pt x="3388658" y="3177091"/>
                      <a:pt x="3236258" y="3175299"/>
                      <a:pt x="3189642" y="3171713"/>
                    </a:cubicBezTo>
                    <a:cubicBezTo>
                      <a:pt x="3143026" y="3168127"/>
                      <a:pt x="3182470" y="3135854"/>
                      <a:pt x="3146611" y="3139440"/>
                    </a:cubicBezTo>
                    <a:cubicBezTo>
                      <a:pt x="3110752" y="3143026"/>
                      <a:pt x="3035449" y="3189642"/>
                      <a:pt x="2974489" y="3193228"/>
                    </a:cubicBezTo>
                    <a:cubicBezTo>
                      <a:pt x="2913529" y="3196814"/>
                      <a:pt x="2816710" y="3119717"/>
                      <a:pt x="2780851" y="3160955"/>
                    </a:cubicBezTo>
                    <a:cubicBezTo>
                      <a:pt x="2744992" y="3202193"/>
                      <a:pt x="2764715" y="3349214"/>
                      <a:pt x="2759336" y="3440654"/>
                    </a:cubicBezTo>
                    <a:cubicBezTo>
                      <a:pt x="2753957" y="3532094"/>
                      <a:pt x="2750371" y="3621741"/>
                      <a:pt x="2748578" y="3709595"/>
                    </a:cubicBezTo>
                    <a:cubicBezTo>
                      <a:pt x="2746785" y="3797449"/>
                      <a:pt x="2741406" y="3899647"/>
                      <a:pt x="2748578" y="3967779"/>
                    </a:cubicBezTo>
                    <a:cubicBezTo>
                      <a:pt x="2755750" y="4035911"/>
                      <a:pt x="2798781" y="4075356"/>
                      <a:pt x="2791609" y="4118386"/>
                    </a:cubicBezTo>
                    <a:cubicBezTo>
                      <a:pt x="2784437" y="4161416"/>
                      <a:pt x="2710927" y="4166795"/>
                      <a:pt x="2705548" y="4225962"/>
                    </a:cubicBezTo>
                    <a:cubicBezTo>
                      <a:pt x="2700169" y="4285129"/>
                      <a:pt x="2752164" y="4398085"/>
                      <a:pt x="2759336" y="4473388"/>
                    </a:cubicBezTo>
                    <a:cubicBezTo>
                      <a:pt x="2766508" y="4548692"/>
                      <a:pt x="2762922" y="4625788"/>
                      <a:pt x="2748578" y="4677783"/>
                    </a:cubicBezTo>
                    <a:cubicBezTo>
                      <a:pt x="2734235" y="4729778"/>
                      <a:pt x="2678654" y="4742329"/>
                      <a:pt x="2673275" y="4785360"/>
                    </a:cubicBezTo>
                    <a:cubicBezTo>
                      <a:pt x="2667896" y="4828391"/>
                      <a:pt x="2689411" y="4878593"/>
                      <a:pt x="2716305" y="4935967"/>
                    </a:cubicBezTo>
                    <a:cubicBezTo>
                      <a:pt x="2743199" y="4993341"/>
                      <a:pt x="2822089" y="5070437"/>
                      <a:pt x="2834640" y="5129604"/>
                    </a:cubicBezTo>
                    <a:cubicBezTo>
                      <a:pt x="2847191" y="5188771"/>
                      <a:pt x="2825675" y="5247939"/>
                      <a:pt x="2791609" y="5290969"/>
                    </a:cubicBezTo>
                    <a:cubicBezTo>
                      <a:pt x="2757543" y="5333999"/>
                      <a:pt x="2673275" y="5375237"/>
                      <a:pt x="2630244" y="5387788"/>
                    </a:cubicBezTo>
                    <a:cubicBezTo>
                      <a:pt x="2587213" y="5400339"/>
                      <a:pt x="2569284" y="5364480"/>
                      <a:pt x="2533425" y="5366273"/>
                    </a:cubicBezTo>
                    <a:cubicBezTo>
                      <a:pt x="2497566" y="5368066"/>
                      <a:pt x="2450950" y="5400339"/>
                      <a:pt x="2415091" y="5398546"/>
                    </a:cubicBezTo>
                    <a:cubicBezTo>
                      <a:pt x="2379232" y="5396753"/>
                      <a:pt x="2359510" y="5378823"/>
                      <a:pt x="2318272" y="5355515"/>
                    </a:cubicBezTo>
                    <a:cubicBezTo>
                      <a:pt x="2277034" y="5332207"/>
                      <a:pt x="2187387" y="5310691"/>
                      <a:pt x="2167665" y="5258696"/>
                    </a:cubicBezTo>
                    <a:cubicBezTo>
                      <a:pt x="2147943" y="5206701"/>
                      <a:pt x="2185594" y="5097331"/>
                      <a:pt x="2199938" y="5043543"/>
                    </a:cubicBezTo>
                    <a:cubicBezTo>
                      <a:pt x="2214282" y="4989755"/>
                      <a:pt x="2250141" y="4975412"/>
                      <a:pt x="2253727" y="4935967"/>
                    </a:cubicBezTo>
                    <a:cubicBezTo>
                      <a:pt x="2257313" y="4896522"/>
                      <a:pt x="2225040" y="4871421"/>
                      <a:pt x="2221454" y="4806875"/>
                    </a:cubicBezTo>
                    <a:cubicBezTo>
                      <a:pt x="2217868" y="4742329"/>
                      <a:pt x="2235797" y="4625788"/>
                      <a:pt x="2232211" y="4548691"/>
                    </a:cubicBezTo>
                    <a:cubicBezTo>
                      <a:pt x="2228625" y="4471594"/>
                      <a:pt x="2198145" y="4396291"/>
                      <a:pt x="2199938" y="4344296"/>
                    </a:cubicBezTo>
                    <a:cubicBezTo>
                      <a:pt x="2201731" y="4292301"/>
                      <a:pt x="2242969" y="4288715"/>
                      <a:pt x="2242969" y="4236720"/>
                    </a:cubicBezTo>
                    <a:cubicBezTo>
                      <a:pt x="2242969" y="4184725"/>
                      <a:pt x="2210696" y="4096870"/>
                      <a:pt x="2199938" y="4032324"/>
                    </a:cubicBezTo>
                    <a:cubicBezTo>
                      <a:pt x="2189180" y="3967778"/>
                      <a:pt x="2187388" y="3887096"/>
                      <a:pt x="2178423" y="3849444"/>
                    </a:cubicBezTo>
                    <a:cubicBezTo>
                      <a:pt x="2169458" y="3811792"/>
                      <a:pt x="2153322" y="3793863"/>
                      <a:pt x="2146150" y="3806414"/>
                    </a:cubicBezTo>
                    <a:cubicBezTo>
                      <a:pt x="2138978" y="3818965"/>
                      <a:pt x="2153321" y="3874546"/>
                      <a:pt x="2135392" y="3924748"/>
                    </a:cubicBezTo>
                    <a:cubicBezTo>
                      <a:pt x="2117463" y="3974950"/>
                      <a:pt x="2045746" y="4041289"/>
                      <a:pt x="2038574" y="4107628"/>
                    </a:cubicBezTo>
                    <a:cubicBezTo>
                      <a:pt x="2031402" y="4173967"/>
                      <a:pt x="2092362" y="4233134"/>
                      <a:pt x="2092362" y="4322781"/>
                    </a:cubicBezTo>
                    <a:cubicBezTo>
                      <a:pt x="2092362" y="4412428"/>
                      <a:pt x="2069054" y="4568414"/>
                      <a:pt x="2038574" y="4645510"/>
                    </a:cubicBezTo>
                    <a:cubicBezTo>
                      <a:pt x="2008094" y="4722607"/>
                      <a:pt x="1925619" y="4735158"/>
                      <a:pt x="1909482" y="4785360"/>
                    </a:cubicBezTo>
                    <a:cubicBezTo>
                      <a:pt x="1893346" y="4835562"/>
                      <a:pt x="1941755" y="4889350"/>
                      <a:pt x="1941755" y="4946724"/>
                    </a:cubicBezTo>
                    <a:cubicBezTo>
                      <a:pt x="1941755" y="5004098"/>
                      <a:pt x="1932790" y="5088366"/>
                      <a:pt x="1909482" y="5129604"/>
                    </a:cubicBezTo>
                    <a:cubicBezTo>
                      <a:pt x="1886174" y="5170842"/>
                      <a:pt x="1857486" y="5178014"/>
                      <a:pt x="1801905" y="5194150"/>
                    </a:cubicBezTo>
                    <a:cubicBezTo>
                      <a:pt x="1746324" y="5210287"/>
                      <a:pt x="1642334" y="5226423"/>
                      <a:pt x="1575995" y="5226423"/>
                    </a:cubicBezTo>
                    <a:cubicBezTo>
                      <a:pt x="1509656" y="5226423"/>
                      <a:pt x="1443317" y="5215665"/>
                      <a:pt x="1403872" y="5194150"/>
                    </a:cubicBezTo>
                    <a:cubicBezTo>
                      <a:pt x="1364427" y="5172635"/>
                      <a:pt x="1351878" y="5142155"/>
                      <a:pt x="1339327" y="5097331"/>
                    </a:cubicBezTo>
                    <a:cubicBezTo>
                      <a:pt x="1326777" y="5052508"/>
                      <a:pt x="1307054" y="4987962"/>
                      <a:pt x="1328569" y="4925209"/>
                    </a:cubicBezTo>
                    <a:cubicBezTo>
                      <a:pt x="1350084" y="4862456"/>
                      <a:pt x="1441524" y="4785360"/>
                      <a:pt x="1468418" y="4720814"/>
                    </a:cubicBezTo>
                    <a:cubicBezTo>
                      <a:pt x="1495312" y="4656268"/>
                      <a:pt x="1461247" y="4623995"/>
                      <a:pt x="1489934" y="4537934"/>
                    </a:cubicBezTo>
                    <a:cubicBezTo>
                      <a:pt x="1518621" y="4451873"/>
                      <a:pt x="1624405" y="4274372"/>
                      <a:pt x="1640541" y="4204447"/>
                    </a:cubicBezTo>
                    <a:cubicBezTo>
                      <a:pt x="1656677" y="4134522"/>
                      <a:pt x="1593924" y="4159624"/>
                      <a:pt x="1586752" y="4118386"/>
                    </a:cubicBezTo>
                    <a:cubicBezTo>
                      <a:pt x="1579580" y="4077148"/>
                      <a:pt x="1590338" y="4050254"/>
                      <a:pt x="1597510" y="3957021"/>
                    </a:cubicBezTo>
                    <a:cubicBezTo>
                      <a:pt x="1604682" y="3863788"/>
                      <a:pt x="1644126" y="3713181"/>
                      <a:pt x="1629783" y="3558988"/>
                    </a:cubicBezTo>
                    <a:cubicBezTo>
                      <a:pt x="1615440" y="3404795"/>
                      <a:pt x="1550894" y="3191435"/>
                      <a:pt x="1511449" y="3031863"/>
                    </a:cubicBezTo>
                    <a:cubicBezTo>
                      <a:pt x="1472004" y="2872291"/>
                      <a:pt x="1421802" y="2727063"/>
                      <a:pt x="1393115" y="2601557"/>
                    </a:cubicBezTo>
                    <a:cubicBezTo>
                      <a:pt x="1364428" y="2476051"/>
                      <a:pt x="1348292" y="2354132"/>
                      <a:pt x="1339327" y="2278828"/>
                    </a:cubicBezTo>
                    <a:cubicBezTo>
                      <a:pt x="1330362" y="2203525"/>
                      <a:pt x="1376979" y="2178423"/>
                      <a:pt x="1328569" y="2149736"/>
                    </a:cubicBezTo>
                    <a:close/>
                  </a:path>
                </a:pathLst>
              </a:custGeom>
              <a:blipFill>
                <a:blip r:embed="rId12" cstate="print"/>
                <a:stretch>
                  <a:fillRect/>
                </a:stretch>
              </a:blip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51" name="Forme libre 50"/>
              <p:cNvSpPr/>
              <p:nvPr/>
            </p:nvSpPr>
            <p:spPr>
              <a:xfrm flipH="1">
                <a:off x="1428728" y="4857760"/>
                <a:ext cx="2214578" cy="1727433"/>
              </a:xfrm>
              <a:custGeom>
                <a:avLst/>
                <a:gdLst>
                  <a:gd name="connsiteX0" fmla="*/ 1160033 w 8385587"/>
                  <a:gd name="connsiteY0" fmla="*/ 2786231 h 6513755"/>
                  <a:gd name="connsiteX1" fmla="*/ 1063215 w 8385587"/>
                  <a:gd name="connsiteY1" fmla="*/ 2581835 h 6513755"/>
                  <a:gd name="connsiteX2" fmla="*/ 944880 w 8385587"/>
                  <a:gd name="connsiteY2" fmla="*/ 2388198 h 6513755"/>
                  <a:gd name="connsiteX3" fmla="*/ 794273 w 8385587"/>
                  <a:gd name="connsiteY3" fmla="*/ 2237591 h 6513755"/>
                  <a:gd name="connsiteX4" fmla="*/ 751243 w 8385587"/>
                  <a:gd name="connsiteY4" fmla="*/ 2065468 h 6513755"/>
                  <a:gd name="connsiteX5" fmla="*/ 826546 w 8385587"/>
                  <a:gd name="connsiteY5" fmla="*/ 1807285 h 6513755"/>
                  <a:gd name="connsiteX6" fmla="*/ 880335 w 8385587"/>
                  <a:gd name="connsiteY6" fmla="*/ 1721224 h 6513755"/>
                  <a:gd name="connsiteX7" fmla="*/ 815789 w 8385587"/>
                  <a:gd name="connsiteY7" fmla="*/ 1624405 h 6513755"/>
                  <a:gd name="connsiteX8" fmla="*/ 783516 w 8385587"/>
                  <a:gd name="connsiteY8" fmla="*/ 1495313 h 6513755"/>
                  <a:gd name="connsiteX9" fmla="*/ 772758 w 8385587"/>
                  <a:gd name="connsiteY9" fmla="*/ 1376979 h 6513755"/>
                  <a:gd name="connsiteX10" fmla="*/ 740485 w 8385587"/>
                  <a:gd name="connsiteY10" fmla="*/ 1140311 h 6513755"/>
                  <a:gd name="connsiteX11" fmla="*/ 783516 w 8385587"/>
                  <a:gd name="connsiteY11" fmla="*/ 763793 h 6513755"/>
                  <a:gd name="connsiteX12" fmla="*/ 1073972 w 8385587"/>
                  <a:gd name="connsiteY12" fmla="*/ 355002 h 6513755"/>
                  <a:gd name="connsiteX13" fmla="*/ 1375186 w 8385587"/>
                  <a:gd name="connsiteY13" fmla="*/ 139849 h 6513755"/>
                  <a:gd name="connsiteX14" fmla="*/ 1762462 w 8385587"/>
                  <a:gd name="connsiteY14" fmla="*/ 21515 h 6513755"/>
                  <a:gd name="connsiteX15" fmla="*/ 2321859 w 8385587"/>
                  <a:gd name="connsiteY15" fmla="*/ 10758 h 6513755"/>
                  <a:gd name="connsiteX16" fmla="*/ 2730650 w 8385587"/>
                  <a:gd name="connsiteY16" fmla="*/ 43031 h 6513755"/>
                  <a:gd name="connsiteX17" fmla="*/ 2838226 w 8385587"/>
                  <a:gd name="connsiteY17" fmla="*/ 182880 h 6513755"/>
                  <a:gd name="connsiteX18" fmla="*/ 2956560 w 8385587"/>
                  <a:gd name="connsiteY18" fmla="*/ 204395 h 6513755"/>
                  <a:gd name="connsiteX19" fmla="*/ 3074895 w 8385587"/>
                  <a:gd name="connsiteY19" fmla="*/ 376518 h 6513755"/>
                  <a:gd name="connsiteX20" fmla="*/ 3182471 w 8385587"/>
                  <a:gd name="connsiteY20" fmla="*/ 548640 h 6513755"/>
                  <a:gd name="connsiteX21" fmla="*/ 3290047 w 8385587"/>
                  <a:gd name="connsiteY21" fmla="*/ 935915 h 6513755"/>
                  <a:gd name="connsiteX22" fmla="*/ 3376109 w 8385587"/>
                  <a:gd name="connsiteY22" fmla="*/ 1161826 h 6513755"/>
                  <a:gd name="connsiteX23" fmla="*/ 3526716 w 8385587"/>
                  <a:gd name="connsiteY23" fmla="*/ 1366221 h 6513755"/>
                  <a:gd name="connsiteX24" fmla="*/ 3634292 w 8385587"/>
                  <a:gd name="connsiteY24" fmla="*/ 1473798 h 6513755"/>
                  <a:gd name="connsiteX25" fmla="*/ 3386866 w 8385587"/>
                  <a:gd name="connsiteY25" fmla="*/ 1430767 h 6513755"/>
                  <a:gd name="connsiteX26" fmla="*/ 3279290 w 8385587"/>
                  <a:gd name="connsiteY26" fmla="*/ 1495313 h 6513755"/>
                  <a:gd name="connsiteX27" fmla="*/ 3343836 w 8385587"/>
                  <a:gd name="connsiteY27" fmla="*/ 1602889 h 6513755"/>
                  <a:gd name="connsiteX28" fmla="*/ 3354593 w 8385587"/>
                  <a:gd name="connsiteY28" fmla="*/ 1721224 h 6513755"/>
                  <a:gd name="connsiteX29" fmla="*/ 3203986 w 8385587"/>
                  <a:gd name="connsiteY29" fmla="*/ 1678193 h 6513755"/>
                  <a:gd name="connsiteX30" fmla="*/ 3268532 w 8385587"/>
                  <a:gd name="connsiteY30" fmla="*/ 1914861 h 6513755"/>
                  <a:gd name="connsiteX31" fmla="*/ 3311563 w 8385587"/>
                  <a:gd name="connsiteY31" fmla="*/ 2194560 h 6513755"/>
                  <a:gd name="connsiteX32" fmla="*/ 3257775 w 8385587"/>
                  <a:gd name="connsiteY32" fmla="*/ 2269864 h 6513755"/>
                  <a:gd name="connsiteX33" fmla="*/ 3333078 w 8385587"/>
                  <a:gd name="connsiteY33" fmla="*/ 2355925 h 6513755"/>
                  <a:gd name="connsiteX34" fmla="*/ 3462170 w 8385587"/>
                  <a:gd name="connsiteY34" fmla="*/ 2366682 h 6513755"/>
                  <a:gd name="connsiteX35" fmla="*/ 3709596 w 8385587"/>
                  <a:gd name="connsiteY35" fmla="*/ 2474259 h 6513755"/>
                  <a:gd name="connsiteX36" fmla="*/ 3957022 w 8385587"/>
                  <a:gd name="connsiteY36" fmla="*/ 2603351 h 6513755"/>
                  <a:gd name="connsiteX37" fmla="*/ 4107629 w 8385587"/>
                  <a:gd name="connsiteY37" fmla="*/ 2592593 h 6513755"/>
                  <a:gd name="connsiteX38" fmla="*/ 4419600 w 8385587"/>
                  <a:gd name="connsiteY38" fmla="*/ 2721685 h 6513755"/>
                  <a:gd name="connsiteX39" fmla="*/ 4516419 w 8385587"/>
                  <a:gd name="connsiteY39" fmla="*/ 2796988 h 6513755"/>
                  <a:gd name="connsiteX40" fmla="*/ 4796118 w 8385587"/>
                  <a:gd name="connsiteY40" fmla="*/ 2829261 h 6513755"/>
                  <a:gd name="connsiteX41" fmla="*/ 4978998 w 8385587"/>
                  <a:gd name="connsiteY41" fmla="*/ 2764715 h 6513755"/>
                  <a:gd name="connsiteX42" fmla="*/ 5097332 w 8385587"/>
                  <a:gd name="connsiteY42" fmla="*/ 2753958 h 6513755"/>
                  <a:gd name="connsiteX43" fmla="*/ 5269455 w 8385587"/>
                  <a:gd name="connsiteY43" fmla="*/ 2915322 h 6513755"/>
                  <a:gd name="connsiteX44" fmla="*/ 5420062 w 8385587"/>
                  <a:gd name="connsiteY44" fmla="*/ 3022899 h 6513755"/>
                  <a:gd name="connsiteX45" fmla="*/ 5549153 w 8385587"/>
                  <a:gd name="connsiteY45" fmla="*/ 3033656 h 6513755"/>
                  <a:gd name="connsiteX46" fmla="*/ 5742791 w 8385587"/>
                  <a:gd name="connsiteY46" fmla="*/ 3108960 h 6513755"/>
                  <a:gd name="connsiteX47" fmla="*/ 5925671 w 8385587"/>
                  <a:gd name="connsiteY47" fmla="*/ 3238052 h 6513755"/>
                  <a:gd name="connsiteX48" fmla="*/ 6087036 w 8385587"/>
                  <a:gd name="connsiteY48" fmla="*/ 3334871 h 6513755"/>
                  <a:gd name="connsiteX49" fmla="*/ 6183855 w 8385587"/>
                  <a:gd name="connsiteY49" fmla="*/ 3420932 h 6513755"/>
                  <a:gd name="connsiteX50" fmla="*/ 6151582 w 8385587"/>
                  <a:gd name="connsiteY50" fmla="*/ 3528508 h 6513755"/>
                  <a:gd name="connsiteX51" fmla="*/ 6237643 w 8385587"/>
                  <a:gd name="connsiteY51" fmla="*/ 3560781 h 6513755"/>
                  <a:gd name="connsiteX52" fmla="*/ 6226885 w 8385587"/>
                  <a:gd name="connsiteY52" fmla="*/ 3636085 h 6513755"/>
                  <a:gd name="connsiteX53" fmla="*/ 6355977 w 8385587"/>
                  <a:gd name="connsiteY53" fmla="*/ 3797449 h 6513755"/>
                  <a:gd name="connsiteX54" fmla="*/ 6366735 w 8385587"/>
                  <a:gd name="connsiteY54" fmla="*/ 4120179 h 6513755"/>
                  <a:gd name="connsiteX55" fmla="*/ 6388250 w 8385587"/>
                  <a:gd name="connsiteY55" fmla="*/ 4442908 h 6513755"/>
                  <a:gd name="connsiteX56" fmla="*/ 6388250 w 8385587"/>
                  <a:gd name="connsiteY56" fmla="*/ 4830184 h 6513755"/>
                  <a:gd name="connsiteX57" fmla="*/ 6399007 w 8385587"/>
                  <a:gd name="connsiteY57" fmla="*/ 5002306 h 6513755"/>
                  <a:gd name="connsiteX58" fmla="*/ 6517342 w 8385587"/>
                  <a:gd name="connsiteY58" fmla="*/ 5045336 h 6513755"/>
                  <a:gd name="connsiteX59" fmla="*/ 6807798 w 8385587"/>
                  <a:gd name="connsiteY59" fmla="*/ 5142155 h 6513755"/>
                  <a:gd name="connsiteX60" fmla="*/ 6969163 w 8385587"/>
                  <a:gd name="connsiteY60" fmla="*/ 5249732 h 6513755"/>
                  <a:gd name="connsiteX61" fmla="*/ 7109012 w 8385587"/>
                  <a:gd name="connsiteY61" fmla="*/ 5195944 h 6513755"/>
                  <a:gd name="connsiteX62" fmla="*/ 7270377 w 8385587"/>
                  <a:gd name="connsiteY62" fmla="*/ 5206701 h 6513755"/>
                  <a:gd name="connsiteX63" fmla="*/ 7388711 w 8385587"/>
                  <a:gd name="connsiteY63" fmla="*/ 5271247 h 6513755"/>
                  <a:gd name="connsiteX64" fmla="*/ 7539318 w 8385587"/>
                  <a:gd name="connsiteY64" fmla="*/ 5325035 h 6513755"/>
                  <a:gd name="connsiteX65" fmla="*/ 7582349 w 8385587"/>
                  <a:gd name="connsiteY65" fmla="*/ 5400339 h 6513755"/>
                  <a:gd name="connsiteX66" fmla="*/ 7679167 w 8385587"/>
                  <a:gd name="connsiteY66" fmla="*/ 5421854 h 6513755"/>
                  <a:gd name="connsiteX67" fmla="*/ 7840532 w 8385587"/>
                  <a:gd name="connsiteY67" fmla="*/ 5540188 h 6513755"/>
                  <a:gd name="connsiteX68" fmla="*/ 7905078 w 8385587"/>
                  <a:gd name="connsiteY68" fmla="*/ 5669280 h 6513755"/>
                  <a:gd name="connsiteX69" fmla="*/ 8034170 w 8385587"/>
                  <a:gd name="connsiteY69" fmla="*/ 5701553 h 6513755"/>
                  <a:gd name="connsiteX70" fmla="*/ 8238565 w 8385587"/>
                  <a:gd name="connsiteY70" fmla="*/ 5884433 h 6513755"/>
                  <a:gd name="connsiteX71" fmla="*/ 8367657 w 8385587"/>
                  <a:gd name="connsiteY71" fmla="*/ 5992009 h 6513755"/>
                  <a:gd name="connsiteX72" fmla="*/ 8346142 w 8385587"/>
                  <a:gd name="connsiteY72" fmla="*/ 6142616 h 6513755"/>
                  <a:gd name="connsiteX73" fmla="*/ 8249323 w 8385587"/>
                  <a:gd name="connsiteY73" fmla="*/ 6185647 h 6513755"/>
                  <a:gd name="connsiteX74" fmla="*/ 7754471 w 8385587"/>
                  <a:gd name="connsiteY74" fmla="*/ 6207162 h 6513755"/>
                  <a:gd name="connsiteX75" fmla="*/ 7582349 w 8385587"/>
                  <a:gd name="connsiteY75" fmla="*/ 6196405 h 6513755"/>
                  <a:gd name="connsiteX76" fmla="*/ 7442499 w 8385587"/>
                  <a:gd name="connsiteY76" fmla="*/ 6303981 h 6513755"/>
                  <a:gd name="connsiteX77" fmla="*/ 7130527 w 8385587"/>
                  <a:gd name="connsiteY77" fmla="*/ 6379285 h 6513755"/>
                  <a:gd name="connsiteX78" fmla="*/ 6560372 w 8385587"/>
                  <a:gd name="connsiteY78" fmla="*/ 6422315 h 6513755"/>
                  <a:gd name="connsiteX79" fmla="*/ 5979459 w 8385587"/>
                  <a:gd name="connsiteY79" fmla="*/ 6465346 h 6513755"/>
                  <a:gd name="connsiteX80" fmla="*/ 5334000 w 8385587"/>
                  <a:gd name="connsiteY80" fmla="*/ 6433073 h 6513755"/>
                  <a:gd name="connsiteX81" fmla="*/ 5097332 w 8385587"/>
                  <a:gd name="connsiteY81" fmla="*/ 6357769 h 6513755"/>
                  <a:gd name="connsiteX82" fmla="*/ 4978998 w 8385587"/>
                  <a:gd name="connsiteY82" fmla="*/ 6207162 h 6513755"/>
                  <a:gd name="connsiteX83" fmla="*/ 4882179 w 8385587"/>
                  <a:gd name="connsiteY83" fmla="*/ 6174889 h 6513755"/>
                  <a:gd name="connsiteX84" fmla="*/ 4839149 w 8385587"/>
                  <a:gd name="connsiteY84" fmla="*/ 6131859 h 6513755"/>
                  <a:gd name="connsiteX85" fmla="*/ 4849906 w 8385587"/>
                  <a:gd name="connsiteY85" fmla="*/ 6024282 h 6513755"/>
                  <a:gd name="connsiteX86" fmla="*/ 4645511 w 8385587"/>
                  <a:gd name="connsiteY86" fmla="*/ 6067313 h 6513755"/>
                  <a:gd name="connsiteX87" fmla="*/ 4462631 w 8385587"/>
                  <a:gd name="connsiteY87" fmla="*/ 6045798 h 6513755"/>
                  <a:gd name="connsiteX88" fmla="*/ 4365812 w 8385587"/>
                  <a:gd name="connsiteY88" fmla="*/ 5981252 h 6513755"/>
                  <a:gd name="connsiteX89" fmla="*/ 4258236 w 8385587"/>
                  <a:gd name="connsiteY89" fmla="*/ 6002767 h 6513755"/>
                  <a:gd name="connsiteX90" fmla="*/ 4129144 w 8385587"/>
                  <a:gd name="connsiteY90" fmla="*/ 5905948 h 6513755"/>
                  <a:gd name="connsiteX91" fmla="*/ 4150659 w 8385587"/>
                  <a:gd name="connsiteY91" fmla="*/ 5862918 h 6513755"/>
                  <a:gd name="connsiteX92" fmla="*/ 4043083 w 8385587"/>
                  <a:gd name="connsiteY92" fmla="*/ 5819887 h 6513755"/>
                  <a:gd name="connsiteX93" fmla="*/ 4000052 w 8385587"/>
                  <a:gd name="connsiteY93" fmla="*/ 5927464 h 6513755"/>
                  <a:gd name="connsiteX94" fmla="*/ 3860203 w 8385587"/>
                  <a:gd name="connsiteY94" fmla="*/ 5862918 h 6513755"/>
                  <a:gd name="connsiteX95" fmla="*/ 3666565 w 8385587"/>
                  <a:gd name="connsiteY95" fmla="*/ 5690795 h 6513755"/>
                  <a:gd name="connsiteX96" fmla="*/ 3558989 w 8385587"/>
                  <a:gd name="connsiteY96" fmla="*/ 5615492 h 6513755"/>
                  <a:gd name="connsiteX97" fmla="*/ 3440655 w 8385587"/>
                  <a:gd name="connsiteY97" fmla="*/ 5540188 h 6513755"/>
                  <a:gd name="connsiteX98" fmla="*/ 3386866 w 8385587"/>
                  <a:gd name="connsiteY98" fmla="*/ 5572461 h 6513755"/>
                  <a:gd name="connsiteX99" fmla="*/ 3171713 w 8385587"/>
                  <a:gd name="connsiteY99" fmla="*/ 5701553 h 6513755"/>
                  <a:gd name="connsiteX100" fmla="*/ 2913530 w 8385587"/>
                  <a:gd name="connsiteY100" fmla="*/ 5862918 h 6513755"/>
                  <a:gd name="connsiteX101" fmla="*/ 2719892 w 8385587"/>
                  <a:gd name="connsiteY101" fmla="*/ 5927464 h 6513755"/>
                  <a:gd name="connsiteX102" fmla="*/ 2687619 w 8385587"/>
                  <a:gd name="connsiteY102" fmla="*/ 5959736 h 6513755"/>
                  <a:gd name="connsiteX103" fmla="*/ 2580043 w 8385587"/>
                  <a:gd name="connsiteY103" fmla="*/ 6013525 h 6513755"/>
                  <a:gd name="connsiteX104" fmla="*/ 2364890 w 8385587"/>
                  <a:gd name="connsiteY104" fmla="*/ 5948979 h 6513755"/>
                  <a:gd name="connsiteX105" fmla="*/ 2246556 w 8385587"/>
                  <a:gd name="connsiteY105" fmla="*/ 5862918 h 6513755"/>
                  <a:gd name="connsiteX106" fmla="*/ 2160495 w 8385587"/>
                  <a:gd name="connsiteY106" fmla="*/ 5852160 h 6513755"/>
                  <a:gd name="connsiteX107" fmla="*/ 2020645 w 8385587"/>
                  <a:gd name="connsiteY107" fmla="*/ 5755341 h 6513755"/>
                  <a:gd name="connsiteX108" fmla="*/ 1837765 w 8385587"/>
                  <a:gd name="connsiteY108" fmla="*/ 5744584 h 6513755"/>
                  <a:gd name="connsiteX109" fmla="*/ 1708673 w 8385587"/>
                  <a:gd name="connsiteY109" fmla="*/ 5798372 h 6513755"/>
                  <a:gd name="connsiteX110" fmla="*/ 1579582 w 8385587"/>
                  <a:gd name="connsiteY110" fmla="*/ 5755341 h 6513755"/>
                  <a:gd name="connsiteX111" fmla="*/ 1633370 w 8385587"/>
                  <a:gd name="connsiteY111" fmla="*/ 5669280 h 6513755"/>
                  <a:gd name="connsiteX112" fmla="*/ 1568824 w 8385587"/>
                  <a:gd name="connsiteY112" fmla="*/ 5658522 h 6513755"/>
                  <a:gd name="connsiteX113" fmla="*/ 1493520 w 8385587"/>
                  <a:gd name="connsiteY113" fmla="*/ 5637007 h 6513755"/>
                  <a:gd name="connsiteX114" fmla="*/ 1536551 w 8385587"/>
                  <a:gd name="connsiteY114" fmla="*/ 5540188 h 6513755"/>
                  <a:gd name="connsiteX115" fmla="*/ 1461247 w 8385587"/>
                  <a:gd name="connsiteY115" fmla="*/ 5540188 h 6513755"/>
                  <a:gd name="connsiteX116" fmla="*/ 1418217 w 8385587"/>
                  <a:gd name="connsiteY116" fmla="*/ 5497158 h 6513755"/>
                  <a:gd name="connsiteX117" fmla="*/ 1536551 w 8385587"/>
                  <a:gd name="connsiteY117" fmla="*/ 5432612 h 6513755"/>
                  <a:gd name="connsiteX118" fmla="*/ 1708673 w 8385587"/>
                  <a:gd name="connsiteY118" fmla="*/ 5357308 h 6513755"/>
                  <a:gd name="connsiteX119" fmla="*/ 1891553 w 8385587"/>
                  <a:gd name="connsiteY119" fmla="*/ 5335793 h 6513755"/>
                  <a:gd name="connsiteX120" fmla="*/ 2085191 w 8385587"/>
                  <a:gd name="connsiteY120" fmla="*/ 5378824 h 6513755"/>
                  <a:gd name="connsiteX121" fmla="*/ 2214283 w 8385587"/>
                  <a:gd name="connsiteY121" fmla="*/ 5325035 h 6513755"/>
                  <a:gd name="connsiteX122" fmla="*/ 2407920 w 8385587"/>
                  <a:gd name="connsiteY122" fmla="*/ 5335793 h 6513755"/>
                  <a:gd name="connsiteX123" fmla="*/ 2537012 w 8385587"/>
                  <a:gd name="connsiteY123" fmla="*/ 5271247 h 6513755"/>
                  <a:gd name="connsiteX124" fmla="*/ 2730650 w 8385587"/>
                  <a:gd name="connsiteY124" fmla="*/ 5152913 h 6513755"/>
                  <a:gd name="connsiteX125" fmla="*/ 2795196 w 8385587"/>
                  <a:gd name="connsiteY125" fmla="*/ 5066852 h 6513755"/>
                  <a:gd name="connsiteX126" fmla="*/ 2676862 w 8385587"/>
                  <a:gd name="connsiteY126" fmla="*/ 5045336 h 6513755"/>
                  <a:gd name="connsiteX127" fmla="*/ 2311102 w 8385587"/>
                  <a:gd name="connsiteY127" fmla="*/ 4862456 h 6513755"/>
                  <a:gd name="connsiteX128" fmla="*/ 2095949 w 8385587"/>
                  <a:gd name="connsiteY128" fmla="*/ 4539727 h 6513755"/>
                  <a:gd name="connsiteX129" fmla="*/ 1956099 w 8385587"/>
                  <a:gd name="connsiteY129" fmla="*/ 4453666 h 6513755"/>
                  <a:gd name="connsiteX130" fmla="*/ 1913069 w 8385587"/>
                  <a:gd name="connsiteY130" fmla="*/ 4367605 h 6513755"/>
                  <a:gd name="connsiteX131" fmla="*/ 1794735 w 8385587"/>
                  <a:gd name="connsiteY131" fmla="*/ 4356847 h 6513755"/>
                  <a:gd name="connsiteX132" fmla="*/ 1708673 w 8385587"/>
                  <a:gd name="connsiteY132" fmla="*/ 4238513 h 6513755"/>
                  <a:gd name="connsiteX133" fmla="*/ 1665643 w 8385587"/>
                  <a:gd name="connsiteY133" fmla="*/ 4216998 h 6513755"/>
                  <a:gd name="connsiteX134" fmla="*/ 1665643 w 8385587"/>
                  <a:gd name="connsiteY134" fmla="*/ 4324574 h 6513755"/>
                  <a:gd name="connsiteX135" fmla="*/ 1665643 w 8385587"/>
                  <a:gd name="connsiteY135" fmla="*/ 4421393 h 6513755"/>
                  <a:gd name="connsiteX136" fmla="*/ 1622612 w 8385587"/>
                  <a:gd name="connsiteY136" fmla="*/ 4464424 h 6513755"/>
                  <a:gd name="connsiteX137" fmla="*/ 1622612 w 8385587"/>
                  <a:gd name="connsiteY137" fmla="*/ 4625788 h 6513755"/>
                  <a:gd name="connsiteX138" fmla="*/ 1601097 w 8385587"/>
                  <a:gd name="connsiteY138" fmla="*/ 4894729 h 6513755"/>
                  <a:gd name="connsiteX139" fmla="*/ 1515036 w 8385587"/>
                  <a:gd name="connsiteY139" fmla="*/ 5152913 h 6513755"/>
                  <a:gd name="connsiteX140" fmla="*/ 1396702 w 8385587"/>
                  <a:gd name="connsiteY140" fmla="*/ 5454127 h 6513755"/>
                  <a:gd name="connsiteX141" fmla="*/ 1289125 w 8385587"/>
                  <a:gd name="connsiteY141" fmla="*/ 5819887 h 6513755"/>
                  <a:gd name="connsiteX142" fmla="*/ 1256852 w 8385587"/>
                  <a:gd name="connsiteY142" fmla="*/ 5895191 h 6513755"/>
                  <a:gd name="connsiteX143" fmla="*/ 1278367 w 8385587"/>
                  <a:gd name="connsiteY143" fmla="*/ 6078071 h 6513755"/>
                  <a:gd name="connsiteX144" fmla="*/ 1256852 w 8385587"/>
                  <a:gd name="connsiteY144" fmla="*/ 6303981 h 6513755"/>
                  <a:gd name="connsiteX145" fmla="*/ 1170791 w 8385587"/>
                  <a:gd name="connsiteY145" fmla="*/ 6422315 h 6513755"/>
                  <a:gd name="connsiteX146" fmla="*/ 1127760 w 8385587"/>
                  <a:gd name="connsiteY146" fmla="*/ 6465346 h 6513755"/>
                  <a:gd name="connsiteX147" fmla="*/ 1030942 w 8385587"/>
                  <a:gd name="connsiteY147" fmla="*/ 6433073 h 6513755"/>
                  <a:gd name="connsiteX148" fmla="*/ 977153 w 8385587"/>
                  <a:gd name="connsiteY148" fmla="*/ 6357769 h 6513755"/>
                  <a:gd name="connsiteX149" fmla="*/ 934123 w 8385587"/>
                  <a:gd name="connsiteY149" fmla="*/ 6411558 h 6513755"/>
                  <a:gd name="connsiteX150" fmla="*/ 848062 w 8385587"/>
                  <a:gd name="connsiteY150" fmla="*/ 6400800 h 6513755"/>
                  <a:gd name="connsiteX151" fmla="*/ 783516 w 8385587"/>
                  <a:gd name="connsiteY151" fmla="*/ 6368527 h 6513755"/>
                  <a:gd name="connsiteX152" fmla="*/ 751243 w 8385587"/>
                  <a:gd name="connsiteY152" fmla="*/ 6443831 h 6513755"/>
                  <a:gd name="connsiteX153" fmla="*/ 665182 w 8385587"/>
                  <a:gd name="connsiteY153" fmla="*/ 6508376 h 6513755"/>
                  <a:gd name="connsiteX154" fmla="*/ 579120 w 8385587"/>
                  <a:gd name="connsiteY154" fmla="*/ 6476104 h 6513755"/>
                  <a:gd name="connsiteX155" fmla="*/ 568363 w 8385587"/>
                  <a:gd name="connsiteY155" fmla="*/ 6390042 h 6513755"/>
                  <a:gd name="connsiteX156" fmla="*/ 525332 w 8385587"/>
                  <a:gd name="connsiteY156" fmla="*/ 6433073 h 6513755"/>
                  <a:gd name="connsiteX157" fmla="*/ 493059 w 8385587"/>
                  <a:gd name="connsiteY157" fmla="*/ 6443831 h 6513755"/>
                  <a:gd name="connsiteX158" fmla="*/ 267149 w 8385587"/>
                  <a:gd name="connsiteY158" fmla="*/ 6486861 h 6513755"/>
                  <a:gd name="connsiteX159" fmla="*/ 245633 w 8385587"/>
                  <a:gd name="connsiteY159" fmla="*/ 6422315 h 6513755"/>
                  <a:gd name="connsiteX160" fmla="*/ 170330 w 8385587"/>
                  <a:gd name="connsiteY160" fmla="*/ 6433073 h 6513755"/>
                  <a:gd name="connsiteX161" fmla="*/ 105784 w 8385587"/>
                  <a:gd name="connsiteY161" fmla="*/ 6454588 h 6513755"/>
                  <a:gd name="connsiteX162" fmla="*/ 8965 w 8385587"/>
                  <a:gd name="connsiteY162" fmla="*/ 6433073 h 6513755"/>
                  <a:gd name="connsiteX163" fmla="*/ 51996 w 8385587"/>
                  <a:gd name="connsiteY163" fmla="*/ 6368527 h 6513755"/>
                  <a:gd name="connsiteX164" fmla="*/ 19723 w 8385587"/>
                  <a:gd name="connsiteY164" fmla="*/ 6303981 h 6513755"/>
                  <a:gd name="connsiteX165" fmla="*/ 138057 w 8385587"/>
                  <a:gd name="connsiteY165" fmla="*/ 6239435 h 6513755"/>
                  <a:gd name="connsiteX166" fmla="*/ 310179 w 8385587"/>
                  <a:gd name="connsiteY166" fmla="*/ 6174889 h 6513755"/>
                  <a:gd name="connsiteX167" fmla="*/ 493059 w 8385587"/>
                  <a:gd name="connsiteY167" fmla="*/ 6121101 h 6513755"/>
                  <a:gd name="connsiteX168" fmla="*/ 611393 w 8385587"/>
                  <a:gd name="connsiteY168" fmla="*/ 6035040 h 6513755"/>
                  <a:gd name="connsiteX169" fmla="*/ 697455 w 8385587"/>
                  <a:gd name="connsiteY169" fmla="*/ 6002767 h 6513755"/>
                  <a:gd name="connsiteX170" fmla="*/ 697455 w 8385587"/>
                  <a:gd name="connsiteY170" fmla="*/ 5916706 h 6513755"/>
                  <a:gd name="connsiteX171" fmla="*/ 740485 w 8385587"/>
                  <a:gd name="connsiteY171" fmla="*/ 5766099 h 6513755"/>
                  <a:gd name="connsiteX172" fmla="*/ 751243 w 8385587"/>
                  <a:gd name="connsiteY172" fmla="*/ 5432612 h 6513755"/>
                  <a:gd name="connsiteX173" fmla="*/ 740485 w 8385587"/>
                  <a:gd name="connsiteY173" fmla="*/ 4905487 h 6513755"/>
                  <a:gd name="connsiteX174" fmla="*/ 794273 w 8385587"/>
                  <a:gd name="connsiteY174" fmla="*/ 4572000 h 6513755"/>
                  <a:gd name="connsiteX175" fmla="*/ 858819 w 8385587"/>
                  <a:gd name="connsiteY175" fmla="*/ 4410635 h 6513755"/>
                  <a:gd name="connsiteX176" fmla="*/ 805031 w 8385587"/>
                  <a:gd name="connsiteY176" fmla="*/ 4378362 h 6513755"/>
                  <a:gd name="connsiteX177" fmla="*/ 686697 w 8385587"/>
                  <a:gd name="connsiteY177" fmla="*/ 4346089 h 6513755"/>
                  <a:gd name="connsiteX178" fmla="*/ 600636 w 8385587"/>
                  <a:gd name="connsiteY178" fmla="*/ 4270786 h 6513755"/>
                  <a:gd name="connsiteX179" fmla="*/ 600636 w 8385587"/>
                  <a:gd name="connsiteY179" fmla="*/ 4152452 h 6513755"/>
                  <a:gd name="connsiteX180" fmla="*/ 675939 w 8385587"/>
                  <a:gd name="connsiteY180" fmla="*/ 3980329 h 6513755"/>
                  <a:gd name="connsiteX181" fmla="*/ 751243 w 8385587"/>
                  <a:gd name="connsiteY181" fmla="*/ 3711388 h 6513755"/>
                  <a:gd name="connsiteX182" fmla="*/ 805031 w 8385587"/>
                  <a:gd name="connsiteY182" fmla="*/ 3646842 h 6513755"/>
                  <a:gd name="connsiteX183" fmla="*/ 826546 w 8385587"/>
                  <a:gd name="connsiteY183" fmla="*/ 3463962 h 6513755"/>
                  <a:gd name="connsiteX184" fmla="*/ 912607 w 8385587"/>
                  <a:gd name="connsiteY184" fmla="*/ 3281082 h 6513755"/>
                  <a:gd name="connsiteX185" fmla="*/ 966396 w 8385587"/>
                  <a:gd name="connsiteY185" fmla="*/ 3130475 h 6513755"/>
                  <a:gd name="connsiteX186" fmla="*/ 1020184 w 8385587"/>
                  <a:gd name="connsiteY186" fmla="*/ 2979868 h 6513755"/>
                  <a:gd name="connsiteX187" fmla="*/ 1095487 w 8385587"/>
                  <a:gd name="connsiteY187" fmla="*/ 2883049 h 6513755"/>
                  <a:gd name="connsiteX188" fmla="*/ 1160033 w 8385587"/>
                  <a:gd name="connsiteY188" fmla="*/ 2786231 h 6513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</a:cxnLst>
                <a:rect l="l" t="t" r="r" b="b"/>
                <a:pathLst>
                  <a:path w="8385587" h="6513755">
                    <a:moveTo>
                      <a:pt x="1160033" y="2786231"/>
                    </a:moveTo>
                    <a:cubicBezTo>
                      <a:pt x="1154654" y="2736029"/>
                      <a:pt x="1099074" y="2648174"/>
                      <a:pt x="1063215" y="2581835"/>
                    </a:cubicBezTo>
                    <a:cubicBezTo>
                      <a:pt x="1027356" y="2515496"/>
                      <a:pt x="989704" y="2445572"/>
                      <a:pt x="944880" y="2388198"/>
                    </a:cubicBezTo>
                    <a:cubicBezTo>
                      <a:pt x="900056" y="2330824"/>
                      <a:pt x="826546" y="2291379"/>
                      <a:pt x="794273" y="2237591"/>
                    </a:cubicBezTo>
                    <a:cubicBezTo>
                      <a:pt x="762000" y="2183803"/>
                      <a:pt x="745864" y="2137186"/>
                      <a:pt x="751243" y="2065468"/>
                    </a:cubicBezTo>
                    <a:cubicBezTo>
                      <a:pt x="756622" y="1993750"/>
                      <a:pt x="805031" y="1864659"/>
                      <a:pt x="826546" y="1807285"/>
                    </a:cubicBezTo>
                    <a:cubicBezTo>
                      <a:pt x="848061" y="1749911"/>
                      <a:pt x="882128" y="1751704"/>
                      <a:pt x="880335" y="1721224"/>
                    </a:cubicBezTo>
                    <a:cubicBezTo>
                      <a:pt x="878542" y="1690744"/>
                      <a:pt x="831926" y="1662057"/>
                      <a:pt x="815789" y="1624405"/>
                    </a:cubicBezTo>
                    <a:cubicBezTo>
                      <a:pt x="799653" y="1586753"/>
                      <a:pt x="790688" y="1536551"/>
                      <a:pt x="783516" y="1495313"/>
                    </a:cubicBezTo>
                    <a:cubicBezTo>
                      <a:pt x="776344" y="1454075"/>
                      <a:pt x="779930" y="1436146"/>
                      <a:pt x="772758" y="1376979"/>
                    </a:cubicBezTo>
                    <a:cubicBezTo>
                      <a:pt x="765586" y="1317812"/>
                      <a:pt x="738692" y="1242509"/>
                      <a:pt x="740485" y="1140311"/>
                    </a:cubicBezTo>
                    <a:cubicBezTo>
                      <a:pt x="742278" y="1038113"/>
                      <a:pt x="727935" y="894678"/>
                      <a:pt x="783516" y="763793"/>
                    </a:cubicBezTo>
                    <a:cubicBezTo>
                      <a:pt x="839097" y="632908"/>
                      <a:pt x="975360" y="458993"/>
                      <a:pt x="1073972" y="355002"/>
                    </a:cubicBezTo>
                    <a:cubicBezTo>
                      <a:pt x="1172584" y="251011"/>
                      <a:pt x="1260438" y="195430"/>
                      <a:pt x="1375186" y="139849"/>
                    </a:cubicBezTo>
                    <a:cubicBezTo>
                      <a:pt x="1489934" y="84268"/>
                      <a:pt x="1604683" y="43030"/>
                      <a:pt x="1762462" y="21515"/>
                    </a:cubicBezTo>
                    <a:cubicBezTo>
                      <a:pt x="1920241" y="0"/>
                      <a:pt x="2160494" y="7172"/>
                      <a:pt x="2321859" y="10758"/>
                    </a:cubicBezTo>
                    <a:cubicBezTo>
                      <a:pt x="2483224" y="14344"/>
                      <a:pt x="2644589" y="14344"/>
                      <a:pt x="2730650" y="43031"/>
                    </a:cubicBezTo>
                    <a:cubicBezTo>
                      <a:pt x="2816711" y="71718"/>
                      <a:pt x="2800574" y="155986"/>
                      <a:pt x="2838226" y="182880"/>
                    </a:cubicBezTo>
                    <a:cubicBezTo>
                      <a:pt x="2875878" y="209774"/>
                      <a:pt x="2917115" y="172122"/>
                      <a:pt x="2956560" y="204395"/>
                    </a:cubicBezTo>
                    <a:cubicBezTo>
                      <a:pt x="2996005" y="236668"/>
                      <a:pt x="3037243" y="319144"/>
                      <a:pt x="3074895" y="376518"/>
                    </a:cubicBezTo>
                    <a:cubicBezTo>
                      <a:pt x="3112547" y="433892"/>
                      <a:pt x="3146612" y="455407"/>
                      <a:pt x="3182471" y="548640"/>
                    </a:cubicBezTo>
                    <a:cubicBezTo>
                      <a:pt x="3218330" y="641873"/>
                      <a:pt x="3257774" y="833717"/>
                      <a:pt x="3290047" y="935915"/>
                    </a:cubicBezTo>
                    <a:cubicBezTo>
                      <a:pt x="3322320" y="1038113"/>
                      <a:pt x="3336664" y="1090108"/>
                      <a:pt x="3376109" y="1161826"/>
                    </a:cubicBezTo>
                    <a:cubicBezTo>
                      <a:pt x="3415554" y="1233544"/>
                      <a:pt x="3483686" y="1314226"/>
                      <a:pt x="3526716" y="1366221"/>
                    </a:cubicBezTo>
                    <a:cubicBezTo>
                      <a:pt x="3569746" y="1418216"/>
                      <a:pt x="3657600" y="1463040"/>
                      <a:pt x="3634292" y="1473798"/>
                    </a:cubicBezTo>
                    <a:cubicBezTo>
                      <a:pt x="3610984" y="1484556"/>
                      <a:pt x="3446033" y="1427181"/>
                      <a:pt x="3386866" y="1430767"/>
                    </a:cubicBezTo>
                    <a:cubicBezTo>
                      <a:pt x="3327699" y="1434353"/>
                      <a:pt x="3286462" y="1466626"/>
                      <a:pt x="3279290" y="1495313"/>
                    </a:cubicBezTo>
                    <a:cubicBezTo>
                      <a:pt x="3272118" y="1524000"/>
                      <a:pt x="3331285" y="1565237"/>
                      <a:pt x="3343836" y="1602889"/>
                    </a:cubicBezTo>
                    <a:cubicBezTo>
                      <a:pt x="3356387" y="1640541"/>
                      <a:pt x="3377901" y="1708673"/>
                      <a:pt x="3354593" y="1721224"/>
                    </a:cubicBezTo>
                    <a:cubicBezTo>
                      <a:pt x="3331285" y="1733775"/>
                      <a:pt x="3218330" y="1645920"/>
                      <a:pt x="3203986" y="1678193"/>
                    </a:cubicBezTo>
                    <a:cubicBezTo>
                      <a:pt x="3189642" y="1710466"/>
                      <a:pt x="3250603" y="1828800"/>
                      <a:pt x="3268532" y="1914861"/>
                    </a:cubicBezTo>
                    <a:cubicBezTo>
                      <a:pt x="3286462" y="2000922"/>
                      <a:pt x="3313356" y="2135393"/>
                      <a:pt x="3311563" y="2194560"/>
                    </a:cubicBezTo>
                    <a:cubicBezTo>
                      <a:pt x="3309770" y="2253727"/>
                      <a:pt x="3254189" y="2242970"/>
                      <a:pt x="3257775" y="2269864"/>
                    </a:cubicBezTo>
                    <a:cubicBezTo>
                      <a:pt x="3261361" y="2296758"/>
                      <a:pt x="3299012" y="2339789"/>
                      <a:pt x="3333078" y="2355925"/>
                    </a:cubicBezTo>
                    <a:cubicBezTo>
                      <a:pt x="3367144" y="2372061"/>
                      <a:pt x="3399417" y="2346960"/>
                      <a:pt x="3462170" y="2366682"/>
                    </a:cubicBezTo>
                    <a:cubicBezTo>
                      <a:pt x="3524923" y="2386404"/>
                      <a:pt x="3627121" y="2434814"/>
                      <a:pt x="3709596" y="2474259"/>
                    </a:cubicBezTo>
                    <a:cubicBezTo>
                      <a:pt x="3792071" y="2513704"/>
                      <a:pt x="3890683" y="2583629"/>
                      <a:pt x="3957022" y="2603351"/>
                    </a:cubicBezTo>
                    <a:cubicBezTo>
                      <a:pt x="4023361" y="2623073"/>
                      <a:pt x="4030533" y="2572871"/>
                      <a:pt x="4107629" y="2592593"/>
                    </a:cubicBezTo>
                    <a:cubicBezTo>
                      <a:pt x="4184725" y="2612315"/>
                      <a:pt x="4351468" y="2687619"/>
                      <a:pt x="4419600" y="2721685"/>
                    </a:cubicBezTo>
                    <a:cubicBezTo>
                      <a:pt x="4487732" y="2755751"/>
                      <a:pt x="4453666" y="2779059"/>
                      <a:pt x="4516419" y="2796988"/>
                    </a:cubicBezTo>
                    <a:cubicBezTo>
                      <a:pt x="4579172" y="2814917"/>
                      <a:pt x="4719022" y="2834640"/>
                      <a:pt x="4796118" y="2829261"/>
                    </a:cubicBezTo>
                    <a:cubicBezTo>
                      <a:pt x="4873215" y="2823882"/>
                      <a:pt x="4928796" y="2777265"/>
                      <a:pt x="4978998" y="2764715"/>
                    </a:cubicBezTo>
                    <a:cubicBezTo>
                      <a:pt x="5029200" y="2752165"/>
                      <a:pt x="5048923" y="2728857"/>
                      <a:pt x="5097332" y="2753958"/>
                    </a:cubicBezTo>
                    <a:cubicBezTo>
                      <a:pt x="5145741" y="2779059"/>
                      <a:pt x="5215667" y="2870499"/>
                      <a:pt x="5269455" y="2915322"/>
                    </a:cubicBezTo>
                    <a:cubicBezTo>
                      <a:pt x="5323243" y="2960145"/>
                      <a:pt x="5373446" y="3003177"/>
                      <a:pt x="5420062" y="3022899"/>
                    </a:cubicBezTo>
                    <a:cubicBezTo>
                      <a:pt x="5466678" y="3042621"/>
                      <a:pt x="5495365" y="3019313"/>
                      <a:pt x="5549153" y="3033656"/>
                    </a:cubicBezTo>
                    <a:cubicBezTo>
                      <a:pt x="5602941" y="3048000"/>
                      <a:pt x="5680038" y="3074894"/>
                      <a:pt x="5742791" y="3108960"/>
                    </a:cubicBezTo>
                    <a:cubicBezTo>
                      <a:pt x="5805544" y="3143026"/>
                      <a:pt x="5868297" y="3200400"/>
                      <a:pt x="5925671" y="3238052"/>
                    </a:cubicBezTo>
                    <a:cubicBezTo>
                      <a:pt x="5983045" y="3275704"/>
                      <a:pt x="6044005" y="3304391"/>
                      <a:pt x="6087036" y="3334871"/>
                    </a:cubicBezTo>
                    <a:cubicBezTo>
                      <a:pt x="6130067" y="3365351"/>
                      <a:pt x="6173097" y="3388659"/>
                      <a:pt x="6183855" y="3420932"/>
                    </a:cubicBezTo>
                    <a:cubicBezTo>
                      <a:pt x="6194613" y="3453205"/>
                      <a:pt x="6142617" y="3505200"/>
                      <a:pt x="6151582" y="3528508"/>
                    </a:cubicBezTo>
                    <a:cubicBezTo>
                      <a:pt x="6160547" y="3551816"/>
                      <a:pt x="6225093" y="3542852"/>
                      <a:pt x="6237643" y="3560781"/>
                    </a:cubicBezTo>
                    <a:cubicBezTo>
                      <a:pt x="6250193" y="3578710"/>
                      <a:pt x="6207163" y="3596640"/>
                      <a:pt x="6226885" y="3636085"/>
                    </a:cubicBezTo>
                    <a:cubicBezTo>
                      <a:pt x="6246607" y="3675530"/>
                      <a:pt x="6332669" y="3716767"/>
                      <a:pt x="6355977" y="3797449"/>
                    </a:cubicBezTo>
                    <a:cubicBezTo>
                      <a:pt x="6379285" y="3878131"/>
                      <a:pt x="6361356" y="4012602"/>
                      <a:pt x="6366735" y="4120179"/>
                    </a:cubicBezTo>
                    <a:cubicBezTo>
                      <a:pt x="6372114" y="4227756"/>
                      <a:pt x="6384664" y="4324574"/>
                      <a:pt x="6388250" y="4442908"/>
                    </a:cubicBezTo>
                    <a:cubicBezTo>
                      <a:pt x="6391836" y="4561242"/>
                      <a:pt x="6386457" y="4736951"/>
                      <a:pt x="6388250" y="4830184"/>
                    </a:cubicBezTo>
                    <a:cubicBezTo>
                      <a:pt x="6390043" y="4923417"/>
                      <a:pt x="6377492" y="4966447"/>
                      <a:pt x="6399007" y="5002306"/>
                    </a:cubicBezTo>
                    <a:cubicBezTo>
                      <a:pt x="6420522" y="5038165"/>
                      <a:pt x="6517342" y="5045336"/>
                      <a:pt x="6517342" y="5045336"/>
                    </a:cubicBezTo>
                    <a:cubicBezTo>
                      <a:pt x="6585474" y="5068644"/>
                      <a:pt x="6732495" y="5108089"/>
                      <a:pt x="6807798" y="5142155"/>
                    </a:cubicBezTo>
                    <a:cubicBezTo>
                      <a:pt x="6883101" y="5176221"/>
                      <a:pt x="6918961" y="5240767"/>
                      <a:pt x="6969163" y="5249732"/>
                    </a:cubicBezTo>
                    <a:cubicBezTo>
                      <a:pt x="7019365" y="5258697"/>
                      <a:pt x="7058810" y="5203116"/>
                      <a:pt x="7109012" y="5195944"/>
                    </a:cubicBezTo>
                    <a:cubicBezTo>
                      <a:pt x="7159214" y="5188772"/>
                      <a:pt x="7223761" y="5194151"/>
                      <a:pt x="7270377" y="5206701"/>
                    </a:cubicBezTo>
                    <a:cubicBezTo>
                      <a:pt x="7316993" y="5219251"/>
                      <a:pt x="7343888" y="5251525"/>
                      <a:pt x="7388711" y="5271247"/>
                    </a:cubicBezTo>
                    <a:cubicBezTo>
                      <a:pt x="7433535" y="5290969"/>
                      <a:pt x="7507045" y="5303520"/>
                      <a:pt x="7539318" y="5325035"/>
                    </a:cubicBezTo>
                    <a:cubicBezTo>
                      <a:pt x="7571591" y="5346550"/>
                      <a:pt x="7559041" y="5384203"/>
                      <a:pt x="7582349" y="5400339"/>
                    </a:cubicBezTo>
                    <a:cubicBezTo>
                      <a:pt x="7605657" y="5416475"/>
                      <a:pt x="7636137" y="5398546"/>
                      <a:pt x="7679167" y="5421854"/>
                    </a:cubicBezTo>
                    <a:cubicBezTo>
                      <a:pt x="7722197" y="5445162"/>
                      <a:pt x="7802880" y="5498950"/>
                      <a:pt x="7840532" y="5540188"/>
                    </a:cubicBezTo>
                    <a:cubicBezTo>
                      <a:pt x="7878184" y="5581426"/>
                      <a:pt x="7872805" y="5642386"/>
                      <a:pt x="7905078" y="5669280"/>
                    </a:cubicBezTo>
                    <a:cubicBezTo>
                      <a:pt x="7937351" y="5696174"/>
                      <a:pt x="7978589" y="5665694"/>
                      <a:pt x="8034170" y="5701553"/>
                    </a:cubicBezTo>
                    <a:cubicBezTo>
                      <a:pt x="8089751" y="5737412"/>
                      <a:pt x="8182984" y="5836024"/>
                      <a:pt x="8238565" y="5884433"/>
                    </a:cubicBezTo>
                    <a:cubicBezTo>
                      <a:pt x="8294146" y="5932842"/>
                      <a:pt x="8349728" y="5948979"/>
                      <a:pt x="8367657" y="5992009"/>
                    </a:cubicBezTo>
                    <a:cubicBezTo>
                      <a:pt x="8385587" y="6035040"/>
                      <a:pt x="8365864" y="6110343"/>
                      <a:pt x="8346142" y="6142616"/>
                    </a:cubicBezTo>
                    <a:cubicBezTo>
                      <a:pt x="8326420" y="6174889"/>
                      <a:pt x="8347935" y="6174889"/>
                      <a:pt x="8249323" y="6185647"/>
                    </a:cubicBezTo>
                    <a:cubicBezTo>
                      <a:pt x="8150711" y="6196405"/>
                      <a:pt x="7865633" y="6205369"/>
                      <a:pt x="7754471" y="6207162"/>
                    </a:cubicBezTo>
                    <a:cubicBezTo>
                      <a:pt x="7643309" y="6208955"/>
                      <a:pt x="7634344" y="6180269"/>
                      <a:pt x="7582349" y="6196405"/>
                    </a:cubicBezTo>
                    <a:cubicBezTo>
                      <a:pt x="7530354" y="6212541"/>
                      <a:pt x="7517803" y="6273501"/>
                      <a:pt x="7442499" y="6303981"/>
                    </a:cubicBezTo>
                    <a:cubicBezTo>
                      <a:pt x="7367195" y="6334461"/>
                      <a:pt x="7277548" y="6359563"/>
                      <a:pt x="7130527" y="6379285"/>
                    </a:cubicBezTo>
                    <a:cubicBezTo>
                      <a:pt x="6983506" y="6399007"/>
                      <a:pt x="6560372" y="6422315"/>
                      <a:pt x="6560372" y="6422315"/>
                    </a:cubicBezTo>
                    <a:cubicBezTo>
                      <a:pt x="6368527" y="6436658"/>
                      <a:pt x="6183854" y="6463553"/>
                      <a:pt x="5979459" y="6465346"/>
                    </a:cubicBezTo>
                    <a:cubicBezTo>
                      <a:pt x="5775064" y="6467139"/>
                      <a:pt x="5481021" y="6451002"/>
                      <a:pt x="5334000" y="6433073"/>
                    </a:cubicBezTo>
                    <a:cubicBezTo>
                      <a:pt x="5186979" y="6415144"/>
                      <a:pt x="5156499" y="6395421"/>
                      <a:pt x="5097332" y="6357769"/>
                    </a:cubicBezTo>
                    <a:cubicBezTo>
                      <a:pt x="5038165" y="6320117"/>
                      <a:pt x="5014857" y="6237642"/>
                      <a:pt x="4978998" y="6207162"/>
                    </a:cubicBezTo>
                    <a:cubicBezTo>
                      <a:pt x="4943139" y="6176682"/>
                      <a:pt x="4905487" y="6187440"/>
                      <a:pt x="4882179" y="6174889"/>
                    </a:cubicBezTo>
                    <a:cubicBezTo>
                      <a:pt x="4858871" y="6162339"/>
                      <a:pt x="4844528" y="6156960"/>
                      <a:pt x="4839149" y="6131859"/>
                    </a:cubicBezTo>
                    <a:cubicBezTo>
                      <a:pt x="4833770" y="6106758"/>
                      <a:pt x="4882179" y="6035040"/>
                      <a:pt x="4849906" y="6024282"/>
                    </a:cubicBezTo>
                    <a:cubicBezTo>
                      <a:pt x="4817633" y="6013524"/>
                      <a:pt x="4710057" y="6063727"/>
                      <a:pt x="4645511" y="6067313"/>
                    </a:cubicBezTo>
                    <a:cubicBezTo>
                      <a:pt x="4580965" y="6070899"/>
                      <a:pt x="4509247" y="6060141"/>
                      <a:pt x="4462631" y="6045798"/>
                    </a:cubicBezTo>
                    <a:cubicBezTo>
                      <a:pt x="4416015" y="6031455"/>
                      <a:pt x="4399878" y="5988424"/>
                      <a:pt x="4365812" y="5981252"/>
                    </a:cubicBezTo>
                    <a:cubicBezTo>
                      <a:pt x="4331746" y="5974080"/>
                      <a:pt x="4297681" y="6015318"/>
                      <a:pt x="4258236" y="6002767"/>
                    </a:cubicBezTo>
                    <a:cubicBezTo>
                      <a:pt x="4218791" y="5990216"/>
                      <a:pt x="4147073" y="5929256"/>
                      <a:pt x="4129144" y="5905948"/>
                    </a:cubicBezTo>
                    <a:cubicBezTo>
                      <a:pt x="4111215" y="5882640"/>
                      <a:pt x="4165002" y="5877261"/>
                      <a:pt x="4150659" y="5862918"/>
                    </a:cubicBezTo>
                    <a:cubicBezTo>
                      <a:pt x="4136316" y="5848575"/>
                      <a:pt x="4068184" y="5809129"/>
                      <a:pt x="4043083" y="5819887"/>
                    </a:cubicBezTo>
                    <a:cubicBezTo>
                      <a:pt x="4017982" y="5830645"/>
                      <a:pt x="4030532" y="5920292"/>
                      <a:pt x="4000052" y="5927464"/>
                    </a:cubicBezTo>
                    <a:cubicBezTo>
                      <a:pt x="3969572" y="5934636"/>
                      <a:pt x="3915784" y="5902363"/>
                      <a:pt x="3860203" y="5862918"/>
                    </a:cubicBezTo>
                    <a:cubicBezTo>
                      <a:pt x="3804622" y="5823473"/>
                      <a:pt x="3716767" y="5732033"/>
                      <a:pt x="3666565" y="5690795"/>
                    </a:cubicBezTo>
                    <a:cubicBezTo>
                      <a:pt x="3616363" y="5649557"/>
                      <a:pt x="3596641" y="5640593"/>
                      <a:pt x="3558989" y="5615492"/>
                    </a:cubicBezTo>
                    <a:cubicBezTo>
                      <a:pt x="3521337" y="5590391"/>
                      <a:pt x="3469342" y="5547360"/>
                      <a:pt x="3440655" y="5540188"/>
                    </a:cubicBezTo>
                    <a:cubicBezTo>
                      <a:pt x="3411968" y="5533016"/>
                      <a:pt x="3386866" y="5572461"/>
                      <a:pt x="3386866" y="5572461"/>
                    </a:cubicBezTo>
                    <a:lnTo>
                      <a:pt x="3171713" y="5701553"/>
                    </a:lnTo>
                    <a:cubicBezTo>
                      <a:pt x="3092824" y="5749962"/>
                      <a:pt x="2988833" y="5825266"/>
                      <a:pt x="2913530" y="5862918"/>
                    </a:cubicBezTo>
                    <a:cubicBezTo>
                      <a:pt x="2838227" y="5900570"/>
                      <a:pt x="2757544" y="5911328"/>
                      <a:pt x="2719892" y="5927464"/>
                    </a:cubicBezTo>
                    <a:cubicBezTo>
                      <a:pt x="2682240" y="5943600"/>
                      <a:pt x="2710927" y="5945393"/>
                      <a:pt x="2687619" y="5959736"/>
                    </a:cubicBezTo>
                    <a:cubicBezTo>
                      <a:pt x="2664311" y="5974079"/>
                      <a:pt x="2633831" y="6015318"/>
                      <a:pt x="2580043" y="6013525"/>
                    </a:cubicBezTo>
                    <a:cubicBezTo>
                      <a:pt x="2526255" y="6011732"/>
                      <a:pt x="2420471" y="5974080"/>
                      <a:pt x="2364890" y="5948979"/>
                    </a:cubicBezTo>
                    <a:cubicBezTo>
                      <a:pt x="2309309" y="5923878"/>
                      <a:pt x="2280622" y="5879055"/>
                      <a:pt x="2246556" y="5862918"/>
                    </a:cubicBezTo>
                    <a:cubicBezTo>
                      <a:pt x="2212490" y="5846782"/>
                      <a:pt x="2198147" y="5870089"/>
                      <a:pt x="2160495" y="5852160"/>
                    </a:cubicBezTo>
                    <a:cubicBezTo>
                      <a:pt x="2122843" y="5834231"/>
                      <a:pt x="2074433" y="5773270"/>
                      <a:pt x="2020645" y="5755341"/>
                    </a:cubicBezTo>
                    <a:cubicBezTo>
                      <a:pt x="1966857" y="5737412"/>
                      <a:pt x="1889760" y="5737412"/>
                      <a:pt x="1837765" y="5744584"/>
                    </a:cubicBezTo>
                    <a:cubicBezTo>
                      <a:pt x="1785770" y="5751756"/>
                      <a:pt x="1751703" y="5796579"/>
                      <a:pt x="1708673" y="5798372"/>
                    </a:cubicBezTo>
                    <a:cubicBezTo>
                      <a:pt x="1665643" y="5800165"/>
                      <a:pt x="1592133" y="5776856"/>
                      <a:pt x="1579582" y="5755341"/>
                    </a:cubicBezTo>
                    <a:cubicBezTo>
                      <a:pt x="1567032" y="5733826"/>
                      <a:pt x="1635163" y="5685416"/>
                      <a:pt x="1633370" y="5669280"/>
                    </a:cubicBezTo>
                    <a:cubicBezTo>
                      <a:pt x="1631577" y="5653144"/>
                      <a:pt x="1592132" y="5663901"/>
                      <a:pt x="1568824" y="5658522"/>
                    </a:cubicBezTo>
                    <a:cubicBezTo>
                      <a:pt x="1545516" y="5653143"/>
                      <a:pt x="1498899" y="5656729"/>
                      <a:pt x="1493520" y="5637007"/>
                    </a:cubicBezTo>
                    <a:cubicBezTo>
                      <a:pt x="1488141" y="5617285"/>
                      <a:pt x="1541930" y="5556325"/>
                      <a:pt x="1536551" y="5540188"/>
                    </a:cubicBezTo>
                    <a:cubicBezTo>
                      <a:pt x="1531172" y="5524051"/>
                      <a:pt x="1480969" y="5547360"/>
                      <a:pt x="1461247" y="5540188"/>
                    </a:cubicBezTo>
                    <a:cubicBezTo>
                      <a:pt x="1441525" y="5533016"/>
                      <a:pt x="1405666" y="5515087"/>
                      <a:pt x="1418217" y="5497158"/>
                    </a:cubicBezTo>
                    <a:cubicBezTo>
                      <a:pt x="1430768" y="5479229"/>
                      <a:pt x="1488142" y="5455920"/>
                      <a:pt x="1536551" y="5432612"/>
                    </a:cubicBezTo>
                    <a:cubicBezTo>
                      <a:pt x="1584960" y="5409304"/>
                      <a:pt x="1649506" y="5373444"/>
                      <a:pt x="1708673" y="5357308"/>
                    </a:cubicBezTo>
                    <a:cubicBezTo>
                      <a:pt x="1767840" y="5341172"/>
                      <a:pt x="1828800" y="5332207"/>
                      <a:pt x="1891553" y="5335793"/>
                    </a:cubicBezTo>
                    <a:cubicBezTo>
                      <a:pt x="1954306" y="5339379"/>
                      <a:pt x="2031403" y="5380617"/>
                      <a:pt x="2085191" y="5378824"/>
                    </a:cubicBezTo>
                    <a:cubicBezTo>
                      <a:pt x="2138979" y="5377031"/>
                      <a:pt x="2160495" y="5332207"/>
                      <a:pt x="2214283" y="5325035"/>
                    </a:cubicBezTo>
                    <a:cubicBezTo>
                      <a:pt x="2268071" y="5317863"/>
                      <a:pt x="2354132" y="5344758"/>
                      <a:pt x="2407920" y="5335793"/>
                    </a:cubicBezTo>
                    <a:cubicBezTo>
                      <a:pt x="2461708" y="5326828"/>
                      <a:pt x="2483224" y="5301727"/>
                      <a:pt x="2537012" y="5271247"/>
                    </a:cubicBezTo>
                    <a:cubicBezTo>
                      <a:pt x="2590800" y="5240767"/>
                      <a:pt x="2687619" y="5186979"/>
                      <a:pt x="2730650" y="5152913"/>
                    </a:cubicBezTo>
                    <a:cubicBezTo>
                      <a:pt x="2773681" y="5118847"/>
                      <a:pt x="2804161" y="5084781"/>
                      <a:pt x="2795196" y="5066852"/>
                    </a:cubicBezTo>
                    <a:cubicBezTo>
                      <a:pt x="2786231" y="5048923"/>
                      <a:pt x="2757544" y="5079402"/>
                      <a:pt x="2676862" y="5045336"/>
                    </a:cubicBezTo>
                    <a:cubicBezTo>
                      <a:pt x="2596180" y="5011270"/>
                      <a:pt x="2407921" y="4946724"/>
                      <a:pt x="2311102" y="4862456"/>
                    </a:cubicBezTo>
                    <a:cubicBezTo>
                      <a:pt x="2214283" y="4778188"/>
                      <a:pt x="2155116" y="4607859"/>
                      <a:pt x="2095949" y="4539727"/>
                    </a:cubicBezTo>
                    <a:cubicBezTo>
                      <a:pt x="2036782" y="4471595"/>
                      <a:pt x="1986579" y="4482353"/>
                      <a:pt x="1956099" y="4453666"/>
                    </a:cubicBezTo>
                    <a:cubicBezTo>
                      <a:pt x="1925619" y="4424979"/>
                      <a:pt x="1939963" y="4383741"/>
                      <a:pt x="1913069" y="4367605"/>
                    </a:cubicBezTo>
                    <a:cubicBezTo>
                      <a:pt x="1886175" y="4351469"/>
                      <a:pt x="1828801" y="4378362"/>
                      <a:pt x="1794735" y="4356847"/>
                    </a:cubicBezTo>
                    <a:cubicBezTo>
                      <a:pt x="1760669" y="4335332"/>
                      <a:pt x="1730188" y="4261821"/>
                      <a:pt x="1708673" y="4238513"/>
                    </a:cubicBezTo>
                    <a:cubicBezTo>
                      <a:pt x="1687158" y="4215205"/>
                      <a:pt x="1672815" y="4202655"/>
                      <a:pt x="1665643" y="4216998"/>
                    </a:cubicBezTo>
                    <a:cubicBezTo>
                      <a:pt x="1658471" y="4231341"/>
                      <a:pt x="1665643" y="4324574"/>
                      <a:pt x="1665643" y="4324574"/>
                    </a:cubicBezTo>
                    <a:cubicBezTo>
                      <a:pt x="1665643" y="4358640"/>
                      <a:pt x="1672815" y="4398085"/>
                      <a:pt x="1665643" y="4421393"/>
                    </a:cubicBezTo>
                    <a:cubicBezTo>
                      <a:pt x="1658471" y="4444701"/>
                      <a:pt x="1629784" y="4430358"/>
                      <a:pt x="1622612" y="4464424"/>
                    </a:cubicBezTo>
                    <a:cubicBezTo>
                      <a:pt x="1615440" y="4498490"/>
                      <a:pt x="1626198" y="4554071"/>
                      <a:pt x="1622612" y="4625788"/>
                    </a:cubicBezTo>
                    <a:cubicBezTo>
                      <a:pt x="1619026" y="4697506"/>
                      <a:pt x="1619026" y="4806875"/>
                      <a:pt x="1601097" y="4894729"/>
                    </a:cubicBezTo>
                    <a:cubicBezTo>
                      <a:pt x="1583168" y="4982583"/>
                      <a:pt x="1549102" y="5059680"/>
                      <a:pt x="1515036" y="5152913"/>
                    </a:cubicBezTo>
                    <a:cubicBezTo>
                      <a:pt x="1480970" y="5246146"/>
                      <a:pt x="1434354" y="5342965"/>
                      <a:pt x="1396702" y="5454127"/>
                    </a:cubicBezTo>
                    <a:cubicBezTo>
                      <a:pt x="1359050" y="5565289"/>
                      <a:pt x="1312433" y="5746376"/>
                      <a:pt x="1289125" y="5819887"/>
                    </a:cubicBezTo>
                    <a:cubicBezTo>
                      <a:pt x="1265817" y="5893398"/>
                      <a:pt x="1258645" y="5852160"/>
                      <a:pt x="1256852" y="5895191"/>
                    </a:cubicBezTo>
                    <a:cubicBezTo>
                      <a:pt x="1255059" y="5938222"/>
                      <a:pt x="1278367" y="6009939"/>
                      <a:pt x="1278367" y="6078071"/>
                    </a:cubicBezTo>
                    <a:cubicBezTo>
                      <a:pt x="1278367" y="6146203"/>
                      <a:pt x="1274781" y="6246607"/>
                      <a:pt x="1256852" y="6303981"/>
                    </a:cubicBezTo>
                    <a:cubicBezTo>
                      <a:pt x="1238923" y="6361355"/>
                      <a:pt x="1192306" y="6395421"/>
                      <a:pt x="1170791" y="6422315"/>
                    </a:cubicBezTo>
                    <a:cubicBezTo>
                      <a:pt x="1149276" y="6449209"/>
                      <a:pt x="1151068" y="6463553"/>
                      <a:pt x="1127760" y="6465346"/>
                    </a:cubicBezTo>
                    <a:cubicBezTo>
                      <a:pt x="1104452" y="6467139"/>
                      <a:pt x="1056043" y="6451002"/>
                      <a:pt x="1030942" y="6433073"/>
                    </a:cubicBezTo>
                    <a:cubicBezTo>
                      <a:pt x="1005841" y="6415144"/>
                      <a:pt x="993290" y="6361355"/>
                      <a:pt x="977153" y="6357769"/>
                    </a:cubicBezTo>
                    <a:cubicBezTo>
                      <a:pt x="961016" y="6354183"/>
                      <a:pt x="955638" y="6404386"/>
                      <a:pt x="934123" y="6411558"/>
                    </a:cubicBezTo>
                    <a:cubicBezTo>
                      <a:pt x="912608" y="6418730"/>
                      <a:pt x="873163" y="6407972"/>
                      <a:pt x="848062" y="6400800"/>
                    </a:cubicBezTo>
                    <a:cubicBezTo>
                      <a:pt x="822961" y="6393628"/>
                      <a:pt x="799652" y="6361355"/>
                      <a:pt x="783516" y="6368527"/>
                    </a:cubicBezTo>
                    <a:cubicBezTo>
                      <a:pt x="767380" y="6375699"/>
                      <a:pt x="770965" y="6420523"/>
                      <a:pt x="751243" y="6443831"/>
                    </a:cubicBezTo>
                    <a:cubicBezTo>
                      <a:pt x="731521" y="6467139"/>
                      <a:pt x="693869" y="6502997"/>
                      <a:pt x="665182" y="6508376"/>
                    </a:cubicBezTo>
                    <a:cubicBezTo>
                      <a:pt x="636495" y="6513755"/>
                      <a:pt x="595257" y="6495826"/>
                      <a:pt x="579120" y="6476104"/>
                    </a:cubicBezTo>
                    <a:cubicBezTo>
                      <a:pt x="562984" y="6456382"/>
                      <a:pt x="577328" y="6397214"/>
                      <a:pt x="568363" y="6390042"/>
                    </a:cubicBezTo>
                    <a:cubicBezTo>
                      <a:pt x="559398" y="6382870"/>
                      <a:pt x="537883" y="6424108"/>
                      <a:pt x="525332" y="6433073"/>
                    </a:cubicBezTo>
                    <a:cubicBezTo>
                      <a:pt x="512781" y="6442038"/>
                      <a:pt x="536089" y="6434866"/>
                      <a:pt x="493059" y="6443831"/>
                    </a:cubicBezTo>
                    <a:cubicBezTo>
                      <a:pt x="450029" y="6452796"/>
                      <a:pt x="308387" y="6490447"/>
                      <a:pt x="267149" y="6486861"/>
                    </a:cubicBezTo>
                    <a:cubicBezTo>
                      <a:pt x="225911" y="6483275"/>
                      <a:pt x="261769" y="6431280"/>
                      <a:pt x="245633" y="6422315"/>
                    </a:cubicBezTo>
                    <a:cubicBezTo>
                      <a:pt x="229497" y="6413350"/>
                      <a:pt x="193638" y="6427694"/>
                      <a:pt x="170330" y="6433073"/>
                    </a:cubicBezTo>
                    <a:cubicBezTo>
                      <a:pt x="147022" y="6438452"/>
                      <a:pt x="132678" y="6454588"/>
                      <a:pt x="105784" y="6454588"/>
                    </a:cubicBezTo>
                    <a:cubicBezTo>
                      <a:pt x="78890" y="6454588"/>
                      <a:pt x="17930" y="6447417"/>
                      <a:pt x="8965" y="6433073"/>
                    </a:cubicBezTo>
                    <a:cubicBezTo>
                      <a:pt x="0" y="6418730"/>
                      <a:pt x="50203" y="6390042"/>
                      <a:pt x="51996" y="6368527"/>
                    </a:cubicBezTo>
                    <a:cubicBezTo>
                      <a:pt x="53789" y="6347012"/>
                      <a:pt x="5380" y="6325496"/>
                      <a:pt x="19723" y="6303981"/>
                    </a:cubicBezTo>
                    <a:cubicBezTo>
                      <a:pt x="34066" y="6282466"/>
                      <a:pt x="89648" y="6260950"/>
                      <a:pt x="138057" y="6239435"/>
                    </a:cubicBezTo>
                    <a:cubicBezTo>
                      <a:pt x="186466" y="6217920"/>
                      <a:pt x="251012" y="6194611"/>
                      <a:pt x="310179" y="6174889"/>
                    </a:cubicBezTo>
                    <a:cubicBezTo>
                      <a:pt x="369346" y="6155167"/>
                      <a:pt x="442857" y="6144409"/>
                      <a:pt x="493059" y="6121101"/>
                    </a:cubicBezTo>
                    <a:cubicBezTo>
                      <a:pt x="543261" y="6097793"/>
                      <a:pt x="577327" y="6054762"/>
                      <a:pt x="611393" y="6035040"/>
                    </a:cubicBezTo>
                    <a:cubicBezTo>
                      <a:pt x="645459" y="6015318"/>
                      <a:pt x="683111" y="6022489"/>
                      <a:pt x="697455" y="6002767"/>
                    </a:cubicBezTo>
                    <a:cubicBezTo>
                      <a:pt x="711799" y="5983045"/>
                      <a:pt x="690283" y="5956151"/>
                      <a:pt x="697455" y="5916706"/>
                    </a:cubicBezTo>
                    <a:cubicBezTo>
                      <a:pt x="704627" y="5877261"/>
                      <a:pt x="731520" y="5846781"/>
                      <a:pt x="740485" y="5766099"/>
                    </a:cubicBezTo>
                    <a:cubicBezTo>
                      <a:pt x="749450" y="5685417"/>
                      <a:pt x="751243" y="5576047"/>
                      <a:pt x="751243" y="5432612"/>
                    </a:cubicBezTo>
                    <a:cubicBezTo>
                      <a:pt x="751243" y="5289177"/>
                      <a:pt x="733313" y="5048922"/>
                      <a:pt x="740485" y="4905487"/>
                    </a:cubicBezTo>
                    <a:cubicBezTo>
                      <a:pt x="747657" y="4762052"/>
                      <a:pt x="774551" y="4654475"/>
                      <a:pt x="794273" y="4572000"/>
                    </a:cubicBezTo>
                    <a:cubicBezTo>
                      <a:pt x="813995" y="4489525"/>
                      <a:pt x="857026" y="4442908"/>
                      <a:pt x="858819" y="4410635"/>
                    </a:cubicBezTo>
                    <a:cubicBezTo>
                      <a:pt x="860612" y="4378362"/>
                      <a:pt x="833718" y="4389120"/>
                      <a:pt x="805031" y="4378362"/>
                    </a:cubicBezTo>
                    <a:cubicBezTo>
                      <a:pt x="776344" y="4367604"/>
                      <a:pt x="720763" y="4364018"/>
                      <a:pt x="686697" y="4346089"/>
                    </a:cubicBezTo>
                    <a:cubicBezTo>
                      <a:pt x="652631" y="4328160"/>
                      <a:pt x="614980" y="4303059"/>
                      <a:pt x="600636" y="4270786"/>
                    </a:cubicBezTo>
                    <a:cubicBezTo>
                      <a:pt x="586292" y="4238513"/>
                      <a:pt x="588086" y="4200861"/>
                      <a:pt x="600636" y="4152452"/>
                    </a:cubicBezTo>
                    <a:cubicBezTo>
                      <a:pt x="613186" y="4104043"/>
                      <a:pt x="650838" y="4053840"/>
                      <a:pt x="675939" y="3980329"/>
                    </a:cubicBezTo>
                    <a:cubicBezTo>
                      <a:pt x="701040" y="3906818"/>
                      <a:pt x="729728" y="3766969"/>
                      <a:pt x="751243" y="3711388"/>
                    </a:cubicBezTo>
                    <a:cubicBezTo>
                      <a:pt x="772758" y="3655807"/>
                      <a:pt x="792481" y="3688080"/>
                      <a:pt x="805031" y="3646842"/>
                    </a:cubicBezTo>
                    <a:cubicBezTo>
                      <a:pt x="817582" y="3605604"/>
                      <a:pt x="808617" y="3524922"/>
                      <a:pt x="826546" y="3463962"/>
                    </a:cubicBezTo>
                    <a:cubicBezTo>
                      <a:pt x="844475" y="3403002"/>
                      <a:pt x="889299" y="3336663"/>
                      <a:pt x="912607" y="3281082"/>
                    </a:cubicBezTo>
                    <a:cubicBezTo>
                      <a:pt x="935915" y="3225501"/>
                      <a:pt x="966396" y="3130475"/>
                      <a:pt x="966396" y="3130475"/>
                    </a:cubicBezTo>
                    <a:cubicBezTo>
                      <a:pt x="984326" y="3080273"/>
                      <a:pt x="998669" y="3021105"/>
                      <a:pt x="1020184" y="2979868"/>
                    </a:cubicBezTo>
                    <a:cubicBezTo>
                      <a:pt x="1041699" y="2938631"/>
                      <a:pt x="1075765" y="2917115"/>
                      <a:pt x="1095487" y="2883049"/>
                    </a:cubicBezTo>
                    <a:cubicBezTo>
                      <a:pt x="1115209" y="2848983"/>
                      <a:pt x="1165412" y="2836433"/>
                      <a:pt x="1160033" y="2786231"/>
                    </a:cubicBezTo>
                    <a:close/>
                  </a:path>
                </a:pathLst>
              </a:custGeom>
              <a:blipFill>
                <a:blip r:embed="rId1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64" name="Groupe 63"/>
          <p:cNvGrpSpPr/>
          <p:nvPr/>
        </p:nvGrpSpPr>
        <p:grpSpPr>
          <a:xfrm>
            <a:off x="714348" y="142852"/>
            <a:ext cx="3879509" cy="6444000"/>
            <a:chOff x="2714612" y="414000"/>
            <a:chExt cx="3879509" cy="6444000"/>
          </a:xfrm>
        </p:grpSpPr>
        <p:sp>
          <p:nvSpPr>
            <p:cNvPr id="38" name="Forme libre 37"/>
            <p:cNvSpPr/>
            <p:nvPr/>
          </p:nvSpPr>
          <p:spPr>
            <a:xfrm>
              <a:off x="2714612" y="414000"/>
              <a:ext cx="3879509" cy="6444000"/>
            </a:xfrm>
            <a:custGeom>
              <a:avLst/>
              <a:gdLst>
                <a:gd name="connsiteX0" fmla="*/ 2808817 w 2849034"/>
                <a:gd name="connsiteY0" fmla="*/ 5213350 h 5300133"/>
                <a:gd name="connsiteX1" fmla="*/ 2567517 w 2849034"/>
                <a:gd name="connsiteY1" fmla="*/ 4959350 h 5300133"/>
                <a:gd name="connsiteX2" fmla="*/ 1703917 w 2849034"/>
                <a:gd name="connsiteY2" fmla="*/ 4895850 h 5300133"/>
                <a:gd name="connsiteX3" fmla="*/ 891117 w 2849034"/>
                <a:gd name="connsiteY3" fmla="*/ 4895850 h 5300133"/>
                <a:gd name="connsiteX4" fmla="*/ 154517 w 2849034"/>
                <a:gd name="connsiteY4" fmla="*/ 4883150 h 5300133"/>
                <a:gd name="connsiteX5" fmla="*/ 2117 w 2849034"/>
                <a:gd name="connsiteY5" fmla="*/ 4870450 h 5300133"/>
                <a:gd name="connsiteX6" fmla="*/ 2117 w 2849034"/>
                <a:gd name="connsiteY6" fmla="*/ 4870450 h 5300133"/>
                <a:gd name="connsiteX7" fmla="*/ 2117 w 2849034"/>
                <a:gd name="connsiteY7" fmla="*/ 4248150 h 5300133"/>
                <a:gd name="connsiteX8" fmla="*/ 14817 w 2849034"/>
                <a:gd name="connsiteY8" fmla="*/ 3282950 h 5300133"/>
                <a:gd name="connsiteX9" fmla="*/ 14817 w 2849034"/>
                <a:gd name="connsiteY9" fmla="*/ 2876550 h 5300133"/>
                <a:gd name="connsiteX10" fmla="*/ 91017 w 2849034"/>
                <a:gd name="connsiteY10" fmla="*/ 2470150 h 5300133"/>
                <a:gd name="connsiteX11" fmla="*/ 357717 w 2849034"/>
                <a:gd name="connsiteY11" fmla="*/ 1543050 h 5300133"/>
                <a:gd name="connsiteX12" fmla="*/ 662517 w 2849034"/>
                <a:gd name="connsiteY12" fmla="*/ 374650 h 5300133"/>
                <a:gd name="connsiteX13" fmla="*/ 713317 w 2849034"/>
                <a:gd name="connsiteY13" fmla="*/ 222250 h 5300133"/>
                <a:gd name="connsiteX14" fmla="*/ 802217 w 2849034"/>
                <a:gd name="connsiteY14" fmla="*/ 31750 h 5300133"/>
                <a:gd name="connsiteX15" fmla="*/ 903817 w 2849034"/>
                <a:gd name="connsiteY15" fmla="*/ 31750 h 5300133"/>
                <a:gd name="connsiteX16" fmla="*/ 1564217 w 2849034"/>
                <a:gd name="connsiteY16" fmla="*/ 107950 h 5300133"/>
                <a:gd name="connsiteX17" fmla="*/ 2237317 w 2849034"/>
                <a:gd name="connsiteY17" fmla="*/ 184150 h 5300133"/>
                <a:gd name="connsiteX18" fmla="*/ 2605617 w 2849034"/>
                <a:gd name="connsiteY18" fmla="*/ 209550 h 5300133"/>
                <a:gd name="connsiteX19" fmla="*/ 2808817 w 2849034"/>
                <a:gd name="connsiteY19" fmla="*/ 222250 h 5300133"/>
                <a:gd name="connsiteX20" fmla="*/ 2821517 w 2849034"/>
                <a:gd name="connsiteY20" fmla="*/ 260350 h 5300133"/>
                <a:gd name="connsiteX21" fmla="*/ 2821517 w 2849034"/>
                <a:gd name="connsiteY21" fmla="*/ 590550 h 5300133"/>
                <a:gd name="connsiteX22" fmla="*/ 2808817 w 2849034"/>
                <a:gd name="connsiteY22" fmla="*/ 3003550 h 5300133"/>
                <a:gd name="connsiteX23" fmla="*/ 2808817 w 2849034"/>
                <a:gd name="connsiteY23" fmla="*/ 4946650 h 5300133"/>
                <a:gd name="connsiteX24" fmla="*/ 2808817 w 2849034"/>
                <a:gd name="connsiteY24" fmla="*/ 5124450 h 5300133"/>
                <a:gd name="connsiteX25" fmla="*/ 2808817 w 2849034"/>
                <a:gd name="connsiteY25" fmla="*/ 5213350 h 530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49034" h="5300133">
                  <a:moveTo>
                    <a:pt x="2808817" y="5213350"/>
                  </a:moveTo>
                  <a:cubicBezTo>
                    <a:pt x="2768600" y="5185833"/>
                    <a:pt x="2751667" y="5012267"/>
                    <a:pt x="2567517" y="4959350"/>
                  </a:cubicBezTo>
                  <a:cubicBezTo>
                    <a:pt x="2383367" y="4906433"/>
                    <a:pt x="1983317" y="4906433"/>
                    <a:pt x="1703917" y="4895850"/>
                  </a:cubicBezTo>
                  <a:cubicBezTo>
                    <a:pt x="1424517" y="4885267"/>
                    <a:pt x="891117" y="4895850"/>
                    <a:pt x="891117" y="4895850"/>
                  </a:cubicBezTo>
                  <a:lnTo>
                    <a:pt x="154517" y="4883150"/>
                  </a:lnTo>
                  <a:cubicBezTo>
                    <a:pt x="6350" y="4878917"/>
                    <a:pt x="2117" y="4870450"/>
                    <a:pt x="2117" y="4870450"/>
                  </a:cubicBezTo>
                  <a:lnTo>
                    <a:pt x="2117" y="4870450"/>
                  </a:lnTo>
                  <a:cubicBezTo>
                    <a:pt x="2117" y="4766733"/>
                    <a:pt x="0" y="4512733"/>
                    <a:pt x="2117" y="4248150"/>
                  </a:cubicBezTo>
                  <a:cubicBezTo>
                    <a:pt x="4234" y="3983567"/>
                    <a:pt x="12700" y="3511550"/>
                    <a:pt x="14817" y="3282950"/>
                  </a:cubicBezTo>
                  <a:cubicBezTo>
                    <a:pt x="16934" y="3054350"/>
                    <a:pt x="2117" y="3012017"/>
                    <a:pt x="14817" y="2876550"/>
                  </a:cubicBezTo>
                  <a:cubicBezTo>
                    <a:pt x="27517" y="2741083"/>
                    <a:pt x="33867" y="2692400"/>
                    <a:pt x="91017" y="2470150"/>
                  </a:cubicBezTo>
                  <a:cubicBezTo>
                    <a:pt x="148167" y="2247900"/>
                    <a:pt x="262467" y="1892300"/>
                    <a:pt x="357717" y="1543050"/>
                  </a:cubicBezTo>
                  <a:cubicBezTo>
                    <a:pt x="452967" y="1193800"/>
                    <a:pt x="603250" y="594783"/>
                    <a:pt x="662517" y="374650"/>
                  </a:cubicBezTo>
                  <a:cubicBezTo>
                    <a:pt x="721784" y="154517"/>
                    <a:pt x="690034" y="279400"/>
                    <a:pt x="713317" y="222250"/>
                  </a:cubicBezTo>
                  <a:cubicBezTo>
                    <a:pt x="736600" y="165100"/>
                    <a:pt x="770467" y="63500"/>
                    <a:pt x="802217" y="31750"/>
                  </a:cubicBezTo>
                  <a:cubicBezTo>
                    <a:pt x="833967" y="0"/>
                    <a:pt x="776817" y="19050"/>
                    <a:pt x="903817" y="31750"/>
                  </a:cubicBezTo>
                  <a:cubicBezTo>
                    <a:pt x="1030817" y="44450"/>
                    <a:pt x="1564217" y="107950"/>
                    <a:pt x="1564217" y="107950"/>
                  </a:cubicBezTo>
                  <a:lnTo>
                    <a:pt x="2237317" y="184150"/>
                  </a:lnTo>
                  <a:cubicBezTo>
                    <a:pt x="2410884" y="201083"/>
                    <a:pt x="2605617" y="209550"/>
                    <a:pt x="2605617" y="209550"/>
                  </a:cubicBezTo>
                  <a:cubicBezTo>
                    <a:pt x="2700867" y="215900"/>
                    <a:pt x="2772834" y="213783"/>
                    <a:pt x="2808817" y="222250"/>
                  </a:cubicBezTo>
                  <a:cubicBezTo>
                    <a:pt x="2844800" y="230717"/>
                    <a:pt x="2819400" y="198967"/>
                    <a:pt x="2821517" y="260350"/>
                  </a:cubicBezTo>
                  <a:cubicBezTo>
                    <a:pt x="2823634" y="321733"/>
                    <a:pt x="2823634" y="133350"/>
                    <a:pt x="2821517" y="590550"/>
                  </a:cubicBezTo>
                  <a:cubicBezTo>
                    <a:pt x="2819400" y="1047750"/>
                    <a:pt x="2810934" y="2277533"/>
                    <a:pt x="2808817" y="3003550"/>
                  </a:cubicBezTo>
                  <a:cubicBezTo>
                    <a:pt x="2806700" y="3729567"/>
                    <a:pt x="2808817" y="4946650"/>
                    <a:pt x="2808817" y="4946650"/>
                  </a:cubicBezTo>
                  <a:cubicBezTo>
                    <a:pt x="2808817" y="5300133"/>
                    <a:pt x="2813050" y="5084233"/>
                    <a:pt x="2808817" y="5124450"/>
                  </a:cubicBezTo>
                  <a:cubicBezTo>
                    <a:pt x="2804584" y="5164667"/>
                    <a:pt x="2849034" y="5240867"/>
                    <a:pt x="2808817" y="5213350"/>
                  </a:cubicBez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3" name="Image 62" descr="h2htk22c.gif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500430" y="1571612"/>
              <a:ext cx="2339340" cy="3939540"/>
            </a:xfrm>
            <a:prstGeom prst="rect">
              <a:avLst/>
            </a:prstGeom>
          </p:spPr>
        </p:pic>
      </p:grpSp>
      <p:grpSp>
        <p:nvGrpSpPr>
          <p:cNvPr id="67" name="Groupe 66"/>
          <p:cNvGrpSpPr/>
          <p:nvPr/>
        </p:nvGrpSpPr>
        <p:grpSpPr>
          <a:xfrm>
            <a:off x="714348" y="142852"/>
            <a:ext cx="3879509" cy="6444000"/>
            <a:chOff x="613521" y="142852"/>
            <a:chExt cx="3879509" cy="6444000"/>
          </a:xfrm>
        </p:grpSpPr>
        <p:sp>
          <p:nvSpPr>
            <p:cNvPr id="39" name="Forme libre 38"/>
            <p:cNvSpPr/>
            <p:nvPr/>
          </p:nvSpPr>
          <p:spPr>
            <a:xfrm>
              <a:off x="613521" y="142852"/>
              <a:ext cx="3879509" cy="6444000"/>
            </a:xfrm>
            <a:custGeom>
              <a:avLst/>
              <a:gdLst>
                <a:gd name="connsiteX0" fmla="*/ 2808817 w 2849034"/>
                <a:gd name="connsiteY0" fmla="*/ 5213350 h 5300133"/>
                <a:gd name="connsiteX1" fmla="*/ 2567517 w 2849034"/>
                <a:gd name="connsiteY1" fmla="*/ 4959350 h 5300133"/>
                <a:gd name="connsiteX2" fmla="*/ 1703917 w 2849034"/>
                <a:gd name="connsiteY2" fmla="*/ 4895850 h 5300133"/>
                <a:gd name="connsiteX3" fmla="*/ 891117 w 2849034"/>
                <a:gd name="connsiteY3" fmla="*/ 4895850 h 5300133"/>
                <a:gd name="connsiteX4" fmla="*/ 154517 w 2849034"/>
                <a:gd name="connsiteY4" fmla="*/ 4883150 h 5300133"/>
                <a:gd name="connsiteX5" fmla="*/ 2117 w 2849034"/>
                <a:gd name="connsiteY5" fmla="*/ 4870450 h 5300133"/>
                <a:gd name="connsiteX6" fmla="*/ 2117 w 2849034"/>
                <a:gd name="connsiteY6" fmla="*/ 4870450 h 5300133"/>
                <a:gd name="connsiteX7" fmla="*/ 2117 w 2849034"/>
                <a:gd name="connsiteY7" fmla="*/ 4248150 h 5300133"/>
                <a:gd name="connsiteX8" fmla="*/ 14817 w 2849034"/>
                <a:gd name="connsiteY8" fmla="*/ 3282950 h 5300133"/>
                <a:gd name="connsiteX9" fmla="*/ 14817 w 2849034"/>
                <a:gd name="connsiteY9" fmla="*/ 2876550 h 5300133"/>
                <a:gd name="connsiteX10" fmla="*/ 91017 w 2849034"/>
                <a:gd name="connsiteY10" fmla="*/ 2470150 h 5300133"/>
                <a:gd name="connsiteX11" fmla="*/ 357717 w 2849034"/>
                <a:gd name="connsiteY11" fmla="*/ 1543050 h 5300133"/>
                <a:gd name="connsiteX12" fmla="*/ 662517 w 2849034"/>
                <a:gd name="connsiteY12" fmla="*/ 374650 h 5300133"/>
                <a:gd name="connsiteX13" fmla="*/ 713317 w 2849034"/>
                <a:gd name="connsiteY13" fmla="*/ 222250 h 5300133"/>
                <a:gd name="connsiteX14" fmla="*/ 802217 w 2849034"/>
                <a:gd name="connsiteY14" fmla="*/ 31750 h 5300133"/>
                <a:gd name="connsiteX15" fmla="*/ 903817 w 2849034"/>
                <a:gd name="connsiteY15" fmla="*/ 31750 h 5300133"/>
                <a:gd name="connsiteX16" fmla="*/ 1564217 w 2849034"/>
                <a:gd name="connsiteY16" fmla="*/ 107950 h 5300133"/>
                <a:gd name="connsiteX17" fmla="*/ 2237317 w 2849034"/>
                <a:gd name="connsiteY17" fmla="*/ 184150 h 5300133"/>
                <a:gd name="connsiteX18" fmla="*/ 2605617 w 2849034"/>
                <a:gd name="connsiteY18" fmla="*/ 209550 h 5300133"/>
                <a:gd name="connsiteX19" fmla="*/ 2808817 w 2849034"/>
                <a:gd name="connsiteY19" fmla="*/ 222250 h 5300133"/>
                <a:gd name="connsiteX20" fmla="*/ 2821517 w 2849034"/>
                <a:gd name="connsiteY20" fmla="*/ 260350 h 5300133"/>
                <a:gd name="connsiteX21" fmla="*/ 2821517 w 2849034"/>
                <a:gd name="connsiteY21" fmla="*/ 590550 h 5300133"/>
                <a:gd name="connsiteX22" fmla="*/ 2808817 w 2849034"/>
                <a:gd name="connsiteY22" fmla="*/ 3003550 h 5300133"/>
                <a:gd name="connsiteX23" fmla="*/ 2808817 w 2849034"/>
                <a:gd name="connsiteY23" fmla="*/ 4946650 h 5300133"/>
                <a:gd name="connsiteX24" fmla="*/ 2808817 w 2849034"/>
                <a:gd name="connsiteY24" fmla="*/ 5124450 h 5300133"/>
                <a:gd name="connsiteX25" fmla="*/ 2808817 w 2849034"/>
                <a:gd name="connsiteY25" fmla="*/ 5213350 h 530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49034" h="5300133">
                  <a:moveTo>
                    <a:pt x="2808817" y="5213350"/>
                  </a:moveTo>
                  <a:cubicBezTo>
                    <a:pt x="2768600" y="5185833"/>
                    <a:pt x="2751667" y="5012267"/>
                    <a:pt x="2567517" y="4959350"/>
                  </a:cubicBezTo>
                  <a:cubicBezTo>
                    <a:pt x="2383367" y="4906433"/>
                    <a:pt x="1983317" y="4906433"/>
                    <a:pt x="1703917" y="4895850"/>
                  </a:cubicBezTo>
                  <a:cubicBezTo>
                    <a:pt x="1424517" y="4885267"/>
                    <a:pt x="891117" y="4895850"/>
                    <a:pt x="891117" y="4895850"/>
                  </a:cubicBezTo>
                  <a:lnTo>
                    <a:pt x="154517" y="4883150"/>
                  </a:lnTo>
                  <a:cubicBezTo>
                    <a:pt x="6350" y="4878917"/>
                    <a:pt x="2117" y="4870450"/>
                    <a:pt x="2117" y="4870450"/>
                  </a:cubicBezTo>
                  <a:lnTo>
                    <a:pt x="2117" y="4870450"/>
                  </a:lnTo>
                  <a:cubicBezTo>
                    <a:pt x="2117" y="4766733"/>
                    <a:pt x="0" y="4512733"/>
                    <a:pt x="2117" y="4248150"/>
                  </a:cubicBezTo>
                  <a:cubicBezTo>
                    <a:pt x="4234" y="3983567"/>
                    <a:pt x="12700" y="3511550"/>
                    <a:pt x="14817" y="3282950"/>
                  </a:cubicBezTo>
                  <a:cubicBezTo>
                    <a:pt x="16934" y="3054350"/>
                    <a:pt x="2117" y="3012017"/>
                    <a:pt x="14817" y="2876550"/>
                  </a:cubicBezTo>
                  <a:cubicBezTo>
                    <a:pt x="27517" y="2741083"/>
                    <a:pt x="33867" y="2692400"/>
                    <a:pt x="91017" y="2470150"/>
                  </a:cubicBezTo>
                  <a:cubicBezTo>
                    <a:pt x="148167" y="2247900"/>
                    <a:pt x="262467" y="1892300"/>
                    <a:pt x="357717" y="1543050"/>
                  </a:cubicBezTo>
                  <a:cubicBezTo>
                    <a:pt x="452967" y="1193800"/>
                    <a:pt x="603250" y="594783"/>
                    <a:pt x="662517" y="374650"/>
                  </a:cubicBezTo>
                  <a:cubicBezTo>
                    <a:pt x="721784" y="154517"/>
                    <a:pt x="690034" y="279400"/>
                    <a:pt x="713317" y="222250"/>
                  </a:cubicBezTo>
                  <a:cubicBezTo>
                    <a:pt x="736600" y="165100"/>
                    <a:pt x="770467" y="63500"/>
                    <a:pt x="802217" y="31750"/>
                  </a:cubicBezTo>
                  <a:cubicBezTo>
                    <a:pt x="833967" y="0"/>
                    <a:pt x="776817" y="19050"/>
                    <a:pt x="903817" y="31750"/>
                  </a:cubicBezTo>
                  <a:cubicBezTo>
                    <a:pt x="1030817" y="44450"/>
                    <a:pt x="1564217" y="107950"/>
                    <a:pt x="1564217" y="107950"/>
                  </a:cubicBezTo>
                  <a:lnTo>
                    <a:pt x="2237317" y="184150"/>
                  </a:lnTo>
                  <a:cubicBezTo>
                    <a:pt x="2410884" y="201083"/>
                    <a:pt x="2605617" y="209550"/>
                    <a:pt x="2605617" y="209550"/>
                  </a:cubicBezTo>
                  <a:cubicBezTo>
                    <a:pt x="2700867" y="215900"/>
                    <a:pt x="2772834" y="213783"/>
                    <a:pt x="2808817" y="222250"/>
                  </a:cubicBezTo>
                  <a:cubicBezTo>
                    <a:pt x="2844800" y="230717"/>
                    <a:pt x="2819400" y="198967"/>
                    <a:pt x="2821517" y="260350"/>
                  </a:cubicBezTo>
                  <a:cubicBezTo>
                    <a:pt x="2823634" y="321733"/>
                    <a:pt x="2823634" y="133350"/>
                    <a:pt x="2821517" y="590550"/>
                  </a:cubicBezTo>
                  <a:cubicBezTo>
                    <a:pt x="2819400" y="1047750"/>
                    <a:pt x="2810934" y="2277533"/>
                    <a:pt x="2808817" y="3003550"/>
                  </a:cubicBezTo>
                  <a:cubicBezTo>
                    <a:pt x="2806700" y="3729567"/>
                    <a:pt x="2808817" y="4946650"/>
                    <a:pt x="2808817" y="4946650"/>
                  </a:cubicBezTo>
                  <a:cubicBezTo>
                    <a:pt x="2808817" y="5300133"/>
                    <a:pt x="2813050" y="5084233"/>
                    <a:pt x="2808817" y="5124450"/>
                  </a:cubicBezTo>
                  <a:cubicBezTo>
                    <a:pt x="2804584" y="5164667"/>
                    <a:pt x="2849034" y="5240867"/>
                    <a:pt x="2808817" y="5213350"/>
                  </a:cubicBez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6" name="Image 65" descr="8f1e8f51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85984" y="1071522"/>
              <a:ext cx="1865376" cy="1511808"/>
            </a:xfrm>
            <a:prstGeom prst="rect">
              <a:avLst/>
            </a:prstGeom>
          </p:spPr>
        </p:pic>
        <p:pic>
          <p:nvPicPr>
            <p:cNvPr id="52" name="Image 51" descr="01.png"/>
            <p:cNvPicPr>
              <a:picLocks noChangeAspect="1"/>
            </p:cNvPicPr>
            <p:nvPr/>
          </p:nvPicPr>
          <p:blipFill>
            <a:blip r:embed="rId17" cstate="print">
              <a:lum bright="-20000"/>
            </a:blip>
            <a:stretch>
              <a:fillRect/>
            </a:stretch>
          </p:blipFill>
          <p:spPr>
            <a:xfrm>
              <a:off x="2042281" y="2928934"/>
              <a:ext cx="2286016" cy="1714512"/>
            </a:xfrm>
            <a:prstGeom prst="rect">
              <a:avLst/>
            </a:prstGeom>
          </p:spPr>
        </p:pic>
        <p:grpSp>
          <p:nvGrpSpPr>
            <p:cNvPr id="61" name="Groupe 60"/>
            <p:cNvGrpSpPr/>
            <p:nvPr/>
          </p:nvGrpSpPr>
          <p:grpSpPr>
            <a:xfrm>
              <a:off x="2113719" y="928670"/>
              <a:ext cx="2214578" cy="2200284"/>
              <a:chOff x="4429124" y="1428736"/>
              <a:chExt cx="2214578" cy="2200284"/>
            </a:xfrm>
          </p:grpSpPr>
          <p:sp>
            <p:nvSpPr>
              <p:cNvPr id="53" name="Ellipse 52"/>
              <p:cNvSpPr/>
              <p:nvPr/>
            </p:nvSpPr>
            <p:spPr>
              <a:xfrm>
                <a:off x="5072066" y="3357562"/>
                <a:ext cx="914400" cy="27145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43" name="Trapèze 42"/>
              <p:cNvSpPr/>
              <p:nvPr/>
            </p:nvSpPr>
            <p:spPr>
              <a:xfrm>
                <a:off x="5357818" y="3000372"/>
                <a:ext cx="357190" cy="501772"/>
              </a:xfrm>
              <a:prstGeom prst="trapezoid">
                <a:avLst/>
              </a:prstGeom>
              <a:gradFill flip="none" rotWithShape="1">
                <a:gsLst>
                  <a:gs pos="0">
                    <a:schemeClr val="tx1"/>
                  </a:gs>
                  <a:gs pos="50000">
                    <a:schemeClr val="tx1">
                      <a:lumMod val="50000"/>
                      <a:lumOff val="50000"/>
                    </a:schemeClr>
                  </a:gs>
                  <a:gs pos="71000">
                    <a:schemeClr val="tx1"/>
                  </a:gs>
                </a:gsLst>
                <a:lin ang="0" scaled="1"/>
                <a:tileRect/>
              </a:gradFill>
              <a:ln>
                <a:noFill/>
              </a:ln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45" name="Cadre 44"/>
              <p:cNvSpPr/>
              <p:nvPr/>
            </p:nvSpPr>
            <p:spPr>
              <a:xfrm>
                <a:off x="4429124" y="1428736"/>
                <a:ext cx="2214578" cy="1700218"/>
              </a:xfrm>
              <a:prstGeom prst="frame">
                <a:avLst/>
              </a:prstGeom>
              <a:solidFill>
                <a:schemeClr val="tx1"/>
              </a:solidFill>
              <a:ln>
                <a:noFill/>
              </a:ln>
              <a:scene3d>
                <a:camera prst="perspectiveLef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2" name="Forme libre 41"/>
            <p:cNvSpPr/>
            <p:nvPr/>
          </p:nvSpPr>
          <p:spPr>
            <a:xfrm rot="20273043" flipH="1">
              <a:off x="899272" y="3496574"/>
              <a:ext cx="2214578" cy="1727433"/>
            </a:xfrm>
            <a:custGeom>
              <a:avLst/>
              <a:gdLst>
                <a:gd name="connsiteX0" fmla="*/ 1160033 w 8385587"/>
                <a:gd name="connsiteY0" fmla="*/ 2786231 h 6513755"/>
                <a:gd name="connsiteX1" fmla="*/ 1063215 w 8385587"/>
                <a:gd name="connsiteY1" fmla="*/ 2581835 h 6513755"/>
                <a:gd name="connsiteX2" fmla="*/ 944880 w 8385587"/>
                <a:gd name="connsiteY2" fmla="*/ 2388198 h 6513755"/>
                <a:gd name="connsiteX3" fmla="*/ 794273 w 8385587"/>
                <a:gd name="connsiteY3" fmla="*/ 2237591 h 6513755"/>
                <a:gd name="connsiteX4" fmla="*/ 751243 w 8385587"/>
                <a:gd name="connsiteY4" fmla="*/ 2065468 h 6513755"/>
                <a:gd name="connsiteX5" fmla="*/ 826546 w 8385587"/>
                <a:gd name="connsiteY5" fmla="*/ 1807285 h 6513755"/>
                <a:gd name="connsiteX6" fmla="*/ 880335 w 8385587"/>
                <a:gd name="connsiteY6" fmla="*/ 1721224 h 6513755"/>
                <a:gd name="connsiteX7" fmla="*/ 815789 w 8385587"/>
                <a:gd name="connsiteY7" fmla="*/ 1624405 h 6513755"/>
                <a:gd name="connsiteX8" fmla="*/ 783516 w 8385587"/>
                <a:gd name="connsiteY8" fmla="*/ 1495313 h 6513755"/>
                <a:gd name="connsiteX9" fmla="*/ 772758 w 8385587"/>
                <a:gd name="connsiteY9" fmla="*/ 1376979 h 6513755"/>
                <a:gd name="connsiteX10" fmla="*/ 740485 w 8385587"/>
                <a:gd name="connsiteY10" fmla="*/ 1140311 h 6513755"/>
                <a:gd name="connsiteX11" fmla="*/ 783516 w 8385587"/>
                <a:gd name="connsiteY11" fmla="*/ 763793 h 6513755"/>
                <a:gd name="connsiteX12" fmla="*/ 1073972 w 8385587"/>
                <a:gd name="connsiteY12" fmla="*/ 355002 h 6513755"/>
                <a:gd name="connsiteX13" fmla="*/ 1375186 w 8385587"/>
                <a:gd name="connsiteY13" fmla="*/ 139849 h 6513755"/>
                <a:gd name="connsiteX14" fmla="*/ 1762462 w 8385587"/>
                <a:gd name="connsiteY14" fmla="*/ 21515 h 6513755"/>
                <a:gd name="connsiteX15" fmla="*/ 2321859 w 8385587"/>
                <a:gd name="connsiteY15" fmla="*/ 10758 h 6513755"/>
                <a:gd name="connsiteX16" fmla="*/ 2730650 w 8385587"/>
                <a:gd name="connsiteY16" fmla="*/ 43031 h 6513755"/>
                <a:gd name="connsiteX17" fmla="*/ 2838226 w 8385587"/>
                <a:gd name="connsiteY17" fmla="*/ 182880 h 6513755"/>
                <a:gd name="connsiteX18" fmla="*/ 2956560 w 8385587"/>
                <a:gd name="connsiteY18" fmla="*/ 204395 h 6513755"/>
                <a:gd name="connsiteX19" fmla="*/ 3074895 w 8385587"/>
                <a:gd name="connsiteY19" fmla="*/ 376518 h 6513755"/>
                <a:gd name="connsiteX20" fmla="*/ 3182471 w 8385587"/>
                <a:gd name="connsiteY20" fmla="*/ 548640 h 6513755"/>
                <a:gd name="connsiteX21" fmla="*/ 3290047 w 8385587"/>
                <a:gd name="connsiteY21" fmla="*/ 935915 h 6513755"/>
                <a:gd name="connsiteX22" fmla="*/ 3376109 w 8385587"/>
                <a:gd name="connsiteY22" fmla="*/ 1161826 h 6513755"/>
                <a:gd name="connsiteX23" fmla="*/ 3526716 w 8385587"/>
                <a:gd name="connsiteY23" fmla="*/ 1366221 h 6513755"/>
                <a:gd name="connsiteX24" fmla="*/ 3634292 w 8385587"/>
                <a:gd name="connsiteY24" fmla="*/ 1473798 h 6513755"/>
                <a:gd name="connsiteX25" fmla="*/ 3386866 w 8385587"/>
                <a:gd name="connsiteY25" fmla="*/ 1430767 h 6513755"/>
                <a:gd name="connsiteX26" fmla="*/ 3279290 w 8385587"/>
                <a:gd name="connsiteY26" fmla="*/ 1495313 h 6513755"/>
                <a:gd name="connsiteX27" fmla="*/ 3343836 w 8385587"/>
                <a:gd name="connsiteY27" fmla="*/ 1602889 h 6513755"/>
                <a:gd name="connsiteX28" fmla="*/ 3354593 w 8385587"/>
                <a:gd name="connsiteY28" fmla="*/ 1721224 h 6513755"/>
                <a:gd name="connsiteX29" fmla="*/ 3203986 w 8385587"/>
                <a:gd name="connsiteY29" fmla="*/ 1678193 h 6513755"/>
                <a:gd name="connsiteX30" fmla="*/ 3268532 w 8385587"/>
                <a:gd name="connsiteY30" fmla="*/ 1914861 h 6513755"/>
                <a:gd name="connsiteX31" fmla="*/ 3311563 w 8385587"/>
                <a:gd name="connsiteY31" fmla="*/ 2194560 h 6513755"/>
                <a:gd name="connsiteX32" fmla="*/ 3257775 w 8385587"/>
                <a:gd name="connsiteY32" fmla="*/ 2269864 h 6513755"/>
                <a:gd name="connsiteX33" fmla="*/ 3333078 w 8385587"/>
                <a:gd name="connsiteY33" fmla="*/ 2355925 h 6513755"/>
                <a:gd name="connsiteX34" fmla="*/ 3462170 w 8385587"/>
                <a:gd name="connsiteY34" fmla="*/ 2366682 h 6513755"/>
                <a:gd name="connsiteX35" fmla="*/ 3709596 w 8385587"/>
                <a:gd name="connsiteY35" fmla="*/ 2474259 h 6513755"/>
                <a:gd name="connsiteX36" fmla="*/ 3957022 w 8385587"/>
                <a:gd name="connsiteY36" fmla="*/ 2603351 h 6513755"/>
                <a:gd name="connsiteX37" fmla="*/ 4107629 w 8385587"/>
                <a:gd name="connsiteY37" fmla="*/ 2592593 h 6513755"/>
                <a:gd name="connsiteX38" fmla="*/ 4419600 w 8385587"/>
                <a:gd name="connsiteY38" fmla="*/ 2721685 h 6513755"/>
                <a:gd name="connsiteX39" fmla="*/ 4516419 w 8385587"/>
                <a:gd name="connsiteY39" fmla="*/ 2796988 h 6513755"/>
                <a:gd name="connsiteX40" fmla="*/ 4796118 w 8385587"/>
                <a:gd name="connsiteY40" fmla="*/ 2829261 h 6513755"/>
                <a:gd name="connsiteX41" fmla="*/ 4978998 w 8385587"/>
                <a:gd name="connsiteY41" fmla="*/ 2764715 h 6513755"/>
                <a:gd name="connsiteX42" fmla="*/ 5097332 w 8385587"/>
                <a:gd name="connsiteY42" fmla="*/ 2753958 h 6513755"/>
                <a:gd name="connsiteX43" fmla="*/ 5269455 w 8385587"/>
                <a:gd name="connsiteY43" fmla="*/ 2915322 h 6513755"/>
                <a:gd name="connsiteX44" fmla="*/ 5420062 w 8385587"/>
                <a:gd name="connsiteY44" fmla="*/ 3022899 h 6513755"/>
                <a:gd name="connsiteX45" fmla="*/ 5549153 w 8385587"/>
                <a:gd name="connsiteY45" fmla="*/ 3033656 h 6513755"/>
                <a:gd name="connsiteX46" fmla="*/ 5742791 w 8385587"/>
                <a:gd name="connsiteY46" fmla="*/ 3108960 h 6513755"/>
                <a:gd name="connsiteX47" fmla="*/ 5925671 w 8385587"/>
                <a:gd name="connsiteY47" fmla="*/ 3238052 h 6513755"/>
                <a:gd name="connsiteX48" fmla="*/ 6087036 w 8385587"/>
                <a:gd name="connsiteY48" fmla="*/ 3334871 h 6513755"/>
                <a:gd name="connsiteX49" fmla="*/ 6183855 w 8385587"/>
                <a:gd name="connsiteY49" fmla="*/ 3420932 h 6513755"/>
                <a:gd name="connsiteX50" fmla="*/ 6151582 w 8385587"/>
                <a:gd name="connsiteY50" fmla="*/ 3528508 h 6513755"/>
                <a:gd name="connsiteX51" fmla="*/ 6237643 w 8385587"/>
                <a:gd name="connsiteY51" fmla="*/ 3560781 h 6513755"/>
                <a:gd name="connsiteX52" fmla="*/ 6226885 w 8385587"/>
                <a:gd name="connsiteY52" fmla="*/ 3636085 h 6513755"/>
                <a:gd name="connsiteX53" fmla="*/ 6355977 w 8385587"/>
                <a:gd name="connsiteY53" fmla="*/ 3797449 h 6513755"/>
                <a:gd name="connsiteX54" fmla="*/ 6366735 w 8385587"/>
                <a:gd name="connsiteY54" fmla="*/ 4120179 h 6513755"/>
                <a:gd name="connsiteX55" fmla="*/ 6388250 w 8385587"/>
                <a:gd name="connsiteY55" fmla="*/ 4442908 h 6513755"/>
                <a:gd name="connsiteX56" fmla="*/ 6388250 w 8385587"/>
                <a:gd name="connsiteY56" fmla="*/ 4830184 h 6513755"/>
                <a:gd name="connsiteX57" fmla="*/ 6399007 w 8385587"/>
                <a:gd name="connsiteY57" fmla="*/ 5002306 h 6513755"/>
                <a:gd name="connsiteX58" fmla="*/ 6517342 w 8385587"/>
                <a:gd name="connsiteY58" fmla="*/ 5045336 h 6513755"/>
                <a:gd name="connsiteX59" fmla="*/ 6807798 w 8385587"/>
                <a:gd name="connsiteY59" fmla="*/ 5142155 h 6513755"/>
                <a:gd name="connsiteX60" fmla="*/ 6969163 w 8385587"/>
                <a:gd name="connsiteY60" fmla="*/ 5249732 h 6513755"/>
                <a:gd name="connsiteX61" fmla="*/ 7109012 w 8385587"/>
                <a:gd name="connsiteY61" fmla="*/ 5195944 h 6513755"/>
                <a:gd name="connsiteX62" fmla="*/ 7270377 w 8385587"/>
                <a:gd name="connsiteY62" fmla="*/ 5206701 h 6513755"/>
                <a:gd name="connsiteX63" fmla="*/ 7388711 w 8385587"/>
                <a:gd name="connsiteY63" fmla="*/ 5271247 h 6513755"/>
                <a:gd name="connsiteX64" fmla="*/ 7539318 w 8385587"/>
                <a:gd name="connsiteY64" fmla="*/ 5325035 h 6513755"/>
                <a:gd name="connsiteX65" fmla="*/ 7582349 w 8385587"/>
                <a:gd name="connsiteY65" fmla="*/ 5400339 h 6513755"/>
                <a:gd name="connsiteX66" fmla="*/ 7679167 w 8385587"/>
                <a:gd name="connsiteY66" fmla="*/ 5421854 h 6513755"/>
                <a:gd name="connsiteX67" fmla="*/ 7840532 w 8385587"/>
                <a:gd name="connsiteY67" fmla="*/ 5540188 h 6513755"/>
                <a:gd name="connsiteX68" fmla="*/ 7905078 w 8385587"/>
                <a:gd name="connsiteY68" fmla="*/ 5669280 h 6513755"/>
                <a:gd name="connsiteX69" fmla="*/ 8034170 w 8385587"/>
                <a:gd name="connsiteY69" fmla="*/ 5701553 h 6513755"/>
                <a:gd name="connsiteX70" fmla="*/ 8238565 w 8385587"/>
                <a:gd name="connsiteY70" fmla="*/ 5884433 h 6513755"/>
                <a:gd name="connsiteX71" fmla="*/ 8367657 w 8385587"/>
                <a:gd name="connsiteY71" fmla="*/ 5992009 h 6513755"/>
                <a:gd name="connsiteX72" fmla="*/ 8346142 w 8385587"/>
                <a:gd name="connsiteY72" fmla="*/ 6142616 h 6513755"/>
                <a:gd name="connsiteX73" fmla="*/ 8249323 w 8385587"/>
                <a:gd name="connsiteY73" fmla="*/ 6185647 h 6513755"/>
                <a:gd name="connsiteX74" fmla="*/ 7754471 w 8385587"/>
                <a:gd name="connsiteY74" fmla="*/ 6207162 h 6513755"/>
                <a:gd name="connsiteX75" fmla="*/ 7582349 w 8385587"/>
                <a:gd name="connsiteY75" fmla="*/ 6196405 h 6513755"/>
                <a:gd name="connsiteX76" fmla="*/ 7442499 w 8385587"/>
                <a:gd name="connsiteY76" fmla="*/ 6303981 h 6513755"/>
                <a:gd name="connsiteX77" fmla="*/ 7130527 w 8385587"/>
                <a:gd name="connsiteY77" fmla="*/ 6379285 h 6513755"/>
                <a:gd name="connsiteX78" fmla="*/ 6560372 w 8385587"/>
                <a:gd name="connsiteY78" fmla="*/ 6422315 h 6513755"/>
                <a:gd name="connsiteX79" fmla="*/ 5979459 w 8385587"/>
                <a:gd name="connsiteY79" fmla="*/ 6465346 h 6513755"/>
                <a:gd name="connsiteX80" fmla="*/ 5334000 w 8385587"/>
                <a:gd name="connsiteY80" fmla="*/ 6433073 h 6513755"/>
                <a:gd name="connsiteX81" fmla="*/ 5097332 w 8385587"/>
                <a:gd name="connsiteY81" fmla="*/ 6357769 h 6513755"/>
                <a:gd name="connsiteX82" fmla="*/ 4978998 w 8385587"/>
                <a:gd name="connsiteY82" fmla="*/ 6207162 h 6513755"/>
                <a:gd name="connsiteX83" fmla="*/ 4882179 w 8385587"/>
                <a:gd name="connsiteY83" fmla="*/ 6174889 h 6513755"/>
                <a:gd name="connsiteX84" fmla="*/ 4839149 w 8385587"/>
                <a:gd name="connsiteY84" fmla="*/ 6131859 h 6513755"/>
                <a:gd name="connsiteX85" fmla="*/ 4849906 w 8385587"/>
                <a:gd name="connsiteY85" fmla="*/ 6024282 h 6513755"/>
                <a:gd name="connsiteX86" fmla="*/ 4645511 w 8385587"/>
                <a:gd name="connsiteY86" fmla="*/ 6067313 h 6513755"/>
                <a:gd name="connsiteX87" fmla="*/ 4462631 w 8385587"/>
                <a:gd name="connsiteY87" fmla="*/ 6045798 h 6513755"/>
                <a:gd name="connsiteX88" fmla="*/ 4365812 w 8385587"/>
                <a:gd name="connsiteY88" fmla="*/ 5981252 h 6513755"/>
                <a:gd name="connsiteX89" fmla="*/ 4258236 w 8385587"/>
                <a:gd name="connsiteY89" fmla="*/ 6002767 h 6513755"/>
                <a:gd name="connsiteX90" fmla="*/ 4129144 w 8385587"/>
                <a:gd name="connsiteY90" fmla="*/ 5905948 h 6513755"/>
                <a:gd name="connsiteX91" fmla="*/ 4150659 w 8385587"/>
                <a:gd name="connsiteY91" fmla="*/ 5862918 h 6513755"/>
                <a:gd name="connsiteX92" fmla="*/ 4043083 w 8385587"/>
                <a:gd name="connsiteY92" fmla="*/ 5819887 h 6513755"/>
                <a:gd name="connsiteX93" fmla="*/ 4000052 w 8385587"/>
                <a:gd name="connsiteY93" fmla="*/ 5927464 h 6513755"/>
                <a:gd name="connsiteX94" fmla="*/ 3860203 w 8385587"/>
                <a:gd name="connsiteY94" fmla="*/ 5862918 h 6513755"/>
                <a:gd name="connsiteX95" fmla="*/ 3666565 w 8385587"/>
                <a:gd name="connsiteY95" fmla="*/ 5690795 h 6513755"/>
                <a:gd name="connsiteX96" fmla="*/ 3558989 w 8385587"/>
                <a:gd name="connsiteY96" fmla="*/ 5615492 h 6513755"/>
                <a:gd name="connsiteX97" fmla="*/ 3440655 w 8385587"/>
                <a:gd name="connsiteY97" fmla="*/ 5540188 h 6513755"/>
                <a:gd name="connsiteX98" fmla="*/ 3386866 w 8385587"/>
                <a:gd name="connsiteY98" fmla="*/ 5572461 h 6513755"/>
                <a:gd name="connsiteX99" fmla="*/ 3171713 w 8385587"/>
                <a:gd name="connsiteY99" fmla="*/ 5701553 h 6513755"/>
                <a:gd name="connsiteX100" fmla="*/ 2913530 w 8385587"/>
                <a:gd name="connsiteY100" fmla="*/ 5862918 h 6513755"/>
                <a:gd name="connsiteX101" fmla="*/ 2719892 w 8385587"/>
                <a:gd name="connsiteY101" fmla="*/ 5927464 h 6513755"/>
                <a:gd name="connsiteX102" fmla="*/ 2687619 w 8385587"/>
                <a:gd name="connsiteY102" fmla="*/ 5959736 h 6513755"/>
                <a:gd name="connsiteX103" fmla="*/ 2580043 w 8385587"/>
                <a:gd name="connsiteY103" fmla="*/ 6013525 h 6513755"/>
                <a:gd name="connsiteX104" fmla="*/ 2364890 w 8385587"/>
                <a:gd name="connsiteY104" fmla="*/ 5948979 h 6513755"/>
                <a:gd name="connsiteX105" fmla="*/ 2246556 w 8385587"/>
                <a:gd name="connsiteY105" fmla="*/ 5862918 h 6513755"/>
                <a:gd name="connsiteX106" fmla="*/ 2160495 w 8385587"/>
                <a:gd name="connsiteY106" fmla="*/ 5852160 h 6513755"/>
                <a:gd name="connsiteX107" fmla="*/ 2020645 w 8385587"/>
                <a:gd name="connsiteY107" fmla="*/ 5755341 h 6513755"/>
                <a:gd name="connsiteX108" fmla="*/ 1837765 w 8385587"/>
                <a:gd name="connsiteY108" fmla="*/ 5744584 h 6513755"/>
                <a:gd name="connsiteX109" fmla="*/ 1708673 w 8385587"/>
                <a:gd name="connsiteY109" fmla="*/ 5798372 h 6513755"/>
                <a:gd name="connsiteX110" fmla="*/ 1579582 w 8385587"/>
                <a:gd name="connsiteY110" fmla="*/ 5755341 h 6513755"/>
                <a:gd name="connsiteX111" fmla="*/ 1633370 w 8385587"/>
                <a:gd name="connsiteY111" fmla="*/ 5669280 h 6513755"/>
                <a:gd name="connsiteX112" fmla="*/ 1568824 w 8385587"/>
                <a:gd name="connsiteY112" fmla="*/ 5658522 h 6513755"/>
                <a:gd name="connsiteX113" fmla="*/ 1493520 w 8385587"/>
                <a:gd name="connsiteY113" fmla="*/ 5637007 h 6513755"/>
                <a:gd name="connsiteX114" fmla="*/ 1536551 w 8385587"/>
                <a:gd name="connsiteY114" fmla="*/ 5540188 h 6513755"/>
                <a:gd name="connsiteX115" fmla="*/ 1461247 w 8385587"/>
                <a:gd name="connsiteY115" fmla="*/ 5540188 h 6513755"/>
                <a:gd name="connsiteX116" fmla="*/ 1418217 w 8385587"/>
                <a:gd name="connsiteY116" fmla="*/ 5497158 h 6513755"/>
                <a:gd name="connsiteX117" fmla="*/ 1536551 w 8385587"/>
                <a:gd name="connsiteY117" fmla="*/ 5432612 h 6513755"/>
                <a:gd name="connsiteX118" fmla="*/ 1708673 w 8385587"/>
                <a:gd name="connsiteY118" fmla="*/ 5357308 h 6513755"/>
                <a:gd name="connsiteX119" fmla="*/ 1891553 w 8385587"/>
                <a:gd name="connsiteY119" fmla="*/ 5335793 h 6513755"/>
                <a:gd name="connsiteX120" fmla="*/ 2085191 w 8385587"/>
                <a:gd name="connsiteY120" fmla="*/ 5378824 h 6513755"/>
                <a:gd name="connsiteX121" fmla="*/ 2214283 w 8385587"/>
                <a:gd name="connsiteY121" fmla="*/ 5325035 h 6513755"/>
                <a:gd name="connsiteX122" fmla="*/ 2407920 w 8385587"/>
                <a:gd name="connsiteY122" fmla="*/ 5335793 h 6513755"/>
                <a:gd name="connsiteX123" fmla="*/ 2537012 w 8385587"/>
                <a:gd name="connsiteY123" fmla="*/ 5271247 h 6513755"/>
                <a:gd name="connsiteX124" fmla="*/ 2730650 w 8385587"/>
                <a:gd name="connsiteY124" fmla="*/ 5152913 h 6513755"/>
                <a:gd name="connsiteX125" fmla="*/ 2795196 w 8385587"/>
                <a:gd name="connsiteY125" fmla="*/ 5066852 h 6513755"/>
                <a:gd name="connsiteX126" fmla="*/ 2676862 w 8385587"/>
                <a:gd name="connsiteY126" fmla="*/ 5045336 h 6513755"/>
                <a:gd name="connsiteX127" fmla="*/ 2311102 w 8385587"/>
                <a:gd name="connsiteY127" fmla="*/ 4862456 h 6513755"/>
                <a:gd name="connsiteX128" fmla="*/ 2095949 w 8385587"/>
                <a:gd name="connsiteY128" fmla="*/ 4539727 h 6513755"/>
                <a:gd name="connsiteX129" fmla="*/ 1956099 w 8385587"/>
                <a:gd name="connsiteY129" fmla="*/ 4453666 h 6513755"/>
                <a:gd name="connsiteX130" fmla="*/ 1913069 w 8385587"/>
                <a:gd name="connsiteY130" fmla="*/ 4367605 h 6513755"/>
                <a:gd name="connsiteX131" fmla="*/ 1794735 w 8385587"/>
                <a:gd name="connsiteY131" fmla="*/ 4356847 h 6513755"/>
                <a:gd name="connsiteX132" fmla="*/ 1708673 w 8385587"/>
                <a:gd name="connsiteY132" fmla="*/ 4238513 h 6513755"/>
                <a:gd name="connsiteX133" fmla="*/ 1665643 w 8385587"/>
                <a:gd name="connsiteY133" fmla="*/ 4216998 h 6513755"/>
                <a:gd name="connsiteX134" fmla="*/ 1665643 w 8385587"/>
                <a:gd name="connsiteY134" fmla="*/ 4324574 h 6513755"/>
                <a:gd name="connsiteX135" fmla="*/ 1665643 w 8385587"/>
                <a:gd name="connsiteY135" fmla="*/ 4421393 h 6513755"/>
                <a:gd name="connsiteX136" fmla="*/ 1622612 w 8385587"/>
                <a:gd name="connsiteY136" fmla="*/ 4464424 h 6513755"/>
                <a:gd name="connsiteX137" fmla="*/ 1622612 w 8385587"/>
                <a:gd name="connsiteY137" fmla="*/ 4625788 h 6513755"/>
                <a:gd name="connsiteX138" fmla="*/ 1601097 w 8385587"/>
                <a:gd name="connsiteY138" fmla="*/ 4894729 h 6513755"/>
                <a:gd name="connsiteX139" fmla="*/ 1515036 w 8385587"/>
                <a:gd name="connsiteY139" fmla="*/ 5152913 h 6513755"/>
                <a:gd name="connsiteX140" fmla="*/ 1396702 w 8385587"/>
                <a:gd name="connsiteY140" fmla="*/ 5454127 h 6513755"/>
                <a:gd name="connsiteX141" fmla="*/ 1289125 w 8385587"/>
                <a:gd name="connsiteY141" fmla="*/ 5819887 h 6513755"/>
                <a:gd name="connsiteX142" fmla="*/ 1256852 w 8385587"/>
                <a:gd name="connsiteY142" fmla="*/ 5895191 h 6513755"/>
                <a:gd name="connsiteX143" fmla="*/ 1278367 w 8385587"/>
                <a:gd name="connsiteY143" fmla="*/ 6078071 h 6513755"/>
                <a:gd name="connsiteX144" fmla="*/ 1256852 w 8385587"/>
                <a:gd name="connsiteY144" fmla="*/ 6303981 h 6513755"/>
                <a:gd name="connsiteX145" fmla="*/ 1170791 w 8385587"/>
                <a:gd name="connsiteY145" fmla="*/ 6422315 h 6513755"/>
                <a:gd name="connsiteX146" fmla="*/ 1127760 w 8385587"/>
                <a:gd name="connsiteY146" fmla="*/ 6465346 h 6513755"/>
                <a:gd name="connsiteX147" fmla="*/ 1030942 w 8385587"/>
                <a:gd name="connsiteY147" fmla="*/ 6433073 h 6513755"/>
                <a:gd name="connsiteX148" fmla="*/ 977153 w 8385587"/>
                <a:gd name="connsiteY148" fmla="*/ 6357769 h 6513755"/>
                <a:gd name="connsiteX149" fmla="*/ 934123 w 8385587"/>
                <a:gd name="connsiteY149" fmla="*/ 6411558 h 6513755"/>
                <a:gd name="connsiteX150" fmla="*/ 848062 w 8385587"/>
                <a:gd name="connsiteY150" fmla="*/ 6400800 h 6513755"/>
                <a:gd name="connsiteX151" fmla="*/ 783516 w 8385587"/>
                <a:gd name="connsiteY151" fmla="*/ 6368527 h 6513755"/>
                <a:gd name="connsiteX152" fmla="*/ 751243 w 8385587"/>
                <a:gd name="connsiteY152" fmla="*/ 6443831 h 6513755"/>
                <a:gd name="connsiteX153" fmla="*/ 665182 w 8385587"/>
                <a:gd name="connsiteY153" fmla="*/ 6508376 h 6513755"/>
                <a:gd name="connsiteX154" fmla="*/ 579120 w 8385587"/>
                <a:gd name="connsiteY154" fmla="*/ 6476104 h 6513755"/>
                <a:gd name="connsiteX155" fmla="*/ 568363 w 8385587"/>
                <a:gd name="connsiteY155" fmla="*/ 6390042 h 6513755"/>
                <a:gd name="connsiteX156" fmla="*/ 525332 w 8385587"/>
                <a:gd name="connsiteY156" fmla="*/ 6433073 h 6513755"/>
                <a:gd name="connsiteX157" fmla="*/ 493059 w 8385587"/>
                <a:gd name="connsiteY157" fmla="*/ 6443831 h 6513755"/>
                <a:gd name="connsiteX158" fmla="*/ 267149 w 8385587"/>
                <a:gd name="connsiteY158" fmla="*/ 6486861 h 6513755"/>
                <a:gd name="connsiteX159" fmla="*/ 245633 w 8385587"/>
                <a:gd name="connsiteY159" fmla="*/ 6422315 h 6513755"/>
                <a:gd name="connsiteX160" fmla="*/ 170330 w 8385587"/>
                <a:gd name="connsiteY160" fmla="*/ 6433073 h 6513755"/>
                <a:gd name="connsiteX161" fmla="*/ 105784 w 8385587"/>
                <a:gd name="connsiteY161" fmla="*/ 6454588 h 6513755"/>
                <a:gd name="connsiteX162" fmla="*/ 8965 w 8385587"/>
                <a:gd name="connsiteY162" fmla="*/ 6433073 h 6513755"/>
                <a:gd name="connsiteX163" fmla="*/ 51996 w 8385587"/>
                <a:gd name="connsiteY163" fmla="*/ 6368527 h 6513755"/>
                <a:gd name="connsiteX164" fmla="*/ 19723 w 8385587"/>
                <a:gd name="connsiteY164" fmla="*/ 6303981 h 6513755"/>
                <a:gd name="connsiteX165" fmla="*/ 138057 w 8385587"/>
                <a:gd name="connsiteY165" fmla="*/ 6239435 h 6513755"/>
                <a:gd name="connsiteX166" fmla="*/ 310179 w 8385587"/>
                <a:gd name="connsiteY166" fmla="*/ 6174889 h 6513755"/>
                <a:gd name="connsiteX167" fmla="*/ 493059 w 8385587"/>
                <a:gd name="connsiteY167" fmla="*/ 6121101 h 6513755"/>
                <a:gd name="connsiteX168" fmla="*/ 611393 w 8385587"/>
                <a:gd name="connsiteY168" fmla="*/ 6035040 h 6513755"/>
                <a:gd name="connsiteX169" fmla="*/ 697455 w 8385587"/>
                <a:gd name="connsiteY169" fmla="*/ 6002767 h 6513755"/>
                <a:gd name="connsiteX170" fmla="*/ 697455 w 8385587"/>
                <a:gd name="connsiteY170" fmla="*/ 5916706 h 6513755"/>
                <a:gd name="connsiteX171" fmla="*/ 740485 w 8385587"/>
                <a:gd name="connsiteY171" fmla="*/ 5766099 h 6513755"/>
                <a:gd name="connsiteX172" fmla="*/ 751243 w 8385587"/>
                <a:gd name="connsiteY172" fmla="*/ 5432612 h 6513755"/>
                <a:gd name="connsiteX173" fmla="*/ 740485 w 8385587"/>
                <a:gd name="connsiteY173" fmla="*/ 4905487 h 6513755"/>
                <a:gd name="connsiteX174" fmla="*/ 794273 w 8385587"/>
                <a:gd name="connsiteY174" fmla="*/ 4572000 h 6513755"/>
                <a:gd name="connsiteX175" fmla="*/ 858819 w 8385587"/>
                <a:gd name="connsiteY175" fmla="*/ 4410635 h 6513755"/>
                <a:gd name="connsiteX176" fmla="*/ 805031 w 8385587"/>
                <a:gd name="connsiteY176" fmla="*/ 4378362 h 6513755"/>
                <a:gd name="connsiteX177" fmla="*/ 686697 w 8385587"/>
                <a:gd name="connsiteY177" fmla="*/ 4346089 h 6513755"/>
                <a:gd name="connsiteX178" fmla="*/ 600636 w 8385587"/>
                <a:gd name="connsiteY178" fmla="*/ 4270786 h 6513755"/>
                <a:gd name="connsiteX179" fmla="*/ 600636 w 8385587"/>
                <a:gd name="connsiteY179" fmla="*/ 4152452 h 6513755"/>
                <a:gd name="connsiteX180" fmla="*/ 675939 w 8385587"/>
                <a:gd name="connsiteY180" fmla="*/ 3980329 h 6513755"/>
                <a:gd name="connsiteX181" fmla="*/ 751243 w 8385587"/>
                <a:gd name="connsiteY181" fmla="*/ 3711388 h 6513755"/>
                <a:gd name="connsiteX182" fmla="*/ 805031 w 8385587"/>
                <a:gd name="connsiteY182" fmla="*/ 3646842 h 6513755"/>
                <a:gd name="connsiteX183" fmla="*/ 826546 w 8385587"/>
                <a:gd name="connsiteY183" fmla="*/ 3463962 h 6513755"/>
                <a:gd name="connsiteX184" fmla="*/ 912607 w 8385587"/>
                <a:gd name="connsiteY184" fmla="*/ 3281082 h 6513755"/>
                <a:gd name="connsiteX185" fmla="*/ 966396 w 8385587"/>
                <a:gd name="connsiteY185" fmla="*/ 3130475 h 6513755"/>
                <a:gd name="connsiteX186" fmla="*/ 1020184 w 8385587"/>
                <a:gd name="connsiteY186" fmla="*/ 2979868 h 6513755"/>
                <a:gd name="connsiteX187" fmla="*/ 1095487 w 8385587"/>
                <a:gd name="connsiteY187" fmla="*/ 2883049 h 6513755"/>
                <a:gd name="connsiteX188" fmla="*/ 1160033 w 8385587"/>
                <a:gd name="connsiteY188" fmla="*/ 2786231 h 651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8385587" h="6513755">
                  <a:moveTo>
                    <a:pt x="1160033" y="2786231"/>
                  </a:moveTo>
                  <a:cubicBezTo>
                    <a:pt x="1154654" y="2736029"/>
                    <a:pt x="1099074" y="2648174"/>
                    <a:pt x="1063215" y="2581835"/>
                  </a:cubicBezTo>
                  <a:cubicBezTo>
                    <a:pt x="1027356" y="2515496"/>
                    <a:pt x="989704" y="2445572"/>
                    <a:pt x="944880" y="2388198"/>
                  </a:cubicBezTo>
                  <a:cubicBezTo>
                    <a:pt x="900056" y="2330824"/>
                    <a:pt x="826546" y="2291379"/>
                    <a:pt x="794273" y="2237591"/>
                  </a:cubicBezTo>
                  <a:cubicBezTo>
                    <a:pt x="762000" y="2183803"/>
                    <a:pt x="745864" y="2137186"/>
                    <a:pt x="751243" y="2065468"/>
                  </a:cubicBezTo>
                  <a:cubicBezTo>
                    <a:pt x="756622" y="1993750"/>
                    <a:pt x="805031" y="1864659"/>
                    <a:pt x="826546" y="1807285"/>
                  </a:cubicBezTo>
                  <a:cubicBezTo>
                    <a:pt x="848061" y="1749911"/>
                    <a:pt x="882128" y="1751704"/>
                    <a:pt x="880335" y="1721224"/>
                  </a:cubicBezTo>
                  <a:cubicBezTo>
                    <a:pt x="878542" y="1690744"/>
                    <a:pt x="831926" y="1662057"/>
                    <a:pt x="815789" y="1624405"/>
                  </a:cubicBezTo>
                  <a:cubicBezTo>
                    <a:pt x="799653" y="1586753"/>
                    <a:pt x="790688" y="1536551"/>
                    <a:pt x="783516" y="1495313"/>
                  </a:cubicBezTo>
                  <a:cubicBezTo>
                    <a:pt x="776344" y="1454075"/>
                    <a:pt x="779930" y="1436146"/>
                    <a:pt x="772758" y="1376979"/>
                  </a:cubicBezTo>
                  <a:cubicBezTo>
                    <a:pt x="765586" y="1317812"/>
                    <a:pt x="738692" y="1242509"/>
                    <a:pt x="740485" y="1140311"/>
                  </a:cubicBezTo>
                  <a:cubicBezTo>
                    <a:pt x="742278" y="1038113"/>
                    <a:pt x="727935" y="894678"/>
                    <a:pt x="783516" y="763793"/>
                  </a:cubicBezTo>
                  <a:cubicBezTo>
                    <a:pt x="839097" y="632908"/>
                    <a:pt x="975360" y="458993"/>
                    <a:pt x="1073972" y="355002"/>
                  </a:cubicBezTo>
                  <a:cubicBezTo>
                    <a:pt x="1172584" y="251011"/>
                    <a:pt x="1260438" y="195430"/>
                    <a:pt x="1375186" y="139849"/>
                  </a:cubicBezTo>
                  <a:cubicBezTo>
                    <a:pt x="1489934" y="84268"/>
                    <a:pt x="1604683" y="43030"/>
                    <a:pt x="1762462" y="21515"/>
                  </a:cubicBezTo>
                  <a:cubicBezTo>
                    <a:pt x="1920241" y="0"/>
                    <a:pt x="2160494" y="7172"/>
                    <a:pt x="2321859" y="10758"/>
                  </a:cubicBezTo>
                  <a:cubicBezTo>
                    <a:pt x="2483224" y="14344"/>
                    <a:pt x="2644589" y="14344"/>
                    <a:pt x="2730650" y="43031"/>
                  </a:cubicBezTo>
                  <a:cubicBezTo>
                    <a:pt x="2816711" y="71718"/>
                    <a:pt x="2800574" y="155986"/>
                    <a:pt x="2838226" y="182880"/>
                  </a:cubicBezTo>
                  <a:cubicBezTo>
                    <a:pt x="2875878" y="209774"/>
                    <a:pt x="2917115" y="172122"/>
                    <a:pt x="2956560" y="204395"/>
                  </a:cubicBezTo>
                  <a:cubicBezTo>
                    <a:pt x="2996005" y="236668"/>
                    <a:pt x="3037243" y="319144"/>
                    <a:pt x="3074895" y="376518"/>
                  </a:cubicBezTo>
                  <a:cubicBezTo>
                    <a:pt x="3112547" y="433892"/>
                    <a:pt x="3146612" y="455407"/>
                    <a:pt x="3182471" y="548640"/>
                  </a:cubicBezTo>
                  <a:cubicBezTo>
                    <a:pt x="3218330" y="641873"/>
                    <a:pt x="3257774" y="833717"/>
                    <a:pt x="3290047" y="935915"/>
                  </a:cubicBezTo>
                  <a:cubicBezTo>
                    <a:pt x="3322320" y="1038113"/>
                    <a:pt x="3336664" y="1090108"/>
                    <a:pt x="3376109" y="1161826"/>
                  </a:cubicBezTo>
                  <a:cubicBezTo>
                    <a:pt x="3415554" y="1233544"/>
                    <a:pt x="3483686" y="1314226"/>
                    <a:pt x="3526716" y="1366221"/>
                  </a:cubicBezTo>
                  <a:cubicBezTo>
                    <a:pt x="3569746" y="1418216"/>
                    <a:pt x="3657600" y="1463040"/>
                    <a:pt x="3634292" y="1473798"/>
                  </a:cubicBezTo>
                  <a:cubicBezTo>
                    <a:pt x="3610984" y="1484556"/>
                    <a:pt x="3446033" y="1427181"/>
                    <a:pt x="3386866" y="1430767"/>
                  </a:cubicBezTo>
                  <a:cubicBezTo>
                    <a:pt x="3327699" y="1434353"/>
                    <a:pt x="3286462" y="1466626"/>
                    <a:pt x="3279290" y="1495313"/>
                  </a:cubicBezTo>
                  <a:cubicBezTo>
                    <a:pt x="3272118" y="1524000"/>
                    <a:pt x="3331285" y="1565237"/>
                    <a:pt x="3343836" y="1602889"/>
                  </a:cubicBezTo>
                  <a:cubicBezTo>
                    <a:pt x="3356387" y="1640541"/>
                    <a:pt x="3377901" y="1708673"/>
                    <a:pt x="3354593" y="1721224"/>
                  </a:cubicBezTo>
                  <a:cubicBezTo>
                    <a:pt x="3331285" y="1733775"/>
                    <a:pt x="3218330" y="1645920"/>
                    <a:pt x="3203986" y="1678193"/>
                  </a:cubicBezTo>
                  <a:cubicBezTo>
                    <a:pt x="3189642" y="1710466"/>
                    <a:pt x="3250603" y="1828800"/>
                    <a:pt x="3268532" y="1914861"/>
                  </a:cubicBezTo>
                  <a:cubicBezTo>
                    <a:pt x="3286462" y="2000922"/>
                    <a:pt x="3313356" y="2135393"/>
                    <a:pt x="3311563" y="2194560"/>
                  </a:cubicBezTo>
                  <a:cubicBezTo>
                    <a:pt x="3309770" y="2253727"/>
                    <a:pt x="3254189" y="2242970"/>
                    <a:pt x="3257775" y="2269864"/>
                  </a:cubicBezTo>
                  <a:cubicBezTo>
                    <a:pt x="3261361" y="2296758"/>
                    <a:pt x="3299012" y="2339789"/>
                    <a:pt x="3333078" y="2355925"/>
                  </a:cubicBezTo>
                  <a:cubicBezTo>
                    <a:pt x="3367144" y="2372061"/>
                    <a:pt x="3399417" y="2346960"/>
                    <a:pt x="3462170" y="2366682"/>
                  </a:cubicBezTo>
                  <a:cubicBezTo>
                    <a:pt x="3524923" y="2386404"/>
                    <a:pt x="3627121" y="2434814"/>
                    <a:pt x="3709596" y="2474259"/>
                  </a:cubicBezTo>
                  <a:cubicBezTo>
                    <a:pt x="3792071" y="2513704"/>
                    <a:pt x="3890683" y="2583629"/>
                    <a:pt x="3957022" y="2603351"/>
                  </a:cubicBezTo>
                  <a:cubicBezTo>
                    <a:pt x="4023361" y="2623073"/>
                    <a:pt x="4030533" y="2572871"/>
                    <a:pt x="4107629" y="2592593"/>
                  </a:cubicBezTo>
                  <a:cubicBezTo>
                    <a:pt x="4184725" y="2612315"/>
                    <a:pt x="4351468" y="2687619"/>
                    <a:pt x="4419600" y="2721685"/>
                  </a:cubicBezTo>
                  <a:cubicBezTo>
                    <a:pt x="4487732" y="2755751"/>
                    <a:pt x="4453666" y="2779059"/>
                    <a:pt x="4516419" y="2796988"/>
                  </a:cubicBezTo>
                  <a:cubicBezTo>
                    <a:pt x="4579172" y="2814917"/>
                    <a:pt x="4719022" y="2834640"/>
                    <a:pt x="4796118" y="2829261"/>
                  </a:cubicBezTo>
                  <a:cubicBezTo>
                    <a:pt x="4873215" y="2823882"/>
                    <a:pt x="4928796" y="2777265"/>
                    <a:pt x="4978998" y="2764715"/>
                  </a:cubicBezTo>
                  <a:cubicBezTo>
                    <a:pt x="5029200" y="2752165"/>
                    <a:pt x="5048923" y="2728857"/>
                    <a:pt x="5097332" y="2753958"/>
                  </a:cubicBezTo>
                  <a:cubicBezTo>
                    <a:pt x="5145741" y="2779059"/>
                    <a:pt x="5215667" y="2870499"/>
                    <a:pt x="5269455" y="2915322"/>
                  </a:cubicBezTo>
                  <a:cubicBezTo>
                    <a:pt x="5323243" y="2960145"/>
                    <a:pt x="5373446" y="3003177"/>
                    <a:pt x="5420062" y="3022899"/>
                  </a:cubicBezTo>
                  <a:cubicBezTo>
                    <a:pt x="5466678" y="3042621"/>
                    <a:pt x="5495365" y="3019313"/>
                    <a:pt x="5549153" y="3033656"/>
                  </a:cubicBezTo>
                  <a:cubicBezTo>
                    <a:pt x="5602941" y="3048000"/>
                    <a:pt x="5680038" y="3074894"/>
                    <a:pt x="5742791" y="3108960"/>
                  </a:cubicBezTo>
                  <a:cubicBezTo>
                    <a:pt x="5805544" y="3143026"/>
                    <a:pt x="5868297" y="3200400"/>
                    <a:pt x="5925671" y="3238052"/>
                  </a:cubicBezTo>
                  <a:cubicBezTo>
                    <a:pt x="5983045" y="3275704"/>
                    <a:pt x="6044005" y="3304391"/>
                    <a:pt x="6087036" y="3334871"/>
                  </a:cubicBezTo>
                  <a:cubicBezTo>
                    <a:pt x="6130067" y="3365351"/>
                    <a:pt x="6173097" y="3388659"/>
                    <a:pt x="6183855" y="3420932"/>
                  </a:cubicBezTo>
                  <a:cubicBezTo>
                    <a:pt x="6194613" y="3453205"/>
                    <a:pt x="6142617" y="3505200"/>
                    <a:pt x="6151582" y="3528508"/>
                  </a:cubicBezTo>
                  <a:cubicBezTo>
                    <a:pt x="6160547" y="3551816"/>
                    <a:pt x="6225093" y="3542852"/>
                    <a:pt x="6237643" y="3560781"/>
                  </a:cubicBezTo>
                  <a:cubicBezTo>
                    <a:pt x="6250193" y="3578710"/>
                    <a:pt x="6207163" y="3596640"/>
                    <a:pt x="6226885" y="3636085"/>
                  </a:cubicBezTo>
                  <a:cubicBezTo>
                    <a:pt x="6246607" y="3675530"/>
                    <a:pt x="6332669" y="3716767"/>
                    <a:pt x="6355977" y="3797449"/>
                  </a:cubicBezTo>
                  <a:cubicBezTo>
                    <a:pt x="6379285" y="3878131"/>
                    <a:pt x="6361356" y="4012602"/>
                    <a:pt x="6366735" y="4120179"/>
                  </a:cubicBezTo>
                  <a:cubicBezTo>
                    <a:pt x="6372114" y="4227756"/>
                    <a:pt x="6384664" y="4324574"/>
                    <a:pt x="6388250" y="4442908"/>
                  </a:cubicBezTo>
                  <a:cubicBezTo>
                    <a:pt x="6391836" y="4561242"/>
                    <a:pt x="6386457" y="4736951"/>
                    <a:pt x="6388250" y="4830184"/>
                  </a:cubicBezTo>
                  <a:cubicBezTo>
                    <a:pt x="6390043" y="4923417"/>
                    <a:pt x="6377492" y="4966447"/>
                    <a:pt x="6399007" y="5002306"/>
                  </a:cubicBezTo>
                  <a:cubicBezTo>
                    <a:pt x="6420522" y="5038165"/>
                    <a:pt x="6517342" y="5045336"/>
                    <a:pt x="6517342" y="5045336"/>
                  </a:cubicBezTo>
                  <a:cubicBezTo>
                    <a:pt x="6585474" y="5068644"/>
                    <a:pt x="6732495" y="5108089"/>
                    <a:pt x="6807798" y="5142155"/>
                  </a:cubicBezTo>
                  <a:cubicBezTo>
                    <a:pt x="6883101" y="5176221"/>
                    <a:pt x="6918961" y="5240767"/>
                    <a:pt x="6969163" y="5249732"/>
                  </a:cubicBezTo>
                  <a:cubicBezTo>
                    <a:pt x="7019365" y="5258697"/>
                    <a:pt x="7058810" y="5203116"/>
                    <a:pt x="7109012" y="5195944"/>
                  </a:cubicBezTo>
                  <a:cubicBezTo>
                    <a:pt x="7159214" y="5188772"/>
                    <a:pt x="7223761" y="5194151"/>
                    <a:pt x="7270377" y="5206701"/>
                  </a:cubicBezTo>
                  <a:cubicBezTo>
                    <a:pt x="7316993" y="5219251"/>
                    <a:pt x="7343888" y="5251525"/>
                    <a:pt x="7388711" y="5271247"/>
                  </a:cubicBezTo>
                  <a:cubicBezTo>
                    <a:pt x="7433535" y="5290969"/>
                    <a:pt x="7507045" y="5303520"/>
                    <a:pt x="7539318" y="5325035"/>
                  </a:cubicBezTo>
                  <a:cubicBezTo>
                    <a:pt x="7571591" y="5346550"/>
                    <a:pt x="7559041" y="5384203"/>
                    <a:pt x="7582349" y="5400339"/>
                  </a:cubicBezTo>
                  <a:cubicBezTo>
                    <a:pt x="7605657" y="5416475"/>
                    <a:pt x="7636137" y="5398546"/>
                    <a:pt x="7679167" y="5421854"/>
                  </a:cubicBezTo>
                  <a:cubicBezTo>
                    <a:pt x="7722197" y="5445162"/>
                    <a:pt x="7802880" y="5498950"/>
                    <a:pt x="7840532" y="5540188"/>
                  </a:cubicBezTo>
                  <a:cubicBezTo>
                    <a:pt x="7878184" y="5581426"/>
                    <a:pt x="7872805" y="5642386"/>
                    <a:pt x="7905078" y="5669280"/>
                  </a:cubicBezTo>
                  <a:cubicBezTo>
                    <a:pt x="7937351" y="5696174"/>
                    <a:pt x="7978589" y="5665694"/>
                    <a:pt x="8034170" y="5701553"/>
                  </a:cubicBezTo>
                  <a:cubicBezTo>
                    <a:pt x="8089751" y="5737412"/>
                    <a:pt x="8182984" y="5836024"/>
                    <a:pt x="8238565" y="5884433"/>
                  </a:cubicBezTo>
                  <a:cubicBezTo>
                    <a:pt x="8294146" y="5932842"/>
                    <a:pt x="8349728" y="5948979"/>
                    <a:pt x="8367657" y="5992009"/>
                  </a:cubicBezTo>
                  <a:cubicBezTo>
                    <a:pt x="8385587" y="6035040"/>
                    <a:pt x="8365864" y="6110343"/>
                    <a:pt x="8346142" y="6142616"/>
                  </a:cubicBezTo>
                  <a:cubicBezTo>
                    <a:pt x="8326420" y="6174889"/>
                    <a:pt x="8347935" y="6174889"/>
                    <a:pt x="8249323" y="6185647"/>
                  </a:cubicBezTo>
                  <a:cubicBezTo>
                    <a:pt x="8150711" y="6196405"/>
                    <a:pt x="7865633" y="6205369"/>
                    <a:pt x="7754471" y="6207162"/>
                  </a:cubicBezTo>
                  <a:cubicBezTo>
                    <a:pt x="7643309" y="6208955"/>
                    <a:pt x="7634344" y="6180269"/>
                    <a:pt x="7582349" y="6196405"/>
                  </a:cubicBezTo>
                  <a:cubicBezTo>
                    <a:pt x="7530354" y="6212541"/>
                    <a:pt x="7517803" y="6273501"/>
                    <a:pt x="7442499" y="6303981"/>
                  </a:cubicBezTo>
                  <a:cubicBezTo>
                    <a:pt x="7367195" y="6334461"/>
                    <a:pt x="7277548" y="6359563"/>
                    <a:pt x="7130527" y="6379285"/>
                  </a:cubicBezTo>
                  <a:cubicBezTo>
                    <a:pt x="6983506" y="6399007"/>
                    <a:pt x="6560372" y="6422315"/>
                    <a:pt x="6560372" y="6422315"/>
                  </a:cubicBezTo>
                  <a:cubicBezTo>
                    <a:pt x="6368527" y="6436658"/>
                    <a:pt x="6183854" y="6463553"/>
                    <a:pt x="5979459" y="6465346"/>
                  </a:cubicBezTo>
                  <a:cubicBezTo>
                    <a:pt x="5775064" y="6467139"/>
                    <a:pt x="5481021" y="6451002"/>
                    <a:pt x="5334000" y="6433073"/>
                  </a:cubicBezTo>
                  <a:cubicBezTo>
                    <a:pt x="5186979" y="6415144"/>
                    <a:pt x="5156499" y="6395421"/>
                    <a:pt x="5097332" y="6357769"/>
                  </a:cubicBezTo>
                  <a:cubicBezTo>
                    <a:pt x="5038165" y="6320117"/>
                    <a:pt x="5014857" y="6237642"/>
                    <a:pt x="4978998" y="6207162"/>
                  </a:cubicBezTo>
                  <a:cubicBezTo>
                    <a:pt x="4943139" y="6176682"/>
                    <a:pt x="4905487" y="6187440"/>
                    <a:pt x="4882179" y="6174889"/>
                  </a:cubicBezTo>
                  <a:cubicBezTo>
                    <a:pt x="4858871" y="6162339"/>
                    <a:pt x="4844528" y="6156960"/>
                    <a:pt x="4839149" y="6131859"/>
                  </a:cubicBezTo>
                  <a:cubicBezTo>
                    <a:pt x="4833770" y="6106758"/>
                    <a:pt x="4882179" y="6035040"/>
                    <a:pt x="4849906" y="6024282"/>
                  </a:cubicBezTo>
                  <a:cubicBezTo>
                    <a:pt x="4817633" y="6013524"/>
                    <a:pt x="4710057" y="6063727"/>
                    <a:pt x="4645511" y="6067313"/>
                  </a:cubicBezTo>
                  <a:cubicBezTo>
                    <a:pt x="4580965" y="6070899"/>
                    <a:pt x="4509247" y="6060141"/>
                    <a:pt x="4462631" y="6045798"/>
                  </a:cubicBezTo>
                  <a:cubicBezTo>
                    <a:pt x="4416015" y="6031455"/>
                    <a:pt x="4399878" y="5988424"/>
                    <a:pt x="4365812" y="5981252"/>
                  </a:cubicBezTo>
                  <a:cubicBezTo>
                    <a:pt x="4331746" y="5974080"/>
                    <a:pt x="4297681" y="6015318"/>
                    <a:pt x="4258236" y="6002767"/>
                  </a:cubicBezTo>
                  <a:cubicBezTo>
                    <a:pt x="4218791" y="5990216"/>
                    <a:pt x="4147073" y="5929256"/>
                    <a:pt x="4129144" y="5905948"/>
                  </a:cubicBezTo>
                  <a:cubicBezTo>
                    <a:pt x="4111215" y="5882640"/>
                    <a:pt x="4165002" y="5877261"/>
                    <a:pt x="4150659" y="5862918"/>
                  </a:cubicBezTo>
                  <a:cubicBezTo>
                    <a:pt x="4136316" y="5848575"/>
                    <a:pt x="4068184" y="5809129"/>
                    <a:pt x="4043083" y="5819887"/>
                  </a:cubicBezTo>
                  <a:cubicBezTo>
                    <a:pt x="4017982" y="5830645"/>
                    <a:pt x="4030532" y="5920292"/>
                    <a:pt x="4000052" y="5927464"/>
                  </a:cubicBezTo>
                  <a:cubicBezTo>
                    <a:pt x="3969572" y="5934636"/>
                    <a:pt x="3915784" y="5902363"/>
                    <a:pt x="3860203" y="5862918"/>
                  </a:cubicBezTo>
                  <a:cubicBezTo>
                    <a:pt x="3804622" y="5823473"/>
                    <a:pt x="3716767" y="5732033"/>
                    <a:pt x="3666565" y="5690795"/>
                  </a:cubicBezTo>
                  <a:cubicBezTo>
                    <a:pt x="3616363" y="5649557"/>
                    <a:pt x="3596641" y="5640593"/>
                    <a:pt x="3558989" y="5615492"/>
                  </a:cubicBezTo>
                  <a:cubicBezTo>
                    <a:pt x="3521337" y="5590391"/>
                    <a:pt x="3469342" y="5547360"/>
                    <a:pt x="3440655" y="5540188"/>
                  </a:cubicBezTo>
                  <a:cubicBezTo>
                    <a:pt x="3411968" y="5533016"/>
                    <a:pt x="3386866" y="5572461"/>
                    <a:pt x="3386866" y="5572461"/>
                  </a:cubicBezTo>
                  <a:lnTo>
                    <a:pt x="3171713" y="5701553"/>
                  </a:lnTo>
                  <a:cubicBezTo>
                    <a:pt x="3092824" y="5749962"/>
                    <a:pt x="2988833" y="5825266"/>
                    <a:pt x="2913530" y="5862918"/>
                  </a:cubicBezTo>
                  <a:cubicBezTo>
                    <a:pt x="2838227" y="5900570"/>
                    <a:pt x="2757544" y="5911328"/>
                    <a:pt x="2719892" y="5927464"/>
                  </a:cubicBezTo>
                  <a:cubicBezTo>
                    <a:pt x="2682240" y="5943600"/>
                    <a:pt x="2710927" y="5945393"/>
                    <a:pt x="2687619" y="5959736"/>
                  </a:cubicBezTo>
                  <a:cubicBezTo>
                    <a:pt x="2664311" y="5974079"/>
                    <a:pt x="2633831" y="6015318"/>
                    <a:pt x="2580043" y="6013525"/>
                  </a:cubicBezTo>
                  <a:cubicBezTo>
                    <a:pt x="2526255" y="6011732"/>
                    <a:pt x="2420471" y="5974080"/>
                    <a:pt x="2364890" y="5948979"/>
                  </a:cubicBezTo>
                  <a:cubicBezTo>
                    <a:pt x="2309309" y="5923878"/>
                    <a:pt x="2280622" y="5879055"/>
                    <a:pt x="2246556" y="5862918"/>
                  </a:cubicBezTo>
                  <a:cubicBezTo>
                    <a:pt x="2212490" y="5846782"/>
                    <a:pt x="2198147" y="5870089"/>
                    <a:pt x="2160495" y="5852160"/>
                  </a:cubicBezTo>
                  <a:cubicBezTo>
                    <a:pt x="2122843" y="5834231"/>
                    <a:pt x="2074433" y="5773270"/>
                    <a:pt x="2020645" y="5755341"/>
                  </a:cubicBezTo>
                  <a:cubicBezTo>
                    <a:pt x="1966857" y="5737412"/>
                    <a:pt x="1889760" y="5737412"/>
                    <a:pt x="1837765" y="5744584"/>
                  </a:cubicBezTo>
                  <a:cubicBezTo>
                    <a:pt x="1785770" y="5751756"/>
                    <a:pt x="1751703" y="5796579"/>
                    <a:pt x="1708673" y="5798372"/>
                  </a:cubicBezTo>
                  <a:cubicBezTo>
                    <a:pt x="1665643" y="5800165"/>
                    <a:pt x="1592133" y="5776856"/>
                    <a:pt x="1579582" y="5755341"/>
                  </a:cubicBezTo>
                  <a:cubicBezTo>
                    <a:pt x="1567032" y="5733826"/>
                    <a:pt x="1635163" y="5685416"/>
                    <a:pt x="1633370" y="5669280"/>
                  </a:cubicBezTo>
                  <a:cubicBezTo>
                    <a:pt x="1631577" y="5653144"/>
                    <a:pt x="1592132" y="5663901"/>
                    <a:pt x="1568824" y="5658522"/>
                  </a:cubicBezTo>
                  <a:cubicBezTo>
                    <a:pt x="1545516" y="5653143"/>
                    <a:pt x="1498899" y="5656729"/>
                    <a:pt x="1493520" y="5637007"/>
                  </a:cubicBezTo>
                  <a:cubicBezTo>
                    <a:pt x="1488141" y="5617285"/>
                    <a:pt x="1541930" y="5556325"/>
                    <a:pt x="1536551" y="5540188"/>
                  </a:cubicBezTo>
                  <a:cubicBezTo>
                    <a:pt x="1531172" y="5524051"/>
                    <a:pt x="1480969" y="5547360"/>
                    <a:pt x="1461247" y="5540188"/>
                  </a:cubicBezTo>
                  <a:cubicBezTo>
                    <a:pt x="1441525" y="5533016"/>
                    <a:pt x="1405666" y="5515087"/>
                    <a:pt x="1418217" y="5497158"/>
                  </a:cubicBezTo>
                  <a:cubicBezTo>
                    <a:pt x="1430768" y="5479229"/>
                    <a:pt x="1488142" y="5455920"/>
                    <a:pt x="1536551" y="5432612"/>
                  </a:cubicBezTo>
                  <a:cubicBezTo>
                    <a:pt x="1584960" y="5409304"/>
                    <a:pt x="1649506" y="5373444"/>
                    <a:pt x="1708673" y="5357308"/>
                  </a:cubicBezTo>
                  <a:cubicBezTo>
                    <a:pt x="1767840" y="5341172"/>
                    <a:pt x="1828800" y="5332207"/>
                    <a:pt x="1891553" y="5335793"/>
                  </a:cubicBezTo>
                  <a:cubicBezTo>
                    <a:pt x="1954306" y="5339379"/>
                    <a:pt x="2031403" y="5380617"/>
                    <a:pt x="2085191" y="5378824"/>
                  </a:cubicBezTo>
                  <a:cubicBezTo>
                    <a:pt x="2138979" y="5377031"/>
                    <a:pt x="2160495" y="5332207"/>
                    <a:pt x="2214283" y="5325035"/>
                  </a:cubicBezTo>
                  <a:cubicBezTo>
                    <a:pt x="2268071" y="5317863"/>
                    <a:pt x="2354132" y="5344758"/>
                    <a:pt x="2407920" y="5335793"/>
                  </a:cubicBezTo>
                  <a:cubicBezTo>
                    <a:pt x="2461708" y="5326828"/>
                    <a:pt x="2483224" y="5301727"/>
                    <a:pt x="2537012" y="5271247"/>
                  </a:cubicBezTo>
                  <a:cubicBezTo>
                    <a:pt x="2590800" y="5240767"/>
                    <a:pt x="2687619" y="5186979"/>
                    <a:pt x="2730650" y="5152913"/>
                  </a:cubicBezTo>
                  <a:cubicBezTo>
                    <a:pt x="2773681" y="5118847"/>
                    <a:pt x="2804161" y="5084781"/>
                    <a:pt x="2795196" y="5066852"/>
                  </a:cubicBezTo>
                  <a:cubicBezTo>
                    <a:pt x="2786231" y="5048923"/>
                    <a:pt x="2757544" y="5079402"/>
                    <a:pt x="2676862" y="5045336"/>
                  </a:cubicBezTo>
                  <a:cubicBezTo>
                    <a:pt x="2596180" y="5011270"/>
                    <a:pt x="2407921" y="4946724"/>
                    <a:pt x="2311102" y="4862456"/>
                  </a:cubicBezTo>
                  <a:cubicBezTo>
                    <a:pt x="2214283" y="4778188"/>
                    <a:pt x="2155116" y="4607859"/>
                    <a:pt x="2095949" y="4539727"/>
                  </a:cubicBezTo>
                  <a:cubicBezTo>
                    <a:pt x="2036782" y="4471595"/>
                    <a:pt x="1986579" y="4482353"/>
                    <a:pt x="1956099" y="4453666"/>
                  </a:cubicBezTo>
                  <a:cubicBezTo>
                    <a:pt x="1925619" y="4424979"/>
                    <a:pt x="1939963" y="4383741"/>
                    <a:pt x="1913069" y="4367605"/>
                  </a:cubicBezTo>
                  <a:cubicBezTo>
                    <a:pt x="1886175" y="4351469"/>
                    <a:pt x="1828801" y="4378362"/>
                    <a:pt x="1794735" y="4356847"/>
                  </a:cubicBezTo>
                  <a:cubicBezTo>
                    <a:pt x="1760669" y="4335332"/>
                    <a:pt x="1730188" y="4261821"/>
                    <a:pt x="1708673" y="4238513"/>
                  </a:cubicBezTo>
                  <a:cubicBezTo>
                    <a:pt x="1687158" y="4215205"/>
                    <a:pt x="1672815" y="4202655"/>
                    <a:pt x="1665643" y="4216998"/>
                  </a:cubicBezTo>
                  <a:cubicBezTo>
                    <a:pt x="1658471" y="4231341"/>
                    <a:pt x="1665643" y="4324574"/>
                    <a:pt x="1665643" y="4324574"/>
                  </a:cubicBezTo>
                  <a:cubicBezTo>
                    <a:pt x="1665643" y="4358640"/>
                    <a:pt x="1672815" y="4398085"/>
                    <a:pt x="1665643" y="4421393"/>
                  </a:cubicBezTo>
                  <a:cubicBezTo>
                    <a:pt x="1658471" y="4444701"/>
                    <a:pt x="1629784" y="4430358"/>
                    <a:pt x="1622612" y="4464424"/>
                  </a:cubicBezTo>
                  <a:cubicBezTo>
                    <a:pt x="1615440" y="4498490"/>
                    <a:pt x="1626198" y="4554071"/>
                    <a:pt x="1622612" y="4625788"/>
                  </a:cubicBezTo>
                  <a:cubicBezTo>
                    <a:pt x="1619026" y="4697506"/>
                    <a:pt x="1619026" y="4806875"/>
                    <a:pt x="1601097" y="4894729"/>
                  </a:cubicBezTo>
                  <a:cubicBezTo>
                    <a:pt x="1583168" y="4982583"/>
                    <a:pt x="1549102" y="5059680"/>
                    <a:pt x="1515036" y="5152913"/>
                  </a:cubicBezTo>
                  <a:cubicBezTo>
                    <a:pt x="1480970" y="5246146"/>
                    <a:pt x="1434354" y="5342965"/>
                    <a:pt x="1396702" y="5454127"/>
                  </a:cubicBezTo>
                  <a:cubicBezTo>
                    <a:pt x="1359050" y="5565289"/>
                    <a:pt x="1312433" y="5746376"/>
                    <a:pt x="1289125" y="5819887"/>
                  </a:cubicBezTo>
                  <a:cubicBezTo>
                    <a:pt x="1265817" y="5893398"/>
                    <a:pt x="1258645" y="5852160"/>
                    <a:pt x="1256852" y="5895191"/>
                  </a:cubicBezTo>
                  <a:cubicBezTo>
                    <a:pt x="1255059" y="5938222"/>
                    <a:pt x="1278367" y="6009939"/>
                    <a:pt x="1278367" y="6078071"/>
                  </a:cubicBezTo>
                  <a:cubicBezTo>
                    <a:pt x="1278367" y="6146203"/>
                    <a:pt x="1274781" y="6246607"/>
                    <a:pt x="1256852" y="6303981"/>
                  </a:cubicBezTo>
                  <a:cubicBezTo>
                    <a:pt x="1238923" y="6361355"/>
                    <a:pt x="1192306" y="6395421"/>
                    <a:pt x="1170791" y="6422315"/>
                  </a:cubicBezTo>
                  <a:cubicBezTo>
                    <a:pt x="1149276" y="6449209"/>
                    <a:pt x="1151068" y="6463553"/>
                    <a:pt x="1127760" y="6465346"/>
                  </a:cubicBezTo>
                  <a:cubicBezTo>
                    <a:pt x="1104452" y="6467139"/>
                    <a:pt x="1056043" y="6451002"/>
                    <a:pt x="1030942" y="6433073"/>
                  </a:cubicBezTo>
                  <a:cubicBezTo>
                    <a:pt x="1005841" y="6415144"/>
                    <a:pt x="993290" y="6361355"/>
                    <a:pt x="977153" y="6357769"/>
                  </a:cubicBezTo>
                  <a:cubicBezTo>
                    <a:pt x="961016" y="6354183"/>
                    <a:pt x="955638" y="6404386"/>
                    <a:pt x="934123" y="6411558"/>
                  </a:cubicBezTo>
                  <a:cubicBezTo>
                    <a:pt x="912608" y="6418730"/>
                    <a:pt x="873163" y="6407972"/>
                    <a:pt x="848062" y="6400800"/>
                  </a:cubicBezTo>
                  <a:cubicBezTo>
                    <a:pt x="822961" y="6393628"/>
                    <a:pt x="799652" y="6361355"/>
                    <a:pt x="783516" y="6368527"/>
                  </a:cubicBezTo>
                  <a:cubicBezTo>
                    <a:pt x="767380" y="6375699"/>
                    <a:pt x="770965" y="6420523"/>
                    <a:pt x="751243" y="6443831"/>
                  </a:cubicBezTo>
                  <a:cubicBezTo>
                    <a:pt x="731521" y="6467139"/>
                    <a:pt x="693869" y="6502997"/>
                    <a:pt x="665182" y="6508376"/>
                  </a:cubicBezTo>
                  <a:cubicBezTo>
                    <a:pt x="636495" y="6513755"/>
                    <a:pt x="595257" y="6495826"/>
                    <a:pt x="579120" y="6476104"/>
                  </a:cubicBezTo>
                  <a:cubicBezTo>
                    <a:pt x="562984" y="6456382"/>
                    <a:pt x="577328" y="6397214"/>
                    <a:pt x="568363" y="6390042"/>
                  </a:cubicBezTo>
                  <a:cubicBezTo>
                    <a:pt x="559398" y="6382870"/>
                    <a:pt x="537883" y="6424108"/>
                    <a:pt x="525332" y="6433073"/>
                  </a:cubicBezTo>
                  <a:cubicBezTo>
                    <a:pt x="512781" y="6442038"/>
                    <a:pt x="536089" y="6434866"/>
                    <a:pt x="493059" y="6443831"/>
                  </a:cubicBezTo>
                  <a:cubicBezTo>
                    <a:pt x="450029" y="6452796"/>
                    <a:pt x="308387" y="6490447"/>
                    <a:pt x="267149" y="6486861"/>
                  </a:cubicBezTo>
                  <a:cubicBezTo>
                    <a:pt x="225911" y="6483275"/>
                    <a:pt x="261769" y="6431280"/>
                    <a:pt x="245633" y="6422315"/>
                  </a:cubicBezTo>
                  <a:cubicBezTo>
                    <a:pt x="229497" y="6413350"/>
                    <a:pt x="193638" y="6427694"/>
                    <a:pt x="170330" y="6433073"/>
                  </a:cubicBezTo>
                  <a:cubicBezTo>
                    <a:pt x="147022" y="6438452"/>
                    <a:pt x="132678" y="6454588"/>
                    <a:pt x="105784" y="6454588"/>
                  </a:cubicBezTo>
                  <a:cubicBezTo>
                    <a:pt x="78890" y="6454588"/>
                    <a:pt x="17930" y="6447417"/>
                    <a:pt x="8965" y="6433073"/>
                  </a:cubicBezTo>
                  <a:cubicBezTo>
                    <a:pt x="0" y="6418730"/>
                    <a:pt x="50203" y="6390042"/>
                    <a:pt x="51996" y="6368527"/>
                  </a:cubicBezTo>
                  <a:cubicBezTo>
                    <a:pt x="53789" y="6347012"/>
                    <a:pt x="5380" y="6325496"/>
                    <a:pt x="19723" y="6303981"/>
                  </a:cubicBezTo>
                  <a:cubicBezTo>
                    <a:pt x="34066" y="6282466"/>
                    <a:pt x="89648" y="6260950"/>
                    <a:pt x="138057" y="6239435"/>
                  </a:cubicBezTo>
                  <a:cubicBezTo>
                    <a:pt x="186466" y="6217920"/>
                    <a:pt x="251012" y="6194611"/>
                    <a:pt x="310179" y="6174889"/>
                  </a:cubicBezTo>
                  <a:cubicBezTo>
                    <a:pt x="369346" y="6155167"/>
                    <a:pt x="442857" y="6144409"/>
                    <a:pt x="493059" y="6121101"/>
                  </a:cubicBezTo>
                  <a:cubicBezTo>
                    <a:pt x="543261" y="6097793"/>
                    <a:pt x="577327" y="6054762"/>
                    <a:pt x="611393" y="6035040"/>
                  </a:cubicBezTo>
                  <a:cubicBezTo>
                    <a:pt x="645459" y="6015318"/>
                    <a:pt x="683111" y="6022489"/>
                    <a:pt x="697455" y="6002767"/>
                  </a:cubicBezTo>
                  <a:cubicBezTo>
                    <a:pt x="711799" y="5983045"/>
                    <a:pt x="690283" y="5956151"/>
                    <a:pt x="697455" y="5916706"/>
                  </a:cubicBezTo>
                  <a:cubicBezTo>
                    <a:pt x="704627" y="5877261"/>
                    <a:pt x="731520" y="5846781"/>
                    <a:pt x="740485" y="5766099"/>
                  </a:cubicBezTo>
                  <a:cubicBezTo>
                    <a:pt x="749450" y="5685417"/>
                    <a:pt x="751243" y="5576047"/>
                    <a:pt x="751243" y="5432612"/>
                  </a:cubicBezTo>
                  <a:cubicBezTo>
                    <a:pt x="751243" y="5289177"/>
                    <a:pt x="733313" y="5048922"/>
                    <a:pt x="740485" y="4905487"/>
                  </a:cubicBezTo>
                  <a:cubicBezTo>
                    <a:pt x="747657" y="4762052"/>
                    <a:pt x="774551" y="4654475"/>
                    <a:pt x="794273" y="4572000"/>
                  </a:cubicBezTo>
                  <a:cubicBezTo>
                    <a:pt x="813995" y="4489525"/>
                    <a:pt x="857026" y="4442908"/>
                    <a:pt x="858819" y="4410635"/>
                  </a:cubicBezTo>
                  <a:cubicBezTo>
                    <a:pt x="860612" y="4378362"/>
                    <a:pt x="833718" y="4389120"/>
                    <a:pt x="805031" y="4378362"/>
                  </a:cubicBezTo>
                  <a:cubicBezTo>
                    <a:pt x="776344" y="4367604"/>
                    <a:pt x="720763" y="4364018"/>
                    <a:pt x="686697" y="4346089"/>
                  </a:cubicBezTo>
                  <a:cubicBezTo>
                    <a:pt x="652631" y="4328160"/>
                    <a:pt x="614980" y="4303059"/>
                    <a:pt x="600636" y="4270786"/>
                  </a:cubicBezTo>
                  <a:cubicBezTo>
                    <a:pt x="586292" y="4238513"/>
                    <a:pt x="588086" y="4200861"/>
                    <a:pt x="600636" y="4152452"/>
                  </a:cubicBezTo>
                  <a:cubicBezTo>
                    <a:pt x="613186" y="4104043"/>
                    <a:pt x="650838" y="4053840"/>
                    <a:pt x="675939" y="3980329"/>
                  </a:cubicBezTo>
                  <a:cubicBezTo>
                    <a:pt x="701040" y="3906818"/>
                    <a:pt x="729728" y="3766969"/>
                    <a:pt x="751243" y="3711388"/>
                  </a:cubicBezTo>
                  <a:cubicBezTo>
                    <a:pt x="772758" y="3655807"/>
                    <a:pt x="792481" y="3688080"/>
                    <a:pt x="805031" y="3646842"/>
                  </a:cubicBezTo>
                  <a:cubicBezTo>
                    <a:pt x="817582" y="3605604"/>
                    <a:pt x="808617" y="3524922"/>
                    <a:pt x="826546" y="3463962"/>
                  </a:cubicBezTo>
                  <a:cubicBezTo>
                    <a:pt x="844475" y="3403002"/>
                    <a:pt x="889299" y="3336663"/>
                    <a:pt x="912607" y="3281082"/>
                  </a:cubicBezTo>
                  <a:cubicBezTo>
                    <a:pt x="935915" y="3225501"/>
                    <a:pt x="966396" y="3130475"/>
                    <a:pt x="966396" y="3130475"/>
                  </a:cubicBezTo>
                  <a:cubicBezTo>
                    <a:pt x="984326" y="3080273"/>
                    <a:pt x="998669" y="3021105"/>
                    <a:pt x="1020184" y="2979868"/>
                  </a:cubicBezTo>
                  <a:cubicBezTo>
                    <a:pt x="1041699" y="2938631"/>
                    <a:pt x="1075765" y="2917115"/>
                    <a:pt x="1095487" y="2883049"/>
                  </a:cubicBezTo>
                  <a:cubicBezTo>
                    <a:pt x="1115209" y="2848983"/>
                    <a:pt x="1165412" y="2836433"/>
                    <a:pt x="1160033" y="2786231"/>
                  </a:cubicBezTo>
                  <a:close/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2" name="Image 61" descr="Image3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0" y="-1"/>
            <a:ext cx="1000100" cy="1543805"/>
          </a:xfrm>
          <a:prstGeom prst="rect">
            <a:avLst/>
          </a:prstGeom>
        </p:spPr>
      </p:pic>
      <p:pic>
        <p:nvPicPr>
          <p:cNvPr id="65" name="Image 64" descr="Image10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0" y="1857364"/>
            <a:ext cx="1274684" cy="1155181"/>
          </a:xfrm>
          <a:prstGeom prst="rect">
            <a:avLst/>
          </a:prstGeom>
        </p:spPr>
      </p:pic>
      <p:cxnSp>
        <p:nvCxnSpPr>
          <p:cNvPr id="68" name="Connecteur en arc 67"/>
          <p:cNvCxnSpPr/>
          <p:nvPr/>
        </p:nvCxnSpPr>
        <p:spPr>
          <a:xfrm rot="16200000" flipV="1">
            <a:off x="250001" y="1750207"/>
            <a:ext cx="714380" cy="214314"/>
          </a:xfrm>
          <a:prstGeom prst="curvedConnector3">
            <a:avLst>
              <a:gd name="adj1" fmla="val 28667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ndAc>
      <p:stSnd>
        <p:snd r:embed="rId2" name="19 Interdit aux Bébé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4" presetClass="entr" presetSubtype="0" accel="10000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4" presetClass="entr" presetSubtype="0" accel="100000" fill="hold" grpId="0" nodeType="after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0"/>
                            </p:stCondLst>
                            <p:childTnLst>
                              <p:par>
                                <p:cTn id="39" presetID="54" presetClass="entr" presetSubtype="0" accel="10000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85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500"/>
                            </p:stCondLst>
                            <p:childTnLst>
                              <p:par>
                                <p:cTn id="53" presetID="54" presetClass="entr" presetSubtype="0" accel="10000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0"/>
                            </p:stCondLst>
                            <p:childTnLst>
                              <p:par>
                                <p:cTn id="6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0"/>
                            </p:stCondLst>
                            <p:childTnLst>
                              <p:par>
                                <p:cTn id="67" presetID="54" presetClass="entr" presetSubtype="0" accel="10000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1500"/>
                            </p:stCondLst>
                            <p:childTnLst>
                              <p:par>
                                <p:cTn id="7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2500"/>
                            </p:stCondLst>
                            <p:childTnLst>
                              <p:par>
                                <p:cTn id="81" presetID="54" presetClass="entr" presetSubtype="0" accel="10000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1000"/>
                            </p:stCondLst>
                            <p:childTnLst>
                              <p:par>
                                <p:cTn id="8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e 41"/>
          <p:cNvGrpSpPr/>
          <p:nvPr/>
        </p:nvGrpSpPr>
        <p:grpSpPr>
          <a:xfrm>
            <a:off x="48682" y="262226"/>
            <a:ext cx="8952474" cy="6595774"/>
            <a:chOff x="48682" y="262226"/>
            <a:chExt cx="8952474" cy="6595774"/>
          </a:xfrm>
        </p:grpSpPr>
        <p:grpSp>
          <p:nvGrpSpPr>
            <p:cNvPr id="36" name="Groupe 35"/>
            <p:cNvGrpSpPr/>
            <p:nvPr/>
          </p:nvGrpSpPr>
          <p:grpSpPr>
            <a:xfrm>
              <a:off x="48682" y="262226"/>
              <a:ext cx="8952474" cy="6595774"/>
              <a:chOff x="48682" y="262226"/>
              <a:chExt cx="8952474" cy="6595774"/>
            </a:xfrm>
          </p:grpSpPr>
          <p:grpSp>
            <p:nvGrpSpPr>
              <p:cNvPr id="12" name="Groupe 11"/>
              <p:cNvGrpSpPr/>
              <p:nvPr/>
            </p:nvGrpSpPr>
            <p:grpSpPr>
              <a:xfrm>
                <a:off x="48682" y="262226"/>
                <a:ext cx="8952474" cy="6595774"/>
                <a:chOff x="48682" y="1714488"/>
                <a:chExt cx="6352117" cy="4187671"/>
              </a:xfrm>
            </p:grpSpPr>
            <p:sp>
              <p:nvSpPr>
                <p:cNvPr id="2" name="Forme libre 1"/>
                <p:cNvSpPr/>
                <p:nvPr/>
              </p:nvSpPr>
              <p:spPr>
                <a:xfrm>
                  <a:off x="48682" y="1726159"/>
                  <a:ext cx="6336000" cy="4176000"/>
                </a:xfrm>
                <a:custGeom>
                  <a:avLst/>
                  <a:gdLst>
                    <a:gd name="connsiteX0" fmla="*/ 6339417 w 6352117"/>
                    <a:gd name="connsiteY0" fmla="*/ 19050 h 4131733"/>
                    <a:gd name="connsiteX1" fmla="*/ 6326717 w 6352117"/>
                    <a:gd name="connsiteY1" fmla="*/ 1758950 h 4131733"/>
                    <a:gd name="connsiteX2" fmla="*/ 6339417 w 6352117"/>
                    <a:gd name="connsiteY2" fmla="*/ 3117850 h 4131733"/>
                    <a:gd name="connsiteX3" fmla="*/ 6352117 w 6352117"/>
                    <a:gd name="connsiteY3" fmla="*/ 3981450 h 4131733"/>
                    <a:gd name="connsiteX4" fmla="*/ 6352117 w 6352117"/>
                    <a:gd name="connsiteY4" fmla="*/ 3981450 h 4131733"/>
                    <a:gd name="connsiteX5" fmla="*/ 5399617 w 6352117"/>
                    <a:gd name="connsiteY5" fmla="*/ 4057650 h 4131733"/>
                    <a:gd name="connsiteX6" fmla="*/ 4345517 w 6352117"/>
                    <a:gd name="connsiteY6" fmla="*/ 4070350 h 4131733"/>
                    <a:gd name="connsiteX7" fmla="*/ 3748617 w 6352117"/>
                    <a:gd name="connsiteY7" fmla="*/ 4083050 h 4131733"/>
                    <a:gd name="connsiteX8" fmla="*/ 3570817 w 6352117"/>
                    <a:gd name="connsiteY8" fmla="*/ 4070350 h 4131733"/>
                    <a:gd name="connsiteX9" fmla="*/ 3469217 w 6352117"/>
                    <a:gd name="connsiteY9" fmla="*/ 4019550 h 4131733"/>
                    <a:gd name="connsiteX10" fmla="*/ 3342217 w 6352117"/>
                    <a:gd name="connsiteY10" fmla="*/ 4108450 h 4131733"/>
                    <a:gd name="connsiteX11" fmla="*/ 3062817 w 6352117"/>
                    <a:gd name="connsiteY11" fmla="*/ 4121150 h 4131733"/>
                    <a:gd name="connsiteX12" fmla="*/ 2910417 w 6352117"/>
                    <a:gd name="connsiteY12" fmla="*/ 4044950 h 4131733"/>
                    <a:gd name="connsiteX13" fmla="*/ 2846917 w 6352117"/>
                    <a:gd name="connsiteY13" fmla="*/ 4006850 h 4131733"/>
                    <a:gd name="connsiteX14" fmla="*/ 2732617 w 6352117"/>
                    <a:gd name="connsiteY14" fmla="*/ 4070350 h 4131733"/>
                    <a:gd name="connsiteX15" fmla="*/ 2605617 w 6352117"/>
                    <a:gd name="connsiteY15" fmla="*/ 4057650 h 4131733"/>
                    <a:gd name="connsiteX16" fmla="*/ 2504017 w 6352117"/>
                    <a:gd name="connsiteY16" fmla="*/ 4083050 h 4131733"/>
                    <a:gd name="connsiteX17" fmla="*/ 1805517 w 6352117"/>
                    <a:gd name="connsiteY17" fmla="*/ 4083050 h 4131733"/>
                    <a:gd name="connsiteX18" fmla="*/ 1056217 w 6352117"/>
                    <a:gd name="connsiteY18" fmla="*/ 4044950 h 4131733"/>
                    <a:gd name="connsiteX19" fmla="*/ 332317 w 6352117"/>
                    <a:gd name="connsiteY19" fmla="*/ 4032250 h 4131733"/>
                    <a:gd name="connsiteX20" fmla="*/ 179917 w 6352117"/>
                    <a:gd name="connsiteY20" fmla="*/ 4032250 h 4131733"/>
                    <a:gd name="connsiteX21" fmla="*/ 40217 w 6352117"/>
                    <a:gd name="connsiteY21" fmla="*/ 4032250 h 4131733"/>
                    <a:gd name="connsiteX22" fmla="*/ 14817 w 6352117"/>
                    <a:gd name="connsiteY22" fmla="*/ 4006850 h 4131733"/>
                    <a:gd name="connsiteX23" fmla="*/ 2117 w 6352117"/>
                    <a:gd name="connsiteY23" fmla="*/ 3790950 h 4131733"/>
                    <a:gd name="connsiteX24" fmla="*/ 27517 w 6352117"/>
                    <a:gd name="connsiteY24" fmla="*/ 2444750 h 4131733"/>
                    <a:gd name="connsiteX25" fmla="*/ 27517 w 6352117"/>
                    <a:gd name="connsiteY25" fmla="*/ 1111250 h 4131733"/>
                    <a:gd name="connsiteX26" fmla="*/ 27517 w 6352117"/>
                    <a:gd name="connsiteY26" fmla="*/ 946150 h 4131733"/>
                    <a:gd name="connsiteX27" fmla="*/ 40217 w 6352117"/>
                    <a:gd name="connsiteY27" fmla="*/ 793750 h 4131733"/>
                    <a:gd name="connsiteX28" fmla="*/ 27517 w 6352117"/>
                    <a:gd name="connsiteY28" fmla="*/ 260350 h 4131733"/>
                    <a:gd name="connsiteX29" fmla="*/ 14817 w 6352117"/>
                    <a:gd name="connsiteY29" fmla="*/ 57150 h 4131733"/>
                    <a:gd name="connsiteX30" fmla="*/ 52917 w 6352117"/>
                    <a:gd name="connsiteY30" fmla="*/ 6350 h 4131733"/>
                    <a:gd name="connsiteX31" fmla="*/ 332317 w 6352117"/>
                    <a:gd name="connsiteY31" fmla="*/ 19050 h 4131733"/>
                    <a:gd name="connsiteX32" fmla="*/ 5082117 w 6352117"/>
                    <a:gd name="connsiteY32" fmla="*/ 31750 h 4131733"/>
                    <a:gd name="connsiteX33" fmla="*/ 5755217 w 6352117"/>
                    <a:gd name="connsiteY33" fmla="*/ 6350 h 4131733"/>
                    <a:gd name="connsiteX34" fmla="*/ 6174317 w 6352117"/>
                    <a:gd name="connsiteY34" fmla="*/ 6350 h 4131733"/>
                    <a:gd name="connsiteX35" fmla="*/ 6339417 w 6352117"/>
                    <a:gd name="connsiteY35" fmla="*/ 19050 h 41317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6352117" h="4131733">
                      <a:moveTo>
                        <a:pt x="6339417" y="19050"/>
                      </a:moveTo>
                      <a:cubicBezTo>
                        <a:pt x="6333067" y="630766"/>
                        <a:pt x="6326717" y="1242483"/>
                        <a:pt x="6326717" y="1758950"/>
                      </a:cubicBezTo>
                      <a:cubicBezTo>
                        <a:pt x="6326717" y="2275417"/>
                        <a:pt x="6335184" y="2747433"/>
                        <a:pt x="6339417" y="3117850"/>
                      </a:cubicBezTo>
                      <a:cubicBezTo>
                        <a:pt x="6343650" y="3488267"/>
                        <a:pt x="6352117" y="3981450"/>
                        <a:pt x="6352117" y="3981450"/>
                      </a:cubicBezTo>
                      <a:lnTo>
                        <a:pt x="6352117" y="3981450"/>
                      </a:lnTo>
                      <a:cubicBezTo>
                        <a:pt x="6193367" y="3994150"/>
                        <a:pt x="5734050" y="4042833"/>
                        <a:pt x="5399617" y="4057650"/>
                      </a:cubicBezTo>
                      <a:cubicBezTo>
                        <a:pt x="5065184" y="4072467"/>
                        <a:pt x="4345517" y="4070350"/>
                        <a:pt x="4345517" y="4070350"/>
                      </a:cubicBezTo>
                      <a:lnTo>
                        <a:pt x="3748617" y="4083050"/>
                      </a:lnTo>
                      <a:cubicBezTo>
                        <a:pt x="3619500" y="4083050"/>
                        <a:pt x="3617384" y="4080933"/>
                        <a:pt x="3570817" y="4070350"/>
                      </a:cubicBezTo>
                      <a:cubicBezTo>
                        <a:pt x="3524250" y="4059767"/>
                        <a:pt x="3507317" y="4013200"/>
                        <a:pt x="3469217" y="4019550"/>
                      </a:cubicBezTo>
                      <a:cubicBezTo>
                        <a:pt x="3431117" y="4025900"/>
                        <a:pt x="3409950" y="4091517"/>
                        <a:pt x="3342217" y="4108450"/>
                      </a:cubicBezTo>
                      <a:cubicBezTo>
                        <a:pt x="3274484" y="4125383"/>
                        <a:pt x="3134784" y="4131733"/>
                        <a:pt x="3062817" y="4121150"/>
                      </a:cubicBezTo>
                      <a:cubicBezTo>
                        <a:pt x="2990850" y="4110567"/>
                        <a:pt x="2946400" y="4064000"/>
                        <a:pt x="2910417" y="4044950"/>
                      </a:cubicBezTo>
                      <a:cubicBezTo>
                        <a:pt x="2874434" y="4025900"/>
                        <a:pt x="2876550" y="4002617"/>
                        <a:pt x="2846917" y="4006850"/>
                      </a:cubicBezTo>
                      <a:cubicBezTo>
                        <a:pt x="2817284" y="4011083"/>
                        <a:pt x="2772833" y="4061883"/>
                        <a:pt x="2732617" y="4070350"/>
                      </a:cubicBezTo>
                      <a:cubicBezTo>
                        <a:pt x="2692401" y="4078817"/>
                        <a:pt x="2643717" y="4055533"/>
                        <a:pt x="2605617" y="4057650"/>
                      </a:cubicBezTo>
                      <a:cubicBezTo>
                        <a:pt x="2567517" y="4059767"/>
                        <a:pt x="2637367" y="4078817"/>
                        <a:pt x="2504017" y="4083050"/>
                      </a:cubicBezTo>
                      <a:cubicBezTo>
                        <a:pt x="2370667" y="4087283"/>
                        <a:pt x="2046817" y="4089400"/>
                        <a:pt x="1805517" y="4083050"/>
                      </a:cubicBezTo>
                      <a:cubicBezTo>
                        <a:pt x="1564217" y="4076700"/>
                        <a:pt x="1301750" y="4053417"/>
                        <a:pt x="1056217" y="4044950"/>
                      </a:cubicBezTo>
                      <a:cubicBezTo>
                        <a:pt x="810684" y="4036483"/>
                        <a:pt x="478367" y="4034367"/>
                        <a:pt x="332317" y="4032250"/>
                      </a:cubicBezTo>
                      <a:cubicBezTo>
                        <a:pt x="186267" y="4030133"/>
                        <a:pt x="179917" y="4032250"/>
                        <a:pt x="179917" y="4032250"/>
                      </a:cubicBezTo>
                      <a:cubicBezTo>
                        <a:pt x="131234" y="4032250"/>
                        <a:pt x="67734" y="4036483"/>
                        <a:pt x="40217" y="4032250"/>
                      </a:cubicBezTo>
                      <a:cubicBezTo>
                        <a:pt x="12700" y="4028017"/>
                        <a:pt x="21167" y="4047067"/>
                        <a:pt x="14817" y="4006850"/>
                      </a:cubicBezTo>
                      <a:cubicBezTo>
                        <a:pt x="8467" y="3966633"/>
                        <a:pt x="0" y="4051300"/>
                        <a:pt x="2117" y="3790950"/>
                      </a:cubicBezTo>
                      <a:cubicBezTo>
                        <a:pt x="4234" y="3530600"/>
                        <a:pt x="23284" y="2891367"/>
                        <a:pt x="27517" y="2444750"/>
                      </a:cubicBezTo>
                      <a:cubicBezTo>
                        <a:pt x="31750" y="1998133"/>
                        <a:pt x="27517" y="1111250"/>
                        <a:pt x="27517" y="1111250"/>
                      </a:cubicBezTo>
                      <a:cubicBezTo>
                        <a:pt x="27517" y="861483"/>
                        <a:pt x="25400" y="999067"/>
                        <a:pt x="27517" y="946150"/>
                      </a:cubicBezTo>
                      <a:cubicBezTo>
                        <a:pt x="29634" y="893233"/>
                        <a:pt x="40217" y="908050"/>
                        <a:pt x="40217" y="793750"/>
                      </a:cubicBezTo>
                      <a:cubicBezTo>
                        <a:pt x="40217" y="679450"/>
                        <a:pt x="31750" y="383117"/>
                        <a:pt x="27517" y="260350"/>
                      </a:cubicBezTo>
                      <a:cubicBezTo>
                        <a:pt x="23284" y="137583"/>
                        <a:pt x="10584" y="99483"/>
                        <a:pt x="14817" y="57150"/>
                      </a:cubicBezTo>
                      <a:cubicBezTo>
                        <a:pt x="19050" y="14817"/>
                        <a:pt x="0" y="12700"/>
                        <a:pt x="52917" y="6350"/>
                      </a:cubicBezTo>
                      <a:cubicBezTo>
                        <a:pt x="105834" y="0"/>
                        <a:pt x="332317" y="19050"/>
                        <a:pt x="332317" y="19050"/>
                      </a:cubicBezTo>
                      <a:lnTo>
                        <a:pt x="5082117" y="31750"/>
                      </a:lnTo>
                      <a:cubicBezTo>
                        <a:pt x="5985934" y="29633"/>
                        <a:pt x="5573184" y="10583"/>
                        <a:pt x="5755217" y="6350"/>
                      </a:cubicBezTo>
                      <a:cubicBezTo>
                        <a:pt x="5937250" y="2117"/>
                        <a:pt x="6174317" y="6350"/>
                        <a:pt x="6174317" y="6350"/>
                      </a:cubicBezTo>
                      <a:lnTo>
                        <a:pt x="6339417" y="19050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8" name="Demi-cadre 7"/>
                <p:cNvSpPr/>
                <p:nvPr/>
              </p:nvSpPr>
              <p:spPr>
                <a:xfrm>
                  <a:off x="71406" y="1714488"/>
                  <a:ext cx="594227" cy="714380"/>
                </a:xfrm>
                <a:prstGeom prst="halfFrame">
                  <a:avLst>
                    <a:gd name="adj1" fmla="val 22396"/>
                    <a:gd name="adj2" fmla="val 20593"/>
                  </a:avLst>
                </a:prstGeom>
                <a:blipFill>
                  <a:blip r:embed="rId4" cstate="print"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" name="Demi-cadre 9"/>
                <p:cNvSpPr/>
                <p:nvPr/>
              </p:nvSpPr>
              <p:spPr>
                <a:xfrm rot="16200000" flipV="1">
                  <a:off x="5768696" y="5180263"/>
                  <a:ext cx="684000" cy="580207"/>
                </a:xfrm>
                <a:prstGeom prst="halfFrame">
                  <a:avLst>
                    <a:gd name="adj1" fmla="val 18189"/>
                    <a:gd name="adj2" fmla="val 21045"/>
                  </a:avLst>
                </a:prstGeom>
                <a:blipFill>
                  <a:blip r:embed="rId5" cstate="print"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" name="Demi-cadre 10"/>
                <p:cNvSpPr/>
                <p:nvPr/>
              </p:nvSpPr>
              <p:spPr>
                <a:xfrm flipH="1">
                  <a:off x="5812482" y="1714488"/>
                  <a:ext cx="576000" cy="714380"/>
                </a:xfrm>
                <a:prstGeom prst="halfFrame">
                  <a:avLst>
                    <a:gd name="adj1" fmla="val 22396"/>
                    <a:gd name="adj2" fmla="val 20593"/>
                  </a:avLst>
                </a:prstGeom>
                <a:blipFill>
                  <a:blip r:embed="rId6" cstate="print"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9" name="Demi-cadre 8"/>
              <p:cNvSpPr/>
              <p:nvPr/>
            </p:nvSpPr>
            <p:spPr>
              <a:xfrm rot="16200000">
                <a:off x="-84084" y="5770584"/>
                <a:ext cx="1077331" cy="811796"/>
              </a:xfrm>
              <a:prstGeom prst="halfFrame">
                <a:avLst>
                  <a:gd name="adj1" fmla="val 18189"/>
                  <a:gd name="adj2" fmla="val 21045"/>
                </a:avLst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5" name="Ellipse 34"/>
            <p:cNvSpPr/>
            <p:nvPr/>
          </p:nvSpPr>
          <p:spPr>
            <a:xfrm>
              <a:off x="4071934" y="6143644"/>
              <a:ext cx="914400" cy="571504"/>
            </a:xfrm>
            <a:prstGeom prst="ellipse">
              <a:avLst/>
            </a:prstGeom>
            <a:solidFill>
              <a:srgbClr val="0000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132283" y="0"/>
            <a:ext cx="8726810" cy="6631450"/>
            <a:chOff x="132283" y="0"/>
            <a:chExt cx="8726810" cy="6631450"/>
          </a:xfrm>
        </p:grpSpPr>
        <p:grpSp>
          <p:nvGrpSpPr>
            <p:cNvPr id="14" name="Groupe 13"/>
            <p:cNvGrpSpPr/>
            <p:nvPr/>
          </p:nvGrpSpPr>
          <p:grpSpPr>
            <a:xfrm>
              <a:off x="132283" y="0"/>
              <a:ext cx="8726810" cy="6631450"/>
              <a:chOff x="108000" y="1548000"/>
              <a:chExt cx="6286544" cy="4210322"/>
            </a:xfrm>
          </p:grpSpPr>
          <p:sp>
            <p:nvSpPr>
              <p:cNvPr id="3" name="Forme libre 2"/>
              <p:cNvSpPr/>
              <p:nvPr/>
            </p:nvSpPr>
            <p:spPr>
              <a:xfrm>
                <a:off x="166544" y="4786322"/>
                <a:ext cx="6228000" cy="972000"/>
              </a:xfrm>
              <a:custGeom>
                <a:avLst/>
                <a:gdLst>
                  <a:gd name="connsiteX0" fmla="*/ 29633 w 6265333"/>
                  <a:gd name="connsiteY0" fmla="*/ 25400 h 973667"/>
                  <a:gd name="connsiteX1" fmla="*/ 4233 w 6265333"/>
                  <a:gd name="connsiteY1" fmla="*/ 114300 h 973667"/>
                  <a:gd name="connsiteX2" fmla="*/ 55033 w 6265333"/>
                  <a:gd name="connsiteY2" fmla="*/ 520700 h 973667"/>
                  <a:gd name="connsiteX3" fmla="*/ 16933 w 6265333"/>
                  <a:gd name="connsiteY3" fmla="*/ 596900 h 973667"/>
                  <a:gd name="connsiteX4" fmla="*/ 29633 w 6265333"/>
                  <a:gd name="connsiteY4" fmla="*/ 762000 h 973667"/>
                  <a:gd name="connsiteX5" fmla="*/ 105833 w 6265333"/>
                  <a:gd name="connsiteY5" fmla="*/ 927100 h 973667"/>
                  <a:gd name="connsiteX6" fmla="*/ 397933 w 6265333"/>
                  <a:gd name="connsiteY6" fmla="*/ 901700 h 973667"/>
                  <a:gd name="connsiteX7" fmla="*/ 601133 w 6265333"/>
                  <a:gd name="connsiteY7" fmla="*/ 927100 h 973667"/>
                  <a:gd name="connsiteX8" fmla="*/ 1071033 w 6265333"/>
                  <a:gd name="connsiteY8" fmla="*/ 889000 h 973667"/>
                  <a:gd name="connsiteX9" fmla="*/ 1642533 w 6265333"/>
                  <a:gd name="connsiteY9" fmla="*/ 939800 h 973667"/>
                  <a:gd name="connsiteX10" fmla="*/ 2175933 w 6265333"/>
                  <a:gd name="connsiteY10" fmla="*/ 927100 h 973667"/>
                  <a:gd name="connsiteX11" fmla="*/ 2391833 w 6265333"/>
                  <a:gd name="connsiteY11" fmla="*/ 863600 h 973667"/>
                  <a:gd name="connsiteX12" fmla="*/ 2645833 w 6265333"/>
                  <a:gd name="connsiteY12" fmla="*/ 863600 h 973667"/>
                  <a:gd name="connsiteX13" fmla="*/ 2785533 w 6265333"/>
                  <a:gd name="connsiteY13" fmla="*/ 901700 h 973667"/>
                  <a:gd name="connsiteX14" fmla="*/ 2874433 w 6265333"/>
                  <a:gd name="connsiteY14" fmla="*/ 850900 h 973667"/>
                  <a:gd name="connsiteX15" fmla="*/ 2963333 w 6265333"/>
                  <a:gd name="connsiteY15" fmla="*/ 736600 h 973667"/>
                  <a:gd name="connsiteX16" fmla="*/ 3103033 w 6265333"/>
                  <a:gd name="connsiteY16" fmla="*/ 723900 h 973667"/>
                  <a:gd name="connsiteX17" fmla="*/ 3255433 w 6265333"/>
                  <a:gd name="connsiteY17" fmla="*/ 736600 h 973667"/>
                  <a:gd name="connsiteX18" fmla="*/ 3357033 w 6265333"/>
                  <a:gd name="connsiteY18" fmla="*/ 825500 h 973667"/>
                  <a:gd name="connsiteX19" fmla="*/ 3420533 w 6265333"/>
                  <a:gd name="connsiteY19" fmla="*/ 889000 h 973667"/>
                  <a:gd name="connsiteX20" fmla="*/ 3560233 w 6265333"/>
                  <a:gd name="connsiteY20" fmla="*/ 965200 h 973667"/>
                  <a:gd name="connsiteX21" fmla="*/ 3750733 w 6265333"/>
                  <a:gd name="connsiteY21" fmla="*/ 939800 h 973667"/>
                  <a:gd name="connsiteX22" fmla="*/ 4309533 w 6265333"/>
                  <a:gd name="connsiteY22" fmla="*/ 939800 h 973667"/>
                  <a:gd name="connsiteX23" fmla="*/ 4919133 w 6265333"/>
                  <a:gd name="connsiteY23" fmla="*/ 914400 h 973667"/>
                  <a:gd name="connsiteX24" fmla="*/ 5503333 w 6265333"/>
                  <a:gd name="connsiteY24" fmla="*/ 927100 h 973667"/>
                  <a:gd name="connsiteX25" fmla="*/ 5909733 w 6265333"/>
                  <a:gd name="connsiteY25" fmla="*/ 927100 h 973667"/>
                  <a:gd name="connsiteX26" fmla="*/ 6087533 w 6265333"/>
                  <a:gd name="connsiteY26" fmla="*/ 901700 h 973667"/>
                  <a:gd name="connsiteX27" fmla="*/ 6239933 w 6265333"/>
                  <a:gd name="connsiteY27" fmla="*/ 850900 h 973667"/>
                  <a:gd name="connsiteX28" fmla="*/ 6239933 w 6265333"/>
                  <a:gd name="connsiteY28" fmla="*/ 774700 h 973667"/>
                  <a:gd name="connsiteX29" fmla="*/ 6239933 w 6265333"/>
                  <a:gd name="connsiteY29" fmla="*/ 685800 h 973667"/>
                  <a:gd name="connsiteX30" fmla="*/ 6201833 w 6265333"/>
                  <a:gd name="connsiteY30" fmla="*/ 596900 h 973667"/>
                  <a:gd name="connsiteX31" fmla="*/ 6201833 w 6265333"/>
                  <a:gd name="connsiteY31" fmla="*/ 508000 h 973667"/>
                  <a:gd name="connsiteX32" fmla="*/ 6227233 w 6265333"/>
                  <a:gd name="connsiteY32" fmla="*/ 279400 h 973667"/>
                  <a:gd name="connsiteX33" fmla="*/ 6189133 w 6265333"/>
                  <a:gd name="connsiteY33" fmla="*/ 127000 h 973667"/>
                  <a:gd name="connsiteX34" fmla="*/ 6176433 w 6265333"/>
                  <a:gd name="connsiteY34" fmla="*/ 25400 h 973667"/>
                  <a:gd name="connsiteX35" fmla="*/ 6049433 w 6265333"/>
                  <a:gd name="connsiteY35" fmla="*/ 12700 h 973667"/>
                  <a:gd name="connsiteX36" fmla="*/ 3547533 w 6265333"/>
                  <a:gd name="connsiteY36" fmla="*/ 0 h 973667"/>
                  <a:gd name="connsiteX37" fmla="*/ 575733 w 6265333"/>
                  <a:gd name="connsiteY37" fmla="*/ 38100 h 973667"/>
                  <a:gd name="connsiteX38" fmla="*/ 131233 w 6265333"/>
                  <a:gd name="connsiteY38" fmla="*/ 0 h 973667"/>
                  <a:gd name="connsiteX39" fmla="*/ 29633 w 6265333"/>
                  <a:gd name="connsiteY39" fmla="*/ 25400 h 973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265333" h="973667">
                    <a:moveTo>
                      <a:pt x="29633" y="25400"/>
                    </a:moveTo>
                    <a:cubicBezTo>
                      <a:pt x="8467" y="44450"/>
                      <a:pt x="0" y="31750"/>
                      <a:pt x="4233" y="114300"/>
                    </a:cubicBezTo>
                    <a:cubicBezTo>
                      <a:pt x="8466" y="196850"/>
                      <a:pt x="52916" y="440267"/>
                      <a:pt x="55033" y="520700"/>
                    </a:cubicBezTo>
                    <a:cubicBezTo>
                      <a:pt x="57150" y="601133"/>
                      <a:pt x="21166" y="556683"/>
                      <a:pt x="16933" y="596900"/>
                    </a:cubicBezTo>
                    <a:cubicBezTo>
                      <a:pt x="12700" y="637117"/>
                      <a:pt x="14816" y="706967"/>
                      <a:pt x="29633" y="762000"/>
                    </a:cubicBezTo>
                    <a:cubicBezTo>
                      <a:pt x="44450" y="817033"/>
                      <a:pt x="44450" y="903817"/>
                      <a:pt x="105833" y="927100"/>
                    </a:cubicBezTo>
                    <a:cubicBezTo>
                      <a:pt x="167216" y="950383"/>
                      <a:pt x="315383" y="901700"/>
                      <a:pt x="397933" y="901700"/>
                    </a:cubicBezTo>
                    <a:cubicBezTo>
                      <a:pt x="480483" y="901700"/>
                      <a:pt x="488950" y="929217"/>
                      <a:pt x="601133" y="927100"/>
                    </a:cubicBezTo>
                    <a:cubicBezTo>
                      <a:pt x="713316" y="924983"/>
                      <a:pt x="897466" y="886883"/>
                      <a:pt x="1071033" y="889000"/>
                    </a:cubicBezTo>
                    <a:cubicBezTo>
                      <a:pt x="1244600" y="891117"/>
                      <a:pt x="1458383" y="933450"/>
                      <a:pt x="1642533" y="939800"/>
                    </a:cubicBezTo>
                    <a:cubicBezTo>
                      <a:pt x="1826683" y="946150"/>
                      <a:pt x="2051050" y="939800"/>
                      <a:pt x="2175933" y="927100"/>
                    </a:cubicBezTo>
                    <a:cubicBezTo>
                      <a:pt x="2300816" y="914400"/>
                      <a:pt x="2313516" y="874183"/>
                      <a:pt x="2391833" y="863600"/>
                    </a:cubicBezTo>
                    <a:cubicBezTo>
                      <a:pt x="2470150" y="853017"/>
                      <a:pt x="2580216" y="857250"/>
                      <a:pt x="2645833" y="863600"/>
                    </a:cubicBezTo>
                    <a:cubicBezTo>
                      <a:pt x="2711450" y="869950"/>
                      <a:pt x="2747433" y="903817"/>
                      <a:pt x="2785533" y="901700"/>
                    </a:cubicBezTo>
                    <a:cubicBezTo>
                      <a:pt x="2823633" y="899583"/>
                      <a:pt x="2844800" y="878417"/>
                      <a:pt x="2874433" y="850900"/>
                    </a:cubicBezTo>
                    <a:cubicBezTo>
                      <a:pt x="2904066" y="823383"/>
                      <a:pt x="2925233" y="757767"/>
                      <a:pt x="2963333" y="736600"/>
                    </a:cubicBezTo>
                    <a:cubicBezTo>
                      <a:pt x="3001433" y="715433"/>
                      <a:pt x="3054350" y="723900"/>
                      <a:pt x="3103033" y="723900"/>
                    </a:cubicBezTo>
                    <a:cubicBezTo>
                      <a:pt x="3151716" y="723900"/>
                      <a:pt x="3213100" y="719667"/>
                      <a:pt x="3255433" y="736600"/>
                    </a:cubicBezTo>
                    <a:cubicBezTo>
                      <a:pt x="3297766" y="753533"/>
                      <a:pt x="3329516" y="800100"/>
                      <a:pt x="3357033" y="825500"/>
                    </a:cubicBezTo>
                    <a:cubicBezTo>
                      <a:pt x="3384550" y="850900"/>
                      <a:pt x="3386666" y="865717"/>
                      <a:pt x="3420533" y="889000"/>
                    </a:cubicBezTo>
                    <a:cubicBezTo>
                      <a:pt x="3454400" y="912283"/>
                      <a:pt x="3505200" y="956733"/>
                      <a:pt x="3560233" y="965200"/>
                    </a:cubicBezTo>
                    <a:cubicBezTo>
                      <a:pt x="3615266" y="973667"/>
                      <a:pt x="3625850" y="944033"/>
                      <a:pt x="3750733" y="939800"/>
                    </a:cubicBezTo>
                    <a:cubicBezTo>
                      <a:pt x="3875616" y="935567"/>
                      <a:pt x="4114800" y="944033"/>
                      <a:pt x="4309533" y="939800"/>
                    </a:cubicBezTo>
                    <a:cubicBezTo>
                      <a:pt x="4504266" y="935567"/>
                      <a:pt x="4720166" y="916517"/>
                      <a:pt x="4919133" y="914400"/>
                    </a:cubicBezTo>
                    <a:cubicBezTo>
                      <a:pt x="5118100" y="912283"/>
                      <a:pt x="5338233" y="924983"/>
                      <a:pt x="5503333" y="927100"/>
                    </a:cubicBezTo>
                    <a:cubicBezTo>
                      <a:pt x="5668433" y="929217"/>
                      <a:pt x="5812366" y="931333"/>
                      <a:pt x="5909733" y="927100"/>
                    </a:cubicBezTo>
                    <a:cubicBezTo>
                      <a:pt x="6007100" y="922867"/>
                      <a:pt x="6032500" y="914400"/>
                      <a:pt x="6087533" y="901700"/>
                    </a:cubicBezTo>
                    <a:cubicBezTo>
                      <a:pt x="6142566" y="889000"/>
                      <a:pt x="6214533" y="872067"/>
                      <a:pt x="6239933" y="850900"/>
                    </a:cubicBezTo>
                    <a:cubicBezTo>
                      <a:pt x="6265333" y="829733"/>
                      <a:pt x="6239933" y="774700"/>
                      <a:pt x="6239933" y="774700"/>
                    </a:cubicBezTo>
                    <a:cubicBezTo>
                      <a:pt x="6239933" y="747183"/>
                      <a:pt x="6246283" y="715433"/>
                      <a:pt x="6239933" y="685800"/>
                    </a:cubicBezTo>
                    <a:cubicBezTo>
                      <a:pt x="6233583" y="656167"/>
                      <a:pt x="6208183" y="626533"/>
                      <a:pt x="6201833" y="596900"/>
                    </a:cubicBezTo>
                    <a:cubicBezTo>
                      <a:pt x="6195483" y="567267"/>
                      <a:pt x="6197600" y="560917"/>
                      <a:pt x="6201833" y="508000"/>
                    </a:cubicBezTo>
                    <a:cubicBezTo>
                      <a:pt x="6206066" y="455083"/>
                      <a:pt x="6229350" y="342900"/>
                      <a:pt x="6227233" y="279400"/>
                    </a:cubicBezTo>
                    <a:cubicBezTo>
                      <a:pt x="6225116" y="215900"/>
                      <a:pt x="6197600" y="169333"/>
                      <a:pt x="6189133" y="127000"/>
                    </a:cubicBezTo>
                    <a:cubicBezTo>
                      <a:pt x="6180666" y="84667"/>
                      <a:pt x="6199716" y="44450"/>
                      <a:pt x="6176433" y="25400"/>
                    </a:cubicBezTo>
                    <a:cubicBezTo>
                      <a:pt x="6153150" y="6350"/>
                      <a:pt x="6049433" y="12700"/>
                      <a:pt x="6049433" y="12700"/>
                    </a:cubicBezTo>
                    <a:lnTo>
                      <a:pt x="3547533" y="0"/>
                    </a:lnTo>
                    <a:lnTo>
                      <a:pt x="575733" y="38100"/>
                    </a:lnTo>
                    <a:cubicBezTo>
                      <a:pt x="6350" y="38100"/>
                      <a:pt x="215900" y="0"/>
                      <a:pt x="131233" y="0"/>
                    </a:cubicBezTo>
                    <a:cubicBezTo>
                      <a:pt x="46566" y="0"/>
                      <a:pt x="50799" y="6350"/>
                      <a:pt x="29633" y="25400"/>
                    </a:cubicBezTo>
                    <a:close/>
                  </a:path>
                </a:pathLst>
              </a:custGeom>
              <a:blipFill>
                <a:blip r:embed="rId8" cstate="print">
                  <a:duotone>
                    <a:prstClr val="black"/>
                    <a:schemeClr val="accent2">
                      <a:tint val="45000"/>
                      <a:satMod val="400000"/>
                    </a:schemeClr>
                  </a:duotone>
                </a:blip>
                <a:stretch>
                  <a:fillRect/>
                </a:stretch>
              </a:blipFill>
              <a:ln>
                <a:solidFill>
                  <a:srgbClr val="000000">
                    <a:alpha val="6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" name="Forme libre 6"/>
              <p:cNvSpPr/>
              <p:nvPr/>
            </p:nvSpPr>
            <p:spPr>
              <a:xfrm>
                <a:off x="3201978" y="1857364"/>
                <a:ext cx="12700" cy="3564000"/>
              </a:xfrm>
              <a:custGeom>
                <a:avLst/>
                <a:gdLst>
                  <a:gd name="connsiteX0" fmla="*/ 0 w 12700"/>
                  <a:gd name="connsiteY0" fmla="*/ 0 h 3594100"/>
                  <a:gd name="connsiteX1" fmla="*/ 12700 w 12700"/>
                  <a:gd name="connsiteY1" fmla="*/ 3594100 h 3594100"/>
                  <a:gd name="connsiteX2" fmla="*/ 12700 w 12700"/>
                  <a:gd name="connsiteY2" fmla="*/ 3594100 h 3594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700" h="3594100">
                    <a:moveTo>
                      <a:pt x="0" y="0"/>
                    </a:moveTo>
                    <a:cubicBezTo>
                      <a:pt x="4233" y="1198033"/>
                      <a:pt x="8467" y="2396067"/>
                      <a:pt x="12700" y="3594100"/>
                    </a:cubicBezTo>
                    <a:lnTo>
                      <a:pt x="12700" y="3594100"/>
                    </a:lnTo>
                  </a:path>
                </a:pathLst>
              </a:custGeom>
              <a:ln w="7620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4" name="Forme libre 3"/>
              <p:cNvSpPr/>
              <p:nvPr/>
            </p:nvSpPr>
            <p:spPr>
              <a:xfrm>
                <a:off x="3204594" y="1584000"/>
                <a:ext cx="3128433" cy="3890433"/>
              </a:xfrm>
              <a:custGeom>
                <a:avLst/>
                <a:gdLst>
                  <a:gd name="connsiteX0" fmla="*/ 16933 w 3128433"/>
                  <a:gd name="connsiteY0" fmla="*/ 146050 h 3890433"/>
                  <a:gd name="connsiteX1" fmla="*/ 118533 w 3128433"/>
                  <a:gd name="connsiteY1" fmla="*/ 44450 h 3890433"/>
                  <a:gd name="connsiteX2" fmla="*/ 283633 w 3128433"/>
                  <a:gd name="connsiteY2" fmla="*/ 6350 h 3890433"/>
                  <a:gd name="connsiteX3" fmla="*/ 728133 w 3128433"/>
                  <a:gd name="connsiteY3" fmla="*/ 6350 h 3890433"/>
                  <a:gd name="connsiteX4" fmla="*/ 1096433 w 3128433"/>
                  <a:gd name="connsiteY4" fmla="*/ 19050 h 3890433"/>
                  <a:gd name="connsiteX5" fmla="*/ 1566333 w 3128433"/>
                  <a:gd name="connsiteY5" fmla="*/ 69850 h 3890433"/>
                  <a:gd name="connsiteX6" fmla="*/ 1871133 w 3128433"/>
                  <a:gd name="connsiteY6" fmla="*/ 95250 h 3890433"/>
                  <a:gd name="connsiteX7" fmla="*/ 2315633 w 3128433"/>
                  <a:gd name="connsiteY7" fmla="*/ 95250 h 3890433"/>
                  <a:gd name="connsiteX8" fmla="*/ 2607733 w 3128433"/>
                  <a:gd name="connsiteY8" fmla="*/ 107950 h 3890433"/>
                  <a:gd name="connsiteX9" fmla="*/ 2887133 w 3128433"/>
                  <a:gd name="connsiteY9" fmla="*/ 82550 h 3890433"/>
                  <a:gd name="connsiteX10" fmla="*/ 3077633 w 3128433"/>
                  <a:gd name="connsiteY10" fmla="*/ 57150 h 3890433"/>
                  <a:gd name="connsiteX11" fmla="*/ 3077633 w 3128433"/>
                  <a:gd name="connsiteY11" fmla="*/ 57150 h 3890433"/>
                  <a:gd name="connsiteX12" fmla="*/ 3052233 w 3128433"/>
                  <a:gd name="connsiteY12" fmla="*/ 209550 h 3890433"/>
                  <a:gd name="connsiteX13" fmla="*/ 3064933 w 3128433"/>
                  <a:gd name="connsiteY13" fmla="*/ 323850 h 3890433"/>
                  <a:gd name="connsiteX14" fmla="*/ 3014133 w 3128433"/>
                  <a:gd name="connsiteY14" fmla="*/ 438150 h 3890433"/>
                  <a:gd name="connsiteX15" fmla="*/ 3090333 w 3128433"/>
                  <a:gd name="connsiteY15" fmla="*/ 527050 h 3890433"/>
                  <a:gd name="connsiteX16" fmla="*/ 3077633 w 3128433"/>
                  <a:gd name="connsiteY16" fmla="*/ 679450 h 3890433"/>
                  <a:gd name="connsiteX17" fmla="*/ 3090333 w 3128433"/>
                  <a:gd name="connsiteY17" fmla="*/ 768350 h 3890433"/>
                  <a:gd name="connsiteX18" fmla="*/ 3052233 w 3128433"/>
                  <a:gd name="connsiteY18" fmla="*/ 1047750 h 3890433"/>
                  <a:gd name="connsiteX19" fmla="*/ 3064933 w 3128433"/>
                  <a:gd name="connsiteY19" fmla="*/ 1276350 h 3890433"/>
                  <a:gd name="connsiteX20" fmla="*/ 3039533 w 3128433"/>
                  <a:gd name="connsiteY20" fmla="*/ 1428750 h 3890433"/>
                  <a:gd name="connsiteX21" fmla="*/ 3052233 w 3128433"/>
                  <a:gd name="connsiteY21" fmla="*/ 1555750 h 3890433"/>
                  <a:gd name="connsiteX22" fmla="*/ 3014133 w 3128433"/>
                  <a:gd name="connsiteY22" fmla="*/ 1670050 h 3890433"/>
                  <a:gd name="connsiteX23" fmla="*/ 3039533 w 3128433"/>
                  <a:gd name="connsiteY23" fmla="*/ 1758950 h 3890433"/>
                  <a:gd name="connsiteX24" fmla="*/ 3052233 w 3128433"/>
                  <a:gd name="connsiteY24" fmla="*/ 1822450 h 3890433"/>
                  <a:gd name="connsiteX25" fmla="*/ 3052233 w 3128433"/>
                  <a:gd name="connsiteY25" fmla="*/ 1936750 h 3890433"/>
                  <a:gd name="connsiteX26" fmla="*/ 3064933 w 3128433"/>
                  <a:gd name="connsiteY26" fmla="*/ 2076450 h 3890433"/>
                  <a:gd name="connsiteX27" fmla="*/ 3052233 w 3128433"/>
                  <a:gd name="connsiteY27" fmla="*/ 2241550 h 3890433"/>
                  <a:gd name="connsiteX28" fmla="*/ 3064933 w 3128433"/>
                  <a:gd name="connsiteY28" fmla="*/ 2330450 h 3890433"/>
                  <a:gd name="connsiteX29" fmla="*/ 3026833 w 3128433"/>
                  <a:gd name="connsiteY29" fmla="*/ 2432050 h 3890433"/>
                  <a:gd name="connsiteX30" fmla="*/ 3077633 w 3128433"/>
                  <a:gd name="connsiteY30" fmla="*/ 2533650 h 3890433"/>
                  <a:gd name="connsiteX31" fmla="*/ 3077633 w 3128433"/>
                  <a:gd name="connsiteY31" fmla="*/ 2686050 h 3890433"/>
                  <a:gd name="connsiteX32" fmla="*/ 3090333 w 3128433"/>
                  <a:gd name="connsiteY32" fmla="*/ 2787650 h 3890433"/>
                  <a:gd name="connsiteX33" fmla="*/ 3090333 w 3128433"/>
                  <a:gd name="connsiteY33" fmla="*/ 2889250 h 3890433"/>
                  <a:gd name="connsiteX34" fmla="*/ 3103033 w 3128433"/>
                  <a:gd name="connsiteY34" fmla="*/ 3079750 h 3890433"/>
                  <a:gd name="connsiteX35" fmla="*/ 3115733 w 3128433"/>
                  <a:gd name="connsiteY35" fmla="*/ 3206750 h 3890433"/>
                  <a:gd name="connsiteX36" fmla="*/ 3103033 w 3128433"/>
                  <a:gd name="connsiteY36" fmla="*/ 3359150 h 3890433"/>
                  <a:gd name="connsiteX37" fmla="*/ 2963333 w 3128433"/>
                  <a:gd name="connsiteY37" fmla="*/ 3524250 h 3890433"/>
                  <a:gd name="connsiteX38" fmla="*/ 2722033 w 3128433"/>
                  <a:gd name="connsiteY38" fmla="*/ 3740150 h 3890433"/>
                  <a:gd name="connsiteX39" fmla="*/ 2531533 w 3128433"/>
                  <a:gd name="connsiteY39" fmla="*/ 3867150 h 3890433"/>
                  <a:gd name="connsiteX40" fmla="*/ 2226733 w 3128433"/>
                  <a:gd name="connsiteY40" fmla="*/ 3879850 h 3890433"/>
                  <a:gd name="connsiteX41" fmla="*/ 1820333 w 3128433"/>
                  <a:gd name="connsiteY41" fmla="*/ 3816350 h 3890433"/>
                  <a:gd name="connsiteX42" fmla="*/ 1464733 w 3128433"/>
                  <a:gd name="connsiteY42" fmla="*/ 3790950 h 3890433"/>
                  <a:gd name="connsiteX43" fmla="*/ 804333 w 3128433"/>
                  <a:gd name="connsiteY43" fmla="*/ 3714750 h 3890433"/>
                  <a:gd name="connsiteX44" fmla="*/ 359833 w 3128433"/>
                  <a:gd name="connsiteY44" fmla="*/ 3702050 h 3890433"/>
                  <a:gd name="connsiteX45" fmla="*/ 131233 w 3128433"/>
                  <a:gd name="connsiteY45" fmla="*/ 3778250 h 3890433"/>
                  <a:gd name="connsiteX46" fmla="*/ 29633 w 3128433"/>
                  <a:gd name="connsiteY46" fmla="*/ 3841750 h 3890433"/>
                  <a:gd name="connsiteX47" fmla="*/ 29633 w 3128433"/>
                  <a:gd name="connsiteY47" fmla="*/ 3752850 h 3890433"/>
                  <a:gd name="connsiteX48" fmla="*/ 4233 w 3128433"/>
                  <a:gd name="connsiteY48" fmla="*/ 3486150 h 3890433"/>
                  <a:gd name="connsiteX49" fmla="*/ 4233 w 3128433"/>
                  <a:gd name="connsiteY49" fmla="*/ 2736850 h 3890433"/>
                  <a:gd name="connsiteX50" fmla="*/ 4233 w 3128433"/>
                  <a:gd name="connsiteY50" fmla="*/ 1733550 h 3890433"/>
                  <a:gd name="connsiteX51" fmla="*/ 4233 w 3128433"/>
                  <a:gd name="connsiteY51" fmla="*/ 908050 h 3890433"/>
                  <a:gd name="connsiteX52" fmla="*/ 16933 w 3128433"/>
                  <a:gd name="connsiteY52" fmla="*/ 438150 h 3890433"/>
                  <a:gd name="connsiteX53" fmla="*/ 29633 w 3128433"/>
                  <a:gd name="connsiteY53" fmla="*/ 260350 h 3890433"/>
                  <a:gd name="connsiteX54" fmla="*/ 16933 w 3128433"/>
                  <a:gd name="connsiteY54" fmla="*/ 146050 h 38904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3128433" h="3890433">
                    <a:moveTo>
                      <a:pt x="16933" y="146050"/>
                    </a:moveTo>
                    <a:cubicBezTo>
                      <a:pt x="31750" y="110067"/>
                      <a:pt x="74083" y="67733"/>
                      <a:pt x="118533" y="44450"/>
                    </a:cubicBezTo>
                    <a:cubicBezTo>
                      <a:pt x="162983" y="21167"/>
                      <a:pt x="182033" y="12700"/>
                      <a:pt x="283633" y="6350"/>
                    </a:cubicBezTo>
                    <a:cubicBezTo>
                      <a:pt x="385233" y="0"/>
                      <a:pt x="592666" y="4233"/>
                      <a:pt x="728133" y="6350"/>
                    </a:cubicBezTo>
                    <a:cubicBezTo>
                      <a:pt x="863600" y="8467"/>
                      <a:pt x="956733" y="8467"/>
                      <a:pt x="1096433" y="19050"/>
                    </a:cubicBezTo>
                    <a:cubicBezTo>
                      <a:pt x="1236133" y="29633"/>
                      <a:pt x="1437216" y="57150"/>
                      <a:pt x="1566333" y="69850"/>
                    </a:cubicBezTo>
                    <a:cubicBezTo>
                      <a:pt x="1695450" y="82550"/>
                      <a:pt x="1746250" y="91017"/>
                      <a:pt x="1871133" y="95250"/>
                    </a:cubicBezTo>
                    <a:cubicBezTo>
                      <a:pt x="1996016" y="99483"/>
                      <a:pt x="2192866" y="93133"/>
                      <a:pt x="2315633" y="95250"/>
                    </a:cubicBezTo>
                    <a:cubicBezTo>
                      <a:pt x="2438400" y="97367"/>
                      <a:pt x="2512483" y="110067"/>
                      <a:pt x="2607733" y="107950"/>
                    </a:cubicBezTo>
                    <a:cubicBezTo>
                      <a:pt x="2702983" y="105833"/>
                      <a:pt x="2808816" y="91017"/>
                      <a:pt x="2887133" y="82550"/>
                    </a:cubicBezTo>
                    <a:cubicBezTo>
                      <a:pt x="2965450" y="74083"/>
                      <a:pt x="3077633" y="57150"/>
                      <a:pt x="3077633" y="57150"/>
                    </a:cubicBezTo>
                    <a:lnTo>
                      <a:pt x="3077633" y="57150"/>
                    </a:lnTo>
                    <a:cubicBezTo>
                      <a:pt x="3073400" y="82550"/>
                      <a:pt x="3054350" y="165100"/>
                      <a:pt x="3052233" y="209550"/>
                    </a:cubicBezTo>
                    <a:cubicBezTo>
                      <a:pt x="3050116" y="254000"/>
                      <a:pt x="3071283" y="285750"/>
                      <a:pt x="3064933" y="323850"/>
                    </a:cubicBezTo>
                    <a:cubicBezTo>
                      <a:pt x="3058583" y="361950"/>
                      <a:pt x="3009900" y="404283"/>
                      <a:pt x="3014133" y="438150"/>
                    </a:cubicBezTo>
                    <a:cubicBezTo>
                      <a:pt x="3018366" y="472017"/>
                      <a:pt x="3079750" y="486833"/>
                      <a:pt x="3090333" y="527050"/>
                    </a:cubicBezTo>
                    <a:cubicBezTo>
                      <a:pt x="3100916" y="567267"/>
                      <a:pt x="3077633" y="639233"/>
                      <a:pt x="3077633" y="679450"/>
                    </a:cubicBezTo>
                    <a:cubicBezTo>
                      <a:pt x="3077633" y="719667"/>
                      <a:pt x="3094566" y="706967"/>
                      <a:pt x="3090333" y="768350"/>
                    </a:cubicBezTo>
                    <a:cubicBezTo>
                      <a:pt x="3086100" y="829733"/>
                      <a:pt x="3056466" y="963083"/>
                      <a:pt x="3052233" y="1047750"/>
                    </a:cubicBezTo>
                    <a:cubicBezTo>
                      <a:pt x="3048000" y="1132417"/>
                      <a:pt x="3067050" y="1212850"/>
                      <a:pt x="3064933" y="1276350"/>
                    </a:cubicBezTo>
                    <a:cubicBezTo>
                      <a:pt x="3062816" y="1339850"/>
                      <a:pt x="3041650" y="1382183"/>
                      <a:pt x="3039533" y="1428750"/>
                    </a:cubicBezTo>
                    <a:cubicBezTo>
                      <a:pt x="3037416" y="1475317"/>
                      <a:pt x="3056466" y="1515533"/>
                      <a:pt x="3052233" y="1555750"/>
                    </a:cubicBezTo>
                    <a:cubicBezTo>
                      <a:pt x="3048000" y="1595967"/>
                      <a:pt x="3016250" y="1636183"/>
                      <a:pt x="3014133" y="1670050"/>
                    </a:cubicBezTo>
                    <a:cubicBezTo>
                      <a:pt x="3012016" y="1703917"/>
                      <a:pt x="3033183" y="1733550"/>
                      <a:pt x="3039533" y="1758950"/>
                    </a:cubicBezTo>
                    <a:cubicBezTo>
                      <a:pt x="3045883" y="1784350"/>
                      <a:pt x="3050116" y="1792817"/>
                      <a:pt x="3052233" y="1822450"/>
                    </a:cubicBezTo>
                    <a:cubicBezTo>
                      <a:pt x="3054350" y="1852083"/>
                      <a:pt x="3050116" y="1894417"/>
                      <a:pt x="3052233" y="1936750"/>
                    </a:cubicBezTo>
                    <a:cubicBezTo>
                      <a:pt x="3054350" y="1979083"/>
                      <a:pt x="3064933" y="2025650"/>
                      <a:pt x="3064933" y="2076450"/>
                    </a:cubicBezTo>
                    <a:cubicBezTo>
                      <a:pt x="3064933" y="2127250"/>
                      <a:pt x="3052233" y="2199217"/>
                      <a:pt x="3052233" y="2241550"/>
                    </a:cubicBezTo>
                    <a:cubicBezTo>
                      <a:pt x="3052233" y="2283883"/>
                      <a:pt x="3069166" y="2298700"/>
                      <a:pt x="3064933" y="2330450"/>
                    </a:cubicBezTo>
                    <a:cubicBezTo>
                      <a:pt x="3060700" y="2362200"/>
                      <a:pt x="3024716" y="2398183"/>
                      <a:pt x="3026833" y="2432050"/>
                    </a:cubicBezTo>
                    <a:cubicBezTo>
                      <a:pt x="3028950" y="2465917"/>
                      <a:pt x="3069166" y="2491317"/>
                      <a:pt x="3077633" y="2533650"/>
                    </a:cubicBezTo>
                    <a:cubicBezTo>
                      <a:pt x="3086100" y="2575983"/>
                      <a:pt x="3075516" y="2643717"/>
                      <a:pt x="3077633" y="2686050"/>
                    </a:cubicBezTo>
                    <a:cubicBezTo>
                      <a:pt x="3079750" y="2728383"/>
                      <a:pt x="3088216" y="2753783"/>
                      <a:pt x="3090333" y="2787650"/>
                    </a:cubicBezTo>
                    <a:cubicBezTo>
                      <a:pt x="3092450" y="2821517"/>
                      <a:pt x="3088216" y="2840567"/>
                      <a:pt x="3090333" y="2889250"/>
                    </a:cubicBezTo>
                    <a:cubicBezTo>
                      <a:pt x="3092450" y="2937933"/>
                      <a:pt x="3098800" y="3026833"/>
                      <a:pt x="3103033" y="3079750"/>
                    </a:cubicBezTo>
                    <a:cubicBezTo>
                      <a:pt x="3107266" y="3132667"/>
                      <a:pt x="3115733" y="3160183"/>
                      <a:pt x="3115733" y="3206750"/>
                    </a:cubicBezTo>
                    <a:cubicBezTo>
                      <a:pt x="3115733" y="3253317"/>
                      <a:pt x="3128433" y="3306233"/>
                      <a:pt x="3103033" y="3359150"/>
                    </a:cubicBezTo>
                    <a:cubicBezTo>
                      <a:pt x="3077633" y="3412067"/>
                      <a:pt x="3026833" y="3460750"/>
                      <a:pt x="2963333" y="3524250"/>
                    </a:cubicBezTo>
                    <a:cubicBezTo>
                      <a:pt x="2899833" y="3587750"/>
                      <a:pt x="2794000" y="3683000"/>
                      <a:pt x="2722033" y="3740150"/>
                    </a:cubicBezTo>
                    <a:cubicBezTo>
                      <a:pt x="2650066" y="3797300"/>
                      <a:pt x="2614083" y="3843867"/>
                      <a:pt x="2531533" y="3867150"/>
                    </a:cubicBezTo>
                    <a:cubicBezTo>
                      <a:pt x="2448983" y="3890433"/>
                      <a:pt x="2345266" y="3888317"/>
                      <a:pt x="2226733" y="3879850"/>
                    </a:cubicBezTo>
                    <a:cubicBezTo>
                      <a:pt x="2108200" y="3871383"/>
                      <a:pt x="1947333" y="3831167"/>
                      <a:pt x="1820333" y="3816350"/>
                    </a:cubicBezTo>
                    <a:cubicBezTo>
                      <a:pt x="1693333" y="3801533"/>
                      <a:pt x="1634066" y="3807883"/>
                      <a:pt x="1464733" y="3790950"/>
                    </a:cubicBezTo>
                    <a:cubicBezTo>
                      <a:pt x="1295400" y="3774017"/>
                      <a:pt x="988483" y="3729567"/>
                      <a:pt x="804333" y="3714750"/>
                    </a:cubicBezTo>
                    <a:cubicBezTo>
                      <a:pt x="620183" y="3699933"/>
                      <a:pt x="472016" y="3691467"/>
                      <a:pt x="359833" y="3702050"/>
                    </a:cubicBezTo>
                    <a:cubicBezTo>
                      <a:pt x="247650" y="3712633"/>
                      <a:pt x="186266" y="3754967"/>
                      <a:pt x="131233" y="3778250"/>
                    </a:cubicBezTo>
                    <a:cubicBezTo>
                      <a:pt x="76200" y="3801533"/>
                      <a:pt x="46566" y="3845983"/>
                      <a:pt x="29633" y="3841750"/>
                    </a:cubicBezTo>
                    <a:cubicBezTo>
                      <a:pt x="12700" y="3837517"/>
                      <a:pt x="33866" y="3812117"/>
                      <a:pt x="29633" y="3752850"/>
                    </a:cubicBezTo>
                    <a:cubicBezTo>
                      <a:pt x="25400" y="3693583"/>
                      <a:pt x="8466" y="3655483"/>
                      <a:pt x="4233" y="3486150"/>
                    </a:cubicBezTo>
                    <a:cubicBezTo>
                      <a:pt x="0" y="3316817"/>
                      <a:pt x="4233" y="2736850"/>
                      <a:pt x="4233" y="2736850"/>
                    </a:cubicBezTo>
                    <a:lnTo>
                      <a:pt x="4233" y="1733550"/>
                    </a:lnTo>
                    <a:cubicBezTo>
                      <a:pt x="4233" y="1428750"/>
                      <a:pt x="2116" y="1123950"/>
                      <a:pt x="4233" y="908050"/>
                    </a:cubicBezTo>
                    <a:cubicBezTo>
                      <a:pt x="6350" y="692150"/>
                      <a:pt x="12700" y="546100"/>
                      <a:pt x="16933" y="438150"/>
                    </a:cubicBezTo>
                    <a:cubicBezTo>
                      <a:pt x="21166" y="330200"/>
                      <a:pt x="27516" y="306917"/>
                      <a:pt x="29633" y="260350"/>
                    </a:cubicBezTo>
                    <a:cubicBezTo>
                      <a:pt x="31750" y="213783"/>
                      <a:pt x="2116" y="182033"/>
                      <a:pt x="16933" y="146050"/>
                    </a:cubicBezTo>
                    <a:close/>
                  </a:path>
                </a:pathLst>
              </a:custGeom>
              <a:blipFill>
                <a:blip r:embed="rId9" cstate="print">
                  <a:duotone>
                    <a:prstClr val="black"/>
                    <a:schemeClr val="accent2">
                      <a:tint val="45000"/>
                      <a:satMod val="400000"/>
                    </a:schemeClr>
                  </a:duotone>
                  <a:lum bright="20000"/>
                </a:blip>
                <a:stretch>
                  <a:fillRect/>
                </a:stretch>
              </a:blipFill>
              <a:ln>
                <a:solidFill>
                  <a:srgbClr val="000000">
                    <a:alpha val="6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6000" dirty="0" smtClean="0">
                    <a:latin typeface="Broadway" pitchFamily="82" charset="0"/>
                  </a:rPr>
                  <a:t>Je vole</a:t>
                </a:r>
              </a:p>
              <a:p>
                <a:pPr algn="ctr"/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Mes chers parents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Je pars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Je vous aime mais je pars 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Vous n'aurez plus d'enfant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Ce soir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Je n' m'enfuis pas je vole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Comprenez bien je vole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Sans fumée sans alcool</a:t>
                </a:r>
                <a:b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Je vole je vole</a:t>
                </a:r>
              </a:p>
              <a:p>
                <a:pPr algn="ctr"/>
                <a:endParaRPr lang="fr-FR" dirty="0">
                  <a:latin typeface="Broadway" pitchFamily="82" charset="0"/>
                </a:endParaRPr>
              </a:p>
            </p:txBody>
          </p:sp>
          <p:sp>
            <p:nvSpPr>
              <p:cNvPr id="5" name="Forme libre 4"/>
              <p:cNvSpPr/>
              <p:nvPr/>
            </p:nvSpPr>
            <p:spPr>
              <a:xfrm>
                <a:off x="108000" y="1548000"/>
                <a:ext cx="3132000" cy="3917950"/>
              </a:xfrm>
              <a:custGeom>
                <a:avLst/>
                <a:gdLst>
                  <a:gd name="connsiteX0" fmla="*/ 3100917 w 3160184"/>
                  <a:gd name="connsiteY0" fmla="*/ 184150 h 3917950"/>
                  <a:gd name="connsiteX1" fmla="*/ 3012017 w 3160184"/>
                  <a:gd name="connsiteY1" fmla="*/ 69850 h 3917950"/>
                  <a:gd name="connsiteX2" fmla="*/ 2859617 w 3160184"/>
                  <a:gd name="connsiteY2" fmla="*/ 19050 h 3917950"/>
                  <a:gd name="connsiteX3" fmla="*/ 2250017 w 3160184"/>
                  <a:gd name="connsiteY3" fmla="*/ 19050 h 3917950"/>
                  <a:gd name="connsiteX4" fmla="*/ 1907117 w 3160184"/>
                  <a:gd name="connsiteY4" fmla="*/ 44450 h 3917950"/>
                  <a:gd name="connsiteX5" fmla="*/ 1843617 w 3160184"/>
                  <a:gd name="connsiteY5" fmla="*/ 31750 h 3917950"/>
                  <a:gd name="connsiteX6" fmla="*/ 1615017 w 3160184"/>
                  <a:gd name="connsiteY6" fmla="*/ 82550 h 3917950"/>
                  <a:gd name="connsiteX7" fmla="*/ 1005417 w 3160184"/>
                  <a:gd name="connsiteY7" fmla="*/ 82550 h 3917950"/>
                  <a:gd name="connsiteX8" fmla="*/ 827617 w 3160184"/>
                  <a:gd name="connsiteY8" fmla="*/ 120650 h 3917950"/>
                  <a:gd name="connsiteX9" fmla="*/ 726017 w 3160184"/>
                  <a:gd name="connsiteY9" fmla="*/ 95250 h 3917950"/>
                  <a:gd name="connsiteX10" fmla="*/ 624417 w 3160184"/>
                  <a:gd name="connsiteY10" fmla="*/ 95250 h 3917950"/>
                  <a:gd name="connsiteX11" fmla="*/ 421217 w 3160184"/>
                  <a:gd name="connsiteY11" fmla="*/ 95250 h 3917950"/>
                  <a:gd name="connsiteX12" fmla="*/ 256117 w 3160184"/>
                  <a:gd name="connsiteY12" fmla="*/ 95250 h 3917950"/>
                  <a:gd name="connsiteX13" fmla="*/ 218017 w 3160184"/>
                  <a:gd name="connsiteY13" fmla="*/ 57150 h 3917950"/>
                  <a:gd name="connsiteX14" fmla="*/ 129117 w 3160184"/>
                  <a:gd name="connsiteY14" fmla="*/ 69850 h 3917950"/>
                  <a:gd name="connsiteX15" fmla="*/ 27517 w 3160184"/>
                  <a:gd name="connsiteY15" fmla="*/ 19050 h 3917950"/>
                  <a:gd name="connsiteX16" fmla="*/ 14817 w 3160184"/>
                  <a:gd name="connsiteY16" fmla="*/ 184150 h 3917950"/>
                  <a:gd name="connsiteX17" fmla="*/ 27517 w 3160184"/>
                  <a:gd name="connsiteY17" fmla="*/ 298450 h 3917950"/>
                  <a:gd name="connsiteX18" fmla="*/ 65617 w 3160184"/>
                  <a:gd name="connsiteY18" fmla="*/ 349250 h 3917950"/>
                  <a:gd name="connsiteX19" fmla="*/ 40217 w 3160184"/>
                  <a:gd name="connsiteY19" fmla="*/ 501650 h 3917950"/>
                  <a:gd name="connsiteX20" fmla="*/ 78317 w 3160184"/>
                  <a:gd name="connsiteY20" fmla="*/ 692150 h 3917950"/>
                  <a:gd name="connsiteX21" fmla="*/ 52917 w 3160184"/>
                  <a:gd name="connsiteY21" fmla="*/ 920750 h 3917950"/>
                  <a:gd name="connsiteX22" fmla="*/ 78317 w 3160184"/>
                  <a:gd name="connsiteY22" fmla="*/ 1047750 h 3917950"/>
                  <a:gd name="connsiteX23" fmla="*/ 40217 w 3160184"/>
                  <a:gd name="connsiteY23" fmla="*/ 1200150 h 3917950"/>
                  <a:gd name="connsiteX24" fmla="*/ 40217 w 3160184"/>
                  <a:gd name="connsiteY24" fmla="*/ 1416050 h 3917950"/>
                  <a:gd name="connsiteX25" fmla="*/ 14817 w 3160184"/>
                  <a:gd name="connsiteY25" fmla="*/ 1555750 h 3917950"/>
                  <a:gd name="connsiteX26" fmla="*/ 52917 w 3160184"/>
                  <a:gd name="connsiteY26" fmla="*/ 1593850 h 3917950"/>
                  <a:gd name="connsiteX27" fmla="*/ 27517 w 3160184"/>
                  <a:gd name="connsiteY27" fmla="*/ 1695450 h 3917950"/>
                  <a:gd name="connsiteX28" fmla="*/ 52917 w 3160184"/>
                  <a:gd name="connsiteY28" fmla="*/ 1784350 h 3917950"/>
                  <a:gd name="connsiteX29" fmla="*/ 27517 w 3160184"/>
                  <a:gd name="connsiteY29" fmla="*/ 2063750 h 3917950"/>
                  <a:gd name="connsiteX30" fmla="*/ 65617 w 3160184"/>
                  <a:gd name="connsiteY30" fmla="*/ 2216150 h 3917950"/>
                  <a:gd name="connsiteX31" fmla="*/ 65617 w 3160184"/>
                  <a:gd name="connsiteY31" fmla="*/ 2393950 h 3917950"/>
                  <a:gd name="connsiteX32" fmla="*/ 78317 w 3160184"/>
                  <a:gd name="connsiteY32" fmla="*/ 2444750 h 3917950"/>
                  <a:gd name="connsiteX33" fmla="*/ 52917 w 3160184"/>
                  <a:gd name="connsiteY33" fmla="*/ 2546350 h 3917950"/>
                  <a:gd name="connsiteX34" fmla="*/ 40217 w 3160184"/>
                  <a:gd name="connsiteY34" fmla="*/ 2597150 h 3917950"/>
                  <a:gd name="connsiteX35" fmla="*/ 52917 w 3160184"/>
                  <a:gd name="connsiteY35" fmla="*/ 2711450 h 3917950"/>
                  <a:gd name="connsiteX36" fmla="*/ 14817 w 3160184"/>
                  <a:gd name="connsiteY36" fmla="*/ 2800350 h 3917950"/>
                  <a:gd name="connsiteX37" fmla="*/ 27517 w 3160184"/>
                  <a:gd name="connsiteY37" fmla="*/ 2914650 h 3917950"/>
                  <a:gd name="connsiteX38" fmla="*/ 27517 w 3160184"/>
                  <a:gd name="connsiteY38" fmla="*/ 3117850 h 3917950"/>
                  <a:gd name="connsiteX39" fmla="*/ 40217 w 3160184"/>
                  <a:gd name="connsiteY39" fmla="*/ 3270250 h 3917950"/>
                  <a:gd name="connsiteX40" fmla="*/ 27517 w 3160184"/>
                  <a:gd name="connsiteY40" fmla="*/ 3371850 h 3917950"/>
                  <a:gd name="connsiteX41" fmla="*/ 40217 w 3160184"/>
                  <a:gd name="connsiteY41" fmla="*/ 3409950 h 3917950"/>
                  <a:gd name="connsiteX42" fmla="*/ 268817 w 3160184"/>
                  <a:gd name="connsiteY42" fmla="*/ 3651250 h 3917950"/>
                  <a:gd name="connsiteX43" fmla="*/ 484717 w 3160184"/>
                  <a:gd name="connsiteY43" fmla="*/ 3816350 h 3917950"/>
                  <a:gd name="connsiteX44" fmla="*/ 675217 w 3160184"/>
                  <a:gd name="connsiteY44" fmla="*/ 3905250 h 3917950"/>
                  <a:gd name="connsiteX45" fmla="*/ 1195917 w 3160184"/>
                  <a:gd name="connsiteY45" fmla="*/ 3892550 h 3917950"/>
                  <a:gd name="connsiteX46" fmla="*/ 1767417 w 3160184"/>
                  <a:gd name="connsiteY46" fmla="*/ 3867150 h 3917950"/>
                  <a:gd name="connsiteX47" fmla="*/ 2173817 w 3160184"/>
                  <a:gd name="connsiteY47" fmla="*/ 3829050 h 3917950"/>
                  <a:gd name="connsiteX48" fmla="*/ 2631017 w 3160184"/>
                  <a:gd name="connsiteY48" fmla="*/ 3740150 h 3917950"/>
                  <a:gd name="connsiteX49" fmla="*/ 2834217 w 3160184"/>
                  <a:gd name="connsiteY49" fmla="*/ 3714750 h 3917950"/>
                  <a:gd name="connsiteX50" fmla="*/ 3113617 w 3160184"/>
                  <a:gd name="connsiteY50" fmla="*/ 3829050 h 3917950"/>
                  <a:gd name="connsiteX51" fmla="*/ 3113617 w 3160184"/>
                  <a:gd name="connsiteY51" fmla="*/ 3752850 h 3917950"/>
                  <a:gd name="connsiteX52" fmla="*/ 3088217 w 3160184"/>
                  <a:gd name="connsiteY52" fmla="*/ 3498850 h 3917950"/>
                  <a:gd name="connsiteX53" fmla="*/ 3113617 w 3160184"/>
                  <a:gd name="connsiteY53" fmla="*/ 3054350 h 3917950"/>
                  <a:gd name="connsiteX54" fmla="*/ 3100917 w 3160184"/>
                  <a:gd name="connsiteY54" fmla="*/ 2914650 h 3917950"/>
                  <a:gd name="connsiteX55" fmla="*/ 3100917 w 3160184"/>
                  <a:gd name="connsiteY55" fmla="*/ 1809750 h 3917950"/>
                  <a:gd name="connsiteX56" fmla="*/ 3100917 w 3160184"/>
                  <a:gd name="connsiteY56" fmla="*/ 1098550 h 3917950"/>
                  <a:gd name="connsiteX57" fmla="*/ 3113617 w 3160184"/>
                  <a:gd name="connsiteY57" fmla="*/ 450850 h 3917950"/>
                  <a:gd name="connsiteX58" fmla="*/ 3113617 w 3160184"/>
                  <a:gd name="connsiteY58" fmla="*/ 260350 h 3917950"/>
                  <a:gd name="connsiteX59" fmla="*/ 3100917 w 3160184"/>
                  <a:gd name="connsiteY59" fmla="*/ 184150 h 3917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3160184" h="3917950">
                    <a:moveTo>
                      <a:pt x="3100917" y="184150"/>
                    </a:moveTo>
                    <a:cubicBezTo>
                      <a:pt x="3076575" y="140758"/>
                      <a:pt x="3052234" y="97367"/>
                      <a:pt x="3012017" y="69850"/>
                    </a:cubicBezTo>
                    <a:cubicBezTo>
                      <a:pt x="2971800" y="42333"/>
                      <a:pt x="2986617" y="27517"/>
                      <a:pt x="2859617" y="19050"/>
                    </a:cubicBezTo>
                    <a:cubicBezTo>
                      <a:pt x="2732617" y="10583"/>
                      <a:pt x="2408767" y="14817"/>
                      <a:pt x="2250017" y="19050"/>
                    </a:cubicBezTo>
                    <a:cubicBezTo>
                      <a:pt x="2091267" y="23283"/>
                      <a:pt x="1974850" y="42333"/>
                      <a:pt x="1907117" y="44450"/>
                    </a:cubicBezTo>
                    <a:cubicBezTo>
                      <a:pt x="1839384" y="46567"/>
                      <a:pt x="1892300" y="25400"/>
                      <a:pt x="1843617" y="31750"/>
                    </a:cubicBezTo>
                    <a:cubicBezTo>
                      <a:pt x="1794934" y="38100"/>
                      <a:pt x="1754717" y="74083"/>
                      <a:pt x="1615017" y="82550"/>
                    </a:cubicBezTo>
                    <a:cubicBezTo>
                      <a:pt x="1475317" y="91017"/>
                      <a:pt x="1136650" y="76200"/>
                      <a:pt x="1005417" y="82550"/>
                    </a:cubicBezTo>
                    <a:cubicBezTo>
                      <a:pt x="874184" y="88900"/>
                      <a:pt x="874184" y="118533"/>
                      <a:pt x="827617" y="120650"/>
                    </a:cubicBezTo>
                    <a:cubicBezTo>
                      <a:pt x="781050" y="122767"/>
                      <a:pt x="759884" y="99483"/>
                      <a:pt x="726017" y="95250"/>
                    </a:cubicBezTo>
                    <a:cubicBezTo>
                      <a:pt x="692150" y="91017"/>
                      <a:pt x="624417" y="95250"/>
                      <a:pt x="624417" y="95250"/>
                    </a:cubicBezTo>
                    <a:lnTo>
                      <a:pt x="421217" y="95250"/>
                    </a:lnTo>
                    <a:cubicBezTo>
                      <a:pt x="359834" y="95250"/>
                      <a:pt x="289984" y="101600"/>
                      <a:pt x="256117" y="95250"/>
                    </a:cubicBezTo>
                    <a:cubicBezTo>
                      <a:pt x="222250" y="88900"/>
                      <a:pt x="239184" y="61383"/>
                      <a:pt x="218017" y="57150"/>
                    </a:cubicBezTo>
                    <a:cubicBezTo>
                      <a:pt x="196850" y="52917"/>
                      <a:pt x="160867" y="76200"/>
                      <a:pt x="129117" y="69850"/>
                    </a:cubicBezTo>
                    <a:cubicBezTo>
                      <a:pt x="97367" y="63500"/>
                      <a:pt x="46567" y="0"/>
                      <a:pt x="27517" y="19050"/>
                    </a:cubicBezTo>
                    <a:cubicBezTo>
                      <a:pt x="8467" y="38100"/>
                      <a:pt x="14817" y="137583"/>
                      <a:pt x="14817" y="184150"/>
                    </a:cubicBezTo>
                    <a:cubicBezTo>
                      <a:pt x="14817" y="230717"/>
                      <a:pt x="19050" y="270933"/>
                      <a:pt x="27517" y="298450"/>
                    </a:cubicBezTo>
                    <a:cubicBezTo>
                      <a:pt x="35984" y="325967"/>
                      <a:pt x="63500" y="315383"/>
                      <a:pt x="65617" y="349250"/>
                    </a:cubicBezTo>
                    <a:cubicBezTo>
                      <a:pt x="67734" y="383117"/>
                      <a:pt x="38100" y="444500"/>
                      <a:pt x="40217" y="501650"/>
                    </a:cubicBezTo>
                    <a:cubicBezTo>
                      <a:pt x="42334" y="558800"/>
                      <a:pt x="76200" y="622300"/>
                      <a:pt x="78317" y="692150"/>
                    </a:cubicBezTo>
                    <a:cubicBezTo>
                      <a:pt x="80434" y="762000"/>
                      <a:pt x="52917" y="861483"/>
                      <a:pt x="52917" y="920750"/>
                    </a:cubicBezTo>
                    <a:cubicBezTo>
                      <a:pt x="52917" y="980017"/>
                      <a:pt x="80434" y="1001183"/>
                      <a:pt x="78317" y="1047750"/>
                    </a:cubicBezTo>
                    <a:cubicBezTo>
                      <a:pt x="76200" y="1094317"/>
                      <a:pt x="46567" y="1138767"/>
                      <a:pt x="40217" y="1200150"/>
                    </a:cubicBezTo>
                    <a:cubicBezTo>
                      <a:pt x="33867" y="1261533"/>
                      <a:pt x="44450" y="1356783"/>
                      <a:pt x="40217" y="1416050"/>
                    </a:cubicBezTo>
                    <a:cubicBezTo>
                      <a:pt x="35984" y="1475317"/>
                      <a:pt x="12700" y="1526117"/>
                      <a:pt x="14817" y="1555750"/>
                    </a:cubicBezTo>
                    <a:cubicBezTo>
                      <a:pt x="16934" y="1585383"/>
                      <a:pt x="50800" y="1570567"/>
                      <a:pt x="52917" y="1593850"/>
                    </a:cubicBezTo>
                    <a:cubicBezTo>
                      <a:pt x="55034" y="1617133"/>
                      <a:pt x="27517" y="1663700"/>
                      <a:pt x="27517" y="1695450"/>
                    </a:cubicBezTo>
                    <a:cubicBezTo>
                      <a:pt x="27517" y="1727200"/>
                      <a:pt x="52917" y="1722967"/>
                      <a:pt x="52917" y="1784350"/>
                    </a:cubicBezTo>
                    <a:cubicBezTo>
                      <a:pt x="52917" y="1845733"/>
                      <a:pt x="25400" y="1991783"/>
                      <a:pt x="27517" y="2063750"/>
                    </a:cubicBezTo>
                    <a:cubicBezTo>
                      <a:pt x="29634" y="2135717"/>
                      <a:pt x="59267" y="2161117"/>
                      <a:pt x="65617" y="2216150"/>
                    </a:cubicBezTo>
                    <a:cubicBezTo>
                      <a:pt x="71967" y="2271183"/>
                      <a:pt x="63500" y="2355850"/>
                      <a:pt x="65617" y="2393950"/>
                    </a:cubicBezTo>
                    <a:cubicBezTo>
                      <a:pt x="67734" y="2432050"/>
                      <a:pt x="80434" y="2419350"/>
                      <a:pt x="78317" y="2444750"/>
                    </a:cubicBezTo>
                    <a:cubicBezTo>
                      <a:pt x="76200" y="2470150"/>
                      <a:pt x="52917" y="2546350"/>
                      <a:pt x="52917" y="2546350"/>
                    </a:cubicBezTo>
                    <a:cubicBezTo>
                      <a:pt x="46567" y="2571750"/>
                      <a:pt x="40217" y="2569633"/>
                      <a:pt x="40217" y="2597150"/>
                    </a:cubicBezTo>
                    <a:cubicBezTo>
                      <a:pt x="40217" y="2624667"/>
                      <a:pt x="57150" y="2677583"/>
                      <a:pt x="52917" y="2711450"/>
                    </a:cubicBezTo>
                    <a:cubicBezTo>
                      <a:pt x="48684" y="2745317"/>
                      <a:pt x="19050" y="2766483"/>
                      <a:pt x="14817" y="2800350"/>
                    </a:cubicBezTo>
                    <a:cubicBezTo>
                      <a:pt x="10584" y="2834217"/>
                      <a:pt x="25400" y="2861733"/>
                      <a:pt x="27517" y="2914650"/>
                    </a:cubicBezTo>
                    <a:cubicBezTo>
                      <a:pt x="29634" y="2967567"/>
                      <a:pt x="25400" y="3058583"/>
                      <a:pt x="27517" y="3117850"/>
                    </a:cubicBezTo>
                    <a:cubicBezTo>
                      <a:pt x="29634" y="3177117"/>
                      <a:pt x="40217" y="3227917"/>
                      <a:pt x="40217" y="3270250"/>
                    </a:cubicBezTo>
                    <a:cubicBezTo>
                      <a:pt x="40217" y="3312583"/>
                      <a:pt x="27517" y="3348567"/>
                      <a:pt x="27517" y="3371850"/>
                    </a:cubicBezTo>
                    <a:cubicBezTo>
                      <a:pt x="27517" y="3395133"/>
                      <a:pt x="0" y="3363383"/>
                      <a:pt x="40217" y="3409950"/>
                    </a:cubicBezTo>
                    <a:cubicBezTo>
                      <a:pt x="80434" y="3456517"/>
                      <a:pt x="194734" y="3583517"/>
                      <a:pt x="268817" y="3651250"/>
                    </a:cubicBezTo>
                    <a:cubicBezTo>
                      <a:pt x="342900" y="3718983"/>
                      <a:pt x="416984" y="3774017"/>
                      <a:pt x="484717" y="3816350"/>
                    </a:cubicBezTo>
                    <a:cubicBezTo>
                      <a:pt x="552450" y="3858683"/>
                      <a:pt x="556684" y="3892550"/>
                      <a:pt x="675217" y="3905250"/>
                    </a:cubicBezTo>
                    <a:cubicBezTo>
                      <a:pt x="793750" y="3917950"/>
                      <a:pt x="1195917" y="3892550"/>
                      <a:pt x="1195917" y="3892550"/>
                    </a:cubicBezTo>
                    <a:lnTo>
                      <a:pt x="1767417" y="3867150"/>
                    </a:lnTo>
                    <a:cubicBezTo>
                      <a:pt x="1930400" y="3856567"/>
                      <a:pt x="2029884" y="3850217"/>
                      <a:pt x="2173817" y="3829050"/>
                    </a:cubicBezTo>
                    <a:cubicBezTo>
                      <a:pt x="2317750" y="3807883"/>
                      <a:pt x="2520951" y="3759200"/>
                      <a:pt x="2631017" y="3740150"/>
                    </a:cubicBezTo>
                    <a:cubicBezTo>
                      <a:pt x="2741083" y="3721100"/>
                      <a:pt x="2753784" y="3699933"/>
                      <a:pt x="2834217" y="3714750"/>
                    </a:cubicBezTo>
                    <a:cubicBezTo>
                      <a:pt x="2914650" y="3729567"/>
                      <a:pt x="3067050" y="3822700"/>
                      <a:pt x="3113617" y="3829050"/>
                    </a:cubicBezTo>
                    <a:cubicBezTo>
                      <a:pt x="3160184" y="3835400"/>
                      <a:pt x="3117850" y="3807883"/>
                      <a:pt x="3113617" y="3752850"/>
                    </a:cubicBezTo>
                    <a:cubicBezTo>
                      <a:pt x="3109384" y="3697817"/>
                      <a:pt x="3088217" y="3615267"/>
                      <a:pt x="3088217" y="3498850"/>
                    </a:cubicBezTo>
                    <a:cubicBezTo>
                      <a:pt x="3088217" y="3382433"/>
                      <a:pt x="3111500" y="3151717"/>
                      <a:pt x="3113617" y="3054350"/>
                    </a:cubicBezTo>
                    <a:cubicBezTo>
                      <a:pt x="3115734" y="2956983"/>
                      <a:pt x="3103034" y="3122083"/>
                      <a:pt x="3100917" y="2914650"/>
                    </a:cubicBezTo>
                    <a:cubicBezTo>
                      <a:pt x="3098800" y="2707217"/>
                      <a:pt x="3100917" y="1809750"/>
                      <a:pt x="3100917" y="1809750"/>
                    </a:cubicBezTo>
                    <a:cubicBezTo>
                      <a:pt x="3100917" y="1507067"/>
                      <a:pt x="3098800" y="1325033"/>
                      <a:pt x="3100917" y="1098550"/>
                    </a:cubicBezTo>
                    <a:cubicBezTo>
                      <a:pt x="3103034" y="872067"/>
                      <a:pt x="3111500" y="590550"/>
                      <a:pt x="3113617" y="450850"/>
                    </a:cubicBezTo>
                    <a:cubicBezTo>
                      <a:pt x="3115734" y="311150"/>
                      <a:pt x="3113617" y="260350"/>
                      <a:pt x="3113617" y="260350"/>
                    </a:cubicBezTo>
                    <a:lnTo>
                      <a:pt x="3100917" y="184150"/>
                    </a:lnTo>
                    <a:close/>
                  </a:path>
                </a:pathLst>
              </a:custGeom>
              <a:blipFill>
                <a:blip r:embed="rId10" cstate="print">
                  <a:duotone>
                    <a:prstClr val="black"/>
                    <a:schemeClr val="accent2">
                      <a:tint val="45000"/>
                      <a:satMod val="400000"/>
                    </a:schemeClr>
                  </a:duotone>
                  <a:lum bright="20000"/>
                </a:blip>
                <a:stretch>
                  <a:fillRect/>
                </a:stretch>
              </a:blipFill>
              <a:ln>
                <a:solidFill>
                  <a:srgbClr val="000000">
                    <a:alpha val="6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pic>
          <p:nvPicPr>
            <p:cNvPr id="40" name="Image 39" descr="64ddd061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2910" y="571480"/>
              <a:ext cx="3169920" cy="4503420"/>
            </a:xfrm>
            <a:prstGeom prst="rect">
              <a:avLst/>
            </a:prstGeom>
          </p:spPr>
        </p:pic>
      </p:grpSp>
      <p:grpSp>
        <p:nvGrpSpPr>
          <p:cNvPr id="64" name="Groupe 63"/>
          <p:cNvGrpSpPr/>
          <p:nvPr/>
        </p:nvGrpSpPr>
        <p:grpSpPr>
          <a:xfrm>
            <a:off x="142844" y="0"/>
            <a:ext cx="4312668" cy="6170951"/>
            <a:chOff x="142844" y="0"/>
            <a:chExt cx="4312668" cy="6170951"/>
          </a:xfrm>
        </p:grpSpPr>
        <p:sp>
          <p:nvSpPr>
            <p:cNvPr id="21" name="Forme libre 20"/>
            <p:cNvSpPr/>
            <p:nvPr/>
          </p:nvSpPr>
          <p:spPr>
            <a:xfrm>
              <a:off x="142844" y="0"/>
              <a:ext cx="4312668" cy="6170951"/>
            </a:xfrm>
            <a:custGeom>
              <a:avLst/>
              <a:gdLst>
                <a:gd name="connsiteX0" fmla="*/ 3100917 w 3160184"/>
                <a:gd name="connsiteY0" fmla="*/ 184150 h 3917950"/>
                <a:gd name="connsiteX1" fmla="*/ 3012017 w 3160184"/>
                <a:gd name="connsiteY1" fmla="*/ 69850 h 3917950"/>
                <a:gd name="connsiteX2" fmla="*/ 2859617 w 3160184"/>
                <a:gd name="connsiteY2" fmla="*/ 19050 h 3917950"/>
                <a:gd name="connsiteX3" fmla="*/ 2250017 w 3160184"/>
                <a:gd name="connsiteY3" fmla="*/ 19050 h 3917950"/>
                <a:gd name="connsiteX4" fmla="*/ 1907117 w 3160184"/>
                <a:gd name="connsiteY4" fmla="*/ 44450 h 3917950"/>
                <a:gd name="connsiteX5" fmla="*/ 1843617 w 3160184"/>
                <a:gd name="connsiteY5" fmla="*/ 31750 h 3917950"/>
                <a:gd name="connsiteX6" fmla="*/ 1615017 w 3160184"/>
                <a:gd name="connsiteY6" fmla="*/ 82550 h 3917950"/>
                <a:gd name="connsiteX7" fmla="*/ 1005417 w 3160184"/>
                <a:gd name="connsiteY7" fmla="*/ 82550 h 3917950"/>
                <a:gd name="connsiteX8" fmla="*/ 827617 w 3160184"/>
                <a:gd name="connsiteY8" fmla="*/ 120650 h 3917950"/>
                <a:gd name="connsiteX9" fmla="*/ 726017 w 3160184"/>
                <a:gd name="connsiteY9" fmla="*/ 95250 h 3917950"/>
                <a:gd name="connsiteX10" fmla="*/ 624417 w 3160184"/>
                <a:gd name="connsiteY10" fmla="*/ 95250 h 3917950"/>
                <a:gd name="connsiteX11" fmla="*/ 421217 w 3160184"/>
                <a:gd name="connsiteY11" fmla="*/ 95250 h 3917950"/>
                <a:gd name="connsiteX12" fmla="*/ 256117 w 3160184"/>
                <a:gd name="connsiteY12" fmla="*/ 95250 h 3917950"/>
                <a:gd name="connsiteX13" fmla="*/ 218017 w 3160184"/>
                <a:gd name="connsiteY13" fmla="*/ 57150 h 3917950"/>
                <a:gd name="connsiteX14" fmla="*/ 129117 w 3160184"/>
                <a:gd name="connsiteY14" fmla="*/ 69850 h 3917950"/>
                <a:gd name="connsiteX15" fmla="*/ 27517 w 3160184"/>
                <a:gd name="connsiteY15" fmla="*/ 19050 h 3917950"/>
                <a:gd name="connsiteX16" fmla="*/ 14817 w 3160184"/>
                <a:gd name="connsiteY16" fmla="*/ 184150 h 3917950"/>
                <a:gd name="connsiteX17" fmla="*/ 27517 w 3160184"/>
                <a:gd name="connsiteY17" fmla="*/ 298450 h 3917950"/>
                <a:gd name="connsiteX18" fmla="*/ 65617 w 3160184"/>
                <a:gd name="connsiteY18" fmla="*/ 349250 h 3917950"/>
                <a:gd name="connsiteX19" fmla="*/ 40217 w 3160184"/>
                <a:gd name="connsiteY19" fmla="*/ 501650 h 3917950"/>
                <a:gd name="connsiteX20" fmla="*/ 78317 w 3160184"/>
                <a:gd name="connsiteY20" fmla="*/ 692150 h 3917950"/>
                <a:gd name="connsiteX21" fmla="*/ 52917 w 3160184"/>
                <a:gd name="connsiteY21" fmla="*/ 920750 h 3917950"/>
                <a:gd name="connsiteX22" fmla="*/ 78317 w 3160184"/>
                <a:gd name="connsiteY22" fmla="*/ 1047750 h 3917950"/>
                <a:gd name="connsiteX23" fmla="*/ 40217 w 3160184"/>
                <a:gd name="connsiteY23" fmla="*/ 1200150 h 3917950"/>
                <a:gd name="connsiteX24" fmla="*/ 40217 w 3160184"/>
                <a:gd name="connsiteY24" fmla="*/ 1416050 h 3917950"/>
                <a:gd name="connsiteX25" fmla="*/ 14817 w 3160184"/>
                <a:gd name="connsiteY25" fmla="*/ 1555750 h 3917950"/>
                <a:gd name="connsiteX26" fmla="*/ 52917 w 3160184"/>
                <a:gd name="connsiteY26" fmla="*/ 1593850 h 3917950"/>
                <a:gd name="connsiteX27" fmla="*/ 27517 w 3160184"/>
                <a:gd name="connsiteY27" fmla="*/ 1695450 h 3917950"/>
                <a:gd name="connsiteX28" fmla="*/ 52917 w 3160184"/>
                <a:gd name="connsiteY28" fmla="*/ 1784350 h 3917950"/>
                <a:gd name="connsiteX29" fmla="*/ 27517 w 3160184"/>
                <a:gd name="connsiteY29" fmla="*/ 2063750 h 3917950"/>
                <a:gd name="connsiteX30" fmla="*/ 65617 w 3160184"/>
                <a:gd name="connsiteY30" fmla="*/ 2216150 h 3917950"/>
                <a:gd name="connsiteX31" fmla="*/ 65617 w 3160184"/>
                <a:gd name="connsiteY31" fmla="*/ 2393950 h 3917950"/>
                <a:gd name="connsiteX32" fmla="*/ 78317 w 3160184"/>
                <a:gd name="connsiteY32" fmla="*/ 2444750 h 3917950"/>
                <a:gd name="connsiteX33" fmla="*/ 52917 w 3160184"/>
                <a:gd name="connsiteY33" fmla="*/ 2546350 h 3917950"/>
                <a:gd name="connsiteX34" fmla="*/ 40217 w 3160184"/>
                <a:gd name="connsiteY34" fmla="*/ 2597150 h 3917950"/>
                <a:gd name="connsiteX35" fmla="*/ 52917 w 3160184"/>
                <a:gd name="connsiteY35" fmla="*/ 2711450 h 3917950"/>
                <a:gd name="connsiteX36" fmla="*/ 14817 w 3160184"/>
                <a:gd name="connsiteY36" fmla="*/ 2800350 h 3917950"/>
                <a:gd name="connsiteX37" fmla="*/ 27517 w 3160184"/>
                <a:gd name="connsiteY37" fmla="*/ 2914650 h 3917950"/>
                <a:gd name="connsiteX38" fmla="*/ 27517 w 3160184"/>
                <a:gd name="connsiteY38" fmla="*/ 3117850 h 3917950"/>
                <a:gd name="connsiteX39" fmla="*/ 40217 w 3160184"/>
                <a:gd name="connsiteY39" fmla="*/ 3270250 h 3917950"/>
                <a:gd name="connsiteX40" fmla="*/ 27517 w 3160184"/>
                <a:gd name="connsiteY40" fmla="*/ 3371850 h 3917950"/>
                <a:gd name="connsiteX41" fmla="*/ 40217 w 3160184"/>
                <a:gd name="connsiteY41" fmla="*/ 3409950 h 3917950"/>
                <a:gd name="connsiteX42" fmla="*/ 268817 w 3160184"/>
                <a:gd name="connsiteY42" fmla="*/ 3651250 h 3917950"/>
                <a:gd name="connsiteX43" fmla="*/ 484717 w 3160184"/>
                <a:gd name="connsiteY43" fmla="*/ 3816350 h 3917950"/>
                <a:gd name="connsiteX44" fmla="*/ 675217 w 3160184"/>
                <a:gd name="connsiteY44" fmla="*/ 3905250 h 3917950"/>
                <a:gd name="connsiteX45" fmla="*/ 1195917 w 3160184"/>
                <a:gd name="connsiteY45" fmla="*/ 3892550 h 3917950"/>
                <a:gd name="connsiteX46" fmla="*/ 1767417 w 3160184"/>
                <a:gd name="connsiteY46" fmla="*/ 3867150 h 3917950"/>
                <a:gd name="connsiteX47" fmla="*/ 2173817 w 3160184"/>
                <a:gd name="connsiteY47" fmla="*/ 3829050 h 3917950"/>
                <a:gd name="connsiteX48" fmla="*/ 2631017 w 3160184"/>
                <a:gd name="connsiteY48" fmla="*/ 3740150 h 3917950"/>
                <a:gd name="connsiteX49" fmla="*/ 2834217 w 3160184"/>
                <a:gd name="connsiteY49" fmla="*/ 3714750 h 3917950"/>
                <a:gd name="connsiteX50" fmla="*/ 3113617 w 3160184"/>
                <a:gd name="connsiteY50" fmla="*/ 3829050 h 3917950"/>
                <a:gd name="connsiteX51" fmla="*/ 3113617 w 3160184"/>
                <a:gd name="connsiteY51" fmla="*/ 3752850 h 3917950"/>
                <a:gd name="connsiteX52" fmla="*/ 3088217 w 3160184"/>
                <a:gd name="connsiteY52" fmla="*/ 3498850 h 3917950"/>
                <a:gd name="connsiteX53" fmla="*/ 3113617 w 3160184"/>
                <a:gd name="connsiteY53" fmla="*/ 3054350 h 3917950"/>
                <a:gd name="connsiteX54" fmla="*/ 3100917 w 3160184"/>
                <a:gd name="connsiteY54" fmla="*/ 2914650 h 3917950"/>
                <a:gd name="connsiteX55" fmla="*/ 3100917 w 3160184"/>
                <a:gd name="connsiteY55" fmla="*/ 1809750 h 3917950"/>
                <a:gd name="connsiteX56" fmla="*/ 3100917 w 3160184"/>
                <a:gd name="connsiteY56" fmla="*/ 1098550 h 3917950"/>
                <a:gd name="connsiteX57" fmla="*/ 3113617 w 3160184"/>
                <a:gd name="connsiteY57" fmla="*/ 450850 h 3917950"/>
                <a:gd name="connsiteX58" fmla="*/ 3113617 w 3160184"/>
                <a:gd name="connsiteY58" fmla="*/ 260350 h 3917950"/>
                <a:gd name="connsiteX59" fmla="*/ 3100917 w 3160184"/>
                <a:gd name="connsiteY59" fmla="*/ 184150 h 39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160184" h="3917950">
                  <a:moveTo>
                    <a:pt x="3100917" y="184150"/>
                  </a:moveTo>
                  <a:cubicBezTo>
                    <a:pt x="3076575" y="140758"/>
                    <a:pt x="3052234" y="97367"/>
                    <a:pt x="3012017" y="69850"/>
                  </a:cubicBezTo>
                  <a:cubicBezTo>
                    <a:pt x="2971800" y="42333"/>
                    <a:pt x="2986617" y="27517"/>
                    <a:pt x="2859617" y="19050"/>
                  </a:cubicBezTo>
                  <a:cubicBezTo>
                    <a:pt x="2732617" y="10583"/>
                    <a:pt x="2408767" y="14817"/>
                    <a:pt x="2250017" y="19050"/>
                  </a:cubicBezTo>
                  <a:cubicBezTo>
                    <a:pt x="2091267" y="23283"/>
                    <a:pt x="1974850" y="42333"/>
                    <a:pt x="1907117" y="44450"/>
                  </a:cubicBezTo>
                  <a:cubicBezTo>
                    <a:pt x="1839384" y="46567"/>
                    <a:pt x="1892300" y="25400"/>
                    <a:pt x="1843617" y="31750"/>
                  </a:cubicBezTo>
                  <a:cubicBezTo>
                    <a:pt x="1794934" y="38100"/>
                    <a:pt x="1754717" y="74083"/>
                    <a:pt x="1615017" y="82550"/>
                  </a:cubicBezTo>
                  <a:cubicBezTo>
                    <a:pt x="1475317" y="91017"/>
                    <a:pt x="1136650" y="76200"/>
                    <a:pt x="1005417" y="82550"/>
                  </a:cubicBezTo>
                  <a:cubicBezTo>
                    <a:pt x="874184" y="88900"/>
                    <a:pt x="874184" y="118533"/>
                    <a:pt x="827617" y="120650"/>
                  </a:cubicBezTo>
                  <a:cubicBezTo>
                    <a:pt x="781050" y="122767"/>
                    <a:pt x="759884" y="99483"/>
                    <a:pt x="726017" y="95250"/>
                  </a:cubicBezTo>
                  <a:cubicBezTo>
                    <a:pt x="692150" y="91017"/>
                    <a:pt x="624417" y="95250"/>
                    <a:pt x="624417" y="95250"/>
                  </a:cubicBezTo>
                  <a:lnTo>
                    <a:pt x="421217" y="95250"/>
                  </a:lnTo>
                  <a:cubicBezTo>
                    <a:pt x="359834" y="95250"/>
                    <a:pt x="289984" y="101600"/>
                    <a:pt x="256117" y="95250"/>
                  </a:cubicBezTo>
                  <a:cubicBezTo>
                    <a:pt x="222250" y="88900"/>
                    <a:pt x="239184" y="61383"/>
                    <a:pt x="218017" y="57150"/>
                  </a:cubicBezTo>
                  <a:cubicBezTo>
                    <a:pt x="196850" y="52917"/>
                    <a:pt x="160867" y="76200"/>
                    <a:pt x="129117" y="69850"/>
                  </a:cubicBezTo>
                  <a:cubicBezTo>
                    <a:pt x="97367" y="63500"/>
                    <a:pt x="46567" y="0"/>
                    <a:pt x="27517" y="19050"/>
                  </a:cubicBezTo>
                  <a:cubicBezTo>
                    <a:pt x="8467" y="38100"/>
                    <a:pt x="14817" y="137583"/>
                    <a:pt x="14817" y="184150"/>
                  </a:cubicBezTo>
                  <a:cubicBezTo>
                    <a:pt x="14817" y="230717"/>
                    <a:pt x="19050" y="270933"/>
                    <a:pt x="27517" y="298450"/>
                  </a:cubicBezTo>
                  <a:cubicBezTo>
                    <a:pt x="35984" y="325967"/>
                    <a:pt x="63500" y="315383"/>
                    <a:pt x="65617" y="349250"/>
                  </a:cubicBezTo>
                  <a:cubicBezTo>
                    <a:pt x="67734" y="383117"/>
                    <a:pt x="38100" y="444500"/>
                    <a:pt x="40217" y="501650"/>
                  </a:cubicBezTo>
                  <a:cubicBezTo>
                    <a:pt x="42334" y="558800"/>
                    <a:pt x="76200" y="622300"/>
                    <a:pt x="78317" y="692150"/>
                  </a:cubicBezTo>
                  <a:cubicBezTo>
                    <a:pt x="80434" y="762000"/>
                    <a:pt x="52917" y="861483"/>
                    <a:pt x="52917" y="920750"/>
                  </a:cubicBezTo>
                  <a:cubicBezTo>
                    <a:pt x="52917" y="980017"/>
                    <a:pt x="80434" y="1001183"/>
                    <a:pt x="78317" y="1047750"/>
                  </a:cubicBezTo>
                  <a:cubicBezTo>
                    <a:pt x="76200" y="1094317"/>
                    <a:pt x="46567" y="1138767"/>
                    <a:pt x="40217" y="1200150"/>
                  </a:cubicBezTo>
                  <a:cubicBezTo>
                    <a:pt x="33867" y="1261533"/>
                    <a:pt x="44450" y="1356783"/>
                    <a:pt x="40217" y="1416050"/>
                  </a:cubicBezTo>
                  <a:cubicBezTo>
                    <a:pt x="35984" y="1475317"/>
                    <a:pt x="12700" y="1526117"/>
                    <a:pt x="14817" y="1555750"/>
                  </a:cubicBezTo>
                  <a:cubicBezTo>
                    <a:pt x="16934" y="1585383"/>
                    <a:pt x="50800" y="1570567"/>
                    <a:pt x="52917" y="1593850"/>
                  </a:cubicBezTo>
                  <a:cubicBezTo>
                    <a:pt x="55034" y="1617133"/>
                    <a:pt x="27517" y="1663700"/>
                    <a:pt x="27517" y="1695450"/>
                  </a:cubicBezTo>
                  <a:cubicBezTo>
                    <a:pt x="27517" y="1727200"/>
                    <a:pt x="52917" y="1722967"/>
                    <a:pt x="52917" y="1784350"/>
                  </a:cubicBezTo>
                  <a:cubicBezTo>
                    <a:pt x="52917" y="1845733"/>
                    <a:pt x="25400" y="1991783"/>
                    <a:pt x="27517" y="2063750"/>
                  </a:cubicBezTo>
                  <a:cubicBezTo>
                    <a:pt x="29634" y="2135717"/>
                    <a:pt x="59267" y="2161117"/>
                    <a:pt x="65617" y="2216150"/>
                  </a:cubicBezTo>
                  <a:cubicBezTo>
                    <a:pt x="71967" y="2271183"/>
                    <a:pt x="63500" y="2355850"/>
                    <a:pt x="65617" y="2393950"/>
                  </a:cubicBezTo>
                  <a:cubicBezTo>
                    <a:pt x="67734" y="2432050"/>
                    <a:pt x="80434" y="2419350"/>
                    <a:pt x="78317" y="2444750"/>
                  </a:cubicBezTo>
                  <a:cubicBezTo>
                    <a:pt x="76200" y="2470150"/>
                    <a:pt x="52917" y="2546350"/>
                    <a:pt x="52917" y="2546350"/>
                  </a:cubicBezTo>
                  <a:cubicBezTo>
                    <a:pt x="46567" y="2571750"/>
                    <a:pt x="40217" y="2569633"/>
                    <a:pt x="40217" y="2597150"/>
                  </a:cubicBezTo>
                  <a:cubicBezTo>
                    <a:pt x="40217" y="2624667"/>
                    <a:pt x="57150" y="2677583"/>
                    <a:pt x="52917" y="2711450"/>
                  </a:cubicBezTo>
                  <a:cubicBezTo>
                    <a:pt x="48684" y="2745317"/>
                    <a:pt x="19050" y="2766483"/>
                    <a:pt x="14817" y="2800350"/>
                  </a:cubicBezTo>
                  <a:cubicBezTo>
                    <a:pt x="10584" y="2834217"/>
                    <a:pt x="25400" y="2861733"/>
                    <a:pt x="27517" y="2914650"/>
                  </a:cubicBezTo>
                  <a:cubicBezTo>
                    <a:pt x="29634" y="2967567"/>
                    <a:pt x="25400" y="3058583"/>
                    <a:pt x="27517" y="3117850"/>
                  </a:cubicBezTo>
                  <a:cubicBezTo>
                    <a:pt x="29634" y="3177117"/>
                    <a:pt x="40217" y="3227917"/>
                    <a:pt x="40217" y="3270250"/>
                  </a:cubicBezTo>
                  <a:cubicBezTo>
                    <a:pt x="40217" y="3312583"/>
                    <a:pt x="27517" y="3348567"/>
                    <a:pt x="27517" y="3371850"/>
                  </a:cubicBezTo>
                  <a:cubicBezTo>
                    <a:pt x="27517" y="3395133"/>
                    <a:pt x="0" y="3363383"/>
                    <a:pt x="40217" y="3409950"/>
                  </a:cubicBezTo>
                  <a:cubicBezTo>
                    <a:pt x="80434" y="3456517"/>
                    <a:pt x="194734" y="3583517"/>
                    <a:pt x="268817" y="3651250"/>
                  </a:cubicBezTo>
                  <a:cubicBezTo>
                    <a:pt x="342900" y="3718983"/>
                    <a:pt x="416984" y="3774017"/>
                    <a:pt x="484717" y="3816350"/>
                  </a:cubicBezTo>
                  <a:cubicBezTo>
                    <a:pt x="552450" y="3858683"/>
                    <a:pt x="556684" y="3892550"/>
                    <a:pt x="675217" y="3905250"/>
                  </a:cubicBezTo>
                  <a:cubicBezTo>
                    <a:pt x="793750" y="3917950"/>
                    <a:pt x="1195917" y="3892550"/>
                    <a:pt x="1195917" y="3892550"/>
                  </a:cubicBezTo>
                  <a:lnTo>
                    <a:pt x="1767417" y="3867150"/>
                  </a:lnTo>
                  <a:cubicBezTo>
                    <a:pt x="1930400" y="3856567"/>
                    <a:pt x="2029884" y="3850217"/>
                    <a:pt x="2173817" y="3829050"/>
                  </a:cubicBezTo>
                  <a:cubicBezTo>
                    <a:pt x="2317750" y="3807883"/>
                    <a:pt x="2520951" y="3759200"/>
                    <a:pt x="2631017" y="3740150"/>
                  </a:cubicBezTo>
                  <a:cubicBezTo>
                    <a:pt x="2741083" y="3721100"/>
                    <a:pt x="2753784" y="3699933"/>
                    <a:pt x="2834217" y="3714750"/>
                  </a:cubicBezTo>
                  <a:cubicBezTo>
                    <a:pt x="2914650" y="3729567"/>
                    <a:pt x="3067050" y="3822700"/>
                    <a:pt x="3113617" y="3829050"/>
                  </a:cubicBezTo>
                  <a:cubicBezTo>
                    <a:pt x="3160184" y="3835400"/>
                    <a:pt x="3117850" y="3807883"/>
                    <a:pt x="3113617" y="3752850"/>
                  </a:cubicBezTo>
                  <a:cubicBezTo>
                    <a:pt x="3109384" y="3697817"/>
                    <a:pt x="3088217" y="3615267"/>
                    <a:pt x="3088217" y="3498850"/>
                  </a:cubicBezTo>
                  <a:cubicBezTo>
                    <a:pt x="3088217" y="3382433"/>
                    <a:pt x="3111500" y="3151717"/>
                    <a:pt x="3113617" y="3054350"/>
                  </a:cubicBezTo>
                  <a:cubicBezTo>
                    <a:pt x="3115734" y="2956983"/>
                    <a:pt x="3103034" y="3122083"/>
                    <a:pt x="3100917" y="2914650"/>
                  </a:cubicBezTo>
                  <a:cubicBezTo>
                    <a:pt x="3098800" y="2707217"/>
                    <a:pt x="3100917" y="1809750"/>
                    <a:pt x="3100917" y="1809750"/>
                  </a:cubicBezTo>
                  <a:cubicBezTo>
                    <a:pt x="3100917" y="1507067"/>
                    <a:pt x="3098800" y="1325033"/>
                    <a:pt x="3100917" y="1098550"/>
                  </a:cubicBezTo>
                  <a:cubicBezTo>
                    <a:pt x="3103034" y="872067"/>
                    <a:pt x="3111500" y="590550"/>
                    <a:pt x="3113617" y="450850"/>
                  </a:cubicBezTo>
                  <a:cubicBezTo>
                    <a:pt x="3115734" y="311150"/>
                    <a:pt x="3113617" y="260350"/>
                    <a:pt x="3113617" y="260350"/>
                  </a:cubicBezTo>
                  <a:lnTo>
                    <a:pt x="3100917" y="184150"/>
                  </a:ln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20000"/>
              </a:blip>
              <a:stretch>
                <a:fillRect/>
              </a:stretch>
            </a:blipFill>
            <a:ln w="3175">
              <a:solidFill>
                <a:srgbClr val="00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" name="Forme libre 62"/>
            <p:cNvSpPr/>
            <p:nvPr/>
          </p:nvSpPr>
          <p:spPr>
            <a:xfrm>
              <a:off x="571472" y="785794"/>
              <a:ext cx="3786214" cy="4286280"/>
            </a:xfrm>
            <a:custGeom>
              <a:avLst/>
              <a:gdLst>
                <a:gd name="connsiteX0" fmla="*/ 1819729 w 6578600"/>
                <a:gd name="connsiteY0" fmla="*/ 3851729 h 5769429"/>
                <a:gd name="connsiteX1" fmla="*/ 1623786 w 6578600"/>
                <a:gd name="connsiteY1" fmla="*/ 3514272 h 5769429"/>
                <a:gd name="connsiteX2" fmla="*/ 1427843 w 6578600"/>
                <a:gd name="connsiteY2" fmla="*/ 2969986 h 5769429"/>
                <a:gd name="connsiteX3" fmla="*/ 1395186 w 6578600"/>
                <a:gd name="connsiteY3" fmla="*/ 2828472 h 5769429"/>
                <a:gd name="connsiteX4" fmla="*/ 1242786 w 6578600"/>
                <a:gd name="connsiteY4" fmla="*/ 2893786 h 5769429"/>
                <a:gd name="connsiteX5" fmla="*/ 1221014 w 6578600"/>
                <a:gd name="connsiteY5" fmla="*/ 3057072 h 5769429"/>
                <a:gd name="connsiteX6" fmla="*/ 1416957 w 6578600"/>
                <a:gd name="connsiteY6" fmla="*/ 3220357 h 5769429"/>
                <a:gd name="connsiteX7" fmla="*/ 1286329 w 6578600"/>
                <a:gd name="connsiteY7" fmla="*/ 3176815 h 5769429"/>
                <a:gd name="connsiteX8" fmla="*/ 1144814 w 6578600"/>
                <a:gd name="connsiteY8" fmla="*/ 3024415 h 5769429"/>
                <a:gd name="connsiteX9" fmla="*/ 1199243 w 6578600"/>
                <a:gd name="connsiteY9" fmla="*/ 2741386 h 5769429"/>
                <a:gd name="connsiteX10" fmla="*/ 1286329 w 6578600"/>
                <a:gd name="connsiteY10" fmla="*/ 2697843 h 5769429"/>
                <a:gd name="connsiteX11" fmla="*/ 1155700 w 6578600"/>
                <a:gd name="connsiteY11" fmla="*/ 2610757 h 5769429"/>
                <a:gd name="connsiteX12" fmla="*/ 1003300 w 6578600"/>
                <a:gd name="connsiteY12" fmla="*/ 2371272 h 5769429"/>
                <a:gd name="connsiteX13" fmla="*/ 992414 w 6578600"/>
                <a:gd name="connsiteY13" fmla="*/ 2022929 h 5769429"/>
                <a:gd name="connsiteX14" fmla="*/ 818243 w 6578600"/>
                <a:gd name="connsiteY14" fmla="*/ 1881415 h 5769429"/>
                <a:gd name="connsiteX15" fmla="*/ 883557 w 6578600"/>
                <a:gd name="connsiteY15" fmla="*/ 1674586 h 5769429"/>
                <a:gd name="connsiteX16" fmla="*/ 840014 w 6578600"/>
                <a:gd name="connsiteY16" fmla="*/ 1609272 h 5769429"/>
                <a:gd name="connsiteX17" fmla="*/ 916214 w 6578600"/>
                <a:gd name="connsiteY17" fmla="*/ 1511300 h 5769429"/>
                <a:gd name="connsiteX18" fmla="*/ 850900 w 6578600"/>
                <a:gd name="connsiteY18" fmla="*/ 1391557 h 5769429"/>
                <a:gd name="connsiteX19" fmla="*/ 970643 w 6578600"/>
                <a:gd name="connsiteY19" fmla="*/ 1260929 h 5769429"/>
                <a:gd name="connsiteX20" fmla="*/ 959757 w 6578600"/>
                <a:gd name="connsiteY20" fmla="*/ 1097643 h 5769429"/>
                <a:gd name="connsiteX21" fmla="*/ 1112157 w 6578600"/>
                <a:gd name="connsiteY21" fmla="*/ 1043215 h 5769429"/>
                <a:gd name="connsiteX22" fmla="*/ 1144814 w 6578600"/>
                <a:gd name="connsiteY22" fmla="*/ 977900 h 5769429"/>
                <a:gd name="connsiteX23" fmla="*/ 1286329 w 6578600"/>
                <a:gd name="connsiteY23" fmla="*/ 858157 h 5769429"/>
                <a:gd name="connsiteX24" fmla="*/ 1318986 w 6578600"/>
                <a:gd name="connsiteY24" fmla="*/ 694872 h 5769429"/>
                <a:gd name="connsiteX25" fmla="*/ 1493157 w 6578600"/>
                <a:gd name="connsiteY25" fmla="*/ 683986 h 5769429"/>
                <a:gd name="connsiteX26" fmla="*/ 1525814 w 6578600"/>
                <a:gd name="connsiteY26" fmla="*/ 564243 h 5769429"/>
                <a:gd name="connsiteX27" fmla="*/ 1732643 w 6578600"/>
                <a:gd name="connsiteY27" fmla="*/ 498929 h 5769429"/>
                <a:gd name="connsiteX28" fmla="*/ 1895929 w 6578600"/>
                <a:gd name="connsiteY28" fmla="*/ 400957 h 5769429"/>
                <a:gd name="connsiteX29" fmla="*/ 1972129 w 6578600"/>
                <a:gd name="connsiteY29" fmla="*/ 324757 h 5769429"/>
                <a:gd name="connsiteX30" fmla="*/ 2102757 w 6578600"/>
                <a:gd name="connsiteY30" fmla="*/ 324757 h 5769429"/>
                <a:gd name="connsiteX31" fmla="*/ 2048329 w 6578600"/>
                <a:gd name="connsiteY31" fmla="*/ 205015 h 5769429"/>
                <a:gd name="connsiteX32" fmla="*/ 2135414 w 6578600"/>
                <a:gd name="connsiteY32" fmla="*/ 117929 h 5769429"/>
                <a:gd name="connsiteX33" fmla="*/ 2287814 w 6578600"/>
                <a:gd name="connsiteY33" fmla="*/ 41729 h 5769429"/>
                <a:gd name="connsiteX34" fmla="*/ 2385786 w 6578600"/>
                <a:gd name="connsiteY34" fmla="*/ 96157 h 5769429"/>
                <a:gd name="connsiteX35" fmla="*/ 2396672 w 6578600"/>
                <a:gd name="connsiteY35" fmla="*/ 226786 h 5769429"/>
                <a:gd name="connsiteX36" fmla="*/ 2483757 w 6578600"/>
                <a:gd name="connsiteY36" fmla="*/ 128815 h 5769429"/>
                <a:gd name="connsiteX37" fmla="*/ 2592614 w 6578600"/>
                <a:gd name="connsiteY37" fmla="*/ 128815 h 5769429"/>
                <a:gd name="connsiteX38" fmla="*/ 2690586 w 6578600"/>
                <a:gd name="connsiteY38" fmla="*/ 96157 h 5769429"/>
                <a:gd name="connsiteX39" fmla="*/ 2821214 w 6578600"/>
                <a:gd name="connsiteY39" fmla="*/ 117929 h 5769429"/>
                <a:gd name="connsiteX40" fmla="*/ 2864757 w 6578600"/>
                <a:gd name="connsiteY40" fmla="*/ 41729 h 5769429"/>
                <a:gd name="connsiteX41" fmla="*/ 2962729 w 6578600"/>
                <a:gd name="connsiteY41" fmla="*/ 19957 h 5769429"/>
                <a:gd name="connsiteX42" fmla="*/ 3104243 w 6578600"/>
                <a:gd name="connsiteY42" fmla="*/ 161472 h 5769429"/>
                <a:gd name="connsiteX43" fmla="*/ 3213100 w 6578600"/>
                <a:gd name="connsiteY43" fmla="*/ 270329 h 5769429"/>
                <a:gd name="connsiteX44" fmla="*/ 3213100 w 6578600"/>
                <a:gd name="connsiteY44" fmla="*/ 324757 h 5769429"/>
                <a:gd name="connsiteX45" fmla="*/ 3332843 w 6578600"/>
                <a:gd name="connsiteY45" fmla="*/ 324757 h 5769429"/>
                <a:gd name="connsiteX46" fmla="*/ 3398157 w 6578600"/>
                <a:gd name="connsiteY46" fmla="*/ 422729 h 5769429"/>
                <a:gd name="connsiteX47" fmla="*/ 3539672 w 6578600"/>
                <a:gd name="connsiteY47" fmla="*/ 520700 h 5769429"/>
                <a:gd name="connsiteX48" fmla="*/ 3474357 w 6578600"/>
                <a:gd name="connsiteY48" fmla="*/ 575129 h 5769429"/>
                <a:gd name="connsiteX49" fmla="*/ 3670300 w 6578600"/>
                <a:gd name="connsiteY49" fmla="*/ 694872 h 5769429"/>
                <a:gd name="connsiteX50" fmla="*/ 3626757 w 6578600"/>
                <a:gd name="connsiteY50" fmla="*/ 738415 h 5769429"/>
                <a:gd name="connsiteX51" fmla="*/ 3800929 w 6578600"/>
                <a:gd name="connsiteY51" fmla="*/ 847272 h 5769429"/>
                <a:gd name="connsiteX52" fmla="*/ 3942443 w 6578600"/>
                <a:gd name="connsiteY52" fmla="*/ 1162957 h 5769429"/>
                <a:gd name="connsiteX53" fmla="*/ 3942443 w 6578600"/>
                <a:gd name="connsiteY53" fmla="*/ 1511300 h 5769429"/>
                <a:gd name="connsiteX54" fmla="*/ 4018643 w 6578600"/>
                <a:gd name="connsiteY54" fmla="*/ 1674586 h 5769429"/>
                <a:gd name="connsiteX55" fmla="*/ 3953329 w 6578600"/>
                <a:gd name="connsiteY55" fmla="*/ 1750786 h 5769429"/>
                <a:gd name="connsiteX56" fmla="*/ 4116614 w 6578600"/>
                <a:gd name="connsiteY56" fmla="*/ 1903186 h 5769429"/>
                <a:gd name="connsiteX57" fmla="*/ 4214586 w 6578600"/>
                <a:gd name="connsiteY57" fmla="*/ 2153557 h 5769429"/>
                <a:gd name="connsiteX58" fmla="*/ 4116614 w 6578600"/>
                <a:gd name="connsiteY58" fmla="*/ 2523672 h 5769429"/>
                <a:gd name="connsiteX59" fmla="*/ 4007757 w 6578600"/>
                <a:gd name="connsiteY59" fmla="*/ 2708729 h 5769429"/>
                <a:gd name="connsiteX60" fmla="*/ 3964214 w 6578600"/>
                <a:gd name="connsiteY60" fmla="*/ 2806700 h 5769429"/>
                <a:gd name="connsiteX61" fmla="*/ 4073072 w 6578600"/>
                <a:gd name="connsiteY61" fmla="*/ 2850243 h 5769429"/>
                <a:gd name="connsiteX62" fmla="*/ 4203700 w 6578600"/>
                <a:gd name="connsiteY62" fmla="*/ 2915557 h 5769429"/>
                <a:gd name="connsiteX63" fmla="*/ 4149272 w 6578600"/>
                <a:gd name="connsiteY63" fmla="*/ 3089729 h 5769429"/>
                <a:gd name="connsiteX64" fmla="*/ 4149272 w 6578600"/>
                <a:gd name="connsiteY64" fmla="*/ 3176815 h 5769429"/>
                <a:gd name="connsiteX65" fmla="*/ 4083957 w 6578600"/>
                <a:gd name="connsiteY65" fmla="*/ 3361872 h 5769429"/>
                <a:gd name="connsiteX66" fmla="*/ 4018643 w 6578600"/>
                <a:gd name="connsiteY66" fmla="*/ 3427186 h 5769429"/>
                <a:gd name="connsiteX67" fmla="*/ 4094843 w 6578600"/>
                <a:gd name="connsiteY67" fmla="*/ 3470729 h 5769429"/>
                <a:gd name="connsiteX68" fmla="*/ 4181929 w 6578600"/>
                <a:gd name="connsiteY68" fmla="*/ 3503386 h 5769429"/>
                <a:gd name="connsiteX69" fmla="*/ 4279900 w 6578600"/>
                <a:gd name="connsiteY69" fmla="*/ 3612243 h 5769429"/>
                <a:gd name="connsiteX70" fmla="*/ 4377872 w 6578600"/>
                <a:gd name="connsiteY70" fmla="*/ 3666672 h 5769429"/>
                <a:gd name="connsiteX71" fmla="*/ 4486729 w 6578600"/>
                <a:gd name="connsiteY71" fmla="*/ 3644900 h 5769429"/>
                <a:gd name="connsiteX72" fmla="*/ 4617357 w 6578600"/>
                <a:gd name="connsiteY72" fmla="*/ 3677557 h 5769429"/>
                <a:gd name="connsiteX73" fmla="*/ 4998357 w 6578600"/>
                <a:gd name="connsiteY73" fmla="*/ 3655786 h 5769429"/>
                <a:gd name="connsiteX74" fmla="*/ 5542643 w 6578600"/>
                <a:gd name="connsiteY74" fmla="*/ 3666672 h 5769429"/>
                <a:gd name="connsiteX75" fmla="*/ 6032500 w 6578600"/>
                <a:gd name="connsiteY75" fmla="*/ 3764643 h 5769429"/>
                <a:gd name="connsiteX76" fmla="*/ 6293757 w 6578600"/>
                <a:gd name="connsiteY76" fmla="*/ 4036786 h 5769429"/>
                <a:gd name="connsiteX77" fmla="*/ 6271986 w 6578600"/>
                <a:gd name="connsiteY77" fmla="*/ 4036786 h 5769429"/>
                <a:gd name="connsiteX78" fmla="*/ 6402614 w 6578600"/>
                <a:gd name="connsiteY78" fmla="*/ 4200072 h 5769429"/>
                <a:gd name="connsiteX79" fmla="*/ 6576786 w 6578600"/>
                <a:gd name="connsiteY79" fmla="*/ 4461329 h 5769429"/>
                <a:gd name="connsiteX80" fmla="*/ 6576786 w 6578600"/>
                <a:gd name="connsiteY80" fmla="*/ 4461329 h 5769429"/>
                <a:gd name="connsiteX81" fmla="*/ 6576786 w 6578600"/>
                <a:gd name="connsiteY81" fmla="*/ 5136243 h 5769429"/>
                <a:gd name="connsiteX82" fmla="*/ 6565900 w 6578600"/>
                <a:gd name="connsiteY82" fmla="*/ 5506357 h 5769429"/>
                <a:gd name="connsiteX83" fmla="*/ 6576786 w 6578600"/>
                <a:gd name="connsiteY83" fmla="*/ 5745843 h 5769429"/>
                <a:gd name="connsiteX84" fmla="*/ 6576786 w 6578600"/>
                <a:gd name="connsiteY84" fmla="*/ 5745843 h 5769429"/>
                <a:gd name="connsiteX85" fmla="*/ 6021614 w 6578600"/>
                <a:gd name="connsiteY85" fmla="*/ 5734957 h 5769429"/>
                <a:gd name="connsiteX86" fmla="*/ 3604986 w 6578600"/>
                <a:gd name="connsiteY86" fmla="*/ 5734957 h 5769429"/>
                <a:gd name="connsiteX87" fmla="*/ 1231900 w 6578600"/>
                <a:gd name="connsiteY87" fmla="*/ 5713186 h 5769429"/>
                <a:gd name="connsiteX88" fmla="*/ 350157 w 6578600"/>
                <a:gd name="connsiteY88" fmla="*/ 5734957 h 5769429"/>
                <a:gd name="connsiteX89" fmla="*/ 121557 w 6578600"/>
                <a:gd name="connsiteY89" fmla="*/ 5745843 h 5769429"/>
                <a:gd name="connsiteX90" fmla="*/ 12700 w 6578600"/>
                <a:gd name="connsiteY90" fmla="*/ 5745843 h 5769429"/>
                <a:gd name="connsiteX91" fmla="*/ 45357 w 6578600"/>
                <a:gd name="connsiteY91" fmla="*/ 5604329 h 5769429"/>
                <a:gd name="connsiteX92" fmla="*/ 143329 w 6578600"/>
                <a:gd name="connsiteY92" fmla="*/ 5288643 h 5769429"/>
                <a:gd name="connsiteX93" fmla="*/ 219529 w 6578600"/>
                <a:gd name="connsiteY93" fmla="*/ 4940300 h 5769429"/>
                <a:gd name="connsiteX94" fmla="*/ 273957 w 6578600"/>
                <a:gd name="connsiteY94" fmla="*/ 4885872 h 5769429"/>
                <a:gd name="connsiteX95" fmla="*/ 393700 w 6578600"/>
                <a:gd name="connsiteY95" fmla="*/ 4766129 h 5769429"/>
                <a:gd name="connsiteX96" fmla="*/ 774700 w 6578600"/>
                <a:gd name="connsiteY96" fmla="*/ 4461329 h 5769429"/>
                <a:gd name="connsiteX97" fmla="*/ 1177472 w 6578600"/>
                <a:gd name="connsiteY97" fmla="*/ 4167415 h 5769429"/>
                <a:gd name="connsiteX98" fmla="*/ 1569357 w 6578600"/>
                <a:gd name="connsiteY98" fmla="*/ 3982357 h 5769429"/>
                <a:gd name="connsiteX99" fmla="*/ 1819729 w 6578600"/>
                <a:gd name="connsiteY99" fmla="*/ 3851729 h 5769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6578600" h="5769429">
                  <a:moveTo>
                    <a:pt x="1819729" y="3851729"/>
                  </a:moveTo>
                  <a:cubicBezTo>
                    <a:pt x="1828800" y="3773715"/>
                    <a:pt x="1689100" y="3661229"/>
                    <a:pt x="1623786" y="3514272"/>
                  </a:cubicBezTo>
                  <a:cubicBezTo>
                    <a:pt x="1558472" y="3367315"/>
                    <a:pt x="1465943" y="3084286"/>
                    <a:pt x="1427843" y="2969986"/>
                  </a:cubicBezTo>
                  <a:cubicBezTo>
                    <a:pt x="1389743" y="2855686"/>
                    <a:pt x="1426029" y="2841172"/>
                    <a:pt x="1395186" y="2828472"/>
                  </a:cubicBezTo>
                  <a:cubicBezTo>
                    <a:pt x="1364343" y="2815772"/>
                    <a:pt x="1271815" y="2855686"/>
                    <a:pt x="1242786" y="2893786"/>
                  </a:cubicBezTo>
                  <a:cubicBezTo>
                    <a:pt x="1213757" y="2931886"/>
                    <a:pt x="1191986" y="3002644"/>
                    <a:pt x="1221014" y="3057072"/>
                  </a:cubicBezTo>
                  <a:cubicBezTo>
                    <a:pt x="1250042" y="3111500"/>
                    <a:pt x="1406071" y="3200400"/>
                    <a:pt x="1416957" y="3220357"/>
                  </a:cubicBezTo>
                  <a:cubicBezTo>
                    <a:pt x="1427843" y="3240314"/>
                    <a:pt x="1331686" y="3209472"/>
                    <a:pt x="1286329" y="3176815"/>
                  </a:cubicBezTo>
                  <a:cubicBezTo>
                    <a:pt x="1240972" y="3144158"/>
                    <a:pt x="1159328" y="3096987"/>
                    <a:pt x="1144814" y="3024415"/>
                  </a:cubicBezTo>
                  <a:cubicBezTo>
                    <a:pt x="1130300" y="2951843"/>
                    <a:pt x="1175657" y="2795815"/>
                    <a:pt x="1199243" y="2741386"/>
                  </a:cubicBezTo>
                  <a:cubicBezTo>
                    <a:pt x="1222829" y="2686957"/>
                    <a:pt x="1293586" y="2719614"/>
                    <a:pt x="1286329" y="2697843"/>
                  </a:cubicBezTo>
                  <a:cubicBezTo>
                    <a:pt x="1279072" y="2676072"/>
                    <a:pt x="1202871" y="2665185"/>
                    <a:pt x="1155700" y="2610757"/>
                  </a:cubicBezTo>
                  <a:cubicBezTo>
                    <a:pt x="1108529" y="2556329"/>
                    <a:pt x="1030514" y="2469243"/>
                    <a:pt x="1003300" y="2371272"/>
                  </a:cubicBezTo>
                  <a:cubicBezTo>
                    <a:pt x="976086" y="2273301"/>
                    <a:pt x="1023257" y="2104572"/>
                    <a:pt x="992414" y="2022929"/>
                  </a:cubicBezTo>
                  <a:cubicBezTo>
                    <a:pt x="961571" y="1941286"/>
                    <a:pt x="836386" y="1939472"/>
                    <a:pt x="818243" y="1881415"/>
                  </a:cubicBezTo>
                  <a:cubicBezTo>
                    <a:pt x="800100" y="1823358"/>
                    <a:pt x="879929" y="1719943"/>
                    <a:pt x="883557" y="1674586"/>
                  </a:cubicBezTo>
                  <a:cubicBezTo>
                    <a:pt x="887186" y="1629229"/>
                    <a:pt x="834571" y="1636486"/>
                    <a:pt x="840014" y="1609272"/>
                  </a:cubicBezTo>
                  <a:cubicBezTo>
                    <a:pt x="845457" y="1582058"/>
                    <a:pt x="914400" y="1547586"/>
                    <a:pt x="916214" y="1511300"/>
                  </a:cubicBezTo>
                  <a:cubicBezTo>
                    <a:pt x="918028" y="1475014"/>
                    <a:pt x="841829" y="1433285"/>
                    <a:pt x="850900" y="1391557"/>
                  </a:cubicBezTo>
                  <a:cubicBezTo>
                    <a:pt x="859971" y="1349829"/>
                    <a:pt x="952500" y="1309915"/>
                    <a:pt x="970643" y="1260929"/>
                  </a:cubicBezTo>
                  <a:cubicBezTo>
                    <a:pt x="988786" y="1211943"/>
                    <a:pt x="936171" y="1133929"/>
                    <a:pt x="959757" y="1097643"/>
                  </a:cubicBezTo>
                  <a:cubicBezTo>
                    <a:pt x="983343" y="1061357"/>
                    <a:pt x="1081314" y="1063172"/>
                    <a:pt x="1112157" y="1043215"/>
                  </a:cubicBezTo>
                  <a:cubicBezTo>
                    <a:pt x="1143000" y="1023258"/>
                    <a:pt x="1115785" y="1008743"/>
                    <a:pt x="1144814" y="977900"/>
                  </a:cubicBezTo>
                  <a:cubicBezTo>
                    <a:pt x="1173843" y="947057"/>
                    <a:pt x="1257300" y="905328"/>
                    <a:pt x="1286329" y="858157"/>
                  </a:cubicBezTo>
                  <a:cubicBezTo>
                    <a:pt x="1315358" y="810986"/>
                    <a:pt x="1284515" y="723900"/>
                    <a:pt x="1318986" y="694872"/>
                  </a:cubicBezTo>
                  <a:cubicBezTo>
                    <a:pt x="1353457" y="665844"/>
                    <a:pt x="1458686" y="705757"/>
                    <a:pt x="1493157" y="683986"/>
                  </a:cubicBezTo>
                  <a:cubicBezTo>
                    <a:pt x="1527628" y="662215"/>
                    <a:pt x="1485900" y="595086"/>
                    <a:pt x="1525814" y="564243"/>
                  </a:cubicBezTo>
                  <a:cubicBezTo>
                    <a:pt x="1565728" y="533400"/>
                    <a:pt x="1670957" y="526143"/>
                    <a:pt x="1732643" y="498929"/>
                  </a:cubicBezTo>
                  <a:cubicBezTo>
                    <a:pt x="1794329" y="471715"/>
                    <a:pt x="1856015" y="429986"/>
                    <a:pt x="1895929" y="400957"/>
                  </a:cubicBezTo>
                  <a:cubicBezTo>
                    <a:pt x="1935843" y="371928"/>
                    <a:pt x="1937658" y="337457"/>
                    <a:pt x="1972129" y="324757"/>
                  </a:cubicBezTo>
                  <a:cubicBezTo>
                    <a:pt x="2006600" y="312057"/>
                    <a:pt x="2090057" y="344714"/>
                    <a:pt x="2102757" y="324757"/>
                  </a:cubicBezTo>
                  <a:cubicBezTo>
                    <a:pt x="2115457" y="304800"/>
                    <a:pt x="2042886" y="239486"/>
                    <a:pt x="2048329" y="205015"/>
                  </a:cubicBezTo>
                  <a:cubicBezTo>
                    <a:pt x="2053772" y="170544"/>
                    <a:pt x="2095500" y="145143"/>
                    <a:pt x="2135414" y="117929"/>
                  </a:cubicBezTo>
                  <a:cubicBezTo>
                    <a:pt x="2175328" y="90715"/>
                    <a:pt x="2246085" y="45358"/>
                    <a:pt x="2287814" y="41729"/>
                  </a:cubicBezTo>
                  <a:cubicBezTo>
                    <a:pt x="2329543" y="38100"/>
                    <a:pt x="2367643" y="65314"/>
                    <a:pt x="2385786" y="96157"/>
                  </a:cubicBezTo>
                  <a:cubicBezTo>
                    <a:pt x="2403929" y="127000"/>
                    <a:pt x="2380344" y="221343"/>
                    <a:pt x="2396672" y="226786"/>
                  </a:cubicBezTo>
                  <a:cubicBezTo>
                    <a:pt x="2413000" y="232229"/>
                    <a:pt x="2451100" y="145143"/>
                    <a:pt x="2483757" y="128815"/>
                  </a:cubicBezTo>
                  <a:cubicBezTo>
                    <a:pt x="2516414" y="112487"/>
                    <a:pt x="2558143" y="134258"/>
                    <a:pt x="2592614" y="128815"/>
                  </a:cubicBezTo>
                  <a:cubicBezTo>
                    <a:pt x="2627086" y="123372"/>
                    <a:pt x="2652486" y="97971"/>
                    <a:pt x="2690586" y="96157"/>
                  </a:cubicBezTo>
                  <a:cubicBezTo>
                    <a:pt x="2728686" y="94343"/>
                    <a:pt x="2792186" y="127000"/>
                    <a:pt x="2821214" y="117929"/>
                  </a:cubicBezTo>
                  <a:cubicBezTo>
                    <a:pt x="2850242" y="108858"/>
                    <a:pt x="2841171" y="58058"/>
                    <a:pt x="2864757" y="41729"/>
                  </a:cubicBezTo>
                  <a:cubicBezTo>
                    <a:pt x="2888343" y="25400"/>
                    <a:pt x="2922815" y="0"/>
                    <a:pt x="2962729" y="19957"/>
                  </a:cubicBezTo>
                  <a:cubicBezTo>
                    <a:pt x="3002643" y="39914"/>
                    <a:pt x="3104243" y="161472"/>
                    <a:pt x="3104243" y="161472"/>
                  </a:cubicBezTo>
                  <a:cubicBezTo>
                    <a:pt x="3145971" y="203201"/>
                    <a:pt x="3194957" y="243115"/>
                    <a:pt x="3213100" y="270329"/>
                  </a:cubicBezTo>
                  <a:cubicBezTo>
                    <a:pt x="3231243" y="297543"/>
                    <a:pt x="3193143" y="315686"/>
                    <a:pt x="3213100" y="324757"/>
                  </a:cubicBezTo>
                  <a:cubicBezTo>
                    <a:pt x="3233057" y="333828"/>
                    <a:pt x="3302000" y="308428"/>
                    <a:pt x="3332843" y="324757"/>
                  </a:cubicBezTo>
                  <a:cubicBezTo>
                    <a:pt x="3363686" y="341086"/>
                    <a:pt x="3363686" y="390072"/>
                    <a:pt x="3398157" y="422729"/>
                  </a:cubicBezTo>
                  <a:cubicBezTo>
                    <a:pt x="3432628" y="455386"/>
                    <a:pt x="3526972" y="495300"/>
                    <a:pt x="3539672" y="520700"/>
                  </a:cubicBezTo>
                  <a:cubicBezTo>
                    <a:pt x="3552372" y="546100"/>
                    <a:pt x="3452586" y="546100"/>
                    <a:pt x="3474357" y="575129"/>
                  </a:cubicBezTo>
                  <a:cubicBezTo>
                    <a:pt x="3496128" y="604158"/>
                    <a:pt x="3644900" y="667658"/>
                    <a:pt x="3670300" y="694872"/>
                  </a:cubicBezTo>
                  <a:cubicBezTo>
                    <a:pt x="3695700" y="722086"/>
                    <a:pt x="3604986" y="713015"/>
                    <a:pt x="3626757" y="738415"/>
                  </a:cubicBezTo>
                  <a:cubicBezTo>
                    <a:pt x="3648528" y="763815"/>
                    <a:pt x="3748315" y="776515"/>
                    <a:pt x="3800929" y="847272"/>
                  </a:cubicBezTo>
                  <a:cubicBezTo>
                    <a:pt x="3853543" y="918029"/>
                    <a:pt x="3918857" y="1052286"/>
                    <a:pt x="3942443" y="1162957"/>
                  </a:cubicBezTo>
                  <a:cubicBezTo>
                    <a:pt x="3966029" y="1273628"/>
                    <a:pt x="3929743" y="1426028"/>
                    <a:pt x="3942443" y="1511300"/>
                  </a:cubicBezTo>
                  <a:cubicBezTo>
                    <a:pt x="3955143" y="1596572"/>
                    <a:pt x="4016829" y="1634672"/>
                    <a:pt x="4018643" y="1674586"/>
                  </a:cubicBezTo>
                  <a:cubicBezTo>
                    <a:pt x="4020457" y="1714500"/>
                    <a:pt x="3937001" y="1712686"/>
                    <a:pt x="3953329" y="1750786"/>
                  </a:cubicBezTo>
                  <a:cubicBezTo>
                    <a:pt x="3969657" y="1788886"/>
                    <a:pt x="4073071" y="1836058"/>
                    <a:pt x="4116614" y="1903186"/>
                  </a:cubicBezTo>
                  <a:cubicBezTo>
                    <a:pt x="4160157" y="1970314"/>
                    <a:pt x="4214586" y="2050143"/>
                    <a:pt x="4214586" y="2153557"/>
                  </a:cubicBezTo>
                  <a:cubicBezTo>
                    <a:pt x="4214586" y="2256971"/>
                    <a:pt x="4151085" y="2431143"/>
                    <a:pt x="4116614" y="2523672"/>
                  </a:cubicBezTo>
                  <a:cubicBezTo>
                    <a:pt x="4082143" y="2616201"/>
                    <a:pt x="4033157" y="2661558"/>
                    <a:pt x="4007757" y="2708729"/>
                  </a:cubicBezTo>
                  <a:cubicBezTo>
                    <a:pt x="3982357" y="2755900"/>
                    <a:pt x="3953328" y="2783114"/>
                    <a:pt x="3964214" y="2806700"/>
                  </a:cubicBezTo>
                  <a:cubicBezTo>
                    <a:pt x="3975100" y="2830286"/>
                    <a:pt x="4033158" y="2832100"/>
                    <a:pt x="4073072" y="2850243"/>
                  </a:cubicBezTo>
                  <a:cubicBezTo>
                    <a:pt x="4112986" y="2868386"/>
                    <a:pt x="4191000" y="2875643"/>
                    <a:pt x="4203700" y="2915557"/>
                  </a:cubicBezTo>
                  <a:cubicBezTo>
                    <a:pt x="4216400" y="2955471"/>
                    <a:pt x="4158343" y="3046186"/>
                    <a:pt x="4149272" y="3089729"/>
                  </a:cubicBezTo>
                  <a:cubicBezTo>
                    <a:pt x="4140201" y="3133272"/>
                    <a:pt x="4160158" y="3131458"/>
                    <a:pt x="4149272" y="3176815"/>
                  </a:cubicBezTo>
                  <a:cubicBezTo>
                    <a:pt x="4138386" y="3222172"/>
                    <a:pt x="4105728" y="3320144"/>
                    <a:pt x="4083957" y="3361872"/>
                  </a:cubicBezTo>
                  <a:cubicBezTo>
                    <a:pt x="4062186" y="3403600"/>
                    <a:pt x="4016829" y="3409043"/>
                    <a:pt x="4018643" y="3427186"/>
                  </a:cubicBezTo>
                  <a:cubicBezTo>
                    <a:pt x="4020457" y="3445329"/>
                    <a:pt x="4067629" y="3458029"/>
                    <a:pt x="4094843" y="3470729"/>
                  </a:cubicBezTo>
                  <a:cubicBezTo>
                    <a:pt x="4122057" y="3483429"/>
                    <a:pt x="4151086" y="3479800"/>
                    <a:pt x="4181929" y="3503386"/>
                  </a:cubicBezTo>
                  <a:cubicBezTo>
                    <a:pt x="4212772" y="3526972"/>
                    <a:pt x="4247243" y="3585029"/>
                    <a:pt x="4279900" y="3612243"/>
                  </a:cubicBezTo>
                  <a:cubicBezTo>
                    <a:pt x="4312557" y="3639457"/>
                    <a:pt x="4343401" y="3661229"/>
                    <a:pt x="4377872" y="3666672"/>
                  </a:cubicBezTo>
                  <a:cubicBezTo>
                    <a:pt x="4412344" y="3672115"/>
                    <a:pt x="4446815" y="3643086"/>
                    <a:pt x="4486729" y="3644900"/>
                  </a:cubicBezTo>
                  <a:cubicBezTo>
                    <a:pt x="4526643" y="3646714"/>
                    <a:pt x="4532086" y="3675743"/>
                    <a:pt x="4617357" y="3677557"/>
                  </a:cubicBezTo>
                  <a:cubicBezTo>
                    <a:pt x="4702628" y="3679371"/>
                    <a:pt x="4998357" y="3655786"/>
                    <a:pt x="4998357" y="3655786"/>
                  </a:cubicBezTo>
                  <a:lnTo>
                    <a:pt x="5542643" y="3666672"/>
                  </a:lnTo>
                  <a:cubicBezTo>
                    <a:pt x="5715000" y="3684815"/>
                    <a:pt x="5907314" y="3702957"/>
                    <a:pt x="6032500" y="3764643"/>
                  </a:cubicBezTo>
                  <a:cubicBezTo>
                    <a:pt x="6157686" y="3826329"/>
                    <a:pt x="6253843" y="3991429"/>
                    <a:pt x="6293757" y="4036786"/>
                  </a:cubicBezTo>
                  <a:cubicBezTo>
                    <a:pt x="6333671" y="4082143"/>
                    <a:pt x="6253843" y="4009572"/>
                    <a:pt x="6271986" y="4036786"/>
                  </a:cubicBezTo>
                  <a:cubicBezTo>
                    <a:pt x="6290129" y="4064000"/>
                    <a:pt x="6351814" y="4129315"/>
                    <a:pt x="6402614" y="4200072"/>
                  </a:cubicBezTo>
                  <a:cubicBezTo>
                    <a:pt x="6453414" y="4270829"/>
                    <a:pt x="6576786" y="4461329"/>
                    <a:pt x="6576786" y="4461329"/>
                  </a:cubicBezTo>
                  <a:lnTo>
                    <a:pt x="6576786" y="4461329"/>
                  </a:lnTo>
                  <a:cubicBezTo>
                    <a:pt x="6576786" y="4573815"/>
                    <a:pt x="6578600" y="4962072"/>
                    <a:pt x="6576786" y="5136243"/>
                  </a:cubicBezTo>
                  <a:cubicBezTo>
                    <a:pt x="6574972" y="5310414"/>
                    <a:pt x="6565900" y="5404757"/>
                    <a:pt x="6565900" y="5506357"/>
                  </a:cubicBezTo>
                  <a:cubicBezTo>
                    <a:pt x="6565900" y="5607957"/>
                    <a:pt x="6576786" y="5745843"/>
                    <a:pt x="6576786" y="5745843"/>
                  </a:cubicBezTo>
                  <a:lnTo>
                    <a:pt x="6576786" y="5745843"/>
                  </a:lnTo>
                  <a:lnTo>
                    <a:pt x="6021614" y="5734957"/>
                  </a:lnTo>
                  <a:lnTo>
                    <a:pt x="3604986" y="5734957"/>
                  </a:lnTo>
                  <a:lnTo>
                    <a:pt x="1231900" y="5713186"/>
                  </a:lnTo>
                  <a:cubicBezTo>
                    <a:pt x="689429" y="5713186"/>
                    <a:pt x="535214" y="5729514"/>
                    <a:pt x="350157" y="5734957"/>
                  </a:cubicBezTo>
                  <a:cubicBezTo>
                    <a:pt x="165100" y="5740400"/>
                    <a:pt x="177800" y="5744029"/>
                    <a:pt x="121557" y="5745843"/>
                  </a:cubicBezTo>
                  <a:cubicBezTo>
                    <a:pt x="65314" y="5747657"/>
                    <a:pt x="25400" y="5769429"/>
                    <a:pt x="12700" y="5745843"/>
                  </a:cubicBezTo>
                  <a:cubicBezTo>
                    <a:pt x="0" y="5722257"/>
                    <a:pt x="23586" y="5680529"/>
                    <a:pt x="45357" y="5604329"/>
                  </a:cubicBezTo>
                  <a:cubicBezTo>
                    <a:pt x="67128" y="5528129"/>
                    <a:pt x="114300" y="5399315"/>
                    <a:pt x="143329" y="5288643"/>
                  </a:cubicBezTo>
                  <a:cubicBezTo>
                    <a:pt x="172358" y="5177972"/>
                    <a:pt x="197758" y="5007428"/>
                    <a:pt x="219529" y="4940300"/>
                  </a:cubicBezTo>
                  <a:cubicBezTo>
                    <a:pt x="241300" y="4873172"/>
                    <a:pt x="273957" y="4885872"/>
                    <a:pt x="273957" y="4885872"/>
                  </a:cubicBezTo>
                  <a:cubicBezTo>
                    <a:pt x="302985" y="4856844"/>
                    <a:pt x="310243" y="4836886"/>
                    <a:pt x="393700" y="4766129"/>
                  </a:cubicBezTo>
                  <a:cubicBezTo>
                    <a:pt x="477157" y="4695372"/>
                    <a:pt x="644071" y="4561115"/>
                    <a:pt x="774700" y="4461329"/>
                  </a:cubicBezTo>
                  <a:cubicBezTo>
                    <a:pt x="905329" y="4361543"/>
                    <a:pt x="1045029" y="4247244"/>
                    <a:pt x="1177472" y="4167415"/>
                  </a:cubicBezTo>
                  <a:cubicBezTo>
                    <a:pt x="1309915" y="4087586"/>
                    <a:pt x="1464129" y="4033157"/>
                    <a:pt x="1569357" y="3982357"/>
                  </a:cubicBezTo>
                  <a:cubicBezTo>
                    <a:pt x="1674586" y="3931557"/>
                    <a:pt x="1810658" y="3929743"/>
                    <a:pt x="1819729" y="3851729"/>
                  </a:cubicBezTo>
                  <a:close/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1" name="Groupe 60"/>
          <p:cNvGrpSpPr/>
          <p:nvPr/>
        </p:nvGrpSpPr>
        <p:grpSpPr>
          <a:xfrm>
            <a:off x="142844" y="0"/>
            <a:ext cx="4312668" cy="6170951"/>
            <a:chOff x="142844" y="0"/>
            <a:chExt cx="4312668" cy="6170951"/>
          </a:xfrm>
        </p:grpSpPr>
        <p:sp>
          <p:nvSpPr>
            <p:cNvPr id="23" name="Forme libre 22"/>
            <p:cNvSpPr/>
            <p:nvPr/>
          </p:nvSpPr>
          <p:spPr>
            <a:xfrm>
              <a:off x="142844" y="0"/>
              <a:ext cx="4312668" cy="6170951"/>
            </a:xfrm>
            <a:custGeom>
              <a:avLst/>
              <a:gdLst>
                <a:gd name="connsiteX0" fmla="*/ 3100917 w 3160184"/>
                <a:gd name="connsiteY0" fmla="*/ 184150 h 3917950"/>
                <a:gd name="connsiteX1" fmla="*/ 3012017 w 3160184"/>
                <a:gd name="connsiteY1" fmla="*/ 69850 h 3917950"/>
                <a:gd name="connsiteX2" fmla="*/ 2859617 w 3160184"/>
                <a:gd name="connsiteY2" fmla="*/ 19050 h 3917950"/>
                <a:gd name="connsiteX3" fmla="*/ 2250017 w 3160184"/>
                <a:gd name="connsiteY3" fmla="*/ 19050 h 3917950"/>
                <a:gd name="connsiteX4" fmla="*/ 1907117 w 3160184"/>
                <a:gd name="connsiteY4" fmla="*/ 44450 h 3917950"/>
                <a:gd name="connsiteX5" fmla="*/ 1843617 w 3160184"/>
                <a:gd name="connsiteY5" fmla="*/ 31750 h 3917950"/>
                <a:gd name="connsiteX6" fmla="*/ 1615017 w 3160184"/>
                <a:gd name="connsiteY6" fmla="*/ 82550 h 3917950"/>
                <a:gd name="connsiteX7" fmla="*/ 1005417 w 3160184"/>
                <a:gd name="connsiteY7" fmla="*/ 82550 h 3917950"/>
                <a:gd name="connsiteX8" fmla="*/ 827617 w 3160184"/>
                <a:gd name="connsiteY8" fmla="*/ 120650 h 3917950"/>
                <a:gd name="connsiteX9" fmla="*/ 726017 w 3160184"/>
                <a:gd name="connsiteY9" fmla="*/ 95250 h 3917950"/>
                <a:gd name="connsiteX10" fmla="*/ 624417 w 3160184"/>
                <a:gd name="connsiteY10" fmla="*/ 95250 h 3917950"/>
                <a:gd name="connsiteX11" fmla="*/ 421217 w 3160184"/>
                <a:gd name="connsiteY11" fmla="*/ 95250 h 3917950"/>
                <a:gd name="connsiteX12" fmla="*/ 256117 w 3160184"/>
                <a:gd name="connsiteY12" fmla="*/ 95250 h 3917950"/>
                <a:gd name="connsiteX13" fmla="*/ 218017 w 3160184"/>
                <a:gd name="connsiteY13" fmla="*/ 57150 h 3917950"/>
                <a:gd name="connsiteX14" fmla="*/ 129117 w 3160184"/>
                <a:gd name="connsiteY14" fmla="*/ 69850 h 3917950"/>
                <a:gd name="connsiteX15" fmla="*/ 27517 w 3160184"/>
                <a:gd name="connsiteY15" fmla="*/ 19050 h 3917950"/>
                <a:gd name="connsiteX16" fmla="*/ 14817 w 3160184"/>
                <a:gd name="connsiteY16" fmla="*/ 184150 h 3917950"/>
                <a:gd name="connsiteX17" fmla="*/ 27517 w 3160184"/>
                <a:gd name="connsiteY17" fmla="*/ 298450 h 3917950"/>
                <a:gd name="connsiteX18" fmla="*/ 65617 w 3160184"/>
                <a:gd name="connsiteY18" fmla="*/ 349250 h 3917950"/>
                <a:gd name="connsiteX19" fmla="*/ 40217 w 3160184"/>
                <a:gd name="connsiteY19" fmla="*/ 501650 h 3917950"/>
                <a:gd name="connsiteX20" fmla="*/ 78317 w 3160184"/>
                <a:gd name="connsiteY20" fmla="*/ 692150 h 3917950"/>
                <a:gd name="connsiteX21" fmla="*/ 52917 w 3160184"/>
                <a:gd name="connsiteY21" fmla="*/ 920750 h 3917950"/>
                <a:gd name="connsiteX22" fmla="*/ 78317 w 3160184"/>
                <a:gd name="connsiteY22" fmla="*/ 1047750 h 3917950"/>
                <a:gd name="connsiteX23" fmla="*/ 40217 w 3160184"/>
                <a:gd name="connsiteY23" fmla="*/ 1200150 h 3917950"/>
                <a:gd name="connsiteX24" fmla="*/ 40217 w 3160184"/>
                <a:gd name="connsiteY24" fmla="*/ 1416050 h 3917950"/>
                <a:gd name="connsiteX25" fmla="*/ 14817 w 3160184"/>
                <a:gd name="connsiteY25" fmla="*/ 1555750 h 3917950"/>
                <a:gd name="connsiteX26" fmla="*/ 52917 w 3160184"/>
                <a:gd name="connsiteY26" fmla="*/ 1593850 h 3917950"/>
                <a:gd name="connsiteX27" fmla="*/ 27517 w 3160184"/>
                <a:gd name="connsiteY27" fmla="*/ 1695450 h 3917950"/>
                <a:gd name="connsiteX28" fmla="*/ 52917 w 3160184"/>
                <a:gd name="connsiteY28" fmla="*/ 1784350 h 3917950"/>
                <a:gd name="connsiteX29" fmla="*/ 27517 w 3160184"/>
                <a:gd name="connsiteY29" fmla="*/ 2063750 h 3917950"/>
                <a:gd name="connsiteX30" fmla="*/ 65617 w 3160184"/>
                <a:gd name="connsiteY30" fmla="*/ 2216150 h 3917950"/>
                <a:gd name="connsiteX31" fmla="*/ 65617 w 3160184"/>
                <a:gd name="connsiteY31" fmla="*/ 2393950 h 3917950"/>
                <a:gd name="connsiteX32" fmla="*/ 78317 w 3160184"/>
                <a:gd name="connsiteY32" fmla="*/ 2444750 h 3917950"/>
                <a:gd name="connsiteX33" fmla="*/ 52917 w 3160184"/>
                <a:gd name="connsiteY33" fmla="*/ 2546350 h 3917950"/>
                <a:gd name="connsiteX34" fmla="*/ 40217 w 3160184"/>
                <a:gd name="connsiteY34" fmla="*/ 2597150 h 3917950"/>
                <a:gd name="connsiteX35" fmla="*/ 52917 w 3160184"/>
                <a:gd name="connsiteY35" fmla="*/ 2711450 h 3917950"/>
                <a:gd name="connsiteX36" fmla="*/ 14817 w 3160184"/>
                <a:gd name="connsiteY36" fmla="*/ 2800350 h 3917950"/>
                <a:gd name="connsiteX37" fmla="*/ 27517 w 3160184"/>
                <a:gd name="connsiteY37" fmla="*/ 2914650 h 3917950"/>
                <a:gd name="connsiteX38" fmla="*/ 27517 w 3160184"/>
                <a:gd name="connsiteY38" fmla="*/ 3117850 h 3917950"/>
                <a:gd name="connsiteX39" fmla="*/ 40217 w 3160184"/>
                <a:gd name="connsiteY39" fmla="*/ 3270250 h 3917950"/>
                <a:gd name="connsiteX40" fmla="*/ 27517 w 3160184"/>
                <a:gd name="connsiteY40" fmla="*/ 3371850 h 3917950"/>
                <a:gd name="connsiteX41" fmla="*/ 40217 w 3160184"/>
                <a:gd name="connsiteY41" fmla="*/ 3409950 h 3917950"/>
                <a:gd name="connsiteX42" fmla="*/ 268817 w 3160184"/>
                <a:gd name="connsiteY42" fmla="*/ 3651250 h 3917950"/>
                <a:gd name="connsiteX43" fmla="*/ 484717 w 3160184"/>
                <a:gd name="connsiteY43" fmla="*/ 3816350 h 3917950"/>
                <a:gd name="connsiteX44" fmla="*/ 675217 w 3160184"/>
                <a:gd name="connsiteY44" fmla="*/ 3905250 h 3917950"/>
                <a:gd name="connsiteX45" fmla="*/ 1195917 w 3160184"/>
                <a:gd name="connsiteY45" fmla="*/ 3892550 h 3917950"/>
                <a:gd name="connsiteX46" fmla="*/ 1767417 w 3160184"/>
                <a:gd name="connsiteY46" fmla="*/ 3867150 h 3917950"/>
                <a:gd name="connsiteX47" fmla="*/ 2173817 w 3160184"/>
                <a:gd name="connsiteY47" fmla="*/ 3829050 h 3917950"/>
                <a:gd name="connsiteX48" fmla="*/ 2631017 w 3160184"/>
                <a:gd name="connsiteY48" fmla="*/ 3740150 h 3917950"/>
                <a:gd name="connsiteX49" fmla="*/ 2834217 w 3160184"/>
                <a:gd name="connsiteY49" fmla="*/ 3714750 h 3917950"/>
                <a:gd name="connsiteX50" fmla="*/ 3113617 w 3160184"/>
                <a:gd name="connsiteY50" fmla="*/ 3829050 h 3917950"/>
                <a:gd name="connsiteX51" fmla="*/ 3113617 w 3160184"/>
                <a:gd name="connsiteY51" fmla="*/ 3752850 h 3917950"/>
                <a:gd name="connsiteX52" fmla="*/ 3088217 w 3160184"/>
                <a:gd name="connsiteY52" fmla="*/ 3498850 h 3917950"/>
                <a:gd name="connsiteX53" fmla="*/ 3113617 w 3160184"/>
                <a:gd name="connsiteY53" fmla="*/ 3054350 h 3917950"/>
                <a:gd name="connsiteX54" fmla="*/ 3100917 w 3160184"/>
                <a:gd name="connsiteY54" fmla="*/ 2914650 h 3917950"/>
                <a:gd name="connsiteX55" fmla="*/ 3100917 w 3160184"/>
                <a:gd name="connsiteY55" fmla="*/ 1809750 h 3917950"/>
                <a:gd name="connsiteX56" fmla="*/ 3100917 w 3160184"/>
                <a:gd name="connsiteY56" fmla="*/ 1098550 h 3917950"/>
                <a:gd name="connsiteX57" fmla="*/ 3113617 w 3160184"/>
                <a:gd name="connsiteY57" fmla="*/ 450850 h 3917950"/>
                <a:gd name="connsiteX58" fmla="*/ 3113617 w 3160184"/>
                <a:gd name="connsiteY58" fmla="*/ 260350 h 3917950"/>
                <a:gd name="connsiteX59" fmla="*/ 3100917 w 3160184"/>
                <a:gd name="connsiteY59" fmla="*/ 184150 h 39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160184" h="3917950">
                  <a:moveTo>
                    <a:pt x="3100917" y="184150"/>
                  </a:moveTo>
                  <a:cubicBezTo>
                    <a:pt x="3076575" y="140758"/>
                    <a:pt x="3052234" y="97367"/>
                    <a:pt x="3012017" y="69850"/>
                  </a:cubicBezTo>
                  <a:cubicBezTo>
                    <a:pt x="2971800" y="42333"/>
                    <a:pt x="2986617" y="27517"/>
                    <a:pt x="2859617" y="19050"/>
                  </a:cubicBezTo>
                  <a:cubicBezTo>
                    <a:pt x="2732617" y="10583"/>
                    <a:pt x="2408767" y="14817"/>
                    <a:pt x="2250017" y="19050"/>
                  </a:cubicBezTo>
                  <a:cubicBezTo>
                    <a:pt x="2091267" y="23283"/>
                    <a:pt x="1974850" y="42333"/>
                    <a:pt x="1907117" y="44450"/>
                  </a:cubicBezTo>
                  <a:cubicBezTo>
                    <a:pt x="1839384" y="46567"/>
                    <a:pt x="1892300" y="25400"/>
                    <a:pt x="1843617" y="31750"/>
                  </a:cubicBezTo>
                  <a:cubicBezTo>
                    <a:pt x="1794934" y="38100"/>
                    <a:pt x="1754717" y="74083"/>
                    <a:pt x="1615017" y="82550"/>
                  </a:cubicBezTo>
                  <a:cubicBezTo>
                    <a:pt x="1475317" y="91017"/>
                    <a:pt x="1136650" y="76200"/>
                    <a:pt x="1005417" y="82550"/>
                  </a:cubicBezTo>
                  <a:cubicBezTo>
                    <a:pt x="874184" y="88900"/>
                    <a:pt x="874184" y="118533"/>
                    <a:pt x="827617" y="120650"/>
                  </a:cubicBezTo>
                  <a:cubicBezTo>
                    <a:pt x="781050" y="122767"/>
                    <a:pt x="759884" y="99483"/>
                    <a:pt x="726017" y="95250"/>
                  </a:cubicBezTo>
                  <a:cubicBezTo>
                    <a:pt x="692150" y="91017"/>
                    <a:pt x="624417" y="95250"/>
                    <a:pt x="624417" y="95250"/>
                  </a:cubicBezTo>
                  <a:lnTo>
                    <a:pt x="421217" y="95250"/>
                  </a:lnTo>
                  <a:cubicBezTo>
                    <a:pt x="359834" y="95250"/>
                    <a:pt x="289984" y="101600"/>
                    <a:pt x="256117" y="95250"/>
                  </a:cubicBezTo>
                  <a:cubicBezTo>
                    <a:pt x="222250" y="88900"/>
                    <a:pt x="239184" y="61383"/>
                    <a:pt x="218017" y="57150"/>
                  </a:cubicBezTo>
                  <a:cubicBezTo>
                    <a:pt x="196850" y="52917"/>
                    <a:pt x="160867" y="76200"/>
                    <a:pt x="129117" y="69850"/>
                  </a:cubicBezTo>
                  <a:cubicBezTo>
                    <a:pt x="97367" y="63500"/>
                    <a:pt x="46567" y="0"/>
                    <a:pt x="27517" y="19050"/>
                  </a:cubicBezTo>
                  <a:cubicBezTo>
                    <a:pt x="8467" y="38100"/>
                    <a:pt x="14817" y="137583"/>
                    <a:pt x="14817" y="184150"/>
                  </a:cubicBezTo>
                  <a:cubicBezTo>
                    <a:pt x="14817" y="230717"/>
                    <a:pt x="19050" y="270933"/>
                    <a:pt x="27517" y="298450"/>
                  </a:cubicBezTo>
                  <a:cubicBezTo>
                    <a:pt x="35984" y="325967"/>
                    <a:pt x="63500" y="315383"/>
                    <a:pt x="65617" y="349250"/>
                  </a:cubicBezTo>
                  <a:cubicBezTo>
                    <a:pt x="67734" y="383117"/>
                    <a:pt x="38100" y="444500"/>
                    <a:pt x="40217" y="501650"/>
                  </a:cubicBezTo>
                  <a:cubicBezTo>
                    <a:pt x="42334" y="558800"/>
                    <a:pt x="76200" y="622300"/>
                    <a:pt x="78317" y="692150"/>
                  </a:cubicBezTo>
                  <a:cubicBezTo>
                    <a:pt x="80434" y="762000"/>
                    <a:pt x="52917" y="861483"/>
                    <a:pt x="52917" y="920750"/>
                  </a:cubicBezTo>
                  <a:cubicBezTo>
                    <a:pt x="52917" y="980017"/>
                    <a:pt x="80434" y="1001183"/>
                    <a:pt x="78317" y="1047750"/>
                  </a:cubicBezTo>
                  <a:cubicBezTo>
                    <a:pt x="76200" y="1094317"/>
                    <a:pt x="46567" y="1138767"/>
                    <a:pt x="40217" y="1200150"/>
                  </a:cubicBezTo>
                  <a:cubicBezTo>
                    <a:pt x="33867" y="1261533"/>
                    <a:pt x="44450" y="1356783"/>
                    <a:pt x="40217" y="1416050"/>
                  </a:cubicBezTo>
                  <a:cubicBezTo>
                    <a:pt x="35984" y="1475317"/>
                    <a:pt x="12700" y="1526117"/>
                    <a:pt x="14817" y="1555750"/>
                  </a:cubicBezTo>
                  <a:cubicBezTo>
                    <a:pt x="16934" y="1585383"/>
                    <a:pt x="50800" y="1570567"/>
                    <a:pt x="52917" y="1593850"/>
                  </a:cubicBezTo>
                  <a:cubicBezTo>
                    <a:pt x="55034" y="1617133"/>
                    <a:pt x="27517" y="1663700"/>
                    <a:pt x="27517" y="1695450"/>
                  </a:cubicBezTo>
                  <a:cubicBezTo>
                    <a:pt x="27517" y="1727200"/>
                    <a:pt x="52917" y="1722967"/>
                    <a:pt x="52917" y="1784350"/>
                  </a:cubicBezTo>
                  <a:cubicBezTo>
                    <a:pt x="52917" y="1845733"/>
                    <a:pt x="25400" y="1991783"/>
                    <a:pt x="27517" y="2063750"/>
                  </a:cubicBezTo>
                  <a:cubicBezTo>
                    <a:pt x="29634" y="2135717"/>
                    <a:pt x="59267" y="2161117"/>
                    <a:pt x="65617" y="2216150"/>
                  </a:cubicBezTo>
                  <a:cubicBezTo>
                    <a:pt x="71967" y="2271183"/>
                    <a:pt x="63500" y="2355850"/>
                    <a:pt x="65617" y="2393950"/>
                  </a:cubicBezTo>
                  <a:cubicBezTo>
                    <a:pt x="67734" y="2432050"/>
                    <a:pt x="80434" y="2419350"/>
                    <a:pt x="78317" y="2444750"/>
                  </a:cubicBezTo>
                  <a:cubicBezTo>
                    <a:pt x="76200" y="2470150"/>
                    <a:pt x="52917" y="2546350"/>
                    <a:pt x="52917" y="2546350"/>
                  </a:cubicBezTo>
                  <a:cubicBezTo>
                    <a:pt x="46567" y="2571750"/>
                    <a:pt x="40217" y="2569633"/>
                    <a:pt x="40217" y="2597150"/>
                  </a:cubicBezTo>
                  <a:cubicBezTo>
                    <a:pt x="40217" y="2624667"/>
                    <a:pt x="57150" y="2677583"/>
                    <a:pt x="52917" y="2711450"/>
                  </a:cubicBezTo>
                  <a:cubicBezTo>
                    <a:pt x="48684" y="2745317"/>
                    <a:pt x="19050" y="2766483"/>
                    <a:pt x="14817" y="2800350"/>
                  </a:cubicBezTo>
                  <a:cubicBezTo>
                    <a:pt x="10584" y="2834217"/>
                    <a:pt x="25400" y="2861733"/>
                    <a:pt x="27517" y="2914650"/>
                  </a:cubicBezTo>
                  <a:cubicBezTo>
                    <a:pt x="29634" y="2967567"/>
                    <a:pt x="25400" y="3058583"/>
                    <a:pt x="27517" y="3117850"/>
                  </a:cubicBezTo>
                  <a:cubicBezTo>
                    <a:pt x="29634" y="3177117"/>
                    <a:pt x="40217" y="3227917"/>
                    <a:pt x="40217" y="3270250"/>
                  </a:cubicBezTo>
                  <a:cubicBezTo>
                    <a:pt x="40217" y="3312583"/>
                    <a:pt x="27517" y="3348567"/>
                    <a:pt x="27517" y="3371850"/>
                  </a:cubicBezTo>
                  <a:cubicBezTo>
                    <a:pt x="27517" y="3395133"/>
                    <a:pt x="0" y="3363383"/>
                    <a:pt x="40217" y="3409950"/>
                  </a:cubicBezTo>
                  <a:cubicBezTo>
                    <a:pt x="80434" y="3456517"/>
                    <a:pt x="194734" y="3583517"/>
                    <a:pt x="268817" y="3651250"/>
                  </a:cubicBezTo>
                  <a:cubicBezTo>
                    <a:pt x="342900" y="3718983"/>
                    <a:pt x="416984" y="3774017"/>
                    <a:pt x="484717" y="3816350"/>
                  </a:cubicBezTo>
                  <a:cubicBezTo>
                    <a:pt x="552450" y="3858683"/>
                    <a:pt x="556684" y="3892550"/>
                    <a:pt x="675217" y="3905250"/>
                  </a:cubicBezTo>
                  <a:cubicBezTo>
                    <a:pt x="793750" y="3917950"/>
                    <a:pt x="1195917" y="3892550"/>
                    <a:pt x="1195917" y="3892550"/>
                  </a:cubicBezTo>
                  <a:lnTo>
                    <a:pt x="1767417" y="3867150"/>
                  </a:lnTo>
                  <a:cubicBezTo>
                    <a:pt x="1930400" y="3856567"/>
                    <a:pt x="2029884" y="3850217"/>
                    <a:pt x="2173817" y="3829050"/>
                  </a:cubicBezTo>
                  <a:cubicBezTo>
                    <a:pt x="2317750" y="3807883"/>
                    <a:pt x="2520951" y="3759200"/>
                    <a:pt x="2631017" y="3740150"/>
                  </a:cubicBezTo>
                  <a:cubicBezTo>
                    <a:pt x="2741083" y="3721100"/>
                    <a:pt x="2753784" y="3699933"/>
                    <a:pt x="2834217" y="3714750"/>
                  </a:cubicBezTo>
                  <a:cubicBezTo>
                    <a:pt x="2914650" y="3729567"/>
                    <a:pt x="3067050" y="3822700"/>
                    <a:pt x="3113617" y="3829050"/>
                  </a:cubicBezTo>
                  <a:cubicBezTo>
                    <a:pt x="3160184" y="3835400"/>
                    <a:pt x="3117850" y="3807883"/>
                    <a:pt x="3113617" y="3752850"/>
                  </a:cubicBezTo>
                  <a:cubicBezTo>
                    <a:pt x="3109384" y="3697817"/>
                    <a:pt x="3088217" y="3615267"/>
                    <a:pt x="3088217" y="3498850"/>
                  </a:cubicBezTo>
                  <a:cubicBezTo>
                    <a:pt x="3088217" y="3382433"/>
                    <a:pt x="3111500" y="3151717"/>
                    <a:pt x="3113617" y="3054350"/>
                  </a:cubicBezTo>
                  <a:cubicBezTo>
                    <a:pt x="3115734" y="2956983"/>
                    <a:pt x="3103034" y="3122083"/>
                    <a:pt x="3100917" y="2914650"/>
                  </a:cubicBezTo>
                  <a:cubicBezTo>
                    <a:pt x="3098800" y="2707217"/>
                    <a:pt x="3100917" y="1809750"/>
                    <a:pt x="3100917" y="1809750"/>
                  </a:cubicBezTo>
                  <a:cubicBezTo>
                    <a:pt x="3100917" y="1507067"/>
                    <a:pt x="3098800" y="1325033"/>
                    <a:pt x="3100917" y="1098550"/>
                  </a:cubicBezTo>
                  <a:cubicBezTo>
                    <a:pt x="3103034" y="872067"/>
                    <a:pt x="3111500" y="590550"/>
                    <a:pt x="3113617" y="450850"/>
                  </a:cubicBezTo>
                  <a:cubicBezTo>
                    <a:pt x="3115734" y="311150"/>
                    <a:pt x="3113617" y="260350"/>
                    <a:pt x="3113617" y="260350"/>
                  </a:cubicBezTo>
                  <a:lnTo>
                    <a:pt x="3100917" y="184150"/>
                  </a:ln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20000"/>
              </a:blip>
              <a:stretch>
                <a:fillRect/>
              </a:stretch>
            </a:blipFill>
            <a:ln w="3175">
              <a:solidFill>
                <a:srgbClr val="00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56" name="Groupe 55"/>
            <p:cNvGrpSpPr/>
            <p:nvPr/>
          </p:nvGrpSpPr>
          <p:grpSpPr>
            <a:xfrm>
              <a:off x="857224" y="285728"/>
              <a:ext cx="3429024" cy="5572164"/>
              <a:chOff x="857224" y="500042"/>
              <a:chExt cx="3214710" cy="5357850"/>
            </a:xfrm>
          </p:grpSpPr>
          <p:pic>
            <p:nvPicPr>
              <p:cNvPr id="59" name="Image 58" descr="0288b258-af01-11e0-997a-c9dfcb346bdc.jpg"/>
              <p:cNvPicPr>
                <a:picLocks noChangeAspect="1"/>
              </p:cNvPicPr>
              <p:nvPr/>
            </p:nvPicPr>
            <p:blipFill>
              <a:blip r:embed="rId13" cstate="print"/>
              <a:srcRect l="73999" t="71250" r="20001" b="20247"/>
              <a:stretch>
                <a:fillRect/>
              </a:stretch>
            </p:blipFill>
            <p:spPr>
              <a:xfrm>
                <a:off x="3000362" y="4214817"/>
                <a:ext cx="252000" cy="447714"/>
              </a:xfrm>
              <a:prstGeom prst="rect">
                <a:avLst/>
              </a:prstGeom>
            </p:spPr>
          </p:pic>
          <p:sp>
            <p:nvSpPr>
              <p:cNvPr id="55" name="Forme libre 54"/>
              <p:cNvSpPr/>
              <p:nvPr/>
            </p:nvSpPr>
            <p:spPr>
              <a:xfrm>
                <a:off x="2971800" y="4408714"/>
                <a:ext cx="185057" cy="402772"/>
              </a:xfrm>
              <a:custGeom>
                <a:avLst/>
                <a:gdLst>
                  <a:gd name="connsiteX0" fmla="*/ 185057 w 185057"/>
                  <a:gd name="connsiteY0" fmla="*/ 261257 h 402772"/>
                  <a:gd name="connsiteX1" fmla="*/ 0 w 185057"/>
                  <a:gd name="connsiteY1" fmla="*/ 402772 h 402772"/>
                  <a:gd name="connsiteX2" fmla="*/ 0 w 185057"/>
                  <a:gd name="connsiteY2" fmla="*/ 32657 h 402772"/>
                  <a:gd name="connsiteX3" fmla="*/ 10886 w 185057"/>
                  <a:gd name="connsiteY3" fmla="*/ 0 h 402772"/>
                  <a:gd name="connsiteX4" fmla="*/ 130629 w 185057"/>
                  <a:gd name="connsiteY4" fmla="*/ 163286 h 402772"/>
                  <a:gd name="connsiteX5" fmla="*/ 185057 w 185057"/>
                  <a:gd name="connsiteY5" fmla="*/ 261257 h 40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5057" h="402772">
                    <a:moveTo>
                      <a:pt x="185057" y="261257"/>
                    </a:moveTo>
                    <a:lnTo>
                      <a:pt x="0" y="402772"/>
                    </a:lnTo>
                    <a:lnTo>
                      <a:pt x="0" y="32657"/>
                    </a:lnTo>
                    <a:lnTo>
                      <a:pt x="10886" y="0"/>
                    </a:lnTo>
                    <a:lnTo>
                      <a:pt x="130629" y="163286"/>
                    </a:lnTo>
                    <a:lnTo>
                      <a:pt x="185057" y="261257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0" name="Forme libre 59"/>
              <p:cNvSpPr/>
              <p:nvPr/>
            </p:nvSpPr>
            <p:spPr>
              <a:xfrm>
                <a:off x="857224" y="500042"/>
                <a:ext cx="3214710" cy="5357850"/>
              </a:xfrm>
              <a:custGeom>
                <a:avLst/>
                <a:gdLst>
                  <a:gd name="connsiteX0" fmla="*/ 2050143 w 2962729"/>
                  <a:gd name="connsiteY0" fmla="*/ 5337628 h 5397499"/>
                  <a:gd name="connsiteX1" fmla="*/ 613228 w 2962729"/>
                  <a:gd name="connsiteY1" fmla="*/ 5326743 h 5397499"/>
                  <a:gd name="connsiteX2" fmla="*/ 449943 w 2962729"/>
                  <a:gd name="connsiteY2" fmla="*/ 5326743 h 5397499"/>
                  <a:gd name="connsiteX3" fmla="*/ 319314 w 2962729"/>
                  <a:gd name="connsiteY3" fmla="*/ 5337628 h 5397499"/>
                  <a:gd name="connsiteX4" fmla="*/ 297543 w 2962729"/>
                  <a:gd name="connsiteY4" fmla="*/ 4967514 h 5397499"/>
                  <a:gd name="connsiteX5" fmla="*/ 264886 w 2962729"/>
                  <a:gd name="connsiteY5" fmla="*/ 4597400 h 5397499"/>
                  <a:gd name="connsiteX6" fmla="*/ 254000 w 2962729"/>
                  <a:gd name="connsiteY6" fmla="*/ 4455886 h 5397499"/>
                  <a:gd name="connsiteX7" fmla="*/ 188686 w 2962729"/>
                  <a:gd name="connsiteY7" fmla="*/ 4281714 h 5397499"/>
                  <a:gd name="connsiteX8" fmla="*/ 156028 w 2962729"/>
                  <a:gd name="connsiteY8" fmla="*/ 4216400 h 5397499"/>
                  <a:gd name="connsiteX9" fmla="*/ 134257 w 2962729"/>
                  <a:gd name="connsiteY9" fmla="*/ 4216400 h 5397499"/>
                  <a:gd name="connsiteX10" fmla="*/ 68943 w 2962729"/>
                  <a:gd name="connsiteY10" fmla="*/ 4085771 h 5397499"/>
                  <a:gd name="connsiteX11" fmla="*/ 90714 w 2962729"/>
                  <a:gd name="connsiteY11" fmla="*/ 3955143 h 5397499"/>
                  <a:gd name="connsiteX12" fmla="*/ 36286 w 2962729"/>
                  <a:gd name="connsiteY12" fmla="*/ 3846286 h 5397499"/>
                  <a:gd name="connsiteX13" fmla="*/ 3628 w 2962729"/>
                  <a:gd name="connsiteY13" fmla="*/ 3726543 h 5397499"/>
                  <a:gd name="connsiteX14" fmla="*/ 58057 w 2962729"/>
                  <a:gd name="connsiteY14" fmla="*/ 3606800 h 5397499"/>
                  <a:gd name="connsiteX15" fmla="*/ 47171 w 2962729"/>
                  <a:gd name="connsiteY15" fmla="*/ 3508828 h 5397499"/>
                  <a:gd name="connsiteX16" fmla="*/ 58057 w 2962729"/>
                  <a:gd name="connsiteY16" fmla="*/ 3389086 h 5397499"/>
                  <a:gd name="connsiteX17" fmla="*/ 123371 w 2962729"/>
                  <a:gd name="connsiteY17" fmla="*/ 3323771 h 5397499"/>
                  <a:gd name="connsiteX18" fmla="*/ 58057 w 2962729"/>
                  <a:gd name="connsiteY18" fmla="*/ 3258457 h 5397499"/>
                  <a:gd name="connsiteX19" fmla="*/ 134257 w 2962729"/>
                  <a:gd name="connsiteY19" fmla="*/ 3182257 h 5397499"/>
                  <a:gd name="connsiteX20" fmla="*/ 68943 w 2962729"/>
                  <a:gd name="connsiteY20" fmla="*/ 3116943 h 5397499"/>
                  <a:gd name="connsiteX21" fmla="*/ 101600 w 2962729"/>
                  <a:gd name="connsiteY21" fmla="*/ 2953657 h 5397499"/>
                  <a:gd name="connsiteX22" fmla="*/ 112486 w 2962729"/>
                  <a:gd name="connsiteY22" fmla="*/ 2899228 h 5397499"/>
                  <a:gd name="connsiteX23" fmla="*/ 36286 w 2962729"/>
                  <a:gd name="connsiteY23" fmla="*/ 2659743 h 5397499"/>
                  <a:gd name="connsiteX24" fmla="*/ 36286 w 2962729"/>
                  <a:gd name="connsiteY24" fmla="*/ 2322286 h 5397499"/>
                  <a:gd name="connsiteX25" fmla="*/ 90714 w 2962729"/>
                  <a:gd name="connsiteY25" fmla="*/ 1995714 h 5397499"/>
                  <a:gd name="connsiteX26" fmla="*/ 275771 w 2962729"/>
                  <a:gd name="connsiteY26" fmla="*/ 1756228 h 5397499"/>
                  <a:gd name="connsiteX27" fmla="*/ 460828 w 2962729"/>
                  <a:gd name="connsiteY27" fmla="*/ 1571171 h 5397499"/>
                  <a:gd name="connsiteX28" fmla="*/ 493486 w 2962729"/>
                  <a:gd name="connsiteY28" fmla="*/ 1516743 h 5397499"/>
                  <a:gd name="connsiteX29" fmla="*/ 417286 w 2962729"/>
                  <a:gd name="connsiteY29" fmla="*/ 1418771 h 5397499"/>
                  <a:gd name="connsiteX30" fmla="*/ 319314 w 2962729"/>
                  <a:gd name="connsiteY30" fmla="*/ 1266371 h 5397499"/>
                  <a:gd name="connsiteX31" fmla="*/ 286657 w 2962729"/>
                  <a:gd name="connsiteY31" fmla="*/ 1190171 h 5397499"/>
                  <a:gd name="connsiteX32" fmla="*/ 264886 w 2962729"/>
                  <a:gd name="connsiteY32" fmla="*/ 1103086 h 5397499"/>
                  <a:gd name="connsiteX33" fmla="*/ 221343 w 2962729"/>
                  <a:gd name="connsiteY33" fmla="*/ 1016000 h 5397499"/>
                  <a:gd name="connsiteX34" fmla="*/ 177800 w 2962729"/>
                  <a:gd name="connsiteY34" fmla="*/ 852714 h 5397499"/>
                  <a:gd name="connsiteX35" fmla="*/ 188686 w 2962729"/>
                  <a:gd name="connsiteY35" fmla="*/ 798286 h 5397499"/>
                  <a:gd name="connsiteX36" fmla="*/ 134257 w 2962729"/>
                  <a:gd name="connsiteY36" fmla="*/ 700314 h 5397499"/>
                  <a:gd name="connsiteX37" fmla="*/ 68943 w 2962729"/>
                  <a:gd name="connsiteY37" fmla="*/ 602343 h 5397499"/>
                  <a:gd name="connsiteX38" fmla="*/ 123371 w 2962729"/>
                  <a:gd name="connsiteY38" fmla="*/ 384628 h 5397499"/>
                  <a:gd name="connsiteX39" fmla="*/ 243114 w 2962729"/>
                  <a:gd name="connsiteY39" fmla="*/ 210457 h 5397499"/>
                  <a:gd name="connsiteX40" fmla="*/ 471714 w 2962729"/>
                  <a:gd name="connsiteY40" fmla="*/ 68943 h 5397499"/>
                  <a:gd name="connsiteX41" fmla="*/ 700314 w 2962729"/>
                  <a:gd name="connsiteY41" fmla="*/ 3628 h 5397499"/>
                  <a:gd name="connsiteX42" fmla="*/ 994228 w 2962729"/>
                  <a:gd name="connsiteY42" fmla="*/ 90714 h 5397499"/>
                  <a:gd name="connsiteX43" fmla="*/ 1092200 w 2962729"/>
                  <a:gd name="connsiteY43" fmla="*/ 188686 h 5397499"/>
                  <a:gd name="connsiteX44" fmla="*/ 1135743 w 2962729"/>
                  <a:gd name="connsiteY44" fmla="*/ 243114 h 5397499"/>
                  <a:gd name="connsiteX45" fmla="*/ 1255486 w 2962729"/>
                  <a:gd name="connsiteY45" fmla="*/ 297543 h 5397499"/>
                  <a:gd name="connsiteX46" fmla="*/ 1331686 w 2962729"/>
                  <a:gd name="connsiteY46" fmla="*/ 482600 h 5397499"/>
                  <a:gd name="connsiteX47" fmla="*/ 1331686 w 2962729"/>
                  <a:gd name="connsiteY47" fmla="*/ 602343 h 5397499"/>
                  <a:gd name="connsiteX48" fmla="*/ 1299028 w 2962729"/>
                  <a:gd name="connsiteY48" fmla="*/ 678543 h 5397499"/>
                  <a:gd name="connsiteX49" fmla="*/ 1386114 w 2962729"/>
                  <a:gd name="connsiteY49" fmla="*/ 820057 h 5397499"/>
                  <a:gd name="connsiteX50" fmla="*/ 1407886 w 2962729"/>
                  <a:gd name="connsiteY50" fmla="*/ 972457 h 5397499"/>
                  <a:gd name="connsiteX51" fmla="*/ 1462314 w 2962729"/>
                  <a:gd name="connsiteY51" fmla="*/ 1103086 h 5397499"/>
                  <a:gd name="connsiteX52" fmla="*/ 1549400 w 2962729"/>
                  <a:gd name="connsiteY52" fmla="*/ 1233714 h 5397499"/>
                  <a:gd name="connsiteX53" fmla="*/ 1451428 w 2962729"/>
                  <a:gd name="connsiteY53" fmla="*/ 1277257 h 5397499"/>
                  <a:gd name="connsiteX54" fmla="*/ 1484086 w 2962729"/>
                  <a:gd name="connsiteY54" fmla="*/ 1331686 h 5397499"/>
                  <a:gd name="connsiteX55" fmla="*/ 1516743 w 2962729"/>
                  <a:gd name="connsiteY55" fmla="*/ 1418771 h 5397499"/>
                  <a:gd name="connsiteX56" fmla="*/ 1647371 w 2962729"/>
                  <a:gd name="connsiteY56" fmla="*/ 1451428 h 5397499"/>
                  <a:gd name="connsiteX57" fmla="*/ 1941286 w 2962729"/>
                  <a:gd name="connsiteY57" fmla="*/ 1538514 h 5397499"/>
                  <a:gd name="connsiteX58" fmla="*/ 2169886 w 2962729"/>
                  <a:gd name="connsiteY58" fmla="*/ 1680028 h 5397499"/>
                  <a:gd name="connsiteX59" fmla="*/ 2431143 w 2962729"/>
                  <a:gd name="connsiteY59" fmla="*/ 2115457 h 5397499"/>
                  <a:gd name="connsiteX60" fmla="*/ 2692400 w 2962729"/>
                  <a:gd name="connsiteY60" fmla="*/ 2681514 h 5397499"/>
                  <a:gd name="connsiteX61" fmla="*/ 2877457 w 2962729"/>
                  <a:gd name="connsiteY61" fmla="*/ 2997200 h 5397499"/>
                  <a:gd name="connsiteX62" fmla="*/ 2953657 w 2962729"/>
                  <a:gd name="connsiteY62" fmla="*/ 3214914 h 5397499"/>
                  <a:gd name="connsiteX63" fmla="*/ 2823028 w 2962729"/>
                  <a:gd name="connsiteY63" fmla="*/ 3595914 h 5397499"/>
                  <a:gd name="connsiteX64" fmla="*/ 2550886 w 2962729"/>
                  <a:gd name="connsiteY64" fmla="*/ 3922486 h 5397499"/>
                  <a:gd name="connsiteX65" fmla="*/ 2442028 w 2962729"/>
                  <a:gd name="connsiteY65" fmla="*/ 4042228 h 5397499"/>
                  <a:gd name="connsiteX66" fmla="*/ 2300514 w 2962729"/>
                  <a:gd name="connsiteY66" fmla="*/ 4064000 h 5397499"/>
                  <a:gd name="connsiteX67" fmla="*/ 2126343 w 2962729"/>
                  <a:gd name="connsiteY67" fmla="*/ 4227286 h 5397499"/>
                  <a:gd name="connsiteX68" fmla="*/ 2006600 w 2962729"/>
                  <a:gd name="connsiteY68" fmla="*/ 4292600 h 5397499"/>
                  <a:gd name="connsiteX69" fmla="*/ 2050143 w 2962729"/>
                  <a:gd name="connsiteY69" fmla="*/ 3737428 h 5397499"/>
                  <a:gd name="connsiteX70" fmla="*/ 2104571 w 2962729"/>
                  <a:gd name="connsiteY70" fmla="*/ 3683000 h 5397499"/>
                  <a:gd name="connsiteX71" fmla="*/ 2180771 w 2962729"/>
                  <a:gd name="connsiteY71" fmla="*/ 3585028 h 5397499"/>
                  <a:gd name="connsiteX72" fmla="*/ 2191657 w 2962729"/>
                  <a:gd name="connsiteY72" fmla="*/ 3476171 h 5397499"/>
                  <a:gd name="connsiteX73" fmla="*/ 2278743 w 2962729"/>
                  <a:gd name="connsiteY73" fmla="*/ 3378200 h 5397499"/>
                  <a:gd name="connsiteX74" fmla="*/ 2267857 w 2962729"/>
                  <a:gd name="connsiteY74" fmla="*/ 3258457 h 5397499"/>
                  <a:gd name="connsiteX75" fmla="*/ 2300514 w 2962729"/>
                  <a:gd name="connsiteY75" fmla="*/ 3204028 h 5397499"/>
                  <a:gd name="connsiteX76" fmla="*/ 2202543 w 2962729"/>
                  <a:gd name="connsiteY76" fmla="*/ 3171371 h 5397499"/>
                  <a:gd name="connsiteX77" fmla="*/ 2126343 w 2962729"/>
                  <a:gd name="connsiteY77" fmla="*/ 3029857 h 5397499"/>
                  <a:gd name="connsiteX78" fmla="*/ 2104571 w 2962729"/>
                  <a:gd name="connsiteY78" fmla="*/ 3106057 h 5397499"/>
                  <a:gd name="connsiteX79" fmla="*/ 2082800 w 2962729"/>
                  <a:gd name="connsiteY79" fmla="*/ 3443514 h 5397499"/>
                  <a:gd name="connsiteX80" fmla="*/ 2006600 w 2962729"/>
                  <a:gd name="connsiteY80" fmla="*/ 3639457 h 5397499"/>
                  <a:gd name="connsiteX81" fmla="*/ 2006600 w 2962729"/>
                  <a:gd name="connsiteY81" fmla="*/ 4477657 h 5397499"/>
                  <a:gd name="connsiteX82" fmla="*/ 2017486 w 2962729"/>
                  <a:gd name="connsiteY82" fmla="*/ 4771571 h 5397499"/>
                  <a:gd name="connsiteX83" fmla="*/ 2017486 w 2962729"/>
                  <a:gd name="connsiteY83" fmla="*/ 5000171 h 5397499"/>
                  <a:gd name="connsiteX84" fmla="*/ 2039257 w 2962729"/>
                  <a:gd name="connsiteY84" fmla="*/ 5185228 h 5397499"/>
                  <a:gd name="connsiteX85" fmla="*/ 2050143 w 2962729"/>
                  <a:gd name="connsiteY85" fmla="*/ 5337628 h 53974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</a:cxnLst>
                <a:rect l="l" t="t" r="r" b="b"/>
                <a:pathLst>
                  <a:path w="2962729" h="5397499">
                    <a:moveTo>
                      <a:pt x="2050143" y="5337628"/>
                    </a:moveTo>
                    <a:cubicBezTo>
                      <a:pt x="1812472" y="5361214"/>
                      <a:pt x="613228" y="5326743"/>
                      <a:pt x="613228" y="5326743"/>
                    </a:cubicBezTo>
                    <a:cubicBezTo>
                      <a:pt x="346528" y="5324929"/>
                      <a:pt x="498929" y="5324929"/>
                      <a:pt x="449943" y="5326743"/>
                    </a:cubicBezTo>
                    <a:cubicBezTo>
                      <a:pt x="400957" y="5328557"/>
                      <a:pt x="344714" y="5397499"/>
                      <a:pt x="319314" y="5337628"/>
                    </a:cubicBezTo>
                    <a:cubicBezTo>
                      <a:pt x="293914" y="5277757"/>
                      <a:pt x="306614" y="5090885"/>
                      <a:pt x="297543" y="4967514"/>
                    </a:cubicBezTo>
                    <a:cubicBezTo>
                      <a:pt x="288472" y="4844143"/>
                      <a:pt x="272143" y="4682671"/>
                      <a:pt x="264886" y="4597400"/>
                    </a:cubicBezTo>
                    <a:cubicBezTo>
                      <a:pt x="257629" y="4512129"/>
                      <a:pt x="266700" y="4508500"/>
                      <a:pt x="254000" y="4455886"/>
                    </a:cubicBezTo>
                    <a:cubicBezTo>
                      <a:pt x="241300" y="4403272"/>
                      <a:pt x="205015" y="4321628"/>
                      <a:pt x="188686" y="4281714"/>
                    </a:cubicBezTo>
                    <a:cubicBezTo>
                      <a:pt x="172357" y="4241800"/>
                      <a:pt x="165100" y="4227286"/>
                      <a:pt x="156028" y="4216400"/>
                    </a:cubicBezTo>
                    <a:cubicBezTo>
                      <a:pt x="146957" y="4205514"/>
                      <a:pt x="148771" y="4238171"/>
                      <a:pt x="134257" y="4216400"/>
                    </a:cubicBezTo>
                    <a:cubicBezTo>
                      <a:pt x="119743" y="4194629"/>
                      <a:pt x="76200" y="4129314"/>
                      <a:pt x="68943" y="4085771"/>
                    </a:cubicBezTo>
                    <a:cubicBezTo>
                      <a:pt x="61686" y="4042228"/>
                      <a:pt x="96157" y="3995057"/>
                      <a:pt x="90714" y="3955143"/>
                    </a:cubicBezTo>
                    <a:cubicBezTo>
                      <a:pt x="85271" y="3915229"/>
                      <a:pt x="50800" y="3884386"/>
                      <a:pt x="36286" y="3846286"/>
                    </a:cubicBezTo>
                    <a:cubicBezTo>
                      <a:pt x="21772" y="3808186"/>
                      <a:pt x="0" y="3766457"/>
                      <a:pt x="3628" y="3726543"/>
                    </a:cubicBezTo>
                    <a:cubicBezTo>
                      <a:pt x="7256" y="3686629"/>
                      <a:pt x="50800" y="3643086"/>
                      <a:pt x="58057" y="3606800"/>
                    </a:cubicBezTo>
                    <a:cubicBezTo>
                      <a:pt x="65314" y="3570514"/>
                      <a:pt x="47171" y="3545114"/>
                      <a:pt x="47171" y="3508828"/>
                    </a:cubicBezTo>
                    <a:cubicBezTo>
                      <a:pt x="47171" y="3472542"/>
                      <a:pt x="45357" y="3419929"/>
                      <a:pt x="58057" y="3389086"/>
                    </a:cubicBezTo>
                    <a:cubicBezTo>
                      <a:pt x="70757" y="3358243"/>
                      <a:pt x="123371" y="3345542"/>
                      <a:pt x="123371" y="3323771"/>
                    </a:cubicBezTo>
                    <a:cubicBezTo>
                      <a:pt x="123371" y="3302000"/>
                      <a:pt x="56243" y="3282043"/>
                      <a:pt x="58057" y="3258457"/>
                    </a:cubicBezTo>
                    <a:cubicBezTo>
                      <a:pt x="59871" y="3234871"/>
                      <a:pt x="132443" y="3205843"/>
                      <a:pt x="134257" y="3182257"/>
                    </a:cubicBezTo>
                    <a:cubicBezTo>
                      <a:pt x="136071" y="3158671"/>
                      <a:pt x="74386" y="3155043"/>
                      <a:pt x="68943" y="3116943"/>
                    </a:cubicBezTo>
                    <a:cubicBezTo>
                      <a:pt x="63500" y="3078843"/>
                      <a:pt x="101600" y="2953657"/>
                      <a:pt x="101600" y="2953657"/>
                    </a:cubicBezTo>
                    <a:cubicBezTo>
                      <a:pt x="108857" y="2917371"/>
                      <a:pt x="123372" y="2948214"/>
                      <a:pt x="112486" y="2899228"/>
                    </a:cubicBezTo>
                    <a:cubicBezTo>
                      <a:pt x="101600" y="2850242"/>
                      <a:pt x="48986" y="2755900"/>
                      <a:pt x="36286" y="2659743"/>
                    </a:cubicBezTo>
                    <a:cubicBezTo>
                      <a:pt x="23586" y="2563586"/>
                      <a:pt x="27215" y="2432957"/>
                      <a:pt x="36286" y="2322286"/>
                    </a:cubicBezTo>
                    <a:cubicBezTo>
                      <a:pt x="45357" y="2211615"/>
                      <a:pt x="50800" y="2090057"/>
                      <a:pt x="90714" y="1995714"/>
                    </a:cubicBezTo>
                    <a:cubicBezTo>
                      <a:pt x="130628" y="1901371"/>
                      <a:pt x="214085" y="1826985"/>
                      <a:pt x="275771" y="1756228"/>
                    </a:cubicBezTo>
                    <a:cubicBezTo>
                      <a:pt x="337457" y="1685471"/>
                      <a:pt x="424542" y="1611085"/>
                      <a:pt x="460828" y="1571171"/>
                    </a:cubicBezTo>
                    <a:cubicBezTo>
                      <a:pt x="497114" y="1531257"/>
                      <a:pt x="500743" y="1542143"/>
                      <a:pt x="493486" y="1516743"/>
                    </a:cubicBezTo>
                    <a:cubicBezTo>
                      <a:pt x="486229" y="1491343"/>
                      <a:pt x="446315" y="1460500"/>
                      <a:pt x="417286" y="1418771"/>
                    </a:cubicBezTo>
                    <a:cubicBezTo>
                      <a:pt x="388257" y="1377042"/>
                      <a:pt x="341085" y="1304471"/>
                      <a:pt x="319314" y="1266371"/>
                    </a:cubicBezTo>
                    <a:cubicBezTo>
                      <a:pt x="297543" y="1228271"/>
                      <a:pt x="295728" y="1217385"/>
                      <a:pt x="286657" y="1190171"/>
                    </a:cubicBezTo>
                    <a:cubicBezTo>
                      <a:pt x="277586" y="1162957"/>
                      <a:pt x="275772" y="1132115"/>
                      <a:pt x="264886" y="1103086"/>
                    </a:cubicBezTo>
                    <a:cubicBezTo>
                      <a:pt x="254000" y="1074057"/>
                      <a:pt x="235857" y="1057729"/>
                      <a:pt x="221343" y="1016000"/>
                    </a:cubicBezTo>
                    <a:cubicBezTo>
                      <a:pt x="206829" y="974271"/>
                      <a:pt x="183243" y="889000"/>
                      <a:pt x="177800" y="852714"/>
                    </a:cubicBezTo>
                    <a:cubicBezTo>
                      <a:pt x="172357" y="816428"/>
                      <a:pt x="195943" y="823686"/>
                      <a:pt x="188686" y="798286"/>
                    </a:cubicBezTo>
                    <a:cubicBezTo>
                      <a:pt x="181429" y="772886"/>
                      <a:pt x="154214" y="732971"/>
                      <a:pt x="134257" y="700314"/>
                    </a:cubicBezTo>
                    <a:cubicBezTo>
                      <a:pt x="114300" y="667657"/>
                      <a:pt x="70757" y="654957"/>
                      <a:pt x="68943" y="602343"/>
                    </a:cubicBezTo>
                    <a:cubicBezTo>
                      <a:pt x="67129" y="549729"/>
                      <a:pt x="94343" y="449942"/>
                      <a:pt x="123371" y="384628"/>
                    </a:cubicBezTo>
                    <a:cubicBezTo>
                      <a:pt x="152399" y="319314"/>
                      <a:pt x="185057" y="263071"/>
                      <a:pt x="243114" y="210457"/>
                    </a:cubicBezTo>
                    <a:cubicBezTo>
                      <a:pt x="301171" y="157843"/>
                      <a:pt x="395514" y="103415"/>
                      <a:pt x="471714" y="68943"/>
                    </a:cubicBezTo>
                    <a:cubicBezTo>
                      <a:pt x="547914" y="34472"/>
                      <a:pt x="613228" y="0"/>
                      <a:pt x="700314" y="3628"/>
                    </a:cubicBezTo>
                    <a:cubicBezTo>
                      <a:pt x="787400" y="7256"/>
                      <a:pt x="928914" y="59871"/>
                      <a:pt x="994228" y="90714"/>
                    </a:cubicBezTo>
                    <a:cubicBezTo>
                      <a:pt x="1059542" y="121557"/>
                      <a:pt x="1068614" y="163286"/>
                      <a:pt x="1092200" y="188686"/>
                    </a:cubicBezTo>
                    <a:cubicBezTo>
                      <a:pt x="1115786" y="214086"/>
                      <a:pt x="1108529" y="224971"/>
                      <a:pt x="1135743" y="243114"/>
                    </a:cubicBezTo>
                    <a:cubicBezTo>
                      <a:pt x="1162957" y="261257"/>
                      <a:pt x="1222829" y="257629"/>
                      <a:pt x="1255486" y="297543"/>
                    </a:cubicBezTo>
                    <a:cubicBezTo>
                      <a:pt x="1288143" y="337457"/>
                      <a:pt x="1318986" y="431800"/>
                      <a:pt x="1331686" y="482600"/>
                    </a:cubicBezTo>
                    <a:cubicBezTo>
                      <a:pt x="1344386" y="533400"/>
                      <a:pt x="1337129" y="569686"/>
                      <a:pt x="1331686" y="602343"/>
                    </a:cubicBezTo>
                    <a:cubicBezTo>
                      <a:pt x="1326243" y="635000"/>
                      <a:pt x="1289957" y="642257"/>
                      <a:pt x="1299028" y="678543"/>
                    </a:cubicBezTo>
                    <a:cubicBezTo>
                      <a:pt x="1308099" y="714829"/>
                      <a:pt x="1367971" y="771071"/>
                      <a:pt x="1386114" y="820057"/>
                    </a:cubicBezTo>
                    <a:cubicBezTo>
                      <a:pt x="1404257" y="869043"/>
                      <a:pt x="1395186" y="925286"/>
                      <a:pt x="1407886" y="972457"/>
                    </a:cubicBezTo>
                    <a:cubicBezTo>
                      <a:pt x="1420586" y="1019629"/>
                      <a:pt x="1438728" y="1059543"/>
                      <a:pt x="1462314" y="1103086"/>
                    </a:cubicBezTo>
                    <a:cubicBezTo>
                      <a:pt x="1485900" y="1146629"/>
                      <a:pt x="1551214" y="1204686"/>
                      <a:pt x="1549400" y="1233714"/>
                    </a:cubicBezTo>
                    <a:cubicBezTo>
                      <a:pt x="1547586" y="1262742"/>
                      <a:pt x="1462314" y="1260928"/>
                      <a:pt x="1451428" y="1277257"/>
                    </a:cubicBezTo>
                    <a:cubicBezTo>
                      <a:pt x="1440542" y="1293586"/>
                      <a:pt x="1473200" y="1308100"/>
                      <a:pt x="1484086" y="1331686"/>
                    </a:cubicBezTo>
                    <a:cubicBezTo>
                      <a:pt x="1494972" y="1355272"/>
                      <a:pt x="1489529" y="1398814"/>
                      <a:pt x="1516743" y="1418771"/>
                    </a:cubicBezTo>
                    <a:cubicBezTo>
                      <a:pt x="1543957" y="1438728"/>
                      <a:pt x="1576614" y="1431471"/>
                      <a:pt x="1647371" y="1451428"/>
                    </a:cubicBezTo>
                    <a:cubicBezTo>
                      <a:pt x="1718128" y="1471385"/>
                      <a:pt x="1854200" y="1500414"/>
                      <a:pt x="1941286" y="1538514"/>
                    </a:cubicBezTo>
                    <a:cubicBezTo>
                      <a:pt x="2028372" y="1576614"/>
                      <a:pt x="2088243" y="1583871"/>
                      <a:pt x="2169886" y="1680028"/>
                    </a:cubicBezTo>
                    <a:cubicBezTo>
                      <a:pt x="2251529" y="1776185"/>
                      <a:pt x="2344057" y="1948543"/>
                      <a:pt x="2431143" y="2115457"/>
                    </a:cubicBezTo>
                    <a:cubicBezTo>
                      <a:pt x="2518229" y="2282371"/>
                      <a:pt x="2618014" y="2534557"/>
                      <a:pt x="2692400" y="2681514"/>
                    </a:cubicBezTo>
                    <a:cubicBezTo>
                      <a:pt x="2766786" y="2828471"/>
                      <a:pt x="2833914" y="2908300"/>
                      <a:pt x="2877457" y="2997200"/>
                    </a:cubicBezTo>
                    <a:cubicBezTo>
                      <a:pt x="2921000" y="3086100"/>
                      <a:pt x="2962729" y="3115128"/>
                      <a:pt x="2953657" y="3214914"/>
                    </a:cubicBezTo>
                    <a:cubicBezTo>
                      <a:pt x="2944586" y="3314700"/>
                      <a:pt x="2890157" y="3477985"/>
                      <a:pt x="2823028" y="3595914"/>
                    </a:cubicBezTo>
                    <a:cubicBezTo>
                      <a:pt x="2755900" y="3713843"/>
                      <a:pt x="2614386" y="3848100"/>
                      <a:pt x="2550886" y="3922486"/>
                    </a:cubicBezTo>
                    <a:cubicBezTo>
                      <a:pt x="2487386" y="3996872"/>
                      <a:pt x="2483756" y="4018642"/>
                      <a:pt x="2442028" y="4042228"/>
                    </a:cubicBezTo>
                    <a:cubicBezTo>
                      <a:pt x="2400300" y="4065814"/>
                      <a:pt x="2353128" y="4033157"/>
                      <a:pt x="2300514" y="4064000"/>
                    </a:cubicBezTo>
                    <a:cubicBezTo>
                      <a:pt x="2247900" y="4094843"/>
                      <a:pt x="2175329" y="4189186"/>
                      <a:pt x="2126343" y="4227286"/>
                    </a:cubicBezTo>
                    <a:cubicBezTo>
                      <a:pt x="2077357" y="4265386"/>
                      <a:pt x="2019300" y="4374243"/>
                      <a:pt x="2006600" y="4292600"/>
                    </a:cubicBezTo>
                    <a:cubicBezTo>
                      <a:pt x="1993900" y="4210957"/>
                      <a:pt x="2033815" y="3839028"/>
                      <a:pt x="2050143" y="3737428"/>
                    </a:cubicBezTo>
                    <a:cubicBezTo>
                      <a:pt x="2066472" y="3635828"/>
                      <a:pt x="2082800" y="3708400"/>
                      <a:pt x="2104571" y="3683000"/>
                    </a:cubicBezTo>
                    <a:cubicBezTo>
                      <a:pt x="2126342" y="3657600"/>
                      <a:pt x="2166257" y="3619499"/>
                      <a:pt x="2180771" y="3585028"/>
                    </a:cubicBezTo>
                    <a:cubicBezTo>
                      <a:pt x="2195285" y="3550557"/>
                      <a:pt x="2175328" y="3510642"/>
                      <a:pt x="2191657" y="3476171"/>
                    </a:cubicBezTo>
                    <a:cubicBezTo>
                      <a:pt x="2207986" y="3441700"/>
                      <a:pt x="2266043" y="3414486"/>
                      <a:pt x="2278743" y="3378200"/>
                    </a:cubicBezTo>
                    <a:cubicBezTo>
                      <a:pt x="2291443" y="3341914"/>
                      <a:pt x="2264229" y="3287486"/>
                      <a:pt x="2267857" y="3258457"/>
                    </a:cubicBezTo>
                    <a:cubicBezTo>
                      <a:pt x="2271486" y="3229428"/>
                      <a:pt x="2311400" y="3218542"/>
                      <a:pt x="2300514" y="3204028"/>
                    </a:cubicBezTo>
                    <a:cubicBezTo>
                      <a:pt x="2289628" y="3189514"/>
                      <a:pt x="2231571" y="3200399"/>
                      <a:pt x="2202543" y="3171371"/>
                    </a:cubicBezTo>
                    <a:cubicBezTo>
                      <a:pt x="2173515" y="3142343"/>
                      <a:pt x="2142672" y="3040743"/>
                      <a:pt x="2126343" y="3029857"/>
                    </a:cubicBezTo>
                    <a:cubicBezTo>
                      <a:pt x="2110014" y="3018971"/>
                      <a:pt x="2111828" y="3037114"/>
                      <a:pt x="2104571" y="3106057"/>
                    </a:cubicBezTo>
                    <a:cubicBezTo>
                      <a:pt x="2097314" y="3175000"/>
                      <a:pt x="2099128" y="3354614"/>
                      <a:pt x="2082800" y="3443514"/>
                    </a:cubicBezTo>
                    <a:cubicBezTo>
                      <a:pt x="2066472" y="3532414"/>
                      <a:pt x="2019300" y="3467100"/>
                      <a:pt x="2006600" y="3639457"/>
                    </a:cubicBezTo>
                    <a:cubicBezTo>
                      <a:pt x="1993900" y="3811814"/>
                      <a:pt x="2004786" y="4288971"/>
                      <a:pt x="2006600" y="4477657"/>
                    </a:cubicBezTo>
                    <a:cubicBezTo>
                      <a:pt x="2008414" y="4666343"/>
                      <a:pt x="2015672" y="4684485"/>
                      <a:pt x="2017486" y="4771571"/>
                    </a:cubicBezTo>
                    <a:cubicBezTo>
                      <a:pt x="2019300" y="4858657"/>
                      <a:pt x="2013858" y="4931228"/>
                      <a:pt x="2017486" y="5000171"/>
                    </a:cubicBezTo>
                    <a:cubicBezTo>
                      <a:pt x="2021114" y="5069114"/>
                      <a:pt x="2033814" y="5128985"/>
                      <a:pt x="2039257" y="5185228"/>
                    </a:cubicBezTo>
                    <a:cubicBezTo>
                      <a:pt x="2044700" y="5241471"/>
                      <a:pt x="2287815" y="5314042"/>
                      <a:pt x="2050143" y="5337628"/>
                    </a:cubicBezTo>
                    <a:close/>
                  </a:path>
                </a:pathLst>
              </a:custGeom>
              <a:blipFill>
                <a:blip r:embed="rId14" cstate="print"/>
                <a:stretch>
                  <a:fillRect/>
                </a:stretch>
              </a:blip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58" name="Groupe 57"/>
          <p:cNvGrpSpPr/>
          <p:nvPr/>
        </p:nvGrpSpPr>
        <p:grpSpPr>
          <a:xfrm>
            <a:off x="142844" y="0"/>
            <a:ext cx="4312668" cy="6170951"/>
            <a:chOff x="142844" y="0"/>
            <a:chExt cx="4312668" cy="6170951"/>
          </a:xfrm>
        </p:grpSpPr>
        <p:sp>
          <p:nvSpPr>
            <p:cNvPr id="25" name="Forme libre 24"/>
            <p:cNvSpPr/>
            <p:nvPr/>
          </p:nvSpPr>
          <p:spPr>
            <a:xfrm>
              <a:off x="142844" y="0"/>
              <a:ext cx="4312668" cy="6170951"/>
            </a:xfrm>
            <a:custGeom>
              <a:avLst/>
              <a:gdLst>
                <a:gd name="connsiteX0" fmla="*/ 3100917 w 3160184"/>
                <a:gd name="connsiteY0" fmla="*/ 184150 h 3917950"/>
                <a:gd name="connsiteX1" fmla="*/ 3012017 w 3160184"/>
                <a:gd name="connsiteY1" fmla="*/ 69850 h 3917950"/>
                <a:gd name="connsiteX2" fmla="*/ 2859617 w 3160184"/>
                <a:gd name="connsiteY2" fmla="*/ 19050 h 3917950"/>
                <a:gd name="connsiteX3" fmla="*/ 2250017 w 3160184"/>
                <a:gd name="connsiteY3" fmla="*/ 19050 h 3917950"/>
                <a:gd name="connsiteX4" fmla="*/ 1907117 w 3160184"/>
                <a:gd name="connsiteY4" fmla="*/ 44450 h 3917950"/>
                <a:gd name="connsiteX5" fmla="*/ 1843617 w 3160184"/>
                <a:gd name="connsiteY5" fmla="*/ 31750 h 3917950"/>
                <a:gd name="connsiteX6" fmla="*/ 1615017 w 3160184"/>
                <a:gd name="connsiteY6" fmla="*/ 82550 h 3917950"/>
                <a:gd name="connsiteX7" fmla="*/ 1005417 w 3160184"/>
                <a:gd name="connsiteY7" fmla="*/ 82550 h 3917950"/>
                <a:gd name="connsiteX8" fmla="*/ 827617 w 3160184"/>
                <a:gd name="connsiteY8" fmla="*/ 120650 h 3917950"/>
                <a:gd name="connsiteX9" fmla="*/ 726017 w 3160184"/>
                <a:gd name="connsiteY9" fmla="*/ 95250 h 3917950"/>
                <a:gd name="connsiteX10" fmla="*/ 624417 w 3160184"/>
                <a:gd name="connsiteY10" fmla="*/ 95250 h 3917950"/>
                <a:gd name="connsiteX11" fmla="*/ 421217 w 3160184"/>
                <a:gd name="connsiteY11" fmla="*/ 95250 h 3917950"/>
                <a:gd name="connsiteX12" fmla="*/ 256117 w 3160184"/>
                <a:gd name="connsiteY12" fmla="*/ 95250 h 3917950"/>
                <a:gd name="connsiteX13" fmla="*/ 218017 w 3160184"/>
                <a:gd name="connsiteY13" fmla="*/ 57150 h 3917950"/>
                <a:gd name="connsiteX14" fmla="*/ 129117 w 3160184"/>
                <a:gd name="connsiteY14" fmla="*/ 69850 h 3917950"/>
                <a:gd name="connsiteX15" fmla="*/ 27517 w 3160184"/>
                <a:gd name="connsiteY15" fmla="*/ 19050 h 3917950"/>
                <a:gd name="connsiteX16" fmla="*/ 14817 w 3160184"/>
                <a:gd name="connsiteY16" fmla="*/ 184150 h 3917950"/>
                <a:gd name="connsiteX17" fmla="*/ 27517 w 3160184"/>
                <a:gd name="connsiteY17" fmla="*/ 298450 h 3917950"/>
                <a:gd name="connsiteX18" fmla="*/ 65617 w 3160184"/>
                <a:gd name="connsiteY18" fmla="*/ 349250 h 3917950"/>
                <a:gd name="connsiteX19" fmla="*/ 40217 w 3160184"/>
                <a:gd name="connsiteY19" fmla="*/ 501650 h 3917950"/>
                <a:gd name="connsiteX20" fmla="*/ 78317 w 3160184"/>
                <a:gd name="connsiteY20" fmla="*/ 692150 h 3917950"/>
                <a:gd name="connsiteX21" fmla="*/ 52917 w 3160184"/>
                <a:gd name="connsiteY21" fmla="*/ 920750 h 3917950"/>
                <a:gd name="connsiteX22" fmla="*/ 78317 w 3160184"/>
                <a:gd name="connsiteY22" fmla="*/ 1047750 h 3917950"/>
                <a:gd name="connsiteX23" fmla="*/ 40217 w 3160184"/>
                <a:gd name="connsiteY23" fmla="*/ 1200150 h 3917950"/>
                <a:gd name="connsiteX24" fmla="*/ 40217 w 3160184"/>
                <a:gd name="connsiteY24" fmla="*/ 1416050 h 3917950"/>
                <a:gd name="connsiteX25" fmla="*/ 14817 w 3160184"/>
                <a:gd name="connsiteY25" fmla="*/ 1555750 h 3917950"/>
                <a:gd name="connsiteX26" fmla="*/ 52917 w 3160184"/>
                <a:gd name="connsiteY26" fmla="*/ 1593850 h 3917950"/>
                <a:gd name="connsiteX27" fmla="*/ 27517 w 3160184"/>
                <a:gd name="connsiteY27" fmla="*/ 1695450 h 3917950"/>
                <a:gd name="connsiteX28" fmla="*/ 52917 w 3160184"/>
                <a:gd name="connsiteY28" fmla="*/ 1784350 h 3917950"/>
                <a:gd name="connsiteX29" fmla="*/ 27517 w 3160184"/>
                <a:gd name="connsiteY29" fmla="*/ 2063750 h 3917950"/>
                <a:gd name="connsiteX30" fmla="*/ 65617 w 3160184"/>
                <a:gd name="connsiteY30" fmla="*/ 2216150 h 3917950"/>
                <a:gd name="connsiteX31" fmla="*/ 65617 w 3160184"/>
                <a:gd name="connsiteY31" fmla="*/ 2393950 h 3917950"/>
                <a:gd name="connsiteX32" fmla="*/ 78317 w 3160184"/>
                <a:gd name="connsiteY32" fmla="*/ 2444750 h 3917950"/>
                <a:gd name="connsiteX33" fmla="*/ 52917 w 3160184"/>
                <a:gd name="connsiteY33" fmla="*/ 2546350 h 3917950"/>
                <a:gd name="connsiteX34" fmla="*/ 40217 w 3160184"/>
                <a:gd name="connsiteY34" fmla="*/ 2597150 h 3917950"/>
                <a:gd name="connsiteX35" fmla="*/ 52917 w 3160184"/>
                <a:gd name="connsiteY35" fmla="*/ 2711450 h 3917950"/>
                <a:gd name="connsiteX36" fmla="*/ 14817 w 3160184"/>
                <a:gd name="connsiteY36" fmla="*/ 2800350 h 3917950"/>
                <a:gd name="connsiteX37" fmla="*/ 27517 w 3160184"/>
                <a:gd name="connsiteY37" fmla="*/ 2914650 h 3917950"/>
                <a:gd name="connsiteX38" fmla="*/ 27517 w 3160184"/>
                <a:gd name="connsiteY38" fmla="*/ 3117850 h 3917950"/>
                <a:gd name="connsiteX39" fmla="*/ 40217 w 3160184"/>
                <a:gd name="connsiteY39" fmla="*/ 3270250 h 3917950"/>
                <a:gd name="connsiteX40" fmla="*/ 27517 w 3160184"/>
                <a:gd name="connsiteY40" fmla="*/ 3371850 h 3917950"/>
                <a:gd name="connsiteX41" fmla="*/ 40217 w 3160184"/>
                <a:gd name="connsiteY41" fmla="*/ 3409950 h 3917950"/>
                <a:gd name="connsiteX42" fmla="*/ 268817 w 3160184"/>
                <a:gd name="connsiteY42" fmla="*/ 3651250 h 3917950"/>
                <a:gd name="connsiteX43" fmla="*/ 484717 w 3160184"/>
                <a:gd name="connsiteY43" fmla="*/ 3816350 h 3917950"/>
                <a:gd name="connsiteX44" fmla="*/ 675217 w 3160184"/>
                <a:gd name="connsiteY44" fmla="*/ 3905250 h 3917950"/>
                <a:gd name="connsiteX45" fmla="*/ 1195917 w 3160184"/>
                <a:gd name="connsiteY45" fmla="*/ 3892550 h 3917950"/>
                <a:gd name="connsiteX46" fmla="*/ 1767417 w 3160184"/>
                <a:gd name="connsiteY46" fmla="*/ 3867150 h 3917950"/>
                <a:gd name="connsiteX47" fmla="*/ 2173817 w 3160184"/>
                <a:gd name="connsiteY47" fmla="*/ 3829050 h 3917950"/>
                <a:gd name="connsiteX48" fmla="*/ 2631017 w 3160184"/>
                <a:gd name="connsiteY48" fmla="*/ 3740150 h 3917950"/>
                <a:gd name="connsiteX49" fmla="*/ 2834217 w 3160184"/>
                <a:gd name="connsiteY49" fmla="*/ 3714750 h 3917950"/>
                <a:gd name="connsiteX50" fmla="*/ 3113617 w 3160184"/>
                <a:gd name="connsiteY50" fmla="*/ 3829050 h 3917950"/>
                <a:gd name="connsiteX51" fmla="*/ 3113617 w 3160184"/>
                <a:gd name="connsiteY51" fmla="*/ 3752850 h 3917950"/>
                <a:gd name="connsiteX52" fmla="*/ 3088217 w 3160184"/>
                <a:gd name="connsiteY52" fmla="*/ 3498850 h 3917950"/>
                <a:gd name="connsiteX53" fmla="*/ 3113617 w 3160184"/>
                <a:gd name="connsiteY53" fmla="*/ 3054350 h 3917950"/>
                <a:gd name="connsiteX54" fmla="*/ 3100917 w 3160184"/>
                <a:gd name="connsiteY54" fmla="*/ 2914650 h 3917950"/>
                <a:gd name="connsiteX55" fmla="*/ 3100917 w 3160184"/>
                <a:gd name="connsiteY55" fmla="*/ 1809750 h 3917950"/>
                <a:gd name="connsiteX56" fmla="*/ 3100917 w 3160184"/>
                <a:gd name="connsiteY56" fmla="*/ 1098550 h 3917950"/>
                <a:gd name="connsiteX57" fmla="*/ 3113617 w 3160184"/>
                <a:gd name="connsiteY57" fmla="*/ 450850 h 3917950"/>
                <a:gd name="connsiteX58" fmla="*/ 3113617 w 3160184"/>
                <a:gd name="connsiteY58" fmla="*/ 260350 h 3917950"/>
                <a:gd name="connsiteX59" fmla="*/ 3100917 w 3160184"/>
                <a:gd name="connsiteY59" fmla="*/ 184150 h 39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160184" h="3917950">
                  <a:moveTo>
                    <a:pt x="3100917" y="184150"/>
                  </a:moveTo>
                  <a:cubicBezTo>
                    <a:pt x="3076575" y="140758"/>
                    <a:pt x="3052234" y="97367"/>
                    <a:pt x="3012017" y="69850"/>
                  </a:cubicBezTo>
                  <a:cubicBezTo>
                    <a:pt x="2971800" y="42333"/>
                    <a:pt x="2986617" y="27517"/>
                    <a:pt x="2859617" y="19050"/>
                  </a:cubicBezTo>
                  <a:cubicBezTo>
                    <a:pt x="2732617" y="10583"/>
                    <a:pt x="2408767" y="14817"/>
                    <a:pt x="2250017" y="19050"/>
                  </a:cubicBezTo>
                  <a:cubicBezTo>
                    <a:pt x="2091267" y="23283"/>
                    <a:pt x="1974850" y="42333"/>
                    <a:pt x="1907117" y="44450"/>
                  </a:cubicBezTo>
                  <a:cubicBezTo>
                    <a:pt x="1839384" y="46567"/>
                    <a:pt x="1892300" y="25400"/>
                    <a:pt x="1843617" y="31750"/>
                  </a:cubicBezTo>
                  <a:cubicBezTo>
                    <a:pt x="1794934" y="38100"/>
                    <a:pt x="1754717" y="74083"/>
                    <a:pt x="1615017" y="82550"/>
                  </a:cubicBezTo>
                  <a:cubicBezTo>
                    <a:pt x="1475317" y="91017"/>
                    <a:pt x="1136650" y="76200"/>
                    <a:pt x="1005417" y="82550"/>
                  </a:cubicBezTo>
                  <a:cubicBezTo>
                    <a:pt x="874184" y="88900"/>
                    <a:pt x="874184" y="118533"/>
                    <a:pt x="827617" y="120650"/>
                  </a:cubicBezTo>
                  <a:cubicBezTo>
                    <a:pt x="781050" y="122767"/>
                    <a:pt x="759884" y="99483"/>
                    <a:pt x="726017" y="95250"/>
                  </a:cubicBezTo>
                  <a:cubicBezTo>
                    <a:pt x="692150" y="91017"/>
                    <a:pt x="624417" y="95250"/>
                    <a:pt x="624417" y="95250"/>
                  </a:cubicBezTo>
                  <a:lnTo>
                    <a:pt x="421217" y="95250"/>
                  </a:lnTo>
                  <a:cubicBezTo>
                    <a:pt x="359834" y="95250"/>
                    <a:pt x="289984" y="101600"/>
                    <a:pt x="256117" y="95250"/>
                  </a:cubicBezTo>
                  <a:cubicBezTo>
                    <a:pt x="222250" y="88900"/>
                    <a:pt x="239184" y="61383"/>
                    <a:pt x="218017" y="57150"/>
                  </a:cubicBezTo>
                  <a:cubicBezTo>
                    <a:pt x="196850" y="52917"/>
                    <a:pt x="160867" y="76200"/>
                    <a:pt x="129117" y="69850"/>
                  </a:cubicBezTo>
                  <a:cubicBezTo>
                    <a:pt x="97367" y="63500"/>
                    <a:pt x="46567" y="0"/>
                    <a:pt x="27517" y="19050"/>
                  </a:cubicBezTo>
                  <a:cubicBezTo>
                    <a:pt x="8467" y="38100"/>
                    <a:pt x="14817" y="137583"/>
                    <a:pt x="14817" y="184150"/>
                  </a:cubicBezTo>
                  <a:cubicBezTo>
                    <a:pt x="14817" y="230717"/>
                    <a:pt x="19050" y="270933"/>
                    <a:pt x="27517" y="298450"/>
                  </a:cubicBezTo>
                  <a:cubicBezTo>
                    <a:pt x="35984" y="325967"/>
                    <a:pt x="63500" y="315383"/>
                    <a:pt x="65617" y="349250"/>
                  </a:cubicBezTo>
                  <a:cubicBezTo>
                    <a:pt x="67734" y="383117"/>
                    <a:pt x="38100" y="444500"/>
                    <a:pt x="40217" y="501650"/>
                  </a:cubicBezTo>
                  <a:cubicBezTo>
                    <a:pt x="42334" y="558800"/>
                    <a:pt x="76200" y="622300"/>
                    <a:pt x="78317" y="692150"/>
                  </a:cubicBezTo>
                  <a:cubicBezTo>
                    <a:pt x="80434" y="762000"/>
                    <a:pt x="52917" y="861483"/>
                    <a:pt x="52917" y="920750"/>
                  </a:cubicBezTo>
                  <a:cubicBezTo>
                    <a:pt x="52917" y="980017"/>
                    <a:pt x="80434" y="1001183"/>
                    <a:pt x="78317" y="1047750"/>
                  </a:cubicBezTo>
                  <a:cubicBezTo>
                    <a:pt x="76200" y="1094317"/>
                    <a:pt x="46567" y="1138767"/>
                    <a:pt x="40217" y="1200150"/>
                  </a:cubicBezTo>
                  <a:cubicBezTo>
                    <a:pt x="33867" y="1261533"/>
                    <a:pt x="44450" y="1356783"/>
                    <a:pt x="40217" y="1416050"/>
                  </a:cubicBezTo>
                  <a:cubicBezTo>
                    <a:pt x="35984" y="1475317"/>
                    <a:pt x="12700" y="1526117"/>
                    <a:pt x="14817" y="1555750"/>
                  </a:cubicBezTo>
                  <a:cubicBezTo>
                    <a:pt x="16934" y="1585383"/>
                    <a:pt x="50800" y="1570567"/>
                    <a:pt x="52917" y="1593850"/>
                  </a:cubicBezTo>
                  <a:cubicBezTo>
                    <a:pt x="55034" y="1617133"/>
                    <a:pt x="27517" y="1663700"/>
                    <a:pt x="27517" y="1695450"/>
                  </a:cubicBezTo>
                  <a:cubicBezTo>
                    <a:pt x="27517" y="1727200"/>
                    <a:pt x="52917" y="1722967"/>
                    <a:pt x="52917" y="1784350"/>
                  </a:cubicBezTo>
                  <a:cubicBezTo>
                    <a:pt x="52917" y="1845733"/>
                    <a:pt x="25400" y="1991783"/>
                    <a:pt x="27517" y="2063750"/>
                  </a:cubicBezTo>
                  <a:cubicBezTo>
                    <a:pt x="29634" y="2135717"/>
                    <a:pt x="59267" y="2161117"/>
                    <a:pt x="65617" y="2216150"/>
                  </a:cubicBezTo>
                  <a:cubicBezTo>
                    <a:pt x="71967" y="2271183"/>
                    <a:pt x="63500" y="2355850"/>
                    <a:pt x="65617" y="2393950"/>
                  </a:cubicBezTo>
                  <a:cubicBezTo>
                    <a:pt x="67734" y="2432050"/>
                    <a:pt x="80434" y="2419350"/>
                    <a:pt x="78317" y="2444750"/>
                  </a:cubicBezTo>
                  <a:cubicBezTo>
                    <a:pt x="76200" y="2470150"/>
                    <a:pt x="52917" y="2546350"/>
                    <a:pt x="52917" y="2546350"/>
                  </a:cubicBezTo>
                  <a:cubicBezTo>
                    <a:pt x="46567" y="2571750"/>
                    <a:pt x="40217" y="2569633"/>
                    <a:pt x="40217" y="2597150"/>
                  </a:cubicBezTo>
                  <a:cubicBezTo>
                    <a:pt x="40217" y="2624667"/>
                    <a:pt x="57150" y="2677583"/>
                    <a:pt x="52917" y="2711450"/>
                  </a:cubicBezTo>
                  <a:cubicBezTo>
                    <a:pt x="48684" y="2745317"/>
                    <a:pt x="19050" y="2766483"/>
                    <a:pt x="14817" y="2800350"/>
                  </a:cubicBezTo>
                  <a:cubicBezTo>
                    <a:pt x="10584" y="2834217"/>
                    <a:pt x="25400" y="2861733"/>
                    <a:pt x="27517" y="2914650"/>
                  </a:cubicBezTo>
                  <a:cubicBezTo>
                    <a:pt x="29634" y="2967567"/>
                    <a:pt x="25400" y="3058583"/>
                    <a:pt x="27517" y="3117850"/>
                  </a:cubicBezTo>
                  <a:cubicBezTo>
                    <a:pt x="29634" y="3177117"/>
                    <a:pt x="40217" y="3227917"/>
                    <a:pt x="40217" y="3270250"/>
                  </a:cubicBezTo>
                  <a:cubicBezTo>
                    <a:pt x="40217" y="3312583"/>
                    <a:pt x="27517" y="3348567"/>
                    <a:pt x="27517" y="3371850"/>
                  </a:cubicBezTo>
                  <a:cubicBezTo>
                    <a:pt x="27517" y="3395133"/>
                    <a:pt x="0" y="3363383"/>
                    <a:pt x="40217" y="3409950"/>
                  </a:cubicBezTo>
                  <a:cubicBezTo>
                    <a:pt x="80434" y="3456517"/>
                    <a:pt x="194734" y="3583517"/>
                    <a:pt x="268817" y="3651250"/>
                  </a:cubicBezTo>
                  <a:cubicBezTo>
                    <a:pt x="342900" y="3718983"/>
                    <a:pt x="416984" y="3774017"/>
                    <a:pt x="484717" y="3816350"/>
                  </a:cubicBezTo>
                  <a:cubicBezTo>
                    <a:pt x="552450" y="3858683"/>
                    <a:pt x="556684" y="3892550"/>
                    <a:pt x="675217" y="3905250"/>
                  </a:cubicBezTo>
                  <a:cubicBezTo>
                    <a:pt x="793750" y="3917950"/>
                    <a:pt x="1195917" y="3892550"/>
                    <a:pt x="1195917" y="3892550"/>
                  </a:cubicBezTo>
                  <a:lnTo>
                    <a:pt x="1767417" y="3867150"/>
                  </a:lnTo>
                  <a:cubicBezTo>
                    <a:pt x="1930400" y="3856567"/>
                    <a:pt x="2029884" y="3850217"/>
                    <a:pt x="2173817" y="3829050"/>
                  </a:cubicBezTo>
                  <a:cubicBezTo>
                    <a:pt x="2317750" y="3807883"/>
                    <a:pt x="2520951" y="3759200"/>
                    <a:pt x="2631017" y="3740150"/>
                  </a:cubicBezTo>
                  <a:cubicBezTo>
                    <a:pt x="2741083" y="3721100"/>
                    <a:pt x="2753784" y="3699933"/>
                    <a:pt x="2834217" y="3714750"/>
                  </a:cubicBezTo>
                  <a:cubicBezTo>
                    <a:pt x="2914650" y="3729567"/>
                    <a:pt x="3067050" y="3822700"/>
                    <a:pt x="3113617" y="3829050"/>
                  </a:cubicBezTo>
                  <a:cubicBezTo>
                    <a:pt x="3160184" y="3835400"/>
                    <a:pt x="3117850" y="3807883"/>
                    <a:pt x="3113617" y="3752850"/>
                  </a:cubicBezTo>
                  <a:cubicBezTo>
                    <a:pt x="3109384" y="3697817"/>
                    <a:pt x="3088217" y="3615267"/>
                    <a:pt x="3088217" y="3498850"/>
                  </a:cubicBezTo>
                  <a:cubicBezTo>
                    <a:pt x="3088217" y="3382433"/>
                    <a:pt x="3111500" y="3151717"/>
                    <a:pt x="3113617" y="3054350"/>
                  </a:cubicBezTo>
                  <a:cubicBezTo>
                    <a:pt x="3115734" y="2956983"/>
                    <a:pt x="3103034" y="3122083"/>
                    <a:pt x="3100917" y="2914650"/>
                  </a:cubicBezTo>
                  <a:cubicBezTo>
                    <a:pt x="3098800" y="2707217"/>
                    <a:pt x="3100917" y="1809750"/>
                    <a:pt x="3100917" y="1809750"/>
                  </a:cubicBezTo>
                  <a:cubicBezTo>
                    <a:pt x="3100917" y="1507067"/>
                    <a:pt x="3098800" y="1325033"/>
                    <a:pt x="3100917" y="1098550"/>
                  </a:cubicBezTo>
                  <a:cubicBezTo>
                    <a:pt x="3103034" y="872067"/>
                    <a:pt x="3111500" y="590550"/>
                    <a:pt x="3113617" y="450850"/>
                  </a:cubicBezTo>
                  <a:cubicBezTo>
                    <a:pt x="3115734" y="311150"/>
                    <a:pt x="3113617" y="260350"/>
                    <a:pt x="3113617" y="260350"/>
                  </a:cubicBezTo>
                  <a:lnTo>
                    <a:pt x="3100917" y="184150"/>
                  </a:ln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20000"/>
              </a:blip>
              <a:stretch>
                <a:fillRect/>
              </a:stretch>
            </a:blipFill>
            <a:ln w="3175">
              <a:solidFill>
                <a:srgbClr val="00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" name="Forme libre 56"/>
            <p:cNvSpPr/>
            <p:nvPr/>
          </p:nvSpPr>
          <p:spPr>
            <a:xfrm>
              <a:off x="857224" y="1000108"/>
              <a:ext cx="2643206" cy="5000660"/>
            </a:xfrm>
            <a:custGeom>
              <a:avLst/>
              <a:gdLst>
                <a:gd name="connsiteX0" fmla="*/ 1068614 w 3256642"/>
                <a:gd name="connsiteY0" fmla="*/ 1616528 h 6431642"/>
                <a:gd name="connsiteX1" fmla="*/ 992414 w 3256642"/>
                <a:gd name="connsiteY1" fmla="*/ 1496785 h 6431642"/>
                <a:gd name="connsiteX2" fmla="*/ 916214 w 3256642"/>
                <a:gd name="connsiteY2" fmla="*/ 1453242 h 6431642"/>
                <a:gd name="connsiteX3" fmla="*/ 861785 w 3256642"/>
                <a:gd name="connsiteY3" fmla="*/ 1398814 h 6431642"/>
                <a:gd name="connsiteX4" fmla="*/ 948871 w 3256642"/>
                <a:gd name="connsiteY4" fmla="*/ 1344385 h 6431642"/>
                <a:gd name="connsiteX5" fmla="*/ 752928 w 3256642"/>
                <a:gd name="connsiteY5" fmla="*/ 1202871 h 6431642"/>
                <a:gd name="connsiteX6" fmla="*/ 785585 w 3256642"/>
                <a:gd name="connsiteY6" fmla="*/ 1061357 h 6431642"/>
                <a:gd name="connsiteX7" fmla="*/ 676728 w 3256642"/>
                <a:gd name="connsiteY7" fmla="*/ 974271 h 6431642"/>
                <a:gd name="connsiteX8" fmla="*/ 731157 w 3256642"/>
                <a:gd name="connsiteY8" fmla="*/ 843642 h 6431642"/>
                <a:gd name="connsiteX9" fmla="*/ 676728 w 3256642"/>
                <a:gd name="connsiteY9" fmla="*/ 702128 h 6431642"/>
                <a:gd name="connsiteX10" fmla="*/ 731157 w 3256642"/>
                <a:gd name="connsiteY10" fmla="*/ 593271 h 6431642"/>
                <a:gd name="connsiteX11" fmla="*/ 742042 w 3256642"/>
                <a:gd name="connsiteY11" fmla="*/ 484414 h 6431642"/>
                <a:gd name="connsiteX12" fmla="*/ 872671 w 3256642"/>
                <a:gd name="connsiteY12" fmla="*/ 419099 h 6431642"/>
                <a:gd name="connsiteX13" fmla="*/ 850899 w 3256642"/>
                <a:gd name="connsiteY13" fmla="*/ 288471 h 6431642"/>
                <a:gd name="connsiteX14" fmla="*/ 981528 w 3256642"/>
                <a:gd name="connsiteY14" fmla="*/ 190499 h 6431642"/>
                <a:gd name="connsiteX15" fmla="*/ 1025071 w 3256642"/>
                <a:gd name="connsiteY15" fmla="*/ 70757 h 6431642"/>
                <a:gd name="connsiteX16" fmla="*/ 1210128 w 3256642"/>
                <a:gd name="connsiteY16" fmla="*/ 16328 h 6431642"/>
                <a:gd name="connsiteX17" fmla="*/ 1514928 w 3256642"/>
                <a:gd name="connsiteY17" fmla="*/ 16328 h 6431642"/>
                <a:gd name="connsiteX18" fmla="*/ 1743528 w 3256642"/>
                <a:gd name="connsiteY18" fmla="*/ 114299 h 6431642"/>
                <a:gd name="connsiteX19" fmla="*/ 1776185 w 3256642"/>
                <a:gd name="connsiteY19" fmla="*/ 179614 h 6431642"/>
                <a:gd name="connsiteX20" fmla="*/ 1874157 w 3256642"/>
                <a:gd name="connsiteY20" fmla="*/ 255814 h 6431642"/>
                <a:gd name="connsiteX21" fmla="*/ 1972128 w 3256642"/>
                <a:gd name="connsiteY21" fmla="*/ 560614 h 6431642"/>
                <a:gd name="connsiteX22" fmla="*/ 2015671 w 3256642"/>
                <a:gd name="connsiteY22" fmla="*/ 680357 h 6431642"/>
                <a:gd name="connsiteX23" fmla="*/ 1950357 w 3256642"/>
                <a:gd name="connsiteY23" fmla="*/ 778328 h 6431642"/>
                <a:gd name="connsiteX24" fmla="*/ 2026557 w 3256642"/>
                <a:gd name="connsiteY24" fmla="*/ 854528 h 6431642"/>
                <a:gd name="connsiteX25" fmla="*/ 2004785 w 3256642"/>
                <a:gd name="connsiteY25" fmla="*/ 919842 h 6431642"/>
                <a:gd name="connsiteX26" fmla="*/ 2059214 w 3256642"/>
                <a:gd name="connsiteY26" fmla="*/ 996042 h 6431642"/>
                <a:gd name="connsiteX27" fmla="*/ 1983014 w 3256642"/>
                <a:gd name="connsiteY27" fmla="*/ 1104899 h 6431642"/>
                <a:gd name="connsiteX28" fmla="*/ 2048328 w 3256642"/>
                <a:gd name="connsiteY28" fmla="*/ 1181099 h 6431642"/>
                <a:gd name="connsiteX29" fmla="*/ 2026557 w 3256642"/>
                <a:gd name="connsiteY29" fmla="*/ 1279071 h 6431642"/>
                <a:gd name="connsiteX30" fmla="*/ 2102757 w 3256642"/>
                <a:gd name="connsiteY30" fmla="*/ 1322614 h 6431642"/>
                <a:gd name="connsiteX31" fmla="*/ 1983014 w 3256642"/>
                <a:gd name="connsiteY31" fmla="*/ 1485899 h 6431642"/>
                <a:gd name="connsiteX32" fmla="*/ 1961242 w 3256642"/>
                <a:gd name="connsiteY32" fmla="*/ 1551214 h 6431642"/>
                <a:gd name="connsiteX33" fmla="*/ 2026557 w 3256642"/>
                <a:gd name="connsiteY33" fmla="*/ 1572985 h 6431642"/>
                <a:gd name="connsiteX34" fmla="*/ 2168071 w 3256642"/>
                <a:gd name="connsiteY34" fmla="*/ 1627414 h 6431642"/>
                <a:gd name="connsiteX35" fmla="*/ 2440214 w 3256642"/>
                <a:gd name="connsiteY35" fmla="*/ 1681842 h 6431642"/>
                <a:gd name="connsiteX36" fmla="*/ 2647042 w 3256642"/>
                <a:gd name="connsiteY36" fmla="*/ 1768928 h 6431642"/>
                <a:gd name="connsiteX37" fmla="*/ 2766785 w 3256642"/>
                <a:gd name="connsiteY37" fmla="*/ 1877785 h 6431642"/>
                <a:gd name="connsiteX38" fmla="*/ 2886528 w 3256642"/>
                <a:gd name="connsiteY38" fmla="*/ 2313214 h 6431642"/>
                <a:gd name="connsiteX39" fmla="*/ 3038928 w 3256642"/>
                <a:gd name="connsiteY39" fmla="*/ 3096985 h 6431642"/>
                <a:gd name="connsiteX40" fmla="*/ 3104242 w 3256642"/>
                <a:gd name="connsiteY40" fmla="*/ 3619499 h 6431642"/>
                <a:gd name="connsiteX41" fmla="*/ 3180442 w 3256642"/>
                <a:gd name="connsiteY41" fmla="*/ 4011385 h 6431642"/>
                <a:gd name="connsiteX42" fmla="*/ 3180442 w 3256642"/>
                <a:gd name="connsiteY42" fmla="*/ 4142014 h 6431642"/>
                <a:gd name="connsiteX43" fmla="*/ 3223985 w 3256642"/>
                <a:gd name="connsiteY43" fmla="*/ 4250871 h 6431642"/>
                <a:gd name="connsiteX44" fmla="*/ 3202214 w 3256642"/>
                <a:gd name="connsiteY44" fmla="*/ 4370614 h 6431642"/>
                <a:gd name="connsiteX45" fmla="*/ 3234871 w 3256642"/>
                <a:gd name="connsiteY45" fmla="*/ 4566557 h 6431642"/>
                <a:gd name="connsiteX46" fmla="*/ 3071585 w 3256642"/>
                <a:gd name="connsiteY46" fmla="*/ 4751614 h 6431642"/>
                <a:gd name="connsiteX47" fmla="*/ 3049814 w 3256642"/>
                <a:gd name="connsiteY47" fmla="*/ 4762499 h 6431642"/>
                <a:gd name="connsiteX48" fmla="*/ 3049814 w 3256642"/>
                <a:gd name="connsiteY48" fmla="*/ 4904014 h 6431642"/>
                <a:gd name="connsiteX49" fmla="*/ 3028042 w 3256642"/>
                <a:gd name="connsiteY49" fmla="*/ 4958442 h 6431642"/>
                <a:gd name="connsiteX50" fmla="*/ 2886528 w 3256642"/>
                <a:gd name="connsiteY50" fmla="*/ 4925785 h 6431642"/>
                <a:gd name="connsiteX51" fmla="*/ 2777671 w 3256642"/>
                <a:gd name="connsiteY51" fmla="*/ 5023757 h 6431642"/>
                <a:gd name="connsiteX52" fmla="*/ 2625271 w 3256642"/>
                <a:gd name="connsiteY52" fmla="*/ 4969328 h 6431642"/>
                <a:gd name="connsiteX53" fmla="*/ 2592614 w 3256642"/>
                <a:gd name="connsiteY53" fmla="*/ 5099957 h 6431642"/>
                <a:gd name="connsiteX54" fmla="*/ 2603499 w 3256642"/>
                <a:gd name="connsiteY54" fmla="*/ 5230585 h 6431642"/>
                <a:gd name="connsiteX55" fmla="*/ 2657928 w 3256642"/>
                <a:gd name="connsiteY55" fmla="*/ 5491842 h 6431642"/>
                <a:gd name="connsiteX56" fmla="*/ 2690585 w 3256642"/>
                <a:gd name="connsiteY56" fmla="*/ 5894614 h 6431642"/>
                <a:gd name="connsiteX57" fmla="*/ 2755899 w 3256642"/>
                <a:gd name="connsiteY57" fmla="*/ 6199414 h 6431642"/>
                <a:gd name="connsiteX58" fmla="*/ 2777671 w 3256642"/>
                <a:gd name="connsiteY58" fmla="*/ 6395357 h 6431642"/>
                <a:gd name="connsiteX59" fmla="*/ 2734128 w 3256642"/>
                <a:gd name="connsiteY59" fmla="*/ 6406242 h 6431642"/>
                <a:gd name="connsiteX60" fmla="*/ 2320471 w 3256642"/>
                <a:gd name="connsiteY60" fmla="*/ 6417128 h 6431642"/>
                <a:gd name="connsiteX61" fmla="*/ 1841499 w 3256642"/>
                <a:gd name="connsiteY61" fmla="*/ 6417128 h 6431642"/>
                <a:gd name="connsiteX62" fmla="*/ 1841499 w 3256642"/>
                <a:gd name="connsiteY62" fmla="*/ 6417128 h 6431642"/>
                <a:gd name="connsiteX63" fmla="*/ 1808842 w 3256642"/>
                <a:gd name="connsiteY63" fmla="*/ 6264728 h 6431642"/>
                <a:gd name="connsiteX64" fmla="*/ 1710871 w 3256642"/>
                <a:gd name="connsiteY64" fmla="*/ 5916385 h 6431642"/>
                <a:gd name="connsiteX65" fmla="*/ 1645557 w 3256642"/>
                <a:gd name="connsiteY65" fmla="*/ 5655128 h 6431642"/>
                <a:gd name="connsiteX66" fmla="*/ 1602014 w 3256642"/>
                <a:gd name="connsiteY66" fmla="*/ 5502728 h 6431642"/>
                <a:gd name="connsiteX67" fmla="*/ 1602014 w 3256642"/>
                <a:gd name="connsiteY67" fmla="*/ 5502728 h 6431642"/>
                <a:gd name="connsiteX68" fmla="*/ 1569357 w 3256642"/>
                <a:gd name="connsiteY68" fmla="*/ 5851071 h 6431642"/>
                <a:gd name="connsiteX69" fmla="*/ 1493157 w 3256642"/>
                <a:gd name="connsiteY69" fmla="*/ 6253842 h 6431642"/>
                <a:gd name="connsiteX70" fmla="*/ 1514928 w 3256642"/>
                <a:gd name="connsiteY70" fmla="*/ 6406242 h 6431642"/>
                <a:gd name="connsiteX71" fmla="*/ 1438728 w 3256642"/>
                <a:gd name="connsiteY71" fmla="*/ 6395357 h 6431642"/>
                <a:gd name="connsiteX72" fmla="*/ 1166585 w 3256642"/>
                <a:gd name="connsiteY72" fmla="*/ 6417128 h 6431642"/>
                <a:gd name="connsiteX73" fmla="*/ 731157 w 3256642"/>
                <a:gd name="connsiteY73" fmla="*/ 6428014 h 6431642"/>
                <a:gd name="connsiteX74" fmla="*/ 644071 w 3256642"/>
                <a:gd name="connsiteY74" fmla="*/ 6417128 h 6431642"/>
                <a:gd name="connsiteX75" fmla="*/ 665842 w 3256642"/>
                <a:gd name="connsiteY75" fmla="*/ 6340928 h 6431642"/>
                <a:gd name="connsiteX76" fmla="*/ 600528 w 3256642"/>
                <a:gd name="connsiteY76" fmla="*/ 5992585 h 6431642"/>
                <a:gd name="connsiteX77" fmla="*/ 567871 w 3256642"/>
                <a:gd name="connsiteY77" fmla="*/ 5655128 h 6431642"/>
                <a:gd name="connsiteX78" fmla="*/ 578757 w 3256642"/>
                <a:gd name="connsiteY78" fmla="*/ 5448299 h 6431642"/>
                <a:gd name="connsiteX79" fmla="*/ 546099 w 3256642"/>
                <a:gd name="connsiteY79" fmla="*/ 5317671 h 6431642"/>
                <a:gd name="connsiteX80" fmla="*/ 600528 w 3256642"/>
                <a:gd name="connsiteY80" fmla="*/ 5241471 h 6431642"/>
                <a:gd name="connsiteX81" fmla="*/ 589642 w 3256642"/>
                <a:gd name="connsiteY81" fmla="*/ 5121728 h 6431642"/>
                <a:gd name="connsiteX82" fmla="*/ 600528 w 3256642"/>
                <a:gd name="connsiteY82" fmla="*/ 5067299 h 6431642"/>
                <a:gd name="connsiteX83" fmla="*/ 556985 w 3256642"/>
                <a:gd name="connsiteY83" fmla="*/ 5023757 h 6431642"/>
                <a:gd name="connsiteX84" fmla="*/ 469899 w 3256642"/>
                <a:gd name="connsiteY84" fmla="*/ 4925785 h 6431642"/>
                <a:gd name="connsiteX85" fmla="*/ 426357 w 3256642"/>
                <a:gd name="connsiteY85" fmla="*/ 4871357 h 6431642"/>
                <a:gd name="connsiteX86" fmla="*/ 361042 w 3256642"/>
                <a:gd name="connsiteY86" fmla="*/ 4914899 h 6431642"/>
                <a:gd name="connsiteX87" fmla="*/ 295728 w 3256642"/>
                <a:gd name="connsiteY87" fmla="*/ 5034642 h 6431642"/>
                <a:gd name="connsiteX88" fmla="*/ 132442 w 3256642"/>
                <a:gd name="connsiteY88" fmla="*/ 4969328 h 6431642"/>
                <a:gd name="connsiteX89" fmla="*/ 23585 w 3256642"/>
                <a:gd name="connsiteY89" fmla="*/ 4871357 h 6431642"/>
                <a:gd name="connsiteX90" fmla="*/ 88899 w 3256642"/>
                <a:gd name="connsiteY90" fmla="*/ 4675414 h 6431642"/>
                <a:gd name="connsiteX91" fmla="*/ 45357 w 3256642"/>
                <a:gd name="connsiteY91" fmla="*/ 4468585 h 6431642"/>
                <a:gd name="connsiteX92" fmla="*/ 1814 w 3256642"/>
                <a:gd name="connsiteY92" fmla="*/ 4054928 h 6431642"/>
                <a:gd name="connsiteX93" fmla="*/ 34471 w 3256642"/>
                <a:gd name="connsiteY93" fmla="*/ 3793671 h 6431642"/>
                <a:gd name="connsiteX94" fmla="*/ 154214 w 3256642"/>
                <a:gd name="connsiteY94" fmla="*/ 3151414 h 6431642"/>
                <a:gd name="connsiteX95" fmla="*/ 263071 w 3256642"/>
                <a:gd name="connsiteY95" fmla="*/ 2443842 h 6431642"/>
                <a:gd name="connsiteX96" fmla="*/ 328385 w 3256642"/>
                <a:gd name="connsiteY96" fmla="*/ 2128157 h 6431642"/>
                <a:gd name="connsiteX97" fmla="*/ 480785 w 3256642"/>
                <a:gd name="connsiteY97" fmla="*/ 1943099 h 6431642"/>
                <a:gd name="connsiteX98" fmla="*/ 796471 w 3256642"/>
                <a:gd name="connsiteY98" fmla="*/ 1801585 h 6431642"/>
                <a:gd name="connsiteX99" fmla="*/ 981528 w 3256642"/>
                <a:gd name="connsiteY99" fmla="*/ 1725385 h 6431642"/>
                <a:gd name="connsiteX100" fmla="*/ 1079499 w 3256642"/>
                <a:gd name="connsiteY100" fmla="*/ 1670957 h 6431642"/>
                <a:gd name="connsiteX101" fmla="*/ 1068614 w 3256642"/>
                <a:gd name="connsiteY101" fmla="*/ 1616528 h 64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56642" h="6431642">
                  <a:moveTo>
                    <a:pt x="1068614" y="1616528"/>
                  </a:moveTo>
                  <a:cubicBezTo>
                    <a:pt x="1054100" y="1587499"/>
                    <a:pt x="1017814" y="1523999"/>
                    <a:pt x="992414" y="1496785"/>
                  </a:cubicBezTo>
                  <a:cubicBezTo>
                    <a:pt x="967014" y="1469571"/>
                    <a:pt x="937985" y="1469570"/>
                    <a:pt x="916214" y="1453242"/>
                  </a:cubicBezTo>
                  <a:cubicBezTo>
                    <a:pt x="894443" y="1436914"/>
                    <a:pt x="856342" y="1416957"/>
                    <a:pt x="861785" y="1398814"/>
                  </a:cubicBezTo>
                  <a:cubicBezTo>
                    <a:pt x="867228" y="1380671"/>
                    <a:pt x="967014" y="1377042"/>
                    <a:pt x="948871" y="1344385"/>
                  </a:cubicBezTo>
                  <a:cubicBezTo>
                    <a:pt x="930728" y="1311728"/>
                    <a:pt x="780142" y="1250042"/>
                    <a:pt x="752928" y="1202871"/>
                  </a:cubicBezTo>
                  <a:cubicBezTo>
                    <a:pt x="725714" y="1155700"/>
                    <a:pt x="798285" y="1099457"/>
                    <a:pt x="785585" y="1061357"/>
                  </a:cubicBezTo>
                  <a:cubicBezTo>
                    <a:pt x="772885" y="1023257"/>
                    <a:pt x="685799" y="1010557"/>
                    <a:pt x="676728" y="974271"/>
                  </a:cubicBezTo>
                  <a:cubicBezTo>
                    <a:pt x="667657" y="937985"/>
                    <a:pt x="731157" y="888999"/>
                    <a:pt x="731157" y="843642"/>
                  </a:cubicBezTo>
                  <a:cubicBezTo>
                    <a:pt x="731157" y="798285"/>
                    <a:pt x="676728" y="743856"/>
                    <a:pt x="676728" y="702128"/>
                  </a:cubicBezTo>
                  <a:cubicBezTo>
                    <a:pt x="676728" y="660400"/>
                    <a:pt x="720271" y="629557"/>
                    <a:pt x="731157" y="593271"/>
                  </a:cubicBezTo>
                  <a:cubicBezTo>
                    <a:pt x="742043" y="556985"/>
                    <a:pt x="718456" y="513443"/>
                    <a:pt x="742042" y="484414"/>
                  </a:cubicBezTo>
                  <a:cubicBezTo>
                    <a:pt x="765628" y="455385"/>
                    <a:pt x="854528" y="451756"/>
                    <a:pt x="872671" y="419099"/>
                  </a:cubicBezTo>
                  <a:cubicBezTo>
                    <a:pt x="890814" y="386442"/>
                    <a:pt x="832756" y="326571"/>
                    <a:pt x="850899" y="288471"/>
                  </a:cubicBezTo>
                  <a:cubicBezTo>
                    <a:pt x="869042" y="250371"/>
                    <a:pt x="952499" y="226785"/>
                    <a:pt x="981528" y="190499"/>
                  </a:cubicBezTo>
                  <a:cubicBezTo>
                    <a:pt x="1010557" y="154213"/>
                    <a:pt x="986971" y="99786"/>
                    <a:pt x="1025071" y="70757"/>
                  </a:cubicBezTo>
                  <a:cubicBezTo>
                    <a:pt x="1063171" y="41728"/>
                    <a:pt x="1128485" y="25400"/>
                    <a:pt x="1210128" y="16328"/>
                  </a:cubicBezTo>
                  <a:cubicBezTo>
                    <a:pt x="1291771" y="7257"/>
                    <a:pt x="1426028" y="0"/>
                    <a:pt x="1514928" y="16328"/>
                  </a:cubicBezTo>
                  <a:cubicBezTo>
                    <a:pt x="1603828" y="32656"/>
                    <a:pt x="1699985" y="87085"/>
                    <a:pt x="1743528" y="114299"/>
                  </a:cubicBezTo>
                  <a:cubicBezTo>
                    <a:pt x="1787071" y="141513"/>
                    <a:pt x="1754414" y="156028"/>
                    <a:pt x="1776185" y="179614"/>
                  </a:cubicBezTo>
                  <a:cubicBezTo>
                    <a:pt x="1797956" y="203200"/>
                    <a:pt x="1841500" y="192314"/>
                    <a:pt x="1874157" y="255814"/>
                  </a:cubicBezTo>
                  <a:cubicBezTo>
                    <a:pt x="1906814" y="319314"/>
                    <a:pt x="1948542" y="489857"/>
                    <a:pt x="1972128" y="560614"/>
                  </a:cubicBezTo>
                  <a:cubicBezTo>
                    <a:pt x="1995714" y="631371"/>
                    <a:pt x="2019299" y="644071"/>
                    <a:pt x="2015671" y="680357"/>
                  </a:cubicBezTo>
                  <a:cubicBezTo>
                    <a:pt x="2012043" y="716643"/>
                    <a:pt x="1948543" y="749300"/>
                    <a:pt x="1950357" y="778328"/>
                  </a:cubicBezTo>
                  <a:cubicBezTo>
                    <a:pt x="1952171" y="807356"/>
                    <a:pt x="2017486" y="830942"/>
                    <a:pt x="2026557" y="854528"/>
                  </a:cubicBezTo>
                  <a:cubicBezTo>
                    <a:pt x="2035628" y="878114"/>
                    <a:pt x="1999342" y="896256"/>
                    <a:pt x="2004785" y="919842"/>
                  </a:cubicBezTo>
                  <a:cubicBezTo>
                    <a:pt x="2010228" y="943428"/>
                    <a:pt x="2062843" y="965199"/>
                    <a:pt x="2059214" y="996042"/>
                  </a:cubicBezTo>
                  <a:cubicBezTo>
                    <a:pt x="2055585" y="1026885"/>
                    <a:pt x="1984828" y="1074056"/>
                    <a:pt x="1983014" y="1104899"/>
                  </a:cubicBezTo>
                  <a:cubicBezTo>
                    <a:pt x="1981200" y="1135742"/>
                    <a:pt x="2041071" y="1152070"/>
                    <a:pt x="2048328" y="1181099"/>
                  </a:cubicBezTo>
                  <a:cubicBezTo>
                    <a:pt x="2055585" y="1210128"/>
                    <a:pt x="2017486" y="1255485"/>
                    <a:pt x="2026557" y="1279071"/>
                  </a:cubicBezTo>
                  <a:cubicBezTo>
                    <a:pt x="2035628" y="1302657"/>
                    <a:pt x="2110014" y="1288143"/>
                    <a:pt x="2102757" y="1322614"/>
                  </a:cubicBezTo>
                  <a:cubicBezTo>
                    <a:pt x="2095500" y="1357085"/>
                    <a:pt x="2006600" y="1447799"/>
                    <a:pt x="1983014" y="1485899"/>
                  </a:cubicBezTo>
                  <a:cubicBezTo>
                    <a:pt x="1959428" y="1523999"/>
                    <a:pt x="1953985" y="1536700"/>
                    <a:pt x="1961242" y="1551214"/>
                  </a:cubicBezTo>
                  <a:cubicBezTo>
                    <a:pt x="1968499" y="1565728"/>
                    <a:pt x="1992086" y="1560285"/>
                    <a:pt x="2026557" y="1572985"/>
                  </a:cubicBezTo>
                  <a:cubicBezTo>
                    <a:pt x="2061029" y="1585685"/>
                    <a:pt x="2099128" y="1609271"/>
                    <a:pt x="2168071" y="1627414"/>
                  </a:cubicBezTo>
                  <a:cubicBezTo>
                    <a:pt x="2237014" y="1645557"/>
                    <a:pt x="2360386" y="1658256"/>
                    <a:pt x="2440214" y="1681842"/>
                  </a:cubicBezTo>
                  <a:cubicBezTo>
                    <a:pt x="2520042" y="1705428"/>
                    <a:pt x="2592614" y="1736271"/>
                    <a:pt x="2647042" y="1768928"/>
                  </a:cubicBezTo>
                  <a:cubicBezTo>
                    <a:pt x="2701470" y="1801585"/>
                    <a:pt x="2726871" y="1787071"/>
                    <a:pt x="2766785" y="1877785"/>
                  </a:cubicBezTo>
                  <a:cubicBezTo>
                    <a:pt x="2806699" y="1968499"/>
                    <a:pt x="2841171" y="2110014"/>
                    <a:pt x="2886528" y="2313214"/>
                  </a:cubicBezTo>
                  <a:cubicBezTo>
                    <a:pt x="2931885" y="2516414"/>
                    <a:pt x="3002642" y="2879271"/>
                    <a:pt x="3038928" y="3096985"/>
                  </a:cubicBezTo>
                  <a:cubicBezTo>
                    <a:pt x="3075214" y="3314699"/>
                    <a:pt x="3080656" y="3467099"/>
                    <a:pt x="3104242" y="3619499"/>
                  </a:cubicBezTo>
                  <a:cubicBezTo>
                    <a:pt x="3127828" y="3771899"/>
                    <a:pt x="3167742" y="3924299"/>
                    <a:pt x="3180442" y="4011385"/>
                  </a:cubicBezTo>
                  <a:cubicBezTo>
                    <a:pt x="3193142" y="4098471"/>
                    <a:pt x="3173185" y="4102100"/>
                    <a:pt x="3180442" y="4142014"/>
                  </a:cubicBezTo>
                  <a:cubicBezTo>
                    <a:pt x="3187699" y="4181928"/>
                    <a:pt x="3220356" y="4212771"/>
                    <a:pt x="3223985" y="4250871"/>
                  </a:cubicBezTo>
                  <a:cubicBezTo>
                    <a:pt x="3227614" y="4288971"/>
                    <a:pt x="3200400" y="4318000"/>
                    <a:pt x="3202214" y="4370614"/>
                  </a:cubicBezTo>
                  <a:cubicBezTo>
                    <a:pt x="3204028" y="4423228"/>
                    <a:pt x="3256642" y="4503057"/>
                    <a:pt x="3234871" y="4566557"/>
                  </a:cubicBezTo>
                  <a:cubicBezTo>
                    <a:pt x="3213100" y="4630057"/>
                    <a:pt x="3102428" y="4718957"/>
                    <a:pt x="3071585" y="4751614"/>
                  </a:cubicBezTo>
                  <a:cubicBezTo>
                    <a:pt x="3040742" y="4784271"/>
                    <a:pt x="3053442" y="4737099"/>
                    <a:pt x="3049814" y="4762499"/>
                  </a:cubicBezTo>
                  <a:cubicBezTo>
                    <a:pt x="3046186" y="4787899"/>
                    <a:pt x="3053443" y="4871357"/>
                    <a:pt x="3049814" y="4904014"/>
                  </a:cubicBezTo>
                  <a:cubicBezTo>
                    <a:pt x="3046185" y="4936671"/>
                    <a:pt x="3055256" y="4954814"/>
                    <a:pt x="3028042" y="4958442"/>
                  </a:cubicBezTo>
                  <a:cubicBezTo>
                    <a:pt x="3000828" y="4962070"/>
                    <a:pt x="2928256" y="4914899"/>
                    <a:pt x="2886528" y="4925785"/>
                  </a:cubicBezTo>
                  <a:cubicBezTo>
                    <a:pt x="2844800" y="4936671"/>
                    <a:pt x="2821214" y="5016500"/>
                    <a:pt x="2777671" y="5023757"/>
                  </a:cubicBezTo>
                  <a:cubicBezTo>
                    <a:pt x="2734128" y="5031014"/>
                    <a:pt x="2656114" y="4956628"/>
                    <a:pt x="2625271" y="4969328"/>
                  </a:cubicBezTo>
                  <a:cubicBezTo>
                    <a:pt x="2594428" y="4982028"/>
                    <a:pt x="2596243" y="5056414"/>
                    <a:pt x="2592614" y="5099957"/>
                  </a:cubicBezTo>
                  <a:cubicBezTo>
                    <a:pt x="2588985" y="5143500"/>
                    <a:pt x="2592613" y="5165271"/>
                    <a:pt x="2603499" y="5230585"/>
                  </a:cubicBezTo>
                  <a:cubicBezTo>
                    <a:pt x="2614385" y="5295899"/>
                    <a:pt x="2643414" y="5381171"/>
                    <a:pt x="2657928" y="5491842"/>
                  </a:cubicBezTo>
                  <a:cubicBezTo>
                    <a:pt x="2672442" y="5602514"/>
                    <a:pt x="2674257" y="5776685"/>
                    <a:pt x="2690585" y="5894614"/>
                  </a:cubicBezTo>
                  <a:cubicBezTo>
                    <a:pt x="2706914" y="6012543"/>
                    <a:pt x="2741385" y="6115957"/>
                    <a:pt x="2755899" y="6199414"/>
                  </a:cubicBezTo>
                  <a:cubicBezTo>
                    <a:pt x="2770413" y="6282871"/>
                    <a:pt x="2781299" y="6360886"/>
                    <a:pt x="2777671" y="6395357"/>
                  </a:cubicBezTo>
                  <a:cubicBezTo>
                    <a:pt x="2774043" y="6429828"/>
                    <a:pt x="2810328" y="6402613"/>
                    <a:pt x="2734128" y="6406242"/>
                  </a:cubicBezTo>
                  <a:cubicBezTo>
                    <a:pt x="2657928" y="6409871"/>
                    <a:pt x="2469242" y="6415314"/>
                    <a:pt x="2320471" y="6417128"/>
                  </a:cubicBezTo>
                  <a:cubicBezTo>
                    <a:pt x="2171700" y="6418942"/>
                    <a:pt x="1841499" y="6417128"/>
                    <a:pt x="1841499" y="6417128"/>
                  </a:cubicBezTo>
                  <a:lnTo>
                    <a:pt x="1841499" y="6417128"/>
                  </a:lnTo>
                  <a:cubicBezTo>
                    <a:pt x="1836056" y="6391728"/>
                    <a:pt x="1830613" y="6348185"/>
                    <a:pt x="1808842" y="6264728"/>
                  </a:cubicBezTo>
                  <a:cubicBezTo>
                    <a:pt x="1787071" y="6181271"/>
                    <a:pt x="1738085" y="6017985"/>
                    <a:pt x="1710871" y="5916385"/>
                  </a:cubicBezTo>
                  <a:cubicBezTo>
                    <a:pt x="1683657" y="5814785"/>
                    <a:pt x="1663700" y="5724071"/>
                    <a:pt x="1645557" y="5655128"/>
                  </a:cubicBezTo>
                  <a:cubicBezTo>
                    <a:pt x="1627414" y="5586185"/>
                    <a:pt x="1602014" y="5502728"/>
                    <a:pt x="1602014" y="5502728"/>
                  </a:cubicBezTo>
                  <a:lnTo>
                    <a:pt x="1602014" y="5502728"/>
                  </a:lnTo>
                  <a:cubicBezTo>
                    <a:pt x="1596571" y="5560785"/>
                    <a:pt x="1587500" y="5725885"/>
                    <a:pt x="1569357" y="5851071"/>
                  </a:cubicBezTo>
                  <a:cubicBezTo>
                    <a:pt x="1551214" y="5976257"/>
                    <a:pt x="1502228" y="6161314"/>
                    <a:pt x="1493157" y="6253842"/>
                  </a:cubicBezTo>
                  <a:cubicBezTo>
                    <a:pt x="1484086" y="6346370"/>
                    <a:pt x="1523999" y="6382656"/>
                    <a:pt x="1514928" y="6406242"/>
                  </a:cubicBezTo>
                  <a:cubicBezTo>
                    <a:pt x="1505857" y="6429828"/>
                    <a:pt x="1496785" y="6393543"/>
                    <a:pt x="1438728" y="6395357"/>
                  </a:cubicBezTo>
                  <a:cubicBezTo>
                    <a:pt x="1380671" y="6397171"/>
                    <a:pt x="1284514" y="6411685"/>
                    <a:pt x="1166585" y="6417128"/>
                  </a:cubicBezTo>
                  <a:cubicBezTo>
                    <a:pt x="1048656" y="6422571"/>
                    <a:pt x="818243" y="6428014"/>
                    <a:pt x="731157" y="6428014"/>
                  </a:cubicBezTo>
                  <a:cubicBezTo>
                    <a:pt x="644071" y="6428014"/>
                    <a:pt x="654957" y="6431642"/>
                    <a:pt x="644071" y="6417128"/>
                  </a:cubicBezTo>
                  <a:cubicBezTo>
                    <a:pt x="633185" y="6402614"/>
                    <a:pt x="673099" y="6411685"/>
                    <a:pt x="665842" y="6340928"/>
                  </a:cubicBezTo>
                  <a:cubicBezTo>
                    <a:pt x="658585" y="6270171"/>
                    <a:pt x="616857" y="6106885"/>
                    <a:pt x="600528" y="5992585"/>
                  </a:cubicBezTo>
                  <a:cubicBezTo>
                    <a:pt x="584200" y="5878285"/>
                    <a:pt x="571499" y="5745842"/>
                    <a:pt x="567871" y="5655128"/>
                  </a:cubicBezTo>
                  <a:cubicBezTo>
                    <a:pt x="564243" y="5564414"/>
                    <a:pt x="582386" y="5504542"/>
                    <a:pt x="578757" y="5448299"/>
                  </a:cubicBezTo>
                  <a:cubicBezTo>
                    <a:pt x="575128" y="5392056"/>
                    <a:pt x="542471" y="5352142"/>
                    <a:pt x="546099" y="5317671"/>
                  </a:cubicBezTo>
                  <a:cubicBezTo>
                    <a:pt x="549727" y="5283200"/>
                    <a:pt x="593271" y="5274128"/>
                    <a:pt x="600528" y="5241471"/>
                  </a:cubicBezTo>
                  <a:cubicBezTo>
                    <a:pt x="607785" y="5208814"/>
                    <a:pt x="589642" y="5150757"/>
                    <a:pt x="589642" y="5121728"/>
                  </a:cubicBezTo>
                  <a:cubicBezTo>
                    <a:pt x="589642" y="5092699"/>
                    <a:pt x="605971" y="5083627"/>
                    <a:pt x="600528" y="5067299"/>
                  </a:cubicBezTo>
                  <a:cubicBezTo>
                    <a:pt x="595085" y="5050971"/>
                    <a:pt x="578757" y="5047343"/>
                    <a:pt x="556985" y="5023757"/>
                  </a:cubicBezTo>
                  <a:cubicBezTo>
                    <a:pt x="535214" y="5000171"/>
                    <a:pt x="491670" y="4951185"/>
                    <a:pt x="469899" y="4925785"/>
                  </a:cubicBezTo>
                  <a:cubicBezTo>
                    <a:pt x="448128" y="4900385"/>
                    <a:pt x="444500" y="4873171"/>
                    <a:pt x="426357" y="4871357"/>
                  </a:cubicBezTo>
                  <a:cubicBezTo>
                    <a:pt x="408214" y="4869543"/>
                    <a:pt x="382814" y="4887685"/>
                    <a:pt x="361042" y="4914899"/>
                  </a:cubicBezTo>
                  <a:cubicBezTo>
                    <a:pt x="339271" y="4942113"/>
                    <a:pt x="333828" y="5025571"/>
                    <a:pt x="295728" y="5034642"/>
                  </a:cubicBezTo>
                  <a:cubicBezTo>
                    <a:pt x="257628" y="5043714"/>
                    <a:pt x="177799" y="4996542"/>
                    <a:pt x="132442" y="4969328"/>
                  </a:cubicBezTo>
                  <a:cubicBezTo>
                    <a:pt x="87085" y="4942114"/>
                    <a:pt x="30842" y="4920343"/>
                    <a:pt x="23585" y="4871357"/>
                  </a:cubicBezTo>
                  <a:cubicBezTo>
                    <a:pt x="16328" y="4822371"/>
                    <a:pt x="85270" y="4742543"/>
                    <a:pt x="88899" y="4675414"/>
                  </a:cubicBezTo>
                  <a:cubicBezTo>
                    <a:pt x="92528" y="4608285"/>
                    <a:pt x="59871" y="4571999"/>
                    <a:pt x="45357" y="4468585"/>
                  </a:cubicBezTo>
                  <a:cubicBezTo>
                    <a:pt x="30843" y="4365171"/>
                    <a:pt x="3628" y="4167414"/>
                    <a:pt x="1814" y="4054928"/>
                  </a:cubicBezTo>
                  <a:cubicBezTo>
                    <a:pt x="0" y="3942442"/>
                    <a:pt x="9071" y="3944256"/>
                    <a:pt x="34471" y="3793671"/>
                  </a:cubicBezTo>
                  <a:cubicBezTo>
                    <a:pt x="59871" y="3643086"/>
                    <a:pt x="116114" y="3376385"/>
                    <a:pt x="154214" y="3151414"/>
                  </a:cubicBezTo>
                  <a:cubicBezTo>
                    <a:pt x="192314" y="2926443"/>
                    <a:pt x="234043" y="2614385"/>
                    <a:pt x="263071" y="2443842"/>
                  </a:cubicBezTo>
                  <a:cubicBezTo>
                    <a:pt x="292099" y="2273299"/>
                    <a:pt x="292099" y="2211614"/>
                    <a:pt x="328385" y="2128157"/>
                  </a:cubicBezTo>
                  <a:cubicBezTo>
                    <a:pt x="364671" y="2044700"/>
                    <a:pt x="402771" y="1997528"/>
                    <a:pt x="480785" y="1943099"/>
                  </a:cubicBezTo>
                  <a:cubicBezTo>
                    <a:pt x="558799" y="1888670"/>
                    <a:pt x="713014" y="1837871"/>
                    <a:pt x="796471" y="1801585"/>
                  </a:cubicBezTo>
                  <a:cubicBezTo>
                    <a:pt x="879928" y="1765299"/>
                    <a:pt x="934357" y="1747156"/>
                    <a:pt x="981528" y="1725385"/>
                  </a:cubicBezTo>
                  <a:cubicBezTo>
                    <a:pt x="1028699" y="1703614"/>
                    <a:pt x="1063171" y="1689100"/>
                    <a:pt x="1079499" y="1670957"/>
                  </a:cubicBezTo>
                  <a:cubicBezTo>
                    <a:pt x="1095827" y="1652814"/>
                    <a:pt x="1083128" y="1645557"/>
                    <a:pt x="1068614" y="1616528"/>
                  </a:cubicBezTo>
                  <a:close/>
                </a:path>
              </a:pathLst>
            </a:custGeom>
            <a:blipFill>
              <a:blip r:embed="rId15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4" name="Groupe 53"/>
          <p:cNvGrpSpPr/>
          <p:nvPr/>
        </p:nvGrpSpPr>
        <p:grpSpPr>
          <a:xfrm>
            <a:off x="142844" y="0"/>
            <a:ext cx="4312668" cy="6170951"/>
            <a:chOff x="142844" y="0"/>
            <a:chExt cx="4312668" cy="6170951"/>
          </a:xfrm>
        </p:grpSpPr>
        <p:sp>
          <p:nvSpPr>
            <p:cNvPr id="27" name="Forme libre 26"/>
            <p:cNvSpPr/>
            <p:nvPr/>
          </p:nvSpPr>
          <p:spPr>
            <a:xfrm>
              <a:off x="142844" y="0"/>
              <a:ext cx="4312668" cy="6170951"/>
            </a:xfrm>
            <a:custGeom>
              <a:avLst/>
              <a:gdLst>
                <a:gd name="connsiteX0" fmla="*/ 3100917 w 3160184"/>
                <a:gd name="connsiteY0" fmla="*/ 184150 h 3917950"/>
                <a:gd name="connsiteX1" fmla="*/ 3012017 w 3160184"/>
                <a:gd name="connsiteY1" fmla="*/ 69850 h 3917950"/>
                <a:gd name="connsiteX2" fmla="*/ 2859617 w 3160184"/>
                <a:gd name="connsiteY2" fmla="*/ 19050 h 3917950"/>
                <a:gd name="connsiteX3" fmla="*/ 2250017 w 3160184"/>
                <a:gd name="connsiteY3" fmla="*/ 19050 h 3917950"/>
                <a:gd name="connsiteX4" fmla="*/ 1907117 w 3160184"/>
                <a:gd name="connsiteY4" fmla="*/ 44450 h 3917950"/>
                <a:gd name="connsiteX5" fmla="*/ 1843617 w 3160184"/>
                <a:gd name="connsiteY5" fmla="*/ 31750 h 3917950"/>
                <a:gd name="connsiteX6" fmla="*/ 1615017 w 3160184"/>
                <a:gd name="connsiteY6" fmla="*/ 82550 h 3917950"/>
                <a:gd name="connsiteX7" fmla="*/ 1005417 w 3160184"/>
                <a:gd name="connsiteY7" fmla="*/ 82550 h 3917950"/>
                <a:gd name="connsiteX8" fmla="*/ 827617 w 3160184"/>
                <a:gd name="connsiteY8" fmla="*/ 120650 h 3917950"/>
                <a:gd name="connsiteX9" fmla="*/ 726017 w 3160184"/>
                <a:gd name="connsiteY9" fmla="*/ 95250 h 3917950"/>
                <a:gd name="connsiteX10" fmla="*/ 624417 w 3160184"/>
                <a:gd name="connsiteY10" fmla="*/ 95250 h 3917950"/>
                <a:gd name="connsiteX11" fmla="*/ 421217 w 3160184"/>
                <a:gd name="connsiteY11" fmla="*/ 95250 h 3917950"/>
                <a:gd name="connsiteX12" fmla="*/ 256117 w 3160184"/>
                <a:gd name="connsiteY12" fmla="*/ 95250 h 3917950"/>
                <a:gd name="connsiteX13" fmla="*/ 218017 w 3160184"/>
                <a:gd name="connsiteY13" fmla="*/ 57150 h 3917950"/>
                <a:gd name="connsiteX14" fmla="*/ 129117 w 3160184"/>
                <a:gd name="connsiteY14" fmla="*/ 69850 h 3917950"/>
                <a:gd name="connsiteX15" fmla="*/ 27517 w 3160184"/>
                <a:gd name="connsiteY15" fmla="*/ 19050 h 3917950"/>
                <a:gd name="connsiteX16" fmla="*/ 14817 w 3160184"/>
                <a:gd name="connsiteY16" fmla="*/ 184150 h 3917950"/>
                <a:gd name="connsiteX17" fmla="*/ 27517 w 3160184"/>
                <a:gd name="connsiteY17" fmla="*/ 298450 h 3917950"/>
                <a:gd name="connsiteX18" fmla="*/ 65617 w 3160184"/>
                <a:gd name="connsiteY18" fmla="*/ 349250 h 3917950"/>
                <a:gd name="connsiteX19" fmla="*/ 40217 w 3160184"/>
                <a:gd name="connsiteY19" fmla="*/ 501650 h 3917950"/>
                <a:gd name="connsiteX20" fmla="*/ 78317 w 3160184"/>
                <a:gd name="connsiteY20" fmla="*/ 692150 h 3917950"/>
                <a:gd name="connsiteX21" fmla="*/ 52917 w 3160184"/>
                <a:gd name="connsiteY21" fmla="*/ 920750 h 3917950"/>
                <a:gd name="connsiteX22" fmla="*/ 78317 w 3160184"/>
                <a:gd name="connsiteY22" fmla="*/ 1047750 h 3917950"/>
                <a:gd name="connsiteX23" fmla="*/ 40217 w 3160184"/>
                <a:gd name="connsiteY23" fmla="*/ 1200150 h 3917950"/>
                <a:gd name="connsiteX24" fmla="*/ 40217 w 3160184"/>
                <a:gd name="connsiteY24" fmla="*/ 1416050 h 3917950"/>
                <a:gd name="connsiteX25" fmla="*/ 14817 w 3160184"/>
                <a:gd name="connsiteY25" fmla="*/ 1555750 h 3917950"/>
                <a:gd name="connsiteX26" fmla="*/ 52917 w 3160184"/>
                <a:gd name="connsiteY26" fmla="*/ 1593850 h 3917950"/>
                <a:gd name="connsiteX27" fmla="*/ 27517 w 3160184"/>
                <a:gd name="connsiteY27" fmla="*/ 1695450 h 3917950"/>
                <a:gd name="connsiteX28" fmla="*/ 52917 w 3160184"/>
                <a:gd name="connsiteY28" fmla="*/ 1784350 h 3917950"/>
                <a:gd name="connsiteX29" fmla="*/ 27517 w 3160184"/>
                <a:gd name="connsiteY29" fmla="*/ 2063750 h 3917950"/>
                <a:gd name="connsiteX30" fmla="*/ 65617 w 3160184"/>
                <a:gd name="connsiteY30" fmla="*/ 2216150 h 3917950"/>
                <a:gd name="connsiteX31" fmla="*/ 65617 w 3160184"/>
                <a:gd name="connsiteY31" fmla="*/ 2393950 h 3917950"/>
                <a:gd name="connsiteX32" fmla="*/ 78317 w 3160184"/>
                <a:gd name="connsiteY32" fmla="*/ 2444750 h 3917950"/>
                <a:gd name="connsiteX33" fmla="*/ 52917 w 3160184"/>
                <a:gd name="connsiteY33" fmla="*/ 2546350 h 3917950"/>
                <a:gd name="connsiteX34" fmla="*/ 40217 w 3160184"/>
                <a:gd name="connsiteY34" fmla="*/ 2597150 h 3917950"/>
                <a:gd name="connsiteX35" fmla="*/ 52917 w 3160184"/>
                <a:gd name="connsiteY35" fmla="*/ 2711450 h 3917950"/>
                <a:gd name="connsiteX36" fmla="*/ 14817 w 3160184"/>
                <a:gd name="connsiteY36" fmla="*/ 2800350 h 3917950"/>
                <a:gd name="connsiteX37" fmla="*/ 27517 w 3160184"/>
                <a:gd name="connsiteY37" fmla="*/ 2914650 h 3917950"/>
                <a:gd name="connsiteX38" fmla="*/ 27517 w 3160184"/>
                <a:gd name="connsiteY38" fmla="*/ 3117850 h 3917950"/>
                <a:gd name="connsiteX39" fmla="*/ 40217 w 3160184"/>
                <a:gd name="connsiteY39" fmla="*/ 3270250 h 3917950"/>
                <a:gd name="connsiteX40" fmla="*/ 27517 w 3160184"/>
                <a:gd name="connsiteY40" fmla="*/ 3371850 h 3917950"/>
                <a:gd name="connsiteX41" fmla="*/ 40217 w 3160184"/>
                <a:gd name="connsiteY41" fmla="*/ 3409950 h 3917950"/>
                <a:gd name="connsiteX42" fmla="*/ 268817 w 3160184"/>
                <a:gd name="connsiteY42" fmla="*/ 3651250 h 3917950"/>
                <a:gd name="connsiteX43" fmla="*/ 484717 w 3160184"/>
                <a:gd name="connsiteY43" fmla="*/ 3816350 h 3917950"/>
                <a:gd name="connsiteX44" fmla="*/ 675217 w 3160184"/>
                <a:gd name="connsiteY44" fmla="*/ 3905250 h 3917950"/>
                <a:gd name="connsiteX45" fmla="*/ 1195917 w 3160184"/>
                <a:gd name="connsiteY45" fmla="*/ 3892550 h 3917950"/>
                <a:gd name="connsiteX46" fmla="*/ 1767417 w 3160184"/>
                <a:gd name="connsiteY46" fmla="*/ 3867150 h 3917950"/>
                <a:gd name="connsiteX47" fmla="*/ 2173817 w 3160184"/>
                <a:gd name="connsiteY47" fmla="*/ 3829050 h 3917950"/>
                <a:gd name="connsiteX48" fmla="*/ 2631017 w 3160184"/>
                <a:gd name="connsiteY48" fmla="*/ 3740150 h 3917950"/>
                <a:gd name="connsiteX49" fmla="*/ 2834217 w 3160184"/>
                <a:gd name="connsiteY49" fmla="*/ 3714750 h 3917950"/>
                <a:gd name="connsiteX50" fmla="*/ 3113617 w 3160184"/>
                <a:gd name="connsiteY50" fmla="*/ 3829050 h 3917950"/>
                <a:gd name="connsiteX51" fmla="*/ 3113617 w 3160184"/>
                <a:gd name="connsiteY51" fmla="*/ 3752850 h 3917950"/>
                <a:gd name="connsiteX52" fmla="*/ 3088217 w 3160184"/>
                <a:gd name="connsiteY52" fmla="*/ 3498850 h 3917950"/>
                <a:gd name="connsiteX53" fmla="*/ 3113617 w 3160184"/>
                <a:gd name="connsiteY53" fmla="*/ 3054350 h 3917950"/>
                <a:gd name="connsiteX54" fmla="*/ 3100917 w 3160184"/>
                <a:gd name="connsiteY54" fmla="*/ 2914650 h 3917950"/>
                <a:gd name="connsiteX55" fmla="*/ 3100917 w 3160184"/>
                <a:gd name="connsiteY55" fmla="*/ 1809750 h 3917950"/>
                <a:gd name="connsiteX56" fmla="*/ 3100917 w 3160184"/>
                <a:gd name="connsiteY56" fmla="*/ 1098550 h 3917950"/>
                <a:gd name="connsiteX57" fmla="*/ 3113617 w 3160184"/>
                <a:gd name="connsiteY57" fmla="*/ 450850 h 3917950"/>
                <a:gd name="connsiteX58" fmla="*/ 3113617 w 3160184"/>
                <a:gd name="connsiteY58" fmla="*/ 260350 h 3917950"/>
                <a:gd name="connsiteX59" fmla="*/ 3100917 w 3160184"/>
                <a:gd name="connsiteY59" fmla="*/ 184150 h 39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160184" h="3917950">
                  <a:moveTo>
                    <a:pt x="3100917" y="184150"/>
                  </a:moveTo>
                  <a:cubicBezTo>
                    <a:pt x="3076575" y="140758"/>
                    <a:pt x="3052234" y="97367"/>
                    <a:pt x="3012017" y="69850"/>
                  </a:cubicBezTo>
                  <a:cubicBezTo>
                    <a:pt x="2971800" y="42333"/>
                    <a:pt x="2986617" y="27517"/>
                    <a:pt x="2859617" y="19050"/>
                  </a:cubicBezTo>
                  <a:cubicBezTo>
                    <a:pt x="2732617" y="10583"/>
                    <a:pt x="2408767" y="14817"/>
                    <a:pt x="2250017" y="19050"/>
                  </a:cubicBezTo>
                  <a:cubicBezTo>
                    <a:pt x="2091267" y="23283"/>
                    <a:pt x="1974850" y="42333"/>
                    <a:pt x="1907117" y="44450"/>
                  </a:cubicBezTo>
                  <a:cubicBezTo>
                    <a:pt x="1839384" y="46567"/>
                    <a:pt x="1892300" y="25400"/>
                    <a:pt x="1843617" y="31750"/>
                  </a:cubicBezTo>
                  <a:cubicBezTo>
                    <a:pt x="1794934" y="38100"/>
                    <a:pt x="1754717" y="74083"/>
                    <a:pt x="1615017" y="82550"/>
                  </a:cubicBezTo>
                  <a:cubicBezTo>
                    <a:pt x="1475317" y="91017"/>
                    <a:pt x="1136650" y="76200"/>
                    <a:pt x="1005417" y="82550"/>
                  </a:cubicBezTo>
                  <a:cubicBezTo>
                    <a:pt x="874184" y="88900"/>
                    <a:pt x="874184" y="118533"/>
                    <a:pt x="827617" y="120650"/>
                  </a:cubicBezTo>
                  <a:cubicBezTo>
                    <a:pt x="781050" y="122767"/>
                    <a:pt x="759884" y="99483"/>
                    <a:pt x="726017" y="95250"/>
                  </a:cubicBezTo>
                  <a:cubicBezTo>
                    <a:pt x="692150" y="91017"/>
                    <a:pt x="624417" y="95250"/>
                    <a:pt x="624417" y="95250"/>
                  </a:cubicBezTo>
                  <a:lnTo>
                    <a:pt x="421217" y="95250"/>
                  </a:lnTo>
                  <a:cubicBezTo>
                    <a:pt x="359834" y="95250"/>
                    <a:pt x="289984" y="101600"/>
                    <a:pt x="256117" y="95250"/>
                  </a:cubicBezTo>
                  <a:cubicBezTo>
                    <a:pt x="222250" y="88900"/>
                    <a:pt x="239184" y="61383"/>
                    <a:pt x="218017" y="57150"/>
                  </a:cubicBezTo>
                  <a:cubicBezTo>
                    <a:pt x="196850" y="52917"/>
                    <a:pt x="160867" y="76200"/>
                    <a:pt x="129117" y="69850"/>
                  </a:cubicBezTo>
                  <a:cubicBezTo>
                    <a:pt x="97367" y="63500"/>
                    <a:pt x="46567" y="0"/>
                    <a:pt x="27517" y="19050"/>
                  </a:cubicBezTo>
                  <a:cubicBezTo>
                    <a:pt x="8467" y="38100"/>
                    <a:pt x="14817" y="137583"/>
                    <a:pt x="14817" y="184150"/>
                  </a:cubicBezTo>
                  <a:cubicBezTo>
                    <a:pt x="14817" y="230717"/>
                    <a:pt x="19050" y="270933"/>
                    <a:pt x="27517" y="298450"/>
                  </a:cubicBezTo>
                  <a:cubicBezTo>
                    <a:pt x="35984" y="325967"/>
                    <a:pt x="63500" y="315383"/>
                    <a:pt x="65617" y="349250"/>
                  </a:cubicBezTo>
                  <a:cubicBezTo>
                    <a:pt x="67734" y="383117"/>
                    <a:pt x="38100" y="444500"/>
                    <a:pt x="40217" y="501650"/>
                  </a:cubicBezTo>
                  <a:cubicBezTo>
                    <a:pt x="42334" y="558800"/>
                    <a:pt x="76200" y="622300"/>
                    <a:pt x="78317" y="692150"/>
                  </a:cubicBezTo>
                  <a:cubicBezTo>
                    <a:pt x="80434" y="762000"/>
                    <a:pt x="52917" y="861483"/>
                    <a:pt x="52917" y="920750"/>
                  </a:cubicBezTo>
                  <a:cubicBezTo>
                    <a:pt x="52917" y="980017"/>
                    <a:pt x="80434" y="1001183"/>
                    <a:pt x="78317" y="1047750"/>
                  </a:cubicBezTo>
                  <a:cubicBezTo>
                    <a:pt x="76200" y="1094317"/>
                    <a:pt x="46567" y="1138767"/>
                    <a:pt x="40217" y="1200150"/>
                  </a:cubicBezTo>
                  <a:cubicBezTo>
                    <a:pt x="33867" y="1261533"/>
                    <a:pt x="44450" y="1356783"/>
                    <a:pt x="40217" y="1416050"/>
                  </a:cubicBezTo>
                  <a:cubicBezTo>
                    <a:pt x="35984" y="1475317"/>
                    <a:pt x="12700" y="1526117"/>
                    <a:pt x="14817" y="1555750"/>
                  </a:cubicBezTo>
                  <a:cubicBezTo>
                    <a:pt x="16934" y="1585383"/>
                    <a:pt x="50800" y="1570567"/>
                    <a:pt x="52917" y="1593850"/>
                  </a:cubicBezTo>
                  <a:cubicBezTo>
                    <a:pt x="55034" y="1617133"/>
                    <a:pt x="27517" y="1663700"/>
                    <a:pt x="27517" y="1695450"/>
                  </a:cubicBezTo>
                  <a:cubicBezTo>
                    <a:pt x="27517" y="1727200"/>
                    <a:pt x="52917" y="1722967"/>
                    <a:pt x="52917" y="1784350"/>
                  </a:cubicBezTo>
                  <a:cubicBezTo>
                    <a:pt x="52917" y="1845733"/>
                    <a:pt x="25400" y="1991783"/>
                    <a:pt x="27517" y="2063750"/>
                  </a:cubicBezTo>
                  <a:cubicBezTo>
                    <a:pt x="29634" y="2135717"/>
                    <a:pt x="59267" y="2161117"/>
                    <a:pt x="65617" y="2216150"/>
                  </a:cubicBezTo>
                  <a:cubicBezTo>
                    <a:pt x="71967" y="2271183"/>
                    <a:pt x="63500" y="2355850"/>
                    <a:pt x="65617" y="2393950"/>
                  </a:cubicBezTo>
                  <a:cubicBezTo>
                    <a:pt x="67734" y="2432050"/>
                    <a:pt x="80434" y="2419350"/>
                    <a:pt x="78317" y="2444750"/>
                  </a:cubicBezTo>
                  <a:cubicBezTo>
                    <a:pt x="76200" y="2470150"/>
                    <a:pt x="52917" y="2546350"/>
                    <a:pt x="52917" y="2546350"/>
                  </a:cubicBezTo>
                  <a:cubicBezTo>
                    <a:pt x="46567" y="2571750"/>
                    <a:pt x="40217" y="2569633"/>
                    <a:pt x="40217" y="2597150"/>
                  </a:cubicBezTo>
                  <a:cubicBezTo>
                    <a:pt x="40217" y="2624667"/>
                    <a:pt x="57150" y="2677583"/>
                    <a:pt x="52917" y="2711450"/>
                  </a:cubicBezTo>
                  <a:cubicBezTo>
                    <a:pt x="48684" y="2745317"/>
                    <a:pt x="19050" y="2766483"/>
                    <a:pt x="14817" y="2800350"/>
                  </a:cubicBezTo>
                  <a:cubicBezTo>
                    <a:pt x="10584" y="2834217"/>
                    <a:pt x="25400" y="2861733"/>
                    <a:pt x="27517" y="2914650"/>
                  </a:cubicBezTo>
                  <a:cubicBezTo>
                    <a:pt x="29634" y="2967567"/>
                    <a:pt x="25400" y="3058583"/>
                    <a:pt x="27517" y="3117850"/>
                  </a:cubicBezTo>
                  <a:cubicBezTo>
                    <a:pt x="29634" y="3177117"/>
                    <a:pt x="40217" y="3227917"/>
                    <a:pt x="40217" y="3270250"/>
                  </a:cubicBezTo>
                  <a:cubicBezTo>
                    <a:pt x="40217" y="3312583"/>
                    <a:pt x="27517" y="3348567"/>
                    <a:pt x="27517" y="3371850"/>
                  </a:cubicBezTo>
                  <a:cubicBezTo>
                    <a:pt x="27517" y="3395133"/>
                    <a:pt x="0" y="3363383"/>
                    <a:pt x="40217" y="3409950"/>
                  </a:cubicBezTo>
                  <a:cubicBezTo>
                    <a:pt x="80434" y="3456517"/>
                    <a:pt x="194734" y="3583517"/>
                    <a:pt x="268817" y="3651250"/>
                  </a:cubicBezTo>
                  <a:cubicBezTo>
                    <a:pt x="342900" y="3718983"/>
                    <a:pt x="416984" y="3774017"/>
                    <a:pt x="484717" y="3816350"/>
                  </a:cubicBezTo>
                  <a:cubicBezTo>
                    <a:pt x="552450" y="3858683"/>
                    <a:pt x="556684" y="3892550"/>
                    <a:pt x="675217" y="3905250"/>
                  </a:cubicBezTo>
                  <a:cubicBezTo>
                    <a:pt x="793750" y="3917950"/>
                    <a:pt x="1195917" y="3892550"/>
                    <a:pt x="1195917" y="3892550"/>
                  </a:cubicBezTo>
                  <a:lnTo>
                    <a:pt x="1767417" y="3867150"/>
                  </a:lnTo>
                  <a:cubicBezTo>
                    <a:pt x="1930400" y="3856567"/>
                    <a:pt x="2029884" y="3850217"/>
                    <a:pt x="2173817" y="3829050"/>
                  </a:cubicBezTo>
                  <a:cubicBezTo>
                    <a:pt x="2317750" y="3807883"/>
                    <a:pt x="2520951" y="3759200"/>
                    <a:pt x="2631017" y="3740150"/>
                  </a:cubicBezTo>
                  <a:cubicBezTo>
                    <a:pt x="2741083" y="3721100"/>
                    <a:pt x="2753784" y="3699933"/>
                    <a:pt x="2834217" y="3714750"/>
                  </a:cubicBezTo>
                  <a:cubicBezTo>
                    <a:pt x="2914650" y="3729567"/>
                    <a:pt x="3067050" y="3822700"/>
                    <a:pt x="3113617" y="3829050"/>
                  </a:cubicBezTo>
                  <a:cubicBezTo>
                    <a:pt x="3160184" y="3835400"/>
                    <a:pt x="3117850" y="3807883"/>
                    <a:pt x="3113617" y="3752850"/>
                  </a:cubicBezTo>
                  <a:cubicBezTo>
                    <a:pt x="3109384" y="3697817"/>
                    <a:pt x="3088217" y="3615267"/>
                    <a:pt x="3088217" y="3498850"/>
                  </a:cubicBezTo>
                  <a:cubicBezTo>
                    <a:pt x="3088217" y="3382433"/>
                    <a:pt x="3111500" y="3151717"/>
                    <a:pt x="3113617" y="3054350"/>
                  </a:cubicBezTo>
                  <a:cubicBezTo>
                    <a:pt x="3115734" y="2956983"/>
                    <a:pt x="3103034" y="3122083"/>
                    <a:pt x="3100917" y="2914650"/>
                  </a:cubicBezTo>
                  <a:cubicBezTo>
                    <a:pt x="3098800" y="2707217"/>
                    <a:pt x="3100917" y="1809750"/>
                    <a:pt x="3100917" y="1809750"/>
                  </a:cubicBezTo>
                  <a:cubicBezTo>
                    <a:pt x="3100917" y="1507067"/>
                    <a:pt x="3098800" y="1325033"/>
                    <a:pt x="3100917" y="1098550"/>
                  </a:cubicBezTo>
                  <a:cubicBezTo>
                    <a:pt x="3103034" y="872067"/>
                    <a:pt x="3111500" y="590550"/>
                    <a:pt x="3113617" y="450850"/>
                  </a:cubicBezTo>
                  <a:cubicBezTo>
                    <a:pt x="3115734" y="311150"/>
                    <a:pt x="3113617" y="260350"/>
                    <a:pt x="3113617" y="260350"/>
                  </a:cubicBezTo>
                  <a:lnTo>
                    <a:pt x="3100917" y="184150"/>
                  </a:ln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20000"/>
              </a:blip>
              <a:stretch>
                <a:fillRect/>
              </a:stretch>
            </a:blipFill>
            <a:ln w="3175">
              <a:solidFill>
                <a:srgbClr val="00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" name="Forme libre 52"/>
            <p:cNvSpPr/>
            <p:nvPr/>
          </p:nvSpPr>
          <p:spPr>
            <a:xfrm>
              <a:off x="857224" y="1000108"/>
              <a:ext cx="3357586" cy="4214842"/>
            </a:xfrm>
            <a:custGeom>
              <a:avLst/>
              <a:gdLst>
                <a:gd name="connsiteX0" fmla="*/ 237067 w 4720167"/>
                <a:gd name="connsiteY0" fmla="*/ 4282017 h 6038850"/>
                <a:gd name="connsiteX1" fmla="*/ 275167 w 4720167"/>
                <a:gd name="connsiteY1" fmla="*/ 4155017 h 6038850"/>
                <a:gd name="connsiteX2" fmla="*/ 465667 w 4720167"/>
                <a:gd name="connsiteY2" fmla="*/ 4091517 h 6038850"/>
                <a:gd name="connsiteX3" fmla="*/ 821267 w 4720167"/>
                <a:gd name="connsiteY3" fmla="*/ 4028017 h 6038850"/>
                <a:gd name="connsiteX4" fmla="*/ 935567 w 4720167"/>
                <a:gd name="connsiteY4" fmla="*/ 4002617 h 6038850"/>
                <a:gd name="connsiteX5" fmla="*/ 1253067 w 4720167"/>
                <a:gd name="connsiteY5" fmla="*/ 3939117 h 6038850"/>
                <a:gd name="connsiteX6" fmla="*/ 1405467 w 4720167"/>
                <a:gd name="connsiteY6" fmla="*/ 3913717 h 6038850"/>
                <a:gd name="connsiteX7" fmla="*/ 1456267 w 4720167"/>
                <a:gd name="connsiteY7" fmla="*/ 3862917 h 6038850"/>
                <a:gd name="connsiteX8" fmla="*/ 1265767 w 4720167"/>
                <a:gd name="connsiteY8" fmla="*/ 3824817 h 6038850"/>
                <a:gd name="connsiteX9" fmla="*/ 1062567 w 4720167"/>
                <a:gd name="connsiteY9" fmla="*/ 3532717 h 6038850"/>
                <a:gd name="connsiteX10" fmla="*/ 986367 w 4720167"/>
                <a:gd name="connsiteY10" fmla="*/ 3126317 h 6038850"/>
                <a:gd name="connsiteX11" fmla="*/ 1037167 w 4720167"/>
                <a:gd name="connsiteY11" fmla="*/ 2961217 h 6038850"/>
                <a:gd name="connsiteX12" fmla="*/ 922867 w 4720167"/>
                <a:gd name="connsiteY12" fmla="*/ 2859617 h 6038850"/>
                <a:gd name="connsiteX13" fmla="*/ 821267 w 4720167"/>
                <a:gd name="connsiteY13" fmla="*/ 2694517 h 6038850"/>
                <a:gd name="connsiteX14" fmla="*/ 833967 w 4720167"/>
                <a:gd name="connsiteY14" fmla="*/ 2491317 h 6038850"/>
                <a:gd name="connsiteX15" fmla="*/ 783167 w 4720167"/>
                <a:gd name="connsiteY15" fmla="*/ 2415117 h 6038850"/>
                <a:gd name="connsiteX16" fmla="*/ 808567 w 4720167"/>
                <a:gd name="connsiteY16" fmla="*/ 2148417 h 6038850"/>
                <a:gd name="connsiteX17" fmla="*/ 948267 w 4720167"/>
                <a:gd name="connsiteY17" fmla="*/ 2046817 h 6038850"/>
                <a:gd name="connsiteX18" fmla="*/ 833967 w 4720167"/>
                <a:gd name="connsiteY18" fmla="*/ 1843617 h 6038850"/>
                <a:gd name="connsiteX19" fmla="*/ 757767 w 4720167"/>
                <a:gd name="connsiteY19" fmla="*/ 1754717 h 6038850"/>
                <a:gd name="connsiteX20" fmla="*/ 833967 w 4720167"/>
                <a:gd name="connsiteY20" fmla="*/ 1551517 h 6038850"/>
                <a:gd name="connsiteX21" fmla="*/ 745067 w 4720167"/>
                <a:gd name="connsiteY21" fmla="*/ 1424517 h 6038850"/>
                <a:gd name="connsiteX22" fmla="*/ 872067 w 4720167"/>
                <a:gd name="connsiteY22" fmla="*/ 1195917 h 6038850"/>
                <a:gd name="connsiteX23" fmla="*/ 973667 w 4720167"/>
                <a:gd name="connsiteY23" fmla="*/ 1056217 h 6038850"/>
                <a:gd name="connsiteX24" fmla="*/ 922867 w 4720167"/>
                <a:gd name="connsiteY24" fmla="*/ 980017 h 6038850"/>
                <a:gd name="connsiteX25" fmla="*/ 922867 w 4720167"/>
                <a:gd name="connsiteY25" fmla="*/ 827617 h 6038850"/>
                <a:gd name="connsiteX26" fmla="*/ 986367 w 4720167"/>
                <a:gd name="connsiteY26" fmla="*/ 700617 h 6038850"/>
                <a:gd name="connsiteX27" fmla="*/ 1075267 w 4720167"/>
                <a:gd name="connsiteY27" fmla="*/ 687917 h 6038850"/>
                <a:gd name="connsiteX28" fmla="*/ 1202267 w 4720167"/>
                <a:gd name="connsiteY28" fmla="*/ 599017 h 6038850"/>
                <a:gd name="connsiteX29" fmla="*/ 1354667 w 4720167"/>
                <a:gd name="connsiteY29" fmla="*/ 484717 h 6038850"/>
                <a:gd name="connsiteX30" fmla="*/ 1265767 w 4720167"/>
                <a:gd name="connsiteY30" fmla="*/ 408517 h 6038850"/>
                <a:gd name="connsiteX31" fmla="*/ 1468967 w 4720167"/>
                <a:gd name="connsiteY31" fmla="*/ 281517 h 6038850"/>
                <a:gd name="connsiteX32" fmla="*/ 1621367 w 4720167"/>
                <a:gd name="connsiteY32" fmla="*/ 230717 h 6038850"/>
                <a:gd name="connsiteX33" fmla="*/ 1735667 w 4720167"/>
                <a:gd name="connsiteY33" fmla="*/ 154517 h 6038850"/>
                <a:gd name="connsiteX34" fmla="*/ 1786467 w 4720167"/>
                <a:gd name="connsiteY34" fmla="*/ 129117 h 6038850"/>
                <a:gd name="connsiteX35" fmla="*/ 1837267 w 4720167"/>
                <a:gd name="connsiteY35" fmla="*/ 91017 h 6038850"/>
                <a:gd name="connsiteX36" fmla="*/ 1951567 w 4720167"/>
                <a:gd name="connsiteY36" fmla="*/ 65617 h 6038850"/>
                <a:gd name="connsiteX37" fmla="*/ 2116667 w 4720167"/>
                <a:gd name="connsiteY37" fmla="*/ 27517 h 6038850"/>
                <a:gd name="connsiteX38" fmla="*/ 2357967 w 4720167"/>
                <a:gd name="connsiteY38" fmla="*/ 91017 h 6038850"/>
                <a:gd name="connsiteX39" fmla="*/ 2446867 w 4720167"/>
                <a:gd name="connsiteY39" fmla="*/ 65617 h 6038850"/>
                <a:gd name="connsiteX40" fmla="*/ 2637367 w 4720167"/>
                <a:gd name="connsiteY40" fmla="*/ 2117 h 6038850"/>
                <a:gd name="connsiteX41" fmla="*/ 2840567 w 4720167"/>
                <a:gd name="connsiteY41" fmla="*/ 52917 h 6038850"/>
                <a:gd name="connsiteX42" fmla="*/ 2865967 w 4720167"/>
                <a:gd name="connsiteY42" fmla="*/ 179917 h 6038850"/>
                <a:gd name="connsiteX43" fmla="*/ 3018367 w 4720167"/>
                <a:gd name="connsiteY43" fmla="*/ 154517 h 6038850"/>
                <a:gd name="connsiteX44" fmla="*/ 3221567 w 4720167"/>
                <a:gd name="connsiteY44" fmla="*/ 218017 h 6038850"/>
                <a:gd name="connsiteX45" fmla="*/ 3373967 w 4720167"/>
                <a:gd name="connsiteY45" fmla="*/ 268817 h 6038850"/>
                <a:gd name="connsiteX46" fmla="*/ 3450167 w 4720167"/>
                <a:gd name="connsiteY46" fmla="*/ 421217 h 6038850"/>
                <a:gd name="connsiteX47" fmla="*/ 3551767 w 4720167"/>
                <a:gd name="connsiteY47" fmla="*/ 522817 h 6038850"/>
                <a:gd name="connsiteX48" fmla="*/ 3589867 w 4720167"/>
                <a:gd name="connsiteY48" fmla="*/ 662517 h 6038850"/>
                <a:gd name="connsiteX49" fmla="*/ 3691467 w 4720167"/>
                <a:gd name="connsiteY49" fmla="*/ 675217 h 6038850"/>
                <a:gd name="connsiteX50" fmla="*/ 3780367 w 4720167"/>
                <a:gd name="connsiteY50" fmla="*/ 827617 h 6038850"/>
                <a:gd name="connsiteX51" fmla="*/ 3983567 w 4720167"/>
                <a:gd name="connsiteY51" fmla="*/ 941917 h 6038850"/>
                <a:gd name="connsiteX52" fmla="*/ 3932767 w 4720167"/>
                <a:gd name="connsiteY52" fmla="*/ 1221317 h 6038850"/>
                <a:gd name="connsiteX53" fmla="*/ 4021667 w 4720167"/>
                <a:gd name="connsiteY53" fmla="*/ 1373717 h 6038850"/>
                <a:gd name="connsiteX54" fmla="*/ 4097867 w 4720167"/>
                <a:gd name="connsiteY54" fmla="*/ 1589617 h 6038850"/>
                <a:gd name="connsiteX55" fmla="*/ 4174067 w 4720167"/>
                <a:gd name="connsiteY55" fmla="*/ 1818217 h 6038850"/>
                <a:gd name="connsiteX56" fmla="*/ 4059767 w 4720167"/>
                <a:gd name="connsiteY56" fmla="*/ 2110317 h 6038850"/>
                <a:gd name="connsiteX57" fmla="*/ 4021667 w 4720167"/>
                <a:gd name="connsiteY57" fmla="*/ 2300817 h 6038850"/>
                <a:gd name="connsiteX58" fmla="*/ 4021667 w 4720167"/>
                <a:gd name="connsiteY58" fmla="*/ 2415117 h 6038850"/>
                <a:gd name="connsiteX59" fmla="*/ 4161367 w 4720167"/>
                <a:gd name="connsiteY59" fmla="*/ 2377017 h 6038850"/>
                <a:gd name="connsiteX60" fmla="*/ 4212167 w 4720167"/>
                <a:gd name="connsiteY60" fmla="*/ 2224617 h 6038850"/>
                <a:gd name="connsiteX61" fmla="*/ 4237567 w 4720167"/>
                <a:gd name="connsiteY61" fmla="*/ 2504017 h 6038850"/>
                <a:gd name="connsiteX62" fmla="*/ 4110567 w 4720167"/>
                <a:gd name="connsiteY62" fmla="*/ 2656417 h 6038850"/>
                <a:gd name="connsiteX63" fmla="*/ 3869267 w 4720167"/>
                <a:gd name="connsiteY63" fmla="*/ 2783417 h 6038850"/>
                <a:gd name="connsiteX64" fmla="*/ 3983567 w 4720167"/>
                <a:gd name="connsiteY64" fmla="*/ 2872317 h 6038850"/>
                <a:gd name="connsiteX65" fmla="*/ 4072467 w 4720167"/>
                <a:gd name="connsiteY65" fmla="*/ 2973917 h 6038850"/>
                <a:gd name="connsiteX66" fmla="*/ 4085167 w 4720167"/>
                <a:gd name="connsiteY66" fmla="*/ 3202517 h 6038850"/>
                <a:gd name="connsiteX67" fmla="*/ 3818467 w 4720167"/>
                <a:gd name="connsiteY67" fmla="*/ 3393017 h 6038850"/>
                <a:gd name="connsiteX68" fmla="*/ 3793067 w 4720167"/>
                <a:gd name="connsiteY68" fmla="*/ 3405717 h 6038850"/>
                <a:gd name="connsiteX69" fmla="*/ 3932767 w 4720167"/>
                <a:gd name="connsiteY69" fmla="*/ 3494617 h 6038850"/>
                <a:gd name="connsiteX70" fmla="*/ 4085167 w 4720167"/>
                <a:gd name="connsiteY70" fmla="*/ 3596217 h 6038850"/>
                <a:gd name="connsiteX71" fmla="*/ 4339167 w 4720167"/>
                <a:gd name="connsiteY71" fmla="*/ 3659717 h 6038850"/>
                <a:gd name="connsiteX72" fmla="*/ 4580467 w 4720167"/>
                <a:gd name="connsiteY72" fmla="*/ 3685117 h 6038850"/>
                <a:gd name="connsiteX73" fmla="*/ 4720167 w 4720167"/>
                <a:gd name="connsiteY73" fmla="*/ 3685117 h 6038850"/>
                <a:gd name="connsiteX74" fmla="*/ 4720167 w 4720167"/>
                <a:gd name="connsiteY74" fmla="*/ 3685117 h 6038850"/>
                <a:gd name="connsiteX75" fmla="*/ 4720167 w 4720167"/>
                <a:gd name="connsiteY75" fmla="*/ 4332817 h 6038850"/>
                <a:gd name="connsiteX76" fmla="*/ 4720167 w 4720167"/>
                <a:gd name="connsiteY76" fmla="*/ 5666317 h 6038850"/>
                <a:gd name="connsiteX77" fmla="*/ 4720167 w 4720167"/>
                <a:gd name="connsiteY77" fmla="*/ 5958417 h 6038850"/>
                <a:gd name="connsiteX78" fmla="*/ 4720167 w 4720167"/>
                <a:gd name="connsiteY78" fmla="*/ 5958417 h 6038850"/>
                <a:gd name="connsiteX79" fmla="*/ 4174067 w 4720167"/>
                <a:gd name="connsiteY79" fmla="*/ 5996517 h 6038850"/>
                <a:gd name="connsiteX80" fmla="*/ 605367 w 4720167"/>
                <a:gd name="connsiteY80" fmla="*/ 6009217 h 6038850"/>
                <a:gd name="connsiteX81" fmla="*/ 541867 w 4720167"/>
                <a:gd name="connsiteY81" fmla="*/ 6034617 h 6038850"/>
                <a:gd name="connsiteX82" fmla="*/ 249767 w 4720167"/>
                <a:gd name="connsiteY82" fmla="*/ 6034617 h 6038850"/>
                <a:gd name="connsiteX83" fmla="*/ 249767 w 4720167"/>
                <a:gd name="connsiteY83" fmla="*/ 6034617 h 6038850"/>
                <a:gd name="connsiteX84" fmla="*/ 237067 w 4720167"/>
                <a:gd name="connsiteY84" fmla="*/ 5882217 h 6038850"/>
                <a:gd name="connsiteX85" fmla="*/ 249767 w 4720167"/>
                <a:gd name="connsiteY85" fmla="*/ 5120217 h 6038850"/>
                <a:gd name="connsiteX86" fmla="*/ 237067 w 4720167"/>
                <a:gd name="connsiteY86" fmla="*/ 4447117 h 6038850"/>
                <a:gd name="connsiteX87" fmla="*/ 237067 w 4720167"/>
                <a:gd name="connsiteY87" fmla="*/ 4282017 h 6038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4720167" h="6038850">
                  <a:moveTo>
                    <a:pt x="237067" y="4282017"/>
                  </a:moveTo>
                  <a:cubicBezTo>
                    <a:pt x="243417" y="4233334"/>
                    <a:pt x="237067" y="4186767"/>
                    <a:pt x="275167" y="4155017"/>
                  </a:cubicBezTo>
                  <a:cubicBezTo>
                    <a:pt x="313267" y="4123267"/>
                    <a:pt x="374650" y="4112684"/>
                    <a:pt x="465667" y="4091517"/>
                  </a:cubicBezTo>
                  <a:cubicBezTo>
                    <a:pt x="556684" y="4070350"/>
                    <a:pt x="742950" y="4042834"/>
                    <a:pt x="821267" y="4028017"/>
                  </a:cubicBezTo>
                  <a:cubicBezTo>
                    <a:pt x="899584" y="4013200"/>
                    <a:pt x="935567" y="4002617"/>
                    <a:pt x="935567" y="4002617"/>
                  </a:cubicBezTo>
                  <a:lnTo>
                    <a:pt x="1253067" y="3939117"/>
                  </a:lnTo>
                  <a:cubicBezTo>
                    <a:pt x="1331384" y="3924300"/>
                    <a:pt x="1371600" y="3926417"/>
                    <a:pt x="1405467" y="3913717"/>
                  </a:cubicBezTo>
                  <a:cubicBezTo>
                    <a:pt x="1439334" y="3901017"/>
                    <a:pt x="1479550" y="3877734"/>
                    <a:pt x="1456267" y="3862917"/>
                  </a:cubicBezTo>
                  <a:cubicBezTo>
                    <a:pt x="1432984" y="3848100"/>
                    <a:pt x="1331384" y="3879850"/>
                    <a:pt x="1265767" y="3824817"/>
                  </a:cubicBezTo>
                  <a:cubicBezTo>
                    <a:pt x="1200150" y="3769784"/>
                    <a:pt x="1109134" y="3649134"/>
                    <a:pt x="1062567" y="3532717"/>
                  </a:cubicBezTo>
                  <a:cubicBezTo>
                    <a:pt x="1016000" y="3416300"/>
                    <a:pt x="990600" y="3221567"/>
                    <a:pt x="986367" y="3126317"/>
                  </a:cubicBezTo>
                  <a:cubicBezTo>
                    <a:pt x="982134" y="3031067"/>
                    <a:pt x="1047750" y="3005667"/>
                    <a:pt x="1037167" y="2961217"/>
                  </a:cubicBezTo>
                  <a:cubicBezTo>
                    <a:pt x="1026584" y="2916767"/>
                    <a:pt x="958850" y="2904067"/>
                    <a:pt x="922867" y="2859617"/>
                  </a:cubicBezTo>
                  <a:cubicBezTo>
                    <a:pt x="886884" y="2815167"/>
                    <a:pt x="836084" y="2755900"/>
                    <a:pt x="821267" y="2694517"/>
                  </a:cubicBezTo>
                  <a:cubicBezTo>
                    <a:pt x="806450" y="2633134"/>
                    <a:pt x="840317" y="2537884"/>
                    <a:pt x="833967" y="2491317"/>
                  </a:cubicBezTo>
                  <a:cubicBezTo>
                    <a:pt x="827617" y="2444750"/>
                    <a:pt x="787400" y="2472267"/>
                    <a:pt x="783167" y="2415117"/>
                  </a:cubicBezTo>
                  <a:cubicBezTo>
                    <a:pt x="778934" y="2357967"/>
                    <a:pt x="781050" y="2209800"/>
                    <a:pt x="808567" y="2148417"/>
                  </a:cubicBezTo>
                  <a:cubicBezTo>
                    <a:pt x="836084" y="2087034"/>
                    <a:pt x="944034" y="2097617"/>
                    <a:pt x="948267" y="2046817"/>
                  </a:cubicBezTo>
                  <a:cubicBezTo>
                    <a:pt x="952500" y="1996017"/>
                    <a:pt x="865717" y="1892300"/>
                    <a:pt x="833967" y="1843617"/>
                  </a:cubicBezTo>
                  <a:cubicBezTo>
                    <a:pt x="802217" y="1794934"/>
                    <a:pt x="757767" y="1803400"/>
                    <a:pt x="757767" y="1754717"/>
                  </a:cubicBezTo>
                  <a:cubicBezTo>
                    <a:pt x="757767" y="1706034"/>
                    <a:pt x="836084" y="1606550"/>
                    <a:pt x="833967" y="1551517"/>
                  </a:cubicBezTo>
                  <a:cubicBezTo>
                    <a:pt x="831850" y="1496484"/>
                    <a:pt x="738717" y="1483784"/>
                    <a:pt x="745067" y="1424517"/>
                  </a:cubicBezTo>
                  <a:cubicBezTo>
                    <a:pt x="751417" y="1365250"/>
                    <a:pt x="833967" y="1257300"/>
                    <a:pt x="872067" y="1195917"/>
                  </a:cubicBezTo>
                  <a:cubicBezTo>
                    <a:pt x="910167" y="1134534"/>
                    <a:pt x="965200" y="1092200"/>
                    <a:pt x="973667" y="1056217"/>
                  </a:cubicBezTo>
                  <a:cubicBezTo>
                    <a:pt x="982134" y="1020234"/>
                    <a:pt x="931334" y="1018117"/>
                    <a:pt x="922867" y="980017"/>
                  </a:cubicBezTo>
                  <a:cubicBezTo>
                    <a:pt x="914400" y="941917"/>
                    <a:pt x="912284" y="874184"/>
                    <a:pt x="922867" y="827617"/>
                  </a:cubicBezTo>
                  <a:cubicBezTo>
                    <a:pt x="933450" y="781050"/>
                    <a:pt x="960967" y="723900"/>
                    <a:pt x="986367" y="700617"/>
                  </a:cubicBezTo>
                  <a:cubicBezTo>
                    <a:pt x="1011767" y="677334"/>
                    <a:pt x="1039284" y="704850"/>
                    <a:pt x="1075267" y="687917"/>
                  </a:cubicBezTo>
                  <a:cubicBezTo>
                    <a:pt x="1111250" y="670984"/>
                    <a:pt x="1155701" y="632884"/>
                    <a:pt x="1202267" y="599017"/>
                  </a:cubicBezTo>
                  <a:cubicBezTo>
                    <a:pt x="1248833" y="565150"/>
                    <a:pt x="1344084" y="516467"/>
                    <a:pt x="1354667" y="484717"/>
                  </a:cubicBezTo>
                  <a:cubicBezTo>
                    <a:pt x="1365250" y="452967"/>
                    <a:pt x="1246717" y="442384"/>
                    <a:pt x="1265767" y="408517"/>
                  </a:cubicBezTo>
                  <a:cubicBezTo>
                    <a:pt x="1284817" y="374650"/>
                    <a:pt x="1409700" y="311150"/>
                    <a:pt x="1468967" y="281517"/>
                  </a:cubicBezTo>
                  <a:cubicBezTo>
                    <a:pt x="1528234" y="251884"/>
                    <a:pt x="1576917" y="251884"/>
                    <a:pt x="1621367" y="230717"/>
                  </a:cubicBezTo>
                  <a:cubicBezTo>
                    <a:pt x="1665817" y="209550"/>
                    <a:pt x="1708150" y="171450"/>
                    <a:pt x="1735667" y="154517"/>
                  </a:cubicBezTo>
                  <a:cubicBezTo>
                    <a:pt x="1763184" y="137584"/>
                    <a:pt x="1769534" y="139700"/>
                    <a:pt x="1786467" y="129117"/>
                  </a:cubicBezTo>
                  <a:cubicBezTo>
                    <a:pt x="1803400" y="118534"/>
                    <a:pt x="1809750" y="101600"/>
                    <a:pt x="1837267" y="91017"/>
                  </a:cubicBezTo>
                  <a:cubicBezTo>
                    <a:pt x="1864784" y="80434"/>
                    <a:pt x="1951567" y="65617"/>
                    <a:pt x="1951567" y="65617"/>
                  </a:cubicBezTo>
                  <a:cubicBezTo>
                    <a:pt x="1998134" y="55034"/>
                    <a:pt x="2048934" y="23284"/>
                    <a:pt x="2116667" y="27517"/>
                  </a:cubicBezTo>
                  <a:cubicBezTo>
                    <a:pt x="2184400" y="31750"/>
                    <a:pt x="2302934" y="84667"/>
                    <a:pt x="2357967" y="91017"/>
                  </a:cubicBezTo>
                  <a:cubicBezTo>
                    <a:pt x="2413000" y="97367"/>
                    <a:pt x="2400300" y="80434"/>
                    <a:pt x="2446867" y="65617"/>
                  </a:cubicBezTo>
                  <a:cubicBezTo>
                    <a:pt x="2493434" y="50800"/>
                    <a:pt x="2571750" y="4234"/>
                    <a:pt x="2637367" y="2117"/>
                  </a:cubicBezTo>
                  <a:cubicBezTo>
                    <a:pt x="2702984" y="0"/>
                    <a:pt x="2802467" y="23284"/>
                    <a:pt x="2840567" y="52917"/>
                  </a:cubicBezTo>
                  <a:cubicBezTo>
                    <a:pt x="2878667" y="82550"/>
                    <a:pt x="2836334" y="162984"/>
                    <a:pt x="2865967" y="179917"/>
                  </a:cubicBezTo>
                  <a:cubicBezTo>
                    <a:pt x="2895600" y="196850"/>
                    <a:pt x="2959100" y="148167"/>
                    <a:pt x="3018367" y="154517"/>
                  </a:cubicBezTo>
                  <a:cubicBezTo>
                    <a:pt x="3077634" y="160867"/>
                    <a:pt x="3162300" y="198967"/>
                    <a:pt x="3221567" y="218017"/>
                  </a:cubicBezTo>
                  <a:cubicBezTo>
                    <a:pt x="3280834" y="237067"/>
                    <a:pt x="3335867" y="234950"/>
                    <a:pt x="3373967" y="268817"/>
                  </a:cubicBezTo>
                  <a:cubicBezTo>
                    <a:pt x="3412067" y="302684"/>
                    <a:pt x="3420534" y="378884"/>
                    <a:pt x="3450167" y="421217"/>
                  </a:cubicBezTo>
                  <a:cubicBezTo>
                    <a:pt x="3479800" y="463550"/>
                    <a:pt x="3528484" y="482600"/>
                    <a:pt x="3551767" y="522817"/>
                  </a:cubicBezTo>
                  <a:cubicBezTo>
                    <a:pt x="3575050" y="563034"/>
                    <a:pt x="3566584" y="637117"/>
                    <a:pt x="3589867" y="662517"/>
                  </a:cubicBezTo>
                  <a:cubicBezTo>
                    <a:pt x="3613150" y="687917"/>
                    <a:pt x="3659717" y="647700"/>
                    <a:pt x="3691467" y="675217"/>
                  </a:cubicBezTo>
                  <a:cubicBezTo>
                    <a:pt x="3723217" y="702734"/>
                    <a:pt x="3731684" y="783167"/>
                    <a:pt x="3780367" y="827617"/>
                  </a:cubicBezTo>
                  <a:cubicBezTo>
                    <a:pt x="3829050" y="872067"/>
                    <a:pt x="3958167" y="876300"/>
                    <a:pt x="3983567" y="941917"/>
                  </a:cubicBezTo>
                  <a:cubicBezTo>
                    <a:pt x="4008967" y="1007534"/>
                    <a:pt x="3926417" y="1149350"/>
                    <a:pt x="3932767" y="1221317"/>
                  </a:cubicBezTo>
                  <a:cubicBezTo>
                    <a:pt x="3939117" y="1293284"/>
                    <a:pt x="3994150" y="1312334"/>
                    <a:pt x="4021667" y="1373717"/>
                  </a:cubicBezTo>
                  <a:cubicBezTo>
                    <a:pt x="4049184" y="1435100"/>
                    <a:pt x="4072467" y="1515534"/>
                    <a:pt x="4097867" y="1589617"/>
                  </a:cubicBezTo>
                  <a:cubicBezTo>
                    <a:pt x="4123267" y="1663700"/>
                    <a:pt x="4180417" y="1731434"/>
                    <a:pt x="4174067" y="1818217"/>
                  </a:cubicBezTo>
                  <a:cubicBezTo>
                    <a:pt x="4167717" y="1905000"/>
                    <a:pt x="4085167" y="2029884"/>
                    <a:pt x="4059767" y="2110317"/>
                  </a:cubicBezTo>
                  <a:cubicBezTo>
                    <a:pt x="4034367" y="2190750"/>
                    <a:pt x="4028017" y="2250017"/>
                    <a:pt x="4021667" y="2300817"/>
                  </a:cubicBezTo>
                  <a:cubicBezTo>
                    <a:pt x="4015317" y="2351617"/>
                    <a:pt x="3998384" y="2402417"/>
                    <a:pt x="4021667" y="2415117"/>
                  </a:cubicBezTo>
                  <a:cubicBezTo>
                    <a:pt x="4044950" y="2427817"/>
                    <a:pt x="4129617" y="2408767"/>
                    <a:pt x="4161367" y="2377017"/>
                  </a:cubicBezTo>
                  <a:cubicBezTo>
                    <a:pt x="4193117" y="2345267"/>
                    <a:pt x="4199467" y="2203450"/>
                    <a:pt x="4212167" y="2224617"/>
                  </a:cubicBezTo>
                  <a:cubicBezTo>
                    <a:pt x="4224867" y="2245784"/>
                    <a:pt x="4254500" y="2432050"/>
                    <a:pt x="4237567" y="2504017"/>
                  </a:cubicBezTo>
                  <a:cubicBezTo>
                    <a:pt x="4220634" y="2575984"/>
                    <a:pt x="4171950" y="2609850"/>
                    <a:pt x="4110567" y="2656417"/>
                  </a:cubicBezTo>
                  <a:cubicBezTo>
                    <a:pt x="4049184" y="2702984"/>
                    <a:pt x="3890434" y="2747434"/>
                    <a:pt x="3869267" y="2783417"/>
                  </a:cubicBezTo>
                  <a:cubicBezTo>
                    <a:pt x="3848100" y="2819400"/>
                    <a:pt x="3949700" y="2840567"/>
                    <a:pt x="3983567" y="2872317"/>
                  </a:cubicBezTo>
                  <a:cubicBezTo>
                    <a:pt x="4017434" y="2904067"/>
                    <a:pt x="4055534" y="2918884"/>
                    <a:pt x="4072467" y="2973917"/>
                  </a:cubicBezTo>
                  <a:cubicBezTo>
                    <a:pt x="4089400" y="3028950"/>
                    <a:pt x="4127500" y="3132667"/>
                    <a:pt x="4085167" y="3202517"/>
                  </a:cubicBezTo>
                  <a:cubicBezTo>
                    <a:pt x="4042834" y="3272367"/>
                    <a:pt x="3867150" y="3359150"/>
                    <a:pt x="3818467" y="3393017"/>
                  </a:cubicBezTo>
                  <a:cubicBezTo>
                    <a:pt x="3769784" y="3426884"/>
                    <a:pt x="3774017" y="3388784"/>
                    <a:pt x="3793067" y="3405717"/>
                  </a:cubicBezTo>
                  <a:cubicBezTo>
                    <a:pt x="3812117" y="3422650"/>
                    <a:pt x="3884084" y="3462867"/>
                    <a:pt x="3932767" y="3494617"/>
                  </a:cubicBezTo>
                  <a:cubicBezTo>
                    <a:pt x="3981450" y="3526367"/>
                    <a:pt x="4017434" y="3568700"/>
                    <a:pt x="4085167" y="3596217"/>
                  </a:cubicBezTo>
                  <a:cubicBezTo>
                    <a:pt x="4152900" y="3623734"/>
                    <a:pt x="4256617" y="3644900"/>
                    <a:pt x="4339167" y="3659717"/>
                  </a:cubicBezTo>
                  <a:cubicBezTo>
                    <a:pt x="4421717" y="3674534"/>
                    <a:pt x="4516967" y="3680884"/>
                    <a:pt x="4580467" y="3685117"/>
                  </a:cubicBezTo>
                  <a:cubicBezTo>
                    <a:pt x="4643967" y="3689350"/>
                    <a:pt x="4720167" y="3685117"/>
                    <a:pt x="4720167" y="3685117"/>
                  </a:cubicBezTo>
                  <a:lnTo>
                    <a:pt x="4720167" y="3685117"/>
                  </a:lnTo>
                  <a:lnTo>
                    <a:pt x="4720167" y="4332817"/>
                  </a:lnTo>
                  <a:lnTo>
                    <a:pt x="4720167" y="5666317"/>
                  </a:lnTo>
                  <a:lnTo>
                    <a:pt x="4720167" y="5958417"/>
                  </a:lnTo>
                  <a:lnTo>
                    <a:pt x="4720167" y="5958417"/>
                  </a:lnTo>
                  <a:lnTo>
                    <a:pt x="4174067" y="5996517"/>
                  </a:lnTo>
                  <a:lnTo>
                    <a:pt x="605367" y="6009217"/>
                  </a:lnTo>
                  <a:cubicBezTo>
                    <a:pt x="0" y="6015567"/>
                    <a:pt x="601134" y="6030384"/>
                    <a:pt x="541867" y="6034617"/>
                  </a:cubicBezTo>
                  <a:cubicBezTo>
                    <a:pt x="482600" y="6038850"/>
                    <a:pt x="249767" y="6034617"/>
                    <a:pt x="249767" y="6034617"/>
                  </a:cubicBezTo>
                  <a:lnTo>
                    <a:pt x="249767" y="6034617"/>
                  </a:lnTo>
                  <a:cubicBezTo>
                    <a:pt x="247650" y="6009217"/>
                    <a:pt x="237067" y="6034617"/>
                    <a:pt x="237067" y="5882217"/>
                  </a:cubicBezTo>
                  <a:cubicBezTo>
                    <a:pt x="237067" y="5729817"/>
                    <a:pt x="249767" y="5359400"/>
                    <a:pt x="249767" y="5120217"/>
                  </a:cubicBezTo>
                  <a:cubicBezTo>
                    <a:pt x="249767" y="4881034"/>
                    <a:pt x="237067" y="4584700"/>
                    <a:pt x="237067" y="4447117"/>
                  </a:cubicBezTo>
                  <a:cubicBezTo>
                    <a:pt x="237067" y="4309534"/>
                    <a:pt x="230717" y="4330700"/>
                    <a:pt x="237067" y="4282017"/>
                  </a:cubicBezTo>
                  <a:close/>
                </a:path>
              </a:pathLst>
            </a:custGeom>
            <a:blipFill>
              <a:blip r:embed="rId16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1" name="Groupe 50"/>
          <p:cNvGrpSpPr/>
          <p:nvPr/>
        </p:nvGrpSpPr>
        <p:grpSpPr>
          <a:xfrm>
            <a:off x="142844" y="0"/>
            <a:ext cx="4312668" cy="6170951"/>
            <a:chOff x="142844" y="0"/>
            <a:chExt cx="4312668" cy="6170951"/>
          </a:xfrm>
        </p:grpSpPr>
        <p:sp>
          <p:nvSpPr>
            <p:cNvPr id="29" name="Forme libre 28"/>
            <p:cNvSpPr/>
            <p:nvPr/>
          </p:nvSpPr>
          <p:spPr>
            <a:xfrm>
              <a:off x="142844" y="0"/>
              <a:ext cx="4312668" cy="6170951"/>
            </a:xfrm>
            <a:custGeom>
              <a:avLst/>
              <a:gdLst>
                <a:gd name="connsiteX0" fmla="*/ 3100917 w 3160184"/>
                <a:gd name="connsiteY0" fmla="*/ 184150 h 3917950"/>
                <a:gd name="connsiteX1" fmla="*/ 3012017 w 3160184"/>
                <a:gd name="connsiteY1" fmla="*/ 69850 h 3917950"/>
                <a:gd name="connsiteX2" fmla="*/ 2859617 w 3160184"/>
                <a:gd name="connsiteY2" fmla="*/ 19050 h 3917950"/>
                <a:gd name="connsiteX3" fmla="*/ 2250017 w 3160184"/>
                <a:gd name="connsiteY3" fmla="*/ 19050 h 3917950"/>
                <a:gd name="connsiteX4" fmla="*/ 1907117 w 3160184"/>
                <a:gd name="connsiteY4" fmla="*/ 44450 h 3917950"/>
                <a:gd name="connsiteX5" fmla="*/ 1843617 w 3160184"/>
                <a:gd name="connsiteY5" fmla="*/ 31750 h 3917950"/>
                <a:gd name="connsiteX6" fmla="*/ 1615017 w 3160184"/>
                <a:gd name="connsiteY6" fmla="*/ 82550 h 3917950"/>
                <a:gd name="connsiteX7" fmla="*/ 1005417 w 3160184"/>
                <a:gd name="connsiteY7" fmla="*/ 82550 h 3917950"/>
                <a:gd name="connsiteX8" fmla="*/ 827617 w 3160184"/>
                <a:gd name="connsiteY8" fmla="*/ 120650 h 3917950"/>
                <a:gd name="connsiteX9" fmla="*/ 726017 w 3160184"/>
                <a:gd name="connsiteY9" fmla="*/ 95250 h 3917950"/>
                <a:gd name="connsiteX10" fmla="*/ 624417 w 3160184"/>
                <a:gd name="connsiteY10" fmla="*/ 95250 h 3917950"/>
                <a:gd name="connsiteX11" fmla="*/ 421217 w 3160184"/>
                <a:gd name="connsiteY11" fmla="*/ 95250 h 3917950"/>
                <a:gd name="connsiteX12" fmla="*/ 256117 w 3160184"/>
                <a:gd name="connsiteY12" fmla="*/ 95250 h 3917950"/>
                <a:gd name="connsiteX13" fmla="*/ 218017 w 3160184"/>
                <a:gd name="connsiteY13" fmla="*/ 57150 h 3917950"/>
                <a:gd name="connsiteX14" fmla="*/ 129117 w 3160184"/>
                <a:gd name="connsiteY14" fmla="*/ 69850 h 3917950"/>
                <a:gd name="connsiteX15" fmla="*/ 27517 w 3160184"/>
                <a:gd name="connsiteY15" fmla="*/ 19050 h 3917950"/>
                <a:gd name="connsiteX16" fmla="*/ 14817 w 3160184"/>
                <a:gd name="connsiteY16" fmla="*/ 184150 h 3917950"/>
                <a:gd name="connsiteX17" fmla="*/ 27517 w 3160184"/>
                <a:gd name="connsiteY17" fmla="*/ 298450 h 3917950"/>
                <a:gd name="connsiteX18" fmla="*/ 65617 w 3160184"/>
                <a:gd name="connsiteY18" fmla="*/ 349250 h 3917950"/>
                <a:gd name="connsiteX19" fmla="*/ 40217 w 3160184"/>
                <a:gd name="connsiteY19" fmla="*/ 501650 h 3917950"/>
                <a:gd name="connsiteX20" fmla="*/ 78317 w 3160184"/>
                <a:gd name="connsiteY20" fmla="*/ 692150 h 3917950"/>
                <a:gd name="connsiteX21" fmla="*/ 52917 w 3160184"/>
                <a:gd name="connsiteY21" fmla="*/ 920750 h 3917950"/>
                <a:gd name="connsiteX22" fmla="*/ 78317 w 3160184"/>
                <a:gd name="connsiteY22" fmla="*/ 1047750 h 3917950"/>
                <a:gd name="connsiteX23" fmla="*/ 40217 w 3160184"/>
                <a:gd name="connsiteY23" fmla="*/ 1200150 h 3917950"/>
                <a:gd name="connsiteX24" fmla="*/ 40217 w 3160184"/>
                <a:gd name="connsiteY24" fmla="*/ 1416050 h 3917950"/>
                <a:gd name="connsiteX25" fmla="*/ 14817 w 3160184"/>
                <a:gd name="connsiteY25" fmla="*/ 1555750 h 3917950"/>
                <a:gd name="connsiteX26" fmla="*/ 52917 w 3160184"/>
                <a:gd name="connsiteY26" fmla="*/ 1593850 h 3917950"/>
                <a:gd name="connsiteX27" fmla="*/ 27517 w 3160184"/>
                <a:gd name="connsiteY27" fmla="*/ 1695450 h 3917950"/>
                <a:gd name="connsiteX28" fmla="*/ 52917 w 3160184"/>
                <a:gd name="connsiteY28" fmla="*/ 1784350 h 3917950"/>
                <a:gd name="connsiteX29" fmla="*/ 27517 w 3160184"/>
                <a:gd name="connsiteY29" fmla="*/ 2063750 h 3917950"/>
                <a:gd name="connsiteX30" fmla="*/ 65617 w 3160184"/>
                <a:gd name="connsiteY30" fmla="*/ 2216150 h 3917950"/>
                <a:gd name="connsiteX31" fmla="*/ 65617 w 3160184"/>
                <a:gd name="connsiteY31" fmla="*/ 2393950 h 3917950"/>
                <a:gd name="connsiteX32" fmla="*/ 78317 w 3160184"/>
                <a:gd name="connsiteY32" fmla="*/ 2444750 h 3917950"/>
                <a:gd name="connsiteX33" fmla="*/ 52917 w 3160184"/>
                <a:gd name="connsiteY33" fmla="*/ 2546350 h 3917950"/>
                <a:gd name="connsiteX34" fmla="*/ 40217 w 3160184"/>
                <a:gd name="connsiteY34" fmla="*/ 2597150 h 3917950"/>
                <a:gd name="connsiteX35" fmla="*/ 52917 w 3160184"/>
                <a:gd name="connsiteY35" fmla="*/ 2711450 h 3917950"/>
                <a:gd name="connsiteX36" fmla="*/ 14817 w 3160184"/>
                <a:gd name="connsiteY36" fmla="*/ 2800350 h 3917950"/>
                <a:gd name="connsiteX37" fmla="*/ 27517 w 3160184"/>
                <a:gd name="connsiteY37" fmla="*/ 2914650 h 3917950"/>
                <a:gd name="connsiteX38" fmla="*/ 27517 w 3160184"/>
                <a:gd name="connsiteY38" fmla="*/ 3117850 h 3917950"/>
                <a:gd name="connsiteX39" fmla="*/ 40217 w 3160184"/>
                <a:gd name="connsiteY39" fmla="*/ 3270250 h 3917950"/>
                <a:gd name="connsiteX40" fmla="*/ 27517 w 3160184"/>
                <a:gd name="connsiteY40" fmla="*/ 3371850 h 3917950"/>
                <a:gd name="connsiteX41" fmla="*/ 40217 w 3160184"/>
                <a:gd name="connsiteY41" fmla="*/ 3409950 h 3917950"/>
                <a:gd name="connsiteX42" fmla="*/ 268817 w 3160184"/>
                <a:gd name="connsiteY42" fmla="*/ 3651250 h 3917950"/>
                <a:gd name="connsiteX43" fmla="*/ 484717 w 3160184"/>
                <a:gd name="connsiteY43" fmla="*/ 3816350 h 3917950"/>
                <a:gd name="connsiteX44" fmla="*/ 675217 w 3160184"/>
                <a:gd name="connsiteY44" fmla="*/ 3905250 h 3917950"/>
                <a:gd name="connsiteX45" fmla="*/ 1195917 w 3160184"/>
                <a:gd name="connsiteY45" fmla="*/ 3892550 h 3917950"/>
                <a:gd name="connsiteX46" fmla="*/ 1767417 w 3160184"/>
                <a:gd name="connsiteY46" fmla="*/ 3867150 h 3917950"/>
                <a:gd name="connsiteX47" fmla="*/ 2173817 w 3160184"/>
                <a:gd name="connsiteY47" fmla="*/ 3829050 h 3917950"/>
                <a:gd name="connsiteX48" fmla="*/ 2631017 w 3160184"/>
                <a:gd name="connsiteY48" fmla="*/ 3740150 h 3917950"/>
                <a:gd name="connsiteX49" fmla="*/ 2834217 w 3160184"/>
                <a:gd name="connsiteY49" fmla="*/ 3714750 h 3917950"/>
                <a:gd name="connsiteX50" fmla="*/ 3113617 w 3160184"/>
                <a:gd name="connsiteY50" fmla="*/ 3829050 h 3917950"/>
                <a:gd name="connsiteX51" fmla="*/ 3113617 w 3160184"/>
                <a:gd name="connsiteY51" fmla="*/ 3752850 h 3917950"/>
                <a:gd name="connsiteX52" fmla="*/ 3088217 w 3160184"/>
                <a:gd name="connsiteY52" fmla="*/ 3498850 h 3917950"/>
                <a:gd name="connsiteX53" fmla="*/ 3113617 w 3160184"/>
                <a:gd name="connsiteY53" fmla="*/ 3054350 h 3917950"/>
                <a:gd name="connsiteX54" fmla="*/ 3100917 w 3160184"/>
                <a:gd name="connsiteY54" fmla="*/ 2914650 h 3917950"/>
                <a:gd name="connsiteX55" fmla="*/ 3100917 w 3160184"/>
                <a:gd name="connsiteY55" fmla="*/ 1809750 h 3917950"/>
                <a:gd name="connsiteX56" fmla="*/ 3100917 w 3160184"/>
                <a:gd name="connsiteY56" fmla="*/ 1098550 h 3917950"/>
                <a:gd name="connsiteX57" fmla="*/ 3113617 w 3160184"/>
                <a:gd name="connsiteY57" fmla="*/ 450850 h 3917950"/>
                <a:gd name="connsiteX58" fmla="*/ 3113617 w 3160184"/>
                <a:gd name="connsiteY58" fmla="*/ 260350 h 3917950"/>
                <a:gd name="connsiteX59" fmla="*/ 3100917 w 3160184"/>
                <a:gd name="connsiteY59" fmla="*/ 184150 h 39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160184" h="3917950">
                  <a:moveTo>
                    <a:pt x="3100917" y="184150"/>
                  </a:moveTo>
                  <a:cubicBezTo>
                    <a:pt x="3076575" y="140758"/>
                    <a:pt x="3052234" y="97367"/>
                    <a:pt x="3012017" y="69850"/>
                  </a:cubicBezTo>
                  <a:cubicBezTo>
                    <a:pt x="2971800" y="42333"/>
                    <a:pt x="2986617" y="27517"/>
                    <a:pt x="2859617" y="19050"/>
                  </a:cubicBezTo>
                  <a:cubicBezTo>
                    <a:pt x="2732617" y="10583"/>
                    <a:pt x="2408767" y="14817"/>
                    <a:pt x="2250017" y="19050"/>
                  </a:cubicBezTo>
                  <a:cubicBezTo>
                    <a:pt x="2091267" y="23283"/>
                    <a:pt x="1974850" y="42333"/>
                    <a:pt x="1907117" y="44450"/>
                  </a:cubicBezTo>
                  <a:cubicBezTo>
                    <a:pt x="1839384" y="46567"/>
                    <a:pt x="1892300" y="25400"/>
                    <a:pt x="1843617" y="31750"/>
                  </a:cubicBezTo>
                  <a:cubicBezTo>
                    <a:pt x="1794934" y="38100"/>
                    <a:pt x="1754717" y="74083"/>
                    <a:pt x="1615017" y="82550"/>
                  </a:cubicBezTo>
                  <a:cubicBezTo>
                    <a:pt x="1475317" y="91017"/>
                    <a:pt x="1136650" y="76200"/>
                    <a:pt x="1005417" y="82550"/>
                  </a:cubicBezTo>
                  <a:cubicBezTo>
                    <a:pt x="874184" y="88900"/>
                    <a:pt x="874184" y="118533"/>
                    <a:pt x="827617" y="120650"/>
                  </a:cubicBezTo>
                  <a:cubicBezTo>
                    <a:pt x="781050" y="122767"/>
                    <a:pt x="759884" y="99483"/>
                    <a:pt x="726017" y="95250"/>
                  </a:cubicBezTo>
                  <a:cubicBezTo>
                    <a:pt x="692150" y="91017"/>
                    <a:pt x="624417" y="95250"/>
                    <a:pt x="624417" y="95250"/>
                  </a:cubicBezTo>
                  <a:lnTo>
                    <a:pt x="421217" y="95250"/>
                  </a:lnTo>
                  <a:cubicBezTo>
                    <a:pt x="359834" y="95250"/>
                    <a:pt x="289984" y="101600"/>
                    <a:pt x="256117" y="95250"/>
                  </a:cubicBezTo>
                  <a:cubicBezTo>
                    <a:pt x="222250" y="88900"/>
                    <a:pt x="239184" y="61383"/>
                    <a:pt x="218017" y="57150"/>
                  </a:cubicBezTo>
                  <a:cubicBezTo>
                    <a:pt x="196850" y="52917"/>
                    <a:pt x="160867" y="76200"/>
                    <a:pt x="129117" y="69850"/>
                  </a:cubicBezTo>
                  <a:cubicBezTo>
                    <a:pt x="97367" y="63500"/>
                    <a:pt x="46567" y="0"/>
                    <a:pt x="27517" y="19050"/>
                  </a:cubicBezTo>
                  <a:cubicBezTo>
                    <a:pt x="8467" y="38100"/>
                    <a:pt x="14817" y="137583"/>
                    <a:pt x="14817" y="184150"/>
                  </a:cubicBezTo>
                  <a:cubicBezTo>
                    <a:pt x="14817" y="230717"/>
                    <a:pt x="19050" y="270933"/>
                    <a:pt x="27517" y="298450"/>
                  </a:cubicBezTo>
                  <a:cubicBezTo>
                    <a:pt x="35984" y="325967"/>
                    <a:pt x="63500" y="315383"/>
                    <a:pt x="65617" y="349250"/>
                  </a:cubicBezTo>
                  <a:cubicBezTo>
                    <a:pt x="67734" y="383117"/>
                    <a:pt x="38100" y="444500"/>
                    <a:pt x="40217" y="501650"/>
                  </a:cubicBezTo>
                  <a:cubicBezTo>
                    <a:pt x="42334" y="558800"/>
                    <a:pt x="76200" y="622300"/>
                    <a:pt x="78317" y="692150"/>
                  </a:cubicBezTo>
                  <a:cubicBezTo>
                    <a:pt x="80434" y="762000"/>
                    <a:pt x="52917" y="861483"/>
                    <a:pt x="52917" y="920750"/>
                  </a:cubicBezTo>
                  <a:cubicBezTo>
                    <a:pt x="52917" y="980017"/>
                    <a:pt x="80434" y="1001183"/>
                    <a:pt x="78317" y="1047750"/>
                  </a:cubicBezTo>
                  <a:cubicBezTo>
                    <a:pt x="76200" y="1094317"/>
                    <a:pt x="46567" y="1138767"/>
                    <a:pt x="40217" y="1200150"/>
                  </a:cubicBezTo>
                  <a:cubicBezTo>
                    <a:pt x="33867" y="1261533"/>
                    <a:pt x="44450" y="1356783"/>
                    <a:pt x="40217" y="1416050"/>
                  </a:cubicBezTo>
                  <a:cubicBezTo>
                    <a:pt x="35984" y="1475317"/>
                    <a:pt x="12700" y="1526117"/>
                    <a:pt x="14817" y="1555750"/>
                  </a:cubicBezTo>
                  <a:cubicBezTo>
                    <a:pt x="16934" y="1585383"/>
                    <a:pt x="50800" y="1570567"/>
                    <a:pt x="52917" y="1593850"/>
                  </a:cubicBezTo>
                  <a:cubicBezTo>
                    <a:pt x="55034" y="1617133"/>
                    <a:pt x="27517" y="1663700"/>
                    <a:pt x="27517" y="1695450"/>
                  </a:cubicBezTo>
                  <a:cubicBezTo>
                    <a:pt x="27517" y="1727200"/>
                    <a:pt x="52917" y="1722967"/>
                    <a:pt x="52917" y="1784350"/>
                  </a:cubicBezTo>
                  <a:cubicBezTo>
                    <a:pt x="52917" y="1845733"/>
                    <a:pt x="25400" y="1991783"/>
                    <a:pt x="27517" y="2063750"/>
                  </a:cubicBezTo>
                  <a:cubicBezTo>
                    <a:pt x="29634" y="2135717"/>
                    <a:pt x="59267" y="2161117"/>
                    <a:pt x="65617" y="2216150"/>
                  </a:cubicBezTo>
                  <a:cubicBezTo>
                    <a:pt x="71967" y="2271183"/>
                    <a:pt x="63500" y="2355850"/>
                    <a:pt x="65617" y="2393950"/>
                  </a:cubicBezTo>
                  <a:cubicBezTo>
                    <a:pt x="67734" y="2432050"/>
                    <a:pt x="80434" y="2419350"/>
                    <a:pt x="78317" y="2444750"/>
                  </a:cubicBezTo>
                  <a:cubicBezTo>
                    <a:pt x="76200" y="2470150"/>
                    <a:pt x="52917" y="2546350"/>
                    <a:pt x="52917" y="2546350"/>
                  </a:cubicBezTo>
                  <a:cubicBezTo>
                    <a:pt x="46567" y="2571750"/>
                    <a:pt x="40217" y="2569633"/>
                    <a:pt x="40217" y="2597150"/>
                  </a:cubicBezTo>
                  <a:cubicBezTo>
                    <a:pt x="40217" y="2624667"/>
                    <a:pt x="57150" y="2677583"/>
                    <a:pt x="52917" y="2711450"/>
                  </a:cubicBezTo>
                  <a:cubicBezTo>
                    <a:pt x="48684" y="2745317"/>
                    <a:pt x="19050" y="2766483"/>
                    <a:pt x="14817" y="2800350"/>
                  </a:cubicBezTo>
                  <a:cubicBezTo>
                    <a:pt x="10584" y="2834217"/>
                    <a:pt x="25400" y="2861733"/>
                    <a:pt x="27517" y="2914650"/>
                  </a:cubicBezTo>
                  <a:cubicBezTo>
                    <a:pt x="29634" y="2967567"/>
                    <a:pt x="25400" y="3058583"/>
                    <a:pt x="27517" y="3117850"/>
                  </a:cubicBezTo>
                  <a:cubicBezTo>
                    <a:pt x="29634" y="3177117"/>
                    <a:pt x="40217" y="3227917"/>
                    <a:pt x="40217" y="3270250"/>
                  </a:cubicBezTo>
                  <a:cubicBezTo>
                    <a:pt x="40217" y="3312583"/>
                    <a:pt x="27517" y="3348567"/>
                    <a:pt x="27517" y="3371850"/>
                  </a:cubicBezTo>
                  <a:cubicBezTo>
                    <a:pt x="27517" y="3395133"/>
                    <a:pt x="0" y="3363383"/>
                    <a:pt x="40217" y="3409950"/>
                  </a:cubicBezTo>
                  <a:cubicBezTo>
                    <a:pt x="80434" y="3456517"/>
                    <a:pt x="194734" y="3583517"/>
                    <a:pt x="268817" y="3651250"/>
                  </a:cubicBezTo>
                  <a:cubicBezTo>
                    <a:pt x="342900" y="3718983"/>
                    <a:pt x="416984" y="3774017"/>
                    <a:pt x="484717" y="3816350"/>
                  </a:cubicBezTo>
                  <a:cubicBezTo>
                    <a:pt x="552450" y="3858683"/>
                    <a:pt x="556684" y="3892550"/>
                    <a:pt x="675217" y="3905250"/>
                  </a:cubicBezTo>
                  <a:cubicBezTo>
                    <a:pt x="793750" y="3917950"/>
                    <a:pt x="1195917" y="3892550"/>
                    <a:pt x="1195917" y="3892550"/>
                  </a:cubicBezTo>
                  <a:lnTo>
                    <a:pt x="1767417" y="3867150"/>
                  </a:lnTo>
                  <a:cubicBezTo>
                    <a:pt x="1930400" y="3856567"/>
                    <a:pt x="2029884" y="3850217"/>
                    <a:pt x="2173817" y="3829050"/>
                  </a:cubicBezTo>
                  <a:cubicBezTo>
                    <a:pt x="2317750" y="3807883"/>
                    <a:pt x="2520951" y="3759200"/>
                    <a:pt x="2631017" y="3740150"/>
                  </a:cubicBezTo>
                  <a:cubicBezTo>
                    <a:pt x="2741083" y="3721100"/>
                    <a:pt x="2753784" y="3699933"/>
                    <a:pt x="2834217" y="3714750"/>
                  </a:cubicBezTo>
                  <a:cubicBezTo>
                    <a:pt x="2914650" y="3729567"/>
                    <a:pt x="3067050" y="3822700"/>
                    <a:pt x="3113617" y="3829050"/>
                  </a:cubicBezTo>
                  <a:cubicBezTo>
                    <a:pt x="3160184" y="3835400"/>
                    <a:pt x="3117850" y="3807883"/>
                    <a:pt x="3113617" y="3752850"/>
                  </a:cubicBezTo>
                  <a:cubicBezTo>
                    <a:pt x="3109384" y="3697817"/>
                    <a:pt x="3088217" y="3615267"/>
                    <a:pt x="3088217" y="3498850"/>
                  </a:cubicBezTo>
                  <a:cubicBezTo>
                    <a:pt x="3088217" y="3382433"/>
                    <a:pt x="3111500" y="3151717"/>
                    <a:pt x="3113617" y="3054350"/>
                  </a:cubicBezTo>
                  <a:cubicBezTo>
                    <a:pt x="3115734" y="2956983"/>
                    <a:pt x="3103034" y="3122083"/>
                    <a:pt x="3100917" y="2914650"/>
                  </a:cubicBezTo>
                  <a:cubicBezTo>
                    <a:pt x="3098800" y="2707217"/>
                    <a:pt x="3100917" y="1809750"/>
                    <a:pt x="3100917" y="1809750"/>
                  </a:cubicBezTo>
                  <a:cubicBezTo>
                    <a:pt x="3100917" y="1507067"/>
                    <a:pt x="3098800" y="1325033"/>
                    <a:pt x="3100917" y="1098550"/>
                  </a:cubicBezTo>
                  <a:cubicBezTo>
                    <a:pt x="3103034" y="872067"/>
                    <a:pt x="3111500" y="590550"/>
                    <a:pt x="3113617" y="450850"/>
                  </a:cubicBezTo>
                  <a:cubicBezTo>
                    <a:pt x="3115734" y="311150"/>
                    <a:pt x="3113617" y="260350"/>
                    <a:pt x="3113617" y="260350"/>
                  </a:cubicBezTo>
                  <a:lnTo>
                    <a:pt x="3100917" y="184150"/>
                  </a:ln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20000"/>
              </a:blip>
              <a:stretch>
                <a:fillRect/>
              </a:stretch>
            </a:blipFill>
            <a:ln w="3175">
              <a:solidFill>
                <a:srgbClr val="00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50" name="Groupe 49"/>
            <p:cNvGrpSpPr/>
            <p:nvPr/>
          </p:nvGrpSpPr>
          <p:grpSpPr>
            <a:xfrm>
              <a:off x="1000100" y="714356"/>
              <a:ext cx="3379265" cy="5101707"/>
              <a:chOff x="2192867" y="74083"/>
              <a:chExt cx="4768850" cy="6813550"/>
            </a:xfrm>
          </p:grpSpPr>
          <p:pic>
            <p:nvPicPr>
              <p:cNvPr id="48" name="Image 47" descr="4m1hf469.jpg"/>
              <p:cNvPicPr>
                <a:picLocks noChangeAspect="1"/>
              </p:cNvPicPr>
              <p:nvPr/>
            </p:nvPicPr>
            <p:blipFill>
              <a:blip r:embed="rId17" cstate="print"/>
              <a:srcRect t="82677"/>
              <a:stretch>
                <a:fillRect/>
              </a:stretch>
            </p:blipFill>
            <p:spPr>
              <a:xfrm>
                <a:off x="2214565" y="5642594"/>
                <a:ext cx="4714889" cy="1173447"/>
              </a:xfrm>
              <a:prstGeom prst="rect">
                <a:avLst/>
              </a:prstGeom>
              <a:effectLst>
                <a:softEdge rad="12700"/>
              </a:effectLst>
            </p:spPr>
          </p:pic>
          <p:sp>
            <p:nvSpPr>
              <p:cNvPr id="49" name="Forme libre 48"/>
              <p:cNvSpPr/>
              <p:nvPr/>
            </p:nvSpPr>
            <p:spPr>
              <a:xfrm>
                <a:off x="2192867" y="74083"/>
                <a:ext cx="4768850" cy="6813550"/>
              </a:xfrm>
              <a:custGeom>
                <a:avLst/>
                <a:gdLst>
                  <a:gd name="connsiteX0" fmla="*/ 4754033 w 4768850"/>
                  <a:gd name="connsiteY0" fmla="*/ 3164417 h 6813550"/>
                  <a:gd name="connsiteX1" fmla="*/ 4665133 w 4768850"/>
                  <a:gd name="connsiteY1" fmla="*/ 3164417 h 6813550"/>
                  <a:gd name="connsiteX2" fmla="*/ 4550833 w 4768850"/>
                  <a:gd name="connsiteY2" fmla="*/ 2859617 h 6813550"/>
                  <a:gd name="connsiteX3" fmla="*/ 4233333 w 4768850"/>
                  <a:gd name="connsiteY3" fmla="*/ 2542117 h 6813550"/>
                  <a:gd name="connsiteX4" fmla="*/ 4233333 w 4768850"/>
                  <a:gd name="connsiteY4" fmla="*/ 2516717 h 6813550"/>
                  <a:gd name="connsiteX5" fmla="*/ 4030133 w 4768850"/>
                  <a:gd name="connsiteY5" fmla="*/ 2402417 h 6813550"/>
                  <a:gd name="connsiteX6" fmla="*/ 3915833 w 4768850"/>
                  <a:gd name="connsiteY6" fmla="*/ 2313517 h 6813550"/>
                  <a:gd name="connsiteX7" fmla="*/ 3915833 w 4768850"/>
                  <a:gd name="connsiteY7" fmla="*/ 2211917 h 6813550"/>
                  <a:gd name="connsiteX8" fmla="*/ 3826933 w 4768850"/>
                  <a:gd name="connsiteY8" fmla="*/ 2173817 h 6813550"/>
                  <a:gd name="connsiteX9" fmla="*/ 3547533 w 4768850"/>
                  <a:gd name="connsiteY9" fmla="*/ 1894417 h 6813550"/>
                  <a:gd name="connsiteX10" fmla="*/ 3255433 w 4768850"/>
                  <a:gd name="connsiteY10" fmla="*/ 1615017 h 6813550"/>
                  <a:gd name="connsiteX11" fmla="*/ 2874433 w 4768850"/>
                  <a:gd name="connsiteY11" fmla="*/ 1488017 h 6813550"/>
                  <a:gd name="connsiteX12" fmla="*/ 2747433 w 4768850"/>
                  <a:gd name="connsiteY12" fmla="*/ 1475317 h 6813550"/>
                  <a:gd name="connsiteX13" fmla="*/ 2671233 w 4768850"/>
                  <a:gd name="connsiteY13" fmla="*/ 1475317 h 6813550"/>
                  <a:gd name="connsiteX14" fmla="*/ 2645833 w 4768850"/>
                  <a:gd name="connsiteY14" fmla="*/ 1488017 h 6813550"/>
                  <a:gd name="connsiteX15" fmla="*/ 2633133 w 4768850"/>
                  <a:gd name="connsiteY15" fmla="*/ 1310217 h 6813550"/>
                  <a:gd name="connsiteX16" fmla="*/ 2607733 w 4768850"/>
                  <a:gd name="connsiteY16" fmla="*/ 1170517 h 6813550"/>
                  <a:gd name="connsiteX17" fmla="*/ 2671233 w 4768850"/>
                  <a:gd name="connsiteY17" fmla="*/ 1081617 h 6813550"/>
                  <a:gd name="connsiteX18" fmla="*/ 2658533 w 4768850"/>
                  <a:gd name="connsiteY18" fmla="*/ 1030817 h 6813550"/>
                  <a:gd name="connsiteX19" fmla="*/ 2734733 w 4768850"/>
                  <a:gd name="connsiteY19" fmla="*/ 903817 h 6813550"/>
                  <a:gd name="connsiteX20" fmla="*/ 2709333 w 4768850"/>
                  <a:gd name="connsiteY20" fmla="*/ 751417 h 6813550"/>
                  <a:gd name="connsiteX21" fmla="*/ 2633133 w 4768850"/>
                  <a:gd name="connsiteY21" fmla="*/ 624417 h 6813550"/>
                  <a:gd name="connsiteX22" fmla="*/ 2506133 w 4768850"/>
                  <a:gd name="connsiteY22" fmla="*/ 535517 h 6813550"/>
                  <a:gd name="connsiteX23" fmla="*/ 2493433 w 4768850"/>
                  <a:gd name="connsiteY23" fmla="*/ 421217 h 6813550"/>
                  <a:gd name="connsiteX24" fmla="*/ 2328333 w 4768850"/>
                  <a:gd name="connsiteY24" fmla="*/ 243417 h 6813550"/>
                  <a:gd name="connsiteX25" fmla="*/ 2277533 w 4768850"/>
                  <a:gd name="connsiteY25" fmla="*/ 154517 h 6813550"/>
                  <a:gd name="connsiteX26" fmla="*/ 2112433 w 4768850"/>
                  <a:gd name="connsiteY26" fmla="*/ 52917 h 6813550"/>
                  <a:gd name="connsiteX27" fmla="*/ 2036233 w 4768850"/>
                  <a:gd name="connsiteY27" fmla="*/ 78317 h 6813550"/>
                  <a:gd name="connsiteX28" fmla="*/ 1960033 w 4768850"/>
                  <a:gd name="connsiteY28" fmla="*/ 2117 h 6813550"/>
                  <a:gd name="connsiteX29" fmla="*/ 1693333 w 4768850"/>
                  <a:gd name="connsiteY29" fmla="*/ 65617 h 6813550"/>
                  <a:gd name="connsiteX30" fmla="*/ 1452033 w 4768850"/>
                  <a:gd name="connsiteY30" fmla="*/ 256117 h 6813550"/>
                  <a:gd name="connsiteX31" fmla="*/ 1223433 w 4768850"/>
                  <a:gd name="connsiteY31" fmla="*/ 535517 h 6813550"/>
                  <a:gd name="connsiteX32" fmla="*/ 1134533 w 4768850"/>
                  <a:gd name="connsiteY32" fmla="*/ 941917 h 6813550"/>
                  <a:gd name="connsiteX33" fmla="*/ 1121833 w 4768850"/>
                  <a:gd name="connsiteY33" fmla="*/ 1145117 h 6813550"/>
                  <a:gd name="connsiteX34" fmla="*/ 1286933 w 4768850"/>
                  <a:gd name="connsiteY34" fmla="*/ 1373717 h 6813550"/>
                  <a:gd name="connsiteX35" fmla="*/ 1388533 w 4768850"/>
                  <a:gd name="connsiteY35" fmla="*/ 1475317 h 6813550"/>
                  <a:gd name="connsiteX36" fmla="*/ 1388533 w 4768850"/>
                  <a:gd name="connsiteY36" fmla="*/ 1551517 h 6813550"/>
                  <a:gd name="connsiteX37" fmla="*/ 1337733 w 4768850"/>
                  <a:gd name="connsiteY37" fmla="*/ 1665817 h 6813550"/>
                  <a:gd name="connsiteX38" fmla="*/ 1121833 w 4768850"/>
                  <a:gd name="connsiteY38" fmla="*/ 1767417 h 6813550"/>
                  <a:gd name="connsiteX39" fmla="*/ 956733 w 4768850"/>
                  <a:gd name="connsiteY39" fmla="*/ 1843617 h 6813550"/>
                  <a:gd name="connsiteX40" fmla="*/ 855133 w 4768850"/>
                  <a:gd name="connsiteY40" fmla="*/ 1907117 h 6813550"/>
                  <a:gd name="connsiteX41" fmla="*/ 702733 w 4768850"/>
                  <a:gd name="connsiteY41" fmla="*/ 2199217 h 6813550"/>
                  <a:gd name="connsiteX42" fmla="*/ 626533 w 4768850"/>
                  <a:gd name="connsiteY42" fmla="*/ 2542117 h 6813550"/>
                  <a:gd name="connsiteX43" fmla="*/ 639233 w 4768850"/>
                  <a:gd name="connsiteY43" fmla="*/ 3012017 h 6813550"/>
                  <a:gd name="connsiteX44" fmla="*/ 715433 w 4768850"/>
                  <a:gd name="connsiteY44" fmla="*/ 3177117 h 6813550"/>
                  <a:gd name="connsiteX45" fmla="*/ 664633 w 4768850"/>
                  <a:gd name="connsiteY45" fmla="*/ 3316817 h 6813550"/>
                  <a:gd name="connsiteX46" fmla="*/ 664633 w 4768850"/>
                  <a:gd name="connsiteY46" fmla="*/ 3481917 h 6813550"/>
                  <a:gd name="connsiteX47" fmla="*/ 715433 w 4768850"/>
                  <a:gd name="connsiteY47" fmla="*/ 3520017 h 6813550"/>
                  <a:gd name="connsiteX48" fmla="*/ 664633 w 4768850"/>
                  <a:gd name="connsiteY48" fmla="*/ 3621617 h 6813550"/>
                  <a:gd name="connsiteX49" fmla="*/ 702733 w 4768850"/>
                  <a:gd name="connsiteY49" fmla="*/ 3723217 h 6813550"/>
                  <a:gd name="connsiteX50" fmla="*/ 639233 w 4768850"/>
                  <a:gd name="connsiteY50" fmla="*/ 3761317 h 6813550"/>
                  <a:gd name="connsiteX51" fmla="*/ 690033 w 4768850"/>
                  <a:gd name="connsiteY51" fmla="*/ 3862917 h 6813550"/>
                  <a:gd name="connsiteX52" fmla="*/ 664633 w 4768850"/>
                  <a:gd name="connsiteY52" fmla="*/ 4015317 h 6813550"/>
                  <a:gd name="connsiteX53" fmla="*/ 626533 w 4768850"/>
                  <a:gd name="connsiteY53" fmla="*/ 4142317 h 6813550"/>
                  <a:gd name="connsiteX54" fmla="*/ 601133 w 4768850"/>
                  <a:gd name="connsiteY54" fmla="*/ 4434417 h 6813550"/>
                  <a:gd name="connsiteX55" fmla="*/ 563033 w 4768850"/>
                  <a:gd name="connsiteY55" fmla="*/ 4815417 h 6813550"/>
                  <a:gd name="connsiteX56" fmla="*/ 550333 w 4768850"/>
                  <a:gd name="connsiteY56" fmla="*/ 5094817 h 6813550"/>
                  <a:gd name="connsiteX57" fmla="*/ 486833 w 4768850"/>
                  <a:gd name="connsiteY57" fmla="*/ 5336117 h 6813550"/>
                  <a:gd name="connsiteX58" fmla="*/ 410633 w 4768850"/>
                  <a:gd name="connsiteY58" fmla="*/ 5399617 h 6813550"/>
                  <a:gd name="connsiteX59" fmla="*/ 232833 w 4768850"/>
                  <a:gd name="connsiteY59" fmla="*/ 5399617 h 6813550"/>
                  <a:gd name="connsiteX60" fmla="*/ 131233 w 4768850"/>
                  <a:gd name="connsiteY60" fmla="*/ 5425017 h 6813550"/>
                  <a:gd name="connsiteX61" fmla="*/ 16933 w 4768850"/>
                  <a:gd name="connsiteY61" fmla="*/ 5475817 h 6813550"/>
                  <a:gd name="connsiteX62" fmla="*/ 29633 w 4768850"/>
                  <a:gd name="connsiteY62" fmla="*/ 5679017 h 6813550"/>
                  <a:gd name="connsiteX63" fmla="*/ 29633 w 4768850"/>
                  <a:gd name="connsiteY63" fmla="*/ 5907617 h 6813550"/>
                  <a:gd name="connsiteX64" fmla="*/ 118533 w 4768850"/>
                  <a:gd name="connsiteY64" fmla="*/ 5831417 h 6813550"/>
                  <a:gd name="connsiteX65" fmla="*/ 245533 w 4768850"/>
                  <a:gd name="connsiteY65" fmla="*/ 5742517 h 6813550"/>
                  <a:gd name="connsiteX66" fmla="*/ 372533 w 4768850"/>
                  <a:gd name="connsiteY66" fmla="*/ 5755217 h 6813550"/>
                  <a:gd name="connsiteX67" fmla="*/ 563033 w 4768850"/>
                  <a:gd name="connsiteY67" fmla="*/ 5717117 h 6813550"/>
                  <a:gd name="connsiteX68" fmla="*/ 664633 w 4768850"/>
                  <a:gd name="connsiteY68" fmla="*/ 5653617 h 6813550"/>
                  <a:gd name="connsiteX69" fmla="*/ 778933 w 4768850"/>
                  <a:gd name="connsiteY69" fmla="*/ 5450417 h 6813550"/>
                  <a:gd name="connsiteX70" fmla="*/ 931333 w 4768850"/>
                  <a:gd name="connsiteY70" fmla="*/ 5094817 h 6813550"/>
                  <a:gd name="connsiteX71" fmla="*/ 1071033 w 4768850"/>
                  <a:gd name="connsiteY71" fmla="*/ 4701117 h 6813550"/>
                  <a:gd name="connsiteX72" fmla="*/ 1172633 w 4768850"/>
                  <a:gd name="connsiteY72" fmla="*/ 4396317 h 6813550"/>
                  <a:gd name="connsiteX73" fmla="*/ 1198033 w 4768850"/>
                  <a:gd name="connsiteY73" fmla="*/ 4332817 h 6813550"/>
                  <a:gd name="connsiteX74" fmla="*/ 1198033 w 4768850"/>
                  <a:gd name="connsiteY74" fmla="*/ 4231217 h 6813550"/>
                  <a:gd name="connsiteX75" fmla="*/ 1236133 w 4768850"/>
                  <a:gd name="connsiteY75" fmla="*/ 4231217 h 6813550"/>
                  <a:gd name="connsiteX76" fmla="*/ 1337733 w 4768850"/>
                  <a:gd name="connsiteY76" fmla="*/ 4129617 h 6813550"/>
                  <a:gd name="connsiteX77" fmla="*/ 1388533 w 4768850"/>
                  <a:gd name="connsiteY77" fmla="*/ 3862917 h 6813550"/>
                  <a:gd name="connsiteX78" fmla="*/ 1413933 w 4768850"/>
                  <a:gd name="connsiteY78" fmla="*/ 3812117 h 6813550"/>
                  <a:gd name="connsiteX79" fmla="*/ 1452033 w 4768850"/>
                  <a:gd name="connsiteY79" fmla="*/ 3951817 h 6813550"/>
                  <a:gd name="connsiteX80" fmla="*/ 1553633 w 4768850"/>
                  <a:gd name="connsiteY80" fmla="*/ 4193117 h 6813550"/>
                  <a:gd name="connsiteX81" fmla="*/ 1604433 w 4768850"/>
                  <a:gd name="connsiteY81" fmla="*/ 4218517 h 6813550"/>
                  <a:gd name="connsiteX82" fmla="*/ 1642533 w 4768850"/>
                  <a:gd name="connsiteY82" fmla="*/ 4307417 h 6813550"/>
                  <a:gd name="connsiteX83" fmla="*/ 1693333 w 4768850"/>
                  <a:gd name="connsiteY83" fmla="*/ 4447117 h 6813550"/>
                  <a:gd name="connsiteX84" fmla="*/ 1731433 w 4768850"/>
                  <a:gd name="connsiteY84" fmla="*/ 4497917 h 6813550"/>
                  <a:gd name="connsiteX85" fmla="*/ 1756833 w 4768850"/>
                  <a:gd name="connsiteY85" fmla="*/ 4612217 h 6813550"/>
                  <a:gd name="connsiteX86" fmla="*/ 1858433 w 4768850"/>
                  <a:gd name="connsiteY86" fmla="*/ 4663017 h 6813550"/>
                  <a:gd name="connsiteX87" fmla="*/ 1896533 w 4768850"/>
                  <a:gd name="connsiteY87" fmla="*/ 4777317 h 6813550"/>
                  <a:gd name="connsiteX88" fmla="*/ 1934633 w 4768850"/>
                  <a:gd name="connsiteY88" fmla="*/ 4942417 h 6813550"/>
                  <a:gd name="connsiteX89" fmla="*/ 2074333 w 4768850"/>
                  <a:gd name="connsiteY89" fmla="*/ 4993217 h 6813550"/>
                  <a:gd name="connsiteX90" fmla="*/ 2087033 w 4768850"/>
                  <a:gd name="connsiteY90" fmla="*/ 5120217 h 6813550"/>
                  <a:gd name="connsiteX91" fmla="*/ 2023533 w 4768850"/>
                  <a:gd name="connsiteY91" fmla="*/ 5437717 h 6813550"/>
                  <a:gd name="connsiteX92" fmla="*/ 1985433 w 4768850"/>
                  <a:gd name="connsiteY92" fmla="*/ 5704417 h 6813550"/>
                  <a:gd name="connsiteX93" fmla="*/ 2036233 w 4768850"/>
                  <a:gd name="connsiteY93" fmla="*/ 6021917 h 6813550"/>
                  <a:gd name="connsiteX94" fmla="*/ 2112433 w 4768850"/>
                  <a:gd name="connsiteY94" fmla="*/ 6212417 h 6813550"/>
                  <a:gd name="connsiteX95" fmla="*/ 2175933 w 4768850"/>
                  <a:gd name="connsiteY95" fmla="*/ 6491817 h 6813550"/>
                  <a:gd name="connsiteX96" fmla="*/ 2429933 w 4768850"/>
                  <a:gd name="connsiteY96" fmla="*/ 6669617 h 6813550"/>
                  <a:gd name="connsiteX97" fmla="*/ 3052233 w 4768850"/>
                  <a:gd name="connsiteY97" fmla="*/ 6669617 h 6813550"/>
                  <a:gd name="connsiteX98" fmla="*/ 3674533 w 4768850"/>
                  <a:gd name="connsiteY98" fmla="*/ 6618817 h 6813550"/>
                  <a:gd name="connsiteX99" fmla="*/ 4068233 w 4768850"/>
                  <a:gd name="connsiteY99" fmla="*/ 6644217 h 6813550"/>
                  <a:gd name="connsiteX100" fmla="*/ 4525433 w 4768850"/>
                  <a:gd name="connsiteY100" fmla="*/ 6644217 h 6813550"/>
                  <a:gd name="connsiteX101" fmla="*/ 4690533 w 4768850"/>
                  <a:gd name="connsiteY101" fmla="*/ 6618817 h 6813550"/>
                  <a:gd name="connsiteX102" fmla="*/ 4741333 w 4768850"/>
                  <a:gd name="connsiteY102" fmla="*/ 6606117 h 6813550"/>
                  <a:gd name="connsiteX103" fmla="*/ 4741333 w 4768850"/>
                  <a:gd name="connsiteY103" fmla="*/ 6568017 h 6813550"/>
                  <a:gd name="connsiteX104" fmla="*/ 4754033 w 4768850"/>
                  <a:gd name="connsiteY104" fmla="*/ 5132917 h 6813550"/>
                  <a:gd name="connsiteX105" fmla="*/ 4741333 w 4768850"/>
                  <a:gd name="connsiteY105" fmla="*/ 4078817 h 6813550"/>
                  <a:gd name="connsiteX106" fmla="*/ 4728633 w 4768850"/>
                  <a:gd name="connsiteY106" fmla="*/ 3507317 h 6813550"/>
                  <a:gd name="connsiteX107" fmla="*/ 4754033 w 4768850"/>
                  <a:gd name="connsiteY107" fmla="*/ 3291417 h 6813550"/>
                  <a:gd name="connsiteX108" fmla="*/ 4754033 w 4768850"/>
                  <a:gd name="connsiteY108" fmla="*/ 3164417 h 68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</a:cxnLst>
                <a:rect l="l" t="t" r="r" b="b"/>
                <a:pathLst>
                  <a:path w="4768850" h="6813550">
                    <a:moveTo>
                      <a:pt x="4754033" y="3164417"/>
                    </a:moveTo>
                    <a:cubicBezTo>
                      <a:pt x="4739216" y="3143250"/>
                      <a:pt x="4699000" y="3215217"/>
                      <a:pt x="4665133" y="3164417"/>
                    </a:cubicBezTo>
                    <a:cubicBezTo>
                      <a:pt x="4631266" y="3113617"/>
                      <a:pt x="4622800" y="2963334"/>
                      <a:pt x="4550833" y="2859617"/>
                    </a:cubicBezTo>
                    <a:cubicBezTo>
                      <a:pt x="4478866" y="2755900"/>
                      <a:pt x="4286250" y="2599267"/>
                      <a:pt x="4233333" y="2542117"/>
                    </a:cubicBezTo>
                    <a:cubicBezTo>
                      <a:pt x="4180416" y="2484967"/>
                      <a:pt x="4267200" y="2540000"/>
                      <a:pt x="4233333" y="2516717"/>
                    </a:cubicBezTo>
                    <a:cubicBezTo>
                      <a:pt x="4199466" y="2493434"/>
                      <a:pt x="4083050" y="2436284"/>
                      <a:pt x="4030133" y="2402417"/>
                    </a:cubicBezTo>
                    <a:cubicBezTo>
                      <a:pt x="3977216" y="2368550"/>
                      <a:pt x="3934883" y="2345267"/>
                      <a:pt x="3915833" y="2313517"/>
                    </a:cubicBezTo>
                    <a:cubicBezTo>
                      <a:pt x="3896783" y="2281767"/>
                      <a:pt x="3930650" y="2235200"/>
                      <a:pt x="3915833" y="2211917"/>
                    </a:cubicBezTo>
                    <a:cubicBezTo>
                      <a:pt x="3901016" y="2188634"/>
                      <a:pt x="3888316" y="2226734"/>
                      <a:pt x="3826933" y="2173817"/>
                    </a:cubicBezTo>
                    <a:cubicBezTo>
                      <a:pt x="3765550" y="2120900"/>
                      <a:pt x="3642783" y="1987550"/>
                      <a:pt x="3547533" y="1894417"/>
                    </a:cubicBezTo>
                    <a:cubicBezTo>
                      <a:pt x="3452283" y="1801284"/>
                      <a:pt x="3367616" y="1682750"/>
                      <a:pt x="3255433" y="1615017"/>
                    </a:cubicBezTo>
                    <a:cubicBezTo>
                      <a:pt x="3143250" y="1547284"/>
                      <a:pt x="2959100" y="1511300"/>
                      <a:pt x="2874433" y="1488017"/>
                    </a:cubicBezTo>
                    <a:cubicBezTo>
                      <a:pt x="2789766" y="1464734"/>
                      <a:pt x="2781300" y="1477434"/>
                      <a:pt x="2747433" y="1475317"/>
                    </a:cubicBezTo>
                    <a:cubicBezTo>
                      <a:pt x="2713566" y="1473200"/>
                      <a:pt x="2688166" y="1473200"/>
                      <a:pt x="2671233" y="1475317"/>
                    </a:cubicBezTo>
                    <a:cubicBezTo>
                      <a:pt x="2654300" y="1477434"/>
                      <a:pt x="2652183" y="1515534"/>
                      <a:pt x="2645833" y="1488017"/>
                    </a:cubicBezTo>
                    <a:cubicBezTo>
                      <a:pt x="2639483" y="1460500"/>
                      <a:pt x="2639483" y="1363134"/>
                      <a:pt x="2633133" y="1310217"/>
                    </a:cubicBezTo>
                    <a:cubicBezTo>
                      <a:pt x="2626783" y="1257300"/>
                      <a:pt x="2601383" y="1208617"/>
                      <a:pt x="2607733" y="1170517"/>
                    </a:cubicBezTo>
                    <a:cubicBezTo>
                      <a:pt x="2614083" y="1132417"/>
                      <a:pt x="2662766" y="1104900"/>
                      <a:pt x="2671233" y="1081617"/>
                    </a:cubicBezTo>
                    <a:cubicBezTo>
                      <a:pt x="2679700" y="1058334"/>
                      <a:pt x="2647950" y="1060450"/>
                      <a:pt x="2658533" y="1030817"/>
                    </a:cubicBezTo>
                    <a:cubicBezTo>
                      <a:pt x="2669116" y="1001184"/>
                      <a:pt x="2726266" y="950384"/>
                      <a:pt x="2734733" y="903817"/>
                    </a:cubicBezTo>
                    <a:cubicBezTo>
                      <a:pt x="2743200" y="857250"/>
                      <a:pt x="2726266" y="797984"/>
                      <a:pt x="2709333" y="751417"/>
                    </a:cubicBezTo>
                    <a:cubicBezTo>
                      <a:pt x="2692400" y="704850"/>
                      <a:pt x="2667000" y="660400"/>
                      <a:pt x="2633133" y="624417"/>
                    </a:cubicBezTo>
                    <a:cubicBezTo>
                      <a:pt x="2599266" y="588434"/>
                      <a:pt x="2529416" y="569384"/>
                      <a:pt x="2506133" y="535517"/>
                    </a:cubicBezTo>
                    <a:cubicBezTo>
                      <a:pt x="2482850" y="501650"/>
                      <a:pt x="2523066" y="469900"/>
                      <a:pt x="2493433" y="421217"/>
                    </a:cubicBezTo>
                    <a:cubicBezTo>
                      <a:pt x="2463800" y="372534"/>
                      <a:pt x="2364316" y="287867"/>
                      <a:pt x="2328333" y="243417"/>
                    </a:cubicBezTo>
                    <a:cubicBezTo>
                      <a:pt x="2292350" y="198967"/>
                      <a:pt x="2313516" y="186267"/>
                      <a:pt x="2277533" y="154517"/>
                    </a:cubicBezTo>
                    <a:cubicBezTo>
                      <a:pt x="2241550" y="122767"/>
                      <a:pt x="2152650" y="65617"/>
                      <a:pt x="2112433" y="52917"/>
                    </a:cubicBezTo>
                    <a:cubicBezTo>
                      <a:pt x="2072216" y="40217"/>
                      <a:pt x="2061633" y="86784"/>
                      <a:pt x="2036233" y="78317"/>
                    </a:cubicBezTo>
                    <a:cubicBezTo>
                      <a:pt x="2010833" y="69850"/>
                      <a:pt x="2017183" y="4234"/>
                      <a:pt x="1960033" y="2117"/>
                    </a:cubicBezTo>
                    <a:cubicBezTo>
                      <a:pt x="1902883" y="0"/>
                      <a:pt x="1778000" y="23284"/>
                      <a:pt x="1693333" y="65617"/>
                    </a:cubicBezTo>
                    <a:cubicBezTo>
                      <a:pt x="1608666" y="107950"/>
                      <a:pt x="1530350" y="177800"/>
                      <a:pt x="1452033" y="256117"/>
                    </a:cubicBezTo>
                    <a:cubicBezTo>
                      <a:pt x="1373716" y="334434"/>
                      <a:pt x="1276350" y="421217"/>
                      <a:pt x="1223433" y="535517"/>
                    </a:cubicBezTo>
                    <a:cubicBezTo>
                      <a:pt x="1170516" y="649817"/>
                      <a:pt x="1151466" y="840317"/>
                      <a:pt x="1134533" y="941917"/>
                    </a:cubicBezTo>
                    <a:cubicBezTo>
                      <a:pt x="1117600" y="1043517"/>
                      <a:pt x="1096433" y="1073150"/>
                      <a:pt x="1121833" y="1145117"/>
                    </a:cubicBezTo>
                    <a:cubicBezTo>
                      <a:pt x="1147233" y="1217084"/>
                      <a:pt x="1242483" y="1318684"/>
                      <a:pt x="1286933" y="1373717"/>
                    </a:cubicBezTo>
                    <a:cubicBezTo>
                      <a:pt x="1331383" y="1428750"/>
                      <a:pt x="1371600" y="1445684"/>
                      <a:pt x="1388533" y="1475317"/>
                    </a:cubicBezTo>
                    <a:cubicBezTo>
                      <a:pt x="1405466" y="1504950"/>
                      <a:pt x="1397000" y="1519767"/>
                      <a:pt x="1388533" y="1551517"/>
                    </a:cubicBezTo>
                    <a:cubicBezTo>
                      <a:pt x="1380066" y="1583267"/>
                      <a:pt x="1382183" y="1629834"/>
                      <a:pt x="1337733" y="1665817"/>
                    </a:cubicBezTo>
                    <a:cubicBezTo>
                      <a:pt x="1293283" y="1701800"/>
                      <a:pt x="1121833" y="1767417"/>
                      <a:pt x="1121833" y="1767417"/>
                    </a:cubicBezTo>
                    <a:cubicBezTo>
                      <a:pt x="1058333" y="1797050"/>
                      <a:pt x="1001183" y="1820334"/>
                      <a:pt x="956733" y="1843617"/>
                    </a:cubicBezTo>
                    <a:cubicBezTo>
                      <a:pt x="912283" y="1866900"/>
                      <a:pt x="897466" y="1847850"/>
                      <a:pt x="855133" y="1907117"/>
                    </a:cubicBezTo>
                    <a:cubicBezTo>
                      <a:pt x="812800" y="1966384"/>
                      <a:pt x="740833" y="2093384"/>
                      <a:pt x="702733" y="2199217"/>
                    </a:cubicBezTo>
                    <a:cubicBezTo>
                      <a:pt x="664633" y="2305050"/>
                      <a:pt x="637116" y="2406650"/>
                      <a:pt x="626533" y="2542117"/>
                    </a:cubicBezTo>
                    <a:cubicBezTo>
                      <a:pt x="615950" y="2677584"/>
                      <a:pt x="624416" y="2906184"/>
                      <a:pt x="639233" y="3012017"/>
                    </a:cubicBezTo>
                    <a:cubicBezTo>
                      <a:pt x="654050" y="3117850"/>
                      <a:pt x="711200" y="3126317"/>
                      <a:pt x="715433" y="3177117"/>
                    </a:cubicBezTo>
                    <a:cubicBezTo>
                      <a:pt x="719666" y="3227917"/>
                      <a:pt x="673100" y="3266017"/>
                      <a:pt x="664633" y="3316817"/>
                    </a:cubicBezTo>
                    <a:cubicBezTo>
                      <a:pt x="656166" y="3367617"/>
                      <a:pt x="656166" y="3448050"/>
                      <a:pt x="664633" y="3481917"/>
                    </a:cubicBezTo>
                    <a:cubicBezTo>
                      <a:pt x="673100" y="3515784"/>
                      <a:pt x="715433" y="3496734"/>
                      <a:pt x="715433" y="3520017"/>
                    </a:cubicBezTo>
                    <a:cubicBezTo>
                      <a:pt x="715433" y="3543300"/>
                      <a:pt x="666750" y="3587750"/>
                      <a:pt x="664633" y="3621617"/>
                    </a:cubicBezTo>
                    <a:cubicBezTo>
                      <a:pt x="662516" y="3655484"/>
                      <a:pt x="706966" y="3699934"/>
                      <a:pt x="702733" y="3723217"/>
                    </a:cubicBezTo>
                    <a:cubicBezTo>
                      <a:pt x="698500" y="3746500"/>
                      <a:pt x="641350" y="3738034"/>
                      <a:pt x="639233" y="3761317"/>
                    </a:cubicBezTo>
                    <a:cubicBezTo>
                      <a:pt x="637116" y="3784600"/>
                      <a:pt x="685800" y="3820584"/>
                      <a:pt x="690033" y="3862917"/>
                    </a:cubicBezTo>
                    <a:cubicBezTo>
                      <a:pt x="694266" y="3905250"/>
                      <a:pt x="675216" y="3968750"/>
                      <a:pt x="664633" y="4015317"/>
                    </a:cubicBezTo>
                    <a:cubicBezTo>
                      <a:pt x="654050" y="4061884"/>
                      <a:pt x="637116" y="4072467"/>
                      <a:pt x="626533" y="4142317"/>
                    </a:cubicBezTo>
                    <a:cubicBezTo>
                      <a:pt x="615950" y="4212167"/>
                      <a:pt x="611716" y="4322234"/>
                      <a:pt x="601133" y="4434417"/>
                    </a:cubicBezTo>
                    <a:cubicBezTo>
                      <a:pt x="590550" y="4546600"/>
                      <a:pt x="571500" y="4705350"/>
                      <a:pt x="563033" y="4815417"/>
                    </a:cubicBezTo>
                    <a:cubicBezTo>
                      <a:pt x="554566" y="4925484"/>
                      <a:pt x="563033" y="5008034"/>
                      <a:pt x="550333" y="5094817"/>
                    </a:cubicBezTo>
                    <a:cubicBezTo>
                      <a:pt x="537633" y="5181600"/>
                      <a:pt x="510116" y="5285317"/>
                      <a:pt x="486833" y="5336117"/>
                    </a:cubicBezTo>
                    <a:cubicBezTo>
                      <a:pt x="463550" y="5386917"/>
                      <a:pt x="452966" y="5389034"/>
                      <a:pt x="410633" y="5399617"/>
                    </a:cubicBezTo>
                    <a:cubicBezTo>
                      <a:pt x="368300" y="5410200"/>
                      <a:pt x="279400" y="5395384"/>
                      <a:pt x="232833" y="5399617"/>
                    </a:cubicBezTo>
                    <a:cubicBezTo>
                      <a:pt x="186266" y="5403850"/>
                      <a:pt x="167216" y="5412317"/>
                      <a:pt x="131233" y="5425017"/>
                    </a:cubicBezTo>
                    <a:cubicBezTo>
                      <a:pt x="95250" y="5437717"/>
                      <a:pt x="33866" y="5433484"/>
                      <a:pt x="16933" y="5475817"/>
                    </a:cubicBezTo>
                    <a:cubicBezTo>
                      <a:pt x="0" y="5518150"/>
                      <a:pt x="27516" y="5607050"/>
                      <a:pt x="29633" y="5679017"/>
                    </a:cubicBezTo>
                    <a:cubicBezTo>
                      <a:pt x="31750" y="5750984"/>
                      <a:pt x="14816" y="5882217"/>
                      <a:pt x="29633" y="5907617"/>
                    </a:cubicBezTo>
                    <a:cubicBezTo>
                      <a:pt x="44450" y="5933017"/>
                      <a:pt x="82550" y="5858934"/>
                      <a:pt x="118533" y="5831417"/>
                    </a:cubicBezTo>
                    <a:cubicBezTo>
                      <a:pt x="154516" y="5803900"/>
                      <a:pt x="203200" y="5755217"/>
                      <a:pt x="245533" y="5742517"/>
                    </a:cubicBezTo>
                    <a:cubicBezTo>
                      <a:pt x="287866" y="5729817"/>
                      <a:pt x="319616" y="5759450"/>
                      <a:pt x="372533" y="5755217"/>
                    </a:cubicBezTo>
                    <a:cubicBezTo>
                      <a:pt x="425450" y="5750984"/>
                      <a:pt x="514350" y="5734050"/>
                      <a:pt x="563033" y="5717117"/>
                    </a:cubicBezTo>
                    <a:cubicBezTo>
                      <a:pt x="611716" y="5700184"/>
                      <a:pt x="628650" y="5698067"/>
                      <a:pt x="664633" y="5653617"/>
                    </a:cubicBezTo>
                    <a:cubicBezTo>
                      <a:pt x="700616" y="5609167"/>
                      <a:pt x="734483" y="5543550"/>
                      <a:pt x="778933" y="5450417"/>
                    </a:cubicBezTo>
                    <a:cubicBezTo>
                      <a:pt x="823383" y="5357284"/>
                      <a:pt x="882650" y="5219700"/>
                      <a:pt x="931333" y="5094817"/>
                    </a:cubicBezTo>
                    <a:cubicBezTo>
                      <a:pt x="980016" y="4969934"/>
                      <a:pt x="1030816" y="4817534"/>
                      <a:pt x="1071033" y="4701117"/>
                    </a:cubicBezTo>
                    <a:cubicBezTo>
                      <a:pt x="1111250" y="4584700"/>
                      <a:pt x="1151466" y="4457700"/>
                      <a:pt x="1172633" y="4396317"/>
                    </a:cubicBezTo>
                    <a:cubicBezTo>
                      <a:pt x="1193800" y="4334934"/>
                      <a:pt x="1193800" y="4360334"/>
                      <a:pt x="1198033" y="4332817"/>
                    </a:cubicBezTo>
                    <a:cubicBezTo>
                      <a:pt x="1202266" y="4305300"/>
                      <a:pt x="1191683" y="4248150"/>
                      <a:pt x="1198033" y="4231217"/>
                    </a:cubicBezTo>
                    <a:cubicBezTo>
                      <a:pt x="1204383" y="4214284"/>
                      <a:pt x="1212850" y="4248150"/>
                      <a:pt x="1236133" y="4231217"/>
                    </a:cubicBezTo>
                    <a:cubicBezTo>
                      <a:pt x="1259416" y="4214284"/>
                      <a:pt x="1312333" y="4191000"/>
                      <a:pt x="1337733" y="4129617"/>
                    </a:cubicBezTo>
                    <a:cubicBezTo>
                      <a:pt x="1363133" y="4068234"/>
                      <a:pt x="1375833" y="3915834"/>
                      <a:pt x="1388533" y="3862917"/>
                    </a:cubicBezTo>
                    <a:cubicBezTo>
                      <a:pt x="1401233" y="3810000"/>
                      <a:pt x="1403350" y="3797300"/>
                      <a:pt x="1413933" y="3812117"/>
                    </a:cubicBezTo>
                    <a:cubicBezTo>
                      <a:pt x="1424516" y="3826934"/>
                      <a:pt x="1428750" y="3888317"/>
                      <a:pt x="1452033" y="3951817"/>
                    </a:cubicBezTo>
                    <a:cubicBezTo>
                      <a:pt x="1475316" y="4015317"/>
                      <a:pt x="1528233" y="4148667"/>
                      <a:pt x="1553633" y="4193117"/>
                    </a:cubicBezTo>
                    <a:cubicBezTo>
                      <a:pt x="1579033" y="4237567"/>
                      <a:pt x="1589616" y="4199467"/>
                      <a:pt x="1604433" y="4218517"/>
                    </a:cubicBezTo>
                    <a:cubicBezTo>
                      <a:pt x="1619250" y="4237567"/>
                      <a:pt x="1627716" y="4269317"/>
                      <a:pt x="1642533" y="4307417"/>
                    </a:cubicBezTo>
                    <a:cubicBezTo>
                      <a:pt x="1657350" y="4345517"/>
                      <a:pt x="1678516" y="4415367"/>
                      <a:pt x="1693333" y="4447117"/>
                    </a:cubicBezTo>
                    <a:cubicBezTo>
                      <a:pt x="1708150" y="4478867"/>
                      <a:pt x="1720850" y="4470400"/>
                      <a:pt x="1731433" y="4497917"/>
                    </a:cubicBezTo>
                    <a:cubicBezTo>
                      <a:pt x="1742016" y="4525434"/>
                      <a:pt x="1735666" y="4584700"/>
                      <a:pt x="1756833" y="4612217"/>
                    </a:cubicBezTo>
                    <a:cubicBezTo>
                      <a:pt x="1778000" y="4639734"/>
                      <a:pt x="1835150" y="4635500"/>
                      <a:pt x="1858433" y="4663017"/>
                    </a:cubicBezTo>
                    <a:cubicBezTo>
                      <a:pt x="1881716" y="4690534"/>
                      <a:pt x="1883833" y="4730750"/>
                      <a:pt x="1896533" y="4777317"/>
                    </a:cubicBezTo>
                    <a:cubicBezTo>
                      <a:pt x="1909233" y="4823884"/>
                      <a:pt x="1905000" y="4906434"/>
                      <a:pt x="1934633" y="4942417"/>
                    </a:cubicBezTo>
                    <a:cubicBezTo>
                      <a:pt x="1964266" y="4978400"/>
                      <a:pt x="2048933" y="4963584"/>
                      <a:pt x="2074333" y="4993217"/>
                    </a:cubicBezTo>
                    <a:cubicBezTo>
                      <a:pt x="2099733" y="5022850"/>
                      <a:pt x="2095500" y="5046134"/>
                      <a:pt x="2087033" y="5120217"/>
                    </a:cubicBezTo>
                    <a:cubicBezTo>
                      <a:pt x="2078566" y="5194300"/>
                      <a:pt x="2040466" y="5340350"/>
                      <a:pt x="2023533" y="5437717"/>
                    </a:cubicBezTo>
                    <a:cubicBezTo>
                      <a:pt x="2006600" y="5535084"/>
                      <a:pt x="1983316" y="5607050"/>
                      <a:pt x="1985433" y="5704417"/>
                    </a:cubicBezTo>
                    <a:cubicBezTo>
                      <a:pt x="1987550" y="5801784"/>
                      <a:pt x="2015066" y="5937250"/>
                      <a:pt x="2036233" y="6021917"/>
                    </a:cubicBezTo>
                    <a:cubicBezTo>
                      <a:pt x="2057400" y="6106584"/>
                      <a:pt x="2089150" y="6134100"/>
                      <a:pt x="2112433" y="6212417"/>
                    </a:cubicBezTo>
                    <a:cubicBezTo>
                      <a:pt x="2135716" y="6290734"/>
                      <a:pt x="2123016" y="6415617"/>
                      <a:pt x="2175933" y="6491817"/>
                    </a:cubicBezTo>
                    <a:cubicBezTo>
                      <a:pt x="2228850" y="6568017"/>
                      <a:pt x="2283883" y="6639984"/>
                      <a:pt x="2429933" y="6669617"/>
                    </a:cubicBezTo>
                    <a:cubicBezTo>
                      <a:pt x="2575983" y="6699250"/>
                      <a:pt x="2844800" y="6678084"/>
                      <a:pt x="3052233" y="6669617"/>
                    </a:cubicBezTo>
                    <a:cubicBezTo>
                      <a:pt x="3259666" y="6661150"/>
                      <a:pt x="3505200" y="6623050"/>
                      <a:pt x="3674533" y="6618817"/>
                    </a:cubicBezTo>
                    <a:cubicBezTo>
                      <a:pt x="3843866" y="6614584"/>
                      <a:pt x="3926416" y="6639984"/>
                      <a:pt x="4068233" y="6644217"/>
                    </a:cubicBezTo>
                    <a:cubicBezTo>
                      <a:pt x="4210050" y="6648450"/>
                      <a:pt x="4421716" y="6648450"/>
                      <a:pt x="4525433" y="6644217"/>
                    </a:cubicBezTo>
                    <a:cubicBezTo>
                      <a:pt x="4629150" y="6639984"/>
                      <a:pt x="4654550" y="6625167"/>
                      <a:pt x="4690533" y="6618817"/>
                    </a:cubicBezTo>
                    <a:cubicBezTo>
                      <a:pt x="4726516" y="6612467"/>
                      <a:pt x="4732866" y="6614584"/>
                      <a:pt x="4741333" y="6606117"/>
                    </a:cubicBezTo>
                    <a:cubicBezTo>
                      <a:pt x="4749800" y="6597650"/>
                      <a:pt x="4739216" y="6813550"/>
                      <a:pt x="4741333" y="6568017"/>
                    </a:cubicBezTo>
                    <a:cubicBezTo>
                      <a:pt x="4743450" y="6322484"/>
                      <a:pt x="4754033" y="5547784"/>
                      <a:pt x="4754033" y="5132917"/>
                    </a:cubicBezTo>
                    <a:cubicBezTo>
                      <a:pt x="4754033" y="4718050"/>
                      <a:pt x="4745566" y="4349750"/>
                      <a:pt x="4741333" y="4078817"/>
                    </a:cubicBezTo>
                    <a:cubicBezTo>
                      <a:pt x="4737100" y="3807884"/>
                      <a:pt x="4726516" y="3638550"/>
                      <a:pt x="4728633" y="3507317"/>
                    </a:cubicBezTo>
                    <a:cubicBezTo>
                      <a:pt x="4730750" y="3376084"/>
                      <a:pt x="4751916" y="3344334"/>
                      <a:pt x="4754033" y="3291417"/>
                    </a:cubicBezTo>
                    <a:cubicBezTo>
                      <a:pt x="4756150" y="3238500"/>
                      <a:pt x="4768850" y="3185584"/>
                      <a:pt x="4754033" y="3164417"/>
                    </a:cubicBezTo>
                    <a:close/>
                  </a:path>
                </a:pathLst>
              </a:custGeom>
              <a:blipFill>
                <a:blip r:embed="rId18" cstate="print"/>
                <a:stretch>
                  <a:fillRect/>
                </a:stretch>
              </a:blip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47" name="Groupe 46"/>
          <p:cNvGrpSpPr/>
          <p:nvPr/>
        </p:nvGrpSpPr>
        <p:grpSpPr>
          <a:xfrm>
            <a:off x="142844" y="0"/>
            <a:ext cx="4312668" cy="6170951"/>
            <a:chOff x="142844" y="0"/>
            <a:chExt cx="4312668" cy="6170951"/>
          </a:xfrm>
        </p:grpSpPr>
        <p:sp>
          <p:nvSpPr>
            <p:cNvPr id="31" name="Forme libre 30"/>
            <p:cNvSpPr/>
            <p:nvPr/>
          </p:nvSpPr>
          <p:spPr>
            <a:xfrm>
              <a:off x="142844" y="0"/>
              <a:ext cx="4312668" cy="6170951"/>
            </a:xfrm>
            <a:custGeom>
              <a:avLst/>
              <a:gdLst>
                <a:gd name="connsiteX0" fmla="*/ 3100917 w 3160184"/>
                <a:gd name="connsiteY0" fmla="*/ 184150 h 3917950"/>
                <a:gd name="connsiteX1" fmla="*/ 3012017 w 3160184"/>
                <a:gd name="connsiteY1" fmla="*/ 69850 h 3917950"/>
                <a:gd name="connsiteX2" fmla="*/ 2859617 w 3160184"/>
                <a:gd name="connsiteY2" fmla="*/ 19050 h 3917950"/>
                <a:gd name="connsiteX3" fmla="*/ 2250017 w 3160184"/>
                <a:gd name="connsiteY3" fmla="*/ 19050 h 3917950"/>
                <a:gd name="connsiteX4" fmla="*/ 1907117 w 3160184"/>
                <a:gd name="connsiteY4" fmla="*/ 44450 h 3917950"/>
                <a:gd name="connsiteX5" fmla="*/ 1843617 w 3160184"/>
                <a:gd name="connsiteY5" fmla="*/ 31750 h 3917950"/>
                <a:gd name="connsiteX6" fmla="*/ 1615017 w 3160184"/>
                <a:gd name="connsiteY6" fmla="*/ 82550 h 3917950"/>
                <a:gd name="connsiteX7" fmla="*/ 1005417 w 3160184"/>
                <a:gd name="connsiteY7" fmla="*/ 82550 h 3917950"/>
                <a:gd name="connsiteX8" fmla="*/ 827617 w 3160184"/>
                <a:gd name="connsiteY8" fmla="*/ 120650 h 3917950"/>
                <a:gd name="connsiteX9" fmla="*/ 726017 w 3160184"/>
                <a:gd name="connsiteY9" fmla="*/ 95250 h 3917950"/>
                <a:gd name="connsiteX10" fmla="*/ 624417 w 3160184"/>
                <a:gd name="connsiteY10" fmla="*/ 95250 h 3917950"/>
                <a:gd name="connsiteX11" fmla="*/ 421217 w 3160184"/>
                <a:gd name="connsiteY11" fmla="*/ 95250 h 3917950"/>
                <a:gd name="connsiteX12" fmla="*/ 256117 w 3160184"/>
                <a:gd name="connsiteY12" fmla="*/ 95250 h 3917950"/>
                <a:gd name="connsiteX13" fmla="*/ 218017 w 3160184"/>
                <a:gd name="connsiteY13" fmla="*/ 57150 h 3917950"/>
                <a:gd name="connsiteX14" fmla="*/ 129117 w 3160184"/>
                <a:gd name="connsiteY14" fmla="*/ 69850 h 3917950"/>
                <a:gd name="connsiteX15" fmla="*/ 27517 w 3160184"/>
                <a:gd name="connsiteY15" fmla="*/ 19050 h 3917950"/>
                <a:gd name="connsiteX16" fmla="*/ 14817 w 3160184"/>
                <a:gd name="connsiteY16" fmla="*/ 184150 h 3917950"/>
                <a:gd name="connsiteX17" fmla="*/ 27517 w 3160184"/>
                <a:gd name="connsiteY17" fmla="*/ 298450 h 3917950"/>
                <a:gd name="connsiteX18" fmla="*/ 65617 w 3160184"/>
                <a:gd name="connsiteY18" fmla="*/ 349250 h 3917950"/>
                <a:gd name="connsiteX19" fmla="*/ 40217 w 3160184"/>
                <a:gd name="connsiteY19" fmla="*/ 501650 h 3917950"/>
                <a:gd name="connsiteX20" fmla="*/ 78317 w 3160184"/>
                <a:gd name="connsiteY20" fmla="*/ 692150 h 3917950"/>
                <a:gd name="connsiteX21" fmla="*/ 52917 w 3160184"/>
                <a:gd name="connsiteY21" fmla="*/ 920750 h 3917950"/>
                <a:gd name="connsiteX22" fmla="*/ 78317 w 3160184"/>
                <a:gd name="connsiteY22" fmla="*/ 1047750 h 3917950"/>
                <a:gd name="connsiteX23" fmla="*/ 40217 w 3160184"/>
                <a:gd name="connsiteY23" fmla="*/ 1200150 h 3917950"/>
                <a:gd name="connsiteX24" fmla="*/ 40217 w 3160184"/>
                <a:gd name="connsiteY24" fmla="*/ 1416050 h 3917950"/>
                <a:gd name="connsiteX25" fmla="*/ 14817 w 3160184"/>
                <a:gd name="connsiteY25" fmla="*/ 1555750 h 3917950"/>
                <a:gd name="connsiteX26" fmla="*/ 52917 w 3160184"/>
                <a:gd name="connsiteY26" fmla="*/ 1593850 h 3917950"/>
                <a:gd name="connsiteX27" fmla="*/ 27517 w 3160184"/>
                <a:gd name="connsiteY27" fmla="*/ 1695450 h 3917950"/>
                <a:gd name="connsiteX28" fmla="*/ 52917 w 3160184"/>
                <a:gd name="connsiteY28" fmla="*/ 1784350 h 3917950"/>
                <a:gd name="connsiteX29" fmla="*/ 27517 w 3160184"/>
                <a:gd name="connsiteY29" fmla="*/ 2063750 h 3917950"/>
                <a:gd name="connsiteX30" fmla="*/ 65617 w 3160184"/>
                <a:gd name="connsiteY30" fmla="*/ 2216150 h 3917950"/>
                <a:gd name="connsiteX31" fmla="*/ 65617 w 3160184"/>
                <a:gd name="connsiteY31" fmla="*/ 2393950 h 3917950"/>
                <a:gd name="connsiteX32" fmla="*/ 78317 w 3160184"/>
                <a:gd name="connsiteY32" fmla="*/ 2444750 h 3917950"/>
                <a:gd name="connsiteX33" fmla="*/ 52917 w 3160184"/>
                <a:gd name="connsiteY33" fmla="*/ 2546350 h 3917950"/>
                <a:gd name="connsiteX34" fmla="*/ 40217 w 3160184"/>
                <a:gd name="connsiteY34" fmla="*/ 2597150 h 3917950"/>
                <a:gd name="connsiteX35" fmla="*/ 52917 w 3160184"/>
                <a:gd name="connsiteY35" fmla="*/ 2711450 h 3917950"/>
                <a:gd name="connsiteX36" fmla="*/ 14817 w 3160184"/>
                <a:gd name="connsiteY36" fmla="*/ 2800350 h 3917950"/>
                <a:gd name="connsiteX37" fmla="*/ 27517 w 3160184"/>
                <a:gd name="connsiteY37" fmla="*/ 2914650 h 3917950"/>
                <a:gd name="connsiteX38" fmla="*/ 27517 w 3160184"/>
                <a:gd name="connsiteY38" fmla="*/ 3117850 h 3917950"/>
                <a:gd name="connsiteX39" fmla="*/ 40217 w 3160184"/>
                <a:gd name="connsiteY39" fmla="*/ 3270250 h 3917950"/>
                <a:gd name="connsiteX40" fmla="*/ 27517 w 3160184"/>
                <a:gd name="connsiteY40" fmla="*/ 3371850 h 3917950"/>
                <a:gd name="connsiteX41" fmla="*/ 40217 w 3160184"/>
                <a:gd name="connsiteY41" fmla="*/ 3409950 h 3917950"/>
                <a:gd name="connsiteX42" fmla="*/ 268817 w 3160184"/>
                <a:gd name="connsiteY42" fmla="*/ 3651250 h 3917950"/>
                <a:gd name="connsiteX43" fmla="*/ 484717 w 3160184"/>
                <a:gd name="connsiteY43" fmla="*/ 3816350 h 3917950"/>
                <a:gd name="connsiteX44" fmla="*/ 675217 w 3160184"/>
                <a:gd name="connsiteY44" fmla="*/ 3905250 h 3917950"/>
                <a:gd name="connsiteX45" fmla="*/ 1195917 w 3160184"/>
                <a:gd name="connsiteY45" fmla="*/ 3892550 h 3917950"/>
                <a:gd name="connsiteX46" fmla="*/ 1767417 w 3160184"/>
                <a:gd name="connsiteY46" fmla="*/ 3867150 h 3917950"/>
                <a:gd name="connsiteX47" fmla="*/ 2173817 w 3160184"/>
                <a:gd name="connsiteY47" fmla="*/ 3829050 h 3917950"/>
                <a:gd name="connsiteX48" fmla="*/ 2631017 w 3160184"/>
                <a:gd name="connsiteY48" fmla="*/ 3740150 h 3917950"/>
                <a:gd name="connsiteX49" fmla="*/ 2834217 w 3160184"/>
                <a:gd name="connsiteY49" fmla="*/ 3714750 h 3917950"/>
                <a:gd name="connsiteX50" fmla="*/ 3113617 w 3160184"/>
                <a:gd name="connsiteY50" fmla="*/ 3829050 h 3917950"/>
                <a:gd name="connsiteX51" fmla="*/ 3113617 w 3160184"/>
                <a:gd name="connsiteY51" fmla="*/ 3752850 h 3917950"/>
                <a:gd name="connsiteX52" fmla="*/ 3088217 w 3160184"/>
                <a:gd name="connsiteY52" fmla="*/ 3498850 h 3917950"/>
                <a:gd name="connsiteX53" fmla="*/ 3113617 w 3160184"/>
                <a:gd name="connsiteY53" fmla="*/ 3054350 h 3917950"/>
                <a:gd name="connsiteX54" fmla="*/ 3100917 w 3160184"/>
                <a:gd name="connsiteY54" fmla="*/ 2914650 h 3917950"/>
                <a:gd name="connsiteX55" fmla="*/ 3100917 w 3160184"/>
                <a:gd name="connsiteY55" fmla="*/ 1809750 h 3917950"/>
                <a:gd name="connsiteX56" fmla="*/ 3100917 w 3160184"/>
                <a:gd name="connsiteY56" fmla="*/ 1098550 h 3917950"/>
                <a:gd name="connsiteX57" fmla="*/ 3113617 w 3160184"/>
                <a:gd name="connsiteY57" fmla="*/ 450850 h 3917950"/>
                <a:gd name="connsiteX58" fmla="*/ 3113617 w 3160184"/>
                <a:gd name="connsiteY58" fmla="*/ 260350 h 3917950"/>
                <a:gd name="connsiteX59" fmla="*/ 3100917 w 3160184"/>
                <a:gd name="connsiteY59" fmla="*/ 184150 h 39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160184" h="3917950">
                  <a:moveTo>
                    <a:pt x="3100917" y="184150"/>
                  </a:moveTo>
                  <a:cubicBezTo>
                    <a:pt x="3076575" y="140758"/>
                    <a:pt x="3052234" y="97367"/>
                    <a:pt x="3012017" y="69850"/>
                  </a:cubicBezTo>
                  <a:cubicBezTo>
                    <a:pt x="2971800" y="42333"/>
                    <a:pt x="2986617" y="27517"/>
                    <a:pt x="2859617" y="19050"/>
                  </a:cubicBezTo>
                  <a:cubicBezTo>
                    <a:pt x="2732617" y="10583"/>
                    <a:pt x="2408767" y="14817"/>
                    <a:pt x="2250017" y="19050"/>
                  </a:cubicBezTo>
                  <a:cubicBezTo>
                    <a:pt x="2091267" y="23283"/>
                    <a:pt x="1974850" y="42333"/>
                    <a:pt x="1907117" y="44450"/>
                  </a:cubicBezTo>
                  <a:cubicBezTo>
                    <a:pt x="1839384" y="46567"/>
                    <a:pt x="1892300" y="25400"/>
                    <a:pt x="1843617" y="31750"/>
                  </a:cubicBezTo>
                  <a:cubicBezTo>
                    <a:pt x="1794934" y="38100"/>
                    <a:pt x="1754717" y="74083"/>
                    <a:pt x="1615017" y="82550"/>
                  </a:cubicBezTo>
                  <a:cubicBezTo>
                    <a:pt x="1475317" y="91017"/>
                    <a:pt x="1136650" y="76200"/>
                    <a:pt x="1005417" y="82550"/>
                  </a:cubicBezTo>
                  <a:cubicBezTo>
                    <a:pt x="874184" y="88900"/>
                    <a:pt x="874184" y="118533"/>
                    <a:pt x="827617" y="120650"/>
                  </a:cubicBezTo>
                  <a:cubicBezTo>
                    <a:pt x="781050" y="122767"/>
                    <a:pt x="759884" y="99483"/>
                    <a:pt x="726017" y="95250"/>
                  </a:cubicBezTo>
                  <a:cubicBezTo>
                    <a:pt x="692150" y="91017"/>
                    <a:pt x="624417" y="95250"/>
                    <a:pt x="624417" y="95250"/>
                  </a:cubicBezTo>
                  <a:lnTo>
                    <a:pt x="421217" y="95250"/>
                  </a:lnTo>
                  <a:cubicBezTo>
                    <a:pt x="359834" y="95250"/>
                    <a:pt x="289984" y="101600"/>
                    <a:pt x="256117" y="95250"/>
                  </a:cubicBezTo>
                  <a:cubicBezTo>
                    <a:pt x="222250" y="88900"/>
                    <a:pt x="239184" y="61383"/>
                    <a:pt x="218017" y="57150"/>
                  </a:cubicBezTo>
                  <a:cubicBezTo>
                    <a:pt x="196850" y="52917"/>
                    <a:pt x="160867" y="76200"/>
                    <a:pt x="129117" y="69850"/>
                  </a:cubicBezTo>
                  <a:cubicBezTo>
                    <a:pt x="97367" y="63500"/>
                    <a:pt x="46567" y="0"/>
                    <a:pt x="27517" y="19050"/>
                  </a:cubicBezTo>
                  <a:cubicBezTo>
                    <a:pt x="8467" y="38100"/>
                    <a:pt x="14817" y="137583"/>
                    <a:pt x="14817" y="184150"/>
                  </a:cubicBezTo>
                  <a:cubicBezTo>
                    <a:pt x="14817" y="230717"/>
                    <a:pt x="19050" y="270933"/>
                    <a:pt x="27517" y="298450"/>
                  </a:cubicBezTo>
                  <a:cubicBezTo>
                    <a:pt x="35984" y="325967"/>
                    <a:pt x="63500" y="315383"/>
                    <a:pt x="65617" y="349250"/>
                  </a:cubicBezTo>
                  <a:cubicBezTo>
                    <a:pt x="67734" y="383117"/>
                    <a:pt x="38100" y="444500"/>
                    <a:pt x="40217" y="501650"/>
                  </a:cubicBezTo>
                  <a:cubicBezTo>
                    <a:pt x="42334" y="558800"/>
                    <a:pt x="76200" y="622300"/>
                    <a:pt x="78317" y="692150"/>
                  </a:cubicBezTo>
                  <a:cubicBezTo>
                    <a:pt x="80434" y="762000"/>
                    <a:pt x="52917" y="861483"/>
                    <a:pt x="52917" y="920750"/>
                  </a:cubicBezTo>
                  <a:cubicBezTo>
                    <a:pt x="52917" y="980017"/>
                    <a:pt x="80434" y="1001183"/>
                    <a:pt x="78317" y="1047750"/>
                  </a:cubicBezTo>
                  <a:cubicBezTo>
                    <a:pt x="76200" y="1094317"/>
                    <a:pt x="46567" y="1138767"/>
                    <a:pt x="40217" y="1200150"/>
                  </a:cubicBezTo>
                  <a:cubicBezTo>
                    <a:pt x="33867" y="1261533"/>
                    <a:pt x="44450" y="1356783"/>
                    <a:pt x="40217" y="1416050"/>
                  </a:cubicBezTo>
                  <a:cubicBezTo>
                    <a:pt x="35984" y="1475317"/>
                    <a:pt x="12700" y="1526117"/>
                    <a:pt x="14817" y="1555750"/>
                  </a:cubicBezTo>
                  <a:cubicBezTo>
                    <a:pt x="16934" y="1585383"/>
                    <a:pt x="50800" y="1570567"/>
                    <a:pt x="52917" y="1593850"/>
                  </a:cubicBezTo>
                  <a:cubicBezTo>
                    <a:pt x="55034" y="1617133"/>
                    <a:pt x="27517" y="1663700"/>
                    <a:pt x="27517" y="1695450"/>
                  </a:cubicBezTo>
                  <a:cubicBezTo>
                    <a:pt x="27517" y="1727200"/>
                    <a:pt x="52917" y="1722967"/>
                    <a:pt x="52917" y="1784350"/>
                  </a:cubicBezTo>
                  <a:cubicBezTo>
                    <a:pt x="52917" y="1845733"/>
                    <a:pt x="25400" y="1991783"/>
                    <a:pt x="27517" y="2063750"/>
                  </a:cubicBezTo>
                  <a:cubicBezTo>
                    <a:pt x="29634" y="2135717"/>
                    <a:pt x="59267" y="2161117"/>
                    <a:pt x="65617" y="2216150"/>
                  </a:cubicBezTo>
                  <a:cubicBezTo>
                    <a:pt x="71967" y="2271183"/>
                    <a:pt x="63500" y="2355850"/>
                    <a:pt x="65617" y="2393950"/>
                  </a:cubicBezTo>
                  <a:cubicBezTo>
                    <a:pt x="67734" y="2432050"/>
                    <a:pt x="80434" y="2419350"/>
                    <a:pt x="78317" y="2444750"/>
                  </a:cubicBezTo>
                  <a:cubicBezTo>
                    <a:pt x="76200" y="2470150"/>
                    <a:pt x="52917" y="2546350"/>
                    <a:pt x="52917" y="2546350"/>
                  </a:cubicBezTo>
                  <a:cubicBezTo>
                    <a:pt x="46567" y="2571750"/>
                    <a:pt x="40217" y="2569633"/>
                    <a:pt x="40217" y="2597150"/>
                  </a:cubicBezTo>
                  <a:cubicBezTo>
                    <a:pt x="40217" y="2624667"/>
                    <a:pt x="57150" y="2677583"/>
                    <a:pt x="52917" y="2711450"/>
                  </a:cubicBezTo>
                  <a:cubicBezTo>
                    <a:pt x="48684" y="2745317"/>
                    <a:pt x="19050" y="2766483"/>
                    <a:pt x="14817" y="2800350"/>
                  </a:cubicBezTo>
                  <a:cubicBezTo>
                    <a:pt x="10584" y="2834217"/>
                    <a:pt x="25400" y="2861733"/>
                    <a:pt x="27517" y="2914650"/>
                  </a:cubicBezTo>
                  <a:cubicBezTo>
                    <a:pt x="29634" y="2967567"/>
                    <a:pt x="25400" y="3058583"/>
                    <a:pt x="27517" y="3117850"/>
                  </a:cubicBezTo>
                  <a:cubicBezTo>
                    <a:pt x="29634" y="3177117"/>
                    <a:pt x="40217" y="3227917"/>
                    <a:pt x="40217" y="3270250"/>
                  </a:cubicBezTo>
                  <a:cubicBezTo>
                    <a:pt x="40217" y="3312583"/>
                    <a:pt x="27517" y="3348567"/>
                    <a:pt x="27517" y="3371850"/>
                  </a:cubicBezTo>
                  <a:cubicBezTo>
                    <a:pt x="27517" y="3395133"/>
                    <a:pt x="0" y="3363383"/>
                    <a:pt x="40217" y="3409950"/>
                  </a:cubicBezTo>
                  <a:cubicBezTo>
                    <a:pt x="80434" y="3456517"/>
                    <a:pt x="194734" y="3583517"/>
                    <a:pt x="268817" y="3651250"/>
                  </a:cubicBezTo>
                  <a:cubicBezTo>
                    <a:pt x="342900" y="3718983"/>
                    <a:pt x="416984" y="3774017"/>
                    <a:pt x="484717" y="3816350"/>
                  </a:cubicBezTo>
                  <a:cubicBezTo>
                    <a:pt x="552450" y="3858683"/>
                    <a:pt x="556684" y="3892550"/>
                    <a:pt x="675217" y="3905250"/>
                  </a:cubicBezTo>
                  <a:cubicBezTo>
                    <a:pt x="793750" y="3917950"/>
                    <a:pt x="1195917" y="3892550"/>
                    <a:pt x="1195917" y="3892550"/>
                  </a:cubicBezTo>
                  <a:lnTo>
                    <a:pt x="1767417" y="3867150"/>
                  </a:lnTo>
                  <a:cubicBezTo>
                    <a:pt x="1930400" y="3856567"/>
                    <a:pt x="2029884" y="3850217"/>
                    <a:pt x="2173817" y="3829050"/>
                  </a:cubicBezTo>
                  <a:cubicBezTo>
                    <a:pt x="2317750" y="3807883"/>
                    <a:pt x="2520951" y="3759200"/>
                    <a:pt x="2631017" y="3740150"/>
                  </a:cubicBezTo>
                  <a:cubicBezTo>
                    <a:pt x="2741083" y="3721100"/>
                    <a:pt x="2753784" y="3699933"/>
                    <a:pt x="2834217" y="3714750"/>
                  </a:cubicBezTo>
                  <a:cubicBezTo>
                    <a:pt x="2914650" y="3729567"/>
                    <a:pt x="3067050" y="3822700"/>
                    <a:pt x="3113617" y="3829050"/>
                  </a:cubicBezTo>
                  <a:cubicBezTo>
                    <a:pt x="3160184" y="3835400"/>
                    <a:pt x="3117850" y="3807883"/>
                    <a:pt x="3113617" y="3752850"/>
                  </a:cubicBezTo>
                  <a:cubicBezTo>
                    <a:pt x="3109384" y="3697817"/>
                    <a:pt x="3088217" y="3615267"/>
                    <a:pt x="3088217" y="3498850"/>
                  </a:cubicBezTo>
                  <a:cubicBezTo>
                    <a:pt x="3088217" y="3382433"/>
                    <a:pt x="3111500" y="3151717"/>
                    <a:pt x="3113617" y="3054350"/>
                  </a:cubicBezTo>
                  <a:cubicBezTo>
                    <a:pt x="3115734" y="2956983"/>
                    <a:pt x="3103034" y="3122083"/>
                    <a:pt x="3100917" y="2914650"/>
                  </a:cubicBezTo>
                  <a:cubicBezTo>
                    <a:pt x="3098800" y="2707217"/>
                    <a:pt x="3100917" y="1809750"/>
                    <a:pt x="3100917" y="1809750"/>
                  </a:cubicBezTo>
                  <a:cubicBezTo>
                    <a:pt x="3100917" y="1507067"/>
                    <a:pt x="3098800" y="1325033"/>
                    <a:pt x="3100917" y="1098550"/>
                  </a:cubicBezTo>
                  <a:cubicBezTo>
                    <a:pt x="3103034" y="872067"/>
                    <a:pt x="3111500" y="590550"/>
                    <a:pt x="3113617" y="450850"/>
                  </a:cubicBezTo>
                  <a:cubicBezTo>
                    <a:pt x="3115734" y="311150"/>
                    <a:pt x="3113617" y="260350"/>
                    <a:pt x="3113617" y="260350"/>
                  </a:cubicBezTo>
                  <a:lnTo>
                    <a:pt x="3100917" y="184150"/>
                  </a:ln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20000"/>
              </a:blip>
              <a:stretch>
                <a:fillRect/>
              </a:stretch>
            </a:blipFill>
            <a:ln w="3175">
              <a:solidFill>
                <a:srgbClr val="00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" name="Forme libre 45"/>
            <p:cNvSpPr/>
            <p:nvPr/>
          </p:nvSpPr>
          <p:spPr>
            <a:xfrm>
              <a:off x="642910" y="928670"/>
              <a:ext cx="3286148" cy="3714776"/>
            </a:xfrm>
            <a:custGeom>
              <a:avLst/>
              <a:gdLst>
                <a:gd name="connsiteX0" fmla="*/ 33867 w 5143500"/>
                <a:gd name="connsiteY0" fmla="*/ 3393017 h 5926667"/>
                <a:gd name="connsiteX1" fmla="*/ 237067 w 5143500"/>
                <a:gd name="connsiteY1" fmla="*/ 3227917 h 5926667"/>
                <a:gd name="connsiteX2" fmla="*/ 503767 w 5143500"/>
                <a:gd name="connsiteY2" fmla="*/ 3113617 h 5926667"/>
                <a:gd name="connsiteX3" fmla="*/ 770467 w 5143500"/>
                <a:gd name="connsiteY3" fmla="*/ 3075517 h 5926667"/>
                <a:gd name="connsiteX4" fmla="*/ 872067 w 5143500"/>
                <a:gd name="connsiteY4" fmla="*/ 3113617 h 5926667"/>
                <a:gd name="connsiteX5" fmla="*/ 859367 w 5143500"/>
                <a:gd name="connsiteY5" fmla="*/ 2973917 h 5926667"/>
                <a:gd name="connsiteX6" fmla="*/ 808567 w 5143500"/>
                <a:gd name="connsiteY6" fmla="*/ 2846917 h 5926667"/>
                <a:gd name="connsiteX7" fmla="*/ 719667 w 5143500"/>
                <a:gd name="connsiteY7" fmla="*/ 2846917 h 5926667"/>
                <a:gd name="connsiteX8" fmla="*/ 745067 w 5143500"/>
                <a:gd name="connsiteY8" fmla="*/ 2694517 h 5926667"/>
                <a:gd name="connsiteX9" fmla="*/ 706967 w 5143500"/>
                <a:gd name="connsiteY9" fmla="*/ 2567517 h 5926667"/>
                <a:gd name="connsiteX10" fmla="*/ 770467 w 5143500"/>
                <a:gd name="connsiteY10" fmla="*/ 2504017 h 5926667"/>
                <a:gd name="connsiteX11" fmla="*/ 706967 w 5143500"/>
                <a:gd name="connsiteY11" fmla="*/ 2364317 h 5926667"/>
                <a:gd name="connsiteX12" fmla="*/ 732367 w 5143500"/>
                <a:gd name="connsiteY12" fmla="*/ 2250017 h 5926667"/>
                <a:gd name="connsiteX13" fmla="*/ 694267 w 5143500"/>
                <a:gd name="connsiteY13" fmla="*/ 2097617 h 5926667"/>
                <a:gd name="connsiteX14" fmla="*/ 706967 w 5143500"/>
                <a:gd name="connsiteY14" fmla="*/ 1907117 h 5926667"/>
                <a:gd name="connsiteX15" fmla="*/ 681567 w 5143500"/>
                <a:gd name="connsiteY15" fmla="*/ 1742017 h 5926667"/>
                <a:gd name="connsiteX16" fmla="*/ 745067 w 5143500"/>
                <a:gd name="connsiteY16" fmla="*/ 1640417 h 5926667"/>
                <a:gd name="connsiteX17" fmla="*/ 745067 w 5143500"/>
                <a:gd name="connsiteY17" fmla="*/ 1424517 h 5926667"/>
                <a:gd name="connsiteX18" fmla="*/ 833967 w 5143500"/>
                <a:gd name="connsiteY18" fmla="*/ 1195917 h 5926667"/>
                <a:gd name="connsiteX19" fmla="*/ 859367 w 5143500"/>
                <a:gd name="connsiteY19" fmla="*/ 954617 h 5926667"/>
                <a:gd name="connsiteX20" fmla="*/ 884767 w 5143500"/>
                <a:gd name="connsiteY20" fmla="*/ 776817 h 5926667"/>
                <a:gd name="connsiteX21" fmla="*/ 1087967 w 5143500"/>
                <a:gd name="connsiteY21" fmla="*/ 649817 h 5926667"/>
                <a:gd name="connsiteX22" fmla="*/ 1100667 w 5143500"/>
                <a:gd name="connsiteY22" fmla="*/ 497417 h 5926667"/>
                <a:gd name="connsiteX23" fmla="*/ 1240367 w 5143500"/>
                <a:gd name="connsiteY23" fmla="*/ 446617 h 5926667"/>
                <a:gd name="connsiteX24" fmla="*/ 1354667 w 5143500"/>
                <a:gd name="connsiteY24" fmla="*/ 294217 h 5926667"/>
                <a:gd name="connsiteX25" fmla="*/ 1570567 w 5143500"/>
                <a:gd name="connsiteY25" fmla="*/ 192617 h 5926667"/>
                <a:gd name="connsiteX26" fmla="*/ 1659467 w 5143500"/>
                <a:gd name="connsiteY26" fmla="*/ 78317 h 5926667"/>
                <a:gd name="connsiteX27" fmla="*/ 1799167 w 5143500"/>
                <a:gd name="connsiteY27" fmla="*/ 40217 h 5926667"/>
                <a:gd name="connsiteX28" fmla="*/ 1976967 w 5143500"/>
                <a:gd name="connsiteY28" fmla="*/ 2117 h 5926667"/>
                <a:gd name="connsiteX29" fmla="*/ 2230967 w 5143500"/>
                <a:gd name="connsiteY29" fmla="*/ 27517 h 5926667"/>
                <a:gd name="connsiteX30" fmla="*/ 2472267 w 5143500"/>
                <a:gd name="connsiteY30" fmla="*/ 40217 h 5926667"/>
                <a:gd name="connsiteX31" fmla="*/ 2726267 w 5143500"/>
                <a:gd name="connsiteY31" fmla="*/ 14817 h 5926667"/>
                <a:gd name="connsiteX32" fmla="*/ 2967567 w 5143500"/>
                <a:gd name="connsiteY32" fmla="*/ 65617 h 5926667"/>
                <a:gd name="connsiteX33" fmla="*/ 3170767 w 5143500"/>
                <a:gd name="connsiteY33" fmla="*/ 65617 h 5926667"/>
                <a:gd name="connsiteX34" fmla="*/ 3424767 w 5143500"/>
                <a:gd name="connsiteY34" fmla="*/ 179917 h 5926667"/>
                <a:gd name="connsiteX35" fmla="*/ 3475567 w 5143500"/>
                <a:gd name="connsiteY35" fmla="*/ 472017 h 5926667"/>
                <a:gd name="connsiteX36" fmla="*/ 3653367 w 5143500"/>
                <a:gd name="connsiteY36" fmla="*/ 573617 h 5926667"/>
                <a:gd name="connsiteX37" fmla="*/ 3805767 w 5143500"/>
                <a:gd name="connsiteY37" fmla="*/ 726017 h 5926667"/>
                <a:gd name="connsiteX38" fmla="*/ 3742267 w 5143500"/>
                <a:gd name="connsiteY38" fmla="*/ 878417 h 5926667"/>
                <a:gd name="connsiteX39" fmla="*/ 3920067 w 5143500"/>
                <a:gd name="connsiteY39" fmla="*/ 1056217 h 5926667"/>
                <a:gd name="connsiteX40" fmla="*/ 3881967 w 5143500"/>
                <a:gd name="connsiteY40" fmla="*/ 1157817 h 5926667"/>
                <a:gd name="connsiteX41" fmla="*/ 3945467 w 5143500"/>
                <a:gd name="connsiteY41" fmla="*/ 1348317 h 5926667"/>
                <a:gd name="connsiteX42" fmla="*/ 3881967 w 5143500"/>
                <a:gd name="connsiteY42" fmla="*/ 1653117 h 5926667"/>
                <a:gd name="connsiteX43" fmla="*/ 3970867 w 5143500"/>
                <a:gd name="connsiteY43" fmla="*/ 1843617 h 5926667"/>
                <a:gd name="connsiteX44" fmla="*/ 3894667 w 5143500"/>
                <a:gd name="connsiteY44" fmla="*/ 2046817 h 5926667"/>
                <a:gd name="connsiteX45" fmla="*/ 3907367 w 5143500"/>
                <a:gd name="connsiteY45" fmla="*/ 2135717 h 5926667"/>
                <a:gd name="connsiteX46" fmla="*/ 3767667 w 5143500"/>
                <a:gd name="connsiteY46" fmla="*/ 2211917 h 5926667"/>
                <a:gd name="connsiteX47" fmla="*/ 3615267 w 5143500"/>
                <a:gd name="connsiteY47" fmla="*/ 2389717 h 5926667"/>
                <a:gd name="connsiteX48" fmla="*/ 3602567 w 5143500"/>
                <a:gd name="connsiteY48" fmla="*/ 2504017 h 5926667"/>
                <a:gd name="connsiteX49" fmla="*/ 3602567 w 5143500"/>
                <a:gd name="connsiteY49" fmla="*/ 2694517 h 5926667"/>
                <a:gd name="connsiteX50" fmla="*/ 3513667 w 5143500"/>
                <a:gd name="connsiteY50" fmla="*/ 2923117 h 5926667"/>
                <a:gd name="connsiteX51" fmla="*/ 3488267 w 5143500"/>
                <a:gd name="connsiteY51" fmla="*/ 3151717 h 5926667"/>
                <a:gd name="connsiteX52" fmla="*/ 3424767 w 5143500"/>
                <a:gd name="connsiteY52" fmla="*/ 3291417 h 5926667"/>
                <a:gd name="connsiteX53" fmla="*/ 3437467 w 5143500"/>
                <a:gd name="connsiteY53" fmla="*/ 3367617 h 5926667"/>
                <a:gd name="connsiteX54" fmla="*/ 3627967 w 5143500"/>
                <a:gd name="connsiteY54" fmla="*/ 3532717 h 5926667"/>
                <a:gd name="connsiteX55" fmla="*/ 3881967 w 5143500"/>
                <a:gd name="connsiteY55" fmla="*/ 3824817 h 5926667"/>
                <a:gd name="connsiteX56" fmla="*/ 4047067 w 5143500"/>
                <a:gd name="connsiteY56" fmla="*/ 4193117 h 5926667"/>
                <a:gd name="connsiteX57" fmla="*/ 4186767 w 5143500"/>
                <a:gd name="connsiteY57" fmla="*/ 4358217 h 5926667"/>
                <a:gd name="connsiteX58" fmla="*/ 4389967 w 5143500"/>
                <a:gd name="connsiteY58" fmla="*/ 4624917 h 5926667"/>
                <a:gd name="connsiteX59" fmla="*/ 4504267 w 5143500"/>
                <a:gd name="connsiteY59" fmla="*/ 5082117 h 5926667"/>
                <a:gd name="connsiteX60" fmla="*/ 4529667 w 5143500"/>
                <a:gd name="connsiteY60" fmla="*/ 5234517 h 5926667"/>
                <a:gd name="connsiteX61" fmla="*/ 4682067 w 5143500"/>
                <a:gd name="connsiteY61" fmla="*/ 5386917 h 5926667"/>
                <a:gd name="connsiteX62" fmla="*/ 4885267 w 5143500"/>
                <a:gd name="connsiteY62" fmla="*/ 5488517 h 5926667"/>
                <a:gd name="connsiteX63" fmla="*/ 5101167 w 5143500"/>
                <a:gd name="connsiteY63" fmla="*/ 5729817 h 5926667"/>
                <a:gd name="connsiteX64" fmla="*/ 5139267 w 5143500"/>
                <a:gd name="connsiteY64" fmla="*/ 5894917 h 5926667"/>
                <a:gd name="connsiteX65" fmla="*/ 5126567 w 5143500"/>
                <a:gd name="connsiteY65" fmla="*/ 5920317 h 5926667"/>
                <a:gd name="connsiteX66" fmla="*/ 4313767 w 5143500"/>
                <a:gd name="connsiteY66" fmla="*/ 5907617 h 5926667"/>
                <a:gd name="connsiteX67" fmla="*/ 2129367 w 5143500"/>
                <a:gd name="connsiteY67" fmla="*/ 5907617 h 5926667"/>
                <a:gd name="connsiteX68" fmla="*/ 821267 w 5143500"/>
                <a:gd name="connsiteY68" fmla="*/ 5907617 h 5926667"/>
                <a:gd name="connsiteX69" fmla="*/ 364067 w 5143500"/>
                <a:gd name="connsiteY69" fmla="*/ 5907617 h 5926667"/>
                <a:gd name="connsiteX70" fmla="*/ 148167 w 5143500"/>
                <a:gd name="connsiteY70" fmla="*/ 5907617 h 5926667"/>
                <a:gd name="connsiteX71" fmla="*/ 33867 w 5143500"/>
                <a:gd name="connsiteY71" fmla="*/ 5920317 h 5926667"/>
                <a:gd name="connsiteX72" fmla="*/ 46567 w 5143500"/>
                <a:gd name="connsiteY72" fmla="*/ 5882217 h 5926667"/>
                <a:gd name="connsiteX73" fmla="*/ 46567 w 5143500"/>
                <a:gd name="connsiteY73" fmla="*/ 5793317 h 5926667"/>
                <a:gd name="connsiteX74" fmla="*/ 46567 w 5143500"/>
                <a:gd name="connsiteY74" fmla="*/ 5183717 h 5926667"/>
                <a:gd name="connsiteX75" fmla="*/ 46567 w 5143500"/>
                <a:gd name="connsiteY75" fmla="*/ 3913717 h 5926667"/>
                <a:gd name="connsiteX76" fmla="*/ 33867 w 5143500"/>
                <a:gd name="connsiteY76" fmla="*/ 3596217 h 5926667"/>
                <a:gd name="connsiteX77" fmla="*/ 33867 w 5143500"/>
                <a:gd name="connsiteY77" fmla="*/ 3469217 h 5926667"/>
                <a:gd name="connsiteX78" fmla="*/ 33867 w 5143500"/>
                <a:gd name="connsiteY78" fmla="*/ 3393017 h 5926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143500" h="5926667">
                  <a:moveTo>
                    <a:pt x="33867" y="3393017"/>
                  </a:moveTo>
                  <a:cubicBezTo>
                    <a:pt x="67734" y="3352800"/>
                    <a:pt x="158750" y="3274484"/>
                    <a:pt x="237067" y="3227917"/>
                  </a:cubicBezTo>
                  <a:cubicBezTo>
                    <a:pt x="315384" y="3181350"/>
                    <a:pt x="414867" y="3139017"/>
                    <a:pt x="503767" y="3113617"/>
                  </a:cubicBezTo>
                  <a:cubicBezTo>
                    <a:pt x="592667" y="3088217"/>
                    <a:pt x="709084" y="3075517"/>
                    <a:pt x="770467" y="3075517"/>
                  </a:cubicBezTo>
                  <a:cubicBezTo>
                    <a:pt x="831850" y="3075517"/>
                    <a:pt x="857250" y="3130550"/>
                    <a:pt x="872067" y="3113617"/>
                  </a:cubicBezTo>
                  <a:cubicBezTo>
                    <a:pt x="886884" y="3096684"/>
                    <a:pt x="869950" y="3018367"/>
                    <a:pt x="859367" y="2973917"/>
                  </a:cubicBezTo>
                  <a:cubicBezTo>
                    <a:pt x="848784" y="2929467"/>
                    <a:pt x="831850" y="2868084"/>
                    <a:pt x="808567" y="2846917"/>
                  </a:cubicBezTo>
                  <a:cubicBezTo>
                    <a:pt x="785284" y="2825750"/>
                    <a:pt x="730250" y="2872317"/>
                    <a:pt x="719667" y="2846917"/>
                  </a:cubicBezTo>
                  <a:cubicBezTo>
                    <a:pt x="709084" y="2821517"/>
                    <a:pt x="747184" y="2741084"/>
                    <a:pt x="745067" y="2694517"/>
                  </a:cubicBezTo>
                  <a:cubicBezTo>
                    <a:pt x="742950" y="2647950"/>
                    <a:pt x="702734" y="2599267"/>
                    <a:pt x="706967" y="2567517"/>
                  </a:cubicBezTo>
                  <a:cubicBezTo>
                    <a:pt x="711200" y="2535767"/>
                    <a:pt x="770467" y="2537884"/>
                    <a:pt x="770467" y="2504017"/>
                  </a:cubicBezTo>
                  <a:cubicBezTo>
                    <a:pt x="770467" y="2470150"/>
                    <a:pt x="713317" y="2406650"/>
                    <a:pt x="706967" y="2364317"/>
                  </a:cubicBezTo>
                  <a:cubicBezTo>
                    <a:pt x="700617" y="2321984"/>
                    <a:pt x="734484" y="2294467"/>
                    <a:pt x="732367" y="2250017"/>
                  </a:cubicBezTo>
                  <a:cubicBezTo>
                    <a:pt x="730250" y="2205567"/>
                    <a:pt x="698500" y="2154767"/>
                    <a:pt x="694267" y="2097617"/>
                  </a:cubicBezTo>
                  <a:cubicBezTo>
                    <a:pt x="690034" y="2040467"/>
                    <a:pt x="709084" y="1966384"/>
                    <a:pt x="706967" y="1907117"/>
                  </a:cubicBezTo>
                  <a:cubicBezTo>
                    <a:pt x="704850" y="1847850"/>
                    <a:pt x="675217" y="1786467"/>
                    <a:pt x="681567" y="1742017"/>
                  </a:cubicBezTo>
                  <a:cubicBezTo>
                    <a:pt x="687917" y="1697567"/>
                    <a:pt x="734484" y="1693334"/>
                    <a:pt x="745067" y="1640417"/>
                  </a:cubicBezTo>
                  <a:cubicBezTo>
                    <a:pt x="755650" y="1587500"/>
                    <a:pt x="730250" y="1498600"/>
                    <a:pt x="745067" y="1424517"/>
                  </a:cubicBezTo>
                  <a:cubicBezTo>
                    <a:pt x="759884" y="1350434"/>
                    <a:pt x="814917" y="1274234"/>
                    <a:pt x="833967" y="1195917"/>
                  </a:cubicBezTo>
                  <a:cubicBezTo>
                    <a:pt x="853017" y="1117600"/>
                    <a:pt x="850900" y="1024467"/>
                    <a:pt x="859367" y="954617"/>
                  </a:cubicBezTo>
                  <a:cubicBezTo>
                    <a:pt x="867834" y="884767"/>
                    <a:pt x="846667" y="827617"/>
                    <a:pt x="884767" y="776817"/>
                  </a:cubicBezTo>
                  <a:cubicBezTo>
                    <a:pt x="922867" y="726017"/>
                    <a:pt x="1051984" y="696384"/>
                    <a:pt x="1087967" y="649817"/>
                  </a:cubicBezTo>
                  <a:cubicBezTo>
                    <a:pt x="1123950" y="603250"/>
                    <a:pt x="1075267" y="531284"/>
                    <a:pt x="1100667" y="497417"/>
                  </a:cubicBezTo>
                  <a:cubicBezTo>
                    <a:pt x="1126067" y="463550"/>
                    <a:pt x="1198034" y="480484"/>
                    <a:pt x="1240367" y="446617"/>
                  </a:cubicBezTo>
                  <a:cubicBezTo>
                    <a:pt x="1282700" y="412750"/>
                    <a:pt x="1299634" y="336550"/>
                    <a:pt x="1354667" y="294217"/>
                  </a:cubicBezTo>
                  <a:cubicBezTo>
                    <a:pt x="1409700" y="251884"/>
                    <a:pt x="1519767" y="228600"/>
                    <a:pt x="1570567" y="192617"/>
                  </a:cubicBezTo>
                  <a:cubicBezTo>
                    <a:pt x="1621367" y="156634"/>
                    <a:pt x="1621367" y="103717"/>
                    <a:pt x="1659467" y="78317"/>
                  </a:cubicBezTo>
                  <a:cubicBezTo>
                    <a:pt x="1697567" y="52917"/>
                    <a:pt x="1746250" y="52917"/>
                    <a:pt x="1799167" y="40217"/>
                  </a:cubicBezTo>
                  <a:cubicBezTo>
                    <a:pt x="1852084" y="27517"/>
                    <a:pt x="1905000" y="4234"/>
                    <a:pt x="1976967" y="2117"/>
                  </a:cubicBezTo>
                  <a:cubicBezTo>
                    <a:pt x="2048934" y="0"/>
                    <a:pt x="2148417" y="21167"/>
                    <a:pt x="2230967" y="27517"/>
                  </a:cubicBezTo>
                  <a:cubicBezTo>
                    <a:pt x="2313517" y="33867"/>
                    <a:pt x="2389717" y="42334"/>
                    <a:pt x="2472267" y="40217"/>
                  </a:cubicBezTo>
                  <a:cubicBezTo>
                    <a:pt x="2554817" y="38100"/>
                    <a:pt x="2643717" y="10584"/>
                    <a:pt x="2726267" y="14817"/>
                  </a:cubicBezTo>
                  <a:cubicBezTo>
                    <a:pt x="2808817" y="19050"/>
                    <a:pt x="2893484" y="57150"/>
                    <a:pt x="2967567" y="65617"/>
                  </a:cubicBezTo>
                  <a:cubicBezTo>
                    <a:pt x="3041650" y="74084"/>
                    <a:pt x="3094567" y="46567"/>
                    <a:pt x="3170767" y="65617"/>
                  </a:cubicBezTo>
                  <a:cubicBezTo>
                    <a:pt x="3246967" y="84667"/>
                    <a:pt x="3373967" y="112184"/>
                    <a:pt x="3424767" y="179917"/>
                  </a:cubicBezTo>
                  <a:cubicBezTo>
                    <a:pt x="3475567" y="247650"/>
                    <a:pt x="3437467" y="406400"/>
                    <a:pt x="3475567" y="472017"/>
                  </a:cubicBezTo>
                  <a:cubicBezTo>
                    <a:pt x="3513667" y="537634"/>
                    <a:pt x="3598334" y="531284"/>
                    <a:pt x="3653367" y="573617"/>
                  </a:cubicBezTo>
                  <a:cubicBezTo>
                    <a:pt x="3708400" y="615950"/>
                    <a:pt x="3790950" y="675217"/>
                    <a:pt x="3805767" y="726017"/>
                  </a:cubicBezTo>
                  <a:cubicBezTo>
                    <a:pt x="3820584" y="776817"/>
                    <a:pt x="3723217" y="823384"/>
                    <a:pt x="3742267" y="878417"/>
                  </a:cubicBezTo>
                  <a:cubicBezTo>
                    <a:pt x="3761317" y="933450"/>
                    <a:pt x="3896784" y="1009650"/>
                    <a:pt x="3920067" y="1056217"/>
                  </a:cubicBezTo>
                  <a:cubicBezTo>
                    <a:pt x="3943350" y="1102784"/>
                    <a:pt x="3877734" y="1109134"/>
                    <a:pt x="3881967" y="1157817"/>
                  </a:cubicBezTo>
                  <a:cubicBezTo>
                    <a:pt x="3886200" y="1206500"/>
                    <a:pt x="3945467" y="1265767"/>
                    <a:pt x="3945467" y="1348317"/>
                  </a:cubicBezTo>
                  <a:cubicBezTo>
                    <a:pt x="3945467" y="1430867"/>
                    <a:pt x="3877734" y="1570567"/>
                    <a:pt x="3881967" y="1653117"/>
                  </a:cubicBezTo>
                  <a:cubicBezTo>
                    <a:pt x="3886200" y="1735667"/>
                    <a:pt x="3968750" y="1778000"/>
                    <a:pt x="3970867" y="1843617"/>
                  </a:cubicBezTo>
                  <a:cubicBezTo>
                    <a:pt x="3972984" y="1909234"/>
                    <a:pt x="3905250" y="1998134"/>
                    <a:pt x="3894667" y="2046817"/>
                  </a:cubicBezTo>
                  <a:cubicBezTo>
                    <a:pt x="3884084" y="2095500"/>
                    <a:pt x="3928534" y="2108200"/>
                    <a:pt x="3907367" y="2135717"/>
                  </a:cubicBezTo>
                  <a:cubicBezTo>
                    <a:pt x="3886200" y="2163234"/>
                    <a:pt x="3816350" y="2169584"/>
                    <a:pt x="3767667" y="2211917"/>
                  </a:cubicBezTo>
                  <a:cubicBezTo>
                    <a:pt x="3718984" y="2254250"/>
                    <a:pt x="3642784" y="2341034"/>
                    <a:pt x="3615267" y="2389717"/>
                  </a:cubicBezTo>
                  <a:cubicBezTo>
                    <a:pt x="3587750" y="2438400"/>
                    <a:pt x="3604684" y="2453217"/>
                    <a:pt x="3602567" y="2504017"/>
                  </a:cubicBezTo>
                  <a:cubicBezTo>
                    <a:pt x="3600450" y="2554817"/>
                    <a:pt x="3617384" y="2624667"/>
                    <a:pt x="3602567" y="2694517"/>
                  </a:cubicBezTo>
                  <a:cubicBezTo>
                    <a:pt x="3587750" y="2764367"/>
                    <a:pt x="3532717" y="2846917"/>
                    <a:pt x="3513667" y="2923117"/>
                  </a:cubicBezTo>
                  <a:cubicBezTo>
                    <a:pt x="3494617" y="2999317"/>
                    <a:pt x="3503084" y="3090334"/>
                    <a:pt x="3488267" y="3151717"/>
                  </a:cubicBezTo>
                  <a:cubicBezTo>
                    <a:pt x="3473450" y="3213100"/>
                    <a:pt x="3433234" y="3255434"/>
                    <a:pt x="3424767" y="3291417"/>
                  </a:cubicBezTo>
                  <a:cubicBezTo>
                    <a:pt x="3416300" y="3327400"/>
                    <a:pt x="3403600" y="3327400"/>
                    <a:pt x="3437467" y="3367617"/>
                  </a:cubicBezTo>
                  <a:cubicBezTo>
                    <a:pt x="3471334" y="3407834"/>
                    <a:pt x="3553884" y="3456517"/>
                    <a:pt x="3627967" y="3532717"/>
                  </a:cubicBezTo>
                  <a:cubicBezTo>
                    <a:pt x="3702050" y="3608917"/>
                    <a:pt x="3812117" y="3714750"/>
                    <a:pt x="3881967" y="3824817"/>
                  </a:cubicBezTo>
                  <a:cubicBezTo>
                    <a:pt x="3951817" y="3934884"/>
                    <a:pt x="3996267" y="4104217"/>
                    <a:pt x="4047067" y="4193117"/>
                  </a:cubicBezTo>
                  <a:cubicBezTo>
                    <a:pt x="4097867" y="4282017"/>
                    <a:pt x="4129617" y="4286250"/>
                    <a:pt x="4186767" y="4358217"/>
                  </a:cubicBezTo>
                  <a:cubicBezTo>
                    <a:pt x="4243917" y="4430184"/>
                    <a:pt x="4337050" y="4504267"/>
                    <a:pt x="4389967" y="4624917"/>
                  </a:cubicBezTo>
                  <a:cubicBezTo>
                    <a:pt x="4442884" y="4745567"/>
                    <a:pt x="4480984" y="4980517"/>
                    <a:pt x="4504267" y="5082117"/>
                  </a:cubicBezTo>
                  <a:cubicBezTo>
                    <a:pt x="4527550" y="5183717"/>
                    <a:pt x="4500034" y="5183717"/>
                    <a:pt x="4529667" y="5234517"/>
                  </a:cubicBezTo>
                  <a:cubicBezTo>
                    <a:pt x="4559300" y="5285317"/>
                    <a:pt x="4622800" y="5344584"/>
                    <a:pt x="4682067" y="5386917"/>
                  </a:cubicBezTo>
                  <a:cubicBezTo>
                    <a:pt x="4741334" y="5429250"/>
                    <a:pt x="4815417" y="5431367"/>
                    <a:pt x="4885267" y="5488517"/>
                  </a:cubicBezTo>
                  <a:cubicBezTo>
                    <a:pt x="4955117" y="5545667"/>
                    <a:pt x="5058834" y="5662084"/>
                    <a:pt x="5101167" y="5729817"/>
                  </a:cubicBezTo>
                  <a:cubicBezTo>
                    <a:pt x="5143500" y="5797550"/>
                    <a:pt x="5135034" y="5863167"/>
                    <a:pt x="5139267" y="5894917"/>
                  </a:cubicBezTo>
                  <a:cubicBezTo>
                    <a:pt x="5143500" y="5926667"/>
                    <a:pt x="5126567" y="5920317"/>
                    <a:pt x="5126567" y="5920317"/>
                  </a:cubicBezTo>
                  <a:lnTo>
                    <a:pt x="4313767" y="5907617"/>
                  </a:lnTo>
                  <a:lnTo>
                    <a:pt x="2129367" y="5907617"/>
                  </a:lnTo>
                  <a:lnTo>
                    <a:pt x="821267" y="5907617"/>
                  </a:lnTo>
                  <a:lnTo>
                    <a:pt x="364067" y="5907617"/>
                  </a:lnTo>
                  <a:cubicBezTo>
                    <a:pt x="251884" y="5907617"/>
                    <a:pt x="203200" y="5905500"/>
                    <a:pt x="148167" y="5907617"/>
                  </a:cubicBezTo>
                  <a:cubicBezTo>
                    <a:pt x="93134" y="5909734"/>
                    <a:pt x="50800" y="5924550"/>
                    <a:pt x="33867" y="5920317"/>
                  </a:cubicBezTo>
                  <a:cubicBezTo>
                    <a:pt x="16934" y="5916084"/>
                    <a:pt x="44450" y="5903384"/>
                    <a:pt x="46567" y="5882217"/>
                  </a:cubicBezTo>
                  <a:cubicBezTo>
                    <a:pt x="48684" y="5861050"/>
                    <a:pt x="46567" y="5793317"/>
                    <a:pt x="46567" y="5793317"/>
                  </a:cubicBezTo>
                  <a:lnTo>
                    <a:pt x="46567" y="5183717"/>
                  </a:lnTo>
                  <a:cubicBezTo>
                    <a:pt x="46567" y="4870450"/>
                    <a:pt x="48684" y="4178300"/>
                    <a:pt x="46567" y="3913717"/>
                  </a:cubicBezTo>
                  <a:cubicBezTo>
                    <a:pt x="44450" y="3649134"/>
                    <a:pt x="35984" y="3670300"/>
                    <a:pt x="33867" y="3596217"/>
                  </a:cubicBezTo>
                  <a:cubicBezTo>
                    <a:pt x="31750" y="3522134"/>
                    <a:pt x="31750" y="3500967"/>
                    <a:pt x="33867" y="3469217"/>
                  </a:cubicBezTo>
                  <a:cubicBezTo>
                    <a:pt x="35984" y="3437467"/>
                    <a:pt x="0" y="3433234"/>
                    <a:pt x="33867" y="3393017"/>
                  </a:cubicBez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9" name="Forme libre 38"/>
          <p:cNvSpPr/>
          <p:nvPr/>
        </p:nvSpPr>
        <p:spPr>
          <a:xfrm>
            <a:off x="831616" y="2245349"/>
            <a:ext cx="81751" cy="53696"/>
          </a:xfrm>
          <a:custGeom>
            <a:avLst/>
            <a:gdLst>
              <a:gd name="connsiteX0" fmla="*/ 0 w 139700"/>
              <a:gd name="connsiteY0" fmla="*/ 88900 h 88900"/>
              <a:gd name="connsiteX1" fmla="*/ 12700 w 139700"/>
              <a:gd name="connsiteY1" fmla="*/ 12700 h 88900"/>
              <a:gd name="connsiteX2" fmla="*/ 139700 w 139700"/>
              <a:gd name="connsiteY2" fmla="*/ 0 h 88900"/>
              <a:gd name="connsiteX3" fmla="*/ 139700 w 139700"/>
              <a:gd name="connsiteY3" fmla="*/ 0 h 8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700" h="88900">
                <a:moveTo>
                  <a:pt x="0" y="88900"/>
                </a:moveTo>
                <a:lnTo>
                  <a:pt x="12700" y="12700"/>
                </a:lnTo>
                <a:lnTo>
                  <a:pt x="139700" y="0"/>
                </a:lnTo>
                <a:lnTo>
                  <a:pt x="139700" y="0"/>
                </a:lnTo>
              </a:path>
            </a:pathLst>
          </a:cu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4392000" y="36000"/>
            <a:ext cx="4398300" cy="6120000"/>
          </a:xfrm>
          <a:custGeom>
            <a:avLst/>
            <a:gdLst>
              <a:gd name="connsiteX0" fmla="*/ 16933 w 3128433"/>
              <a:gd name="connsiteY0" fmla="*/ 146050 h 3890433"/>
              <a:gd name="connsiteX1" fmla="*/ 118533 w 3128433"/>
              <a:gd name="connsiteY1" fmla="*/ 44450 h 3890433"/>
              <a:gd name="connsiteX2" fmla="*/ 283633 w 3128433"/>
              <a:gd name="connsiteY2" fmla="*/ 6350 h 3890433"/>
              <a:gd name="connsiteX3" fmla="*/ 728133 w 3128433"/>
              <a:gd name="connsiteY3" fmla="*/ 6350 h 3890433"/>
              <a:gd name="connsiteX4" fmla="*/ 1096433 w 3128433"/>
              <a:gd name="connsiteY4" fmla="*/ 19050 h 3890433"/>
              <a:gd name="connsiteX5" fmla="*/ 1566333 w 3128433"/>
              <a:gd name="connsiteY5" fmla="*/ 69850 h 3890433"/>
              <a:gd name="connsiteX6" fmla="*/ 1871133 w 3128433"/>
              <a:gd name="connsiteY6" fmla="*/ 95250 h 3890433"/>
              <a:gd name="connsiteX7" fmla="*/ 2315633 w 3128433"/>
              <a:gd name="connsiteY7" fmla="*/ 95250 h 3890433"/>
              <a:gd name="connsiteX8" fmla="*/ 2607733 w 3128433"/>
              <a:gd name="connsiteY8" fmla="*/ 107950 h 3890433"/>
              <a:gd name="connsiteX9" fmla="*/ 2887133 w 3128433"/>
              <a:gd name="connsiteY9" fmla="*/ 82550 h 3890433"/>
              <a:gd name="connsiteX10" fmla="*/ 3077633 w 3128433"/>
              <a:gd name="connsiteY10" fmla="*/ 57150 h 3890433"/>
              <a:gd name="connsiteX11" fmla="*/ 3077633 w 3128433"/>
              <a:gd name="connsiteY11" fmla="*/ 57150 h 3890433"/>
              <a:gd name="connsiteX12" fmla="*/ 3052233 w 3128433"/>
              <a:gd name="connsiteY12" fmla="*/ 209550 h 3890433"/>
              <a:gd name="connsiteX13" fmla="*/ 3064933 w 3128433"/>
              <a:gd name="connsiteY13" fmla="*/ 323850 h 3890433"/>
              <a:gd name="connsiteX14" fmla="*/ 3014133 w 3128433"/>
              <a:gd name="connsiteY14" fmla="*/ 438150 h 3890433"/>
              <a:gd name="connsiteX15" fmla="*/ 3090333 w 3128433"/>
              <a:gd name="connsiteY15" fmla="*/ 527050 h 3890433"/>
              <a:gd name="connsiteX16" fmla="*/ 3077633 w 3128433"/>
              <a:gd name="connsiteY16" fmla="*/ 679450 h 3890433"/>
              <a:gd name="connsiteX17" fmla="*/ 3090333 w 3128433"/>
              <a:gd name="connsiteY17" fmla="*/ 768350 h 3890433"/>
              <a:gd name="connsiteX18" fmla="*/ 3052233 w 3128433"/>
              <a:gd name="connsiteY18" fmla="*/ 1047750 h 3890433"/>
              <a:gd name="connsiteX19" fmla="*/ 3064933 w 3128433"/>
              <a:gd name="connsiteY19" fmla="*/ 1276350 h 3890433"/>
              <a:gd name="connsiteX20" fmla="*/ 3039533 w 3128433"/>
              <a:gd name="connsiteY20" fmla="*/ 1428750 h 3890433"/>
              <a:gd name="connsiteX21" fmla="*/ 3052233 w 3128433"/>
              <a:gd name="connsiteY21" fmla="*/ 1555750 h 3890433"/>
              <a:gd name="connsiteX22" fmla="*/ 3014133 w 3128433"/>
              <a:gd name="connsiteY22" fmla="*/ 1670050 h 3890433"/>
              <a:gd name="connsiteX23" fmla="*/ 3039533 w 3128433"/>
              <a:gd name="connsiteY23" fmla="*/ 1758950 h 3890433"/>
              <a:gd name="connsiteX24" fmla="*/ 3052233 w 3128433"/>
              <a:gd name="connsiteY24" fmla="*/ 1822450 h 3890433"/>
              <a:gd name="connsiteX25" fmla="*/ 3052233 w 3128433"/>
              <a:gd name="connsiteY25" fmla="*/ 1936750 h 3890433"/>
              <a:gd name="connsiteX26" fmla="*/ 3064933 w 3128433"/>
              <a:gd name="connsiteY26" fmla="*/ 2076450 h 3890433"/>
              <a:gd name="connsiteX27" fmla="*/ 3052233 w 3128433"/>
              <a:gd name="connsiteY27" fmla="*/ 2241550 h 3890433"/>
              <a:gd name="connsiteX28" fmla="*/ 3064933 w 3128433"/>
              <a:gd name="connsiteY28" fmla="*/ 2330450 h 3890433"/>
              <a:gd name="connsiteX29" fmla="*/ 3026833 w 3128433"/>
              <a:gd name="connsiteY29" fmla="*/ 2432050 h 3890433"/>
              <a:gd name="connsiteX30" fmla="*/ 3077633 w 3128433"/>
              <a:gd name="connsiteY30" fmla="*/ 2533650 h 3890433"/>
              <a:gd name="connsiteX31" fmla="*/ 3077633 w 3128433"/>
              <a:gd name="connsiteY31" fmla="*/ 2686050 h 3890433"/>
              <a:gd name="connsiteX32" fmla="*/ 3090333 w 3128433"/>
              <a:gd name="connsiteY32" fmla="*/ 2787650 h 3890433"/>
              <a:gd name="connsiteX33" fmla="*/ 3090333 w 3128433"/>
              <a:gd name="connsiteY33" fmla="*/ 2889250 h 3890433"/>
              <a:gd name="connsiteX34" fmla="*/ 3103033 w 3128433"/>
              <a:gd name="connsiteY34" fmla="*/ 3079750 h 3890433"/>
              <a:gd name="connsiteX35" fmla="*/ 3115733 w 3128433"/>
              <a:gd name="connsiteY35" fmla="*/ 3206750 h 3890433"/>
              <a:gd name="connsiteX36" fmla="*/ 3103033 w 3128433"/>
              <a:gd name="connsiteY36" fmla="*/ 3359150 h 3890433"/>
              <a:gd name="connsiteX37" fmla="*/ 2963333 w 3128433"/>
              <a:gd name="connsiteY37" fmla="*/ 3524250 h 3890433"/>
              <a:gd name="connsiteX38" fmla="*/ 2722033 w 3128433"/>
              <a:gd name="connsiteY38" fmla="*/ 3740150 h 3890433"/>
              <a:gd name="connsiteX39" fmla="*/ 2531533 w 3128433"/>
              <a:gd name="connsiteY39" fmla="*/ 3867150 h 3890433"/>
              <a:gd name="connsiteX40" fmla="*/ 2226733 w 3128433"/>
              <a:gd name="connsiteY40" fmla="*/ 3879850 h 3890433"/>
              <a:gd name="connsiteX41" fmla="*/ 1820333 w 3128433"/>
              <a:gd name="connsiteY41" fmla="*/ 3816350 h 3890433"/>
              <a:gd name="connsiteX42" fmla="*/ 1464733 w 3128433"/>
              <a:gd name="connsiteY42" fmla="*/ 3790950 h 3890433"/>
              <a:gd name="connsiteX43" fmla="*/ 804333 w 3128433"/>
              <a:gd name="connsiteY43" fmla="*/ 3714750 h 3890433"/>
              <a:gd name="connsiteX44" fmla="*/ 359833 w 3128433"/>
              <a:gd name="connsiteY44" fmla="*/ 3702050 h 3890433"/>
              <a:gd name="connsiteX45" fmla="*/ 131233 w 3128433"/>
              <a:gd name="connsiteY45" fmla="*/ 3778250 h 3890433"/>
              <a:gd name="connsiteX46" fmla="*/ 29633 w 3128433"/>
              <a:gd name="connsiteY46" fmla="*/ 3841750 h 3890433"/>
              <a:gd name="connsiteX47" fmla="*/ 29633 w 3128433"/>
              <a:gd name="connsiteY47" fmla="*/ 3752850 h 3890433"/>
              <a:gd name="connsiteX48" fmla="*/ 4233 w 3128433"/>
              <a:gd name="connsiteY48" fmla="*/ 3486150 h 3890433"/>
              <a:gd name="connsiteX49" fmla="*/ 4233 w 3128433"/>
              <a:gd name="connsiteY49" fmla="*/ 2736850 h 3890433"/>
              <a:gd name="connsiteX50" fmla="*/ 4233 w 3128433"/>
              <a:gd name="connsiteY50" fmla="*/ 1733550 h 3890433"/>
              <a:gd name="connsiteX51" fmla="*/ 4233 w 3128433"/>
              <a:gd name="connsiteY51" fmla="*/ 908050 h 3890433"/>
              <a:gd name="connsiteX52" fmla="*/ 16933 w 3128433"/>
              <a:gd name="connsiteY52" fmla="*/ 438150 h 3890433"/>
              <a:gd name="connsiteX53" fmla="*/ 29633 w 3128433"/>
              <a:gd name="connsiteY53" fmla="*/ 260350 h 3890433"/>
              <a:gd name="connsiteX54" fmla="*/ 16933 w 3128433"/>
              <a:gd name="connsiteY54" fmla="*/ 146050 h 389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128433" h="3890433">
                <a:moveTo>
                  <a:pt x="16933" y="146050"/>
                </a:moveTo>
                <a:cubicBezTo>
                  <a:pt x="31750" y="110067"/>
                  <a:pt x="74083" y="67733"/>
                  <a:pt x="118533" y="44450"/>
                </a:cubicBezTo>
                <a:cubicBezTo>
                  <a:pt x="162983" y="21167"/>
                  <a:pt x="182033" y="12700"/>
                  <a:pt x="283633" y="6350"/>
                </a:cubicBezTo>
                <a:cubicBezTo>
                  <a:pt x="385233" y="0"/>
                  <a:pt x="592666" y="4233"/>
                  <a:pt x="728133" y="6350"/>
                </a:cubicBezTo>
                <a:cubicBezTo>
                  <a:pt x="863600" y="8467"/>
                  <a:pt x="956733" y="8467"/>
                  <a:pt x="1096433" y="19050"/>
                </a:cubicBezTo>
                <a:cubicBezTo>
                  <a:pt x="1236133" y="29633"/>
                  <a:pt x="1437216" y="57150"/>
                  <a:pt x="1566333" y="69850"/>
                </a:cubicBezTo>
                <a:cubicBezTo>
                  <a:pt x="1695450" y="82550"/>
                  <a:pt x="1746250" y="91017"/>
                  <a:pt x="1871133" y="95250"/>
                </a:cubicBezTo>
                <a:cubicBezTo>
                  <a:pt x="1996016" y="99483"/>
                  <a:pt x="2192866" y="93133"/>
                  <a:pt x="2315633" y="95250"/>
                </a:cubicBezTo>
                <a:cubicBezTo>
                  <a:pt x="2438400" y="97367"/>
                  <a:pt x="2512483" y="110067"/>
                  <a:pt x="2607733" y="107950"/>
                </a:cubicBezTo>
                <a:cubicBezTo>
                  <a:pt x="2702983" y="105833"/>
                  <a:pt x="2808816" y="91017"/>
                  <a:pt x="2887133" y="82550"/>
                </a:cubicBezTo>
                <a:cubicBezTo>
                  <a:pt x="2965450" y="74083"/>
                  <a:pt x="3077633" y="57150"/>
                  <a:pt x="3077633" y="57150"/>
                </a:cubicBezTo>
                <a:lnTo>
                  <a:pt x="3077633" y="57150"/>
                </a:lnTo>
                <a:cubicBezTo>
                  <a:pt x="3073400" y="82550"/>
                  <a:pt x="3054350" y="165100"/>
                  <a:pt x="3052233" y="209550"/>
                </a:cubicBezTo>
                <a:cubicBezTo>
                  <a:pt x="3050116" y="254000"/>
                  <a:pt x="3071283" y="285750"/>
                  <a:pt x="3064933" y="323850"/>
                </a:cubicBezTo>
                <a:cubicBezTo>
                  <a:pt x="3058583" y="361950"/>
                  <a:pt x="3009900" y="404283"/>
                  <a:pt x="3014133" y="438150"/>
                </a:cubicBezTo>
                <a:cubicBezTo>
                  <a:pt x="3018366" y="472017"/>
                  <a:pt x="3079750" y="486833"/>
                  <a:pt x="3090333" y="527050"/>
                </a:cubicBezTo>
                <a:cubicBezTo>
                  <a:pt x="3100916" y="567267"/>
                  <a:pt x="3077633" y="639233"/>
                  <a:pt x="3077633" y="679450"/>
                </a:cubicBezTo>
                <a:cubicBezTo>
                  <a:pt x="3077633" y="719667"/>
                  <a:pt x="3094566" y="706967"/>
                  <a:pt x="3090333" y="768350"/>
                </a:cubicBezTo>
                <a:cubicBezTo>
                  <a:pt x="3086100" y="829733"/>
                  <a:pt x="3056466" y="963083"/>
                  <a:pt x="3052233" y="1047750"/>
                </a:cubicBezTo>
                <a:cubicBezTo>
                  <a:pt x="3048000" y="1132417"/>
                  <a:pt x="3067050" y="1212850"/>
                  <a:pt x="3064933" y="1276350"/>
                </a:cubicBezTo>
                <a:cubicBezTo>
                  <a:pt x="3062816" y="1339850"/>
                  <a:pt x="3041650" y="1382183"/>
                  <a:pt x="3039533" y="1428750"/>
                </a:cubicBezTo>
                <a:cubicBezTo>
                  <a:pt x="3037416" y="1475317"/>
                  <a:pt x="3056466" y="1515533"/>
                  <a:pt x="3052233" y="1555750"/>
                </a:cubicBezTo>
                <a:cubicBezTo>
                  <a:pt x="3048000" y="1595967"/>
                  <a:pt x="3016250" y="1636183"/>
                  <a:pt x="3014133" y="1670050"/>
                </a:cubicBezTo>
                <a:cubicBezTo>
                  <a:pt x="3012016" y="1703917"/>
                  <a:pt x="3033183" y="1733550"/>
                  <a:pt x="3039533" y="1758950"/>
                </a:cubicBezTo>
                <a:cubicBezTo>
                  <a:pt x="3045883" y="1784350"/>
                  <a:pt x="3050116" y="1792817"/>
                  <a:pt x="3052233" y="1822450"/>
                </a:cubicBezTo>
                <a:cubicBezTo>
                  <a:pt x="3054350" y="1852083"/>
                  <a:pt x="3050116" y="1894417"/>
                  <a:pt x="3052233" y="1936750"/>
                </a:cubicBezTo>
                <a:cubicBezTo>
                  <a:pt x="3054350" y="1979083"/>
                  <a:pt x="3064933" y="2025650"/>
                  <a:pt x="3064933" y="2076450"/>
                </a:cubicBezTo>
                <a:cubicBezTo>
                  <a:pt x="3064933" y="2127250"/>
                  <a:pt x="3052233" y="2199217"/>
                  <a:pt x="3052233" y="2241550"/>
                </a:cubicBezTo>
                <a:cubicBezTo>
                  <a:pt x="3052233" y="2283883"/>
                  <a:pt x="3069166" y="2298700"/>
                  <a:pt x="3064933" y="2330450"/>
                </a:cubicBezTo>
                <a:cubicBezTo>
                  <a:pt x="3060700" y="2362200"/>
                  <a:pt x="3024716" y="2398183"/>
                  <a:pt x="3026833" y="2432050"/>
                </a:cubicBezTo>
                <a:cubicBezTo>
                  <a:pt x="3028950" y="2465917"/>
                  <a:pt x="3069166" y="2491317"/>
                  <a:pt x="3077633" y="2533650"/>
                </a:cubicBezTo>
                <a:cubicBezTo>
                  <a:pt x="3086100" y="2575983"/>
                  <a:pt x="3075516" y="2643717"/>
                  <a:pt x="3077633" y="2686050"/>
                </a:cubicBezTo>
                <a:cubicBezTo>
                  <a:pt x="3079750" y="2728383"/>
                  <a:pt x="3088216" y="2753783"/>
                  <a:pt x="3090333" y="2787650"/>
                </a:cubicBezTo>
                <a:cubicBezTo>
                  <a:pt x="3092450" y="2821517"/>
                  <a:pt x="3088216" y="2840567"/>
                  <a:pt x="3090333" y="2889250"/>
                </a:cubicBezTo>
                <a:cubicBezTo>
                  <a:pt x="3092450" y="2937933"/>
                  <a:pt x="3098800" y="3026833"/>
                  <a:pt x="3103033" y="3079750"/>
                </a:cubicBezTo>
                <a:cubicBezTo>
                  <a:pt x="3107266" y="3132667"/>
                  <a:pt x="3115733" y="3160183"/>
                  <a:pt x="3115733" y="3206750"/>
                </a:cubicBezTo>
                <a:cubicBezTo>
                  <a:pt x="3115733" y="3253317"/>
                  <a:pt x="3128433" y="3306233"/>
                  <a:pt x="3103033" y="3359150"/>
                </a:cubicBezTo>
                <a:cubicBezTo>
                  <a:pt x="3077633" y="3412067"/>
                  <a:pt x="3026833" y="3460750"/>
                  <a:pt x="2963333" y="3524250"/>
                </a:cubicBezTo>
                <a:cubicBezTo>
                  <a:pt x="2899833" y="3587750"/>
                  <a:pt x="2794000" y="3683000"/>
                  <a:pt x="2722033" y="3740150"/>
                </a:cubicBezTo>
                <a:cubicBezTo>
                  <a:pt x="2650066" y="3797300"/>
                  <a:pt x="2614083" y="3843867"/>
                  <a:pt x="2531533" y="3867150"/>
                </a:cubicBezTo>
                <a:cubicBezTo>
                  <a:pt x="2448983" y="3890433"/>
                  <a:pt x="2345266" y="3888317"/>
                  <a:pt x="2226733" y="3879850"/>
                </a:cubicBezTo>
                <a:cubicBezTo>
                  <a:pt x="2108200" y="3871383"/>
                  <a:pt x="1947333" y="3831167"/>
                  <a:pt x="1820333" y="3816350"/>
                </a:cubicBezTo>
                <a:cubicBezTo>
                  <a:pt x="1693333" y="3801533"/>
                  <a:pt x="1634066" y="3807883"/>
                  <a:pt x="1464733" y="3790950"/>
                </a:cubicBezTo>
                <a:cubicBezTo>
                  <a:pt x="1295400" y="3774017"/>
                  <a:pt x="988483" y="3729567"/>
                  <a:pt x="804333" y="3714750"/>
                </a:cubicBezTo>
                <a:cubicBezTo>
                  <a:pt x="620183" y="3699933"/>
                  <a:pt x="472016" y="3691467"/>
                  <a:pt x="359833" y="3702050"/>
                </a:cubicBezTo>
                <a:cubicBezTo>
                  <a:pt x="247650" y="3712633"/>
                  <a:pt x="186266" y="3754967"/>
                  <a:pt x="131233" y="3778250"/>
                </a:cubicBezTo>
                <a:cubicBezTo>
                  <a:pt x="76200" y="3801533"/>
                  <a:pt x="46566" y="3845983"/>
                  <a:pt x="29633" y="3841750"/>
                </a:cubicBezTo>
                <a:cubicBezTo>
                  <a:pt x="12700" y="3837517"/>
                  <a:pt x="33866" y="3812117"/>
                  <a:pt x="29633" y="3752850"/>
                </a:cubicBezTo>
                <a:cubicBezTo>
                  <a:pt x="25400" y="3693583"/>
                  <a:pt x="8466" y="3655483"/>
                  <a:pt x="4233" y="3486150"/>
                </a:cubicBezTo>
                <a:cubicBezTo>
                  <a:pt x="0" y="3316817"/>
                  <a:pt x="4233" y="2736850"/>
                  <a:pt x="4233" y="2736850"/>
                </a:cubicBezTo>
                <a:lnTo>
                  <a:pt x="4233" y="1733550"/>
                </a:lnTo>
                <a:cubicBezTo>
                  <a:pt x="4233" y="1428750"/>
                  <a:pt x="2116" y="1123950"/>
                  <a:pt x="4233" y="908050"/>
                </a:cubicBezTo>
                <a:cubicBezTo>
                  <a:pt x="6350" y="692150"/>
                  <a:pt x="12700" y="546100"/>
                  <a:pt x="16933" y="438150"/>
                </a:cubicBezTo>
                <a:cubicBezTo>
                  <a:pt x="21166" y="330200"/>
                  <a:pt x="27516" y="306917"/>
                  <a:pt x="29633" y="260350"/>
                </a:cubicBezTo>
                <a:cubicBezTo>
                  <a:pt x="31750" y="213783"/>
                  <a:pt x="2116" y="182033"/>
                  <a:pt x="16933" y="146050"/>
                </a:cubicBezTo>
                <a:close/>
              </a:path>
            </a:pathLst>
          </a:cu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 w="3175">
            <a:solidFill>
              <a:srgbClr val="00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C'est jeudi il est 5 heures 5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J'ai bouclé une petite valise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je traverse doucement 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 l'appartement endormi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J'ouvre la porte d'entrée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En retenant mon souffle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je marche sur la pointe des pieds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Comme les soirs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Où je rentrais après minuit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Pour ne pas qu'ils se réveillent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Hier soir à table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J'ai bien cru que ma mère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Se doutait de quelque chose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Elle m'a demandé si j'étais malade</a:t>
            </a:r>
          </a:p>
          <a:p>
            <a:pPr algn="ctr"/>
            <a:endParaRPr lang="fr-FR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4392000" y="36000"/>
            <a:ext cx="4398300" cy="6120000"/>
          </a:xfrm>
          <a:custGeom>
            <a:avLst/>
            <a:gdLst>
              <a:gd name="connsiteX0" fmla="*/ 16933 w 3128433"/>
              <a:gd name="connsiteY0" fmla="*/ 146050 h 3890433"/>
              <a:gd name="connsiteX1" fmla="*/ 118533 w 3128433"/>
              <a:gd name="connsiteY1" fmla="*/ 44450 h 3890433"/>
              <a:gd name="connsiteX2" fmla="*/ 283633 w 3128433"/>
              <a:gd name="connsiteY2" fmla="*/ 6350 h 3890433"/>
              <a:gd name="connsiteX3" fmla="*/ 728133 w 3128433"/>
              <a:gd name="connsiteY3" fmla="*/ 6350 h 3890433"/>
              <a:gd name="connsiteX4" fmla="*/ 1096433 w 3128433"/>
              <a:gd name="connsiteY4" fmla="*/ 19050 h 3890433"/>
              <a:gd name="connsiteX5" fmla="*/ 1566333 w 3128433"/>
              <a:gd name="connsiteY5" fmla="*/ 69850 h 3890433"/>
              <a:gd name="connsiteX6" fmla="*/ 1871133 w 3128433"/>
              <a:gd name="connsiteY6" fmla="*/ 95250 h 3890433"/>
              <a:gd name="connsiteX7" fmla="*/ 2315633 w 3128433"/>
              <a:gd name="connsiteY7" fmla="*/ 95250 h 3890433"/>
              <a:gd name="connsiteX8" fmla="*/ 2607733 w 3128433"/>
              <a:gd name="connsiteY8" fmla="*/ 107950 h 3890433"/>
              <a:gd name="connsiteX9" fmla="*/ 2887133 w 3128433"/>
              <a:gd name="connsiteY9" fmla="*/ 82550 h 3890433"/>
              <a:gd name="connsiteX10" fmla="*/ 3077633 w 3128433"/>
              <a:gd name="connsiteY10" fmla="*/ 57150 h 3890433"/>
              <a:gd name="connsiteX11" fmla="*/ 3077633 w 3128433"/>
              <a:gd name="connsiteY11" fmla="*/ 57150 h 3890433"/>
              <a:gd name="connsiteX12" fmla="*/ 3052233 w 3128433"/>
              <a:gd name="connsiteY12" fmla="*/ 209550 h 3890433"/>
              <a:gd name="connsiteX13" fmla="*/ 3064933 w 3128433"/>
              <a:gd name="connsiteY13" fmla="*/ 323850 h 3890433"/>
              <a:gd name="connsiteX14" fmla="*/ 3014133 w 3128433"/>
              <a:gd name="connsiteY14" fmla="*/ 438150 h 3890433"/>
              <a:gd name="connsiteX15" fmla="*/ 3090333 w 3128433"/>
              <a:gd name="connsiteY15" fmla="*/ 527050 h 3890433"/>
              <a:gd name="connsiteX16" fmla="*/ 3077633 w 3128433"/>
              <a:gd name="connsiteY16" fmla="*/ 679450 h 3890433"/>
              <a:gd name="connsiteX17" fmla="*/ 3090333 w 3128433"/>
              <a:gd name="connsiteY17" fmla="*/ 768350 h 3890433"/>
              <a:gd name="connsiteX18" fmla="*/ 3052233 w 3128433"/>
              <a:gd name="connsiteY18" fmla="*/ 1047750 h 3890433"/>
              <a:gd name="connsiteX19" fmla="*/ 3064933 w 3128433"/>
              <a:gd name="connsiteY19" fmla="*/ 1276350 h 3890433"/>
              <a:gd name="connsiteX20" fmla="*/ 3039533 w 3128433"/>
              <a:gd name="connsiteY20" fmla="*/ 1428750 h 3890433"/>
              <a:gd name="connsiteX21" fmla="*/ 3052233 w 3128433"/>
              <a:gd name="connsiteY21" fmla="*/ 1555750 h 3890433"/>
              <a:gd name="connsiteX22" fmla="*/ 3014133 w 3128433"/>
              <a:gd name="connsiteY22" fmla="*/ 1670050 h 3890433"/>
              <a:gd name="connsiteX23" fmla="*/ 3039533 w 3128433"/>
              <a:gd name="connsiteY23" fmla="*/ 1758950 h 3890433"/>
              <a:gd name="connsiteX24" fmla="*/ 3052233 w 3128433"/>
              <a:gd name="connsiteY24" fmla="*/ 1822450 h 3890433"/>
              <a:gd name="connsiteX25" fmla="*/ 3052233 w 3128433"/>
              <a:gd name="connsiteY25" fmla="*/ 1936750 h 3890433"/>
              <a:gd name="connsiteX26" fmla="*/ 3064933 w 3128433"/>
              <a:gd name="connsiteY26" fmla="*/ 2076450 h 3890433"/>
              <a:gd name="connsiteX27" fmla="*/ 3052233 w 3128433"/>
              <a:gd name="connsiteY27" fmla="*/ 2241550 h 3890433"/>
              <a:gd name="connsiteX28" fmla="*/ 3064933 w 3128433"/>
              <a:gd name="connsiteY28" fmla="*/ 2330450 h 3890433"/>
              <a:gd name="connsiteX29" fmla="*/ 3026833 w 3128433"/>
              <a:gd name="connsiteY29" fmla="*/ 2432050 h 3890433"/>
              <a:gd name="connsiteX30" fmla="*/ 3077633 w 3128433"/>
              <a:gd name="connsiteY30" fmla="*/ 2533650 h 3890433"/>
              <a:gd name="connsiteX31" fmla="*/ 3077633 w 3128433"/>
              <a:gd name="connsiteY31" fmla="*/ 2686050 h 3890433"/>
              <a:gd name="connsiteX32" fmla="*/ 3090333 w 3128433"/>
              <a:gd name="connsiteY32" fmla="*/ 2787650 h 3890433"/>
              <a:gd name="connsiteX33" fmla="*/ 3090333 w 3128433"/>
              <a:gd name="connsiteY33" fmla="*/ 2889250 h 3890433"/>
              <a:gd name="connsiteX34" fmla="*/ 3103033 w 3128433"/>
              <a:gd name="connsiteY34" fmla="*/ 3079750 h 3890433"/>
              <a:gd name="connsiteX35" fmla="*/ 3115733 w 3128433"/>
              <a:gd name="connsiteY35" fmla="*/ 3206750 h 3890433"/>
              <a:gd name="connsiteX36" fmla="*/ 3103033 w 3128433"/>
              <a:gd name="connsiteY36" fmla="*/ 3359150 h 3890433"/>
              <a:gd name="connsiteX37" fmla="*/ 2963333 w 3128433"/>
              <a:gd name="connsiteY37" fmla="*/ 3524250 h 3890433"/>
              <a:gd name="connsiteX38" fmla="*/ 2722033 w 3128433"/>
              <a:gd name="connsiteY38" fmla="*/ 3740150 h 3890433"/>
              <a:gd name="connsiteX39" fmla="*/ 2531533 w 3128433"/>
              <a:gd name="connsiteY39" fmla="*/ 3867150 h 3890433"/>
              <a:gd name="connsiteX40" fmla="*/ 2226733 w 3128433"/>
              <a:gd name="connsiteY40" fmla="*/ 3879850 h 3890433"/>
              <a:gd name="connsiteX41" fmla="*/ 1820333 w 3128433"/>
              <a:gd name="connsiteY41" fmla="*/ 3816350 h 3890433"/>
              <a:gd name="connsiteX42" fmla="*/ 1464733 w 3128433"/>
              <a:gd name="connsiteY42" fmla="*/ 3790950 h 3890433"/>
              <a:gd name="connsiteX43" fmla="*/ 804333 w 3128433"/>
              <a:gd name="connsiteY43" fmla="*/ 3714750 h 3890433"/>
              <a:gd name="connsiteX44" fmla="*/ 359833 w 3128433"/>
              <a:gd name="connsiteY44" fmla="*/ 3702050 h 3890433"/>
              <a:gd name="connsiteX45" fmla="*/ 131233 w 3128433"/>
              <a:gd name="connsiteY45" fmla="*/ 3778250 h 3890433"/>
              <a:gd name="connsiteX46" fmla="*/ 29633 w 3128433"/>
              <a:gd name="connsiteY46" fmla="*/ 3841750 h 3890433"/>
              <a:gd name="connsiteX47" fmla="*/ 29633 w 3128433"/>
              <a:gd name="connsiteY47" fmla="*/ 3752850 h 3890433"/>
              <a:gd name="connsiteX48" fmla="*/ 4233 w 3128433"/>
              <a:gd name="connsiteY48" fmla="*/ 3486150 h 3890433"/>
              <a:gd name="connsiteX49" fmla="*/ 4233 w 3128433"/>
              <a:gd name="connsiteY49" fmla="*/ 2736850 h 3890433"/>
              <a:gd name="connsiteX50" fmla="*/ 4233 w 3128433"/>
              <a:gd name="connsiteY50" fmla="*/ 1733550 h 3890433"/>
              <a:gd name="connsiteX51" fmla="*/ 4233 w 3128433"/>
              <a:gd name="connsiteY51" fmla="*/ 908050 h 3890433"/>
              <a:gd name="connsiteX52" fmla="*/ 16933 w 3128433"/>
              <a:gd name="connsiteY52" fmla="*/ 438150 h 3890433"/>
              <a:gd name="connsiteX53" fmla="*/ 29633 w 3128433"/>
              <a:gd name="connsiteY53" fmla="*/ 260350 h 3890433"/>
              <a:gd name="connsiteX54" fmla="*/ 16933 w 3128433"/>
              <a:gd name="connsiteY54" fmla="*/ 146050 h 389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128433" h="3890433">
                <a:moveTo>
                  <a:pt x="16933" y="146050"/>
                </a:moveTo>
                <a:cubicBezTo>
                  <a:pt x="31750" y="110067"/>
                  <a:pt x="74083" y="67733"/>
                  <a:pt x="118533" y="44450"/>
                </a:cubicBezTo>
                <a:cubicBezTo>
                  <a:pt x="162983" y="21167"/>
                  <a:pt x="182033" y="12700"/>
                  <a:pt x="283633" y="6350"/>
                </a:cubicBezTo>
                <a:cubicBezTo>
                  <a:pt x="385233" y="0"/>
                  <a:pt x="592666" y="4233"/>
                  <a:pt x="728133" y="6350"/>
                </a:cubicBezTo>
                <a:cubicBezTo>
                  <a:pt x="863600" y="8467"/>
                  <a:pt x="956733" y="8467"/>
                  <a:pt x="1096433" y="19050"/>
                </a:cubicBezTo>
                <a:cubicBezTo>
                  <a:pt x="1236133" y="29633"/>
                  <a:pt x="1437216" y="57150"/>
                  <a:pt x="1566333" y="69850"/>
                </a:cubicBezTo>
                <a:cubicBezTo>
                  <a:pt x="1695450" y="82550"/>
                  <a:pt x="1746250" y="91017"/>
                  <a:pt x="1871133" y="95250"/>
                </a:cubicBezTo>
                <a:cubicBezTo>
                  <a:pt x="1996016" y="99483"/>
                  <a:pt x="2192866" y="93133"/>
                  <a:pt x="2315633" y="95250"/>
                </a:cubicBezTo>
                <a:cubicBezTo>
                  <a:pt x="2438400" y="97367"/>
                  <a:pt x="2512483" y="110067"/>
                  <a:pt x="2607733" y="107950"/>
                </a:cubicBezTo>
                <a:cubicBezTo>
                  <a:pt x="2702983" y="105833"/>
                  <a:pt x="2808816" y="91017"/>
                  <a:pt x="2887133" y="82550"/>
                </a:cubicBezTo>
                <a:cubicBezTo>
                  <a:pt x="2965450" y="74083"/>
                  <a:pt x="3077633" y="57150"/>
                  <a:pt x="3077633" y="57150"/>
                </a:cubicBezTo>
                <a:lnTo>
                  <a:pt x="3077633" y="57150"/>
                </a:lnTo>
                <a:cubicBezTo>
                  <a:pt x="3073400" y="82550"/>
                  <a:pt x="3054350" y="165100"/>
                  <a:pt x="3052233" y="209550"/>
                </a:cubicBezTo>
                <a:cubicBezTo>
                  <a:pt x="3050116" y="254000"/>
                  <a:pt x="3071283" y="285750"/>
                  <a:pt x="3064933" y="323850"/>
                </a:cubicBezTo>
                <a:cubicBezTo>
                  <a:pt x="3058583" y="361950"/>
                  <a:pt x="3009900" y="404283"/>
                  <a:pt x="3014133" y="438150"/>
                </a:cubicBezTo>
                <a:cubicBezTo>
                  <a:pt x="3018366" y="472017"/>
                  <a:pt x="3079750" y="486833"/>
                  <a:pt x="3090333" y="527050"/>
                </a:cubicBezTo>
                <a:cubicBezTo>
                  <a:pt x="3100916" y="567267"/>
                  <a:pt x="3077633" y="639233"/>
                  <a:pt x="3077633" y="679450"/>
                </a:cubicBezTo>
                <a:cubicBezTo>
                  <a:pt x="3077633" y="719667"/>
                  <a:pt x="3094566" y="706967"/>
                  <a:pt x="3090333" y="768350"/>
                </a:cubicBezTo>
                <a:cubicBezTo>
                  <a:pt x="3086100" y="829733"/>
                  <a:pt x="3056466" y="963083"/>
                  <a:pt x="3052233" y="1047750"/>
                </a:cubicBezTo>
                <a:cubicBezTo>
                  <a:pt x="3048000" y="1132417"/>
                  <a:pt x="3067050" y="1212850"/>
                  <a:pt x="3064933" y="1276350"/>
                </a:cubicBezTo>
                <a:cubicBezTo>
                  <a:pt x="3062816" y="1339850"/>
                  <a:pt x="3041650" y="1382183"/>
                  <a:pt x="3039533" y="1428750"/>
                </a:cubicBezTo>
                <a:cubicBezTo>
                  <a:pt x="3037416" y="1475317"/>
                  <a:pt x="3056466" y="1515533"/>
                  <a:pt x="3052233" y="1555750"/>
                </a:cubicBezTo>
                <a:cubicBezTo>
                  <a:pt x="3048000" y="1595967"/>
                  <a:pt x="3016250" y="1636183"/>
                  <a:pt x="3014133" y="1670050"/>
                </a:cubicBezTo>
                <a:cubicBezTo>
                  <a:pt x="3012016" y="1703917"/>
                  <a:pt x="3033183" y="1733550"/>
                  <a:pt x="3039533" y="1758950"/>
                </a:cubicBezTo>
                <a:cubicBezTo>
                  <a:pt x="3045883" y="1784350"/>
                  <a:pt x="3050116" y="1792817"/>
                  <a:pt x="3052233" y="1822450"/>
                </a:cubicBezTo>
                <a:cubicBezTo>
                  <a:pt x="3054350" y="1852083"/>
                  <a:pt x="3050116" y="1894417"/>
                  <a:pt x="3052233" y="1936750"/>
                </a:cubicBezTo>
                <a:cubicBezTo>
                  <a:pt x="3054350" y="1979083"/>
                  <a:pt x="3064933" y="2025650"/>
                  <a:pt x="3064933" y="2076450"/>
                </a:cubicBezTo>
                <a:cubicBezTo>
                  <a:pt x="3064933" y="2127250"/>
                  <a:pt x="3052233" y="2199217"/>
                  <a:pt x="3052233" y="2241550"/>
                </a:cubicBezTo>
                <a:cubicBezTo>
                  <a:pt x="3052233" y="2283883"/>
                  <a:pt x="3069166" y="2298700"/>
                  <a:pt x="3064933" y="2330450"/>
                </a:cubicBezTo>
                <a:cubicBezTo>
                  <a:pt x="3060700" y="2362200"/>
                  <a:pt x="3024716" y="2398183"/>
                  <a:pt x="3026833" y="2432050"/>
                </a:cubicBezTo>
                <a:cubicBezTo>
                  <a:pt x="3028950" y="2465917"/>
                  <a:pt x="3069166" y="2491317"/>
                  <a:pt x="3077633" y="2533650"/>
                </a:cubicBezTo>
                <a:cubicBezTo>
                  <a:pt x="3086100" y="2575983"/>
                  <a:pt x="3075516" y="2643717"/>
                  <a:pt x="3077633" y="2686050"/>
                </a:cubicBezTo>
                <a:cubicBezTo>
                  <a:pt x="3079750" y="2728383"/>
                  <a:pt x="3088216" y="2753783"/>
                  <a:pt x="3090333" y="2787650"/>
                </a:cubicBezTo>
                <a:cubicBezTo>
                  <a:pt x="3092450" y="2821517"/>
                  <a:pt x="3088216" y="2840567"/>
                  <a:pt x="3090333" y="2889250"/>
                </a:cubicBezTo>
                <a:cubicBezTo>
                  <a:pt x="3092450" y="2937933"/>
                  <a:pt x="3098800" y="3026833"/>
                  <a:pt x="3103033" y="3079750"/>
                </a:cubicBezTo>
                <a:cubicBezTo>
                  <a:pt x="3107266" y="3132667"/>
                  <a:pt x="3115733" y="3160183"/>
                  <a:pt x="3115733" y="3206750"/>
                </a:cubicBezTo>
                <a:cubicBezTo>
                  <a:pt x="3115733" y="3253317"/>
                  <a:pt x="3128433" y="3306233"/>
                  <a:pt x="3103033" y="3359150"/>
                </a:cubicBezTo>
                <a:cubicBezTo>
                  <a:pt x="3077633" y="3412067"/>
                  <a:pt x="3026833" y="3460750"/>
                  <a:pt x="2963333" y="3524250"/>
                </a:cubicBezTo>
                <a:cubicBezTo>
                  <a:pt x="2899833" y="3587750"/>
                  <a:pt x="2794000" y="3683000"/>
                  <a:pt x="2722033" y="3740150"/>
                </a:cubicBezTo>
                <a:cubicBezTo>
                  <a:pt x="2650066" y="3797300"/>
                  <a:pt x="2614083" y="3843867"/>
                  <a:pt x="2531533" y="3867150"/>
                </a:cubicBezTo>
                <a:cubicBezTo>
                  <a:pt x="2448983" y="3890433"/>
                  <a:pt x="2345266" y="3888317"/>
                  <a:pt x="2226733" y="3879850"/>
                </a:cubicBezTo>
                <a:cubicBezTo>
                  <a:pt x="2108200" y="3871383"/>
                  <a:pt x="1947333" y="3831167"/>
                  <a:pt x="1820333" y="3816350"/>
                </a:cubicBezTo>
                <a:cubicBezTo>
                  <a:pt x="1693333" y="3801533"/>
                  <a:pt x="1634066" y="3807883"/>
                  <a:pt x="1464733" y="3790950"/>
                </a:cubicBezTo>
                <a:cubicBezTo>
                  <a:pt x="1295400" y="3774017"/>
                  <a:pt x="988483" y="3729567"/>
                  <a:pt x="804333" y="3714750"/>
                </a:cubicBezTo>
                <a:cubicBezTo>
                  <a:pt x="620183" y="3699933"/>
                  <a:pt x="472016" y="3691467"/>
                  <a:pt x="359833" y="3702050"/>
                </a:cubicBezTo>
                <a:cubicBezTo>
                  <a:pt x="247650" y="3712633"/>
                  <a:pt x="186266" y="3754967"/>
                  <a:pt x="131233" y="3778250"/>
                </a:cubicBezTo>
                <a:cubicBezTo>
                  <a:pt x="76200" y="3801533"/>
                  <a:pt x="46566" y="3845983"/>
                  <a:pt x="29633" y="3841750"/>
                </a:cubicBezTo>
                <a:cubicBezTo>
                  <a:pt x="12700" y="3837517"/>
                  <a:pt x="33866" y="3812117"/>
                  <a:pt x="29633" y="3752850"/>
                </a:cubicBezTo>
                <a:cubicBezTo>
                  <a:pt x="25400" y="3693583"/>
                  <a:pt x="8466" y="3655483"/>
                  <a:pt x="4233" y="3486150"/>
                </a:cubicBezTo>
                <a:cubicBezTo>
                  <a:pt x="0" y="3316817"/>
                  <a:pt x="4233" y="2736850"/>
                  <a:pt x="4233" y="2736850"/>
                </a:cubicBezTo>
                <a:lnTo>
                  <a:pt x="4233" y="1733550"/>
                </a:lnTo>
                <a:cubicBezTo>
                  <a:pt x="4233" y="1428750"/>
                  <a:pt x="2116" y="1123950"/>
                  <a:pt x="4233" y="908050"/>
                </a:cubicBezTo>
                <a:cubicBezTo>
                  <a:pt x="6350" y="692150"/>
                  <a:pt x="12700" y="546100"/>
                  <a:pt x="16933" y="438150"/>
                </a:cubicBezTo>
                <a:cubicBezTo>
                  <a:pt x="21166" y="330200"/>
                  <a:pt x="27516" y="306917"/>
                  <a:pt x="29633" y="260350"/>
                </a:cubicBezTo>
                <a:cubicBezTo>
                  <a:pt x="31750" y="213783"/>
                  <a:pt x="2116" y="182033"/>
                  <a:pt x="16933" y="146050"/>
                </a:cubicBezTo>
                <a:close/>
              </a:path>
            </a:pathLst>
          </a:cu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 w="3175">
            <a:solidFill>
              <a:srgbClr val="00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pourquoi j'étais si pâle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J'ai dis que j'était très bien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Tout à fait clair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pense qu'elle a fait semblant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 de me croire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mon père a souri</a:t>
            </a:r>
          </a:p>
          <a:p>
            <a:pPr algn="ctr"/>
            <a:endParaRPr lang="fr-FR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4392000" y="36000"/>
            <a:ext cx="4398300" cy="6120000"/>
          </a:xfrm>
          <a:custGeom>
            <a:avLst/>
            <a:gdLst>
              <a:gd name="connsiteX0" fmla="*/ 16933 w 3128433"/>
              <a:gd name="connsiteY0" fmla="*/ 146050 h 3890433"/>
              <a:gd name="connsiteX1" fmla="*/ 118533 w 3128433"/>
              <a:gd name="connsiteY1" fmla="*/ 44450 h 3890433"/>
              <a:gd name="connsiteX2" fmla="*/ 283633 w 3128433"/>
              <a:gd name="connsiteY2" fmla="*/ 6350 h 3890433"/>
              <a:gd name="connsiteX3" fmla="*/ 728133 w 3128433"/>
              <a:gd name="connsiteY3" fmla="*/ 6350 h 3890433"/>
              <a:gd name="connsiteX4" fmla="*/ 1096433 w 3128433"/>
              <a:gd name="connsiteY4" fmla="*/ 19050 h 3890433"/>
              <a:gd name="connsiteX5" fmla="*/ 1566333 w 3128433"/>
              <a:gd name="connsiteY5" fmla="*/ 69850 h 3890433"/>
              <a:gd name="connsiteX6" fmla="*/ 1871133 w 3128433"/>
              <a:gd name="connsiteY6" fmla="*/ 95250 h 3890433"/>
              <a:gd name="connsiteX7" fmla="*/ 2315633 w 3128433"/>
              <a:gd name="connsiteY7" fmla="*/ 95250 h 3890433"/>
              <a:gd name="connsiteX8" fmla="*/ 2607733 w 3128433"/>
              <a:gd name="connsiteY8" fmla="*/ 107950 h 3890433"/>
              <a:gd name="connsiteX9" fmla="*/ 2887133 w 3128433"/>
              <a:gd name="connsiteY9" fmla="*/ 82550 h 3890433"/>
              <a:gd name="connsiteX10" fmla="*/ 3077633 w 3128433"/>
              <a:gd name="connsiteY10" fmla="*/ 57150 h 3890433"/>
              <a:gd name="connsiteX11" fmla="*/ 3077633 w 3128433"/>
              <a:gd name="connsiteY11" fmla="*/ 57150 h 3890433"/>
              <a:gd name="connsiteX12" fmla="*/ 3052233 w 3128433"/>
              <a:gd name="connsiteY12" fmla="*/ 209550 h 3890433"/>
              <a:gd name="connsiteX13" fmla="*/ 3064933 w 3128433"/>
              <a:gd name="connsiteY13" fmla="*/ 323850 h 3890433"/>
              <a:gd name="connsiteX14" fmla="*/ 3014133 w 3128433"/>
              <a:gd name="connsiteY14" fmla="*/ 438150 h 3890433"/>
              <a:gd name="connsiteX15" fmla="*/ 3090333 w 3128433"/>
              <a:gd name="connsiteY15" fmla="*/ 527050 h 3890433"/>
              <a:gd name="connsiteX16" fmla="*/ 3077633 w 3128433"/>
              <a:gd name="connsiteY16" fmla="*/ 679450 h 3890433"/>
              <a:gd name="connsiteX17" fmla="*/ 3090333 w 3128433"/>
              <a:gd name="connsiteY17" fmla="*/ 768350 h 3890433"/>
              <a:gd name="connsiteX18" fmla="*/ 3052233 w 3128433"/>
              <a:gd name="connsiteY18" fmla="*/ 1047750 h 3890433"/>
              <a:gd name="connsiteX19" fmla="*/ 3064933 w 3128433"/>
              <a:gd name="connsiteY19" fmla="*/ 1276350 h 3890433"/>
              <a:gd name="connsiteX20" fmla="*/ 3039533 w 3128433"/>
              <a:gd name="connsiteY20" fmla="*/ 1428750 h 3890433"/>
              <a:gd name="connsiteX21" fmla="*/ 3052233 w 3128433"/>
              <a:gd name="connsiteY21" fmla="*/ 1555750 h 3890433"/>
              <a:gd name="connsiteX22" fmla="*/ 3014133 w 3128433"/>
              <a:gd name="connsiteY22" fmla="*/ 1670050 h 3890433"/>
              <a:gd name="connsiteX23" fmla="*/ 3039533 w 3128433"/>
              <a:gd name="connsiteY23" fmla="*/ 1758950 h 3890433"/>
              <a:gd name="connsiteX24" fmla="*/ 3052233 w 3128433"/>
              <a:gd name="connsiteY24" fmla="*/ 1822450 h 3890433"/>
              <a:gd name="connsiteX25" fmla="*/ 3052233 w 3128433"/>
              <a:gd name="connsiteY25" fmla="*/ 1936750 h 3890433"/>
              <a:gd name="connsiteX26" fmla="*/ 3064933 w 3128433"/>
              <a:gd name="connsiteY26" fmla="*/ 2076450 h 3890433"/>
              <a:gd name="connsiteX27" fmla="*/ 3052233 w 3128433"/>
              <a:gd name="connsiteY27" fmla="*/ 2241550 h 3890433"/>
              <a:gd name="connsiteX28" fmla="*/ 3064933 w 3128433"/>
              <a:gd name="connsiteY28" fmla="*/ 2330450 h 3890433"/>
              <a:gd name="connsiteX29" fmla="*/ 3026833 w 3128433"/>
              <a:gd name="connsiteY29" fmla="*/ 2432050 h 3890433"/>
              <a:gd name="connsiteX30" fmla="*/ 3077633 w 3128433"/>
              <a:gd name="connsiteY30" fmla="*/ 2533650 h 3890433"/>
              <a:gd name="connsiteX31" fmla="*/ 3077633 w 3128433"/>
              <a:gd name="connsiteY31" fmla="*/ 2686050 h 3890433"/>
              <a:gd name="connsiteX32" fmla="*/ 3090333 w 3128433"/>
              <a:gd name="connsiteY32" fmla="*/ 2787650 h 3890433"/>
              <a:gd name="connsiteX33" fmla="*/ 3090333 w 3128433"/>
              <a:gd name="connsiteY33" fmla="*/ 2889250 h 3890433"/>
              <a:gd name="connsiteX34" fmla="*/ 3103033 w 3128433"/>
              <a:gd name="connsiteY34" fmla="*/ 3079750 h 3890433"/>
              <a:gd name="connsiteX35" fmla="*/ 3115733 w 3128433"/>
              <a:gd name="connsiteY35" fmla="*/ 3206750 h 3890433"/>
              <a:gd name="connsiteX36" fmla="*/ 3103033 w 3128433"/>
              <a:gd name="connsiteY36" fmla="*/ 3359150 h 3890433"/>
              <a:gd name="connsiteX37" fmla="*/ 2963333 w 3128433"/>
              <a:gd name="connsiteY37" fmla="*/ 3524250 h 3890433"/>
              <a:gd name="connsiteX38" fmla="*/ 2722033 w 3128433"/>
              <a:gd name="connsiteY38" fmla="*/ 3740150 h 3890433"/>
              <a:gd name="connsiteX39" fmla="*/ 2531533 w 3128433"/>
              <a:gd name="connsiteY39" fmla="*/ 3867150 h 3890433"/>
              <a:gd name="connsiteX40" fmla="*/ 2226733 w 3128433"/>
              <a:gd name="connsiteY40" fmla="*/ 3879850 h 3890433"/>
              <a:gd name="connsiteX41" fmla="*/ 1820333 w 3128433"/>
              <a:gd name="connsiteY41" fmla="*/ 3816350 h 3890433"/>
              <a:gd name="connsiteX42" fmla="*/ 1464733 w 3128433"/>
              <a:gd name="connsiteY42" fmla="*/ 3790950 h 3890433"/>
              <a:gd name="connsiteX43" fmla="*/ 804333 w 3128433"/>
              <a:gd name="connsiteY43" fmla="*/ 3714750 h 3890433"/>
              <a:gd name="connsiteX44" fmla="*/ 359833 w 3128433"/>
              <a:gd name="connsiteY44" fmla="*/ 3702050 h 3890433"/>
              <a:gd name="connsiteX45" fmla="*/ 131233 w 3128433"/>
              <a:gd name="connsiteY45" fmla="*/ 3778250 h 3890433"/>
              <a:gd name="connsiteX46" fmla="*/ 29633 w 3128433"/>
              <a:gd name="connsiteY46" fmla="*/ 3841750 h 3890433"/>
              <a:gd name="connsiteX47" fmla="*/ 29633 w 3128433"/>
              <a:gd name="connsiteY47" fmla="*/ 3752850 h 3890433"/>
              <a:gd name="connsiteX48" fmla="*/ 4233 w 3128433"/>
              <a:gd name="connsiteY48" fmla="*/ 3486150 h 3890433"/>
              <a:gd name="connsiteX49" fmla="*/ 4233 w 3128433"/>
              <a:gd name="connsiteY49" fmla="*/ 2736850 h 3890433"/>
              <a:gd name="connsiteX50" fmla="*/ 4233 w 3128433"/>
              <a:gd name="connsiteY50" fmla="*/ 1733550 h 3890433"/>
              <a:gd name="connsiteX51" fmla="*/ 4233 w 3128433"/>
              <a:gd name="connsiteY51" fmla="*/ 908050 h 3890433"/>
              <a:gd name="connsiteX52" fmla="*/ 16933 w 3128433"/>
              <a:gd name="connsiteY52" fmla="*/ 438150 h 3890433"/>
              <a:gd name="connsiteX53" fmla="*/ 29633 w 3128433"/>
              <a:gd name="connsiteY53" fmla="*/ 260350 h 3890433"/>
              <a:gd name="connsiteX54" fmla="*/ 16933 w 3128433"/>
              <a:gd name="connsiteY54" fmla="*/ 146050 h 389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128433" h="3890433">
                <a:moveTo>
                  <a:pt x="16933" y="146050"/>
                </a:moveTo>
                <a:cubicBezTo>
                  <a:pt x="31750" y="110067"/>
                  <a:pt x="74083" y="67733"/>
                  <a:pt x="118533" y="44450"/>
                </a:cubicBezTo>
                <a:cubicBezTo>
                  <a:pt x="162983" y="21167"/>
                  <a:pt x="182033" y="12700"/>
                  <a:pt x="283633" y="6350"/>
                </a:cubicBezTo>
                <a:cubicBezTo>
                  <a:pt x="385233" y="0"/>
                  <a:pt x="592666" y="4233"/>
                  <a:pt x="728133" y="6350"/>
                </a:cubicBezTo>
                <a:cubicBezTo>
                  <a:pt x="863600" y="8467"/>
                  <a:pt x="956733" y="8467"/>
                  <a:pt x="1096433" y="19050"/>
                </a:cubicBezTo>
                <a:cubicBezTo>
                  <a:pt x="1236133" y="29633"/>
                  <a:pt x="1437216" y="57150"/>
                  <a:pt x="1566333" y="69850"/>
                </a:cubicBezTo>
                <a:cubicBezTo>
                  <a:pt x="1695450" y="82550"/>
                  <a:pt x="1746250" y="91017"/>
                  <a:pt x="1871133" y="95250"/>
                </a:cubicBezTo>
                <a:cubicBezTo>
                  <a:pt x="1996016" y="99483"/>
                  <a:pt x="2192866" y="93133"/>
                  <a:pt x="2315633" y="95250"/>
                </a:cubicBezTo>
                <a:cubicBezTo>
                  <a:pt x="2438400" y="97367"/>
                  <a:pt x="2512483" y="110067"/>
                  <a:pt x="2607733" y="107950"/>
                </a:cubicBezTo>
                <a:cubicBezTo>
                  <a:pt x="2702983" y="105833"/>
                  <a:pt x="2808816" y="91017"/>
                  <a:pt x="2887133" y="82550"/>
                </a:cubicBezTo>
                <a:cubicBezTo>
                  <a:pt x="2965450" y="74083"/>
                  <a:pt x="3077633" y="57150"/>
                  <a:pt x="3077633" y="57150"/>
                </a:cubicBezTo>
                <a:lnTo>
                  <a:pt x="3077633" y="57150"/>
                </a:lnTo>
                <a:cubicBezTo>
                  <a:pt x="3073400" y="82550"/>
                  <a:pt x="3054350" y="165100"/>
                  <a:pt x="3052233" y="209550"/>
                </a:cubicBezTo>
                <a:cubicBezTo>
                  <a:pt x="3050116" y="254000"/>
                  <a:pt x="3071283" y="285750"/>
                  <a:pt x="3064933" y="323850"/>
                </a:cubicBezTo>
                <a:cubicBezTo>
                  <a:pt x="3058583" y="361950"/>
                  <a:pt x="3009900" y="404283"/>
                  <a:pt x="3014133" y="438150"/>
                </a:cubicBezTo>
                <a:cubicBezTo>
                  <a:pt x="3018366" y="472017"/>
                  <a:pt x="3079750" y="486833"/>
                  <a:pt x="3090333" y="527050"/>
                </a:cubicBezTo>
                <a:cubicBezTo>
                  <a:pt x="3100916" y="567267"/>
                  <a:pt x="3077633" y="639233"/>
                  <a:pt x="3077633" y="679450"/>
                </a:cubicBezTo>
                <a:cubicBezTo>
                  <a:pt x="3077633" y="719667"/>
                  <a:pt x="3094566" y="706967"/>
                  <a:pt x="3090333" y="768350"/>
                </a:cubicBezTo>
                <a:cubicBezTo>
                  <a:pt x="3086100" y="829733"/>
                  <a:pt x="3056466" y="963083"/>
                  <a:pt x="3052233" y="1047750"/>
                </a:cubicBezTo>
                <a:cubicBezTo>
                  <a:pt x="3048000" y="1132417"/>
                  <a:pt x="3067050" y="1212850"/>
                  <a:pt x="3064933" y="1276350"/>
                </a:cubicBezTo>
                <a:cubicBezTo>
                  <a:pt x="3062816" y="1339850"/>
                  <a:pt x="3041650" y="1382183"/>
                  <a:pt x="3039533" y="1428750"/>
                </a:cubicBezTo>
                <a:cubicBezTo>
                  <a:pt x="3037416" y="1475317"/>
                  <a:pt x="3056466" y="1515533"/>
                  <a:pt x="3052233" y="1555750"/>
                </a:cubicBezTo>
                <a:cubicBezTo>
                  <a:pt x="3048000" y="1595967"/>
                  <a:pt x="3016250" y="1636183"/>
                  <a:pt x="3014133" y="1670050"/>
                </a:cubicBezTo>
                <a:cubicBezTo>
                  <a:pt x="3012016" y="1703917"/>
                  <a:pt x="3033183" y="1733550"/>
                  <a:pt x="3039533" y="1758950"/>
                </a:cubicBezTo>
                <a:cubicBezTo>
                  <a:pt x="3045883" y="1784350"/>
                  <a:pt x="3050116" y="1792817"/>
                  <a:pt x="3052233" y="1822450"/>
                </a:cubicBezTo>
                <a:cubicBezTo>
                  <a:pt x="3054350" y="1852083"/>
                  <a:pt x="3050116" y="1894417"/>
                  <a:pt x="3052233" y="1936750"/>
                </a:cubicBezTo>
                <a:cubicBezTo>
                  <a:pt x="3054350" y="1979083"/>
                  <a:pt x="3064933" y="2025650"/>
                  <a:pt x="3064933" y="2076450"/>
                </a:cubicBezTo>
                <a:cubicBezTo>
                  <a:pt x="3064933" y="2127250"/>
                  <a:pt x="3052233" y="2199217"/>
                  <a:pt x="3052233" y="2241550"/>
                </a:cubicBezTo>
                <a:cubicBezTo>
                  <a:pt x="3052233" y="2283883"/>
                  <a:pt x="3069166" y="2298700"/>
                  <a:pt x="3064933" y="2330450"/>
                </a:cubicBezTo>
                <a:cubicBezTo>
                  <a:pt x="3060700" y="2362200"/>
                  <a:pt x="3024716" y="2398183"/>
                  <a:pt x="3026833" y="2432050"/>
                </a:cubicBezTo>
                <a:cubicBezTo>
                  <a:pt x="3028950" y="2465917"/>
                  <a:pt x="3069166" y="2491317"/>
                  <a:pt x="3077633" y="2533650"/>
                </a:cubicBezTo>
                <a:cubicBezTo>
                  <a:pt x="3086100" y="2575983"/>
                  <a:pt x="3075516" y="2643717"/>
                  <a:pt x="3077633" y="2686050"/>
                </a:cubicBezTo>
                <a:cubicBezTo>
                  <a:pt x="3079750" y="2728383"/>
                  <a:pt x="3088216" y="2753783"/>
                  <a:pt x="3090333" y="2787650"/>
                </a:cubicBezTo>
                <a:cubicBezTo>
                  <a:pt x="3092450" y="2821517"/>
                  <a:pt x="3088216" y="2840567"/>
                  <a:pt x="3090333" y="2889250"/>
                </a:cubicBezTo>
                <a:cubicBezTo>
                  <a:pt x="3092450" y="2937933"/>
                  <a:pt x="3098800" y="3026833"/>
                  <a:pt x="3103033" y="3079750"/>
                </a:cubicBezTo>
                <a:cubicBezTo>
                  <a:pt x="3107266" y="3132667"/>
                  <a:pt x="3115733" y="3160183"/>
                  <a:pt x="3115733" y="3206750"/>
                </a:cubicBezTo>
                <a:cubicBezTo>
                  <a:pt x="3115733" y="3253317"/>
                  <a:pt x="3128433" y="3306233"/>
                  <a:pt x="3103033" y="3359150"/>
                </a:cubicBezTo>
                <a:cubicBezTo>
                  <a:pt x="3077633" y="3412067"/>
                  <a:pt x="3026833" y="3460750"/>
                  <a:pt x="2963333" y="3524250"/>
                </a:cubicBezTo>
                <a:cubicBezTo>
                  <a:pt x="2899833" y="3587750"/>
                  <a:pt x="2794000" y="3683000"/>
                  <a:pt x="2722033" y="3740150"/>
                </a:cubicBezTo>
                <a:cubicBezTo>
                  <a:pt x="2650066" y="3797300"/>
                  <a:pt x="2614083" y="3843867"/>
                  <a:pt x="2531533" y="3867150"/>
                </a:cubicBezTo>
                <a:cubicBezTo>
                  <a:pt x="2448983" y="3890433"/>
                  <a:pt x="2345266" y="3888317"/>
                  <a:pt x="2226733" y="3879850"/>
                </a:cubicBezTo>
                <a:cubicBezTo>
                  <a:pt x="2108200" y="3871383"/>
                  <a:pt x="1947333" y="3831167"/>
                  <a:pt x="1820333" y="3816350"/>
                </a:cubicBezTo>
                <a:cubicBezTo>
                  <a:pt x="1693333" y="3801533"/>
                  <a:pt x="1634066" y="3807883"/>
                  <a:pt x="1464733" y="3790950"/>
                </a:cubicBezTo>
                <a:cubicBezTo>
                  <a:pt x="1295400" y="3774017"/>
                  <a:pt x="988483" y="3729567"/>
                  <a:pt x="804333" y="3714750"/>
                </a:cubicBezTo>
                <a:cubicBezTo>
                  <a:pt x="620183" y="3699933"/>
                  <a:pt x="472016" y="3691467"/>
                  <a:pt x="359833" y="3702050"/>
                </a:cubicBezTo>
                <a:cubicBezTo>
                  <a:pt x="247650" y="3712633"/>
                  <a:pt x="186266" y="3754967"/>
                  <a:pt x="131233" y="3778250"/>
                </a:cubicBezTo>
                <a:cubicBezTo>
                  <a:pt x="76200" y="3801533"/>
                  <a:pt x="46566" y="3845983"/>
                  <a:pt x="29633" y="3841750"/>
                </a:cubicBezTo>
                <a:cubicBezTo>
                  <a:pt x="12700" y="3837517"/>
                  <a:pt x="33866" y="3812117"/>
                  <a:pt x="29633" y="3752850"/>
                </a:cubicBezTo>
                <a:cubicBezTo>
                  <a:pt x="25400" y="3693583"/>
                  <a:pt x="8466" y="3655483"/>
                  <a:pt x="4233" y="3486150"/>
                </a:cubicBezTo>
                <a:cubicBezTo>
                  <a:pt x="0" y="3316817"/>
                  <a:pt x="4233" y="2736850"/>
                  <a:pt x="4233" y="2736850"/>
                </a:cubicBezTo>
                <a:lnTo>
                  <a:pt x="4233" y="1733550"/>
                </a:lnTo>
                <a:cubicBezTo>
                  <a:pt x="4233" y="1428750"/>
                  <a:pt x="2116" y="1123950"/>
                  <a:pt x="4233" y="908050"/>
                </a:cubicBezTo>
                <a:cubicBezTo>
                  <a:pt x="6350" y="692150"/>
                  <a:pt x="12700" y="546100"/>
                  <a:pt x="16933" y="438150"/>
                </a:cubicBezTo>
                <a:cubicBezTo>
                  <a:pt x="21166" y="330200"/>
                  <a:pt x="27516" y="306917"/>
                  <a:pt x="29633" y="260350"/>
                </a:cubicBezTo>
                <a:cubicBezTo>
                  <a:pt x="31750" y="213783"/>
                  <a:pt x="2116" y="182033"/>
                  <a:pt x="16933" y="146050"/>
                </a:cubicBezTo>
                <a:close/>
              </a:path>
            </a:pathLst>
          </a:cu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 w="3175">
            <a:solidFill>
              <a:srgbClr val="00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En passant à côté de sa voiture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J'ai ressenti comme un drôle de coup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pensais que ce s'rait plus dur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plus grisant un peu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Comme une aventure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En moins déchirant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Oh surtout ne pas se retourner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S'éloigner un peu plus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Il y a la gare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après la gare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Il y a l'Atlantique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après l'Atlantique</a:t>
            </a:r>
            <a:endParaRPr lang="fr-FR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8" name="Forme libre 27"/>
          <p:cNvSpPr/>
          <p:nvPr/>
        </p:nvSpPr>
        <p:spPr>
          <a:xfrm>
            <a:off x="4392000" y="36000"/>
            <a:ext cx="4398300" cy="6120000"/>
          </a:xfrm>
          <a:custGeom>
            <a:avLst/>
            <a:gdLst>
              <a:gd name="connsiteX0" fmla="*/ 16933 w 3128433"/>
              <a:gd name="connsiteY0" fmla="*/ 146050 h 3890433"/>
              <a:gd name="connsiteX1" fmla="*/ 118533 w 3128433"/>
              <a:gd name="connsiteY1" fmla="*/ 44450 h 3890433"/>
              <a:gd name="connsiteX2" fmla="*/ 283633 w 3128433"/>
              <a:gd name="connsiteY2" fmla="*/ 6350 h 3890433"/>
              <a:gd name="connsiteX3" fmla="*/ 728133 w 3128433"/>
              <a:gd name="connsiteY3" fmla="*/ 6350 h 3890433"/>
              <a:gd name="connsiteX4" fmla="*/ 1096433 w 3128433"/>
              <a:gd name="connsiteY4" fmla="*/ 19050 h 3890433"/>
              <a:gd name="connsiteX5" fmla="*/ 1566333 w 3128433"/>
              <a:gd name="connsiteY5" fmla="*/ 69850 h 3890433"/>
              <a:gd name="connsiteX6" fmla="*/ 1871133 w 3128433"/>
              <a:gd name="connsiteY6" fmla="*/ 95250 h 3890433"/>
              <a:gd name="connsiteX7" fmla="*/ 2315633 w 3128433"/>
              <a:gd name="connsiteY7" fmla="*/ 95250 h 3890433"/>
              <a:gd name="connsiteX8" fmla="*/ 2607733 w 3128433"/>
              <a:gd name="connsiteY8" fmla="*/ 107950 h 3890433"/>
              <a:gd name="connsiteX9" fmla="*/ 2887133 w 3128433"/>
              <a:gd name="connsiteY9" fmla="*/ 82550 h 3890433"/>
              <a:gd name="connsiteX10" fmla="*/ 3077633 w 3128433"/>
              <a:gd name="connsiteY10" fmla="*/ 57150 h 3890433"/>
              <a:gd name="connsiteX11" fmla="*/ 3077633 w 3128433"/>
              <a:gd name="connsiteY11" fmla="*/ 57150 h 3890433"/>
              <a:gd name="connsiteX12" fmla="*/ 3052233 w 3128433"/>
              <a:gd name="connsiteY12" fmla="*/ 209550 h 3890433"/>
              <a:gd name="connsiteX13" fmla="*/ 3064933 w 3128433"/>
              <a:gd name="connsiteY13" fmla="*/ 323850 h 3890433"/>
              <a:gd name="connsiteX14" fmla="*/ 3014133 w 3128433"/>
              <a:gd name="connsiteY14" fmla="*/ 438150 h 3890433"/>
              <a:gd name="connsiteX15" fmla="*/ 3090333 w 3128433"/>
              <a:gd name="connsiteY15" fmla="*/ 527050 h 3890433"/>
              <a:gd name="connsiteX16" fmla="*/ 3077633 w 3128433"/>
              <a:gd name="connsiteY16" fmla="*/ 679450 h 3890433"/>
              <a:gd name="connsiteX17" fmla="*/ 3090333 w 3128433"/>
              <a:gd name="connsiteY17" fmla="*/ 768350 h 3890433"/>
              <a:gd name="connsiteX18" fmla="*/ 3052233 w 3128433"/>
              <a:gd name="connsiteY18" fmla="*/ 1047750 h 3890433"/>
              <a:gd name="connsiteX19" fmla="*/ 3064933 w 3128433"/>
              <a:gd name="connsiteY19" fmla="*/ 1276350 h 3890433"/>
              <a:gd name="connsiteX20" fmla="*/ 3039533 w 3128433"/>
              <a:gd name="connsiteY20" fmla="*/ 1428750 h 3890433"/>
              <a:gd name="connsiteX21" fmla="*/ 3052233 w 3128433"/>
              <a:gd name="connsiteY21" fmla="*/ 1555750 h 3890433"/>
              <a:gd name="connsiteX22" fmla="*/ 3014133 w 3128433"/>
              <a:gd name="connsiteY22" fmla="*/ 1670050 h 3890433"/>
              <a:gd name="connsiteX23" fmla="*/ 3039533 w 3128433"/>
              <a:gd name="connsiteY23" fmla="*/ 1758950 h 3890433"/>
              <a:gd name="connsiteX24" fmla="*/ 3052233 w 3128433"/>
              <a:gd name="connsiteY24" fmla="*/ 1822450 h 3890433"/>
              <a:gd name="connsiteX25" fmla="*/ 3052233 w 3128433"/>
              <a:gd name="connsiteY25" fmla="*/ 1936750 h 3890433"/>
              <a:gd name="connsiteX26" fmla="*/ 3064933 w 3128433"/>
              <a:gd name="connsiteY26" fmla="*/ 2076450 h 3890433"/>
              <a:gd name="connsiteX27" fmla="*/ 3052233 w 3128433"/>
              <a:gd name="connsiteY27" fmla="*/ 2241550 h 3890433"/>
              <a:gd name="connsiteX28" fmla="*/ 3064933 w 3128433"/>
              <a:gd name="connsiteY28" fmla="*/ 2330450 h 3890433"/>
              <a:gd name="connsiteX29" fmla="*/ 3026833 w 3128433"/>
              <a:gd name="connsiteY29" fmla="*/ 2432050 h 3890433"/>
              <a:gd name="connsiteX30" fmla="*/ 3077633 w 3128433"/>
              <a:gd name="connsiteY30" fmla="*/ 2533650 h 3890433"/>
              <a:gd name="connsiteX31" fmla="*/ 3077633 w 3128433"/>
              <a:gd name="connsiteY31" fmla="*/ 2686050 h 3890433"/>
              <a:gd name="connsiteX32" fmla="*/ 3090333 w 3128433"/>
              <a:gd name="connsiteY32" fmla="*/ 2787650 h 3890433"/>
              <a:gd name="connsiteX33" fmla="*/ 3090333 w 3128433"/>
              <a:gd name="connsiteY33" fmla="*/ 2889250 h 3890433"/>
              <a:gd name="connsiteX34" fmla="*/ 3103033 w 3128433"/>
              <a:gd name="connsiteY34" fmla="*/ 3079750 h 3890433"/>
              <a:gd name="connsiteX35" fmla="*/ 3115733 w 3128433"/>
              <a:gd name="connsiteY35" fmla="*/ 3206750 h 3890433"/>
              <a:gd name="connsiteX36" fmla="*/ 3103033 w 3128433"/>
              <a:gd name="connsiteY36" fmla="*/ 3359150 h 3890433"/>
              <a:gd name="connsiteX37" fmla="*/ 2963333 w 3128433"/>
              <a:gd name="connsiteY37" fmla="*/ 3524250 h 3890433"/>
              <a:gd name="connsiteX38" fmla="*/ 2722033 w 3128433"/>
              <a:gd name="connsiteY38" fmla="*/ 3740150 h 3890433"/>
              <a:gd name="connsiteX39" fmla="*/ 2531533 w 3128433"/>
              <a:gd name="connsiteY39" fmla="*/ 3867150 h 3890433"/>
              <a:gd name="connsiteX40" fmla="*/ 2226733 w 3128433"/>
              <a:gd name="connsiteY40" fmla="*/ 3879850 h 3890433"/>
              <a:gd name="connsiteX41" fmla="*/ 1820333 w 3128433"/>
              <a:gd name="connsiteY41" fmla="*/ 3816350 h 3890433"/>
              <a:gd name="connsiteX42" fmla="*/ 1464733 w 3128433"/>
              <a:gd name="connsiteY42" fmla="*/ 3790950 h 3890433"/>
              <a:gd name="connsiteX43" fmla="*/ 804333 w 3128433"/>
              <a:gd name="connsiteY43" fmla="*/ 3714750 h 3890433"/>
              <a:gd name="connsiteX44" fmla="*/ 359833 w 3128433"/>
              <a:gd name="connsiteY44" fmla="*/ 3702050 h 3890433"/>
              <a:gd name="connsiteX45" fmla="*/ 131233 w 3128433"/>
              <a:gd name="connsiteY45" fmla="*/ 3778250 h 3890433"/>
              <a:gd name="connsiteX46" fmla="*/ 29633 w 3128433"/>
              <a:gd name="connsiteY46" fmla="*/ 3841750 h 3890433"/>
              <a:gd name="connsiteX47" fmla="*/ 29633 w 3128433"/>
              <a:gd name="connsiteY47" fmla="*/ 3752850 h 3890433"/>
              <a:gd name="connsiteX48" fmla="*/ 4233 w 3128433"/>
              <a:gd name="connsiteY48" fmla="*/ 3486150 h 3890433"/>
              <a:gd name="connsiteX49" fmla="*/ 4233 w 3128433"/>
              <a:gd name="connsiteY49" fmla="*/ 2736850 h 3890433"/>
              <a:gd name="connsiteX50" fmla="*/ 4233 w 3128433"/>
              <a:gd name="connsiteY50" fmla="*/ 1733550 h 3890433"/>
              <a:gd name="connsiteX51" fmla="*/ 4233 w 3128433"/>
              <a:gd name="connsiteY51" fmla="*/ 908050 h 3890433"/>
              <a:gd name="connsiteX52" fmla="*/ 16933 w 3128433"/>
              <a:gd name="connsiteY52" fmla="*/ 438150 h 3890433"/>
              <a:gd name="connsiteX53" fmla="*/ 29633 w 3128433"/>
              <a:gd name="connsiteY53" fmla="*/ 260350 h 3890433"/>
              <a:gd name="connsiteX54" fmla="*/ 16933 w 3128433"/>
              <a:gd name="connsiteY54" fmla="*/ 146050 h 389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128433" h="3890433">
                <a:moveTo>
                  <a:pt x="16933" y="146050"/>
                </a:moveTo>
                <a:cubicBezTo>
                  <a:pt x="31750" y="110067"/>
                  <a:pt x="74083" y="67733"/>
                  <a:pt x="118533" y="44450"/>
                </a:cubicBezTo>
                <a:cubicBezTo>
                  <a:pt x="162983" y="21167"/>
                  <a:pt x="182033" y="12700"/>
                  <a:pt x="283633" y="6350"/>
                </a:cubicBezTo>
                <a:cubicBezTo>
                  <a:pt x="385233" y="0"/>
                  <a:pt x="592666" y="4233"/>
                  <a:pt x="728133" y="6350"/>
                </a:cubicBezTo>
                <a:cubicBezTo>
                  <a:pt x="863600" y="8467"/>
                  <a:pt x="956733" y="8467"/>
                  <a:pt x="1096433" y="19050"/>
                </a:cubicBezTo>
                <a:cubicBezTo>
                  <a:pt x="1236133" y="29633"/>
                  <a:pt x="1437216" y="57150"/>
                  <a:pt x="1566333" y="69850"/>
                </a:cubicBezTo>
                <a:cubicBezTo>
                  <a:pt x="1695450" y="82550"/>
                  <a:pt x="1746250" y="91017"/>
                  <a:pt x="1871133" y="95250"/>
                </a:cubicBezTo>
                <a:cubicBezTo>
                  <a:pt x="1996016" y="99483"/>
                  <a:pt x="2192866" y="93133"/>
                  <a:pt x="2315633" y="95250"/>
                </a:cubicBezTo>
                <a:cubicBezTo>
                  <a:pt x="2438400" y="97367"/>
                  <a:pt x="2512483" y="110067"/>
                  <a:pt x="2607733" y="107950"/>
                </a:cubicBezTo>
                <a:cubicBezTo>
                  <a:pt x="2702983" y="105833"/>
                  <a:pt x="2808816" y="91017"/>
                  <a:pt x="2887133" y="82550"/>
                </a:cubicBezTo>
                <a:cubicBezTo>
                  <a:pt x="2965450" y="74083"/>
                  <a:pt x="3077633" y="57150"/>
                  <a:pt x="3077633" y="57150"/>
                </a:cubicBezTo>
                <a:lnTo>
                  <a:pt x="3077633" y="57150"/>
                </a:lnTo>
                <a:cubicBezTo>
                  <a:pt x="3073400" y="82550"/>
                  <a:pt x="3054350" y="165100"/>
                  <a:pt x="3052233" y="209550"/>
                </a:cubicBezTo>
                <a:cubicBezTo>
                  <a:pt x="3050116" y="254000"/>
                  <a:pt x="3071283" y="285750"/>
                  <a:pt x="3064933" y="323850"/>
                </a:cubicBezTo>
                <a:cubicBezTo>
                  <a:pt x="3058583" y="361950"/>
                  <a:pt x="3009900" y="404283"/>
                  <a:pt x="3014133" y="438150"/>
                </a:cubicBezTo>
                <a:cubicBezTo>
                  <a:pt x="3018366" y="472017"/>
                  <a:pt x="3079750" y="486833"/>
                  <a:pt x="3090333" y="527050"/>
                </a:cubicBezTo>
                <a:cubicBezTo>
                  <a:pt x="3100916" y="567267"/>
                  <a:pt x="3077633" y="639233"/>
                  <a:pt x="3077633" y="679450"/>
                </a:cubicBezTo>
                <a:cubicBezTo>
                  <a:pt x="3077633" y="719667"/>
                  <a:pt x="3094566" y="706967"/>
                  <a:pt x="3090333" y="768350"/>
                </a:cubicBezTo>
                <a:cubicBezTo>
                  <a:pt x="3086100" y="829733"/>
                  <a:pt x="3056466" y="963083"/>
                  <a:pt x="3052233" y="1047750"/>
                </a:cubicBezTo>
                <a:cubicBezTo>
                  <a:pt x="3048000" y="1132417"/>
                  <a:pt x="3067050" y="1212850"/>
                  <a:pt x="3064933" y="1276350"/>
                </a:cubicBezTo>
                <a:cubicBezTo>
                  <a:pt x="3062816" y="1339850"/>
                  <a:pt x="3041650" y="1382183"/>
                  <a:pt x="3039533" y="1428750"/>
                </a:cubicBezTo>
                <a:cubicBezTo>
                  <a:pt x="3037416" y="1475317"/>
                  <a:pt x="3056466" y="1515533"/>
                  <a:pt x="3052233" y="1555750"/>
                </a:cubicBezTo>
                <a:cubicBezTo>
                  <a:pt x="3048000" y="1595967"/>
                  <a:pt x="3016250" y="1636183"/>
                  <a:pt x="3014133" y="1670050"/>
                </a:cubicBezTo>
                <a:cubicBezTo>
                  <a:pt x="3012016" y="1703917"/>
                  <a:pt x="3033183" y="1733550"/>
                  <a:pt x="3039533" y="1758950"/>
                </a:cubicBezTo>
                <a:cubicBezTo>
                  <a:pt x="3045883" y="1784350"/>
                  <a:pt x="3050116" y="1792817"/>
                  <a:pt x="3052233" y="1822450"/>
                </a:cubicBezTo>
                <a:cubicBezTo>
                  <a:pt x="3054350" y="1852083"/>
                  <a:pt x="3050116" y="1894417"/>
                  <a:pt x="3052233" y="1936750"/>
                </a:cubicBezTo>
                <a:cubicBezTo>
                  <a:pt x="3054350" y="1979083"/>
                  <a:pt x="3064933" y="2025650"/>
                  <a:pt x="3064933" y="2076450"/>
                </a:cubicBezTo>
                <a:cubicBezTo>
                  <a:pt x="3064933" y="2127250"/>
                  <a:pt x="3052233" y="2199217"/>
                  <a:pt x="3052233" y="2241550"/>
                </a:cubicBezTo>
                <a:cubicBezTo>
                  <a:pt x="3052233" y="2283883"/>
                  <a:pt x="3069166" y="2298700"/>
                  <a:pt x="3064933" y="2330450"/>
                </a:cubicBezTo>
                <a:cubicBezTo>
                  <a:pt x="3060700" y="2362200"/>
                  <a:pt x="3024716" y="2398183"/>
                  <a:pt x="3026833" y="2432050"/>
                </a:cubicBezTo>
                <a:cubicBezTo>
                  <a:pt x="3028950" y="2465917"/>
                  <a:pt x="3069166" y="2491317"/>
                  <a:pt x="3077633" y="2533650"/>
                </a:cubicBezTo>
                <a:cubicBezTo>
                  <a:pt x="3086100" y="2575983"/>
                  <a:pt x="3075516" y="2643717"/>
                  <a:pt x="3077633" y="2686050"/>
                </a:cubicBezTo>
                <a:cubicBezTo>
                  <a:pt x="3079750" y="2728383"/>
                  <a:pt x="3088216" y="2753783"/>
                  <a:pt x="3090333" y="2787650"/>
                </a:cubicBezTo>
                <a:cubicBezTo>
                  <a:pt x="3092450" y="2821517"/>
                  <a:pt x="3088216" y="2840567"/>
                  <a:pt x="3090333" y="2889250"/>
                </a:cubicBezTo>
                <a:cubicBezTo>
                  <a:pt x="3092450" y="2937933"/>
                  <a:pt x="3098800" y="3026833"/>
                  <a:pt x="3103033" y="3079750"/>
                </a:cubicBezTo>
                <a:cubicBezTo>
                  <a:pt x="3107266" y="3132667"/>
                  <a:pt x="3115733" y="3160183"/>
                  <a:pt x="3115733" y="3206750"/>
                </a:cubicBezTo>
                <a:cubicBezTo>
                  <a:pt x="3115733" y="3253317"/>
                  <a:pt x="3128433" y="3306233"/>
                  <a:pt x="3103033" y="3359150"/>
                </a:cubicBezTo>
                <a:cubicBezTo>
                  <a:pt x="3077633" y="3412067"/>
                  <a:pt x="3026833" y="3460750"/>
                  <a:pt x="2963333" y="3524250"/>
                </a:cubicBezTo>
                <a:cubicBezTo>
                  <a:pt x="2899833" y="3587750"/>
                  <a:pt x="2794000" y="3683000"/>
                  <a:pt x="2722033" y="3740150"/>
                </a:cubicBezTo>
                <a:cubicBezTo>
                  <a:pt x="2650066" y="3797300"/>
                  <a:pt x="2614083" y="3843867"/>
                  <a:pt x="2531533" y="3867150"/>
                </a:cubicBezTo>
                <a:cubicBezTo>
                  <a:pt x="2448983" y="3890433"/>
                  <a:pt x="2345266" y="3888317"/>
                  <a:pt x="2226733" y="3879850"/>
                </a:cubicBezTo>
                <a:cubicBezTo>
                  <a:pt x="2108200" y="3871383"/>
                  <a:pt x="1947333" y="3831167"/>
                  <a:pt x="1820333" y="3816350"/>
                </a:cubicBezTo>
                <a:cubicBezTo>
                  <a:pt x="1693333" y="3801533"/>
                  <a:pt x="1634066" y="3807883"/>
                  <a:pt x="1464733" y="3790950"/>
                </a:cubicBezTo>
                <a:cubicBezTo>
                  <a:pt x="1295400" y="3774017"/>
                  <a:pt x="988483" y="3729567"/>
                  <a:pt x="804333" y="3714750"/>
                </a:cubicBezTo>
                <a:cubicBezTo>
                  <a:pt x="620183" y="3699933"/>
                  <a:pt x="472016" y="3691467"/>
                  <a:pt x="359833" y="3702050"/>
                </a:cubicBezTo>
                <a:cubicBezTo>
                  <a:pt x="247650" y="3712633"/>
                  <a:pt x="186266" y="3754967"/>
                  <a:pt x="131233" y="3778250"/>
                </a:cubicBezTo>
                <a:cubicBezTo>
                  <a:pt x="76200" y="3801533"/>
                  <a:pt x="46566" y="3845983"/>
                  <a:pt x="29633" y="3841750"/>
                </a:cubicBezTo>
                <a:cubicBezTo>
                  <a:pt x="12700" y="3837517"/>
                  <a:pt x="33866" y="3812117"/>
                  <a:pt x="29633" y="3752850"/>
                </a:cubicBezTo>
                <a:cubicBezTo>
                  <a:pt x="25400" y="3693583"/>
                  <a:pt x="8466" y="3655483"/>
                  <a:pt x="4233" y="3486150"/>
                </a:cubicBezTo>
                <a:cubicBezTo>
                  <a:pt x="0" y="3316817"/>
                  <a:pt x="4233" y="2736850"/>
                  <a:pt x="4233" y="2736850"/>
                </a:cubicBezTo>
                <a:lnTo>
                  <a:pt x="4233" y="1733550"/>
                </a:lnTo>
                <a:cubicBezTo>
                  <a:pt x="4233" y="1428750"/>
                  <a:pt x="2116" y="1123950"/>
                  <a:pt x="4233" y="908050"/>
                </a:cubicBezTo>
                <a:cubicBezTo>
                  <a:pt x="6350" y="692150"/>
                  <a:pt x="12700" y="546100"/>
                  <a:pt x="16933" y="438150"/>
                </a:cubicBezTo>
                <a:cubicBezTo>
                  <a:pt x="21166" y="330200"/>
                  <a:pt x="27516" y="306917"/>
                  <a:pt x="29633" y="260350"/>
                </a:cubicBezTo>
                <a:cubicBezTo>
                  <a:pt x="31750" y="213783"/>
                  <a:pt x="2116" y="182033"/>
                  <a:pt x="16933" y="146050"/>
                </a:cubicBezTo>
                <a:close/>
              </a:path>
            </a:pathLst>
          </a:cu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 w="3175">
            <a:solidFill>
              <a:srgbClr val="00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C'est bizarre cette espèce de cage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Qui me bloque la poitrine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Ca m'empêche presque de respirer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me demande si tout à l'heure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Mes parents se douteront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Que je suis en train de pleurer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Oh surtout ne pas se retourner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Ni des yeux ni de la tête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Ne pas regarder derrière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Seulement voir ce que je me suis promis</a:t>
            </a:r>
          </a:p>
          <a:p>
            <a:pPr algn="ctr"/>
            <a:endParaRPr lang="fr-FR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2" name="Forme libre 31"/>
          <p:cNvSpPr/>
          <p:nvPr/>
        </p:nvSpPr>
        <p:spPr>
          <a:xfrm>
            <a:off x="4392000" y="36000"/>
            <a:ext cx="4398300" cy="6120000"/>
          </a:xfrm>
          <a:custGeom>
            <a:avLst/>
            <a:gdLst>
              <a:gd name="connsiteX0" fmla="*/ 16933 w 3128433"/>
              <a:gd name="connsiteY0" fmla="*/ 146050 h 3890433"/>
              <a:gd name="connsiteX1" fmla="*/ 118533 w 3128433"/>
              <a:gd name="connsiteY1" fmla="*/ 44450 h 3890433"/>
              <a:gd name="connsiteX2" fmla="*/ 283633 w 3128433"/>
              <a:gd name="connsiteY2" fmla="*/ 6350 h 3890433"/>
              <a:gd name="connsiteX3" fmla="*/ 728133 w 3128433"/>
              <a:gd name="connsiteY3" fmla="*/ 6350 h 3890433"/>
              <a:gd name="connsiteX4" fmla="*/ 1096433 w 3128433"/>
              <a:gd name="connsiteY4" fmla="*/ 19050 h 3890433"/>
              <a:gd name="connsiteX5" fmla="*/ 1566333 w 3128433"/>
              <a:gd name="connsiteY5" fmla="*/ 69850 h 3890433"/>
              <a:gd name="connsiteX6" fmla="*/ 1871133 w 3128433"/>
              <a:gd name="connsiteY6" fmla="*/ 95250 h 3890433"/>
              <a:gd name="connsiteX7" fmla="*/ 2315633 w 3128433"/>
              <a:gd name="connsiteY7" fmla="*/ 95250 h 3890433"/>
              <a:gd name="connsiteX8" fmla="*/ 2607733 w 3128433"/>
              <a:gd name="connsiteY8" fmla="*/ 107950 h 3890433"/>
              <a:gd name="connsiteX9" fmla="*/ 2887133 w 3128433"/>
              <a:gd name="connsiteY9" fmla="*/ 82550 h 3890433"/>
              <a:gd name="connsiteX10" fmla="*/ 3077633 w 3128433"/>
              <a:gd name="connsiteY10" fmla="*/ 57150 h 3890433"/>
              <a:gd name="connsiteX11" fmla="*/ 3077633 w 3128433"/>
              <a:gd name="connsiteY11" fmla="*/ 57150 h 3890433"/>
              <a:gd name="connsiteX12" fmla="*/ 3052233 w 3128433"/>
              <a:gd name="connsiteY12" fmla="*/ 209550 h 3890433"/>
              <a:gd name="connsiteX13" fmla="*/ 3064933 w 3128433"/>
              <a:gd name="connsiteY13" fmla="*/ 323850 h 3890433"/>
              <a:gd name="connsiteX14" fmla="*/ 3014133 w 3128433"/>
              <a:gd name="connsiteY14" fmla="*/ 438150 h 3890433"/>
              <a:gd name="connsiteX15" fmla="*/ 3090333 w 3128433"/>
              <a:gd name="connsiteY15" fmla="*/ 527050 h 3890433"/>
              <a:gd name="connsiteX16" fmla="*/ 3077633 w 3128433"/>
              <a:gd name="connsiteY16" fmla="*/ 679450 h 3890433"/>
              <a:gd name="connsiteX17" fmla="*/ 3090333 w 3128433"/>
              <a:gd name="connsiteY17" fmla="*/ 768350 h 3890433"/>
              <a:gd name="connsiteX18" fmla="*/ 3052233 w 3128433"/>
              <a:gd name="connsiteY18" fmla="*/ 1047750 h 3890433"/>
              <a:gd name="connsiteX19" fmla="*/ 3064933 w 3128433"/>
              <a:gd name="connsiteY19" fmla="*/ 1276350 h 3890433"/>
              <a:gd name="connsiteX20" fmla="*/ 3039533 w 3128433"/>
              <a:gd name="connsiteY20" fmla="*/ 1428750 h 3890433"/>
              <a:gd name="connsiteX21" fmla="*/ 3052233 w 3128433"/>
              <a:gd name="connsiteY21" fmla="*/ 1555750 h 3890433"/>
              <a:gd name="connsiteX22" fmla="*/ 3014133 w 3128433"/>
              <a:gd name="connsiteY22" fmla="*/ 1670050 h 3890433"/>
              <a:gd name="connsiteX23" fmla="*/ 3039533 w 3128433"/>
              <a:gd name="connsiteY23" fmla="*/ 1758950 h 3890433"/>
              <a:gd name="connsiteX24" fmla="*/ 3052233 w 3128433"/>
              <a:gd name="connsiteY24" fmla="*/ 1822450 h 3890433"/>
              <a:gd name="connsiteX25" fmla="*/ 3052233 w 3128433"/>
              <a:gd name="connsiteY25" fmla="*/ 1936750 h 3890433"/>
              <a:gd name="connsiteX26" fmla="*/ 3064933 w 3128433"/>
              <a:gd name="connsiteY26" fmla="*/ 2076450 h 3890433"/>
              <a:gd name="connsiteX27" fmla="*/ 3052233 w 3128433"/>
              <a:gd name="connsiteY27" fmla="*/ 2241550 h 3890433"/>
              <a:gd name="connsiteX28" fmla="*/ 3064933 w 3128433"/>
              <a:gd name="connsiteY28" fmla="*/ 2330450 h 3890433"/>
              <a:gd name="connsiteX29" fmla="*/ 3026833 w 3128433"/>
              <a:gd name="connsiteY29" fmla="*/ 2432050 h 3890433"/>
              <a:gd name="connsiteX30" fmla="*/ 3077633 w 3128433"/>
              <a:gd name="connsiteY30" fmla="*/ 2533650 h 3890433"/>
              <a:gd name="connsiteX31" fmla="*/ 3077633 w 3128433"/>
              <a:gd name="connsiteY31" fmla="*/ 2686050 h 3890433"/>
              <a:gd name="connsiteX32" fmla="*/ 3090333 w 3128433"/>
              <a:gd name="connsiteY32" fmla="*/ 2787650 h 3890433"/>
              <a:gd name="connsiteX33" fmla="*/ 3090333 w 3128433"/>
              <a:gd name="connsiteY33" fmla="*/ 2889250 h 3890433"/>
              <a:gd name="connsiteX34" fmla="*/ 3103033 w 3128433"/>
              <a:gd name="connsiteY34" fmla="*/ 3079750 h 3890433"/>
              <a:gd name="connsiteX35" fmla="*/ 3115733 w 3128433"/>
              <a:gd name="connsiteY35" fmla="*/ 3206750 h 3890433"/>
              <a:gd name="connsiteX36" fmla="*/ 3103033 w 3128433"/>
              <a:gd name="connsiteY36" fmla="*/ 3359150 h 3890433"/>
              <a:gd name="connsiteX37" fmla="*/ 2963333 w 3128433"/>
              <a:gd name="connsiteY37" fmla="*/ 3524250 h 3890433"/>
              <a:gd name="connsiteX38" fmla="*/ 2722033 w 3128433"/>
              <a:gd name="connsiteY38" fmla="*/ 3740150 h 3890433"/>
              <a:gd name="connsiteX39" fmla="*/ 2531533 w 3128433"/>
              <a:gd name="connsiteY39" fmla="*/ 3867150 h 3890433"/>
              <a:gd name="connsiteX40" fmla="*/ 2226733 w 3128433"/>
              <a:gd name="connsiteY40" fmla="*/ 3879850 h 3890433"/>
              <a:gd name="connsiteX41" fmla="*/ 1820333 w 3128433"/>
              <a:gd name="connsiteY41" fmla="*/ 3816350 h 3890433"/>
              <a:gd name="connsiteX42" fmla="*/ 1464733 w 3128433"/>
              <a:gd name="connsiteY42" fmla="*/ 3790950 h 3890433"/>
              <a:gd name="connsiteX43" fmla="*/ 804333 w 3128433"/>
              <a:gd name="connsiteY43" fmla="*/ 3714750 h 3890433"/>
              <a:gd name="connsiteX44" fmla="*/ 359833 w 3128433"/>
              <a:gd name="connsiteY44" fmla="*/ 3702050 h 3890433"/>
              <a:gd name="connsiteX45" fmla="*/ 131233 w 3128433"/>
              <a:gd name="connsiteY45" fmla="*/ 3778250 h 3890433"/>
              <a:gd name="connsiteX46" fmla="*/ 29633 w 3128433"/>
              <a:gd name="connsiteY46" fmla="*/ 3841750 h 3890433"/>
              <a:gd name="connsiteX47" fmla="*/ 29633 w 3128433"/>
              <a:gd name="connsiteY47" fmla="*/ 3752850 h 3890433"/>
              <a:gd name="connsiteX48" fmla="*/ 4233 w 3128433"/>
              <a:gd name="connsiteY48" fmla="*/ 3486150 h 3890433"/>
              <a:gd name="connsiteX49" fmla="*/ 4233 w 3128433"/>
              <a:gd name="connsiteY49" fmla="*/ 2736850 h 3890433"/>
              <a:gd name="connsiteX50" fmla="*/ 4233 w 3128433"/>
              <a:gd name="connsiteY50" fmla="*/ 1733550 h 3890433"/>
              <a:gd name="connsiteX51" fmla="*/ 4233 w 3128433"/>
              <a:gd name="connsiteY51" fmla="*/ 908050 h 3890433"/>
              <a:gd name="connsiteX52" fmla="*/ 16933 w 3128433"/>
              <a:gd name="connsiteY52" fmla="*/ 438150 h 3890433"/>
              <a:gd name="connsiteX53" fmla="*/ 29633 w 3128433"/>
              <a:gd name="connsiteY53" fmla="*/ 260350 h 3890433"/>
              <a:gd name="connsiteX54" fmla="*/ 16933 w 3128433"/>
              <a:gd name="connsiteY54" fmla="*/ 146050 h 389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128433" h="3890433">
                <a:moveTo>
                  <a:pt x="16933" y="146050"/>
                </a:moveTo>
                <a:cubicBezTo>
                  <a:pt x="31750" y="110067"/>
                  <a:pt x="74083" y="67733"/>
                  <a:pt x="118533" y="44450"/>
                </a:cubicBezTo>
                <a:cubicBezTo>
                  <a:pt x="162983" y="21167"/>
                  <a:pt x="182033" y="12700"/>
                  <a:pt x="283633" y="6350"/>
                </a:cubicBezTo>
                <a:cubicBezTo>
                  <a:pt x="385233" y="0"/>
                  <a:pt x="592666" y="4233"/>
                  <a:pt x="728133" y="6350"/>
                </a:cubicBezTo>
                <a:cubicBezTo>
                  <a:pt x="863600" y="8467"/>
                  <a:pt x="956733" y="8467"/>
                  <a:pt x="1096433" y="19050"/>
                </a:cubicBezTo>
                <a:cubicBezTo>
                  <a:pt x="1236133" y="29633"/>
                  <a:pt x="1437216" y="57150"/>
                  <a:pt x="1566333" y="69850"/>
                </a:cubicBezTo>
                <a:cubicBezTo>
                  <a:pt x="1695450" y="82550"/>
                  <a:pt x="1746250" y="91017"/>
                  <a:pt x="1871133" y="95250"/>
                </a:cubicBezTo>
                <a:cubicBezTo>
                  <a:pt x="1996016" y="99483"/>
                  <a:pt x="2192866" y="93133"/>
                  <a:pt x="2315633" y="95250"/>
                </a:cubicBezTo>
                <a:cubicBezTo>
                  <a:pt x="2438400" y="97367"/>
                  <a:pt x="2512483" y="110067"/>
                  <a:pt x="2607733" y="107950"/>
                </a:cubicBezTo>
                <a:cubicBezTo>
                  <a:pt x="2702983" y="105833"/>
                  <a:pt x="2808816" y="91017"/>
                  <a:pt x="2887133" y="82550"/>
                </a:cubicBezTo>
                <a:cubicBezTo>
                  <a:pt x="2965450" y="74083"/>
                  <a:pt x="3077633" y="57150"/>
                  <a:pt x="3077633" y="57150"/>
                </a:cubicBezTo>
                <a:lnTo>
                  <a:pt x="3077633" y="57150"/>
                </a:lnTo>
                <a:cubicBezTo>
                  <a:pt x="3073400" y="82550"/>
                  <a:pt x="3054350" y="165100"/>
                  <a:pt x="3052233" y="209550"/>
                </a:cubicBezTo>
                <a:cubicBezTo>
                  <a:pt x="3050116" y="254000"/>
                  <a:pt x="3071283" y="285750"/>
                  <a:pt x="3064933" y="323850"/>
                </a:cubicBezTo>
                <a:cubicBezTo>
                  <a:pt x="3058583" y="361950"/>
                  <a:pt x="3009900" y="404283"/>
                  <a:pt x="3014133" y="438150"/>
                </a:cubicBezTo>
                <a:cubicBezTo>
                  <a:pt x="3018366" y="472017"/>
                  <a:pt x="3079750" y="486833"/>
                  <a:pt x="3090333" y="527050"/>
                </a:cubicBezTo>
                <a:cubicBezTo>
                  <a:pt x="3100916" y="567267"/>
                  <a:pt x="3077633" y="639233"/>
                  <a:pt x="3077633" y="679450"/>
                </a:cubicBezTo>
                <a:cubicBezTo>
                  <a:pt x="3077633" y="719667"/>
                  <a:pt x="3094566" y="706967"/>
                  <a:pt x="3090333" y="768350"/>
                </a:cubicBezTo>
                <a:cubicBezTo>
                  <a:pt x="3086100" y="829733"/>
                  <a:pt x="3056466" y="963083"/>
                  <a:pt x="3052233" y="1047750"/>
                </a:cubicBezTo>
                <a:cubicBezTo>
                  <a:pt x="3048000" y="1132417"/>
                  <a:pt x="3067050" y="1212850"/>
                  <a:pt x="3064933" y="1276350"/>
                </a:cubicBezTo>
                <a:cubicBezTo>
                  <a:pt x="3062816" y="1339850"/>
                  <a:pt x="3041650" y="1382183"/>
                  <a:pt x="3039533" y="1428750"/>
                </a:cubicBezTo>
                <a:cubicBezTo>
                  <a:pt x="3037416" y="1475317"/>
                  <a:pt x="3056466" y="1515533"/>
                  <a:pt x="3052233" y="1555750"/>
                </a:cubicBezTo>
                <a:cubicBezTo>
                  <a:pt x="3048000" y="1595967"/>
                  <a:pt x="3016250" y="1636183"/>
                  <a:pt x="3014133" y="1670050"/>
                </a:cubicBezTo>
                <a:cubicBezTo>
                  <a:pt x="3012016" y="1703917"/>
                  <a:pt x="3033183" y="1733550"/>
                  <a:pt x="3039533" y="1758950"/>
                </a:cubicBezTo>
                <a:cubicBezTo>
                  <a:pt x="3045883" y="1784350"/>
                  <a:pt x="3050116" y="1792817"/>
                  <a:pt x="3052233" y="1822450"/>
                </a:cubicBezTo>
                <a:cubicBezTo>
                  <a:pt x="3054350" y="1852083"/>
                  <a:pt x="3050116" y="1894417"/>
                  <a:pt x="3052233" y="1936750"/>
                </a:cubicBezTo>
                <a:cubicBezTo>
                  <a:pt x="3054350" y="1979083"/>
                  <a:pt x="3064933" y="2025650"/>
                  <a:pt x="3064933" y="2076450"/>
                </a:cubicBezTo>
                <a:cubicBezTo>
                  <a:pt x="3064933" y="2127250"/>
                  <a:pt x="3052233" y="2199217"/>
                  <a:pt x="3052233" y="2241550"/>
                </a:cubicBezTo>
                <a:cubicBezTo>
                  <a:pt x="3052233" y="2283883"/>
                  <a:pt x="3069166" y="2298700"/>
                  <a:pt x="3064933" y="2330450"/>
                </a:cubicBezTo>
                <a:cubicBezTo>
                  <a:pt x="3060700" y="2362200"/>
                  <a:pt x="3024716" y="2398183"/>
                  <a:pt x="3026833" y="2432050"/>
                </a:cubicBezTo>
                <a:cubicBezTo>
                  <a:pt x="3028950" y="2465917"/>
                  <a:pt x="3069166" y="2491317"/>
                  <a:pt x="3077633" y="2533650"/>
                </a:cubicBezTo>
                <a:cubicBezTo>
                  <a:pt x="3086100" y="2575983"/>
                  <a:pt x="3075516" y="2643717"/>
                  <a:pt x="3077633" y="2686050"/>
                </a:cubicBezTo>
                <a:cubicBezTo>
                  <a:pt x="3079750" y="2728383"/>
                  <a:pt x="3088216" y="2753783"/>
                  <a:pt x="3090333" y="2787650"/>
                </a:cubicBezTo>
                <a:cubicBezTo>
                  <a:pt x="3092450" y="2821517"/>
                  <a:pt x="3088216" y="2840567"/>
                  <a:pt x="3090333" y="2889250"/>
                </a:cubicBezTo>
                <a:cubicBezTo>
                  <a:pt x="3092450" y="2937933"/>
                  <a:pt x="3098800" y="3026833"/>
                  <a:pt x="3103033" y="3079750"/>
                </a:cubicBezTo>
                <a:cubicBezTo>
                  <a:pt x="3107266" y="3132667"/>
                  <a:pt x="3115733" y="3160183"/>
                  <a:pt x="3115733" y="3206750"/>
                </a:cubicBezTo>
                <a:cubicBezTo>
                  <a:pt x="3115733" y="3253317"/>
                  <a:pt x="3128433" y="3306233"/>
                  <a:pt x="3103033" y="3359150"/>
                </a:cubicBezTo>
                <a:cubicBezTo>
                  <a:pt x="3077633" y="3412067"/>
                  <a:pt x="3026833" y="3460750"/>
                  <a:pt x="2963333" y="3524250"/>
                </a:cubicBezTo>
                <a:cubicBezTo>
                  <a:pt x="2899833" y="3587750"/>
                  <a:pt x="2794000" y="3683000"/>
                  <a:pt x="2722033" y="3740150"/>
                </a:cubicBezTo>
                <a:cubicBezTo>
                  <a:pt x="2650066" y="3797300"/>
                  <a:pt x="2614083" y="3843867"/>
                  <a:pt x="2531533" y="3867150"/>
                </a:cubicBezTo>
                <a:cubicBezTo>
                  <a:pt x="2448983" y="3890433"/>
                  <a:pt x="2345266" y="3888317"/>
                  <a:pt x="2226733" y="3879850"/>
                </a:cubicBezTo>
                <a:cubicBezTo>
                  <a:pt x="2108200" y="3871383"/>
                  <a:pt x="1947333" y="3831167"/>
                  <a:pt x="1820333" y="3816350"/>
                </a:cubicBezTo>
                <a:cubicBezTo>
                  <a:pt x="1693333" y="3801533"/>
                  <a:pt x="1634066" y="3807883"/>
                  <a:pt x="1464733" y="3790950"/>
                </a:cubicBezTo>
                <a:cubicBezTo>
                  <a:pt x="1295400" y="3774017"/>
                  <a:pt x="988483" y="3729567"/>
                  <a:pt x="804333" y="3714750"/>
                </a:cubicBezTo>
                <a:cubicBezTo>
                  <a:pt x="620183" y="3699933"/>
                  <a:pt x="472016" y="3691467"/>
                  <a:pt x="359833" y="3702050"/>
                </a:cubicBezTo>
                <a:cubicBezTo>
                  <a:pt x="247650" y="3712633"/>
                  <a:pt x="186266" y="3754967"/>
                  <a:pt x="131233" y="3778250"/>
                </a:cubicBezTo>
                <a:cubicBezTo>
                  <a:pt x="76200" y="3801533"/>
                  <a:pt x="46566" y="3845983"/>
                  <a:pt x="29633" y="3841750"/>
                </a:cubicBezTo>
                <a:cubicBezTo>
                  <a:pt x="12700" y="3837517"/>
                  <a:pt x="33866" y="3812117"/>
                  <a:pt x="29633" y="3752850"/>
                </a:cubicBezTo>
                <a:cubicBezTo>
                  <a:pt x="25400" y="3693583"/>
                  <a:pt x="8466" y="3655483"/>
                  <a:pt x="4233" y="3486150"/>
                </a:cubicBezTo>
                <a:cubicBezTo>
                  <a:pt x="0" y="3316817"/>
                  <a:pt x="4233" y="2736850"/>
                  <a:pt x="4233" y="2736850"/>
                </a:cubicBezTo>
                <a:lnTo>
                  <a:pt x="4233" y="1733550"/>
                </a:lnTo>
                <a:cubicBezTo>
                  <a:pt x="4233" y="1428750"/>
                  <a:pt x="2116" y="1123950"/>
                  <a:pt x="4233" y="908050"/>
                </a:cubicBezTo>
                <a:cubicBezTo>
                  <a:pt x="6350" y="692150"/>
                  <a:pt x="12700" y="546100"/>
                  <a:pt x="16933" y="438150"/>
                </a:cubicBezTo>
                <a:cubicBezTo>
                  <a:pt x="21166" y="330200"/>
                  <a:pt x="27516" y="306917"/>
                  <a:pt x="29633" y="260350"/>
                </a:cubicBezTo>
                <a:cubicBezTo>
                  <a:pt x="31750" y="213783"/>
                  <a:pt x="2116" y="182033"/>
                  <a:pt x="16933" y="146050"/>
                </a:cubicBezTo>
                <a:close/>
              </a:path>
            </a:pathLst>
          </a:cu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 w="3175">
            <a:solidFill>
              <a:srgbClr val="00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Et pourquoi et où et comment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Il est 7 heures moins 5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me suis rendormi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Dans ce train qui s'éloigne un peu plus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Oh surtout ne plus se retourner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Jamais</a:t>
            </a:r>
            <a:endParaRPr lang="fr-FR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Forme libre 33"/>
          <p:cNvSpPr/>
          <p:nvPr/>
        </p:nvSpPr>
        <p:spPr>
          <a:xfrm>
            <a:off x="4392000" y="36000"/>
            <a:ext cx="4398300" cy="6120000"/>
          </a:xfrm>
          <a:custGeom>
            <a:avLst/>
            <a:gdLst>
              <a:gd name="connsiteX0" fmla="*/ 16933 w 3128433"/>
              <a:gd name="connsiteY0" fmla="*/ 146050 h 3890433"/>
              <a:gd name="connsiteX1" fmla="*/ 118533 w 3128433"/>
              <a:gd name="connsiteY1" fmla="*/ 44450 h 3890433"/>
              <a:gd name="connsiteX2" fmla="*/ 283633 w 3128433"/>
              <a:gd name="connsiteY2" fmla="*/ 6350 h 3890433"/>
              <a:gd name="connsiteX3" fmla="*/ 728133 w 3128433"/>
              <a:gd name="connsiteY3" fmla="*/ 6350 h 3890433"/>
              <a:gd name="connsiteX4" fmla="*/ 1096433 w 3128433"/>
              <a:gd name="connsiteY4" fmla="*/ 19050 h 3890433"/>
              <a:gd name="connsiteX5" fmla="*/ 1566333 w 3128433"/>
              <a:gd name="connsiteY5" fmla="*/ 69850 h 3890433"/>
              <a:gd name="connsiteX6" fmla="*/ 1871133 w 3128433"/>
              <a:gd name="connsiteY6" fmla="*/ 95250 h 3890433"/>
              <a:gd name="connsiteX7" fmla="*/ 2315633 w 3128433"/>
              <a:gd name="connsiteY7" fmla="*/ 95250 h 3890433"/>
              <a:gd name="connsiteX8" fmla="*/ 2607733 w 3128433"/>
              <a:gd name="connsiteY8" fmla="*/ 107950 h 3890433"/>
              <a:gd name="connsiteX9" fmla="*/ 2887133 w 3128433"/>
              <a:gd name="connsiteY9" fmla="*/ 82550 h 3890433"/>
              <a:gd name="connsiteX10" fmla="*/ 3077633 w 3128433"/>
              <a:gd name="connsiteY10" fmla="*/ 57150 h 3890433"/>
              <a:gd name="connsiteX11" fmla="*/ 3077633 w 3128433"/>
              <a:gd name="connsiteY11" fmla="*/ 57150 h 3890433"/>
              <a:gd name="connsiteX12" fmla="*/ 3052233 w 3128433"/>
              <a:gd name="connsiteY12" fmla="*/ 209550 h 3890433"/>
              <a:gd name="connsiteX13" fmla="*/ 3064933 w 3128433"/>
              <a:gd name="connsiteY13" fmla="*/ 323850 h 3890433"/>
              <a:gd name="connsiteX14" fmla="*/ 3014133 w 3128433"/>
              <a:gd name="connsiteY14" fmla="*/ 438150 h 3890433"/>
              <a:gd name="connsiteX15" fmla="*/ 3090333 w 3128433"/>
              <a:gd name="connsiteY15" fmla="*/ 527050 h 3890433"/>
              <a:gd name="connsiteX16" fmla="*/ 3077633 w 3128433"/>
              <a:gd name="connsiteY16" fmla="*/ 679450 h 3890433"/>
              <a:gd name="connsiteX17" fmla="*/ 3090333 w 3128433"/>
              <a:gd name="connsiteY17" fmla="*/ 768350 h 3890433"/>
              <a:gd name="connsiteX18" fmla="*/ 3052233 w 3128433"/>
              <a:gd name="connsiteY18" fmla="*/ 1047750 h 3890433"/>
              <a:gd name="connsiteX19" fmla="*/ 3064933 w 3128433"/>
              <a:gd name="connsiteY19" fmla="*/ 1276350 h 3890433"/>
              <a:gd name="connsiteX20" fmla="*/ 3039533 w 3128433"/>
              <a:gd name="connsiteY20" fmla="*/ 1428750 h 3890433"/>
              <a:gd name="connsiteX21" fmla="*/ 3052233 w 3128433"/>
              <a:gd name="connsiteY21" fmla="*/ 1555750 h 3890433"/>
              <a:gd name="connsiteX22" fmla="*/ 3014133 w 3128433"/>
              <a:gd name="connsiteY22" fmla="*/ 1670050 h 3890433"/>
              <a:gd name="connsiteX23" fmla="*/ 3039533 w 3128433"/>
              <a:gd name="connsiteY23" fmla="*/ 1758950 h 3890433"/>
              <a:gd name="connsiteX24" fmla="*/ 3052233 w 3128433"/>
              <a:gd name="connsiteY24" fmla="*/ 1822450 h 3890433"/>
              <a:gd name="connsiteX25" fmla="*/ 3052233 w 3128433"/>
              <a:gd name="connsiteY25" fmla="*/ 1936750 h 3890433"/>
              <a:gd name="connsiteX26" fmla="*/ 3064933 w 3128433"/>
              <a:gd name="connsiteY26" fmla="*/ 2076450 h 3890433"/>
              <a:gd name="connsiteX27" fmla="*/ 3052233 w 3128433"/>
              <a:gd name="connsiteY27" fmla="*/ 2241550 h 3890433"/>
              <a:gd name="connsiteX28" fmla="*/ 3064933 w 3128433"/>
              <a:gd name="connsiteY28" fmla="*/ 2330450 h 3890433"/>
              <a:gd name="connsiteX29" fmla="*/ 3026833 w 3128433"/>
              <a:gd name="connsiteY29" fmla="*/ 2432050 h 3890433"/>
              <a:gd name="connsiteX30" fmla="*/ 3077633 w 3128433"/>
              <a:gd name="connsiteY30" fmla="*/ 2533650 h 3890433"/>
              <a:gd name="connsiteX31" fmla="*/ 3077633 w 3128433"/>
              <a:gd name="connsiteY31" fmla="*/ 2686050 h 3890433"/>
              <a:gd name="connsiteX32" fmla="*/ 3090333 w 3128433"/>
              <a:gd name="connsiteY32" fmla="*/ 2787650 h 3890433"/>
              <a:gd name="connsiteX33" fmla="*/ 3090333 w 3128433"/>
              <a:gd name="connsiteY33" fmla="*/ 2889250 h 3890433"/>
              <a:gd name="connsiteX34" fmla="*/ 3103033 w 3128433"/>
              <a:gd name="connsiteY34" fmla="*/ 3079750 h 3890433"/>
              <a:gd name="connsiteX35" fmla="*/ 3115733 w 3128433"/>
              <a:gd name="connsiteY35" fmla="*/ 3206750 h 3890433"/>
              <a:gd name="connsiteX36" fmla="*/ 3103033 w 3128433"/>
              <a:gd name="connsiteY36" fmla="*/ 3359150 h 3890433"/>
              <a:gd name="connsiteX37" fmla="*/ 2963333 w 3128433"/>
              <a:gd name="connsiteY37" fmla="*/ 3524250 h 3890433"/>
              <a:gd name="connsiteX38" fmla="*/ 2722033 w 3128433"/>
              <a:gd name="connsiteY38" fmla="*/ 3740150 h 3890433"/>
              <a:gd name="connsiteX39" fmla="*/ 2531533 w 3128433"/>
              <a:gd name="connsiteY39" fmla="*/ 3867150 h 3890433"/>
              <a:gd name="connsiteX40" fmla="*/ 2226733 w 3128433"/>
              <a:gd name="connsiteY40" fmla="*/ 3879850 h 3890433"/>
              <a:gd name="connsiteX41" fmla="*/ 1820333 w 3128433"/>
              <a:gd name="connsiteY41" fmla="*/ 3816350 h 3890433"/>
              <a:gd name="connsiteX42" fmla="*/ 1464733 w 3128433"/>
              <a:gd name="connsiteY42" fmla="*/ 3790950 h 3890433"/>
              <a:gd name="connsiteX43" fmla="*/ 804333 w 3128433"/>
              <a:gd name="connsiteY43" fmla="*/ 3714750 h 3890433"/>
              <a:gd name="connsiteX44" fmla="*/ 359833 w 3128433"/>
              <a:gd name="connsiteY44" fmla="*/ 3702050 h 3890433"/>
              <a:gd name="connsiteX45" fmla="*/ 131233 w 3128433"/>
              <a:gd name="connsiteY45" fmla="*/ 3778250 h 3890433"/>
              <a:gd name="connsiteX46" fmla="*/ 29633 w 3128433"/>
              <a:gd name="connsiteY46" fmla="*/ 3841750 h 3890433"/>
              <a:gd name="connsiteX47" fmla="*/ 29633 w 3128433"/>
              <a:gd name="connsiteY47" fmla="*/ 3752850 h 3890433"/>
              <a:gd name="connsiteX48" fmla="*/ 4233 w 3128433"/>
              <a:gd name="connsiteY48" fmla="*/ 3486150 h 3890433"/>
              <a:gd name="connsiteX49" fmla="*/ 4233 w 3128433"/>
              <a:gd name="connsiteY49" fmla="*/ 2736850 h 3890433"/>
              <a:gd name="connsiteX50" fmla="*/ 4233 w 3128433"/>
              <a:gd name="connsiteY50" fmla="*/ 1733550 h 3890433"/>
              <a:gd name="connsiteX51" fmla="*/ 4233 w 3128433"/>
              <a:gd name="connsiteY51" fmla="*/ 908050 h 3890433"/>
              <a:gd name="connsiteX52" fmla="*/ 16933 w 3128433"/>
              <a:gd name="connsiteY52" fmla="*/ 438150 h 3890433"/>
              <a:gd name="connsiteX53" fmla="*/ 29633 w 3128433"/>
              <a:gd name="connsiteY53" fmla="*/ 260350 h 3890433"/>
              <a:gd name="connsiteX54" fmla="*/ 16933 w 3128433"/>
              <a:gd name="connsiteY54" fmla="*/ 146050 h 389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128433" h="3890433">
                <a:moveTo>
                  <a:pt x="16933" y="146050"/>
                </a:moveTo>
                <a:cubicBezTo>
                  <a:pt x="31750" y="110067"/>
                  <a:pt x="74083" y="67733"/>
                  <a:pt x="118533" y="44450"/>
                </a:cubicBezTo>
                <a:cubicBezTo>
                  <a:pt x="162983" y="21167"/>
                  <a:pt x="182033" y="12700"/>
                  <a:pt x="283633" y="6350"/>
                </a:cubicBezTo>
                <a:cubicBezTo>
                  <a:pt x="385233" y="0"/>
                  <a:pt x="592666" y="4233"/>
                  <a:pt x="728133" y="6350"/>
                </a:cubicBezTo>
                <a:cubicBezTo>
                  <a:pt x="863600" y="8467"/>
                  <a:pt x="956733" y="8467"/>
                  <a:pt x="1096433" y="19050"/>
                </a:cubicBezTo>
                <a:cubicBezTo>
                  <a:pt x="1236133" y="29633"/>
                  <a:pt x="1437216" y="57150"/>
                  <a:pt x="1566333" y="69850"/>
                </a:cubicBezTo>
                <a:cubicBezTo>
                  <a:pt x="1695450" y="82550"/>
                  <a:pt x="1746250" y="91017"/>
                  <a:pt x="1871133" y="95250"/>
                </a:cubicBezTo>
                <a:cubicBezTo>
                  <a:pt x="1996016" y="99483"/>
                  <a:pt x="2192866" y="93133"/>
                  <a:pt x="2315633" y="95250"/>
                </a:cubicBezTo>
                <a:cubicBezTo>
                  <a:pt x="2438400" y="97367"/>
                  <a:pt x="2512483" y="110067"/>
                  <a:pt x="2607733" y="107950"/>
                </a:cubicBezTo>
                <a:cubicBezTo>
                  <a:pt x="2702983" y="105833"/>
                  <a:pt x="2808816" y="91017"/>
                  <a:pt x="2887133" y="82550"/>
                </a:cubicBezTo>
                <a:cubicBezTo>
                  <a:pt x="2965450" y="74083"/>
                  <a:pt x="3077633" y="57150"/>
                  <a:pt x="3077633" y="57150"/>
                </a:cubicBezTo>
                <a:lnTo>
                  <a:pt x="3077633" y="57150"/>
                </a:lnTo>
                <a:cubicBezTo>
                  <a:pt x="3073400" y="82550"/>
                  <a:pt x="3054350" y="165100"/>
                  <a:pt x="3052233" y="209550"/>
                </a:cubicBezTo>
                <a:cubicBezTo>
                  <a:pt x="3050116" y="254000"/>
                  <a:pt x="3071283" y="285750"/>
                  <a:pt x="3064933" y="323850"/>
                </a:cubicBezTo>
                <a:cubicBezTo>
                  <a:pt x="3058583" y="361950"/>
                  <a:pt x="3009900" y="404283"/>
                  <a:pt x="3014133" y="438150"/>
                </a:cubicBezTo>
                <a:cubicBezTo>
                  <a:pt x="3018366" y="472017"/>
                  <a:pt x="3079750" y="486833"/>
                  <a:pt x="3090333" y="527050"/>
                </a:cubicBezTo>
                <a:cubicBezTo>
                  <a:pt x="3100916" y="567267"/>
                  <a:pt x="3077633" y="639233"/>
                  <a:pt x="3077633" y="679450"/>
                </a:cubicBezTo>
                <a:cubicBezTo>
                  <a:pt x="3077633" y="719667"/>
                  <a:pt x="3094566" y="706967"/>
                  <a:pt x="3090333" y="768350"/>
                </a:cubicBezTo>
                <a:cubicBezTo>
                  <a:pt x="3086100" y="829733"/>
                  <a:pt x="3056466" y="963083"/>
                  <a:pt x="3052233" y="1047750"/>
                </a:cubicBezTo>
                <a:cubicBezTo>
                  <a:pt x="3048000" y="1132417"/>
                  <a:pt x="3067050" y="1212850"/>
                  <a:pt x="3064933" y="1276350"/>
                </a:cubicBezTo>
                <a:cubicBezTo>
                  <a:pt x="3062816" y="1339850"/>
                  <a:pt x="3041650" y="1382183"/>
                  <a:pt x="3039533" y="1428750"/>
                </a:cubicBezTo>
                <a:cubicBezTo>
                  <a:pt x="3037416" y="1475317"/>
                  <a:pt x="3056466" y="1515533"/>
                  <a:pt x="3052233" y="1555750"/>
                </a:cubicBezTo>
                <a:cubicBezTo>
                  <a:pt x="3048000" y="1595967"/>
                  <a:pt x="3016250" y="1636183"/>
                  <a:pt x="3014133" y="1670050"/>
                </a:cubicBezTo>
                <a:cubicBezTo>
                  <a:pt x="3012016" y="1703917"/>
                  <a:pt x="3033183" y="1733550"/>
                  <a:pt x="3039533" y="1758950"/>
                </a:cubicBezTo>
                <a:cubicBezTo>
                  <a:pt x="3045883" y="1784350"/>
                  <a:pt x="3050116" y="1792817"/>
                  <a:pt x="3052233" y="1822450"/>
                </a:cubicBezTo>
                <a:cubicBezTo>
                  <a:pt x="3054350" y="1852083"/>
                  <a:pt x="3050116" y="1894417"/>
                  <a:pt x="3052233" y="1936750"/>
                </a:cubicBezTo>
                <a:cubicBezTo>
                  <a:pt x="3054350" y="1979083"/>
                  <a:pt x="3064933" y="2025650"/>
                  <a:pt x="3064933" y="2076450"/>
                </a:cubicBezTo>
                <a:cubicBezTo>
                  <a:pt x="3064933" y="2127250"/>
                  <a:pt x="3052233" y="2199217"/>
                  <a:pt x="3052233" y="2241550"/>
                </a:cubicBezTo>
                <a:cubicBezTo>
                  <a:pt x="3052233" y="2283883"/>
                  <a:pt x="3069166" y="2298700"/>
                  <a:pt x="3064933" y="2330450"/>
                </a:cubicBezTo>
                <a:cubicBezTo>
                  <a:pt x="3060700" y="2362200"/>
                  <a:pt x="3024716" y="2398183"/>
                  <a:pt x="3026833" y="2432050"/>
                </a:cubicBezTo>
                <a:cubicBezTo>
                  <a:pt x="3028950" y="2465917"/>
                  <a:pt x="3069166" y="2491317"/>
                  <a:pt x="3077633" y="2533650"/>
                </a:cubicBezTo>
                <a:cubicBezTo>
                  <a:pt x="3086100" y="2575983"/>
                  <a:pt x="3075516" y="2643717"/>
                  <a:pt x="3077633" y="2686050"/>
                </a:cubicBezTo>
                <a:cubicBezTo>
                  <a:pt x="3079750" y="2728383"/>
                  <a:pt x="3088216" y="2753783"/>
                  <a:pt x="3090333" y="2787650"/>
                </a:cubicBezTo>
                <a:cubicBezTo>
                  <a:pt x="3092450" y="2821517"/>
                  <a:pt x="3088216" y="2840567"/>
                  <a:pt x="3090333" y="2889250"/>
                </a:cubicBezTo>
                <a:cubicBezTo>
                  <a:pt x="3092450" y="2937933"/>
                  <a:pt x="3098800" y="3026833"/>
                  <a:pt x="3103033" y="3079750"/>
                </a:cubicBezTo>
                <a:cubicBezTo>
                  <a:pt x="3107266" y="3132667"/>
                  <a:pt x="3115733" y="3160183"/>
                  <a:pt x="3115733" y="3206750"/>
                </a:cubicBezTo>
                <a:cubicBezTo>
                  <a:pt x="3115733" y="3253317"/>
                  <a:pt x="3128433" y="3306233"/>
                  <a:pt x="3103033" y="3359150"/>
                </a:cubicBezTo>
                <a:cubicBezTo>
                  <a:pt x="3077633" y="3412067"/>
                  <a:pt x="3026833" y="3460750"/>
                  <a:pt x="2963333" y="3524250"/>
                </a:cubicBezTo>
                <a:cubicBezTo>
                  <a:pt x="2899833" y="3587750"/>
                  <a:pt x="2794000" y="3683000"/>
                  <a:pt x="2722033" y="3740150"/>
                </a:cubicBezTo>
                <a:cubicBezTo>
                  <a:pt x="2650066" y="3797300"/>
                  <a:pt x="2614083" y="3843867"/>
                  <a:pt x="2531533" y="3867150"/>
                </a:cubicBezTo>
                <a:cubicBezTo>
                  <a:pt x="2448983" y="3890433"/>
                  <a:pt x="2345266" y="3888317"/>
                  <a:pt x="2226733" y="3879850"/>
                </a:cubicBezTo>
                <a:cubicBezTo>
                  <a:pt x="2108200" y="3871383"/>
                  <a:pt x="1947333" y="3831167"/>
                  <a:pt x="1820333" y="3816350"/>
                </a:cubicBezTo>
                <a:cubicBezTo>
                  <a:pt x="1693333" y="3801533"/>
                  <a:pt x="1634066" y="3807883"/>
                  <a:pt x="1464733" y="3790950"/>
                </a:cubicBezTo>
                <a:cubicBezTo>
                  <a:pt x="1295400" y="3774017"/>
                  <a:pt x="988483" y="3729567"/>
                  <a:pt x="804333" y="3714750"/>
                </a:cubicBezTo>
                <a:cubicBezTo>
                  <a:pt x="620183" y="3699933"/>
                  <a:pt x="472016" y="3691467"/>
                  <a:pt x="359833" y="3702050"/>
                </a:cubicBezTo>
                <a:cubicBezTo>
                  <a:pt x="247650" y="3712633"/>
                  <a:pt x="186266" y="3754967"/>
                  <a:pt x="131233" y="3778250"/>
                </a:cubicBezTo>
                <a:cubicBezTo>
                  <a:pt x="76200" y="3801533"/>
                  <a:pt x="46566" y="3845983"/>
                  <a:pt x="29633" y="3841750"/>
                </a:cubicBezTo>
                <a:cubicBezTo>
                  <a:pt x="12700" y="3837517"/>
                  <a:pt x="33866" y="3812117"/>
                  <a:pt x="29633" y="3752850"/>
                </a:cubicBezTo>
                <a:cubicBezTo>
                  <a:pt x="25400" y="3693583"/>
                  <a:pt x="8466" y="3655483"/>
                  <a:pt x="4233" y="3486150"/>
                </a:cubicBezTo>
                <a:cubicBezTo>
                  <a:pt x="0" y="3316817"/>
                  <a:pt x="4233" y="2736850"/>
                  <a:pt x="4233" y="2736850"/>
                </a:cubicBezTo>
                <a:lnTo>
                  <a:pt x="4233" y="1733550"/>
                </a:lnTo>
                <a:cubicBezTo>
                  <a:pt x="4233" y="1428750"/>
                  <a:pt x="2116" y="1123950"/>
                  <a:pt x="4233" y="908050"/>
                </a:cubicBezTo>
                <a:cubicBezTo>
                  <a:pt x="6350" y="692150"/>
                  <a:pt x="12700" y="546100"/>
                  <a:pt x="16933" y="438150"/>
                </a:cubicBezTo>
                <a:cubicBezTo>
                  <a:pt x="21166" y="330200"/>
                  <a:pt x="27516" y="306917"/>
                  <a:pt x="29633" y="260350"/>
                </a:cubicBezTo>
                <a:cubicBezTo>
                  <a:pt x="31750" y="213783"/>
                  <a:pt x="2116" y="182033"/>
                  <a:pt x="16933" y="146050"/>
                </a:cubicBezTo>
                <a:close/>
              </a:path>
            </a:pathLst>
          </a:cu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 w="3175">
            <a:solidFill>
              <a:srgbClr val="00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Mes chers parents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pars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vous aime mais je pars 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Vous n'aurez plus d'enfant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Ce soir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n' m'enfuis pas je vole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Comprenez bien je vole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Sans fumée sans alcool</a:t>
            </a:r>
            <a:b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2">
                    <a:lumMod val="50000"/>
                  </a:schemeClr>
                </a:solidFill>
              </a:rPr>
              <a:t>Je vole je vole</a:t>
            </a:r>
            <a:endParaRPr lang="fr-FR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9" name="Image 68" descr="Image3.jp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500430" y="5000636"/>
            <a:ext cx="1000100" cy="1543805"/>
          </a:xfrm>
          <a:prstGeom prst="rect">
            <a:avLst/>
          </a:prstGeom>
        </p:spPr>
      </p:pic>
      <p:pic>
        <p:nvPicPr>
          <p:cNvPr id="70" name="Image 69" descr="Image10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143504" y="5115705"/>
            <a:ext cx="1274684" cy="1155181"/>
          </a:xfrm>
          <a:prstGeom prst="rect">
            <a:avLst/>
          </a:prstGeom>
        </p:spPr>
      </p:pic>
      <p:cxnSp>
        <p:nvCxnSpPr>
          <p:cNvPr id="71" name="Connecteur en arc 70"/>
          <p:cNvCxnSpPr/>
          <p:nvPr/>
        </p:nvCxnSpPr>
        <p:spPr>
          <a:xfrm rot="10800000">
            <a:off x="4572000" y="5544333"/>
            <a:ext cx="714380" cy="142876"/>
          </a:xfrm>
          <a:prstGeom prst="curvedConnector3">
            <a:avLst>
              <a:gd name="adj1" fmla="val 58889"/>
            </a:avLst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ndAc>
      <p:stSnd>
        <p:snd r:embed="rId2" name="04 Je Vo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0"/>
                            </p:stCondLst>
                            <p:childTnLst>
                              <p:par>
                                <p:cTn id="18" presetID="54" presetClass="entr" presetSubtype="0" accel="100000" fill="hold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8000"/>
                            </p:stCondLst>
                            <p:childTnLst>
                              <p:par>
                                <p:cTn id="31" presetID="54" presetClass="entr" presetSubtype="0" accel="10000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0"/>
                            </p:stCondLst>
                            <p:childTnLst>
                              <p:par>
                                <p:cTn id="44" presetID="54" presetClass="entr" presetSubtype="0" accel="100000" fill="hold" grpId="0" nodeType="afterEffect">
                                  <p:stCondLst>
                                    <p:cond delay="4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nodeType="withEffect">
                                  <p:stCondLst>
                                    <p:cond delay="4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8000"/>
                            </p:stCondLst>
                            <p:childTnLst>
                              <p:par>
                                <p:cTn id="57" presetID="54" presetClass="entr" presetSubtype="0" accel="100000" fill="hold" grpId="0" nodeType="after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6000"/>
                            </p:stCondLst>
                            <p:childTnLst>
                              <p:par>
                                <p:cTn id="70" presetID="54" presetClass="entr" presetSubtype="0" accel="10000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6" grpId="0" animBg="1"/>
      <p:bldP spid="28" grpId="0" animBg="1"/>
      <p:bldP spid="32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e 79"/>
          <p:cNvGrpSpPr/>
          <p:nvPr/>
        </p:nvGrpSpPr>
        <p:grpSpPr>
          <a:xfrm>
            <a:off x="0" y="0"/>
            <a:ext cx="9143999" cy="6858000"/>
            <a:chOff x="0" y="0"/>
            <a:chExt cx="9143999" cy="6858000"/>
          </a:xfrm>
        </p:grpSpPr>
        <p:grpSp>
          <p:nvGrpSpPr>
            <p:cNvPr id="79" name="Groupe 78"/>
            <p:cNvGrpSpPr/>
            <p:nvPr/>
          </p:nvGrpSpPr>
          <p:grpSpPr>
            <a:xfrm>
              <a:off x="0" y="0"/>
              <a:ext cx="9143999" cy="6858000"/>
              <a:chOff x="0" y="0"/>
              <a:chExt cx="9143999" cy="6858000"/>
            </a:xfrm>
          </p:grpSpPr>
          <p:pic>
            <p:nvPicPr>
              <p:cNvPr id="2" name="Image 1" descr="8cd4da5d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0" y="9047"/>
                <a:ext cx="9143999" cy="6848953"/>
              </a:xfrm>
              <a:prstGeom prst="rect">
                <a:avLst/>
              </a:prstGeom>
            </p:spPr>
          </p:pic>
          <p:sp>
            <p:nvSpPr>
              <p:cNvPr id="5" name="Forme libre 4"/>
              <p:cNvSpPr/>
              <p:nvPr/>
            </p:nvSpPr>
            <p:spPr>
              <a:xfrm>
                <a:off x="563047" y="0"/>
                <a:ext cx="4068000" cy="6132159"/>
              </a:xfrm>
              <a:custGeom>
                <a:avLst/>
                <a:gdLst>
                  <a:gd name="connsiteX0" fmla="*/ 3695700 w 3710517"/>
                  <a:gd name="connsiteY0" fmla="*/ 2245783 h 5221816"/>
                  <a:gd name="connsiteX1" fmla="*/ 3708400 w 3710517"/>
                  <a:gd name="connsiteY1" fmla="*/ 4557183 h 5221816"/>
                  <a:gd name="connsiteX2" fmla="*/ 3695700 w 3710517"/>
                  <a:gd name="connsiteY2" fmla="*/ 4925483 h 5221816"/>
                  <a:gd name="connsiteX3" fmla="*/ 3695700 w 3710517"/>
                  <a:gd name="connsiteY3" fmla="*/ 5128683 h 5221816"/>
                  <a:gd name="connsiteX4" fmla="*/ 3695700 w 3710517"/>
                  <a:gd name="connsiteY4" fmla="*/ 5128683 h 5221816"/>
                  <a:gd name="connsiteX5" fmla="*/ 3695700 w 3710517"/>
                  <a:gd name="connsiteY5" fmla="*/ 5154083 h 5221816"/>
                  <a:gd name="connsiteX6" fmla="*/ 3606800 w 3710517"/>
                  <a:gd name="connsiteY6" fmla="*/ 5115983 h 5221816"/>
                  <a:gd name="connsiteX7" fmla="*/ 3403600 w 3710517"/>
                  <a:gd name="connsiteY7" fmla="*/ 5027083 h 5221816"/>
                  <a:gd name="connsiteX8" fmla="*/ 3048000 w 3710517"/>
                  <a:gd name="connsiteY8" fmla="*/ 4976283 h 5221816"/>
                  <a:gd name="connsiteX9" fmla="*/ 2679700 w 3710517"/>
                  <a:gd name="connsiteY9" fmla="*/ 5001683 h 5221816"/>
                  <a:gd name="connsiteX10" fmla="*/ 1879600 w 3710517"/>
                  <a:gd name="connsiteY10" fmla="*/ 5103283 h 5221816"/>
                  <a:gd name="connsiteX11" fmla="*/ 965200 w 3710517"/>
                  <a:gd name="connsiteY11" fmla="*/ 5204883 h 5221816"/>
                  <a:gd name="connsiteX12" fmla="*/ 355600 w 3710517"/>
                  <a:gd name="connsiteY12" fmla="*/ 5204883 h 5221816"/>
                  <a:gd name="connsiteX13" fmla="*/ 165100 w 3710517"/>
                  <a:gd name="connsiteY13" fmla="*/ 5192183 h 5221816"/>
                  <a:gd name="connsiteX14" fmla="*/ 165100 w 3710517"/>
                  <a:gd name="connsiteY14" fmla="*/ 5192183 h 5221816"/>
                  <a:gd name="connsiteX15" fmla="*/ 101600 w 3710517"/>
                  <a:gd name="connsiteY15" fmla="*/ 4785783 h 5221816"/>
                  <a:gd name="connsiteX16" fmla="*/ 25400 w 3710517"/>
                  <a:gd name="connsiteY16" fmla="*/ 3731683 h 5221816"/>
                  <a:gd name="connsiteX17" fmla="*/ 0 w 3710517"/>
                  <a:gd name="connsiteY17" fmla="*/ 2537883 h 5221816"/>
                  <a:gd name="connsiteX18" fmla="*/ 25400 w 3710517"/>
                  <a:gd name="connsiteY18" fmla="*/ 1407583 h 5221816"/>
                  <a:gd name="connsiteX19" fmla="*/ 114300 w 3710517"/>
                  <a:gd name="connsiteY19" fmla="*/ 416983 h 5221816"/>
                  <a:gd name="connsiteX20" fmla="*/ 139700 w 3710517"/>
                  <a:gd name="connsiteY20" fmla="*/ 213783 h 5221816"/>
                  <a:gd name="connsiteX21" fmla="*/ 165100 w 3710517"/>
                  <a:gd name="connsiteY21" fmla="*/ 175683 h 5221816"/>
                  <a:gd name="connsiteX22" fmla="*/ 508000 w 3710517"/>
                  <a:gd name="connsiteY22" fmla="*/ 201083 h 5221816"/>
                  <a:gd name="connsiteX23" fmla="*/ 1435100 w 3710517"/>
                  <a:gd name="connsiteY23" fmla="*/ 150283 h 5221816"/>
                  <a:gd name="connsiteX24" fmla="*/ 2654300 w 3710517"/>
                  <a:gd name="connsiteY24" fmla="*/ 23283 h 5221816"/>
                  <a:gd name="connsiteX25" fmla="*/ 3187700 w 3710517"/>
                  <a:gd name="connsiteY25" fmla="*/ 10583 h 5221816"/>
                  <a:gd name="connsiteX26" fmla="*/ 3517900 w 3710517"/>
                  <a:gd name="connsiteY26" fmla="*/ 74083 h 5221816"/>
                  <a:gd name="connsiteX27" fmla="*/ 3695700 w 3710517"/>
                  <a:gd name="connsiteY27" fmla="*/ 162983 h 5221816"/>
                  <a:gd name="connsiteX28" fmla="*/ 3695700 w 3710517"/>
                  <a:gd name="connsiteY28" fmla="*/ 162983 h 5221816"/>
                  <a:gd name="connsiteX29" fmla="*/ 3695700 w 3710517"/>
                  <a:gd name="connsiteY29" fmla="*/ 658283 h 5221816"/>
                  <a:gd name="connsiteX30" fmla="*/ 3708400 w 3710517"/>
                  <a:gd name="connsiteY30" fmla="*/ 1153583 h 5221816"/>
                  <a:gd name="connsiteX31" fmla="*/ 3708400 w 3710517"/>
                  <a:gd name="connsiteY31" fmla="*/ 1788583 h 5221816"/>
                  <a:gd name="connsiteX32" fmla="*/ 3695700 w 3710517"/>
                  <a:gd name="connsiteY32" fmla="*/ 2245783 h 5221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3710517" h="5221816">
                    <a:moveTo>
                      <a:pt x="3695700" y="2245783"/>
                    </a:moveTo>
                    <a:cubicBezTo>
                      <a:pt x="3695700" y="2707216"/>
                      <a:pt x="3708400" y="4110566"/>
                      <a:pt x="3708400" y="4557183"/>
                    </a:cubicBezTo>
                    <a:cubicBezTo>
                      <a:pt x="3708400" y="5003800"/>
                      <a:pt x="3697817" y="4830233"/>
                      <a:pt x="3695700" y="4925483"/>
                    </a:cubicBezTo>
                    <a:cubicBezTo>
                      <a:pt x="3693583" y="5020733"/>
                      <a:pt x="3695700" y="5128683"/>
                      <a:pt x="3695700" y="5128683"/>
                    </a:cubicBezTo>
                    <a:lnTo>
                      <a:pt x="3695700" y="5128683"/>
                    </a:lnTo>
                    <a:cubicBezTo>
                      <a:pt x="3695700" y="5132916"/>
                      <a:pt x="3710517" y="5156200"/>
                      <a:pt x="3695700" y="5154083"/>
                    </a:cubicBezTo>
                    <a:cubicBezTo>
                      <a:pt x="3680883" y="5151966"/>
                      <a:pt x="3606800" y="5115983"/>
                      <a:pt x="3606800" y="5115983"/>
                    </a:cubicBezTo>
                    <a:cubicBezTo>
                      <a:pt x="3558117" y="5094816"/>
                      <a:pt x="3496733" y="5050366"/>
                      <a:pt x="3403600" y="5027083"/>
                    </a:cubicBezTo>
                    <a:cubicBezTo>
                      <a:pt x="3310467" y="5003800"/>
                      <a:pt x="3168650" y="4980516"/>
                      <a:pt x="3048000" y="4976283"/>
                    </a:cubicBezTo>
                    <a:cubicBezTo>
                      <a:pt x="2927350" y="4972050"/>
                      <a:pt x="2874433" y="4980516"/>
                      <a:pt x="2679700" y="5001683"/>
                    </a:cubicBezTo>
                    <a:cubicBezTo>
                      <a:pt x="2484967" y="5022850"/>
                      <a:pt x="1879600" y="5103283"/>
                      <a:pt x="1879600" y="5103283"/>
                    </a:cubicBezTo>
                    <a:cubicBezTo>
                      <a:pt x="1593850" y="5137150"/>
                      <a:pt x="1219200" y="5187950"/>
                      <a:pt x="965200" y="5204883"/>
                    </a:cubicBezTo>
                    <a:cubicBezTo>
                      <a:pt x="711200" y="5221816"/>
                      <a:pt x="488950" y="5207000"/>
                      <a:pt x="355600" y="5204883"/>
                    </a:cubicBezTo>
                    <a:cubicBezTo>
                      <a:pt x="222250" y="5202766"/>
                      <a:pt x="165100" y="5192183"/>
                      <a:pt x="165100" y="5192183"/>
                    </a:cubicBezTo>
                    <a:lnTo>
                      <a:pt x="165100" y="5192183"/>
                    </a:lnTo>
                    <a:cubicBezTo>
                      <a:pt x="154517" y="5124450"/>
                      <a:pt x="124883" y="5029200"/>
                      <a:pt x="101600" y="4785783"/>
                    </a:cubicBezTo>
                    <a:cubicBezTo>
                      <a:pt x="78317" y="4542366"/>
                      <a:pt x="42333" y="4106333"/>
                      <a:pt x="25400" y="3731683"/>
                    </a:cubicBezTo>
                    <a:cubicBezTo>
                      <a:pt x="8467" y="3357033"/>
                      <a:pt x="0" y="2925233"/>
                      <a:pt x="0" y="2537883"/>
                    </a:cubicBezTo>
                    <a:cubicBezTo>
                      <a:pt x="0" y="2150533"/>
                      <a:pt x="6350" y="1761066"/>
                      <a:pt x="25400" y="1407583"/>
                    </a:cubicBezTo>
                    <a:cubicBezTo>
                      <a:pt x="44450" y="1054100"/>
                      <a:pt x="95250" y="615950"/>
                      <a:pt x="114300" y="416983"/>
                    </a:cubicBezTo>
                    <a:cubicBezTo>
                      <a:pt x="133350" y="218016"/>
                      <a:pt x="131233" y="253999"/>
                      <a:pt x="139700" y="213783"/>
                    </a:cubicBezTo>
                    <a:cubicBezTo>
                      <a:pt x="148167" y="173567"/>
                      <a:pt x="103717" y="177800"/>
                      <a:pt x="165100" y="175683"/>
                    </a:cubicBezTo>
                    <a:cubicBezTo>
                      <a:pt x="226483" y="173566"/>
                      <a:pt x="296333" y="205316"/>
                      <a:pt x="508000" y="201083"/>
                    </a:cubicBezTo>
                    <a:cubicBezTo>
                      <a:pt x="719667" y="196850"/>
                      <a:pt x="1077383" y="179916"/>
                      <a:pt x="1435100" y="150283"/>
                    </a:cubicBezTo>
                    <a:cubicBezTo>
                      <a:pt x="1792817" y="120650"/>
                      <a:pt x="2362200" y="46566"/>
                      <a:pt x="2654300" y="23283"/>
                    </a:cubicBezTo>
                    <a:cubicBezTo>
                      <a:pt x="2946400" y="0"/>
                      <a:pt x="3043767" y="2116"/>
                      <a:pt x="3187700" y="10583"/>
                    </a:cubicBezTo>
                    <a:cubicBezTo>
                      <a:pt x="3331633" y="19050"/>
                      <a:pt x="3433233" y="48683"/>
                      <a:pt x="3517900" y="74083"/>
                    </a:cubicBezTo>
                    <a:cubicBezTo>
                      <a:pt x="3602567" y="99483"/>
                      <a:pt x="3695700" y="162983"/>
                      <a:pt x="3695700" y="162983"/>
                    </a:cubicBezTo>
                    <a:lnTo>
                      <a:pt x="3695700" y="162983"/>
                    </a:lnTo>
                    <a:cubicBezTo>
                      <a:pt x="3695700" y="245533"/>
                      <a:pt x="3693583" y="493183"/>
                      <a:pt x="3695700" y="658283"/>
                    </a:cubicBezTo>
                    <a:cubicBezTo>
                      <a:pt x="3697817" y="823383"/>
                      <a:pt x="3706283" y="965200"/>
                      <a:pt x="3708400" y="1153583"/>
                    </a:cubicBezTo>
                    <a:cubicBezTo>
                      <a:pt x="3710517" y="1341966"/>
                      <a:pt x="3710517" y="1606550"/>
                      <a:pt x="3708400" y="1788583"/>
                    </a:cubicBezTo>
                    <a:cubicBezTo>
                      <a:pt x="3706283" y="1970616"/>
                      <a:pt x="3695700" y="1784350"/>
                      <a:pt x="3695700" y="2245783"/>
                    </a:cubicBezTo>
                    <a:close/>
                  </a:path>
                </a:pathLst>
              </a:cu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1" name="Forme libre 60"/>
              <p:cNvSpPr/>
              <p:nvPr/>
            </p:nvSpPr>
            <p:spPr>
              <a:xfrm>
                <a:off x="596900" y="3530600"/>
                <a:ext cx="3977217" cy="2525183"/>
              </a:xfrm>
              <a:custGeom>
                <a:avLst/>
                <a:gdLst>
                  <a:gd name="connsiteX0" fmla="*/ 0 w 3977217"/>
                  <a:gd name="connsiteY0" fmla="*/ 0 h 2525183"/>
                  <a:gd name="connsiteX1" fmla="*/ 50800 w 3977217"/>
                  <a:gd name="connsiteY1" fmla="*/ 1257300 h 2525183"/>
                  <a:gd name="connsiteX2" fmla="*/ 139700 w 3977217"/>
                  <a:gd name="connsiteY2" fmla="*/ 2120900 h 2525183"/>
                  <a:gd name="connsiteX3" fmla="*/ 177800 w 3977217"/>
                  <a:gd name="connsiteY3" fmla="*/ 2413000 h 2525183"/>
                  <a:gd name="connsiteX4" fmla="*/ 177800 w 3977217"/>
                  <a:gd name="connsiteY4" fmla="*/ 2489200 h 2525183"/>
                  <a:gd name="connsiteX5" fmla="*/ 228600 w 3977217"/>
                  <a:gd name="connsiteY5" fmla="*/ 2489200 h 2525183"/>
                  <a:gd name="connsiteX6" fmla="*/ 609600 w 3977217"/>
                  <a:gd name="connsiteY6" fmla="*/ 2514600 h 2525183"/>
                  <a:gd name="connsiteX7" fmla="*/ 1524000 w 3977217"/>
                  <a:gd name="connsiteY7" fmla="*/ 2425700 h 2525183"/>
                  <a:gd name="connsiteX8" fmla="*/ 2628900 w 3977217"/>
                  <a:gd name="connsiteY8" fmla="*/ 2260600 h 2525183"/>
                  <a:gd name="connsiteX9" fmla="*/ 3238500 w 3977217"/>
                  <a:gd name="connsiteY9" fmla="*/ 2235200 h 2525183"/>
                  <a:gd name="connsiteX10" fmla="*/ 3746500 w 3977217"/>
                  <a:gd name="connsiteY10" fmla="*/ 2336800 h 2525183"/>
                  <a:gd name="connsiteX11" fmla="*/ 3975100 w 3977217"/>
                  <a:gd name="connsiteY11" fmla="*/ 2476500 h 2525183"/>
                  <a:gd name="connsiteX12" fmla="*/ 3975100 w 3977217"/>
                  <a:gd name="connsiteY12" fmla="*/ 2476500 h 2525183"/>
                  <a:gd name="connsiteX13" fmla="*/ 3962400 w 3977217"/>
                  <a:gd name="connsiteY13" fmla="*/ 1879600 h 2525183"/>
                  <a:gd name="connsiteX14" fmla="*/ 3962400 w 3977217"/>
                  <a:gd name="connsiteY14" fmla="*/ 431800 h 2525183"/>
                  <a:gd name="connsiteX15" fmla="*/ 3975100 w 3977217"/>
                  <a:gd name="connsiteY15" fmla="*/ 177800 h 2525183"/>
                  <a:gd name="connsiteX16" fmla="*/ 3949700 w 3977217"/>
                  <a:gd name="connsiteY16" fmla="*/ 63500 h 2525183"/>
                  <a:gd name="connsiteX17" fmla="*/ 3949700 w 3977217"/>
                  <a:gd name="connsiteY17" fmla="*/ 63500 h 2525183"/>
                  <a:gd name="connsiteX18" fmla="*/ 0 w 3977217"/>
                  <a:gd name="connsiteY18" fmla="*/ 0 h 25251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977217" h="2525183">
                    <a:moveTo>
                      <a:pt x="0" y="0"/>
                    </a:moveTo>
                    <a:cubicBezTo>
                      <a:pt x="13758" y="451908"/>
                      <a:pt x="27517" y="903817"/>
                      <a:pt x="50800" y="1257300"/>
                    </a:cubicBezTo>
                    <a:cubicBezTo>
                      <a:pt x="74083" y="1610783"/>
                      <a:pt x="118533" y="1928283"/>
                      <a:pt x="139700" y="2120900"/>
                    </a:cubicBezTo>
                    <a:cubicBezTo>
                      <a:pt x="160867" y="2313517"/>
                      <a:pt x="171450" y="2351617"/>
                      <a:pt x="177800" y="2413000"/>
                    </a:cubicBezTo>
                    <a:cubicBezTo>
                      <a:pt x="184150" y="2474383"/>
                      <a:pt x="169333" y="2476500"/>
                      <a:pt x="177800" y="2489200"/>
                    </a:cubicBezTo>
                    <a:cubicBezTo>
                      <a:pt x="186267" y="2501900"/>
                      <a:pt x="228600" y="2489200"/>
                      <a:pt x="228600" y="2489200"/>
                    </a:cubicBezTo>
                    <a:cubicBezTo>
                      <a:pt x="300567" y="2493433"/>
                      <a:pt x="393700" y="2525183"/>
                      <a:pt x="609600" y="2514600"/>
                    </a:cubicBezTo>
                    <a:cubicBezTo>
                      <a:pt x="825500" y="2504017"/>
                      <a:pt x="1187450" y="2468033"/>
                      <a:pt x="1524000" y="2425700"/>
                    </a:cubicBezTo>
                    <a:cubicBezTo>
                      <a:pt x="1860550" y="2383367"/>
                      <a:pt x="2343150" y="2292350"/>
                      <a:pt x="2628900" y="2260600"/>
                    </a:cubicBezTo>
                    <a:cubicBezTo>
                      <a:pt x="2914650" y="2228850"/>
                      <a:pt x="3052233" y="2222500"/>
                      <a:pt x="3238500" y="2235200"/>
                    </a:cubicBezTo>
                    <a:cubicBezTo>
                      <a:pt x="3424767" y="2247900"/>
                      <a:pt x="3623733" y="2296583"/>
                      <a:pt x="3746500" y="2336800"/>
                    </a:cubicBezTo>
                    <a:cubicBezTo>
                      <a:pt x="3869267" y="2377017"/>
                      <a:pt x="3975100" y="2476500"/>
                      <a:pt x="3975100" y="2476500"/>
                    </a:cubicBezTo>
                    <a:lnTo>
                      <a:pt x="3975100" y="2476500"/>
                    </a:lnTo>
                    <a:cubicBezTo>
                      <a:pt x="3972983" y="2377017"/>
                      <a:pt x="3964517" y="2220383"/>
                      <a:pt x="3962400" y="1879600"/>
                    </a:cubicBezTo>
                    <a:cubicBezTo>
                      <a:pt x="3960283" y="1538817"/>
                      <a:pt x="3960283" y="715433"/>
                      <a:pt x="3962400" y="431800"/>
                    </a:cubicBezTo>
                    <a:cubicBezTo>
                      <a:pt x="3964517" y="148167"/>
                      <a:pt x="3977217" y="239183"/>
                      <a:pt x="3975100" y="177800"/>
                    </a:cubicBezTo>
                    <a:cubicBezTo>
                      <a:pt x="3972983" y="116417"/>
                      <a:pt x="3949700" y="63500"/>
                      <a:pt x="3949700" y="63500"/>
                    </a:cubicBezTo>
                    <a:lnTo>
                      <a:pt x="3949700" y="635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5138" name="Picture 18" descr="https://encrypted-tbn3.gstatic.com/images?q=tbn:ANd9GcTrA92O7j_h4ByjIAanT6Mcmq6wh-mbVQl4gDGetixk6S-YcogbeA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714348" y="357166"/>
                <a:ext cx="3907600" cy="3600464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</p:pic>
          <p:pic>
            <p:nvPicPr>
              <p:cNvPr id="66" name="Image 65" descr="02.png"/>
              <p:cNvPicPr>
                <a:picLocks noChangeAspect="1"/>
              </p:cNvPicPr>
              <p:nvPr/>
            </p:nvPicPr>
            <p:blipFill>
              <a:blip r:embed="rId8" cstate="print"/>
              <a:srcRect l="-7692" b="5575"/>
              <a:stretch>
                <a:fillRect/>
              </a:stretch>
            </p:blipFill>
            <p:spPr>
              <a:xfrm flipH="1">
                <a:off x="1857356" y="1714488"/>
                <a:ext cx="2286016" cy="3857652"/>
              </a:xfrm>
              <a:prstGeom prst="rect">
                <a:avLst/>
              </a:prstGeom>
            </p:spPr>
          </p:pic>
          <p:sp>
            <p:nvSpPr>
              <p:cNvPr id="63" name="Forme libre 62"/>
              <p:cNvSpPr/>
              <p:nvPr/>
            </p:nvSpPr>
            <p:spPr>
              <a:xfrm>
                <a:off x="1638664" y="3157724"/>
                <a:ext cx="452537" cy="232090"/>
              </a:xfrm>
              <a:custGeom>
                <a:avLst/>
                <a:gdLst>
                  <a:gd name="connsiteX0" fmla="*/ 65315 w 587829"/>
                  <a:gd name="connsiteY0" fmla="*/ 32657 h 261257"/>
                  <a:gd name="connsiteX1" fmla="*/ 0 w 587829"/>
                  <a:gd name="connsiteY1" fmla="*/ 261257 h 261257"/>
                  <a:gd name="connsiteX2" fmla="*/ 587829 w 587829"/>
                  <a:gd name="connsiteY2" fmla="*/ 130629 h 261257"/>
                  <a:gd name="connsiteX3" fmla="*/ 478972 w 587829"/>
                  <a:gd name="connsiteY3" fmla="*/ 0 h 261257"/>
                  <a:gd name="connsiteX4" fmla="*/ 65315 w 587829"/>
                  <a:gd name="connsiteY4" fmla="*/ 32657 h 261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7829" h="261257">
                    <a:moveTo>
                      <a:pt x="65315" y="32657"/>
                    </a:moveTo>
                    <a:lnTo>
                      <a:pt x="0" y="261257"/>
                    </a:lnTo>
                    <a:lnTo>
                      <a:pt x="587829" y="130629"/>
                    </a:lnTo>
                    <a:lnTo>
                      <a:pt x="478972" y="0"/>
                    </a:lnTo>
                    <a:lnTo>
                      <a:pt x="65315" y="32657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2" name="Forme libre 61"/>
              <p:cNvSpPr/>
              <p:nvPr/>
            </p:nvSpPr>
            <p:spPr>
              <a:xfrm>
                <a:off x="1214414" y="928670"/>
                <a:ext cx="2428892" cy="4857784"/>
              </a:xfrm>
              <a:custGeom>
                <a:avLst/>
                <a:gdLst>
                  <a:gd name="connsiteX0" fmla="*/ 1351643 w 3155043"/>
                  <a:gd name="connsiteY0" fmla="*/ 1017815 h 5468258"/>
                  <a:gd name="connsiteX1" fmla="*/ 1318986 w 3155043"/>
                  <a:gd name="connsiteY1" fmla="*/ 810986 h 5468258"/>
                  <a:gd name="connsiteX2" fmla="*/ 1264557 w 3155043"/>
                  <a:gd name="connsiteY2" fmla="*/ 767443 h 5468258"/>
                  <a:gd name="connsiteX3" fmla="*/ 1155700 w 3155043"/>
                  <a:gd name="connsiteY3" fmla="*/ 647700 h 5468258"/>
                  <a:gd name="connsiteX4" fmla="*/ 1166586 w 3155043"/>
                  <a:gd name="connsiteY4" fmla="*/ 255815 h 5468258"/>
                  <a:gd name="connsiteX5" fmla="*/ 1308100 w 3155043"/>
                  <a:gd name="connsiteY5" fmla="*/ 125186 h 5468258"/>
                  <a:gd name="connsiteX6" fmla="*/ 1558471 w 3155043"/>
                  <a:gd name="connsiteY6" fmla="*/ 5443 h 5468258"/>
                  <a:gd name="connsiteX7" fmla="*/ 1874157 w 3155043"/>
                  <a:gd name="connsiteY7" fmla="*/ 92529 h 5468258"/>
                  <a:gd name="connsiteX8" fmla="*/ 1983014 w 3155043"/>
                  <a:gd name="connsiteY8" fmla="*/ 266700 h 5468258"/>
                  <a:gd name="connsiteX9" fmla="*/ 2015671 w 3155043"/>
                  <a:gd name="connsiteY9" fmla="*/ 571500 h 5468258"/>
                  <a:gd name="connsiteX10" fmla="*/ 2059214 w 3155043"/>
                  <a:gd name="connsiteY10" fmla="*/ 647700 h 5468258"/>
                  <a:gd name="connsiteX11" fmla="*/ 2037443 w 3155043"/>
                  <a:gd name="connsiteY11" fmla="*/ 854529 h 5468258"/>
                  <a:gd name="connsiteX12" fmla="*/ 2015671 w 3155043"/>
                  <a:gd name="connsiteY12" fmla="*/ 876300 h 5468258"/>
                  <a:gd name="connsiteX13" fmla="*/ 2124529 w 3155043"/>
                  <a:gd name="connsiteY13" fmla="*/ 876300 h 5468258"/>
                  <a:gd name="connsiteX14" fmla="*/ 2255157 w 3155043"/>
                  <a:gd name="connsiteY14" fmla="*/ 930729 h 5468258"/>
                  <a:gd name="connsiteX15" fmla="*/ 2505529 w 3155043"/>
                  <a:gd name="connsiteY15" fmla="*/ 1017815 h 5468258"/>
                  <a:gd name="connsiteX16" fmla="*/ 2745014 w 3155043"/>
                  <a:gd name="connsiteY16" fmla="*/ 1148443 h 5468258"/>
                  <a:gd name="connsiteX17" fmla="*/ 2766786 w 3155043"/>
                  <a:gd name="connsiteY17" fmla="*/ 1355272 h 5468258"/>
                  <a:gd name="connsiteX18" fmla="*/ 2755900 w 3155043"/>
                  <a:gd name="connsiteY18" fmla="*/ 1431472 h 5468258"/>
                  <a:gd name="connsiteX19" fmla="*/ 2799443 w 3155043"/>
                  <a:gd name="connsiteY19" fmla="*/ 1496786 h 5468258"/>
                  <a:gd name="connsiteX20" fmla="*/ 2799443 w 3155043"/>
                  <a:gd name="connsiteY20" fmla="*/ 1638300 h 5468258"/>
                  <a:gd name="connsiteX21" fmla="*/ 2799443 w 3155043"/>
                  <a:gd name="connsiteY21" fmla="*/ 1932215 h 5468258"/>
                  <a:gd name="connsiteX22" fmla="*/ 2832100 w 3155043"/>
                  <a:gd name="connsiteY22" fmla="*/ 2019300 h 5468258"/>
                  <a:gd name="connsiteX23" fmla="*/ 2842986 w 3155043"/>
                  <a:gd name="connsiteY23" fmla="*/ 2237015 h 5468258"/>
                  <a:gd name="connsiteX24" fmla="*/ 2908300 w 3155043"/>
                  <a:gd name="connsiteY24" fmla="*/ 2345872 h 5468258"/>
                  <a:gd name="connsiteX25" fmla="*/ 2930071 w 3155043"/>
                  <a:gd name="connsiteY25" fmla="*/ 2476500 h 5468258"/>
                  <a:gd name="connsiteX26" fmla="*/ 2940957 w 3155043"/>
                  <a:gd name="connsiteY26" fmla="*/ 2563586 h 5468258"/>
                  <a:gd name="connsiteX27" fmla="*/ 3038929 w 3155043"/>
                  <a:gd name="connsiteY27" fmla="*/ 2628900 h 5468258"/>
                  <a:gd name="connsiteX28" fmla="*/ 3136900 w 3155043"/>
                  <a:gd name="connsiteY28" fmla="*/ 2922815 h 5468258"/>
                  <a:gd name="connsiteX29" fmla="*/ 3136900 w 3155043"/>
                  <a:gd name="connsiteY29" fmla="*/ 3184072 h 5468258"/>
                  <a:gd name="connsiteX30" fmla="*/ 3147786 w 3155043"/>
                  <a:gd name="connsiteY30" fmla="*/ 3314700 h 5468258"/>
                  <a:gd name="connsiteX31" fmla="*/ 3093357 w 3155043"/>
                  <a:gd name="connsiteY31" fmla="*/ 3532415 h 5468258"/>
                  <a:gd name="connsiteX32" fmla="*/ 3038929 w 3155043"/>
                  <a:gd name="connsiteY32" fmla="*/ 3663043 h 5468258"/>
                  <a:gd name="connsiteX33" fmla="*/ 2962729 w 3155043"/>
                  <a:gd name="connsiteY33" fmla="*/ 3706586 h 5468258"/>
                  <a:gd name="connsiteX34" fmla="*/ 2821214 w 3155043"/>
                  <a:gd name="connsiteY34" fmla="*/ 3728357 h 5468258"/>
                  <a:gd name="connsiteX35" fmla="*/ 2734129 w 3155043"/>
                  <a:gd name="connsiteY35" fmla="*/ 3739243 h 5468258"/>
                  <a:gd name="connsiteX36" fmla="*/ 2690586 w 3155043"/>
                  <a:gd name="connsiteY36" fmla="*/ 3673929 h 5468258"/>
                  <a:gd name="connsiteX37" fmla="*/ 2690586 w 3155043"/>
                  <a:gd name="connsiteY37" fmla="*/ 3532415 h 5468258"/>
                  <a:gd name="connsiteX38" fmla="*/ 2668814 w 3155043"/>
                  <a:gd name="connsiteY38" fmla="*/ 3477986 h 5468258"/>
                  <a:gd name="connsiteX39" fmla="*/ 2538186 w 3155043"/>
                  <a:gd name="connsiteY39" fmla="*/ 3510643 h 5468258"/>
                  <a:gd name="connsiteX40" fmla="*/ 2505529 w 3155043"/>
                  <a:gd name="connsiteY40" fmla="*/ 3521529 h 5468258"/>
                  <a:gd name="connsiteX41" fmla="*/ 2494643 w 3155043"/>
                  <a:gd name="connsiteY41" fmla="*/ 3673929 h 5468258"/>
                  <a:gd name="connsiteX42" fmla="*/ 2461986 w 3155043"/>
                  <a:gd name="connsiteY42" fmla="*/ 3826329 h 5468258"/>
                  <a:gd name="connsiteX43" fmla="*/ 2505529 w 3155043"/>
                  <a:gd name="connsiteY43" fmla="*/ 3956957 h 5468258"/>
                  <a:gd name="connsiteX44" fmla="*/ 2472871 w 3155043"/>
                  <a:gd name="connsiteY44" fmla="*/ 4142015 h 5468258"/>
                  <a:gd name="connsiteX45" fmla="*/ 2451100 w 3155043"/>
                  <a:gd name="connsiteY45" fmla="*/ 4218215 h 5468258"/>
                  <a:gd name="connsiteX46" fmla="*/ 2483757 w 3155043"/>
                  <a:gd name="connsiteY46" fmla="*/ 4403272 h 5468258"/>
                  <a:gd name="connsiteX47" fmla="*/ 2451100 w 3155043"/>
                  <a:gd name="connsiteY47" fmla="*/ 4588329 h 5468258"/>
                  <a:gd name="connsiteX48" fmla="*/ 2440214 w 3155043"/>
                  <a:gd name="connsiteY48" fmla="*/ 4729843 h 5468258"/>
                  <a:gd name="connsiteX49" fmla="*/ 2494643 w 3155043"/>
                  <a:gd name="connsiteY49" fmla="*/ 4914900 h 5468258"/>
                  <a:gd name="connsiteX50" fmla="*/ 2483757 w 3155043"/>
                  <a:gd name="connsiteY50" fmla="*/ 5121729 h 5468258"/>
                  <a:gd name="connsiteX51" fmla="*/ 2505529 w 3155043"/>
                  <a:gd name="connsiteY51" fmla="*/ 5252357 h 5468258"/>
                  <a:gd name="connsiteX52" fmla="*/ 2440214 w 3155043"/>
                  <a:gd name="connsiteY52" fmla="*/ 5295900 h 5468258"/>
                  <a:gd name="connsiteX53" fmla="*/ 2418443 w 3155043"/>
                  <a:gd name="connsiteY53" fmla="*/ 5263243 h 5468258"/>
                  <a:gd name="connsiteX54" fmla="*/ 2364014 w 3155043"/>
                  <a:gd name="connsiteY54" fmla="*/ 5372100 h 5468258"/>
                  <a:gd name="connsiteX55" fmla="*/ 2015671 w 3155043"/>
                  <a:gd name="connsiteY55" fmla="*/ 5459186 h 5468258"/>
                  <a:gd name="connsiteX56" fmla="*/ 1863271 w 3155043"/>
                  <a:gd name="connsiteY56" fmla="*/ 5426529 h 5468258"/>
                  <a:gd name="connsiteX57" fmla="*/ 1852386 w 3155043"/>
                  <a:gd name="connsiteY57" fmla="*/ 5328557 h 5468258"/>
                  <a:gd name="connsiteX58" fmla="*/ 1950357 w 3155043"/>
                  <a:gd name="connsiteY58" fmla="*/ 5230586 h 5468258"/>
                  <a:gd name="connsiteX59" fmla="*/ 2037443 w 3155043"/>
                  <a:gd name="connsiteY59" fmla="*/ 4980215 h 5468258"/>
                  <a:gd name="connsiteX60" fmla="*/ 2091871 w 3155043"/>
                  <a:gd name="connsiteY60" fmla="*/ 4806043 h 5468258"/>
                  <a:gd name="connsiteX61" fmla="*/ 2048329 w 3155043"/>
                  <a:gd name="connsiteY61" fmla="*/ 4751615 h 5468258"/>
                  <a:gd name="connsiteX62" fmla="*/ 2059214 w 3155043"/>
                  <a:gd name="connsiteY62" fmla="*/ 4501243 h 5468258"/>
                  <a:gd name="connsiteX63" fmla="*/ 1983014 w 3155043"/>
                  <a:gd name="connsiteY63" fmla="*/ 4229100 h 5468258"/>
                  <a:gd name="connsiteX64" fmla="*/ 2004786 w 3155043"/>
                  <a:gd name="connsiteY64" fmla="*/ 3826329 h 5468258"/>
                  <a:gd name="connsiteX65" fmla="*/ 1950357 w 3155043"/>
                  <a:gd name="connsiteY65" fmla="*/ 3510643 h 5468258"/>
                  <a:gd name="connsiteX66" fmla="*/ 1906814 w 3155043"/>
                  <a:gd name="connsiteY66" fmla="*/ 3434443 h 5468258"/>
                  <a:gd name="connsiteX67" fmla="*/ 1765300 w 3155043"/>
                  <a:gd name="connsiteY67" fmla="*/ 3434443 h 5468258"/>
                  <a:gd name="connsiteX68" fmla="*/ 1514929 w 3155043"/>
                  <a:gd name="connsiteY68" fmla="*/ 3456215 h 5468258"/>
                  <a:gd name="connsiteX69" fmla="*/ 1362529 w 3155043"/>
                  <a:gd name="connsiteY69" fmla="*/ 3412672 h 5468258"/>
                  <a:gd name="connsiteX70" fmla="*/ 1318986 w 3155043"/>
                  <a:gd name="connsiteY70" fmla="*/ 3401786 h 5468258"/>
                  <a:gd name="connsiteX71" fmla="*/ 1231900 w 3155043"/>
                  <a:gd name="connsiteY71" fmla="*/ 3423557 h 5468258"/>
                  <a:gd name="connsiteX72" fmla="*/ 1155700 w 3155043"/>
                  <a:gd name="connsiteY72" fmla="*/ 3488872 h 5468258"/>
                  <a:gd name="connsiteX73" fmla="*/ 1003300 w 3155043"/>
                  <a:gd name="connsiteY73" fmla="*/ 3565072 h 5468258"/>
                  <a:gd name="connsiteX74" fmla="*/ 829129 w 3155043"/>
                  <a:gd name="connsiteY74" fmla="*/ 3554186 h 5468258"/>
                  <a:gd name="connsiteX75" fmla="*/ 850900 w 3155043"/>
                  <a:gd name="connsiteY75" fmla="*/ 3673929 h 5468258"/>
                  <a:gd name="connsiteX76" fmla="*/ 829129 w 3155043"/>
                  <a:gd name="connsiteY76" fmla="*/ 3826329 h 5468258"/>
                  <a:gd name="connsiteX77" fmla="*/ 883557 w 3155043"/>
                  <a:gd name="connsiteY77" fmla="*/ 4087586 h 5468258"/>
                  <a:gd name="connsiteX78" fmla="*/ 927100 w 3155043"/>
                  <a:gd name="connsiteY78" fmla="*/ 4163786 h 5468258"/>
                  <a:gd name="connsiteX79" fmla="*/ 927100 w 3155043"/>
                  <a:gd name="connsiteY79" fmla="*/ 4294415 h 5468258"/>
                  <a:gd name="connsiteX80" fmla="*/ 959757 w 3155043"/>
                  <a:gd name="connsiteY80" fmla="*/ 4359729 h 5468258"/>
                  <a:gd name="connsiteX81" fmla="*/ 937986 w 3155043"/>
                  <a:gd name="connsiteY81" fmla="*/ 4468586 h 5468258"/>
                  <a:gd name="connsiteX82" fmla="*/ 1025071 w 3155043"/>
                  <a:gd name="connsiteY82" fmla="*/ 4664529 h 5468258"/>
                  <a:gd name="connsiteX83" fmla="*/ 1035957 w 3155043"/>
                  <a:gd name="connsiteY83" fmla="*/ 4827815 h 5468258"/>
                  <a:gd name="connsiteX84" fmla="*/ 1046843 w 3155043"/>
                  <a:gd name="connsiteY84" fmla="*/ 4969329 h 5468258"/>
                  <a:gd name="connsiteX85" fmla="*/ 905329 w 3155043"/>
                  <a:gd name="connsiteY85" fmla="*/ 5012872 h 5468258"/>
                  <a:gd name="connsiteX86" fmla="*/ 818243 w 3155043"/>
                  <a:gd name="connsiteY86" fmla="*/ 5034643 h 5468258"/>
                  <a:gd name="connsiteX87" fmla="*/ 752929 w 3155043"/>
                  <a:gd name="connsiteY87" fmla="*/ 4991100 h 5468258"/>
                  <a:gd name="connsiteX88" fmla="*/ 709386 w 3155043"/>
                  <a:gd name="connsiteY88" fmla="*/ 4991100 h 5468258"/>
                  <a:gd name="connsiteX89" fmla="*/ 611414 w 3155043"/>
                  <a:gd name="connsiteY89" fmla="*/ 5089072 h 5468258"/>
                  <a:gd name="connsiteX90" fmla="*/ 241300 w 3155043"/>
                  <a:gd name="connsiteY90" fmla="*/ 5110843 h 5468258"/>
                  <a:gd name="connsiteX91" fmla="*/ 34471 w 3155043"/>
                  <a:gd name="connsiteY91" fmla="*/ 5099957 h 5468258"/>
                  <a:gd name="connsiteX92" fmla="*/ 34471 w 3155043"/>
                  <a:gd name="connsiteY92" fmla="*/ 5034643 h 5468258"/>
                  <a:gd name="connsiteX93" fmla="*/ 186871 w 3155043"/>
                  <a:gd name="connsiteY93" fmla="*/ 4969329 h 5468258"/>
                  <a:gd name="connsiteX94" fmla="*/ 284843 w 3155043"/>
                  <a:gd name="connsiteY94" fmla="*/ 4882243 h 5468258"/>
                  <a:gd name="connsiteX95" fmla="*/ 448129 w 3155043"/>
                  <a:gd name="connsiteY95" fmla="*/ 4795157 h 5468258"/>
                  <a:gd name="connsiteX96" fmla="*/ 513443 w 3155043"/>
                  <a:gd name="connsiteY96" fmla="*/ 4631872 h 5468258"/>
                  <a:gd name="connsiteX97" fmla="*/ 535214 w 3155043"/>
                  <a:gd name="connsiteY97" fmla="*/ 4555672 h 5468258"/>
                  <a:gd name="connsiteX98" fmla="*/ 393700 w 3155043"/>
                  <a:gd name="connsiteY98" fmla="*/ 4523015 h 5468258"/>
                  <a:gd name="connsiteX99" fmla="*/ 393700 w 3155043"/>
                  <a:gd name="connsiteY99" fmla="*/ 4403272 h 5468258"/>
                  <a:gd name="connsiteX100" fmla="*/ 350157 w 3155043"/>
                  <a:gd name="connsiteY100" fmla="*/ 4185557 h 5468258"/>
                  <a:gd name="connsiteX101" fmla="*/ 273957 w 3155043"/>
                  <a:gd name="connsiteY101" fmla="*/ 3663043 h 5468258"/>
                  <a:gd name="connsiteX102" fmla="*/ 295729 w 3155043"/>
                  <a:gd name="connsiteY102" fmla="*/ 3488872 h 5468258"/>
                  <a:gd name="connsiteX103" fmla="*/ 263071 w 3155043"/>
                  <a:gd name="connsiteY103" fmla="*/ 3325586 h 5468258"/>
                  <a:gd name="connsiteX104" fmla="*/ 219529 w 3155043"/>
                  <a:gd name="connsiteY104" fmla="*/ 3064329 h 5468258"/>
                  <a:gd name="connsiteX105" fmla="*/ 241300 w 3155043"/>
                  <a:gd name="connsiteY105" fmla="*/ 2922815 h 5468258"/>
                  <a:gd name="connsiteX106" fmla="*/ 273957 w 3155043"/>
                  <a:gd name="connsiteY106" fmla="*/ 2781300 h 5468258"/>
                  <a:gd name="connsiteX107" fmla="*/ 382814 w 3155043"/>
                  <a:gd name="connsiteY107" fmla="*/ 2705100 h 5468258"/>
                  <a:gd name="connsiteX108" fmla="*/ 491671 w 3155043"/>
                  <a:gd name="connsiteY108" fmla="*/ 2672443 h 5468258"/>
                  <a:gd name="connsiteX109" fmla="*/ 589643 w 3155043"/>
                  <a:gd name="connsiteY109" fmla="*/ 2661557 h 5468258"/>
                  <a:gd name="connsiteX110" fmla="*/ 731157 w 3155043"/>
                  <a:gd name="connsiteY110" fmla="*/ 2618015 h 5468258"/>
                  <a:gd name="connsiteX111" fmla="*/ 1068614 w 3155043"/>
                  <a:gd name="connsiteY111" fmla="*/ 2574472 h 5468258"/>
                  <a:gd name="connsiteX112" fmla="*/ 1014186 w 3155043"/>
                  <a:gd name="connsiteY112" fmla="*/ 2498272 h 5468258"/>
                  <a:gd name="connsiteX113" fmla="*/ 1035957 w 3155043"/>
                  <a:gd name="connsiteY113" fmla="*/ 2465615 h 5468258"/>
                  <a:gd name="connsiteX114" fmla="*/ 1144814 w 3155043"/>
                  <a:gd name="connsiteY114" fmla="*/ 2302329 h 5468258"/>
                  <a:gd name="connsiteX115" fmla="*/ 1144814 w 3155043"/>
                  <a:gd name="connsiteY115" fmla="*/ 2302329 h 5468258"/>
                  <a:gd name="connsiteX116" fmla="*/ 1166586 w 3155043"/>
                  <a:gd name="connsiteY116" fmla="*/ 2291443 h 5468258"/>
                  <a:gd name="connsiteX117" fmla="*/ 1264557 w 3155043"/>
                  <a:gd name="connsiteY117" fmla="*/ 2432957 h 5468258"/>
                  <a:gd name="connsiteX118" fmla="*/ 1264557 w 3155043"/>
                  <a:gd name="connsiteY118" fmla="*/ 2432957 h 5468258"/>
                  <a:gd name="connsiteX119" fmla="*/ 1188357 w 3155043"/>
                  <a:gd name="connsiteY119" fmla="*/ 2596243 h 5468258"/>
                  <a:gd name="connsiteX120" fmla="*/ 644071 w 3155043"/>
                  <a:gd name="connsiteY120" fmla="*/ 2618015 h 5468258"/>
                  <a:gd name="connsiteX121" fmla="*/ 589643 w 3155043"/>
                  <a:gd name="connsiteY121" fmla="*/ 2639786 h 5468258"/>
                  <a:gd name="connsiteX122" fmla="*/ 611414 w 3155043"/>
                  <a:gd name="connsiteY122" fmla="*/ 2541815 h 5468258"/>
                  <a:gd name="connsiteX123" fmla="*/ 556986 w 3155043"/>
                  <a:gd name="connsiteY123" fmla="*/ 2443843 h 5468258"/>
                  <a:gd name="connsiteX124" fmla="*/ 589643 w 3155043"/>
                  <a:gd name="connsiteY124" fmla="*/ 2378529 h 5468258"/>
                  <a:gd name="connsiteX125" fmla="*/ 578757 w 3155043"/>
                  <a:gd name="connsiteY125" fmla="*/ 2324100 h 5468258"/>
                  <a:gd name="connsiteX126" fmla="*/ 687614 w 3155043"/>
                  <a:gd name="connsiteY126" fmla="*/ 2215243 h 5468258"/>
                  <a:gd name="connsiteX127" fmla="*/ 676729 w 3155043"/>
                  <a:gd name="connsiteY127" fmla="*/ 2160815 h 5468258"/>
                  <a:gd name="connsiteX128" fmla="*/ 731157 w 3155043"/>
                  <a:gd name="connsiteY128" fmla="*/ 2008415 h 5468258"/>
                  <a:gd name="connsiteX129" fmla="*/ 818243 w 3155043"/>
                  <a:gd name="connsiteY129" fmla="*/ 1856015 h 5468258"/>
                  <a:gd name="connsiteX130" fmla="*/ 829129 w 3155043"/>
                  <a:gd name="connsiteY130" fmla="*/ 1714500 h 5468258"/>
                  <a:gd name="connsiteX131" fmla="*/ 872671 w 3155043"/>
                  <a:gd name="connsiteY131" fmla="*/ 1616529 h 5468258"/>
                  <a:gd name="connsiteX132" fmla="*/ 861786 w 3155043"/>
                  <a:gd name="connsiteY132" fmla="*/ 1529443 h 5468258"/>
                  <a:gd name="connsiteX133" fmla="*/ 894443 w 3155043"/>
                  <a:gd name="connsiteY133" fmla="*/ 1464129 h 5468258"/>
                  <a:gd name="connsiteX134" fmla="*/ 883557 w 3155043"/>
                  <a:gd name="connsiteY134" fmla="*/ 1344386 h 5468258"/>
                  <a:gd name="connsiteX135" fmla="*/ 894443 w 3155043"/>
                  <a:gd name="connsiteY135" fmla="*/ 1235529 h 5468258"/>
                  <a:gd name="connsiteX136" fmla="*/ 1014186 w 3155043"/>
                  <a:gd name="connsiteY136" fmla="*/ 1126672 h 5468258"/>
                  <a:gd name="connsiteX137" fmla="*/ 1231900 w 3155043"/>
                  <a:gd name="connsiteY137" fmla="*/ 1028700 h 5468258"/>
                  <a:gd name="connsiteX138" fmla="*/ 1351643 w 3155043"/>
                  <a:gd name="connsiteY138" fmla="*/ 1017815 h 5468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3155043" h="5468258">
                    <a:moveTo>
                      <a:pt x="1351643" y="1017815"/>
                    </a:moveTo>
                    <a:cubicBezTo>
                      <a:pt x="1366157" y="981529"/>
                      <a:pt x="1333500" y="852715"/>
                      <a:pt x="1318986" y="810986"/>
                    </a:cubicBezTo>
                    <a:cubicBezTo>
                      <a:pt x="1304472" y="769257"/>
                      <a:pt x="1291771" y="794657"/>
                      <a:pt x="1264557" y="767443"/>
                    </a:cubicBezTo>
                    <a:cubicBezTo>
                      <a:pt x="1237343" y="740229"/>
                      <a:pt x="1172028" y="732971"/>
                      <a:pt x="1155700" y="647700"/>
                    </a:cubicBezTo>
                    <a:cubicBezTo>
                      <a:pt x="1139372" y="562429"/>
                      <a:pt x="1141186" y="342901"/>
                      <a:pt x="1166586" y="255815"/>
                    </a:cubicBezTo>
                    <a:cubicBezTo>
                      <a:pt x="1191986" y="168729"/>
                      <a:pt x="1242786" y="166915"/>
                      <a:pt x="1308100" y="125186"/>
                    </a:cubicBezTo>
                    <a:cubicBezTo>
                      <a:pt x="1373414" y="83457"/>
                      <a:pt x="1464128" y="10886"/>
                      <a:pt x="1558471" y="5443"/>
                    </a:cubicBezTo>
                    <a:cubicBezTo>
                      <a:pt x="1652814" y="0"/>
                      <a:pt x="1803400" y="48986"/>
                      <a:pt x="1874157" y="92529"/>
                    </a:cubicBezTo>
                    <a:cubicBezTo>
                      <a:pt x="1944914" y="136072"/>
                      <a:pt x="1959428" y="186872"/>
                      <a:pt x="1983014" y="266700"/>
                    </a:cubicBezTo>
                    <a:cubicBezTo>
                      <a:pt x="2006600" y="346528"/>
                      <a:pt x="2002971" y="508000"/>
                      <a:pt x="2015671" y="571500"/>
                    </a:cubicBezTo>
                    <a:cubicBezTo>
                      <a:pt x="2028371" y="635000"/>
                      <a:pt x="2055585" y="600529"/>
                      <a:pt x="2059214" y="647700"/>
                    </a:cubicBezTo>
                    <a:cubicBezTo>
                      <a:pt x="2062843" y="694871"/>
                      <a:pt x="2044700" y="816429"/>
                      <a:pt x="2037443" y="854529"/>
                    </a:cubicBezTo>
                    <a:cubicBezTo>
                      <a:pt x="2030186" y="892629"/>
                      <a:pt x="2001157" y="872672"/>
                      <a:pt x="2015671" y="876300"/>
                    </a:cubicBezTo>
                    <a:cubicBezTo>
                      <a:pt x="2030185" y="879928"/>
                      <a:pt x="2084615" y="867229"/>
                      <a:pt x="2124529" y="876300"/>
                    </a:cubicBezTo>
                    <a:cubicBezTo>
                      <a:pt x="2164443" y="885371"/>
                      <a:pt x="2191657" y="907143"/>
                      <a:pt x="2255157" y="930729"/>
                    </a:cubicBezTo>
                    <a:cubicBezTo>
                      <a:pt x="2318657" y="954315"/>
                      <a:pt x="2423886" y="981529"/>
                      <a:pt x="2505529" y="1017815"/>
                    </a:cubicBezTo>
                    <a:cubicBezTo>
                      <a:pt x="2587172" y="1054101"/>
                      <a:pt x="2701471" y="1092200"/>
                      <a:pt x="2745014" y="1148443"/>
                    </a:cubicBezTo>
                    <a:cubicBezTo>
                      <a:pt x="2788557" y="1204686"/>
                      <a:pt x="2764972" y="1308101"/>
                      <a:pt x="2766786" y="1355272"/>
                    </a:cubicBezTo>
                    <a:cubicBezTo>
                      <a:pt x="2768600" y="1402443"/>
                      <a:pt x="2750457" y="1407886"/>
                      <a:pt x="2755900" y="1431472"/>
                    </a:cubicBezTo>
                    <a:cubicBezTo>
                      <a:pt x="2761343" y="1455058"/>
                      <a:pt x="2792186" y="1462315"/>
                      <a:pt x="2799443" y="1496786"/>
                    </a:cubicBezTo>
                    <a:cubicBezTo>
                      <a:pt x="2806700" y="1531257"/>
                      <a:pt x="2799443" y="1638300"/>
                      <a:pt x="2799443" y="1638300"/>
                    </a:cubicBezTo>
                    <a:cubicBezTo>
                      <a:pt x="2799443" y="1710871"/>
                      <a:pt x="2794000" y="1868715"/>
                      <a:pt x="2799443" y="1932215"/>
                    </a:cubicBezTo>
                    <a:cubicBezTo>
                      <a:pt x="2804886" y="1995715"/>
                      <a:pt x="2824843" y="1968500"/>
                      <a:pt x="2832100" y="2019300"/>
                    </a:cubicBezTo>
                    <a:cubicBezTo>
                      <a:pt x="2839357" y="2070100"/>
                      <a:pt x="2830286" y="2182586"/>
                      <a:pt x="2842986" y="2237015"/>
                    </a:cubicBezTo>
                    <a:cubicBezTo>
                      <a:pt x="2855686" y="2291444"/>
                      <a:pt x="2893786" y="2305958"/>
                      <a:pt x="2908300" y="2345872"/>
                    </a:cubicBezTo>
                    <a:cubicBezTo>
                      <a:pt x="2922814" y="2385786"/>
                      <a:pt x="2924628" y="2440214"/>
                      <a:pt x="2930071" y="2476500"/>
                    </a:cubicBezTo>
                    <a:cubicBezTo>
                      <a:pt x="2935514" y="2512786"/>
                      <a:pt x="2922814" y="2538186"/>
                      <a:pt x="2940957" y="2563586"/>
                    </a:cubicBezTo>
                    <a:cubicBezTo>
                      <a:pt x="2959100" y="2588986"/>
                      <a:pt x="3006272" y="2569029"/>
                      <a:pt x="3038929" y="2628900"/>
                    </a:cubicBezTo>
                    <a:cubicBezTo>
                      <a:pt x="3071586" y="2688771"/>
                      <a:pt x="3120572" y="2830286"/>
                      <a:pt x="3136900" y="2922815"/>
                    </a:cubicBezTo>
                    <a:cubicBezTo>
                      <a:pt x="3153229" y="3015344"/>
                      <a:pt x="3135086" y="3118758"/>
                      <a:pt x="3136900" y="3184072"/>
                    </a:cubicBezTo>
                    <a:cubicBezTo>
                      <a:pt x="3138714" y="3249386"/>
                      <a:pt x="3155043" y="3256643"/>
                      <a:pt x="3147786" y="3314700"/>
                    </a:cubicBezTo>
                    <a:cubicBezTo>
                      <a:pt x="3140529" y="3372757"/>
                      <a:pt x="3111500" y="3474358"/>
                      <a:pt x="3093357" y="3532415"/>
                    </a:cubicBezTo>
                    <a:cubicBezTo>
                      <a:pt x="3075214" y="3590472"/>
                      <a:pt x="3060700" y="3634015"/>
                      <a:pt x="3038929" y="3663043"/>
                    </a:cubicBezTo>
                    <a:cubicBezTo>
                      <a:pt x="3017158" y="3692071"/>
                      <a:pt x="2999015" y="3695700"/>
                      <a:pt x="2962729" y="3706586"/>
                    </a:cubicBezTo>
                    <a:cubicBezTo>
                      <a:pt x="2926443" y="3717472"/>
                      <a:pt x="2859314" y="3722914"/>
                      <a:pt x="2821214" y="3728357"/>
                    </a:cubicBezTo>
                    <a:cubicBezTo>
                      <a:pt x="2783114" y="3733800"/>
                      <a:pt x="2755900" y="3748314"/>
                      <a:pt x="2734129" y="3739243"/>
                    </a:cubicBezTo>
                    <a:cubicBezTo>
                      <a:pt x="2712358" y="3730172"/>
                      <a:pt x="2697843" y="3708400"/>
                      <a:pt x="2690586" y="3673929"/>
                    </a:cubicBezTo>
                    <a:cubicBezTo>
                      <a:pt x="2683329" y="3639458"/>
                      <a:pt x="2694215" y="3565072"/>
                      <a:pt x="2690586" y="3532415"/>
                    </a:cubicBezTo>
                    <a:cubicBezTo>
                      <a:pt x="2686957" y="3499758"/>
                      <a:pt x="2694214" y="3481615"/>
                      <a:pt x="2668814" y="3477986"/>
                    </a:cubicBezTo>
                    <a:cubicBezTo>
                      <a:pt x="2643414" y="3474357"/>
                      <a:pt x="2565400" y="3503386"/>
                      <a:pt x="2538186" y="3510643"/>
                    </a:cubicBezTo>
                    <a:cubicBezTo>
                      <a:pt x="2510972" y="3517900"/>
                      <a:pt x="2512786" y="3494315"/>
                      <a:pt x="2505529" y="3521529"/>
                    </a:cubicBezTo>
                    <a:cubicBezTo>
                      <a:pt x="2498272" y="3548743"/>
                      <a:pt x="2501900" y="3623129"/>
                      <a:pt x="2494643" y="3673929"/>
                    </a:cubicBezTo>
                    <a:cubicBezTo>
                      <a:pt x="2487386" y="3724729"/>
                      <a:pt x="2460172" y="3779158"/>
                      <a:pt x="2461986" y="3826329"/>
                    </a:cubicBezTo>
                    <a:cubicBezTo>
                      <a:pt x="2463800" y="3873500"/>
                      <a:pt x="2503715" y="3904343"/>
                      <a:pt x="2505529" y="3956957"/>
                    </a:cubicBezTo>
                    <a:cubicBezTo>
                      <a:pt x="2507343" y="4009571"/>
                      <a:pt x="2481942" y="4098472"/>
                      <a:pt x="2472871" y="4142015"/>
                    </a:cubicBezTo>
                    <a:cubicBezTo>
                      <a:pt x="2463800" y="4185558"/>
                      <a:pt x="2449286" y="4174672"/>
                      <a:pt x="2451100" y="4218215"/>
                    </a:cubicBezTo>
                    <a:cubicBezTo>
                      <a:pt x="2452914" y="4261758"/>
                      <a:pt x="2483757" y="4341586"/>
                      <a:pt x="2483757" y="4403272"/>
                    </a:cubicBezTo>
                    <a:cubicBezTo>
                      <a:pt x="2483757" y="4464958"/>
                      <a:pt x="2458357" y="4533901"/>
                      <a:pt x="2451100" y="4588329"/>
                    </a:cubicBezTo>
                    <a:cubicBezTo>
                      <a:pt x="2443843" y="4642757"/>
                      <a:pt x="2432957" y="4675415"/>
                      <a:pt x="2440214" y="4729843"/>
                    </a:cubicBezTo>
                    <a:cubicBezTo>
                      <a:pt x="2447471" y="4784271"/>
                      <a:pt x="2487386" y="4849586"/>
                      <a:pt x="2494643" y="4914900"/>
                    </a:cubicBezTo>
                    <a:cubicBezTo>
                      <a:pt x="2501900" y="4980214"/>
                      <a:pt x="2481943" y="5065486"/>
                      <a:pt x="2483757" y="5121729"/>
                    </a:cubicBezTo>
                    <a:cubicBezTo>
                      <a:pt x="2485571" y="5177972"/>
                      <a:pt x="2512786" y="5223329"/>
                      <a:pt x="2505529" y="5252357"/>
                    </a:cubicBezTo>
                    <a:cubicBezTo>
                      <a:pt x="2498272" y="5281385"/>
                      <a:pt x="2454728" y="5294086"/>
                      <a:pt x="2440214" y="5295900"/>
                    </a:cubicBezTo>
                    <a:cubicBezTo>
                      <a:pt x="2425700" y="5297714"/>
                      <a:pt x="2431143" y="5250543"/>
                      <a:pt x="2418443" y="5263243"/>
                    </a:cubicBezTo>
                    <a:cubicBezTo>
                      <a:pt x="2405743" y="5275943"/>
                      <a:pt x="2431143" y="5339443"/>
                      <a:pt x="2364014" y="5372100"/>
                    </a:cubicBezTo>
                    <a:cubicBezTo>
                      <a:pt x="2296885" y="5404757"/>
                      <a:pt x="2099128" y="5450115"/>
                      <a:pt x="2015671" y="5459186"/>
                    </a:cubicBezTo>
                    <a:cubicBezTo>
                      <a:pt x="1932214" y="5468258"/>
                      <a:pt x="1890485" y="5448301"/>
                      <a:pt x="1863271" y="5426529"/>
                    </a:cubicBezTo>
                    <a:cubicBezTo>
                      <a:pt x="1836057" y="5404758"/>
                      <a:pt x="1837872" y="5361214"/>
                      <a:pt x="1852386" y="5328557"/>
                    </a:cubicBezTo>
                    <a:cubicBezTo>
                      <a:pt x="1866900" y="5295900"/>
                      <a:pt x="1919514" y="5288643"/>
                      <a:pt x="1950357" y="5230586"/>
                    </a:cubicBezTo>
                    <a:cubicBezTo>
                      <a:pt x="1981200" y="5172529"/>
                      <a:pt x="2013857" y="5050972"/>
                      <a:pt x="2037443" y="4980215"/>
                    </a:cubicBezTo>
                    <a:cubicBezTo>
                      <a:pt x="2061029" y="4909458"/>
                      <a:pt x="2090057" y="4844143"/>
                      <a:pt x="2091871" y="4806043"/>
                    </a:cubicBezTo>
                    <a:cubicBezTo>
                      <a:pt x="2093685" y="4767943"/>
                      <a:pt x="2053772" y="4802415"/>
                      <a:pt x="2048329" y="4751615"/>
                    </a:cubicBezTo>
                    <a:cubicBezTo>
                      <a:pt x="2042886" y="4700815"/>
                      <a:pt x="2070100" y="4588329"/>
                      <a:pt x="2059214" y="4501243"/>
                    </a:cubicBezTo>
                    <a:cubicBezTo>
                      <a:pt x="2048328" y="4414157"/>
                      <a:pt x="1992085" y="4341586"/>
                      <a:pt x="1983014" y="4229100"/>
                    </a:cubicBezTo>
                    <a:cubicBezTo>
                      <a:pt x="1973943" y="4116614"/>
                      <a:pt x="2010229" y="3946072"/>
                      <a:pt x="2004786" y="3826329"/>
                    </a:cubicBezTo>
                    <a:cubicBezTo>
                      <a:pt x="1999343" y="3706586"/>
                      <a:pt x="1966686" y="3575957"/>
                      <a:pt x="1950357" y="3510643"/>
                    </a:cubicBezTo>
                    <a:cubicBezTo>
                      <a:pt x="1934028" y="3445329"/>
                      <a:pt x="1937657" y="3447143"/>
                      <a:pt x="1906814" y="3434443"/>
                    </a:cubicBezTo>
                    <a:cubicBezTo>
                      <a:pt x="1875971" y="3421743"/>
                      <a:pt x="1830614" y="3430814"/>
                      <a:pt x="1765300" y="3434443"/>
                    </a:cubicBezTo>
                    <a:cubicBezTo>
                      <a:pt x="1699986" y="3438072"/>
                      <a:pt x="1582057" y="3459843"/>
                      <a:pt x="1514929" y="3456215"/>
                    </a:cubicBezTo>
                    <a:cubicBezTo>
                      <a:pt x="1447801" y="3452587"/>
                      <a:pt x="1395186" y="3421744"/>
                      <a:pt x="1362529" y="3412672"/>
                    </a:cubicBezTo>
                    <a:cubicBezTo>
                      <a:pt x="1329872" y="3403600"/>
                      <a:pt x="1340757" y="3399972"/>
                      <a:pt x="1318986" y="3401786"/>
                    </a:cubicBezTo>
                    <a:cubicBezTo>
                      <a:pt x="1297215" y="3403600"/>
                      <a:pt x="1259114" y="3409043"/>
                      <a:pt x="1231900" y="3423557"/>
                    </a:cubicBezTo>
                    <a:cubicBezTo>
                      <a:pt x="1204686" y="3438071"/>
                      <a:pt x="1193800" y="3465286"/>
                      <a:pt x="1155700" y="3488872"/>
                    </a:cubicBezTo>
                    <a:cubicBezTo>
                      <a:pt x="1117600" y="3512458"/>
                      <a:pt x="1057728" y="3554186"/>
                      <a:pt x="1003300" y="3565072"/>
                    </a:cubicBezTo>
                    <a:cubicBezTo>
                      <a:pt x="948872" y="3575958"/>
                      <a:pt x="854529" y="3536043"/>
                      <a:pt x="829129" y="3554186"/>
                    </a:cubicBezTo>
                    <a:cubicBezTo>
                      <a:pt x="803729" y="3572329"/>
                      <a:pt x="850900" y="3628572"/>
                      <a:pt x="850900" y="3673929"/>
                    </a:cubicBezTo>
                    <a:cubicBezTo>
                      <a:pt x="850900" y="3719286"/>
                      <a:pt x="823686" y="3757386"/>
                      <a:pt x="829129" y="3826329"/>
                    </a:cubicBezTo>
                    <a:cubicBezTo>
                      <a:pt x="834572" y="3895272"/>
                      <a:pt x="867229" y="4031343"/>
                      <a:pt x="883557" y="4087586"/>
                    </a:cubicBezTo>
                    <a:cubicBezTo>
                      <a:pt x="899885" y="4143829"/>
                      <a:pt x="919843" y="4129315"/>
                      <a:pt x="927100" y="4163786"/>
                    </a:cubicBezTo>
                    <a:cubicBezTo>
                      <a:pt x="934357" y="4198257"/>
                      <a:pt x="921657" y="4261758"/>
                      <a:pt x="927100" y="4294415"/>
                    </a:cubicBezTo>
                    <a:cubicBezTo>
                      <a:pt x="932543" y="4327072"/>
                      <a:pt x="957943" y="4330701"/>
                      <a:pt x="959757" y="4359729"/>
                    </a:cubicBezTo>
                    <a:cubicBezTo>
                      <a:pt x="961571" y="4388757"/>
                      <a:pt x="927100" y="4417786"/>
                      <a:pt x="937986" y="4468586"/>
                    </a:cubicBezTo>
                    <a:cubicBezTo>
                      <a:pt x="948872" y="4519386"/>
                      <a:pt x="1008743" y="4604658"/>
                      <a:pt x="1025071" y="4664529"/>
                    </a:cubicBezTo>
                    <a:cubicBezTo>
                      <a:pt x="1041399" y="4724400"/>
                      <a:pt x="1032328" y="4777015"/>
                      <a:pt x="1035957" y="4827815"/>
                    </a:cubicBezTo>
                    <a:cubicBezTo>
                      <a:pt x="1039586" y="4878615"/>
                      <a:pt x="1068614" y="4938486"/>
                      <a:pt x="1046843" y="4969329"/>
                    </a:cubicBezTo>
                    <a:cubicBezTo>
                      <a:pt x="1025072" y="5000172"/>
                      <a:pt x="943429" y="5001986"/>
                      <a:pt x="905329" y="5012872"/>
                    </a:cubicBezTo>
                    <a:cubicBezTo>
                      <a:pt x="867229" y="5023758"/>
                      <a:pt x="843643" y="5038272"/>
                      <a:pt x="818243" y="5034643"/>
                    </a:cubicBezTo>
                    <a:cubicBezTo>
                      <a:pt x="792843" y="5031014"/>
                      <a:pt x="771072" y="4998357"/>
                      <a:pt x="752929" y="4991100"/>
                    </a:cubicBezTo>
                    <a:cubicBezTo>
                      <a:pt x="734786" y="4983843"/>
                      <a:pt x="732972" y="4974771"/>
                      <a:pt x="709386" y="4991100"/>
                    </a:cubicBezTo>
                    <a:cubicBezTo>
                      <a:pt x="685800" y="5007429"/>
                      <a:pt x="689428" y="5069115"/>
                      <a:pt x="611414" y="5089072"/>
                    </a:cubicBezTo>
                    <a:cubicBezTo>
                      <a:pt x="533400" y="5109029"/>
                      <a:pt x="337457" y="5109029"/>
                      <a:pt x="241300" y="5110843"/>
                    </a:cubicBezTo>
                    <a:cubicBezTo>
                      <a:pt x="145143" y="5112657"/>
                      <a:pt x="68943" y="5112657"/>
                      <a:pt x="34471" y="5099957"/>
                    </a:cubicBezTo>
                    <a:cubicBezTo>
                      <a:pt x="0" y="5087257"/>
                      <a:pt x="9071" y="5056414"/>
                      <a:pt x="34471" y="5034643"/>
                    </a:cubicBezTo>
                    <a:cubicBezTo>
                      <a:pt x="59871" y="5012872"/>
                      <a:pt x="145142" y="4994729"/>
                      <a:pt x="186871" y="4969329"/>
                    </a:cubicBezTo>
                    <a:cubicBezTo>
                      <a:pt x="228600" y="4943929"/>
                      <a:pt x="241300" y="4911272"/>
                      <a:pt x="284843" y="4882243"/>
                    </a:cubicBezTo>
                    <a:cubicBezTo>
                      <a:pt x="328386" y="4853214"/>
                      <a:pt x="410029" y="4836885"/>
                      <a:pt x="448129" y="4795157"/>
                    </a:cubicBezTo>
                    <a:cubicBezTo>
                      <a:pt x="486229" y="4753429"/>
                      <a:pt x="498929" y="4671786"/>
                      <a:pt x="513443" y="4631872"/>
                    </a:cubicBezTo>
                    <a:cubicBezTo>
                      <a:pt x="527957" y="4591958"/>
                      <a:pt x="555171" y="4573815"/>
                      <a:pt x="535214" y="4555672"/>
                    </a:cubicBezTo>
                    <a:cubicBezTo>
                      <a:pt x="515257" y="4537529"/>
                      <a:pt x="417286" y="4548415"/>
                      <a:pt x="393700" y="4523015"/>
                    </a:cubicBezTo>
                    <a:cubicBezTo>
                      <a:pt x="370114" y="4497615"/>
                      <a:pt x="400957" y="4459515"/>
                      <a:pt x="393700" y="4403272"/>
                    </a:cubicBezTo>
                    <a:cubicBezTo>
                      <a:pt x="386443" y="4347029"/>
                      <a:pt x="370114" y="4308928"/>
                      <a:pt x="350157" y="4185557"/>
                    </a:cubicBezTo>
                    <a:cubicBezTo>
                      <a:pt x="330200" y="4062186"/>
                      <a:pt x="283028" y="3779157"/>
                      <a:pt x="273957" y="3663043"/>
                    </a:cubicBezTo>
                    <a:cubicBezTo>
                      <a:pt x="264886" y="3546929"/>
                      <a:pt x="297543" y="3545115"/>
                      <a:pt x="295729" y="3488872"/>
                    </a:cubicBezTo>
                    <a:cubicBezTo>
                      <a:pt x="293915" y="3432629"/>
                      <a:pt x="275771" y="3396343"/>
                      <a:pt x="263071" y="3325586"/>
                    </a:cubicBezTo>
                    <a:cubicBezTo>
                      <a:pt x="250371" y="3254829"/>
                      <a:pt x="223157" y="3131457"/>
                      <a:pt x="219529" y="3064329"/>
                    </a:cubicBezTo>
                    <a:cubicBezTo>
                      <a:pt x="215901" y="2997201"/>
                      <a:pt x="232229" y="2969986"/>
                      <a:pt x="241300" y="2922815"/>
                    </a:cubicBezTo>
                    <a:cubicBezTo>
                      <a:pt x="250371" y="2875644"/>
                      <a:pt x="250371" y="2817586"/>
                      <a:pt x="273957" y="2781300"/>
                    </a:cubicBezTo>
                    <a:cubicBezTo>
                      <a:pt x="297543" y="2745014"/>
                      <a:pt x="346528" y="2723243"/>
                      <a:pt x="382814" y="2705100"/>
                    </a:cubicBezTo>
                    <a:cubicBezTo>
                      <a:pt x="419100" y="2686957"/>
                      <a:pt x="457200" y="2679700"/>
                      <a:pt x="491671" y="2672443"/>
                    </a:cubicBezTo>
                    <a:cubicBezTo>
                      <a:pt x="526142" y="2665186"/>
                      <a:pt x="549729" y="2670628"/>
                      <a:pt x="589643" y="2661557"/>
                    </a:cubicBezTo>
                    <a:cubicBezTo>
                      <a:pt x="629557" y="2652486"/>
                      <a:pt x="651329" y="2632529"/>
                      <a:pt x="731157" y="2618015"/>
                    </a:cubicBezTo>
                    <a:cubicBezTo>
                      <a:pt x="810986" y="2603501"/>
                      <a:pt x="1021443" y="2594429"/>
                      <a:pt x="1068614" y="2574472"/>
                    </a:cubicBezTo>
                    <a:cubicBezTo>
                      <a:pt x="1115785" y="2554515"/>
                      <a:pt x="1019629" y="2516415"/>
                      <a:pt x="1014186" y="2498272"/>
                    </a:cubicBezTo>
                    <a:cubicBezTo>
                      <a:pt x="1008743" y="2480129"/>
                      <a:pt x="1035957" y="2465615"/>
                      <a:pt x="1035957" y="2465615"/>
                    </a:cubicBezTo>
                    <a:lnTo>
                      <a:pt x="1144814" y="2302329"/>
                    </a:lnTo>
                    <a:lnTo>
                      <a:pt x="1144814" y="2302329"/>
                    </a:lnTo>
                    <a:cubicBezTo>
                      <a:pt x="1148443" y="2300515"/>
                      <a:pt x="1146629" y="2269672"/>
                      <a:pt x="1166586" y="2291443"/>
                    </a:cubicBezTo>
                    <a:cubicBezTo>
                      <a:pt x="1186543" y="2313214"/>
                      <a:pt x="1264557" y="2432957"/>
                      <a:pt x="1264557" y="2432957"/>
                    </a:cubicBezTo>
                    <a:lnTo>
                      <a:pt x="1264557" y="2432957"/>
                    </a:lnTo>
                    <a:cubicBezTo>
                      <a:pt x="1251857" y="2460171"/>
                      <a:pt x="1291771" y="2565400"/>
                      <a:pt x="1188357" y="2596243"/>
                    </a:cubicBezTo>
                    <a:cubicBezTo>
                      <a:pt x="1084943" y="2627086"/>
                      <a:pt x="743857" y="2610758"/>
                      <a:pt x="644071" y="2618015"/>
                    </a:cubicBezTo>
                    <a:cubicBezTo>
                      <a:pt x="544285" y="2625272"/>
                      <a:pt x="595086" y="2652486"/>
                      <a:pt x="589643" y="2639786"/>
                    </a:cubicBezTo>
                    <a:cubicBezTo>
                      <a:pt x="584200" y="2627086"/>
                      <a:pt x="616857" y="2574472"/>
                      <a:pt x="611414" y="2541815"/>
                    </a:cubicBezTo>
                    <a:cubicBezTo>
                      <a:pt x="605971" y="2509158"/>
                      <a:pt x="560614" y="2471057"/>
                      <a:pt x="556986" y="2443843"/>
                    </a:cubicBezTo>
                    <a:cubicBezTo>
                      <a:pt x="553358" y="2416629"/>
                      <a:pt x="586015" y="2398486"/>
                      <a:pt x="589643" y="2378529"/>
                    </a:cubicBezTo>
                    <a:cubicBezTo>
                      <a:pt x="593271" y="2358572"/>
                      <a:pt x="562429" y="2351314"/>
                      <a:pt x="578757" y="2324100"/>
                    </a:cubicBezTo>
                    <a:cubicBezTo>
                      <a:pt x="595086" y="2296886"/>
                      <a:pt x="671285" y="2242457"/>
                      <a:pt x="687614" y="2215243"/>
                    </a:cubicBezTo>
                    <a:cubicBezTo>
                      <a:pt x="703943" y="2188029"/>
                      <a:pt x="669472" y="2195286"/>
                      <a:pt x="676729" y="2160815"/>
                    </a:cubicBezTo>
                    <a:cubicBezTo>
                      <a:pt x="683986" y="2126344"/>
                      <a:pt x="707571" y="2059215"/>
                      <a:pt x="731157" y="2008415"/>
                    </a:cubicBezTo>
                    <a:cubicBezTo>
                      <a:pt x="754743" y="1957615"/>
                      <a:pt x="801914" y="1905001"/>
                      <a:pt x="818243" y="1856015"/>
                    </a:cubicBezTo>
                    <a:cubicBezTo>
                      <a:pt x="834572" y="1807029"/>
                      <a:pt x="820058" y="1754414"/>
                      <a:pt x="829129" y="1714500"/>
                    </a:cubicBezTo>
                    <a:cubicBezTo>
                      <a:pt x="838200" y="1674586"/>
                      <a:pt x="867228" y="1647372"/>
                      <a:pt x="872671" y="1616529"/>
                    </a:cubicBezTo>
                    <a:cubicBezTo>
                      <a:pt x="878114" y="1585686"/>
                      <a:pt x="858157" y="1554843"/>
                      <a:pt x="861786" y="1529443"/>
                    </a:cubicBezTo>
                    <a:cubicBezTo>
                      <a:pt x="865415" y="1504043"/>
                      <a:pt x="890814" y="1494972"/>
                      <a:pt x="894443" y="1464129"/>
                    </a:cubicBezTo>
                    <a:cubicBezTo>
                      <a:pt x="898072" y="1433286"/>
                      <a:pt x="883557" y="1382486"/>
                      <a:pt x="883557" y="1344386"/>
                    </a:cubicBezTo>
                    <a:cubicBezTo>
                      <a:pt x="883557" y="1306286"/>
                      <a:pt x="872672" y="1271815"/>
                      <a:pt x="894443" y="1235529"/>
                    </a:cubicBezTo>
                    <a:cubicBezTo>
                      <a:pt x="916214" y="1199243"/>
                      <a:pt x="957943" y="1161143"/>
                      <a:pt x="1014186" y="1126672"/>
                    </a:cubicBezTo>
                    <a:cubicBezTo>
                      <a:pt x="1070429" y="1092201"/>
                      <a:pt x="1173843" y="1050471"/>
                      <a:pt x="1231900" y="1028700"/>
                    </a:cubicBezTo>
                    <a:cubicBezTo>
                      <a:pt x="1289957" y="1006929"/>
                      <a:pt x="1337129" y="1054101"/>
                      <a:pt x="1351643" y="1017815"/>
                    </a:cubicBezTo>
                    <a:close/>
                  </a:path>
                </a:pathLst>
              </a:cu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Forme libre 5"/>
            <p:cNvSpPr/>
            <p:nvPr/>
          </p:nvSpPr>
          <p:spPr>
            <a:xfrm>
              <a:off x="4567675" y="0"/>
              <a:ext cx="4025847" cy="6132160"/>
            </a:xfrm>
            <a:custGeom>
              <a:avLst/>
              <a:gdLst>
                <a:gd name="connsiteX0" fmla="*/ 21167 w 3699934"/>
                <a:gd name="connsiteY0" fmla="*/ 2457450 h 5221817"/>
                <a:gd name="connsiteX1" fmla="*/ 21167 w 3699934"/>
                <a:gd name="connsiteY1" fmla="*/ 3689350 h 5221817"/>
                <a:gd name="connsiteX2" fmla="*/ 8467 w 3699934"/>
                <a:gd name="connsiteY2" fmla="*/ 4794250 h 5221817"/>
                <a:gd name="connsiteX3" fmla="*/ 21167 w 3699934"/>
                <a:gd name="connsiteY3" fmla="*/ 5124450 h 5221817"/>
                <a:gd name="connsiteX4" fmla="*/ 8467 w 3699934"/>
                <a:gd name="connsiteY4" fmla="*/ 5099050 h 5221817"/>
                <a:gd name="connsiteX5" fmla="*/ 71967 w 3699934"/>
                <a:gd name="connsiteY5" fmla="*/ 5111750 h 5221817"/>
                <a:gd name="connsiteX6" fmla="*/ 237067 w 3699934"/>
                <a:gd name="connsiteY6" fmla="*/ 5022850 h 5221817"/>
                <a:gd name="connsiteX7" fmla="*/ 605367 w 3699934"/>
                <a:gd name="connsiteY7" fmla="*/ 4959350 h 5221817"/>
                <a:gd name="connsiteX8" fmla="*/ 1253067 w 3699934"/>
                <a:gd name="connsiteY8" fmla="*/ 4997450 h 5221817"/>
                <a:gd name="connsiteX9" fmla="*/ 2218267 w 3699934"/>
                <a:gd name="connsiteY9" fmla="*/ 5137150 h 5221817"/>
                <a:gd name="connsiteX10" fmla="*/ 2980267 w 3699934"/>
                <a:gd name="connsiteY10" fmla="*/ 5213350 h 5221817"/>
                <a:gd name="connsiteX11" fmla="*/ 3386667 w 3699934"/>
                <a:gd name="connsiteY11" fmla="*/ 5187950 h 5221817"/>
                <a:gd name="connsiteX12" fmla="*/ 3551767 w 3699934"/>
                <a:gd name="connsiteY12" fmla="*/ 5162550 h 5221817"/>
                <a:gd name="connsiteX13" fmla="*/ 3551767 w 3699934"/>
                <a:gd name="connsiteY13" fmla="*/ 5162550 h 5221817"/>
                <a:gd name="connsiteX14" fmla="*/ 3640667 w 3699934"/>
                <a:gd name="connsiteY14" fmla="*/ 4324350 h 5221817"/>
                <a:gd name="connsiteX15" fmla="*/ 3691467 w 3699934"/>
                <a:gd name="connsiteY15" fmla="*/ 3486150 h 5221817"/>
                <a:gd name="connsiteX16" fmla="*/ 3691467 w 3699934"/>
                <a:gd name="connsiteY16" fmla="*/ 2444750 h 5221817"/>
                <a:gd name="connsiteX17" fmla="*/ 3666067 w 3699934"/>
                <a:gd name="connsiteY17" fmla="*/ 1352550 h 5221817"/>
                <a:gd name="connsiteX18" fmla="*/ 3589867 w 3699934"/>
                <a:gd name="connsiteY18" fmla="*/ 463550 h 5221817"/>
                <a:gd name="connsiteX19" fmla="*/ 3539067 w 3699934"/>
                <a:gd name="connsiteY19" fmla="*/ 146050 h 5221817"/>
                <a:gd name="connsiteX20" fmla="*/ 3539067 w 3699934"/>
                <a:gd name="connsiteY20" fmla="*/ 146050 h 5221817"/>
                <a:gd name="connsiteX21" fmla="*/ 3462867 w 3699934"/>
                <a:gd name="connsiteY21" fmla="*/ 146050 h 5221817"/>
                <a:gd name="connsiteX22" fmla="*/ 3221567 w 3699934"/>
                <a:gd name="connsiteY22" fmla="*/ 184150 h 5221817"/>
                <a:gd name="connsiteX23" fmla="*/ 2764367 w 3699934"/>
                <a:gd name="connsiteY23" fmla="*/ 171450 h 5221817"/>
                <a:gd name="connsiteX24" fmla="*/ 1545167 w 3699934"/>
                <a:gd name="connsiteY24" fmla="*/ 69850 h 5221817"/>
                <a:gd name="connsiteX25" fmla="*/ 783167 w 3699934"/>
                <a:gd name="connsiteY25" fmla="*/ 6350 h 5221817"/>
                <a:gd name="connsiteX26" fmla="*/ 325967 w 3699934"/>
                <a:gd name="connsiteY26" fmla="*/ 31750 h 5221817"/>
                <a:gd name="connsiteX27" fmla="*/ 135467 w 3699934"/>
                <a:gd name="connsiteY27" fmla="*/ 95250 h 5221817"/>
                <a:gd name="connsiteX28" fmla="*/ 21167 w 3699934"/>
                <a:gd name="connsiteY28" fmla="*/ 158750 h 5221817"/>
                <a:gd name="connsiteX29" fmla="*/ 21167 w 3699934"/>
                <a:gd name="connsiteY29" fmla="*/ 196850 h 5221817"/>
                <a:gd name="connsiteX30" fmla="*/ 33867 w 3699934"/>
                <a:gd name="connsiteY30" fmla="*/ 984250 h 5221817"/>
                <a:gd name="connsiteX31" fmla="*/ 21167 w 3699934"/>
                <a:gd name="connsiteY31" fmla="*/ 1860550 h 5221817"/>
                <a:gd name="connsiteX32" fmla="*/ 21167 w 3699934"/>
                <a:gd name="connsiteY32" fmla="*/ 2457450 h 5221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699934" h="5221817">
                  <a:moveTo>
                    <a:pt x="21167" y="2457450"/>
                  </a:moveTo>
                  <a:cubicBezTo>
                    <a:pt x="21167" y="2762250"/>
                    <a:pt x="23284" y="3299883"/>
                    <a:pt x="21167" y="3689350"/>
                  </a:cubicBezTo>
                  <a:cubicBezTo>
                    <a:pt x="19050" y="4078817"/>
                    <a:pt x="8467" y="4555067"/>
                    <a:pt x="8467" y="4794250"/>
                  </a:cubicBezTo>
                  <a:cubicBezTo>
                    <a:pt x="8467" y="5033433"/>
                    <a:pt x="21167" y="5073650"/>
                    <a:pt x="21167" y="5124450"/>
                  </a:cubicBezTo>
                  <a:cubicBezTo>
                    <a:pt x="21167" y="5175250"/>
                    <a:pt x="0" y="5101167"/>
                    <a:pt x="8467" y="5099050"/>
                  </a:cubicBezTo>
                  <a:cubicBezTo>
                    <a:pt x="16934" y="5096933"/>
                    <a:pt x="33867" y="5124450"/>
                    <a:pt x="71967" y="5111750"/>
                  </a:cubicBezTo>
                  <a:cubicBezTo>
                    <a:pt x="110067" y="5099050"/>
                    <a:pt x="148167" y="5048250"/>
                    <a:pt x="237067" y="5022850"/>
                  </a:cubicBezTo>
                  <a:cubicBezTo>
                    <a:pt x="325967" y="4997450"/>
                    <a:pt x="436034" y="4963583"/>
                    <a:pt x="605367" y="4959350"/>
                  </a:cubicBezTo>
                  <a:cubicBezTo>
                    <a:pt x="774700" y="4955117"/>
                    <a:pt x="984250" y="4967817"/>
                    <a:pt x="1253067" y="4997450"/>
                  </a:cubicBezTo>
                  <a:cubicBezTo>
                    <a:pt x="1521884" y="5027083"/>
                    <a:pt x="1930400" y="5101167"/>
                    <a:pt x="2218267" y="5137150"/>
                  </a:cubicBezTo>
                  <a:cubicBezTo>
                    <a:pt x="2506134" y="5173133"/>
                    <a:pt x="2785534" y="5204883"/>
                    <a:pt x="2980267" y="5213350"/>
                  </a:cubicBezTo>
                  <a:cubicBezTo>
                    <a:pt x="3175000" y="5221817"/>
                    <a:pt x="3291417" y="5196417"/>
                    <a:pt x="3386667" y="5187950"/>
                  </a:cubicBezTo>
                  <a:cubicBezTo>
                    <a:pt x="3481917" y="5179483"/>
                    <a:pt x="3551767" y="5162550"/>
                    <a:pt x="3551767" y="5162550"/>
                  </a:cubicBezTo>
                  <a:lnTo>
                    <a:pt x="3551767" y="5162550"/>
                  </a:lnTo>
                  <a:cubicBezTo>
                    <a:pt x="3566584" y="5022850"/>
                    <a:pt x="3617384" y="4603750"/>
                    <a:pt x="3640667" y="4324350"/>
                  </a:cubicBezTo>
                  <a:cubicBezTo>
                    <a:pt x="3663950" y="4044950"/>
                    <a:pt x="3683000" y="3799417"/>
                    <a:pt x="3691467" y="3486150"/>
                  </a:cubicBezTo>
                  <a:cubicBezTo>
                    <a:pt x="3699934" y="3172883"/>
                    <a:pt x="3695700" y="2800350"/>
                    <a:pt x="3691467" y="2444750"/>
                  </a:cubicBezTo>
                  <a:cubicBezTo>
                    <a:pt x="3687234" y="2089150"/>
                    <a:pt x="3683000" y="1682750"/>
                    <a:pt x="3666067" y="1352550"/>
                  </a:cubicBezTo>
                  <a:cubicBezTo>
                    <a:pt x="3649134" y="1022350"/>
                    <a:pt x="3611034" y="664633"/>
                    <a:pt x="3589867" y="463550"/>
                  </a:cubicBezTo>
                  <a:cubicBezTo>
                    <a:pt x="3568700" y="262467"/>
                    <a:pt x="3539067" y="146050"/>
                    <a:pt x="3539067" y="146050"/>
                  </a:cubicBezTo>
                  <a:lnTo>
                    <a:pt x="3539067" y="146050"/>
                  </a:lnTo>
                  <a:cubicBezTo>
                    <a:pt x="3526367" y="146050"/>
                    <a:pt x="3515784" y="139700"/>
                    <a:pt x="3462867" y="146050"/>
                  </a:cubicBezTo>
                  <a:cubicBezTo>
                    <a:pt x="3409950" y="152400"/>
                    <a:pt x="3337984" y="179917"/>
                    <a:pt x="3221567" y="184150"/>
                  </a:cubicBezTo>
                  <a:lnTo>
                    <a:pt x="2764367" y="171450"/>
                  </a:lnTo>
                  <a:cubicBezTo>
                    <a:pt x="2484967" y="152400"/>
                    <a:pt x="1545167" y="69850"/>
                    <a:pt x="1545167" y="69850"/>
                  </a:cubicBezTo>
                  <a:cubicBezTo>
                    <a:pt x="1214967" y="42333"/>
                    <a:pt x="986367" y="12700"/>
                    <a:pt x="783167" y="6350"/>
                  </a:cubicBezTo>
                  <a:cubicBezTo>
                    <a:pt x="579967" y="0"/>
                    <a:pt x="433917" y="16933"/>
                    <a:pt x="325967" y="31750"/>
                  </a:cubicBezTo>
                  <a:cubicBezTo>
                    <a:pt x="218017" y="46567"/>
                    <a:pt x="186267" y="74083"/>
                    <a:pt x="135467" y="95250"/>
                  </a:cubicBezTo>
                  <a:cubicBezTo>
                    <a:pt x="84667" y="116417"/>
                    <a:pt x="40217" y="141817"/>
                    <a:pt x="21167" y="158750"/>
                  </a:cubicBezTo>
                  <a:cubicBezTo>
                    <a:pt x="2117" y="175683"/>
                    <a:pt x="19050" y="59267"/>
                    <a:pt x="21167" y="196850"/>
                  </a:cubicBezTo>
                  <a:cubicBezTo>
                    <a:pt x="23284" y="334433"/>
                    <a:pt x="33867" y="706967"/>
                    <a:pt x="33867" y="984250"/>
                  </a:cubicBezTo>
                  <a:cubicBezTo>
                    <a:pt x="33867" y="1261533"/>
                    <a:pt x="23284" y="1617133"/>
                    <a:pt x="21167" y="1860550"/>
                  </a:cubicBezTo>
                  <a:cubicBezTo>
                    <a:pt x="19050" y="2103967"/>
                    <a:pt x="21167" y="2152650"/>
                    <a:pt x="21167" y="2457450"/>
                  </a:cubicBezTo>
                  <a:close/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4400" dirty="0" smtClean="0">
                  <a:solidFill>
                    <a:schemeClr val="accent6">
                      <a:lumMod val="50000"/>
                    </a:schemeClr>
                  </a:solidFill>
                  <a:latin typeface="Deco-C790" pitchFamily="2" charset="0"/>
                </a:rPr>
                <a:t>La Maison </a:t>
              </a:r>
            </a:p>
            <a:p>
              <a:pPr algn="ctr"/>
              <a:r>
                <a:rPr lang="fr-FR" sz="4400" dirty="0" smtClean="0">
                  <a:solidFill>
                    <a:schemeClr val="accent6">
                      <a:lumMod val="50000"/>
                    </a:schemeClr>
                  </a:solidFill>
                  <a:latin typeface="Deco-C790" pitchFamily="2" charset="0"/>
                </a:rPr>
                <a:t>des</a:t>
              </a:r>
            </a:p>
            <a:p>
              <a:pPr algn="ctr"/>
              <a:r>
                <a:rPr lang="fr-FR" sz="4400" dirty="0" smtClean="0">
                  <a:solidFill>
                    <a:schemeClr val="accent6">
                      <a:lumMod val="50000"/>
                    </a:schemeClr>
                  </a:solidFill>
                  <a:latin typeface="Deco-C790" pitchFamily="2" charset="0"/>
                </a:rPr>
                <a:t>Vacances</a:t>
              </a:r>
              <a:endParaRPr lang="fr-FR" sz="4400" dirty="0">
                <a:solidFill>
                  <a:schemeClr val="accent6">
                    <a:lumMod val="50000"/>
                  </a:schemeClr>
                </a:solidFill>
                <a:latin typeface="Deco-C790" pitchFamily="2" charset="0"/>
              </a:endParaRPr>
            </a:p>
          </p:txBody>
        </p:sp>
      </p:grpSp>
      <p:sp>
        <p:nvSpPr>
          <p:cNvPr id="74" name="Forme libre 73"/>
          <p:cNvSpPr/>
          <p:nvPr/>
        </p:nvSpPr>
        <p:spPr>
          <a:xfrm>
            <a:off x="4572000" y="0"/>
            <a:ext cx="4025847" cy="6132160"/>
          </a:xfrm>
          <a:custGeom>
            <a:avLst/>
            <a:gdLst>
              <a:gd name="connsiteX0" fmla="*/ 21167 w 3699934"/>
              <a:gd name="connsiteY0" fmla="*/ 2457450 h 5221817"/>
              <a:gd name="connsiteX1" fmla="*/ 21167 w 3699934"/>
              <a:gd name="connsiteY1" fmla="*/ 3689350 h 5221817"/>
              <a:gd name="connsiteX2" fmla="*/ 8467 w 3699934"/>
              <a:gd name="connsiteY2" fmla="*/ 4794250 h 5221817"/>
              <a:gd name="connsiteX3" fmla="*/ 21167 w 3699934"/>
              <a:gd name="connsiteY3" fmla="*/ 5124450 h 5221817"/>
              <a:gd name="connsiteX4" fmla="*/ 8467 w 3699934"/>
              <a:gd name="connsiteY4" fmla="*/ 5099050 h 5221817"/>
              <a:gd name="connsiteX5" fmla="*/ 71967 w 3699934"/>
              <a:gd name="connsiteY5" fmla="*/ 5111750 h 5221817"/>
              <a:gd name="connsiteX6" fmla="*/ 237067 w 3699934"/>
              <a:gd name="connsiteY6" fmla="*/ 5022850 h 5221817"/>
              <a:gd name="connsiteX7" fmla="*/ 605367 w 3699934"/>
              <a:gd name="connsiteY7" fmla="*/ 4959350 h 5221817"/>
              <a:gd name="connsiteX8" fmla="*/ 1253067 w 3699934"/>
              <a:gd name="connsiteY8" fmla="*/ 4997450 h 5221817"/>
              <a:gd name="connsiteX9" fmla="*/ 2218267 w 3699934"/>
              <a:gd name="connsiteY9" fmla="*/ 5137150 h 5221817"/>
              <a:gd name="connsiteX10" fmla="*/ 2980267 w 3699934"/>
              <a:gd name="connsiteY10" fmla="*/ 5213350 h 5221817"/>
              <a:gd name="connsiteX11" fmla="*/ 3386667 w 3699934"/>
              <a:gd name="connsiteY11" fmla="*/ 5187950 h 5221817"/>
              <a:gd name="connsiteX12" fmla="*/ 3551767 w 3699934"/>
              <a:gd name="connsiteY12" fmla="*/ 5162550 h 5221817"/>
              <a:gd name="connsiteX13" fmla="*/ 3551767 w 3699934"/>
              <a:gd name="connsiteY13" fmla="*/ 5162550 h 5221817"/>
              <a:gd name="connsiteX14" fmla="*/ 3640667 w 3699934"/>
              <a:gd name="connsiteY14" fmla="*/ 4324350 h 5221817"/>
              <a:gd name="connsiteX15" fmla="*/ 3691467 w 3699934"/>
              <a:gd name="connsiteY15" fmla="*/ 3486150 h 5221817"/>
              <a:gd name="connsiteX16" fmla="*/ 3691467 w 3699934"/>
              <a:gd name="connsiteY16" fmla="*/ 2444750 h 5221817"/>
              <a:gd name="connsiteX17" fmla="*/ 3666067 w 3699934"/>
              <a:gd name="connsiteY17" fmla="*/ 1352550 h 5221817"/>
              <a:gd name="connsiteX18" fmla="*/ 3589867 w 3699934"/>
              <a:gd name="connsiteY18" fmla="*/ 463550 h 5221817"/>
              <a:gd name="connsiteX19" fmla="*/ 3539067 w 3699934"/>
              <a:gd name="connsiteY19" fmla="*/ 146050 h 5221817"/>
              <a:gd name="connsiteX20" fmla="*/ 3539067 w 3699934"/>
              <a:gd name="connsiteY20" fmla="*/ 146050 h 5221817"/>
              <a:gd name="connsiteX21" fmla="*/ 3462867 w 3699934"/>
              <a:gd name="connsiteY21" fmla="*/ 146050 h 5221817"/>
              <a:gd name="connsiteX22" fmla="*/ 3221567 w 3699934"/>
              <a:gd name="connsiteY22" fmla="*/ 184150 h 5221817"/>
              <a:gd name="connsiteX23" fmla="*/ 2764367 w 3699934"/>
              <a:gd name="connsiteY23" fmla="*/ 171450 h 5221817"/>
              <a:gd name="connsiteX24" fmla="*/ 1545167 w 3699934"/>
              <a:gd name="connsiteY24" fmla="*/ 69850 h 5221817"/>
              <a:gd name="connsiteX25" fmla="*/ 783167 w 3699934"/>
              <a:gd name="connsiteY25" fmla="*/ 6350 h 5221817"/>
              <a:gd name="connsiteX26" fmla="*/ 325967 w 3699934"/>
              <a:gd name="connsiteY26" fmla="*/ 31750 h 5221817"/>
              <a:gd name="connsiteX27" fmla="*/ 135467 w 3699934"/>
              <a:gd name="connsiteY27" fmla="*/ 95250 h 5221817"/>
              <a:gd name="connsiteX28" fmla="*/ 21167 w 3699934"/>
              <a:gd name="connsiteY28" fmla="*/ 158750 h 5221817"/>
              <a:gd name="connsiteX29" fmla="*/ 21167 w 3699934"/>
              <a:gd name="connsiteY29" fmla="*/ 196850 h 5221817"/>
              <a:gd name="connsiteX30" fmla="*/ 33867 w 3699934"/>
              <a:gd name="connsiteY30" fmla="*/ 984250 h 5221817"/>
              <a:gd name="connsiteX31" fmla="*/ 21167 w 3699934"/>
              <a:gd name="connsiteY31" fmla="*/ 1860550 h 5221817"/>
              <a:gd name="connsiteX32" fmla="*/ 21167 w 3699934"/>
              <a:gd name="connsiteY32" fmla="*/ 2457450 h 52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99934" h="5221817">
                <a:moveTo>
                  <a:pt x="21167" y="2457450"/>
                </a:moveTo>
                <a:cubicBezTo>
                  <a:pt x="21167" y="2762250"/>
                  <a:pt x="23284" y="3299883"/>
                  <a:pt x="21167" y="3689350"/>
                </a:cubicBezTo>
                <a:cubicBezTo>
                  <a:pt x="19050" y="4078817"/>
                  <a:pt x="8467" y="4555067"/>
                  <a:pt x="8467" y="4794250"/>
                </a:cubicBezTo>
                <a:cubicBezTo>
                  <a:pt x="8467" y="5033433"/>
                  <a:pt x="21167" y="5073650"/>
                  <a:pt x="21167" y="5124450"/>
                </a:cubicBezTo>
                <a:cubicBezTo>
                  <a:pt x="21167" y="5175250"/>
                  <a:pt x="0" y="5101167"/>
                  <a:pt x="8467" y="5099050"/>
                </a:cubicBezTo>
                <a:cubicBezTo>
                  <a:pt x="16934" y="5096933"/>
                  <a:pt x="33867" y="5124450"/>
                  <a:pt x="71967" y="5111750"/>
                </a:cubicBezTo>
                <a:cubicBezTo>
                  <a:pt x="110067" y="5099050"/>
                  <a:pt x="148167" y="5048250"/>
                  <a:pt x="237067" y="5022850"/>
                </a:cubicBezTo>
                <a:cubicBezTo>
                  <a:pt x="325967" y="4997450"/>
                  <a:pt x="436034" y="4963583"/>
                  <a:pt x="605367" y="4959350"/>
                </a:cubicBezTo>
                <a:cubicBezTo>
                  <a:pt x="774700" y="4955117"/>
                  <a:pt x="984250" y="4967817"/>
                  <a:pt x="1253067" y="4997450"/>
                </a:cubicBezTo>
                <a:cubicBezTo>
                  <a:pt x="1521884" y="5027083"/>
                  <a:pt x="1930400" y="5101167"/>
                  <a:pt x="2218267" y="5137150"/>
                </a:cubicBezTo>
                <a:cubicBezTo>
                  <a:pt x="2506134" y="5173133"/>
                  <a:pt x="2785534" y="5204883"/>
                  <a:pt x="2980267" y="5213350"/>
                </a:cubicBezTo>
                <a:cubicBezTo>
                  <a:pt x="3175000" y="5221817"/>
                  <a:pt x="3291417" y="5196417"/>
                  <a:pt x="3386667" y="5187950"/>
                </a:cubicBezTo>
                <a:cubicBezTo>
                  <a:pt x="3481917" y="5179483"/>
                  <a:pt x="3551767" y="5162550"/>
                  <a:pt x="3551767" y="5162550"/>
                </a:cubicBezTo>
                <a:lnTo>
                  <a:pt x="3551767" y="5162550"/>
                </a:lnTo>
                <a:cubicBezTo>
                  <a:pt x="3566584" y="5022850"/>
                  <a:pt x="3617384" y="4603750"/>
                  <a:pt x="3640667" y="4324350"/>
                </a:cubicBezTo>
                <a:cubicBezTo>
                  <a:pt x="3663950" y="4044950"/>
                  <a:pt x="3683000" y="3799417"/>
                  <a:pt x="3691467" y="3486150"/>
                </a:cubicBezTo>
                <a:cubicBezTo>
                  <a:pt x="3699934" y="3172883"/>
                  <a:pt x="3695700" y="2800350"/>
                  <a:pt x="3691467" y="2444750"/>
                </a:cubicBezTo>
                <a:cubicBezTo>
                  <a:pt x="3687234" y="2089150"/>
                  <a:pt x="3683000" y="1682750"/>
                  <a:pt x="3666067" y="1352550"/>
                </a:cubicBezTo>
                <a:cubicBezTo>
                  <a:pt x="3649134" y="1022350"/>
                  <a:pt x="3611034" y="664633"/>
                  <a:pt x="3589867" y="463550"/>
                </a:cubicBezTo>
                <a:cubicBezTo>
                  <a:pt x="3568700" y="262467"/>
                  <a:pt x="3539067" y="146050"/>
                  <a:pt x="3539067" y="146050"/>
                </a:cubicBezTo>
                <a:lnTo>
                  <a:pt x="3539067" y="146050"/>
                </a:lnTo>
                <a:cubicBezTo>
                  <a:pt x="3526367" y="146050"/>
                  <a:pt x="3515784" y="139700"/>
                  <a:pt x="3462867" y="146050"/>
                </a:cubicBezTo>
                <a:cubicBezTo>
                  <a:pt x="3409950" y="152400"/>
                  <a:pt x="3337984" y="179917"/>
                  <a:pt x="3221567" y="184150"/>
                </a:cubicBezTo>
                <a:lnTo>
                  <a:pt x="2764367" y="171450"/>
                </a:lnTo>
                <a:cubicBezTo>
                  <a:pt x="2484967" y="152400"/>
                  <a:pt x="1545167" y="69850"/>
                  <a:pt x="1545167" y="69850"/>
                </a:cubicBezTo>
                <a:cubicBezTo>
                  <a:pt x="1214967" y="42333"/>
                  <a:pt x="986367" y="12700"/>
                  <a:pt x="783167" y="6350"/>
                </a:cubicBezTo>
                <a:cubicBezTo>
                  <a:pt x="579967" y="0"/>
                  <a:pt x="433917" y="16933"/>
                  <a:pt x="325967" y="31750"/>
                </a:cubicBezTo>
                <a:cubicBezTo>
                  <a:pt x="218017" y="46567"/>
                  <a:pt x="186267" y="74083"/>
                  <a:pt x="135467" y="95250"/>
                </a:cubicBezTo>
                <a:cubicBezTo>
                  <a:pt x="84667" y="116417"/>
                  <a:pt x="40217" y="141817"/>
                  <a:pt x="21167" y="158750"/>
                </a:cubicBezTo>
                <a:cubicBezTo>
                  <a:pt x="2117" y="175683"/>
                  <a:pt x="19050" y="59267"/>
                  <a:pt x="21167" y="196850"/>
                </a:cubicBezTo>
                <a:cubicBezTo>
                  <a:pt x="23284" y="334433"/>
                  <a:pt x="33867" y="706967"/>
                  <a:pt x="33867" y="984250"/>
                </a:cubicBezTo>
                <a:cubicBezTo>
                  <a:pt x="33867" y="1261533"/>
                  <a:pt x="23284" y="1617133"/>
                  <a:pt x="21167" y="1860550"/>
                </a:cubicBezTo>
                <a:cubicBezTo>
                  <a:pt x="19050" y="2103967"/>
                  <a:pt x="21167" y="2152650"/>
                  <a:pt x="21167" y="2457450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Dans la maison d'vacances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Y'a un jardin fleuri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Un saule pleureur qui danse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Au milieu des orties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Un grenier plein d'enfance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Et un vieux parapluie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Dans la maison d'vacances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Le temps est à l'abri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5" name="Forme libre 74"/>
          <p:cNvSpPr/>
          <p:nvPr/>
        </p:nvSpPr>
        <p:spPr>
          <a:xfrm>
            <a:off x="571472" y="11485"/>
            <a:ext cx="4068000" cy="6132159"/>
          </a:xfrm>
          <a:custGeom>
            <a:avLst/>
            <a:gdLst>
              <a:gd name="connsiteX0" fmla="*/ 3695700 w 3710517"/>
              <a:gd name="connsiteY0" fmla="*/ 2245783 h 5221816"/>
              <a:gd name="connsiteX1" fmla="*/ 3708400 w 3710517"/>
              <a:gd name="connsiteY1" fmla="*/ 4557183 h 5221816"/>
              <a:gd name="connsiteX2" fmla="*/ 3695700 w 3710517"/>
              <a:gd name="connsiteY2" fmla="*/ 4925483 h 5221816"/>
              <a:gd name="connsiteX3" fmla="*/ 3695700 w 3710517"/>
              <a:gd name="connsiteY3" fmla="*/ 5128683 h 5221816"/>
              <a:gd name="connsiteX4" fmla="*/ 3695700 w 3710517"/>
              <a:gd name="connsiteY4" fmla="*/ 5128683 h 5221816"/>
              <a:gd name="connsiteX5" fmla="*/ 3695700 w 3710517"/>
              <a:gd name="connsiteY5" fmla="*/ 5154083 h 5221816"/>
              <a:gd name="connsiteX6" fmla="*/ 3606800 w 3710517"/>
              <a:gd name="connsiteY6" fmla="*/ 5115983 h 5221816"/>
              <a:gd name="connsiteX7" fmla="*/ 3403600 w 3710517"/>
              <a:gd name="connsiteY7" fmla="*/ 5027083 h 5221816"/>
              <a:gd name="connsiteX8" fmla="*/ 3048000 w 3710517"/>
              <a:gd name="connsiteY8" fmla="*/ 4976283 h 5221816"/>
              <a:gd name="connsiteX9" fmla="*/ 2679700 w 3710517"/>
              <a:gd name="connsiteY9" fmla="*/ 5001683 h 5221816"/>
              <a:gd name="connsiteX10" fmla="*/ 1879600 w 3710517"/>
              <a:gd name="connsiteY10" fmla="*/ 5103283 h 5221816"/>
              <a:gd name="connsiteX11" fmla="*/ 965200 w 3710517"/>
              <a:gd name="connsiteY11" fmla="*/ 5204883 h 5221816"/>
              <a:gd name="connsiteX12" fmla="*/ 355600 w 3710517"/>
              <a:gd name="connsiteY12" fmla="*/ 5204883 h 5221816"/>
              <a:gd name="connsiteX13" fmla="*/ 165100 w 3710517"/>
              <a:gd name="connsiteY13" fmla="*/ 5192183 h 5221816"/>
              <a:gd name="connsiteX14" fmla="*/ 165100 w 3710517"/>
              <a:gd name="connsiteY14" fmla="*/ 5192183 h 5221816"/>
              <a:gd name="connsiteX15" fmla="*/ 101600 w 3710517"/>
              <a:gd name="connsiteY15" fmla="*/ 4785783 h 5221816"/>
              <a:gd name="connsiteX16" fmla="*/ 25400 w 3710517"/>
              <a:gd name="connsiteY16" fmla="*/ 3731683 h 5221816"/>
              <a:gd name="connsiteX17" fmla="*/ 0 w 3710517"/>
              <a:gd name="connsiteY17" fmla="*/ 2537883 h 5221816"/>
              <a:gd name="connsiteX18" fmla="*/ 25400 w 3710517"/>
              <a:gd name="connsiteY18" fmla="*/ 1407583 h 5221816"/>
              <a:gd name="connsiteX19" fmla="*/ 114300 w 3710517"/>
              <a:gd name="connsiteY19" fmla="*/ 416983 h 5221816"/>
              <a:gd name="connsiteX20" fmla="*/ 139700 w 3710517"/>
              <a:gd name="connsiteY20" fmla="*/ 213783 h 5221816"/>
              <a:gd name="connsiteX21" fmla="*/ 165100 w 3710517"/>
              <a:gd name="connsiteY21" fmla="*/ 175683 h 5221816"/>
              <a:gd name="connsiteX22" fmla="*/ 508000 w 3710517"/>
              <a:gd name="connsiteY22" fmla="*/ 201083 h 5221816"/>
              <a:gd name="connsiteX23" fmla="*/ 1435100 w 3710517"/>
              <a:gd name="connsiteY23" fmla="*/ 150283 h 5221816"/>
              <a:gd name="connsiteX24" fmla="*/ 2654300 w 3710517"/>
              <a:gd name="connsiteY24" fmla="*/ 23283 h 5221816"/>
              <a:gd name="connsiteX25" fmla="*/ 3187700 w 3710517"/>
              <a:gd name="connsiteY25" fmla="*/ 10583 h 5221816"/>
              <a:gd name="connsiteX26" fmla="*/ 3517900 w 3710517"/>
              <a:gd name="connsiteY26" fmla="*/ 74083 h 5221816"/>
              <a:gd name="connsiteX27" fmla="*/ 3695700 w 3710517"/>
              <a:gd name="connsiteY27" fmla="*/ 162983 h 5221816"/>
              <a:gd name="connsiteX28" fmla="*/ 3695700 w 3710517"/>
              <a:gd name="connsiteY28" fmla="*/ 162983 h 5221816"/>
              <a:gd name="connsiteX29" fmla="*/ 3695700 w 3710517"/>
              <a:gd name="connsiteY29" fmla="*/ 658283 h 5221816"/>
              <a:gd name="connsiteX30" fmla="*/ 3708400 w 3710517"/>
              <a:gd name="connsiteY30" fmla="*/ 1153583 h 5221816"/>
              <a:gd name="connsiteX31" fmla="*/ 3708400 w 3710517"/>
              <a:gd name="connsiteY31" fmla="*/ 1788583 h 5221816"/>
              <a:gd name="connsiteX32" fmla="*/ 3695700 w 3710517"/>
              <a:gd name="connsiteY32" fmla="*/ 2245783 h 522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710517" h="5221816">
                <a:moveTo>
                  <a:pt x="3695700" y="2245783"/>
                </a:moveTo>
                <a:cubicBezTo>
                  <a:pt x="3695700" y="2707216"/>
                  <a:pt x="3708400" y="4110566"/>
                  <a:pt x="3708400" y="4557183"/>
                </a:cubicBezTo>
                <a:cubicBezTo>
                  <a:pt x="3708400" y="5003800"/>
                  <a:pt x="3697817" y="4830233"/>
                  <a:pt x="3695700" y="4925483"/>
                </a:cubicBezTo>
                <a:cubicBezTo>
                  <a:pt x="3693583" y="5020733"/>
                  <a:pt x="3695700" y="5128683"/>
                  <a:pt x="3695700" y="5128683"/>
                </a:cubicBezTo>
                <a:lnTo>
                  <a:pt x="3695700" y="5128683"/>
                </a:lnTo>
                <a:cubicBezTo>
                  <a:pt x="3695700" y="5132916"/>
                  <a:pt x="3710517" y="5156200"/>
                  <a:pt x="3695700" y="5154083"/>
                </a:cubicBezTo>
                <a:cubicBezTo>
                  <a:pt x="3680883" y="5151966"/>
                  <a:pt x="3606800" y="5115983"/>
                  <a:pt x="3606800" y="5115983"/>
                </a:cubicBezTo>
                <a:cubicBezTo>
                  <a:pt x="3558117" y="5094816"/>
                  <a:pt x="3496733" y="5050366"/>
                  <a:pt x="3403600" y="5027083"/>
                </a:cubicBezTo>
                <a:cubicBezTo>
                  <a:pt x="3310467" y="5003800"/>
                  <a:pt x="3168650" y="4980516"/>
                  <a:pt x="3048000" y="4976283"/>
                </a:cubicBezTo>
                <a:cubicBezTo>
                  <a:pt x="2927350" y="4972050"/>
                  <a:pt x="2874433" y="4980516"/>
                  <a:pt x="2679700" y="5001683"/>
                </a:cubicBezTo>
                <a:cubicBezTo>
                  <a:pt x="2484967" y="5022850"/>
                  <a:pt x="1879600" y="5103283"/>
                  <a:pt x="1879600" y="5103283"/>
                </a:cubicBezTo>
                <a:cubicBezTo>
                  <a:pt x="1593850" y="5137150"/>
                  <a:pt x="1219200" y="5187950"/>
                  <a:pt x="965200" y="5204883"/>
                </a:cubicBezTo>
                <a:cubicBezTo>
                  <a:pt x="711200" y="5221816"/>
                  <a:pt x="488950" y="5207000"/>
                  <a:pt x="355600" y="5204883"/>
                </a:cubicBezTo>
                <a:cubicBezTo>
                  <a:pt x="222250" y="5202766"/>
                  <a:pt x="165100" y="5192183"/>
                  <a:pt x="165100" y="5192183"/>
                </a:cubicBezTo>
                <a:lnTo>
                  <a:pt x="165100" y="5192183"/>
                </a:lnTo>
                <a:cubicBezTo>
                  <a:pt x="154517" y="5124450"/>
                  <a:pt x="124883" y="5029200"/>
                  <a:pt x="101600" y="4785783"/>
                </a:cubicBezTo>
                <a:cubicBezTo>
                  <a:pt x="78317" y="4542366"/>
                  <a:pt x="42333" y="4106333"/>
                  <a:pt x="25400" y="3731683"/>
                </a:cubicBezTo>
                <a:cubicBezTo>
                  <a:pt x="8467" y="3357033"/>
                  <a:pt x="0" y="2925233"/>
                  <a:pt x="0" y="2537883"/>
                </a:cubicBezTo>
                <a:cubicBezTo>
                  <a:pt x="0" y="2150533"/>
                  <a:pt x="6350" y="1761066"/>
                  <a:pt x="25400" y="1407583"/>
                </a:cubicBezTo>
                <a:cubicBezTo>
                  <a:pt x="44450" y="1054100"/>
                  <a:pt x="95250" y="615950"/>
                  <a:pt x="114300" y="416983"/>
                </a:cubicBezTo>
                <a:cubicBezTo>
                  <a:pt x="133350" y="218016"/>
                  <a:pt x="131233" y="253999"/>
                  <a:pt x="139700" y="213783"/>
                </a:cubicBezTo>
                <a:cubicBezTo>
                  <a:pt x="148167" y="173567"/>
                  <a:pt x="103717" y="177800"/>
                  <a:pt x="165100" y="175683"/>
                </a:cubicBezTo>
                <a:cubicBezTo>
                  <a:pt x="226483" y="173566"/>
                  <a:pt x="296333" y="205316"/>
                  <a:pt x="508000" y="201083"/>
                </a:cubicBezTo>
                <a:cubicBezTo>
                  <a:pt x="719667" y="196850"/>
                  <a:pt x="1077383" y="179916"/>
                  <a:pt x="1435100" y="150283"/>
                </a:cubicBezTo>
                <a:cubicBezTo>
                  <a:pt x="1792817" y="120650"/>
                  <a:pt x="2362200" y="46566"/>
                  <a:pt x="2654300" y="23283"/>
                </a:cubicBezTo>
                <a:cubicBezTo>
                  <a:pt x="2946400" y="0"/>
                  <a:pt x="3043767" y="2116"/>
                  <a:pt x="3187700" y="10583"/>
                </a:cubicBezTo>
                <a:cubicBezTo>
                  <a:pt x="3331633" y="19050"/>
                  <a:pt x="3433233" y="48683"/>
                  <a:pt x="3517900" y="74083"/>
                </a:cubicBezTo>
                <a:cubicBezTo>
                  <a:pt x="3602567" y="99483"/>
                  <a:pt x="3695700" y="162983"/>
                  <a:pt x="3695700" y="162983"/>
                </a:cubicBezTo>
                <a:lnTo>
                  <a:pt x="3695700" y="162983"/>
                </a:lnTo>
                <a:cubicBezTo>
                  <a:pt x="3695700" y="245533"/>
                  <a:pt x="3693583" y="493183"/>
                  <a:pt x="3695700" y="658283"/>
                </a:cubicBezTo>
                <a:cubicBezTo>
                  <a:pt x="3697817" y="823383"/>
                  <a:pt x="3706283" y="965200"/>
                  <a:pt x="3708400" y="1153583"/>
                </a:cubicBezTo>
                <a:cubicBezTo>
                  <a:pt x="3710517" y="1341966"/>
                  <a:pt x="3710517" y="1606550"/>
                  <a:pt x="3708400" y="1788583"/>
                </a:cubicBezTo>
                <a:cubicBezTo>
                  <a:pt x="3706283" y="1970616"/>
                  <a:pt x="3695700" y="1784350"/>
                  <a:pt x="3695700" y="2245783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Forme libre 55"/>
          <p:cNvSpPr/>
          <p:nvPr/>
        </p:nvSpPr>
        <p:spPr>
          <a:xfrm>
            <a:off x="5286380" y="4714884"/>
            <a:ext cx="2857520" cy="821174"/>
          </a:xfrm>
          <a:custGeom>
            <a:avLst/>
            <a:gdLst>
              <a:gd name="connsiteX0" fmla="*/ 6789057 w 6809014"/>
              <a:gd name="connsiteY0" fmla="*/ 444500 h 3178628"/>
              <a:gd name="connsiteX1" fmla="*/ 6799943 w 6809014"/>
              <a:gd name="connsiteY1" fmla="*/ 335642 h 3178628"/>
              <a:gd name="connsiteX2" fmla="*/ 6734629 w 6809014"/>
              <a:gd name="connsiteY2" fmla="*/ 281214 h 3178628"/>
              <a:gd name="connsiteX3" fmla="*/ 6691086 w 6809014"/>
              <a:gd name="connsiteY3" fmla="*/ 281214 h 3178628"/>
              <a:gd name="connsiteX4" fmla="*/ 6614886 w 6809014"/>
              <a:gd name="connsiteY4" fmla="*/ 281214 h 3178628"/>
              <a:gd name="connsiteX5" fmla="*/ 6538686 w 6809014"/>
              <a:gd name="connsiteY5" fmla="*/ 215900 h 3178628"/>
              <a:gd name="connsiteX6" fmla="*/ 6375400 w 6809014"/>
              <a:gd name="connsiteY6" fmla="*/ 194128 h 3178628"/>
              <a:gd name="connsiteX7" fmla="*/ 6190343 w 6809014"/>
              <a:gd name="connsiteY7" fmla="*/ 85271 h 3178628"/>
              <a:gd name="connsiteX8" fmla="*/ 6103257 w 6809014"/>
              <a:gd name="connsiteY8" fmla="*/ 9071 h 3178628"/>
              <a:gd name="connsiteX9" fmla="*/ 6048829 w 6809014"/>
              <a:gd name="connsiteY9" fmla="*/ 30842 h 3178628"/>
              <a:gd name="connsiteX10" fmla="*/ 5994400 w 6809014"/>
              <a:gd name="connsiteY10" fmla="*/ 85271 h 3178628"/>
              <a:gd name="connsiteX11" fmla="*/ 5961743 w 6809014"/>
              <a:gd name="connsiteY11" fmla="*/ 194128 h 3178628"/>
              <a:gd name="connsiteX12" fmla="*/ 5896429 w 6809014"/>
              <a:gd name="connsiteY12" fmla="*/ 194128 h 3178628"/>
              <a:gd name="connsiteX13" fmla="*/ 5744029 w 6809014"/>
              <a:gd name="connsiteY13" fmla="*/ 128814 h 3178628"/>
              <a:gd name="connsiteX14" fmla="*/ 5613400 w 6809014"/>
              <a:gd name="connsiteY14" fmla="*/ 139700 h 3178628"/>
              <a:gd name="connsiteX15" fmla="*/ 5341257 w 6809014"/>
              <a:gd name="connsiteY15" fmla="*/ 237671 h 3178628"/>
              <a:gd name="connsiteX16" fmla="*/ 5003800 w 6809014"/>
              <a:gd name="connsiteY16" fmla="*/ 335642 h 3178628"/>
              <a:gd name="connsiteX17" fmla="*/ 4720771 w 6809014"/>
              <a:gd name="connsiteY17" fmla="*/ 509814 h 3178628"/>
              <a:gd name="connsiteX18" fmla="*/ 4622800 w 6809014"/>
              <a:gd name="connsiteY18" fmla="*/ 629557 h 3178628"/>
              <a:gd name="connsiteX19" fmla="*/ 4557486 w 6809014"/>
              <a:gd name="connsiteY19" fmla="*/ 662214 h 3178628"/>
              <a:gd name="connsiteX20" fmla="*/ 4557486 w 6809014"/>
              <a:gd name="connsiteY20" fmla="*/ 596900 h 3178628"/>
              <a:gd name="connsiteX21" fmla="*/ 4492171 w 6809014"/>
              <a:gd name="connsiteY21" fmla="*/ 553357 h 3178628"/>
              <a:gd name="connsiteX22" fmla="*/ 4492171 w 6809014"/>
              <a:gd name="connsiteY22" fmla="*/ 531585 h 3178628"/>
              <a:gd name="connsiteX23" fmla="*/ 4513943 w 6809014"/>
              <a:gd name="connsiteY23" fmla="*/ 444500 h 3178628"/>
              <a:gd name="connsiteX24" fmla="*/ 4503057 w 6809014"/>
              <a:gd name="connsiteY24" fmla="*/ 335642 h 3178628"/>
              <a:gd name="connsiteX25" fmla="*/ 4481286 w 6809014"/>
              <a:gd name="connsiteY25" fmla="*/ 302985 h 3178628"/>
              <a:gd name="connsiteX26" fmla="*/ 4013200 w 6809014"/>
              <a:gd name="connsiteY26" fmla="*/ 335642 h 3178628"/>
              <a:gd name="connsiteX27" fmla="*/ 3675743 w 6809014"/>
              <a:gd name="connsiteY27" fmla="*/ 205014 h 3178628"/>
              <a:gd name="connsiteX28" fmla="*/ 3610429 w 6809014"/>
              <a:gd name="connsiteY28" fmla="*/ 172357 h 3178628"/>
              <a:gd name="connsiteX29" fmla="*/ 3610429 w 6809014"/>
              <a:gd name="connsiteY29" fmla="*/ 172357 h 3178628"/>
              <a:gd name="connsiteX30" fmla="*/ 3468914 w 6809014"/>
              <a:gd name="connsiteY30" fmla="*/ 368300 h 3178628"/>
              <a:gd name="connsiteX31" fmla="*/ 3403600 w 6809014"/>
              <a:gd name="connsiteY31" fmla="*/ 433614 h 3178628"/>
              <a:gd name="connsiteX32" fmla="*/ 3316514 w 6809014"/>
              <a:gd name="connsiteY32" fmla="*/ 400957 h 3178628"/>
              <a:gd name="connsiteX33" fmla="*/ 3131457 w 6809014"/>
              <a:gd name="connsiteY33" fmla="*/ 411842 h 3178628"/>
              <a:gd name="connsiteX34" fmla="*/ 3044371 w 6809014"/>
              <a:gd name="connsiteY34" fmla="*/ 629557 h 3178628"/>
              <a:gd name="connsiteX35" fmla="*/ 2924629 w 6809014"/>
              <a:gd name="connsiteY35" fmla="*/ 956128 h 3178628"/>
              <a:gd name="connsiteX36" fmla="*/ 2902857 w 6809014"/>
              <a:gd name="connsiteY36" fmla="*/ 999671 h 3178628"/>
              <a:gd name="connsiteX37" fmla="*/ 2804886 w 6809014"/>
              <a:gd name="connsiteY37" fmla="*/ 1086757 h 3178628"/>
              <a:gd name="connsiteX38" fmla="*/ 2608943 w 6809014"/>
              <a:gd name="connsiteY38" fmla="*/ 1260928 h 3178628"/>
              <a:gd name="connsiteX39" fmla="*/ 2543629 w 6809014"/>
              <a:gd name="connsiteY39" fmla="*/ 1304471 h 3178628"/>
              <a:gd name="connsiteX40" fmla="*/ 2445657 w 6809014"/>
              <a:gd name="connsiteY40" fmla="*/ 1337128 h 3178628"/>
              <a:gd name="connsiteX41" fmla="*/ 2315029 w 6809014"/>
              <a:gd name="connsiteY41" fmla="*/ 1424214 h 3178628"/>
              <a:gd name="connsiteX42" fmla="*/ 2042886 w 6809014"/>
              <a:gd name="connsiteY42" fmla="*/ 1456871 h 3178628"/>
              <a:gd name="connsiteX43" fmla="*/ 1966686 w 6809014"/>
              <a:gd name="connsiteY43" fmla="*/ 1522185 h 3178628"/>
              <a:gd name="connsiteX44" fmla="*/ 1781629 w 6809014"/>
              <a:gd name="connsiteY44" fmla="*/ 1565728 h 3178628"/>
              <a:gd name="connsiteX45" fmla="*/ 856343 w 6809014"/>
              <a:gd name="connsiteY45" fmla="*/ 1805214 h 3178628"/>
              <a:gd name="connsiteX46" fmla="*/ 366486 w 6809014"/>
              <a:gd name="connsiteY46" fmla="*/ 1957614 h 3178628"/>
              <a:gd name="connsiteX47" fmla="*/ 105229 w 6809014"/>
              <a:gd name="connsiteY47" fmla="*/ 2197100 h 3178628"/>
              <a:gd name="connsiteX48" fmla="*/ 18143 w 6809014"/>
              <a:gd name="connsiteY48" fmla="*/ 2545442 h 3178628"/>
              <a:gd name="connsiteX49" fmla="*/ 214086 w 6809014"/>
              <a:gd name="connsiteY49" fmla="*/ 2850242 h 3178628"/>
              <a:gd name="connsiteX50" fmla="*/ 867229 w 6809014"/>
              <a:gd name="connsiteY50" fmla="*/ 3122385 h 3178628"/>
              <a:gd name="connsiteX51" fmla="*/ 1661886 w 6809014"/>
              <a:gd name="connsiteY51" fmla="*/ 3165928 h 3178628"/>
              <a:gd name="connsiteX52" fmla="*/ 2293257 w 6809014"/>
              <a:gd name="connsiteY52" fmla="*/ 3046185 h 3178628"/>
              <a:gd name="connsiteX53" fmla="*/ 2532743 w 6809014"/>
              <a:gd name="connsiteY53" fmla="*/ 2828471 h 3178628"/>
              <a:gd name="connsiteX54" fmla="*/ 2652486 w 6809014"/>
              <a:gd name="connsiteY54" fmla="*/ 2556328 h 3178628"/>
              <a:gd name="connsiteX55" fmla="*/ 2663371 w 6809014"/>
              <a:gd name="connsiteY55" fmla="*/ 2414814 h 3178628"/>
              <a:gd name="connsiteX56" fmla="*/ 2619829 w 6809014"/>
              <a:gd name="connsiteY56" fmla="*/ 2305957 h 3178628"/>
              <a:gd name="connsiteX57" fmla="*/ 2500086 w 6809014"/>
              <a:gd name="connsiteY57" fmla="*/ 2273300 h 3178628"/>
              <a:gd name="connsiteX58" fmla="*/ 2369457 w 6809014"/>
              <a:gd name="connsiteY58" fmla="*/ 2327728 h 3178628"/>
              <a:gd name="connsiteX59" fmla="*/ 2151743 w 6809014"/>
              <a:gd name="connsiteY59" fmla="*/ 2436585 h 3178628"/>
              <a:gd name="connsiteX60" fmla="*/ 1618343 w 6809014"/>
              <a:gd name="connsiteY60" fmla="*/ 2545442 h 3178628"/>
              <a:gd name="connsiteX61" fmla="*/ 954314 w 6809014"/>
              <a:gd name="connsiteY61" fmla="*/ 2501900 h 3178628"/>
              <a:gd name="connsiteX62" fmla="*/ 725714 w 6809014"/>
              <a:gd name="connsiteY62" fmla="*/ 2436585 h 3178628"/>
              <a:gd name="connsiteX63" fmla="*/ 649514 w 6809014"/>
              <a:gd name="connsiteY63" fmla="*/ 2403928 h 3178628"/>
              <a:gd name="connsiteX64" fmla="*/ 649514 w 6809014"/>
              <a:gd name="connsiteY64" fmla="*/ 2403928 h 3178628"/>
              <a:gd name="connsiteX65" fmla="*/ 714829 w 6809014"/>
              <a:gd name="connsiteY65" fmla="*/ 2360385 h 3178628"/>
              <a:gd name="connsiteX66" fmla="*/ 1150257 w 6809014"/>
              <a:gd name="connsiteY66" fmla="*/ 2229757 h 3178628"/>
              <a:gd name="connsiteX67" fmla="*/ 1727200 w 6809014"/>
              <a:gd name="connsiteY67" fmla="*/ 2055585 h 3178628"/>
              <a:gd name="connsiteX68" fmla="*/ 2108200 w 6809014"/>
              <a:gd name="connsiteY68" fmla="*/ 1957614 h 3178628"/>
              <a:gd name="connsiteX69" fmla="*/ 2195286 w 6809014"/>
              <a:gd name="connsiteY69" fmla="*/ 1979385 h 3178628"/>
              <a:gd name="connsiteX70" fmla="*/ 2413000 w 6809014"/>
              <a:gd name="connsiteY70" fmla="*/ 1924957 h 3178628"/>
              <a:gd name="connsiteX71" fmla="*/ 2543629 w 6809014"/>
              <a:gd name="connsiteY71" fmla="*/ 1903185 h 3178628"/>
              <a:gd name="connsiteX72" fmla="*/ 2652486 w 6809014"/>
              <a:gd name="connsiteY72" fmla="*/ 1892300 h 3178628"/>
              <a:gd name="connsiteX73" fmla="*/ 2783114 w 6809014"/>
              <a:gd name="connsiteY73" fmla="*/ 1892300 h 3178628"/>
              <a:gd name="connsiteX74" fmla="*/ 3011714 w 6809014"/>
              <a:gd name="connsiteY74" fmla="*/ 1924957 h 3178628"/>
              <a:gd name="connsiteX75" fmla="*/ 3425371 w 6809014"/>
              <a:gd name="connsiteY75" fmla="*/ 1979385 h 3178628"/>
              <a:gd name="connsiteX76" fmla="*/ 3294743 w 6809014"/>
              <a:gd name="connsiteY76" fmla="*/ 2251528 h 3178628"/>
              <a:gd name="connsiteX77" fmla="*/ 3316514 w 6809014"/>
              <a:gd name="connsiteY77" fmla="*/ 2284185 h 3178628"/>
              <a:gd name="connsiteX78" fmla="*/ 3392714 w 6809014"/>
              <a:gd name="connsiteY78" fmla="*/ 2273300 h 3178628"/>
              <a:gd name="connsiteX79" fmla="*/ 3675743 w 6809014"/>
              <a:gd name="connsiteY79" fmla="*/ 2120900 h 3178628"/>
              <a:gd name="connsiteX80" fmla="*/ 3871686 w 6809014"/>
              <a:gd name="connsiteY80" fmla="*/ 1990271 h 3178628"/>
              <a:gd name="connsiteX81" fmla="*/ 4111171 w 6809014"/>
              <a:gd name="connsiteY81" fmla="*/ 1914071 h 3178628"/>
              <a:gd name="connsiteX82" fmla="*/ 4209143 w 6809014"/>
              <a:gd name="connsiteY82" fmla="*/ 1935842 h 3178628"/>
              <a:gd name="connsiteX83" fmla="*/ 4209143 w 6809014"/>
              <a:gd name="connsiteY83" fmla="*/ 1979385 h 3178628"/>
              <a:gd name="connsiteX84" fmla="*/ 4328886 w 6809014"/>
              <a:gd name="connsiteY84" fmla="*/ 1979385 h 3178628"/>
              <a:gd name="connsiteX85" fmla="*/ 4481286 w 6809014"/>
              <a:gd name="connsiteY85" fmla="*/ 2001157 h 3178628"/>
              <a:gd name="connsiteX86" fmla="*/ 4699000 w 6809014"/>
              <a:gd name="connsiteY86" fmla="*/ 1870528 h 3178628"/>
              <a:gd name="connsiteX87" fmla="*/ 4840514 w 6809014"/>
              <a:gd name="connsiteY87" fmla="*/ 1761671 h 3178628"/>
              <a:gd name="connsiteX88" fmla="*/ 4960257 w 6809014"/>
              <a:gd name="connsiteY88" fmla="*/ 1696357 h 3178628"/>
              <a:gd name="connsiteX89" fmla="*/ 4862286 w 6809014"/>
              <a:gd name="connsiteY89" fmla="*/ 1685471 h 3178628"/>
              <a:gd name="connsiteX90" fmla="*/ 4775200 w 6809014"/>
              <a:gd name="connsiteY90" fmla="*/ 1707242 h 3178628"/>
              <a:gd name="connsiteX91" fmla="*/ 4807857 w 6809014"/>
              <a:gd name="connsiteY91" fmla="*/ 1641928 h 3178628"/>
              <a:gd name="connsiteX92" fmla="*/ 4905829 w 6809014"/>
              <a:gd name="connsiteY92" fmla="*/ 1533071 h 3178628"/>
              <a:gd name="connsiteX93" fmla="*/ 4960257 w 6809014"/>
              <a:gd name="connsiteY93" fmla="*/ 1402442 h 3178628"/>
              <a:gd name="connsiteX94" fmla="*/ 5080000 w 6809014"/>
              <a:gd name="connsiteY94" fmla="*/ 1369785 h 3178628"/>
              <a:gd name="connsiteX95" fmla="*/ 5363029 w 6809014"/>
              <a:gd name="connsiteY95" fmla="*/ 1304471 h 3178628"/>
              <a:gd name="connsiteX96" fmla="*/ 5352143 w 6809014"/>
              <a:gd name="connsiteY96" fmla="*/ 1260928 h 3178628"/>
              <a:gd name="connsiteX97" fmla="*/ 5526314 w 6809014"/>
              <a:gd name="connsiteY97" fmla="*/ 1228271 h 3178628"/>
              <a:gd name="connsiteX98" fmla="*/ 6037943 w 6809014"/>
              <a:gd name="connsiteY98" fmla="*/ 1119414 h 3178628"/>
              <a:gd name="connsiteX99" fmla="*/ 5929086 w 6809014"/>
              <a:gd name="connsiteY99" fmla="*/ 1032328 h 3178628"/>
              <a:gd name="connsiteX100" fmla="*/ 6244771 w 6809014"/>
              <a:gd name="connsiteY100" fmla="*/ 901700 h 3178628"/>
              <a:gd name="connsiteX101" fmla="*/ 6418943 w 6809014"/>
              <a:gd name="connsiteY101" fmla="*/ 869042 h 3178628"/>
              <a:gd name="connsiteX102" fmla="*/ 6440714 w 6809014"/>
              <a:gd name="connsiteY102" fmla="*/ 781957 h 3178628"/>
              <a:gd name="connsiteX103" fmla="*/ 6527800 w 6809014"/>
              <a:gd name="connsiteY103" fmla="*/ 662214 h 3178628"/>
              <a:gd name="connsiteX104" fmla="*/ 6625771 w 6809014"/>
              <a:gd name="connsiteY104" fmla="*/ 596900 h 3178628"/>
              <a:gd name="connsiteX105" fmla="*/ 6712857 w 6809014"/>
              <a:gd name="connsiteY105" fmla="*/ 596900 h 3178628"/>
              <a:gd name="connsiteX106" fmla="*/ 6712857 w 6809014"/>
              <a:gd name="connsiteY106" fmla="*/ 509814 h 3178628"/>
              <a:gd name="connsiteX107" fmla="*/ 6691086 w 6809014"/>
              <a:gd name="connsiteY107" fmla="*/ 477157 h 3178628"/>
              <a:gd name="connsiteX108" fmla="*/ 6789057 w 6809014"/>
              <a:gd name="connsiteY108" fmla="*/ 444500 h 317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6809014" h="3178628">
                <a:moveTo>
                  <a:pt x="6789057" y="444500"/>
                </a:moveTo>
                <a:cubicBezTo>
                  <a:pt x="6807200" y="420914"/>
                  <a:pt x="6809014" y="362856"/>
                  <a:pt x="6799943" y="335642"/>
                </a:cubicBezTo>
                <a:cubicBezTo>
                  <a:pt x="6790872" y="308428"/>
                  <a:pt x="6752772" y="290285"/>
                  <a:pt x="6734629" y="281214"/>
                </a:cubicBezTo>
                <a:cubicBezTo>
                  <a:pt x="6716486" y="272143"/>
                  <a:pt x="6691086" y="281214"/>
                  <a:pt x="6691086" y="281214"/>
                </a:cubicBezTo>
                <a:cubicBezTo>
                  <a:pt x="6671129" y="281214"/>
                  <a:pt x="6640286" y="292100"/>
                  <a:pt x="6614886" y="281214"/>
                </a:cubicBezTo>
                <a:cubicBezTo>
                  <a:pt x="6589486" y="270328"/>
                  <a:pt x="6578600" y="230414"/>
                  <a:pt x="6538686" y="215900"/>
                </a:cubicBezTo>
                <a:cubicBezTo>
                  <a:pt x="6498772" y="201386"/>
                  <a:pt x="6433457" y="215899"/>
                  <a:pt x="6375400" y="194128"/>
                </a:cubicBezTo>
                <a:cubicBezTo>
                  <a:pt x="6317343" y="172357"/>
                  <a:pt x="6235700" y="116114"/>
                  <a:pt x="6190343" y="85271"/>
                </a:cubicBezTo>
                <a:cubicBezTo>
                  <a:pt x="6144986" y="54428"/>
                  <a:pt x="6126843" y="18142"/>
                  <a:pt x="6103257" y="9071"/>
                </a:cubicBezTo>
                <a:cubicBezTo>
                  <a:pt x="6079671" y="0"/>
                  <a:pt x="6066972" y="18142"/>
                  <a:pt x="6048829" y="30842"/>
                </a:cubicBezTo>
                <a:cubicBezTo>
                  <a:pt x="6030686" y="43542"/>
                  <a:pt x="6008914" y="58057"/>
                  <a:pt x="5994400" y="85271"/>
                </a:cubicBezTo>
                <a:cubicBezTo>
                  <a:pt x="5979886" y="112485"/>
                  <a:pt x="5978071" y="175985"/>
                  <a:pt x="5961743" y="194128"/>
                </a:cubicBezTo>
                <a:cubicBezTo>
                  <a:pt x="5945415" y="212271"/>
                  <a:pt x="5932715" y="205014"/>
                  <a:pt x="5896429" y="194128"/>
                </a:cubicBezTo>
                <a:cubicBezTo>
                  <a:pt x="5860143" y="183242"/>
                  <a:pt x="5791200" y="137885"/>
                  <a:pt x="5744029" y="128814"/>
                </a:cubicBezTo>
                <a:cubicBezTo>
                  <a:pt x="5696858" y="119743"/>
                  <a:pt x="5680529" y="121557"/>
                  <a:pt x="5613400" y="139700"/>
                </a:cubicBezTo>
                <a:cubicBezTo>
                  <a:pt x="5546271" y="157843"/>
                  <a:pt x="5442857" y="205014"/>
                  <a:pt x="5341257" y="237671"/>
                </a:cubicBezTo>
                <a:cubicBezTo>
                  <a:pt x="5239657" y="270328"/>
                  <a:pt x="5107214" y="290285"/>
                  <a:pt x="5003800" y="335642"/>
                </a:cubicBezTo>
                <a:cubicBezTo>
                  <a:pt x="4900386" y="380999"/>
                  <a:pt x="4784271" y="460828"/>
                  <a:pt x="4720771" y="509814"/>
                </a:cubicBezTo>
                <a:cubicBezTo>
                  <a:pt x="4657271" y="558800"/>
                  <a:pt x="4650014" y="604157"/>
                  <a:pt x="4622800" y="629557"/>
                </a:cubicBezTo>
                <a:cubicBezTo>
                  <a:pt x="4595586" y="654957"/>
                  <a:pt x="4568372" y="667657"/>
                  <a:pt x="4557486" y="662214"/>
                </a:cubicBezTo>
                <a:cubicBezTo>
                  <a:pt x="4546600" y="656771"/>
                  <a:pt x="4568372" y="615043"/>
                  <a:pt x="4557486" y="596900"/>
                </a:cubicBezTo>
                <a:cubicBezTo>
                  <a:pt x="4546600" y="578757"/>
                  <a:pt x="4503057" y="564243"/>
                  <a:pt x="4492171" y="553357"/>
                </a:cubicBezTo>
                <a:lnTo>
                  <a:pt x="4492171" y="531585"/>
                </a:lnTo>
                <a:cubicBezTo>
                  <a:pt x="4495800" y="513442"/>
                  <a:pt x="4512129" y="477157"/>
                  <a:pt x="4513943" y="444500"/>
                </a:cubicBezTo>
                <a:cubicBezTo>
                  <a:pt x="4515757" y="411843"/>
                  <a:pt x="4508500" y="359228"/>
                  <a:pt x="4503057" y="335642"/>
                </a:cubicBezTo>
                <a:cubicBezTo>
                  <a:pt x="4497614" y="312056"/>
                  <a:pt x="4562929" y="302985"/>
                  <a:pt x="4481286" y="302985"/>
                </a:cubicBezTo>
                <a:cubicBezTo>
                  <a:pt x="4399643" y="302985"/>
                  <a:pt x="4147457" y="351970"/>
                  <a:pt x="4013200" y="335642"/>
                </a:cubicBezTo>
                <a:cubicBezTo>
                  <a:pt x="3878943" y="319314"/>
                  <a:pt x="3742872" y="232228"/>
                  <a:pt x="3675743" y="205014"/>
                </a:cubicBezTo>
                <a:cubicBezTo>
                  <a:pt x="3608615" y="177800"/>
                  <a:pt x="3610429" y="172357"/>
                  <a:pt x="3610429" y="172357"/>
                </a:cubicBezTo>
                <a:lnTo>
                  <a:pt x="3610429" y="172357"/>
                </a:lnTo>
                <a:cubicBezTo>
                  <a:pt x="3586843" y="205014"/>
                  <a:pt x="3503386" y="324757"/>
                  <a:pt x="3468914" y="368300"/>
                </a:cubicBezTo>
                <a:cubicBezTo>
                  <a:pt x="3434442" y="411843"/>
                  <a:pt x="3429000" y="428171"/>
                  <a:pt x="3403600" y="433614"/>
                </a:cubicBezTo>
                <a:cubicBezTo>
                  <a:pt x="3378200" y="439057"/>
                  <a:pt x="3361871" y="404586"/>
                  <a:pt x="3316514" y="400957"/>
                </a:cubicBezTo>
                <a:cubicBezTo>
                  <a:pt x="3271157" y="397328"/>
                  <a:pt x="3176814" y="373742"/>
                  <a:pt x="3131457" y="411842"/>
                </a:cubicBezTo>
                <a:cubicBezTo>
                  <a:pt x="3086100" y="449942"/>
                  <a:pt x="3078842" y="538843"/>
                  <a:pt x="3044371" y="629557"/>
                </a:cubicBezTo>
                <a:cubicBezTo>
                  <a:pt x="3009900" y="720271"/>
                  <a:pt x="2948215" y="894442"/>
                  <a:pt x="2924629" y="956128"/>
                </a:cubicBezTo>
                <a:cubicBezTo>
                  <a:pt x="2901043" y="1017814"/>
                  <a:pt x="2922814" y="977899"/>
                  <a:pt x="2902857" y="999671"/>
                </a:cubicBezTo>
                <a:cubicBezTo>
                  <a:pt x="2882900" y="1021443"/>
                  <a:pt x="2804886" y="1086757"/>
                  <a:pt x="2804886" y="1086757"/>
                </a:cubicBezTo>
                <a:cubicBezTo>
                  <a:pt x="2755900" y="1130300"/>
                  <a:pt x="2652486" y="1224642"/>
                  <a:pt x="2608943" y="1260928"/>
                </a:cubicBezTo>
                <a:cubicBezTo>
                  <a:pt x="2565400" y="1297214"/>
                  <a:pt x="2570843" y="1291771"/>
                  <a:pt x="2543629" y="1304471"/>
                </a:cubicBezTo>
                <a:cubicBezTo>
                  <a:pt x="2516415" y="1317171"/>
                  <a:pt x="2483757" y="1317171"/>
                  <a:pt x="2445657" y="1337128"/>
                </a:cubicBezTo>
                <a:cubicBezTo>
                  <a:pt x="2407557" y="1357085"/>
                  <a:pt x="2382157" y="1404257"/>
                  <a:pt x="2315029" y="1424214"/>
                </a:cubicBezTo>
                <a:cubicBezTo>
                  <a:pt x="2247901" y="1444171"/>
                  <a:pt x="2100943" y="1440543"/>
                  <a:pt x="2042886" y="1456871"/>
                </a:cubicBezTo>
                <a:cubicBezTo>
                  <a:pt x="1984829" y="1473199"/>
                  <a:pt x="2010229" y="1504042"/>
                  <a:pt x="1966686" y="1522185"/>
                </a:cubicBezTo>
                <a:cubicBezTo>
                  <a:pt x="1923143" y="1540328"/>
                  <a:pt x="1781629" y="1565728"/>
                  <a:pt x="1781629" y="1565728"/>
                </a:cubicBezTo>
                <a:lnTo>
                  <a:pt x="856343" y="1805214"/>
                </a:lnTo>
                <a:cubicBezTo>
                  <a:pt x="620486" y="1870528"/>
                  <a:pt x="491672" y="1892300"/>
                  <a:pt x="366486" y="1957614"/>
                </a:cubicBezTo>
                <a:cubicBezTo>
                  <a:pt x="241300" y="2022928"/>
                  <a:pt x="163286" y="2099129"/>
                  <a:pt x="105229" y="2197100"/>
                </a:cubicBezTo>
                <a:cubicBezTo>
                  <a:pt x="47172" y="2295071"/>
                  <a:pt x="0" y="2436585"/>
                  <a:pt x="18143" y="2545442"/>
                </a:cubicBezTo>
                <a:cubicBezTo>
                  <a:pt x="36286" y="2654299"/>
                  <a:pt x="72572" y="2754085"/>
                  <a:pt x="214086" y="2850242"/>
                </a:cubicBezTo>
                <a:cubicBezTo>
                  <a:pt x="355600" y="2946399"/>
                  <a:pt x="625929" y="3069771"/>
                  <a:pt x="867229" y="3122385"/>
                </a:cubicBezTo>
                <a:cubicBezTo>
                  <a:pt x="1108529" y="3174999"/>
                  <a:pt x="1424215" y="3178628"/>
                  <a:pt x="1661886" y="3165928"/>
                </a:cubicBezTo>
                <a:cubicBezTo>
                  <a:pt x="1899557" y="3153228"/>
                  <a:pt x="2148114" y="3102428"/>
                  <a:pt x="2293257" y="3046185"/>
                </a:cubicBezTo>
                <a:cubicBezTo>
                  <a:pt x="2438400" y="2989942"/>
                  <a:pt x="2472872" y="2910114"/>
                  <a:pt x="2532743" y="2828471"/>
                </a:cubicBezTo>
                <a:cubicBezTo>
                  <a:pt x="2592614" y="2746828"/>
                  <a:pt x="2630715" y="2625271"/>
                  <a:pt x="2652486" y="2556328"/>
                </a:cubicBezTo>
                <a:cubicBezTo>
                  <a:pt x="2674257" y="2487385"/>
                  <a:pt x="2668814" y="2456543"/>
                  <a:pt x="2663371" y="2414814"/>
                </a:cubicBezTo>
                <a:cubicBezTo>
                  <a:pt x="2657928" y="2373085"/>
                  <a:pt x="2647043" y="2329543"/>
                  <a:pt x="2619829" y="2305957"/>
                </a:cubicBezTo>
                <a:cubicBezTo>
                  <a:pt x="2592615" y="2282371"/>
                  <a:pt x="2541815" y="2269671"/>
                  <a:pt x="2500086" y="2273300"/>
                </a:cubicBezTo>
                <a:cubicBezTo>
                  <a:pt x="2458357" y="2276929"/>
                  <a:pt x="2427514" y="2300514"/>
                  <a:pt x="2369457" y="2327728"/>
                </a:cubicBezTo>
                <a:cubicBezTo>
                  <a:pt x="2311400" y="2354942"/>
                  <a:pt x="2276929" y="2400299"/>
                  <a:pt x="2151743" y="2436585"/>
                </a:cubicBezTo>
                <a:cubicBezTo>
                  <a:pt x="2026557" y="2472871"/>
                  <a:pt x="1817914" y="2534556"/>
                  <a:pt x="1618343" y="2545442"/>
                </a:cubicBezTo>
                <a:cubicBezTo>
                  <a:pt x="1418772" y="2556328"/>
                  <a:pt x="1103085" y="2520043"/>
                  <a:pt x="954314" y="2501900"/>
                </a:cubicBezTo>
                <a:cubicBezTo>
                  <a:pt x="805543" y="2483757"/>
                  <a:pt x="776514" y="2452914"/>
                  <a:pt x="725714" y="2436585"/>
                </a:cubicBezTo>
                <a:cubicBezTo>
                  <a:pt x="674914" y="2420256"/>
                  <a:pt x="649514" y="2403928"/>
                  <a:pt x="649514" y="2403928"/>
                </a:cubicBezTo>
                <a:lnTo>
                  <a:pt x="649514" y="2403928"/>
                </a:lnTo>
                <a:cubicBezTo>
                  <a:pt x="660400" y="2396671"/>
                  <a:pt x="631372" y="2389414"/>
                  <a:pt x="714829" y="2360385"/>
                </a:cubicBezTo>
                <a:cubicBezTo>
                  <a:pt x="798286" y="2331356"/>
                  <a:pt x="1150257" y="2229757"/>
                  <a:pt x="1150257" y="2229757"/>
                </a:cubicBezTo>
                <a:lnTo>
                  <a:pt x="1727200" y="2055585"/>
                </a:lnTo>
                <a:cubicBezTo>
                  <a:pt x="1886857" y="2010228"/>
                  <a:pt x="2030186" y="1970314"/>
                  <a:pt x="2108200" y="1957614"/>
                </a:cubicBezTo>
                <a:cubicBezTo>
                  <a:pt x="2186214" y="1944914"/>
                  <a:pt x="2144486" y="1984828"/>
                  <a:pt x="2195286" y="1979385"/>
                </a:cubicBezTo>
                <a:cubicBezTo>
                  <a:pt x="2246086" y="1973942"/>
                  <a:pt x="2354943" y="1937657"/>
                  <a:pt x="2413000" y="1924957"/>
                </a:cubicBezTo>
                <a:cubicBezTo>
                  <a:pt x="2471057" y="1912257"/>
                  <a:pt x="2503715" y="1908628"/>
                  <a:pt x="2543629" y="1903185"/>
                </a:cubicBezTo>
                <a:cubicBezTo>
                  <a:pt x="2583543" y="1897742"/>
                  <a:pt x="2612572" y="1894114"/>
                  <a:pt x="2652486" y="1892300"/>
                </a:cubicBezTo>
                <a:cubicBezTo>
                  <a:pt x="2692400" y="1890486"/>
                  <a:pt x="2723243" y="1886857"/>
                  <a:pt x="2783114" y="1892300"/>
                </a:cubicBezTo>
                <a:cubicBezTo>
                  <a:pt x="2842985" y="1897743"/>
                  <a:pt x="3011714" y="1924957"/>
                  <a:pt x="3011714" y="1924957"/>
                </a:cubicBezTo>
                <a:cubicBezTo>
                  <a:pt x="3118757" y="1939471"/>
                  <a:pt x="3378200" y="1924957"/>
                  <a:pt x="3425371" y="1979385"/>
                </a:cubicBezTo>
                <a:cubicBezTo>
                  <a:pt x="3472542" y="2033813"/>
                  <a:pt x="3312886" y="2200728"/>
                  <a:pt x="3294743" y="2251528"/>
                </a:cubicBezTo>
                <a:cubicBezTo>
                  <a:pt x="3276600" y="2302328"/>
                  <a:pt x="3300186" y="2280556"/>
                  <a:pt x="3316514" y="2284185"/>
                </a:cubicBezTo>
                <a:cubicBezTo>
                  <a:pt x="3332842" y="2287814"/>
                  <a:pt x="3332843" y="2300514"/>
                  <a:pt x="3392714" y="2273300"/>
                </a:cubicBezTo>
                <a:cubicBezTo>
                  <a:pt x="3452586" y="2246086"/>
                  <a:pt x="3595914" y="2168071"/>
                  <a:pt x="3675743" y="2120900"/>
                </a:cubicBezTo>
                <a:cubicBezTo>
                  <a:pt x="3755572" y="2073729"/>
                  <a:pt x="3799115" y="2024743"/>
                  <a:pt x="3871686" y="1990271"/>
                </a:cubicBezTo>
                <a:cubicBezTo>
                  <a:pt x="3944257" y="1955800"/>
                  <a:pt x="4054928" y="1923142"/>
                  <a:pt x="4111171" y="1914071"/>
                </a:cubicBezTo>
                <a:cubicBezTo>
                  <a:pt x="4167414" y="1905000"/>
                  <a:pt x="4192814" y="1924956"/>
                  <a:pt x="4209143" y="1935842"/>
                </a:cubicBezTo>
                <a:cubicBezTo>
                  <a:pt x="4225472" y="1946728"/>
                  <a:pt x="4189186" y="1972128"/>
                  <a:pt x="4209143" y="1979385"/>
                </a:cubicBezTo>
                <a:cubicBezTo>
                  <a:pt x="4229100" y="1986642"/>
                  <a:pt x="4283529" y="1975756"/>
                  <a:pt x="4328886" y="1979385"/>
                </a:cubicBezTo>
                <a:cubicBezTo>
                  <a:pt x="4374243" y="1983014"/>
                  <a:pt x="4419600" y="2019300"/>
                  <a:pt x="4481286" y="2001157"/>
                </a:cubicBezTo>
                <a:cubicBezTo>
                  <a:pt x="4542972" y="1983014"/>
                  <a:pt x="4639129" y="1910442"/>
                  <a:pt x="4699000" y="1870528"/>
                </a:cubicBezTo>
                <a:cubicBezTo>
                  <a:pt x="4758871" y="1830614"/>
                  <a:pt x="4796971" y="1790699"/>
                  <a:pt x="4840514" y="1761671"/>
                </a:cubicBezTo>
                <a:cubicBezTo>
                  <a:pt x="4884057" y="1732643"/>
                  <a:pt x="4956628" y="1709057"/>
                  <a:pt x="4960257" y="1696357"/>
                </a:cubicBezTo>
                <a:cubicBezTo>
                  <a:pt x="4963886" y="1683657"/>
                  <a:pt x="4893129" y="1683657"/>
                  <a:pt x="4862286" y="1685471"/>
                </a:cubicBezTo>
                <a:cubicBezTo>
                  <a:pt x="4831443" y="1687285"/>
                  <a:pt x="4784271" y="1714499"/>
                  <a:pt x="4775200" y="1707242"/>
                </a:cubicBezTo>
                <a:cubicBezTo>
                  <a:pt x="4766129" y="1699985"/>
                  <a:pt x="4786086" y="1670956"/>
                  <a:pt x="4807857" y="1641928"/>
                </a:cubicBezTo>
                <a:cubicBezTo>
                  <a:pt x="4829628" y="1612900"/>
                  <a:pt x="4880429" y="1572985"/>
                  <a:pt x="4905829" y="1533071"/>
                </a:cubicBezTo>
                <a:cubicBezTo>
                  <a:pt x="4931229" y="1493157"/>
                  <a:pt x="4931229" y="1429656"/>
                  <a:pt x="4960257" y="1402442"/>
                </a:cubicBezTo>
                <a:cubicBezTo>
                  <a:pt x="4989285" y="1375228"/>
                  <a:pt x="5012871" y="1386113"/>
                  <a:pt x="5080000" y="1369785"/>
                </a:cubicBezTo>
                <a:cubicBezTo>
                  <a:pt x="5147129" y="1353457"/>
                  <a:pt x="5317672" y="1322614"/>
                  <a:pt x="5363029" y="1304471"/>
                </a:cubicBezTo>
                <a:cubicBezTo>
                  <a:pt x="5408386" y="1286328"/>
                  <a:pt x="5324929" y="1273628"/>
                  <a:pt x="5352143" y="1260928"/>
                </a:cubicBezTo>
                <a:cubicBezTo>
                  <a:pt x="5379357" y="1248228"/>
                  <a:pt x="5526314" y="1228271"/>
                  <a:pt x="5526314" y="1228271"/>
                </a:cubicBezTo>
                <a:cubicBezTo>
                  <a:pt x="5640614" y="1204685"/>
                  <a:pt x="5970814" y="1152071"/>
                  <a:pt x="6037943" y="1119414"/>
                </a:cubicBezTo>
                <a:cubicBezTo>
                  <a:pt x="6105072" y="1086757"/>
                  <a:pt x="5894615" y="1068614"/>
                  <a:pt x="5929086" y="1032328"/>
                </a:cubicBezTo>
                <a:cubicBezTo>
                  <a:pt x="5963557" y="996042"/>
                  <a:pt x="6163128" y="928914"/>
                  <a:pt x="6244771" y="901700"/>
                </a:cubicBezTo>
                <a:cubicBezTo>
                  <a:pt x="6326414" y="874486"/>
                  <a:pt x="6386286" y="888999"/>
                  <a:pt x="6418943" y="869042"/>
                </a:cubicBezTo>
                <a:cubicBezTo>
                  <a:pt x="6451600" y="849085"/>
                  <a:pt x="6422571" y="816428"/>
                  <a:pt x="6440714" y="781957"/>
                </a:cubicBezTo>
                <a:cubicBezTo>
                  <a:pt x="6458857" y="747486"/>
                  <a:pt x="6496957" y="693057"/>
                  <a:pt x="6527800" y="662214"/>
                </a:cubicBezTo>
                <a:cubicBezTo>
                  <a:pt x="6558643" y="631371"/>
                  <a:pt x="6594928" y="607786"/>
                  <a:pt x="6625771" y="596900"/>
                </a:cubicBezTo>
                <a:cubicBezTo>
                  <a:pt x="6656614" y="586014"/>
                  <a:pt x="6698343" y="611414"/>
                  <a:pt x="6712857" y="596900"/>
                </a:cubicBezTo>
                <a:cubicBezTo>
                  <a:pt x="6727371" y="582386"/>
                  <a:pt x="6716485" y="529771"/>
                  <a:pt x="6712857" y="509814"/>
                </a:cubicBezTo>
                <a:cubicBezTo>
                  <a:pt x="6709229" y="489857"/>
                  <a:pt x="6680200" y="488043"/>
                  <a:pt x="6691086" y="477157"/>
                </a:cubicBezTo>
                <a:cubicBezTo>
                  <a:pt x="6701972" y="466271"/>
                  <a:pt x="6770914" y="468086"/>
                  <a:pt x="6789057" y="444500"/>
                </a:cubicBez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8" name="Picture 16" descr="http://www.journaldesfemmes.com/jardin/magazine/photo/le-jardin-botanique-de-montreal-a-visiter-en-toute-saison/image/ruisseau-fleuri-28472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7224" y="428604"/>
            <a:ext cx="3714744" cy="2462738"/>
          </a:xfrm>
          <a:prstGeom prst="rect">
            <a:avLst/>
          </a:prstGeom>
          <a:noFill/>
        </p:spPr>
      </p:pic>
      <p:pic>
        <p:nvPicPr>
          <p:cNvPr id="81" name="Image 80" descr="Grenier.jpg"/>
          <p:cNvPicPr>
            <a:picLocks noChangeAspect="1"/>
          </p:cNvPicPr>
          <p:nvPr/>
        </p:nvPicPr>
        <p:blipFill>
          <a:blip r:embed="rId13" cstate="print"/>
          <a:srcRect b="3589"/>
          <a:stretch>
            <a:fillRect/>
          </a:stretch>
        </p:blipFill>
        <p:spPr>
          <a:xfrm>
            <a:off x="857224" y="3214686"/>
            <a:ext cx="3643338" cy="2334022"/>
          </a:xfrm>
          <a:prstGeom prst="trapezoid">
            <a:avLst/>
          </a:prstGeom>
        </p:spPr>
      </p:pic>
      <p:grpSp>
        <p:nvGrpSpPr>
          <p:cNvPr id="100" name="Groupe 99"/>
          <p:cNvGrpSpPr/>
          <p:nvPr/>
        </p:nvGrpSpPr>
        <p:grpSpPr>
          <a:xfrm>
            <a:off x="500034" y="-24"/>
            <a:ext cx="4139438" cy="6132159"/>
            <a:chOff x="500034" y="-24"/>
            <a:chExt cx="4139438" cy="6132159"/>
          </a:xfrm>
        </p:grpSpPr>
        <p:sp>
          <p:nvSpPr>
            <p:cNvPr id="101" name="Forme libre 100"/>
            <p:cNvSpPr/>
            <p:nvPr/>
          </p:nvSpPr>
          <p:spPr>
            <a:xfrm>
              <a:off x="571472" y="-24"/>
              <a:ext cx="4068000" cy="6132159"/>
            </a:xfrm>
            <a:custGeom>
              <a:avLst/>
              <a:gdLst>
                <a:gd name="connsiteX0" fmla="*/ 3695700 w 3710517"/>
                <a:gd name="connsiteY0" fmla="*/ 2245783 h 5221816"/>
                <a:gd name="connsiteX1" fmla="*/ 3708400 w 3710517"/>
                <a:gd name="connsiteY1" fmla="*/ 4557183 h 5221816"/>
                <a:gd name="connsiteX2" fmla="*/ 3695700 w 3710517"/>
                <a:gd name="connsiteY2" fmla="*/ 4925483 h 5221816"/>
                <a:gd name="connsiteX3" fmla="*/ 3695700 w 3710517"/>
                <a:gd name="connsiteY3" fmla="*/ 5128683 h 5221816"/>
                <a:gd name="connsiteX4" fmla="*/ 3695700 w 3710517"/>
                <a:gd name="connsiteY4" fmla="*/ 5128683 h 5221816"/>
                <a:gd name="connsiteX5" fmla="*/ 3695700 w 3710517"/>
                <a:gd name="connsiteY5" fmla="*/ 5154083 h 5221816"/>
                <a:gd name="connsiteX6" fmla="*/ 3606800 w 3710517"/>
                <a:gd name="connsiteY6" fmla="*/ 5115983 h 5221816"/>
                <a:gd name="connsiteX7" fmla="*/ 3403600 w 3710517"/>
                <a:gd name="connsiteY7" fmla="*/ 5027083 h 5221816"/>
                <a:gd name="connsiteX8" fmla="*/ 3048000 w 3710517"/>
                <a:gd name="connsiteY8" fmla="*/ 4976283 h 5221816"/>
                <a:gd name="connsiteX9" fmla="*/ 2679700 w 3710517"/>
                <a:gd name="connsiteY9" fmla="*/ 5001683 h 5221816"/>
                <a:gd name="connsiteX10" fmla="*/ 1879600 w 3710517"/>
                <a:gd name="connsiteY10" fmla="*/ 5103283 h 5221816"/>
                <a:gd name="connsiteX11" fmla="*/ 965200 w 3710517"/>
                <a:gd name="connsiteY11" fmla="*/ 5204883 h 5221816"/>
                <a:gd name="connsiteX12" fmla="*/ 355600 w 3710517"/>
                <a:gd name="connsiteY12" fmla="*/ 5204883 h 5221816"/>
                <a:gd name="connsiteX13" fmla="*/ 165100 w 3710517"/>
                <a:gd name="connsiteY13" fmla="*/ 5192183 h 5221816"/>
                <a:gd name="connsiteX14" fmla="*/ 165100 w 3710517"/>
                <a:gd name="connsiteY14" fmla="*/ 5192183 h 5221816"/>
                <a:gd name="connsiteX15" fmla="*/ 101600 w 3710517"/>
                <a:gd name="connsiteY15" fmla="*/ 4785783 h 5221816"/>
                <a:gd name="connsiteX16" fmla="*/ 25400 w 3710517"/>
                <a:gd name="connsiteY16" fmla="*/ 3731683 h 5221816"/>
                <a:gd name="connsiteX17" fmla="*/ 0 w 3710517"/>
                <a:gd name="connsiteY17" fmla="*/ 2537883 h 5221816"/>
                <a:gd name="connsiteX18" fmla="*/ 25400 w 3710517"/>
                <a:gd name="connsiteY18" fmla="*/ 1407583 h 5221816"/>
                <a:gd name="connsiteX19" fmla="*/ 114300 w 3710517"/>
                <a:gd name="connsiteY19" fmla="*/ 416983 h 5221816"/>
                <a:gd name="connsiteX20" fmla="*/ 139700 w 3710517"/>
                <a:gd name="connsiteY20" fmla="*/ 213783 h 5221816"/>
                <a:gd name="connsiteX21" fmla="*/ 165100 w 3710517"/>
                <a:gd name="connsiteY21" fmla="*/ 175683 h 5221816"/>
                <a:gd name="connsiteX22" fmla="*/ 508000 w 3710517"/>
                <a:gd name="connsiteY22" fmla="*/ 201083 h 5221816"/>
                <a:gd name="connsiteX23" fmla="*/ 1435100 w 3710517"/>
                <a:gd name="connsiteY23" fmla="*/ 150283 h 5221816"/>
                <a:gd name="connsiteX24" fmla="*/ 2654300 w 3710517"/>
                <a:gd name="connsiteY24" fmla="*/ 23283 h 5221816"/>
                <a:gd name="connsiteX25" fmla="*/ 3187700 w 3710517"/>
                <a:gd name="connsiteY25" fmla="*/ 10583 h 5221816"/>
                <a:gd name="connsiteX26" fmla="*/ 3517900 w 3710517"/>
                <a:gd name="connsiteY26" fmla="*/ 74083 h 5221816"/>
                <a:gd name="connsiteX27" fmla="*/ 3695700 w 3710517"/>
                <a:gd name="connsiteY27" fmla="*/ 162983 h 5221816"/>
                <a:gd name="connsiteX28" fmla="*/ 3695700 w 3710517"/>
                <a:gd name="connsiteY28" fmla="*/ 162983 h 5221816"/>
                <a:gd name="connsiteX29" fmla="*/ 3695700 w 3710517"/>
                <a:gd name="connsiteY29" fmla="*/ 658283 h 5221816"/>
                <a:gd name="connsiteX30" fmla="*/ 3708400 w 3710517"/>
                <a:gd name="connsiteY30" fmla="*/ 1153583 h 5221816"/>
                <a:gd name="connsiteX31" fmla="*/ 3708400 w 3710517"/>
                <a:gd name="connsiteY31" fmla="*/ 1788583 h 5221816"/>
                <a:gd name="connsiteX32" fmla="*/ 3695700 w 3710517"/>
                <a:gd name="connsiteY32" fmla="*/ 2245783 h 5221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710517" h="5221816">
                  <a:moveTo>
                    <a:pt x="3695700" y="2245783"/>
                  </a:moveTo>
                  <a:cubicBezTo>
                    <a:pt x="3695700" y="2707216"/>
                    <a:pt x="3708400" y="4110566"/>
                    <a:pt x="3708400" y="4557183"/>
                  </a:cubicBezTo>
                  <a:cubicBezTo>
                    <a:pt x="3708400" y="5003800"/>
                    <a:pt x="3697817" y="4830233"/>
                    <a:pt x="3695700" y="4925483"/>
                  </a:cubicBezTo>
                  <a:cubicBezTo>
                    <a:pt x="3693583" y="5020733"/>
                    <a:pt x="3695700" y="5128683"/>
                    <a:pt x="3695700" y="5128683"/>
                  </a:cubicBezTo>
                  <a:lnTo>
                    <a:pt x="3695700" y="5128683"/>
                  </a:lnTo>
                  <a:cubicBezTo>
                    <a:pt x="3695700" y="5132916"/>
                    <a:pt x="3710517" y="5156200"/>
                    <a:pt x="3695700" y="5154083"/>
                  </a:cubicBezTo>
                  <a:cubicBezTo>
                    <a:pt x="3680883" y="5151966"/>
                    <a:pt x="3606800" y="5115983"/>
                    <a:pt x="3606800" y="5115983"/>
                  </a:cubicBezTo>
                  <a:cubicBezTo>
                    <a:pt x="3558117" y="5094816"/>
                    <a:pt x="3496733" y="5050366"/>
                    <a:pt x="3403600" y="5027083"/>
                  </a:cubicBezTo>
                  <a:cubicBezTo>
                    <a:pt x="3310467" y="5003800"/>
                    <a:pt x="3168650" y="4980516"/>
                    <a:pt x="3048000" y="4976283"/>
                  </a:cubicBezTo>
                  <a:cubicBezTo>
                    <a:pt x="2927350" y="4972050"/>
                    <a:pt x="2874433" y="4980516"/>
                    <a:pt x="2679700" y="5001683"/>
                  </a:cubicBezTo>
                  <a:cubicBezTo>
                    <a:pt x="2484967" y="5022850"/>
                    <a:pt x="1879600" y="5103283"/>
                    <a:pt x="1879600" y="5103283"/>
                  </a:cubicBezTo>
                  <a:cubicBezTo>
                    <a:pt x="1593850" y="5137150"/>
                    <a:pt x="1219200" y="5187950"/>
                    <a:pt x="965200" y="5204883"/>
                  </a:cubicBezTo>
                  <a:cubicBezTo>
                    <a:pt x="711200" y="5221816"/>
                    <a:pt x="488950" y="5207000"/>
                    <a:pt x="355600" y="5204883"/>
                  </a:cubicBezTo>
                  <a:cubicBezTo>
                    <a:pt x="222250" y="5202766"/>
                    <a:pt x="165100" y="5192183"/>
                    <a:pt x="165100" y="5192183"/>
                  </a:cubicBezTo>
                  <a:lnTo>
                    <a:pt x="165100" y="5192183"/>
                  </a:lnTo>
                  <a:cubicBezTo>
                    <a:pt x="154517" y="5124450"/>
                    <a:pt x="124883" y="5029200"/>
                    <a:pt x="101600" y="4785783"/>
                  </a:cubicBezTo>
                  <a:cubicBezTo>
                    <a:pt x="78317" y="4542366"/>
                    <a:pt x="42333" y="4106333"/>
                    <a:pt x="25400" y="3731683"/>
                  </a:cubicBezTo>
                  <a:cubicBezTo>
                    <a:pt x="8467" y="3357033"/>
                    <a:pt x="0" y="2925233"/>
                    <a:pt x="0" y="2537883"/>
                  </a:cubicBezTo>
                  <a:cubicBezTo>
                    <a:pt x="0" y="2150533"/>
                    <a:pt x="6350" y="1761066"/>
                    <a:pt x="25400" y="1407583"/>
                  </a:cubicBezTo>
                  <a:cubicBezTo>
                    <a:pt x="44450" y="1054100"/>
                    <a:pt x="95250" y="615950"/>
                    <a:pt x="114300" y="416983"/>
                  </a:cubicBezTo>
                  <a:cubicBezTo>
                    <a:pt x="133350" y="218016"/>
                    <a:pt x="131233" y="253999"/>
                    <a:pt x="139700" y="213783"/>
                  </a:cubicBezTo>
                  <a:cubicBezTo>
                    <a:pt x="148167" y="173567"/>
                    <a:pt x="103717" y="177800"/>
                    <a:pt x="165100" y="175683"/>
                  </a:cubicBezTo>
                  <a:cubicBezTo>
                    <a:pt x="226483" y="173566"/>
                    <a:pt x="296333" y="205316"/>
                    <a:pt x="508000" y="201083"/>
                  </a:cubicBezTo>
                  <a:cubicBezTo>
                    <a:pt x="719667" y="196850"/>
                    <a:pt x="1077383" y="179916"/>
                    <a:pt x="1435100" y="150283"/>
                  </a:cubicBezTo>
                  <a:cubicBezTo>
                    <a:pt x="1792817" y="120650"/>
                    <a:pt x="2362200" y="46566"/>
                    <a:pt x="2654300" y="23283"/>
                  </a:cubicBezTo>
                  <a:cubicBezTo>
                    <a:pt x="2946400" y="0"/>
                    <a:pt x="3043767" y="2116"/>
                    <a:pt x="3187700" y="10583"/>
                  </a:cubicBezTo>
                  <a:cubicBezTo>
                    <a:pt x="3331633" y="19050"/>
                    <a:pt x="3433233" y="48683"/>
                    <a:pt x="3517900" y="74083"/>
                  </a:cubicBezTo>
                  <a:cubicBezTo>
                    <a:pt x="3602567" y="99483"/>
                    <a:pt x="3695700" y="162983"/>
                    <a:pt x="3695700" y="162983"/>
                  </a:cubicBezTo>
                  <a:lnTo>
                    <a:pt x="3695700" y="162983"/>
                  </a:lnTo>
                  <a:cubicBezTo>
                    <a:pt x="3695700" y="245533"/>
                    <a:pt x="3693583" y="493183"/>
                    <a:pt x="3695700" y="658283"/>
                  </a:cubicBezTo>
                  <a:cubicBezTo>
                    <a:pt x="3697817" y="823383"/>
                    <a:pt x="3706283" y="965200"/>
                    <a:pt x="3708400" y="1153583"/>
                  </a:cubicBezTo>
                  <a:cubicBezTo>
                    <a:pt x="3710517" y="1341966"/>
                    <a:pt x="3710517" y="1606550"/>
                    <a:pt x="3708400" y="1788583"/>
                  </a:cubicBezTo>
                  <a:cubicBezTo>
                    <a:pt x="3706283" y="1970616"/>
                    <a:pt x="3695700" y="1784350"/>
                    <a:pt x="3695700" y="2245783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2" name="Image 101" descr="location-villa-piscine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00034" y="1643050"/>
              <a:ext cx="3996651" cy="32042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scene3d>
              <a:camera prst="perspectiveLeft">
                <a:rot lat="0" lon="2100000" rev="0"/>
              </a:camera>
              <a:lightRig rig="threePt" dir="t"/>
            </a:scene3d>
            <a:sp3d>
              <a:bevelT w="165100" prst="coolSlant"/>
            </a:sp3d>
          </p:spPr>
        </p:pic>
      </p:grpSp>
      <p:pic>
        <p:nvPicPr>
          <p:cNvPr id="103" name="Image 102" descr="girouette_ani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571604" y="1214422"/>
            <a:ext cx="1857388" cy="1114433"/>
          </a:xfrm>
          <a:prstGeom prst="rect">
            <a:avLst/>
          </a:prstGeom>
        </p:spPr>
      </p:pic>
      <p:sp>
        <p:nvSpPr>
          <p:cNvPr id="104" name="Forme libre 103"/>
          <p:cNvSpPr/>
          <p:nvPr/>
        </p:nvSpPr>
        <p:spPr>
          <a:xfrm>
            <a:off x="4572000" y="0"/>
            <a:ext cx="4025847" cy="6132160"/>
          </a:xfrm>
          <a:custGeom>
            <a:avLst/>
            <a:gdLst>
              <a:gd name="connsiteX0" fmla="*/ 21167 w 3699934"/>
              <a:gd name="connsiteY0" fmla="*/ 2457450 h 5221817"/>
              <a:gd name="connsiteX1" fmla="*/ 21167 w 3699934"/>
              <a:gd name="connsiteY1" fmla="*/ 3689350 h 5221817"/>
              <a:gd name="connsiteX2" fmla="*/ 8467 w 3699934"/>
              <a:gd name="connsiteY2" fmla="*/ 4794250 h 5221817"/>
              <a:gd name="connsiteX3" fmla="*/ 21167 w 3699934"/>
              <a:gd name="connsiteY3" fmla="*/ 5124450 h 5221817"/>
              <a:gd name="connsiteX4" fmla="*/ 8467 w 3699934"/>
              <a:gd name="connsiteY4" fmla="*/ 5099050 h 5221817"/>
              <a:gd name="connsiteX5" fmla="*/ 71967 w 3699934"/>
              <a:gd name="connsiteY5" fmla="*/ 5111750 h 5221817"/>
              <a:gd name="connsiteX6" fmla="*/ 237067 w 3699934"/>
              <a:gd name="connsiteY6" fmla="*/ 5022850 h 5221817"/>
              <a:gd name="connsiteX7" fmla="*/ 605367 w 3699934"/>
              <a:gd name="connsiteY7" fmla="*/ 4959350 h 5221817"/>
              <a:gd name="connsiteX8" fmla="*/ 1253067 w 3699934"/>
              <a:gd name="connsiteY8" fmla="*/ 4997450 h 5221817"/>
              <a:gd name="connsiteX9" fmla="*/ 2218267 w 3699934"/>
              <a:gd name="connsiteY9" fmla="*/ 5137150 h 5221817"/>
              <a:gd name="connsiteX10" fmla="*/ 2980267 w 3699934"/>
              <a:gd name="connsiteY10" fmla="*/ 5213350 h 5221817"/>
              <a:gd name="connsiteX11" fmla="*/ 3386667 w 3699934"/>
              <a:gd name="connsiteY11" fmla="*/ 5187950 h 5221817"/>
              <a:gd name="connsiteX12" fmla="*/ 3551767 w 3699934"/>
              <a:gd name="connsiteY12" fmla="*/ 5162550 h 5221817"/>
              <a:gd name="connsiteX13" fmla="*/ 3551767 w 3699934"/>
              <a:gd name="connsiteY13" fmla="*/ 5162550 h 5221817"/>
              <a:gd name="connsiteX14" fmla="*/ 3640667 w 3699934"/>
              <a:gd name="connsiteY14" fmla="*/ 4324350 h 5221817"/>
              <a:gd name="connsiteX15" fmla="*/ 3691467 w 3699934"/>
              <a:gd name="connsiteY15" fmla="*/ 3486150 h 5221817"/>
              <a:gd name="connsiteX16" fmla="*/ 3691467 w 3699934"/>
              <a:gd name="connsiteY16" fmla="*/ 2444750 h 5221817"/>
              <a:gd name="connsiteX17" fmla="*/ 3666067 w 3699934"/>
              <a:gd name="connsiteY17" fmla="*/ 1352550 h 5221817"/>
              <a:gd name="connsiteX18" fmla="*/ 3589867 w 3699934"/>
              <a:gd name="connsiteY18" fmla="*/ 463550 h 5221817"/>
              <a:gd name="connsiteX19" fmla="*/ 3539067 w 3699934"/>
              <a:gd name="connsiteY19" fmla="*/ 146050 h 5221817"/>
              <a:gd name="connsiteX20" fmla="*/ 3539067 w 3699934"/>
              <a:gd name="connsiteY20" fmla="*/ 146050 h 5221817"/>
              <a:gd name="connsiteX21" fmla="*/ 3462867 w 3699934"/>
              <a:gd name="connsiteY21" fmla="*/ 146050 h 5221817"/>
              <a:gd name="connsiteX22" fmla="*/ 3221567 w 3699934"/>
              <a:gd name="connsiteY22" fmla="*/ 184150 h 5221817"/>
              <a:gd name="connsiteX23" fmla="*/ 2764367 w 3699934"/>
              <a:gd name="connsiteY23" fmla="*/ 171450 h 5221817"/>
              <a:gd name="connsiteX24" fmla="*/ 1545167 w 3699934"/>
              <a:gd name="connsiteY24" fmla="*/ 69850 h 5221817"/>
              <a:gd name="connsiteX25" fmla="*/ 783167 w 3699934"/>
              <a:gd name="connsiteY25" fmla="*/ 6350 h 5221817"/>
              <a:gd name="connsiteX26" fmla="*/ 325967 w 3699934"/>
              <a:gd name="connsiteY26" fmla="*/ 31750 h 5221817"/>
              <a:gd name="connsiteX27" fmla="*/ 135467 w 3699934"/>
              <a:gd name="connsiteY27" fmla="*/ 95250 h 5221817"/>
              <a:gd name="connsiteX28" fmla="*/ 21167 w 3699934"/>
              <a:gd name="connsiteY28" fmla="*/ 158750 h 5221817"/>
              <a:gd name="connsiteX29" fmla="*/ 21167 w 3699934"/>
              <a:gd name="connsiteY29" fmla="*/ 196850 h 5221817"/>
              <a:gd name="connsiteX30" fmla="*/ 33867 w 3699934"/>
              <a:gd name="connsiteY30" fmla="*/ 984250 h 5221817"/>
              <a:gd name="connsiteX31" fmla="*/ 21167 w 3699934"/>
              <a:gd name="connsiteY31" fmla="*/ 1860550 h 5221817"/>
              <a:gd name="connsiteX32" fmla="*/ 21167 w 3699934"/>
              <a:gd name="connsiteY32" fmla="*/ 2457450 h 52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99934" h="5221817">
                <a:moveTo>
                  <a:pt x="21167" y="2457450"/>
                </a:moveTo>
                <a:cubicBezTo>
                  <a:pt x="21167" y="2762250"/>
                  <a:pt x="23284" y="3299883"/>
                  <a:pt x="21167" y="3689350"/>
                </a:cubicBezTo>
                <a:cubicBezTo>
                  <a:pt x="19050" y="4078817"/>
                  <a:pt x="8467" y="4555067"/>
                  <a:pt x="8467" y="4794250"/>
                </a:cubicBezTo>
                <a:cubicBezTo>
                  <a:pt x="8467" y="5033433"/>
                  <a:pt x="21167" y="5073650"/>
                  <a:pt x="21167" y="5124450"/>
                </a:cubicBezTo>
                <a:cubicBezTo>
                  <a:pt x="21167" y="5175250"/>
                  <a:pt x="0" y="5101167"/>
                  <a:pt x="8467" y="5099050"/>
                </a:cubicBezTo>
                <a:cubicBezTo>
                  <a:pt x="16934" y="5096933"/>
                  <a:pt x="33867" y="5124450"/>
                  <a:pt x="71967" y="5111750"/>
                </a:cubicBezTo>
                <a:cubicBezTo>
                  <a:pt x="110067" y="5099050"/>
                  <a:pt x="148167" y="5048250"/>
                  <a:pt x="237067" y="5022850"/>
                </a:cubicBezTo>
                <a:cubicBezTo>
                  <a:pt x="325967" y="4997450"/>
                  <a:pt x="436034" y="4963583"/>
                  <a:pt x="605367" y="4959350"/>
                </a:cubicBezTo>
                <a:cubicBezTo>
                  <a:pt x="774700" y="4955117"/>
                  <a:pt x="984250" y="4967817"/>
                  <a:pt x="1253067" y="4997450"/>
                </a:cubicBezTo>
                <a:cubicBezTo>
                  <a:pt x="1521884" y="5027083"/>
                  <a:pt x="1930400" y="5101167"/>
                  <a:pt x="2218267" y="5137150"/>
                </a:cubicBezTo>
                <a:cubicBezTo>
                  <a:pt x="2506134" y="5173133"/>
                  <a:pt x="2785534" y="5204883"/>
                  <a:pt x="2980267" y="5213350"/>
                </a:cubicBezTo>
                <a:cubicBezTo>
                  <a:pt x="3175000" y="5221817"/>
                  <a:pt x="3291417" y="5196417"/>
                  <a:pt x="3386667" y="5187950"/>
                </a:cubicBezTo>
                <a:cubicBezTo>
                  <a:pt x="3481917" y="5179483"/>
                  <a:pt x="3551767" y="5162550"/>
                  <a:pt x="3551767" y="5162550"/>
                </a:cubicBezTo>
                <a:lnTo>
                  <a:pt x="3551767" y="5162550"/>
                </a:lnTo>
                <a:cubicBezTo>
                  <a:pt x="3566584" y="5022850"/>
                  <a:pt x="3617384" y="4603750"/>
                  <a:pt x="3640667" y="4324350"/>
                </a:cubicBezTo>
                <a:cubicBezTo>
                  <a:pt x="3663950" y="4044950"/>
                  <a:pt x="3683000" y="3799417"/>
                  <a:pt x="3691467" y="3486150"/>
                </a:cubicBezTo>
                <a:cubicBezTo>
                  <a:pt x="3699934" y="3172883"/>
                  <a:pt x="3695700" y="2800350"/>
                  <a:pt x="3691467" y="2444750"/>
                </a:cubicBezTo>
                <a:cubicBezTo>
                  <a:pt x="3687234" y="2089150"/>
                  <a:pt x="3683000" y="1682750"/>
                  <a:pt x="3666067" y="1352550"/>
                </a:cubicBezTo>
                <a:cubicBezTo>
                  <a:pt x="3649134" y="1022350"/>
                  <a:pt x="3611034" y="664633"/>
                  <a:pt x="3589867" y="463550"/>
                </a:cubicBezTo>
                <a:cubicBezTo>
                  <a:pt x="3568700" y="262467"/>
                  <a:pt x="3539067" y="146050"/>
                  <a:pt x="3539067" y="146050"/>
                </a:cubicBezTo>
                <a:lnTo>
                  <a:pt x="3539067" y="146050"/>
                </a:lnTo>
                <a:cubicBezTo>
                  <a:pt x="3526367" y="146050"/>
                  <a:pt x="3515784" y="139700"/>
                  <a:pt x="3462867" y="146050"/>
                </a:cubicBezTo>
                <a:cubicBezTo>
                  <a:pt x="3409950" y="152400"/>
                  <a:pt x="3337984" y="179917"/>
                  <a:pt x="3221567" y="184150"/>
                </a:cubicBezTo>
                <a:lnTo>
                  <a:pt x="2764367" y="171450"/>
                </a:lnTo>
                <a:cubicBezTo>
                  <a:pt x="2484967" y="152400"/>
                  <a:pt x="1545167" y="69850"/>
                  <a:pt x="1545167" y="69850"/>
                </a:cubicBezTo>
                <a:cubicBezTo>
                  <a:pt x="1214967" y="42333"/>
                  <a:pt x="986367" y="12700"/>
                  <a:pt x="783167" y="6350"/>
                </a:cubicBezTo>
                <a:cubicBezTo>
                  <a:pt x="579967" y="0"/>
                  <a:pt x="433917" y="16933"/>
                  <a:pt x="325967" y="31750"/>
                </a:cubicBezTo>
                <a:cubicBezTo>
                  <a:pt x="218017" y="46567"/>
                  <a:pt x="186267" y="74083"/>
                  <a:pt x="135467" y="95250"/>
                </a:cubicBezTo>
                <a:cubicBezTo>
                  <a:pt x="84667" y="116417"/>
                  <a:pt x="40217" y="141817"/>
                  <a:pt x="21167" y="158750"/>
                </a:cubicBezTo>
                <a:cubicBezTo>
                  <a:pt x="2117" y="175683"/>
                  <a:pt x="19050" y="59267"/>
                  <a:pt x="21167" y="196850"/>
                </a:cubicBezTo>
                <a:cubicBezTo>
                  <a:pt x="23284" y="334433"/>
                  <a:pt x="33867" y="706967"/>
                  <a:pt x="33867" y="984250"/>
                </a:cubicBezTo>
                <a:cubicBezTo>
                  <a:pt x="33867" y="1261533"/>
                  <a:pt x="23284" y="1617133"/>
                  <a:pt x="21167" y="1860550"/>
                </a:cubicBezTo>
                <a:cubicBezTo>
                  <a:pt x="19050" y="2103967"/>
                  <a:pt x="21167" y="2152650"/>
                  <a:pt x="21167" y="2457450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Une girouette se balance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Au vent des vendredis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Les assiettes de faïence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Sont dans un buffet gris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Dans la maison d'vacances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Y'a des fantômes exquis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Se souviennent des romances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Sous la lune à minuit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5" name="Image 104" descr="cadrl1139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929454" y="500042"/>
            <a:ext cx="1369521" cy="1142984"/>
          </a:xfrm>
          <a:prstGeom prst="rect">
            <a:avLst/>
          </a:prstGeom>
        </p:spPr>
      </p:pic>
      <p:pic>
        <p:nvPicPr>
          <p:cNvPr id="106" name="Image 105" descr="9wm283983zk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000628" y="214266"/>
            <a:ext cx="1285884" cy="1285884"/>
          </a:xfrm>
          <a:prstGeom prst="rect">
            <a:avLst/>
          </a:prstGeom>
        </p:spPr>
      </p:pic>
      <p:sp>
        <p:nvSpPr>
          <p:cNvPr id="107" name="Forme libre 106"/>
          <p:cNvSpPr/>
          <p:nvPr/>
        </p:nvSpPr>
        <p:spPr>
          <a:xfrm>
            <a:off x="4536000" y="0"/>
            <a:ext cx="4025847" cy="6132160"/>
          </a:xfrm>
          <a:custGeom>
            <a:avLst/>
            <a:gdLst>
              <a:gd name="connsiteX0" fmla="*/ 21167 w 3699934"/>
              <a:gd name="connsiteY0" fmla="*/ 2457450 h 5221817"/>
              <a:gd name="connsiteX1" fmla="*/ 21167 w 3699934"/>
              <a:gd name="connsiteY1" fmla="*/ 3689350 h 5221817"/>
              <a:gd name="connsiteX2" fmla="*/ 8467 w 3699934"/>
              <a:gd name="connsiteY2" fmla="*/ 4794250 h 5221817"/>
              <a:gd name="connsiteX3" fmla="*/ 21167 w 3699934"/>
              <a:gd name="connsiteY3" fmla="*/ 5124450 h 5221817"/>
              <a:gd name="connsiteX4" fmla="*/ 8467 w 3699934"/>
              <a:gd name="connsiteY4" fmla="*/ 5099050 h 5221817"/>
              <a:gd name="connsiteX5" fmla="*/ 71967 w 3699934"/>
              <a:gd name="connsiteY5" fmla="*/ 5111750 h 5221817"/>
              <a:gd name="connsiteX6" fmla="*/ 237067 w 3699934"/>
              <a:gd name="connsiteY6" fmla="*/ 5022850 h 5221817"/>
              <a:gd name="connsiteX7" fmla="*/ 605367 w 3699934"/>
              <a:gd name="connsiteY7" fmla="*/ 4959350 h 5221817"/>
              <a:gd name="connsiteX8" fmla="*/ 1253067 w 3699934"/>
              <a:gd name="connsiteY8" fmla="*/ 4997450 h 5221817"/>
              <a:gd name="connsiteX9" fmla="*/ 2218267 w 3699934"/>
              <a:gd name="connsiteY9" fmla="*/ 5137150 h 5221817"/>
              <a:gd name="connsiteX10" fmla="*/ 2980267 w 3699934"/>
              <a:gd name="connsiteY10" fmla="*/ 5213350 h 5221817"/>
              <a:gd name="connsiteX11" fmla="*/ 3386667 w 3699934"/>
              <a:gd name="connsiteY11" fmla="*/ 5187950 h 5221817"/>
              <a:gd name="connsiteX12" fmla="*/ 3551767 w 3699934"/>
              <a:gd name="connsiteY12" fmla="*/ 5162550 h 5221817"/>
              <a:gd name="connsiteX13" fmla="*/ 3551767 w 3699934"/>
              <a:gd name="connsiteY13" fmla="*/ 5162550 h 5221817"/>
              <a:gd name="connsiteX14" fmla="*/ 3640667 w 3699934"/>
              <a:gd name="connsiteY14" fmla="*/ 4324350 h 5221817"/>
              <a:gd name="connsiteX15" fmla="*/ 3691467 w 3699934"/>
              <a:gd name="connsiteY15" fmla="*/ 3486150 h 5221817"/>
              <a:gd name="connsiteX16" fmla="*/ 3691467 w 3699934"/>
              <a:gd name="connsiteY16" fmla="*/ 2444750 h 5221817"/>
              <a:gd name="connsiteX17" fmla="*/ 3666067 w 3699934"/>
              <a:gd name="connsiteY17" fmla="*/ 1352550 h 5221817"/>
              <a:gd name="connsiteX18" fmla="*/ 3589867 w 3699934"/>
              <a:gd name="connsiteY18" fmla="*/ 463550 h 5221817"/>
              <a:gd name="connsiteX19" fmla="*/ 3539067 w 3699934"/>
              <a:gd name="connsiteY19" fmla="*/ 146050 h 5221817"/>
              <a:gd name="connsiteX20" fmla="*/ 3539067 w 3699934"/>
              <a:gd name="connsiteY20" fmla="*/ 146050 h 5221817"/>
              <a:gd name="connsiteX21" fmla="*/ 3462867 w 3699934"/>
              <a:gd name="connsiteY21" fmla="*/ 146050 h 5221817"/>
              <a:gd name="connsiteX22" fmla="*/ 3221567 w 3699934"/>
              <a:gd name="connsiteY22" fmla="*/ 184150 h 5221817"/>
              <a:gd name="connsiteX23" fmla="*/ 2764367 w 3699934"/>
              <a:gd name="connsiteY23" fmla="*/ 171450 h 5221817"/>
              <a:gd name="connsiteX24" fmla="*/ 1545167 w 3699934"/>
              <a:gd name="connsiteY24" fmla="*/ 69850 h 5221817"/>
              <a:gd name="connsiteX25" fmla="*/ 783167 w 3699934"/>
              <a:gd name="connsiteY25" fmla="*/ 6350 h 5221817"/>
              <a:gd name="connsiteX26" fmla="*/ 325967 w 3699934"/>
              <a:gd name="connsiteY26" fmla="*/ 31750 h 5221817"/>
              <a:gd name="connsiteX27" fmla="*/ 135467 w 3699934"/>
              <a:gd name="connsiteY27" fmla="*/ 95250 h 5221817"/>
              <a:gd name="connsiteX28" fmla="*/ 21167 w 3699934"/>
              <a:gd name="connsiteY28" fmla="*/ 158750 h 5221817"/>
              <a:gd name="connsiteX29" fmla="*/ 21167 w 3699934"/>
              <a:gd name="connsiteY29" fmla="*/ 196850 h 5221817"/>
              <a:gd name="connsiteX30" fmla="*/ 33867 w 3699934"/>
              <a:gd name="connsiteY30" fmla="*/ 984250 h 5221817"/>
              <a:gd name="connsiteX31" fmla="*/ 21167 w 3699934"/>
              <a:gd name="connsiteY31" fmla="*/ 1860550 h 5221817"/>
              <a:gd name="connsiteX32" fmla="*/ 21167 w 3699934"/>
              <a:gd name="connsiteY32" fmla="*/ 2457450 h 52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99934" h="5221817">
                <a:moveTo>
                  <a:pt x="21167" y="2457450"/>
                </a:moveTo>
                <a:cubicBezTo>
                  <a:pt x="21167" y="2762250"/>
                  <a:pt x="23284" y="3299883"/>
                  <a:pt x="21167" y="3689350"/>
                </a:cubicBezTo>
                <a:cubicBezTo>
                  <a:pt x="19050" y="4078817"/>
                  <a:pt x="8467" y="4555067"/>
                  <a:pt x="8467" y="4794250"/>
                </a:cubicBezTo>
                <a:cubicBezTo>
                  <a:pt x="8467" y="5033433"/>
                  <a:pt x="21167" y="5073650"/>
                  <a:pt x="21167" y="5124450"/>
                </a:cubicBezTo>
                <a:cubicBezTo>
                  <a:pt x="21167" y="5175250"/>
                  <a:pt x="0" y="5101167"/>
                  <a:pt x="8467" y="5099050"/>
                </a:cubicBezTo>
                <a:cubicBezTo>
                  <a:pt x="16934" y="5096933"/>
                  <a:pt x="33867" y="5124450"/>
                  <a:pt x="71967" y="5111750"/>
                </a:cubicBezTo>
                <a:cubicBezTo>
                  <a:pt x="110067" y="5099050"/>
                  <a:pt x="148167" y="5048250"/>
                  <a:pt x="237067" y="5022850"/>
                </a:cubicBezTo>
                <a:cubicBezTo>
                  <a:pt x="325967" y="4997450"/>
                  <a:pt x="436034" y="4963583"/>
                  <a:pt x="605367" y="4959350"/>
                </a:cubicBezTo>
                <a:cubicBezTo>
                  <a:pt x="774700" y="4955117"/>
                  <a:pt x="984250" y="4967817"/>
                  <a:pt x="1253067" y="4997450"/>
                </a:cubicBezTo>
                <a:cubicBezTo>
                  <a:pt x="1521884" y="5027083"/>
                  <a:pt x="1930400" y="5101167"/>
                  <a:pt x="2218267" y="5137150"/>
                </a:cubicBezTo>
                <a:cubicBezTo>
                  <a:pt x="2506134" y="5173133"/>
                  <a:pt x="2785534" y="5204883"/>
                  <a:pt x="2980267" y="5213350"/>
                </a:cubicBezTo>
                <a:cubicBezTo>
                  <a:pt x="3175000" y="5221817"/>
                  <a:pt x="3291417" y="5196417"/>
                  <a:pt x="3386667" y="5187950"/>
                </a:cubicBezTo>
                <a:cubicBezTo>
                  <a:pt x="3481917" y="5179483"/>
                  <a:pt x="3551767" y="5162550"/>
                  <a:pt x="3551767" y="5162550"/>
                </a:cubicBezTo>
                <a:lnTo>
                  <a:pt x="3551767" y="5162550"/>
                </a:lnTo>
                <a:cubicBezTo>
                  <a:pt x="3566584" y="5022850"/>
                  <a:pt x="3617384" y="4603750"/>
                  <a:pt x="3640667" y="4324350"/>
                </a:cubicBezTo>
                <a:cubicBezTo>
                  <a:pt x="3663950" y="4044950"/>
                  <a:pt x="3683000" y="3799417"/>
                  <a:pt x="3691467" y="3486150"/>
                </a:cubicBezTo>
                <a:cubicBezTo>
                  <a:pt x="3699934" y="3172883"/>
                  <a:pt x="3695700" y="2800350"/>
                  <a:pt x="3691467" y="2444750"/>
                </a:cubicBezTo>
                <a:cubicBezTo>
                  <a:pt x="3687234" y="2089150"/>
                  <a:pt x="3683000" y="1682750"/>
                  <a:pt x="3666067" y="1352550"/>
                </a:cubicBezTo>
                <a:cubicBezTo>
                  <a:pt x="3649134" y="1022350"/>
                  <a:pt x="3611034" y="664633"/>
                  <a:pt x="3589867" y="463550"/>
                </a:cubicBezTo>
                <a:cubicBezTo>
                  <a:pt x="3568700" y="262467"/>
                  <a:pt x="3539067" y="146050"/>
                  <a:pt x="3539067" y="146050"/>
                </a:cubicBezTo>
                <a:lnTo>
                  <a:pt x="3539067" y="146050"/>
                </a:lnTo>
                <a:cubicBezTo>
                  <a:pt x="3526367" y="146050"/>
                  <a:pt x="3515784" y="139700"/>
                  <a:pt x="3462867" y="146050"/>
                </a:cubicBezTo>
                <a:cubicBezTo>
                  <a:pt x="3409950" y="152400"/>
                  <a:pt x="3337984" y="179917"/>
                  <a:pt x="3221567" y="184150"/>
                </a:cubicBezTo>
                <a:lnTo>
                  <a:pt x="2764367" y="171450"/>
                </a:lnTo>
                <a:cubicBezTo>
                  <a:pt x="2484967" y="152400"/>
                  <a:pt x="1545167" y="69850"/>
                  <a:pt x="1545167" y="69850"/>
                </a:cubicBezTo>
                <a:cubicBezTo>
                  <a:pt x="1214967" y="42333"/>
                  <a:pt x="986367" y="12700"/>
                  <a:pt x="783167" y="6350"/>
                </a:cubicBezTo>
                <a:cubicBezTo>
                  <a:pt x="579967" y="0"/>
                  <a:pt x="433917" y="16933"/>
                  <a:pt x="325967" y="31750"/>
                </a:cubicBezTo>
                <a:cubicBezTo>
                  <a:pt x="218017" y="46567"/>
                  <a:pt x="186267" y="74083"/>
                  <a:pt x="135467" y="95250"/>
                </a:cubicBezTo>
                <a:cubicBezTo>
                  <a:pt x="84667" y="116417"/>
                  <a:pt x="40217" y="141817"/>
                  <a:pt x="21167" y="158750"/>
                </a:cubicBezTo>
                <a:cubicBezTo>
                  <a:pt x="2117" y="175683"/>
                  <a:pt x="19050" y="59267"/>
                  <a:pt x="21167" y="196850"/>
                </a:cubicBezTo>
                <a:cubicBezTo>
                  <a:pt x="23284" y="334433"/>
                  <a:pt x="33867" y="706967"/>
                  <a:pt x="33867" y="984250"/>
                </a:cubicBezTo>
                <a:cubicBezTo>
                  <a:pt x="33867" y="1261533"/>
                  <a:pt x="23284" y="1617133"/>
                  <a:pt x="21167" y="1860550"/>
                </a:cubicBezTo>
                <a:cubicBezTo>
                  <a:pt x="19050" y="2103967"/>
                  <a:pt x="21167" y="2152650"/>
                  <a:pt x="21167" y="2457450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</a:t>
            </a:r>
          </a:p>
          <a:p>
            <a:endParaRPr lang="fr-FR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fr-FR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fr-FR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On vient quand on y pense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Depuis qu'on est tout p'tit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On vient pour les 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En famille entre amis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Pierre est avec Florence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Et Florence avec Louis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Dans la maison d'vacances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On dort l'après-midi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8" name="Forme libre 107"/>
          <p:cNvSpPr/>
          <p:nvPr/>
        </p:nvSpPr>
        <p:spPr>
          <a:xfrm>
            <a:off x="500034" y="11485"/>
            <a:ext cx="4068000" cy="6132159"/>
          </a:xfrm>
          <a:custGeom>
            <a:avLst/>
            <a:gdLst>
              <a:gd name="connsiteX0" fmla="*/ 3695700 w 3710517"/>
              <a:gd name="connsiteY0" fmla="*/ 2245783 h 5221816"/>
              <a:gd name="connsiteX1" fmla="*/ 3708400 w 3710517"/>
              <a:gd name="connsiteY1" fmla="*/ 4557183 h 5221816"/>
              <a:gd name="connsiteX2" fmla="*/ 3695700 w 3710517"/>
              <a:gd name="connsiteY2" fmla="*/ 4925483 h 5221816"/>
              <a:gd name="connsiteX3" fmla="*/ 3695700 w 3710517"/>
              <a:gd name="connsiteY3" fmla="*/ 5128683 h 5221816"/>
              <a:gd name="connsiteX4" fmla="*/ 3695700 w 3710517"/>
              <a:gd name="connsiteY4" fmla="*/ 5128683 h 5221816"/>
              <a:gd name="connsiteX5" fmla="*/ 3695700 w 3710517"/>
              <a:gd name="connsiteY5" fmla="*/ 5154083 h 5221816"/>
              <a:gd name="connsiteX6" fmla="*/ 3606800 w 3710517"/>
              <a:gd name="connsiteY6" fmla="*/ 5115983 h 5221816"/>
              <a:gd name="connsiteX7" fmla="*/ 3403600 w 3710517"/>
              <a:gd name="connsiteY7" fmla="*/ 5027083 h 5221816"/>
              <a:gd name="connsiteX8" fmla="*/ 3048000 w 3710517"/>
              <a:gd name="connsiteY8" fmla="*/ 4976283 h 5221816"/>
              <a:gd name="connsiteX9" fmla="*/ 2679700 w 3710517"/>
              <a:gd name="connsiteY9" fmla="*/ 5001683 h 5221816"/>
              <a:gd name="connsiteX10" fmla="*/ 1879600 w 3710517"/>
              <a:gd name="connsiteY10" fmla="*/ 5103283 h 5221816"/>
              <a:gd name="connsiteX11" fmla="*/ 965200 w 3710517"/>
              <a:gd name="connsiteY11" fmla="*/ 5204883 h 5221816"/>
              <a:gd name="connsiteX12" fmla="*/ 355600 w 3710517"/>
              <a:gd name="connsiteY12" fmla="*/ 5204883 h 5221816"/>
              <a:gd name="connsiteX13" fmla="*/ 165100 w 3710517"/>
              <a:gd name="connsiteY13" fmla="*/ 5192183 h 5221816"/>
              <a:gd name="connsiteX14" fmla="*/ 165100 w 3710517"/>
              <a:gd name="connsiteY14" fmla="*/ 5192183 h 5221816"/>
              <a:gd name="connsiteX15" fmla="*/ 101600 w 3710517"/>
              <a:gd name="connsiteY15" fmla="*/ 4785783 h 5221816"/>
              <a:gd name="connsiteX16" fmla="*/ 25400 w 3710517"/>
              <a:gd name="connsiteY16" fmla="*/ 3731683 h 5221816"/>
              <a:gd name="connsiteX17" fmla="*/ 0 w 3710517"/>
              <a:gd name="connsiteY17" fmla="*/ 2537883 h 5221816"/>
              <a:gd name="connsiteX18" fmla="*/ 25400 w 3710517"/>
              <a:gd name="connsiteY18" fmla="*/ 1407583 h 5221816"/>
              <a:gd name="connsiteX19" fmla="*/ 114300 w 3710517"/>
              <a:gd name="connsiteY19" fmla="*/ 416983 h 5221816"/>
              <a:gd name="connsiteX20" fmla="*/ 139700 w 3710517"/>
              <a:gd name="connsiteY20" fmla="*/ 213783 h 5221816"/>
              <a:gd name="connsiteX21" fmla="*/ 165100 w 3710517"/>
              <a:gd name="connsiteY21" fmla="*/ 175683 h 5221816"/>
              <a:gd name="connsiteX22" fmla="*/ 508000 w 3710517"/>
              <a:gd name="connsiteY22" fmla="*/ 201083 h 5221816"/>
              <a:gd name="connsiteX23" fmla="*/ 1435100 w 3710517"/>
              <a:gd name="connsiteY23" fmla="*/ 150283 h 5221816"/>
              <a:gd name="connsiteX24" fmla="*/ 2654300 w 3710517"/>
              <a:gd name="connsiteY24" fmla="*/ 23283 h 5221816"/>
              <a:gd name="connsiteX25" fmla="*/ 3187700 w 3710517"/>
              <a:gd name="connsiteY25" fmla="*/ 10583 h 5221816"/>
              <a:gd name="connsiteX26" fmla="*/ 3517900 w 3710517"/>
              <a:gd name="connsiteY26" fmla="*/ 74083 h 5221816"/>
              <a:gd name="connsiteX27" fmla="*/ 3695700 w 3710517"/>
              <a:gd name="connsiteY27" fmla="*/ 162983 h 5221816"/>
              <a:gd name="connsiteX28" fmla="*/ 3695700 w 3710517"/>
              <a:gd name="connsiteY28" fmla="*/ 162983 h 5221816"/>
              <a:gd name="connsiteX29" fmla="*/ 3695700 w 3710517"/>
              <a:gd name="connsiteY29" fmla="*/ 658283 h 5221816"/>
              <a:gd name="connsiteX30" fmla="*/ 3708400 w 3710517"/>
              <a:gd name="connsiteY30" fmla="*/ 1153583 h 5221816"/>
              <a:gd name="connsiteX31" fmla="*/ 3708400 w 3710517"/>
              <a:gd name="connsiteY31" fmla="*/ 1788583 h 5221816"/>
              <a:gd name="connsiteX32" fmla="*/ 3695700 w 3710517"/>
              <a:gd name="connsiteY32" fmla="*/ 2245783 h 522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710517" h="5221816">
                <a:moveTo>
                  <a:pt x="3695700" y="2245783"/>
                </a:moveTo>
                <a:cubicBezTo>
                  <a:pt x="3695700" y="2707216"/>
                  <a:pt x="3708400" y="4110566"/>
                  <a:pt x="3708400" y="4557183"/>
                </a:cubicBezTo>
                <a:cubicBezTo>
                  <a:pt x="3708400" y="5003800"/>
                  <a:pt x="3697817" y="4830233"/>
                  <a:pt x="3695700" y="4925483"/>
                </a:cubicBezTo>
                <a:cubicBezTo>
                  <a:pt x="3693583" y="5020733"/>
                  <a:pt x="3695700" y="5128683"/>
                  <a:pt x="3695700" y="5128683"/>
                </a:cubicBezTo>
                <a:lnTo>
                  <a:pt x="3695700" y="5128683"/>
                </a:lnTo>
                <a:cubicBezTo>
                  <a:pt x="3695700" y="5132916"/>
                  <a:pt x="3710517" y="5156200"/>
                  <a:pt x="3695700" y="5154083"/>
                </a:cubicBezTo>
                <a:cubicBezTo>
                  <a:pt x="3680883" y="5151966"/>
                  <a:pt x="3606800" y="5115983"/>
                  <a:pt x="3606800" y="5115983"/>
                </a:cubicBezTo>
                <a:cubicBezTo>
                  <a:pt x="3558117" y="5094816"/>
                  <a:pt x="3496733" y="5050366"/>
                  <a:pt x="3403600" y="5027083"/>
                </a:cubicBezTo>
                <a:cubicBezTo>
                  <a:pt x="3310467" y="5003800"/>
                  <a:pt x="3168650" y="4980516"/>
                  <a:pt x="3048000" y="4976283"/>
                </a:cubicBezTo>
                <a:cubicBezTo>
                  <a:pt x="2927350" y="4972050"/>
                  <a:pt x="2874433" y="4980516"/>
                  <a:pt x="2679700" y="5001683"/>
                </a:cubicBezTo>
                <a:cubicBezTo>
                  <a:pt x="2484967" y="5022850"/>
                  <a:pt x="1879600" y="5103283"/>
                  <a:pt x="1879600" y="5103283"/>
                </a:cubicBezTo>
                <a:cubicBezTo>
                  <a:pt x="1593850" y="5137150"/>
                  <a:pt x="1219200" y="5187950"/>
                  <a:pt x="965200" y="5204883"/>
                </a:cubicBezTo>
                <a:cubicBezTo>
                  <a:pt x="711200" y="5221816"/>
                  <a:pt x="488950" y="5207000"/>
                  <a:pt x="355600" y="5204883"/>
                </a:cubicBezTo>
                <a:cubicBezTo>
                  <a:pt x="222250" y="5202766"/>
                  <a:pt x="165100" y="5192183"/>
                  <a:pt x="165100" y="5192183"/>
                </a:cubicBezTo>
                <a:lnTo>
                  <a:pt x="165100" y="5192183"/>
                </a:lnTo>
                <a:cubicBezTo>
                  <a:pt x="154517" y="5124450"/>
                  <a:pt x="124883" y="5029200"/>
                  <a:pt x="101600" y="4785783"/>
                </a:cubicBezTo>
                <a:cubicBezTo>
                  <a:pt x="78317" y="4542366"/>
                  <a:pt x="42333" y="4106333"/>
                  <a:pt x="25400" y="3731683"/>
                </a:cubicBezTo>
                <a:cubicBezTo>
                  <a:pt x="8467" y="3357033"/>
                  <a:pt x="0" y="2925233"/>
                  <a:pt x="0" y="2537883"/>
                </a:cubicBezTo>
                <a:cubicBezTo>
                  <a:pt x="0" y="2150533"/>
                  <a:pt x="6350" y="1761066"/>
                  <a:pt x="25400" y="1407583"/>
                </a:cubicBezTo>
                <a:cubicBezTo>
                  <a:pt x="44450" y="1054100"/>
                  <a:pt x="95250" y="615950"/>
                  <a:pt x="114300" y="416983"/>
                </a:cubicBezTo>
                <a:cubicBezTo>
                  <a:pt x="133350" y="218016"/>
                  <a:pt x="131233" y="253999"/>
                  <a:pt x="139700" y="213783"/>
                </a:cubicBezTo>
                <a:cubicBezTo>
                  <a:pt x="148167" y="173567"/>
                  <a:pt x="103717" y="177800"/>
                  <a:pt x="165100" y="175683"/>
                </a:cubicBezTo>
                <a:cubicBezTo>
                  <a:pt x="226483" y="173566"/>
                  <a:pt x="296333" y="205316"/>
                  <a:pt x="508000" y="201083"/>
                </a:cubicBezTo>
                <a:cubicBezTo>
                  <a:pt x="719667" y="196850"/>
                  <a:pt x="1077383" y="179916"/>
                  <a:pt x="1435100" y="150283"/>
                </a:cubicBezTo>
                <a:cubicBezTo>
                  <a:pt x="1792817" y="120650"/>
                  <a:pt x="2362200" y="46566"/>
                  <a:pt x="2654300" y="23283"/>
                </a:cubicBezTo>
                <a:cubicBezTo>
                  <a:pt x="2946400" y="0"/>
                  <a:pt x="3043767" y="2116"/>
                  <a:pt x="3187700" y="10583"/>
                </a:cubicBezTo>
                <a:cubicBezTo>
                  <a:pt x="3331633" y="19050"/>
                  <a:pt x="3433233" y="48683"/>
                  <a:pt x="3517900" y="74083"/>
                </a:cubicBezTo>
                <a:cubicBezTo>
                  <a:pt x="3602567" y="99483"/>
                  <a:pt x="3695700" y="162983"/>
                  <a:pt x="3695700" y="162983"/>
                </a:cubicBezTo>
                <a:lnTo>
                  <a:pt x="3695700" y="162983"/>
                </a:lnTo>
                <a:cubicBezTo>
                  <a:pt x="3695700" y="245533"/>
                  <a:pt x="3693583" y="493183"/>
                  <a:pt x="3695700" y="658283"/>
                </a:cubicBezTo>
                <a:cubicBezTo>
                  <a:pt x="3697817" y="823383"/>
                  <a:pt x="3706283" y="965200"/>
                  <a:pt x="3708400" y="1153583"/>
                </a:cubicBezTo>
                <a:cubicBezTo>
                  <a:pt x="3710517" y="1341966"/>
                  <a:pt x="3710517" y="1606550"/>
                  <a:pt x="3708400" y="1788583"/>
                </a:cubicBezTo>
                <a:cubicBezTo>
                  <a:pt x="3706283" y="1970616"/>
                  <a:pt x="3695700" y="1784350"/>
                  <a:pt x="3695700" y="2245783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09" name="Groupe 108"/>
          <p:cNvGrpSpPr/>
          <p:nvPr/>
        </p:nvGrpSpPr>
        <p:grpSpPr>
          <a:xfrm>
            <a:off x="5929322" y="357166"/>
            <a:ext cx="1285884" cy="1857388"/>
            <a:chOff x="1000100" y="0"/>
            <a:chExt cx="2916000" cy="4929222"/>
          </a:xfrm>
          <a:blipFill>
            <a:blip r:embed="rId18"/>
            <a:stretch>
              <a:fillRect/>
            </a:stretch>
          </a:blipFill>
        </p:grpSpPr>
        <p:sp>
          <p:nvSpPr>
            <p:cNvPr id="110" name="Forme libre 109"/>
            <p:cNvSpPr/>
            <p:nvPr/>
          </p:nvSpPr>
          <p:spPr>
            <a:xfrm>
              <a:off x="2286000" y="4318000"/>
              <a:ext cx="1244600" cy="457200"/>
            </a:xfrm>
            <a:custGeom>
              <a:avLst/>
              <a:gdLst>
                <a:gd name="connsiteX0" fmla="*/ 1244600 w 1244600"/>
                <a:gd name="connsiteY0" fmla="*/ 152400 h 457200"/>
                <a:gd name="connsiteX1" fmla="*/ 215900 w 1244600"/>
                <a:gd name="connsiteY1" fmla="*/ 304800 h 457200"/>
                <a:gd name="connsiteX2" fmla="*/ 228600 w 1244600"/>
                <a:gd name="connsiteY2" fmla="*/ 419100 h 457200"/>
                <a:gd name="connsiteX3" fmla="*/ 38100 w 1244600"/>
                <a:gd name="connsiteY3" fmla="*/ 457200 h 457200"/>
                <a:gd name="connsiteX4" fmla="*/ 0 w 1244600"/>
                <a:gd name="connsiteY4" fmla="*/ 228600 h 457200"/>
                <a:gd name="connsiteX5" fmla="*/ 152400 w 1244600"/>
                <a:gd name="connsiteY5" fmla="*/ 190500 h 457200"/>
                <a:gd name="connsiteX6" fmla="*/ 1181100 w 1244600"/>
                <a:gd name="connsiteY6" fmla="*/ 0 h 457200"/>
                <a:gd name="connsiteX7" fmla="*/ 1244600 w 1244600"/>
                <a:gd name="connsiteY7" fmla="*/ 15240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44600" h="457200">
                  <a:moveTo>
                    <a:pt x="1244600" y="152400"/>
                  </a:moveTo>
                  <a:lnTo>
                    <a:pt x="215900" y="304800"/>
                  </a:lnTo>
                  <a:lnTo>
                    <a:pt x="228600" y="419100"/>
                  </a:lnTo>
                  <a:lnTo>
                    <a:pt x="38100" y="457200"/>
                  </a:lnTo>
                  <a:lnTo>
                    <a:pt x="0" y="228600"/>
                  </a:lnTo>
                  <a:lnTo>
                    <a:pt x="152400" y="190500"/>
                  </a:lnTo>
                  <a:lnTo>
                    <a:pt x="1181100" y="0"/>
                  </a:lnTo>
                  <a:lnTo>
                    <a:pt x="1244600" y="15240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11" name="Groupe 52"/>
            <p:cNvGrpSpPr/>
            <p:nvPr/>
          </p:nvGrpSpPr>
          <p:grpSpPr>
            <a:xfrm>
              <a:off x="1000100" y="0"/>
              <a:ext cx="2916000" cy="4929222"/>
              <a:chOff x="1285852" y="214290"/>
              <a:chExt cx="2916000" cy="4929222"/>
            </a:xfrm>
            <a:grpFill/>
          </p:grpSpPr>
          <p:sp>
            <p:nvSpPr>
              <p:cNvPr id="112" name="Forme libre 111"/>
              <p:cNvSpPr/>
              <p:nvPr/>
            </p:nvSpPr>
            <p:spPr>
              <a:xfrm>
                <a:off x="1676400" y="4368800"/>
                <a:ext cx="482600" cy="546100"/>
              </a:xfrm>
              <a:custGeom>
                <a:avLst/>
                <a:gdLst>
                  <a:gd name="connsiteX0" fmla="*/ 482600 w 482600"/>
                  <a:gd name="connsiteY0" fmla="*/ 254000 h 546100"/>
                  <a:gd name="connsiteX1" fmla="*/ 88900 w 482600"/>
                  <a:gd name="connsiteY1" fmla="*/ 0 h 546100"/>
                  <a:gd name="connsiteX2" fmla="*/ 0 w 482600"/>
                  <a:gd name="connsiteY2" fmla="*/ 215900 h 546100"/>
                  <a:gd name="connsiteX3" fmla="*/ 266700 w 482600"/>
                  <a:gd name="connsiteY3" fmla="*/ 546100 h 546100"/>
                  <a:gd name="connsiteX4" fmla="*/ 482600 w 482600"/>
                  <a:gd name="connsiteY4" fmla="*/ 254000 h 546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2600" h="546100">
                    <a:moveTo>
                      <a:pt x="482600" y="254000"/>
                    </a:moveTo>
                    <a:lnTo>
                      <a:pt x="88900" y="0"/>
                    </a:lnTo>
                    <a:lnTo>
                      <a:pt x="0" y="215900"/>
                    </a:lnTo>
                    <a:lnTo>
                      <a:pt x="266700" y="546100"/>
                    </a:lnTo>
                    <a:lnTo>
                      <a:pt x="482600" y="2540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3" name="Forme libre 112"/>
              <p:cNvSpPr/>
              <p:nvPr/>
            </p:nvSpPr>
            <p:spPr>
              <a:xfrm>
                <a:off x="1285852" y="214290"/>
                <a:ext cx="2916000" cy="4929222"/>
              </a:xfrm>
              <a:custGeom>
                <a:avLst/>
                <a:gdLst>
                  <a:gd name="connsiteX0" fmla="*/ 1183217 w 3941234"/>
                  <a:gd name="connsiteY0" fmla="*/ 1449917 h 6646334"/>
                  <a:gd name="connsiteX1" fmla="*/ 1081617 w 3941234"/>
                  <a:gd name="connsiteY1" fmla="*/ 1284817 h 6646334"/>
                  <a:gd name="connsiteX2" fmla="*/ 1018117 w 3941234"/>
                  <a:gd name="connsiteY2" fmla="*/ 865717 h 6646334"/>
                  <a:gd name="connsiteX3" fmla="*/ 1068917 w 3941234"/>
                  <a:gd name="connsiteY3" fmla="*/ 611717 h 6646334"/>
                  <a:gd name="connsiteX4" fmla="*/ 1068917 w 3941234"/>
                  <a:gd name="connsiteY4" fmla="*/ 446617 h 6646334"/>
                  <a:gd name="connsiteX5" fmla="*/ 1208617 w 3941234"/>
                  <a:gd name="connsiteY5" fmla="*/ 167217 h 6646334"/>
                  <a:gd name="connsiteX6" fmla="*/ 1589617 w 3941234"/>
                  <a:gd name="connsiteY6" fmla="*/ 2117 h 6646334"/>
                  <a:gd name="connsiteX7" fmla="*/ 1983317 w 3941234"/>
                  <a:gd name="connsiteY7" fmla="*/ 154517 h 6646334"/>
                  <a:gd name="connsiteX8" fmla="*/ 2186517 w 3941234"/>
                  <a:gd name="connsiteY8" fmla="*/ 497417 h 6646334"/>
                  <a:gd name="connsiteX9" fmla="*/ 2135717 w 3941234"/>
                  <a:gd name="connsiteY9" fmla="*/ 878417 h 6646334"/>
                  <a:gd name="connsiteX10" fmla="*/ 2110317 w 3941234"/>
                  <a:gd name="connsiteY10" fmla="*/ 954617 h 6646334"/>
                  <a:gd name="connsiteX11" fmla="*/ 2161117 w 3941234"/>
                  <a:gd name="connsiteY11" fmla="*/ 967317 h 6646334"/>
                  <a:gd name="connsiteX12" fmla="*/ 2148417 w 3941234"/>
                  <a:gd name="connsiteY12" fmla="*/ 1145117 h 6646334"/>
                  <a:gd name="connsiteX13" fmla="*/ 2072217 w 3941234"/>
                  <a:gd name="connsiteY13" fmla="*/ 1246717 h 6646334"/>
                  <a:gd name="connsiteX14" fmla="*/ 1983317 w 3941234"/>
                  <a:gd name="connsiteY14" fmla="*/ 1221317 h 6646334"/>
                  <a:gd name="connsiteX15" fmla="*/ 1983317 w 3941234"/>
                  <a:gd name="connsiteY15" fmla="*/ 1386417 h 6646334"/>
                  <a:gd name="connsiteX16" fmla="*/ 2072217 w 3941234"/>
                  <a:gd name="connsiteY16" fmla="*/ 1437217 h 6646334"/>
                  <a:gd name="connsiteX17" fmla="*/ 2275417 w 3941234"/>
                  <a:gd name="connsiteY17" fmla="*/ 1513417 h 6646334"/>
                  <a:gd name="connsiteX18" fmla="*/ 2440517 w 3941234"/>
                  <a:gd name="connsiteY18" fmla="*/ 1754717 h 6646334"/>
                  <a:gd name="connsiteX19" fmla="*/ 2567517 w 3941234"/>
                  <a:gd name="connsiteY19" fmla="*/ 1932517 h 6646334"/>
                  <a:gd name="connsiteX20" fmla="*/ 2631017 w 3941234"/>
                  <a:gd name="connsiteY20" fmla="*/ 2008717 h 6646334"/>
                  <a:gd name="connsiteX21" fmla="*/ 2631017 w 3941234"/>
                  <a:gd name="connsiteY21" fmla="*/ 2034117 h 6646334"/>
                  <a:gd name="connsiteX22" fmla="*/ 2656417 w 3941234"/>
                  <a:gd name="connsiteY22" fmla="*/ 2097617 h 6646334"/>
                  <a:gd name="connsiteX23" fmla="*/ 2605617 w 3941234"/>
                  <a:gd name="connsiteY23" fmla="*/ 2186517 h 6646334"/>
                  <a:gd name="connsiteX24" fmla="*/ 2643717 w 3941234"/>
                  <a:gd name="connsiteY24" fmla="*/ 2250017 h 6646334"/>
                  <a:gd name="connsiteX25" fmla="*/ 2694517 w 3941234"/>
                  <a:gd name="connsiteY25" fmla="*/ 2364317 h 6646334"/>
                  <a:gd name="connsiteX26" fmla="*/ 2808817 w 3941234"/>
                  <a:gd name="connsiteY26" fmla="*/ 2415117 h 6646334"/>
                  <a:gd name="connsiteX27" fmla="*/ 2961217 w 3941234"/>
                  <a:gd name="connsiteY27" fmla="*/ 2478617 h 6646334"/>
                  <a:gd name="connsiteX28" fmla="*/ 2999317 w 3941234"/>
                  <a:gd name="connsiteY28" fmla="*/ 2402417 h 6646334"/>
                  <a:gd name="connsiteX29" fmla="*/ 3113617 w 3941234"/>
                  <a:gd name="connsiteY29" fmla="*/ 2300817 h 6646334"/>
                  <a:gd name="connsiteX30" fmla="*/ 3278717 w 3941234"/>
                  <a:gd name="connsiteY30" fmla="*/ 2364317 h 6646334"/>
                  <a:gd name="connsiteX31" fmla="*/ 3253317 w 3941234"/>
                  <a:gd name="connsiteY31" fmla="*/ 2656417 h 6646334"/>
                  <a:gd name="connsiteX32" fmla="*/ 3151717 w 3941234"/>
                  <a:gd name="connsiteY32" fmla="*/ 2758017 h 6646334"/>
                  <a:gd name="connsiteX33" fmla="*/ 3164417 w 3941234"/>
                  <a:gd name="connsiteY33" fmla="*/ 2885017 h 6646334"/>
                  <a:gd name="connsiteX34" fmla="*/ 3177117 w 3941234"/>
                  <a:gd name="connsiteY34" fmla="*/ 3151717 h 6646334"/>
                  <a:gd name="connsiteX35" fmla="*/ 3126317 w 3941234"/>
                  <a:gd name="connsiteY35" fmla="*/ 3520017 h 6646334"/>
                  <a:gd name="connsiteX36" fmla="*/ 3075517 w 3941234"/>
                  <a:gd name="connsiteY36" fmla="*/ 3723217 h 6646334"/>
                  <a:gd name="connsiteX37" fmla="*/ 3100917 w 3941234"/>
                  <a:gd name="connsiteY37" fmla="*/ 3939117 h 6646334"/>
                  <a:gd name="connsiteX38" fmla="*/ 3151717 w 3941234"/>
                  <a:gd name="connsiteY38" fmla="*/ 4104217 h 6646334"/>
                  <a:gd name="connsiteX39" fmla="*/ 3075517 w 3941234"/>
                  <a:gd name="connsiteY39" fmla="*/ 4396317 h 6646334"/>
                  <a:gd name="connsiteX40" fmla="*/ 2872317 w 3941234"/>
                  <a:gd name="connsiteY40" fmla="*/ 4497917 h 6646334"/>
                  <a:gd name="connsiteX41" fmla="*/ 2897717 w 3941234"/>
                  <a:gd name="connsiteY41" fmla="*/ 4523317 h 6646334"/>
                  <a:gd name="connsiteX42" fmla="*/ 2948517 w 3941234"/>
                  <a:gd name="connsiteY42" fmla="*/ 4650317 h 6646334"/>
                  <a:gd name="connsiteX43" fmla="*/ 2948517 w 3941234"/>
                  <a:gd name="connsiteY43" fmla="*/ 4904317 h 6646334"/>
                  <a:gd name="connsiteX44" fmla="*/ 2973917 w 3941234"/>
                  <a:gd name="connsiteY44" fmla="*/ 5031317 h 6646334"/>
                  <a:gd name="connsiteX45" fmla="*/ 3075517 w 3941234"/>
                  <a:gd name="connsiteY45" fmla="*/ 5171017 h 6646334"/>
                  <a:gd name="connsiteX46" fmla="*/ 3227917 w 3941234"/>
                  <a:gd name="connsiteY46" fmla="*/ 5247217 h 6646334"/>
                  <a:gd name="connsiteX47" fmla="*/ 3291417 w 3941234"/>
                  <a:gd name="connsiteY47" fmla="*/ 5310717 h 6646334"/>
                  <a:gd name="connsiteX48" fmla="*/ 3443817 w 3941234"/>
                  <a:gd name="connsiteY48" fmla="*/ 5412317 h 6646334"/>
                  <a:gd name="connsiteX49" fmla="*/ 3367617 w 3941234"/>
                  <a:gd name="connsiteY49" fmla="*/ 5513917 h 6646334"/>
                  <a:gd name="connsiteX50" fmla="*/ 3253317 w 3941234"/>
                  <a:gd name="connsiteY50" fmla="*/ 5564717 h 6646334"/>
                  <a:gd name="connsiteX51" fmla="*/ 3177117 w 3941234"/>
                  <a:gd name="connsiteY51" fmla="*/ 5552017 h 6646334"/>
                  <a:gd name="connsiteX52" fmla="*/ 3202517 w 3941234"/>
                  <a:gd name="connsiteY52" fmla="*/ 5679017 h 6646334"/>
                  <a:gd name="connsiteX53" fmla="*/ 3291417 w 3941234"/>
                  <a:gd name="connsiteY53" fmla="*/ 5679017 h 6646334"/>
                  <a:gd name="connsiteX54" fmla="*/ 3456517 w 3941234"/>
                  <a:gd name="connsiteY54" fmla="*/ 5628217 h 6646334"/>
                  <a:gd name="connsiteX55" fmla="*/ 3735917 w 3941234"/>
                  <a:gd name="connsiteY55" fmla="*/ 5666317 h 6646334"/>
                  <a:gd name="connsiteX56" fmla="*/ 3901017 w 3941234"/>
                  <a:gd name="connsiteY56" fmla="*/ 5907617 h 6646334"/>
                  <a:gd name="connsiteX57" fmla="*/ 3913717 w 3941234"/>
                  <a:gd name="connsiteY57" fmla="*/ 6161617 h 6646334"/>
                  <a:gd name="connsiteX58" fmla="*/ 3735917 w 3941234"/>
                  <a:gd name="connsiteY58" fmla="*/ 6237817 h 6646334"/>
                  <a:gd name="connsiteX59" fmla="*/ 3494617 w 3941234"/>
                  <a:gd name="connsiteY59" fmla="*/ 6148917 h 6646334"/>
                  <a:gd name="connsiteX60" fmla="*/ 3354917 w 3941234"/>
                  <a:gd name="connsiteY60" fmla="*/ 6123517 h 6646334"/>
                  <a:gd name="connsiteX61" fmla="*/ 3126317 w 3941234"/>
                  <a:gd name="connsiteY61" fmla="*/ 6161617 h 6646334"/>
                  <a:gd name="connsiteX62" fmla="*/ 2935817 w 3941234"/>
                  <a:gd name="connsiteY62" fmla="*/ 6148917 h 6646334"/>
                  <a:gd name="connsiteX63" fmla="*/ 2745317 w 3941234"/>
                  <a:gd name="connsiteY63" fmla="*/ 6136217 h 6646334"/>
                  <a:gd name="connsiteX64" fmla="*/ 2656417 w 3941234"/>
                  <a:gd name="connsiteY64" fmla="*/ 6110817 h 6646334"/>
                  <a:gd name="connsiteX65" fmla="*/ 2478617 w 3941234"/>
                  <a:gd name="connsiteY65" fmla="*/ 5971117 h 6646334"/>
                  <a:gd name="connsiteX66" fmla="*/ 2288117 w 3941234"/>
                  <a:gd name="connsiteY66" fmla="*/ 5818717 h 6646334"/>
                  <a:gd name="connsiteX67" fmla="*/ 2173817 w 3941234"/>
                  <a:gd name="connsiteY67" fmla="*/ 5818717 h 6646334"/>
                  <a:gd name="connsiteX68" fmla="*/ 2148417 w 3941234"/>
                  <a:gd name="connsiteY68" fmla="*/ 6047317 h 6646334"/>
                  <a:gd name="connsiteX69" fmla="*/ 2123017 w 3941234"/>
                  <a:gd name="connsiteY69" fmla="*/ 6212417 h 6646334"/>
                  <a:gd name="connsiteX70" fmla="*/ 2008717 w 3941234"/>
                  <a:gd name="connsiteY70" fmla="*/ 6250517 h 6646334"/>
                  <a:gd name="connsiteX71" fmla="*/ 2021417 w 3941234"/>
                  <a:gd name="connsiteY71" fmla="*/ 6314017 h 6646334"/>
                  <a:gd name="connsiteX72" fmla="*/ 2046817 w 3941234"/>
                  <a:gd name="connsiteY72" fmla="*/ 6479117 h 6646334"/>
                  <a:gd name="connsiteX73" fmla="*/ 1983317 w 3941234"/>
                  <a:gd name="connsiteY73" fmla="*/ 6593417 h 6646334"/>
                  <a:gd name="connsiteX74" fmla="*/ 1881717 w 3941234"/>
                  <a:gd name="connsiteY74" fmla="*/ 6644217 h 6646334"/>
                  <a:gd name="connsiteX75" fmla="*/ 1754717 w 3941234"/>
                  <a:gd name="connsiteY75" fmla="*/ 6606117 h 6646334"/>
                  <a:gd name="connsiteX76" fmla="*/ 1589617 w 3941234"/>
                  <a:gd name="connsiteY76" fmla="*/ 6504517 h 6646334"/>
                  <a:gd name="connsiteX77" fmla="*/ 1449917 w 3941234"/>
                  <a:gd name="connsiteY77" fmla="*/ 6504517 h 6646334"/>
                  <a:gd name="connsiteX78" fmla="*/ 1145117 w 3941234"/>
                  <a:gd name="connsiteY78" fmla="*/ 6504517 h 6646334"/>
                  <a:gd name="connsiteX79" fmla="*/ 865717 w 3941234"/>
                  <a:gd name="connsiteY79" fmla="*/ 6364817 h 6646334"/>
                  <a:gd name="connsiteX80" fmla="*/ 713317 w 3941234"/>
                  <a:gd name="connsiteY80" fmla="*/ 6199717 h 6646334"/>
                  <a:gd name="connsiteX81" fmla="*/ 891117 w 3941234"/>
                  <a:gd name="connsiteY81" fmla="*/ 6174317 h 6646334"/>
                  <a:gd name="connsiteX82" fmla="*/ 929217 w 3941234"/>
                  <a:gd name="connsiteY82" fmla="*/ 5996517 h 6646334"/>
                  <a:gd name="connsiteX83" fmla="*/ 929217 w 3941234"/>
                  <a:gd name="connsiteY83" fmla="*/ 5704417 h 6646334"/>
                  <a:gd name="connsiteX84" fmla="*/ 941917 w 3941234"/>
                  <a:gd name="connsiteY84" fmla="*/ 5539317 h 6646334"/>
                  <a:gd name="connsiteX85" fmla="*/ 1297517 w 3941234"/>
                  <a:gd name="connsiteY85" fmla="*/ 5513917 h 6646334"/>
                  <a:gd name="connsiteX86" fmla="*/ 1348317 w 3941234"/>
                  <a:gd name="connsiteY86" fmla="*/ 5653617 h 6646334"/>
                  <a:gd name="connsiteX87" fmla="*/ 1335617 w 3941234"/>
                  <a:gd name="connsiteY87" fmla="*/ 5767917 h 6646334"/>
                  <a:gd name="connsiteX88" fmla="*/ 1195917 w 3941234"/>
                  <a:gd name="connsiteY88" fmla="*/ 5767917 h 6646334"/>
                  <a:gd name="connsiteX89" fmla="*/ 1081617 w 3941234"/>
                  <a:gd name="connsiteY89" fmla="*/ 5780617 h 6646334"/>
                  <a:gd name="connsiteX90" fmla="*/ 1056217 w 3941234"/>
                  <a:gd name="connsiteY90" fmla="*/ 5831417 h 6646334"/>
                  <a:gd name="connsiteX91" fmla="*/ 891117 w 3941234"/>
                  <a:gd name="connsiteY91" fmla="*/ 5755217 h 6646334"/>
                  <a:gd name="connsiteX92" fmla="*/ 903817 w 3941234"/>
                  <a:gd name="connsiteY92" fmla="*/ 6110817 h 6646334"/>
                  <a:gd name="connsiteX93" fmla="*/ 611717 w 3941234"/>
                  <a:gd name="connsiteY93" fmla="*/ 6212417 h 6646334"/>
                  <a:gd name="connsiteX94" fmla="*/ 472017 w 3941234"/>
                  <a:gd name="connsiteY94" fmla="*/ 6136217 h 6646334"/>
                  <a:gd name="connsiteX95" fmla="*/ 484717 w 3941234"/>
                  <a:gd name="connsiteY95" fmla="*/ 5933017 h 6646334"/>
                  <a:gd name="connsiteX96" fmla="*/ 345017 w 3941234"/>
                  <a:gd name="connsiteY96" fmla="*/ 5767917 h 6646334"/>
                  <a:gd name="connsiteX97" fmla="*/ 268817 w 3941234"/>
                  <a:gd name="connsiteY97" fmla="*/ 5602817 h 6646334"/>
                  <a:gd name="connsiteX98" fmla="*/ 129117 w 3941234"/>
                  <a:gd name="connsiteY98" fmla="*/ 5450417 h 6646334"/>
                  <a:gd name="connsiteX99" fmla="*/ 27517 w 3941234"/>
                  <a:gd name="connsiteY99" fmla="*/ 5386917 h 6646334"/>
                  <a:gd name="connsiteX100" fmla="*/ 2117 w 3941234"/>
                  <a:gd name="connsiteY100" fmla="*/ 5158317 h 6646334"/>
                  <a:gd name="connsiteX101" fmla="*/ 40217 w 3941234"/>
                  <a:gd name="connsiteY101" fmla="*/ 5044017 h 6646334"/>
                  <a:gd name="connsiteX102" fmla="*/ 167217 w 3941234"/>
                  <a:gd name="connsiteY102" fmla="*/ 5005917 h 6646334"/>
                  <a:gd name="connsiteX103" fmla="*/ 256117 w 3941234"/>
                  <a:gd name="connsiteY103" fmla="*/ 5056717 h 6646334"/>
                  <a:gd name="connsiteX104" fmla="*/ 370417 w 3941234"/>
                  <a:gd name="connsiteY104" fmla="*/ 5145617 h 6646334"/>
                  <a:gd name="connsiteX105" fmla="*/ 408517 w 3941234"/>
                  <a:gd name="connsiteY105" fmla="*/ 5031317 h 6646334"/>
                  <a:gd name="connsiteX106" fmla="*/ 484717 w 3941234"/>
                  <a:gd name="connsiteY106" fmla="*/ 4866217 h 6646334"/>
                  <a:gd name="connsiteX107" fmla="*/ 497417 w 3941234"/>
                  <a:gd name="connsiteY107" fmla="*/ 4599517 h 6646334"/>
                  <a:gd name="connsiteX108" fmla="*/ 522817 w 3941234"/>
                  <a:gd name="connsiteY108" fmla="*/ 4358217 h 6646334"/>
                  <a:gd name="connsiteX109" fmla="*/ 472017 w 3941234"/>
                  <a:gd name="connsiteY109" fmla="*/ 4180417 h 6646334"/>
                  <a:gd name="connsiteX110" fmla="*/ 408517 w 3941234"/>
                  <a:gd name="connsiteY110" fmla="*/ 3799417 h 6646334"/>
                  <a:gd name="connsiteX111" fmla="*/ 408517 w 3941234"/>
                  <a:gd name="connsiteY111" fmla="*/ 3431117 h 6646334"/>
                  <a:gd name="connsiteX112" fmla="*/ 484717 w 3941234"/>
                  <a:gd name="connsiteY112" fmla="*/ 3240617 h 6646334"/>
                  <a:gd name="connsiteX113" fmla="*/ 611717 w 3941234"/>
                  <a:gd name="connsiteY113" fmla="*/ 3189817 h 6646334"/>
                  <a:gd name="connsiteX114" fmla="*/ 649817 w 3941234"/>
                  <a:gd name="connsiteY114" fmla="*/ 3088217 h 6646334"/>
                  <a:gd name="connsiteX115" fmla="*/ 751417 w 3941234"/>
                  <a:gd name="connsiteY115" fmla="*/ 3037417 h 6646334"/>
                  <a:gd name="connsiteX116" fmla="*/ 700617 w 3941234"/>
                  <a:gd name="connsiteY116" fmla="*/ 2923117 h 6646334"/>
                  <a:gd name="connsiteX117" fmla="*/ 649817 w 3941234"/>
                  <a:gd name="connsiteY117" fmla="*/ 2694517 h 6646334"/>
                  <a:gd name="connsiteX118" fmla="*/ 662517 w 3941234"/>
                  <a:gd name="connsiteY118" fmla="*/ 2465917 h 6646334"/>
                  <a:gd name="connsiteX119" fmla="*/ 586317 w 3941234"/>
                  <a:gd name="connsiteY119" fmla="*/ 2377017 h 6646334"/>
                  <a:gd name="connsiteX120" fmla="*/ 624417 w 3941234"/>
                  <a:gd name="connsiteY120" fmla="*/ 2250017 h 6646334"/>
                  <a:gd name="connsiteX121" fmla="*/ 764117 w 3941234"/>
                  <a:gd name="connsiteY121" fmla="*/ 1983317 h 6646334"/>
                  <a:gd name="connsiteX122" fmla="*/ 903817 w 3941234"/>
                  <a:gd name="connsiteY122" fmla="*/ 1703917 h 6646334"/>
                  <a:gd name="connsiteX123" fmla="*/ 1030817 w 3941234"/>
                  <a:gd name="connsiteY123" fmla="*/ 1589617 h 6646334"/>
                  <a:gd name="connsiteX124" fmla="*/ 1145117 w 3941234"/>
                  <a:gd name="connsiteY124" fmla="*/ 1513417 h 6646334"/>
                  <a:gd name="connsiteX125" fmla="*/ 1183217 w 3941234"/>
                  <a:gd name="connsiteY125" fmla="*/ 1449917 h 66463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</a:cxnLst>
                <a:rect l="l" t="t" r="r" b="b"/>
                <a:pathLst>
                  <a:path w="3941234" h="6646334">
                    <a:moveTo>
                      <a:pt x="1183217" y="1449917"/>
                    </a:moveTo>
                    <a:cubicBezTo>
                      <a:pt x="1172634" y="1411817"/>
                      <a:pt x="1109134" y="1382183"/>
                      <a:pt x="1081617" y="1284817"/>
                    </a:cubicBezTo>
                    <a:cubicBezTo>
                      <a:pt x="1054100" y="1187451"/>
                      <a:pt x="1020234" y="977900"/>
                      <a:pt x="1018117" y="865717"/>
                    </a:cubicBezTo>
                    <a:cubicBezTo>
                      <a:pt x="1016000" y="753534"/>
                      <a:pt x="1060450" y="681567"/>
                      <a:pt x="1068917" y="611717"/>
                    </a:cubicBezTo>
                    <a:cubicBezTo>
                      <a:pt x="1077384" y="541867"/>
                      <a:pt x="1045634" y="520700"/>
                      <a:pt x="1068917" y="446617"/>
                    </a:cubicBezTo>
                    <a:cubicBezTo>
                      <a:pt x="1092200" y="372534"/>
                      <a:pt x="1121834" y="241300"/>
                      <a:pt x="1208617" y="167217"/>
                    </a:cubicBezTo>
                    <a:cubicBezTo>
                      <a:pt x="1295400" y="93134"/>
                      <a:pt x="1460500" y="4234"/>
                      <a:pt x="1589617" y="2117"/>
                    </a:cubicBezTo>
                    <a:cubicBezTo>
                      <a:pt x="1718734" y="0"/>
                      <a:pt x="1883834" y="71967"/>
                      <a:pt x="1983317" y="154517"/>
                    </a:cubicBezTo>
                    <a:cubicBezTo>
                      <a:pt x="2082800" y="237067"/>
                      <a:pt x="2161117" y="376767"/>
                      <a:pt x="2186517" y="497417"/>
                    </a:cubicBezTo>
                    <a:cubicBezTo>
                      <a:pt x="2211917" y="618067"/>
                      <a:pt x="2148417" y="802217"/>
                      <a:pt x="2135717" y="878417"/>
                    </a:cubicBezTo>
                    <a:cubicBezTo>
                      <a:pt x="2123017" y="954617"/>
                      <a:pt x="2106084" y="939800"/>
                      <a:pt x="2110317" y="954617"/>
                    </a:cubicBezTo>
                    <a:cubicBezTo>
                      <a:pt x="2114550" y="969434"/>
                      <a:pt x="2154767" y="935567"/>
                      <a:pt x="2161117" y="967317"/>
                    </a:cubicBezTo>
                    <a:cubicBezTo>
                      <a:pt x="2167467" y="999067"/>
                      <a:pt x="2163234" y="1098550"/>
                      <a:pt x="2148417" y="1145117"/>
                    </a:cubicBezTo>
                    <a:cubicBezTo>
                      <a:pt x="2133600" y="1191684"/>
                      <a:pt x="2099734" y="1234017"/>
                      <a:pt x="2072217" y="1246717"/>
                    </a:cubicBezTo>
                    <a:cubicBezTo>
                      <a:pt x="2044700" y="1259417"/>
                      <a:pt x="1998134" y="1198034"/>
                      <a:pt x="1983317" y="1221317"/>
                    </a:cubicBezTo>
                    <a:cubicBezTo>
                      <a:pt x="1968500" y="1244600"/>
                      <a:pt x="1968500" y="1350434"/>
                      <a:pt x="1983317" y="1386417"/>
                    </a:cubicBezTo>
                    <a:cubicBezTo>
                      <a:pt x="1998134" y="1422400"/>
                      <a:pt x="2023534" y="1416050"/>
                      <a:pt x="2072217" y="1437217"/>
                    </a:cubicBezTo>
                    <a:cubicBezTo>
                      <a:pt x="2120900" y="1458384"/>
                      <a:pt x="2214034" y="1460500"/>
                      <a:pt x="2275417" y="1513417"/>
                    </a:cubicBezTo>
                    <a:cubicBezTo>
                      <a:pt x="2336800" y="1566334"/>
                      <a:pt x="2391834" y="1684867"/>
                      <a:pt x="2440517" y="1754717"/>
                    </a:cubicBezTo>
                    <a:cubicBezTo>
                      <a:pt x="2489200" y="1824567"/>
                      <a:pt x="2535767" y="1890184"/>
                      <a:pt x="2567517" y="1932517"/>
                    </a:cubicBezTo>
                    <a:cubicBezTo>
                      <a:pt x="2599267" y="1974850"/>
                      <a:pt x="2620434" y="1991784"/>
                      <a:pt x="2631017" y="2008717"/>
                    </a:cubicBezTo>
                    <a:cubicBezTo>
                      <a:pt x="2641600" y="2025650"/>
                      <a:pt x="2626784" y="2019300"/>
                      <a:pt x="2631017" y="2034117"/>
                    </a:cubicBezTo>
                    <a:cubicBezTo>
                      <a:pt x="2635250" y="2048934"/>
                      <a:pt x="2660650" y="2072217"/>
                      <a:pt x="2656417" y="2097617"/>
                    </a:cubicBezTo>
                    <a:cubicBezTo>
                      <a:pt x="2652184" y="2123017"/>
                      <a:pt x="2607734" y="2161117"/>
                      <a:pt x="2605617" y="2186517"/>
                    </a:cubicBezTo>
                    <a:cubicBezTo>
                      <a:pt x="2603500" y="2211917"/>
                      <a:pt x="2628900" y="2220384"/>
                      <a:pt x="2643717" y="2250017"/>
                    </a:cubicBezTo>
                    <a:cubicBezTo>
                      <a:pt x="2658534" y="2279650"/>
                      <a:pt x="2667000" y="2336800"/>
                      <a:pt x="2694517" y="2364317"/>
                    </a:cubicBezTo>
                    <a:cubicBezTo>
                      <a:pt x="2722034" y="2391834"/>
                      <a:pt x="2764367" y="2396067"/>
                      <a:pt x="2808817" y="2415117"/>
                    </a:cubicBezTo>
                    <a:cubicBezTo>
                      <a:pt x="2853267" y="2434167"/>
                      <a:pt x="2929467" y="2480734"/>
                      <a:pt x="2961217" y="2478617"/>
                    </a:cubicBezTo>
                    <a:cubicBezTo>
                      <a:pt x="2992967" y="2476500"/>
                      <a:pt x="2973917" y="2432050"/>
                      <a:pt x="2999317" y="2402417"/>
                    </a:cubicBezTo>
                    <a:cubicBezTo>
                      <a:pt x="3024717" y="2372784"/>
                      <a:pt x="3067050" y="2307167"/>
                      <a:pt x="3113617" y="2300817"/>
                    </a:cubicBezTo>
                    <a:cubicBezTo>
                      <a:pt x="3160184" y="2294467"/>
                      <a:pt x="3255434" y="2305050"/>
                      <a:pt x="3278717" y="2364317"/>
                    </a:cubicBezTo>
                    <a:cubicBezTo>
                      <a:pt x="3302000" y="2423584"/>
                      <a:pt x="3274484" y="2590800"/>
                      <a:pt x="3253317" y="2656417"/>
                    </a:cubicBezTo>
                    <a:cubicBezTo>
                      <a:pt x="3232150" y="2722034"/>
                      <a:pt x="3166534" y="2719917"/>
                      <a:pt x="3151717" y="2758017"/>
                    </a:cubicBezTo>
                    <a:cubicBezTo>
                      <a:pt x="3136900" y="2796117"/>
                      <a:pt x="3160184" y="2819400"/>
                      <a:pt x="3164417" y="2885017"/>
                    </a:cubicBezTo>
                    <a:cubicBezTo>
                      <a:pt x="3168650" y="2950634"/>
                      <a:pt x="3183467" y="3045884"/>
                      <a:pt x="3177117" y="3151717"/>
                    </a:cubicBezTo>
                    <a:cubicBezTo>
                      <a:pt x="3170767" y="3257550"/>
                      <a:pt x="3143250" y="3424767"/>
                      <a:pt x="3126317" y="3520017"/>
                    </a:cubicBezTo>
                    <a:cubicBezTo>
                      <a:pt x="3109384" y="3615267"/>
                      <a:pt x="3079750" y="3653367"/>
                      <a:pt x="3075517" y="3723217"/>
                    </a:cubicBezTo>
                    <a:cubicBezTo>
                      <a:pt x="3071284" y="3793067"/>
                      <a:pt x="3088217" y="3875617"/>
                      <a:pt x="3100917" y="3939117"/>
                    </a:cubicBezTo>
                    <a:cubicBezTo>
                      <a:pt x="3113617" y="4002617"/>
                      <a:pt x="3155950" y="4028017"/>
                      <a:pt x="3151717" y="4104217"/>
                    </a:cubicBezTo>
                    <a:cubicBezTo>
                      <a:pt x="3147484" y="4180417"/>
                      <a:pt x="3122084" y="4330700"/>
                      <a:pt x="3075517" y="4396317"/>
                    </a:cubicBezTo>
                    <a:cubicBezTo>
                      <a:pt x="3028950" y="4461934"/>
                      <a:pt x="2901950" y="4476750"/>
                      <a:pt x="2872317" y="4497917"/>
                    </a:cubicBezTo>
                    <a:cubicBezTo>
                      <a:pt x="2842684" y="4519084"/>
                      <a:pt x="2885017" y="4497917"/>
                      <a:pt x="2897717" y="4523317"/>
                    </a:cubicBezTo>
                    <a:cubicBezTo>
                      <a:pt x="2910417" y="4548717"/>
                      <a:pt x="2940050" y="4586817"/>
                      <a:pt x="2948517" y="4650317"/>
                    </a:cubicBezTo>
                    <a:cubicBezTo>
                      <a:pt x="2956984" y="4713817"/>
                      <a:pt x="2944284" y="4840817"/>
                      <a:pt x="2948517" y="4904317"/>
                    </a:cubicBezTo>
                    <a:cubicBezTo>
                      <a:pt x="2952750" y="4967817"/>
                      <a:pt x="2952750" y="4986867"/>
                      <a:pt x="2973917" y="5031317"/>
                    </a:cubicBezTo>
                    <a:cubicBezTo>
                      <a:pt x="2995084" y="5075767"/>
                      <a:pt x="3033184" y="5135034"/>
                      <a:pt x="3075517" y="5171017"/>
                    </a:cubicBezTo>
                    <a:cubicBezTo>
                      <a:pt x="3117850" y="5207000"/>
                      <a:pt x="3191934" y="5223934"/>
                      <a:pt x="3227917" y="5247217"/>
                    </a:cubicBezTo>
                    <a:cubicBezTo>
                      <a:pt x="3263900" y="5270500"/>
                      <a:pt x="3255434" y="5283200"/>
                      <a:pt x="3291417" y="5310717"/>
                    </a:cubicBezTo>
                    <a:cubicBezTo>
                      <a:pt x="3327400" y="5338234"/>
                      <a:pt x="3431117" y="5378450"/>
                      <a:pt x="3443817" y="5412317"/>
                    </a:cubicBezTo>
                    <a:cubicBezTo>
                      <a:pt x="3456517" y="5446184"/>
                      <a:pt x="3399367" y="5488517"/>
                      <a:pt x="3367617" y="5513917"/>
                    </a:cubicBezTo>
                    <a:cubicBezTo>
                      <a:pt x="3335867" y="5539317"/>
                      <a:pt x="3285067" y="5558367"/>
                      <a:pt x="3253317" y="5564717"/>
                    </a:cubicBezTo>
                    <a:cubicBezTo>
                      <a:pt x="3221567" y="5571067"/>
                      <a:pt x="3185584" y="5532967"/>
                      <a:pt x="3177117" y="5552017"/>
                    </a:cubicBezTo>
                    <a:cubicBezTo>
                      <a:pt x="3168650" y="5571067"/>
                      <a:pt x="3183467" y="5657851"/>
                      <a:pt x="3202517" y="5679017"/>
                    </a:cubicBezTo>
                    <a:cubicBezTo>
                      <a:pt x="3221567" y="5700183"/>
                      <a:pt x="3249084" y="5687484"/>
                      <a:pt x="3291417" y="5679017"/>
                    </a:cubicBezTo>
                    <a:cubicBezTo>
                      <a:pt x="3333750" y="5670550"/>
                      <a:pt x="3382434" y="5630334"/>
                      <a:pt x="3456517" y="5628217"/>
                    </a:cubicBezTo>
                    <a:cubicBezTo>
                      <a:pt x="3530600" y="5626100"/>
                      <a:pt x="3661834" y="5619750"/>
                      <a:pt x="3735917" y="5666317"/>
                    </a:cubicBezTo>
                    <a:cubicBezTo>
                      <a:pt x="3810000" y="5712884"/>
                      <a:pt x="3871384" y="5825067"/>
                      <a:pt x="3901017" y="5907617"/>
                    </a:cubicBezTo>
                    <a:cubicBezTo>
                      <a:pt x="3930650" y="5990167"/>
                      <a:pt x="3941234" y="6106584"/>
                      <a:pt x="3913717" y="6161617"/>
                    </a:cubicBezTo>
                    <a:cubicBezTo>
                      <a:pt x="3886200" y="6216650"/>
                      <a:pt x="3805767" y="6239934"/>
                      <a:pt x="3735917" y="6237817"/>
                    </a:cubicBezTo>
                    <a:cubicBezTo>
                      <a:pt x="3666067" y="6235700"/>
                      <a:pt x="3558117" y="6167967"/>
                      <a:pt x="3494617" y="6148917"/>
                    </a:cubicBezTo>
                    <a:cubicBezTo>
                      <a:pt x="3431117" y="6129867"/>
                      <a:pt x="3416300" y="6121400"/>
                      <a:pt x="3354917" y="6123517"/>
                    </a:cubicBezTo>
                    <a:cubicBezTo>
                      <a:pt x="3293534" y="6125634"/>
                      <a:pt x="3196167" y="6157384"/>
                      <a:pt x="3126317" y="6161617"/>
                    </a:cubicBezTo>
                    <a:lnTo>
                      <a:pt x="2935817" y="6148917"/>
                    </a:lnTo>
                    <a:cubicBezTo>
                      <a:pt x="2872317" y="6144684"/>
                      <a:pt x="2791884" y="6142567"/>
                      <a:pt x="2745317" y="6136217"/>
                    </a:cubicBezTo>
                    <a:cubicBezTo>
                      <a:pt x="2698750" y="6129867"/>
                      <a:pt x="2700867" y="6138334"/>
                      <a:pt x="2656417" y="6110817"/>
                    </a:cubicBezTo>
                    <a:cubicBezTo>
                      <a:pt x="2611967" y="6083300"/>
                      <a:pt x="2478617" y="5971117"/>
                      <a:pt x="2478617" y="5971117"/>
                    </a:cubicBezTo>
                    <a:cubicBezTo>
                      <a:pt x="2417234" y="5922434"/>
                      <a:pt x="2338917" y="5844117"/>
                      <a:pt x="2288117" y="5818717"/>
                    </a:cubicBezTo>
                    <a:cubicBezTo>
                      <a:pt x="2237317" y="5793317"/>
                      <a:pt x="2197100" y="5780617"/>
                      <a:pt x="2173817" y="5818717"/>
                    </a:cubicBezTo>
                    <a:cubicBezTo>
                      <a:pt x="2150534" y="5856817"/>
                      <a:pt x="2156884" y="5981700"/>
                      <a:pt x="2148417" y="6047317"/>
                    </a:cubicBezTo>
                    <a:cubicBezTo>
                      <a:pt x="2139950" y="6112934"/>
                      <a:pt x="2146300" y="6178550"/>
                      <a:pt x="2123017" y="6212417"/>
                    </a:cubicBezTo>
                    <a:cubicBezTo>
                      <a:pt x="2099734" y="6246284"/>
                      <a:pt x="2025650" y="6233584"/>
                      <a:pt x="2008717" y="6250517"/>
                    </a:cubicBezTo>
                    <a:cubicBezTo>
                      <a:pt x="1991784" y="6267450"/>
                      <a:pt x="2015067" y="6275917"/>
                      <a:pt x="2021417" y="6314017"/>
                    </a:cubicBezTo>
                    <a:cubicBezTo>
                      <a:pt x="2027767" y="6352117"/>
                      <a:pt x="2053167" y="6432550"/>
                      <a:pt x="2046817" y="6479117"/>
                    </a:cubicBezTo>
                    <a:cubicBezTo>
                      <a:pt x="2040467" y="6525684"/>
                      <a:pt x="2010834" y="6565900"/>
                      <a:pt x="1983317" y="6593417"/>
                    </a:cubicBezTo>
                    <a:cubicBezTo>
                      <a:pt x="1955800" y="6620934"/>
                      <a:pt x="1919817" y="6642100"/>
                      <a:pt x="1881717" y="6644217"/>
                    </a:cubicBezTo>
                    <a:cubicBezTo>
                      <a:pt x="1843617" y="6646334"/>
                      <a:pt x="1803400" y="6629400"/>
                      <a:pt x="1754717" y="6606117"/>
                    </a:cubicBezTo>
                    <a:cubicBezTo>
                      <a:pt x="1706034" y="6582834"/>
                      <a:pt x="1640417" y="6521450"/>
                      <a:pt x="1589617" y="6504517"/>
                    </a:cubicBezTo>
                    <a:cubicBezTo>
                      <a:pt x="1538817" y="6487584"/>
                      <a:pt x="1449917" y="6504517"/>
                      <a:pt x="1449917" y="6504517"/>
                    </a:cubicBezTo>
                    <a:cubicBezTo>
                      <a:pt x="1375834" y="6504517"/>
                      <a:pt x="1242484" y="6527800"/>
                      <a:pt x="1145117" y="6504517"/>
                    </a:cubicBezTo>
                    <a:cubicBezTo>
                      <a:pt x="1047750" y="6481234"/>
                      <a:pt x="937684" y="6415617"/>
                      <a:pt x="865717" y="6364817"/>
                    </a:cubicBezTo>
                    <a:cubicBezTo>
                      <a:pt x="793750" y="6314017"/>
                      <a:pt x="709084" y="6231467"/>
                      <a:pt x="713317" y="6199717"/>
                    </a:cubicBezTo>
                    <a:cubicBezTo>
                      <a:pt x="717550" y="6167967"/>
                      <a:pt x="855134" y="6208184"/>
                      <a:pt x="891117" y="6174317"/>
                    </a:cubicBezTo>
                    <a:cubicBezTo>
                      <a:pt x="927100" y="6140450"/>
                      <a:pt x="922867" y="6074834"/>
                      <a:pt x="929217" y="5996517"/>
                    </a:cubicBezTo>
                    <a:cubicBezTo>
                      <a:pt x="935567" y="5918200"/>
                      <a:pt x="927100" y="5780617"/>
                      <a:pt x="929217" y="5704417"/>
                    </a:cubicBezTo>
                    <a:cubicBezTo>
                      <a:pt x="931334" y="5628217"/>
                      <a:pt x="880534" y="5571067"/>
                      <a:pt x="941917" y="5539317"/>
                    </a:cubicBezTo>
                    <a:cubicBezTo>
                      <a:pt x="1003300" y="5507567"/>
                      <a:pt x="1229784" y="5494867"/>
                      <a:pt x="1297517" y="5513917"/>
                    </a:cubicBezTo>
                    <a:cubicBezTo>
                      <a:pt x="1365250" y="5532967"/>
                      <a:pt x="1341967" y="5611284"/>
                      <a:pt x="1348317" y="5653617"/>
                    </a:cubicBezTo>
                    <a:cubicBezTo>
                      <a:pt x="1354667" y="5695950"/>
                      <a:pt x="1361017" y="5748867"/>
                      <a:pt x="1335617" y="5767917"/>
                    </a:cubicBezTo>
                    <a:cubicBezTo>
                      <a:pt x="1310217" y="5786967"/>
                      <a:pt x="1238250" y="5765800"/>
                      <a:pt x="1195917" y="5767917"/>
                    </a:cubicBezTo>
                    <a:cubicBezTo>
                      <a:pt x="1153584" y="5770034"/>
                      <a:pt x="1104900" y="5770034"/>
                      <a:pt x="1081617" y="5780617"/>
                    </a:cubicBezTo>
                    <a:cubicBezTo>
                      <a:pt x="1058334" y="5791200"/>
                      <a:pt x="1087967" y="5835650"/>
                      <a:pt x="1056217" y="5831417"/>
                    </a:cubicBezTo>
                    <a:cubicBezTo>
                      <a:pt x="1024467" y="5827184"/>
                      <a:pt x="916517" y="5708650"/>
                      <a:pt x="891117" y="5755217"/>
                    </a:cubicBezTo>
                    <a:cubicBezTo>
                      <a:pt x="865717" y="5801784"/>
                      <a:pt x="950384" y="6034617"/>
                      <a:pt x="903817" y="6110817"/>
                    </a:cubicBezTo>
                    <a:cubicBezTo>
                      <a:pt x="857250" y="6187017"/>
                      <a:pt x="683684" y="6208184"/>
                      <a:pt x="611717" y="6212417"/>
                    </a:cubicBezTo>
                    <a:cubicBezTo>
                      <a:pt x="539750" y="6216650"/>
                      <a:pt x="493184" y="6182784"/>
                      <a:pt x="472017" y="6136217"/>
                    </a:cubicBezTo>
                    <a:cubicBezTo>
                      <a:pt x="450850" y="6089650"/>
                      <a:pt x="505884" y="5994400"/>
                      <a:pt x="484717" y="5933017"/>
                    </a:cubicBezTo>
                    <a:cubicBezTo>
                      <a:pt x="463550" y="5871634"/>
                      <a:pt x="381000" y="5822950"/>
                      <a:pt x="345017" y="5767917"/>
                    </a:cubicBezTo>
                    <a:cubicBezTo>
                      <a:pt x="309034" y="5712884"/>
                      <a:pt x="304800" y="5655734"/>
                      <a:pt x="268817" y="5602817"/>
                    </a:cubicBezTo>
                    <a:cubicBezTo>
                      <a:pt x="232834" y="5549900"/>
                      <a:pt x="169334" y="5486400"/>
                      <a:pt x="129117" y="5450417"/>
                    </a:cubicBezTo>
                    <a:cubicBezTo>
                      <a:pt x="88900" y="5414434"/>
                      <a:pt x="48684" y="5435600"/>
                      <a:pt x="27517" y="5386917"/>
                    </a:cubicBezTo>
                    <a:cubicBezTo>
                      <a:pt x="6350" y="5338234"/>
                      <a:pt x="0" y="5215467"/>
                      <a:pt x="2117" y="5158317"/>
                    </a:cubicBezTo>
                    <a:cubicBezTo>
                      <a:pt x="4234" y="5101167"/>
                      <a:pt x="12700" y="5069417"/>
                      <a:pt x="40217" y="5044017"/>
                    </a:cubicBezTo>
                    <a:cubicBezTo>
                      <a:pt x="67734" y="5018617"/>
                      <a:pt x="131234" y="5003800"/>
                      <a:pt x="167217" y="5005917"/>
                    </a:cubicBezTo>
                    <a:cubicBezTo>
                      <a:pt x="203200" y="5008034"/>
                      <a:pt x="222250" y="5033434"/>
                      <a:pt x="256117" y="5056717"/>
                    </a:cubicBezTo>
                    <a:cubicBezTo>
                      <a:pt x="289984" y="5080000"/>
                      <a:pt x="345017" y="5149850"/>
                      <a:pt x="370417" y="5145617"/>
                    </a:cubicBezTo>
                    <a:cubicBezTo>
                      <a:pt x="395817" y="5141384"/>
                      <a:pt x="389467" y="5077884"/>
                      <a:pt x="408517" y="5031317"/>
                    </a:cubicBezTo>
                    <a:cubicBezTo>
                      <a:pt x="427567" y="4984750"/>
                      <a:pt x="469900" y="4938184"/>
                      <a:pt x="484717" y="4866217"/>
                    </a:cubicBezTo>
                    <a:cubicBezTo>
                      <a:pt x="499534" y="4794250"/>
                      <a:pt x="491067" y="4684184"/>
                      <a:pt x="497417" y="4599517"/>
                    </a:cubicBezTo>
                    <a:cubicBezTo>
                      <a:pt x="503767" y="4514850"/>
                      <a:pt x="527050" y="4428067"/>
                      <a:pt x="522817" y="4358217"/>
                    </a:cubicBezTo>
                    <a:cubicBezTo>
                      <a:pt x="518584" y="4288367"/>
                      <a:pt x="491067" y="4273550"/>
                      <a:pt x="472017" y="4180417"/>
                    </a:cubicBezTo>
                    <a:cubicBezTo>
                      <a:pt x="452967" y="4087284"/>
                      <a:pt x="419100" y="3924300"/>
                      <a:pt x="408517" y="3799417"/>
                    </a:cubicBezTo>
                    <a:cubicBezTo>
                      <a:pt x="397934" y="3674534"/>
                      <a:pt x="395817" y="3524250"/>
                      <a:pt x="408517" y="3431117"/>
                    </a:cubicBezTo>
                    <a:cubicBezTo>
                      <a:pt x="421217" y="3337984"/>
                      <a:pt x="450850" y="3280834"/>
                      <a:pt x="484717" y="3240617"/>
                    </a:cubicBezTo>
                    <a:cubicBezTo>
                      <a:pt x="518584" y="3200400"/>
                      <a:pt x="584200" y="3215217"/>
                      <a:pt x="611717" y="3189817"/>
                    </a:cubicBezTo>
                    <a:cubicBezTo>
                      <a:pt x="639234" y="3164417"/>
                      <a:pt x="626534" y="3113617"/>
                      <a:pt x="649817" y="3088217"/>
                    </a:cubicBezTo>
                    <a:cubicBezTo>
                      <a:pt x="673100" y="3062817"/>
                      <a:pt x="742950" y="3064934"/>
                      <a:pt x="751417" y="3037417"/>
                    </a:cubicBezTo>
                    <a:cubicBezTo>
                      <a:pt x="759884" y="3009900"/>
                      <a:pt x="717550" y="2980267"/>
                      <a:pt x="700617" y="2923117"/>
                    </a:cubicBezTo>
                    <a:cubicBezTo>
                      <a:pt x="683684" y="2865967"/>
                      <a:pt x="656167" y="2770717"/>
                      <a:pt x="649817" y="2694517"/>
                    </a:cubicBezTo>
                    <a:cubicBezTo>
                      <a:pt x="643467" y="2618317"/>
                      <a:pt x="673100" y="2518834"/>
                      <a:pt x="662517" y="2465917"/>
                    </a:cubicBezTo>
                    <a:cubicBezTo>
                      <a:pt x="651934" y="2413000"/>
                      <a:pt x="592667" y="2413000"/>
                      <a:pt x="586317" y="2377017"/>
                    </a:cubicBezTo>
                    <a:cubicBezTo>
                      <a:pt x="579967" y="2341034"/>
                      <a:pt x="594784" y="2315634"/>
                      <a:pt x="624417" y="2250017"/>
                    </a:cubicBezTo>
                    <a:cubicBezTo>
                      <a:pt x="654050" y="2184400"/>
                      <a:pt x="717550" y="2074334"/>
                      <a:pt x="764117" y="1983317"/>
                    </a:cubicBezTo>
                    <a:cubicBezTo>
                      <a:pt x="810684" y="1892300"/>
                      <a:pt x="859367" y="1769534"/>
                      <a:pt x="903817" y="1703917"/>
                    </a:cubicBezTo>
                    <a:cubicBezTo>
                      <a:pt x="948267" y="1638300"/>
                      <a:pt x="990600" y="1621367"/>
                      <a:pt x="1030817" y="1589617"/>
                    </a:cubicBezTo>
                    <a:cubicBezTo>
                      <a:pt x="1071034" y="1557867"/>
                      <a:pt x="1115484" y="1532467"/>
                      <a:pt x="1145117" y="1513417"/>
                    </a:cubicBezTo>
                    <a:cubicBezTo>
                      <a:pt x="1174750" y="1494367"/>
                      <a:pt x="1193800" y="1488017"/>
                      <a:pt x="1183217" y="14499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pic>
        <p:nvPicPr>
          <p:cNvPr id="114" name="Image 113" descr="2512221907_small_1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928662" y="500042"/>
            <a:ext cx="3048000" cy="1798320"/>
          </a:xfrm>
          <a:prstGeom prst="rect">
            <a:avLst/>
          </a:prstGeom>
        </p:spPr>
      </p:pic>
      <p:grpSp>
        <p:nvGrpSpPr>
          <p:cNvPr id="115" name="Groupe 114"/>
          <p:cNvGrpSpPr/>
          <p:nvPr/>
        </p:nvGrpSpPr>
        <p:grpSpPr>
          <a:xfrm>
            <a:off x="1071538" y="4071942"/>
            <a:ext cx="2924789" cy="2000264"/>
            <a:chOff x="2857488" y="4016097"/>
            <a:chExt cx="3496293" cy="2391507"/>
          </a:xfrm>
        </p:grpSpPr>
        <p:pic>
          <p:nvPicPr>
            <p:cNvPr id="116" name="Image 115" descr="Image22.pn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857488" y="4286256"/>
              <a:ext cx="3496293" cy="2121348"/>
            </a:xfrm>
            <a:prstGeom prst="rect">
              <a:avLst/>
            </a:prstGeom>
          </p:spPr>
        </p:pic>
        <p:pic>
          <p:nvPicPr>
            <p:cNvPr id="117" name="Image 116" descr="d18cf622.gif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 rot="703208">
              <a:off x="3366615" y="4016097"/>
              <a:ext cx="2442903" cy="1746676"/>
            </a:xfrm>
            <a:prstGeom prst="rect">
              <a:avLst/>
            </a:prstGeom>
          </p:spPr>
        </p:pic>
      </p:grpSp>
      <p:pic>
        <p:nvPicPr>
          <p:cNvPr id="118" name="Image 117" descr="07d76c4d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214414" y="2500306"/>
            <a:ext cx="2553084" cy="1703277"/>
          </a:xfrm>
          <a:prstGeom prst="rect">
            <a:avLst/>
          </a:prstGeom>
        </p:spPr>
      </p:pic>
      <p:sp>
        <p:nvSpPr>
          <p:cNvPr id="119" name="Forme libre 118"/>
          <p:cNvSpPr/>
          <p:nvPr/>
        </p:nvSpPr>
        <p:spPr>
          <a:xfrm>
            <a:off x="4536000" y="0"/>
            <a:ext cx="4025847" cy="6132160"/>
          </a:xfrm>
          <a:custGeom>
            <a:avLst/>
            <a:gdLst>
              <a:gd name="connsiteX0" fmla="*/ 21167 w 3699934"/>
              <a:gd name="connsiteY0" fmla="*/ 2457450 h 5221817"/>
              <a:gd name="connsiteX1" fmla="*/ 21167 w 3699934"/>
              <a:gd name="connsiteY1" fmla="*/ 3689350 h 5221817"/>
              <a:gd name="connsiteX2" fmla="*/ 8467 w 3699934"/>
              <a:gd name="connsiteY2" fmla="*/ 4794250 h 5221817"/>
              <a:gd name="connsiteX3" fmla="*/ 21167 w 3699934"/>
              <a:gd name="connsiteY3" fmla="*/ 5124450 h 5221817"/>
              <a:gd name="connsiteX4" fmla="*/ 8467 w 3699934"/>
              <a:gd name="connsiteY4" fmla="*/ 5099050 h 5221817"/>
              <a:gd name="connsiteX5" fmla="*/ 71967 w 3699934"/>
              <a:gd name="connsiteY5" fmla="*/ 5111750 h 5221817"/>
              <a:gd name="connsiteX6" fmla="*/ 237067 w 3699934"/>
              <a:gd name="connsiteY6" fmla="*/ 5022850 h 5221817"/>
              <a:gd name="connsiteX7" fmla="*/ 605367 w 3699934"/>
              <a:gd name="connsiteY7" fmla="*/ 4959350 h 5221817"/>
              <a:gd name="connsiteX8" fmla="*/ 1253067 w 3699934"/>
              <a:gd name="connsiteY8" fmla="*/ 4997450 h 5221817"/>
              <a:gd name="connsiteX9" fmla="*/ 2218267 w 3699934"/>
              <a:gd name="connsiteY9" fmla="*/ 5137150 h 5221817"/>
              <a:gd name="connsiteX10" fmla="*/ 2980267 w 3699934"/>
              <a:gd name="connsiteY10" fmla="*/ 5213350 h 5221817"/>
              <a:gd name="connsiteX11" fmla="*/ 3386667 w 3699934"/>
              <a:gd name="connsiteY11" fmla="*/ 5187950 h 5221817"/>
              <a:gd name="connsiteX12" fmla="*/ 3551767 w 3699934"/>
              <a:gd name="connsiteY12" fmla="*/ 5162550 h 5221817"/>
              <a:gd name="connsiteX13" fmla="*/ 3551767 w 3699934"/>
              <a:gd name="connsiteY13" fmla="*/ 5162550 h 5221817"/>
              <a:gd name="connsiteX14" fmla="*/ 3640667 w 3699934"/>
              <a:gd name="connsiteY14" fmla="*/ 4324350 h 5221817"/>
              <a:gd name="connsiteX15" fmla="*/ 3691467 w 3699934"/>
              <a:gd name="connsiteY15" fmla="*/ 3486150 h 5221817"/>
              <a:gd name="connsiteX16" fmla="*/ 3691467 w 3699934"/>
              <a:gd name="connsiteY16" fmla="*/ 2444750 h 5221817"/>
              <a:gd name="connsiteX17" fmla="*/ 3666067 w 3699934"/>
              <a:gd name="connsiteY17" fmla="*/ 1352550 h 5221817"/>
              <a:gd name="connsiteX18" fmla="*/ 3589867 w 3699934"/>
              <a:gd name="connsiteY18" fmla="*/ 463550 h 5221817"/>
              <a:gd name="connsiteX19" fmla="*/ 3539067 w 3699934"/>
              <a:gd name="connsiteY19" fmla="*/ 146050 h 5221817"/>
              <a:gd name="connsiteX20" fmla="*/ 3539067 w 3699934"/>
              <a:gd name="connsiteY20" fmla="*/ 146050 h 5221817"/>
              <a:gd name="connsiteX21" fmla="*/ 3462867 w 3699934"/>
              <a:gd name="connsiteY21" fmla="*/ 146050 h 5221817"/>
              <a:gd name="connsiteX22" fmla="*/ 3221567 w 3699934"/>
              <a:gd name="connsiteY22" fmla="*/ 184150 h 5221817"/>
              <a:gd name="connsiteX23" fmla="*/ 2764367 w 3699934"/>
              <a:gd name="connsiteY23" fmla="*/ 171450 h 5221817"/>
              <a:gd name="connsiteX24" fmla="*/ 1545167 w 3699934"/>
              <a:gd name="connsiteY24" fmla="*/ 69850 h 5221817"/>
              <a:gd name="connsiteX25" fmla="*/ 783167 w 3699934"/>
              <a:gd name="connsiteY25" fmla="*/ 6350 h 5221817"/>
              <a:gd name="connsiteX26" fmla="*/ 325967 w 3699934"/>
              <a:gd name="connsiteY26" fmla="*/ 31750 h 5221817"/>
              <a:gd name="connsiteX27" fmla="*/ 135467 w 3699934"/>
              <a:gd name="connsiteY27" fmla="*/ 95250 h 5221817"/>
              <a:gd name="connsiteX28" fmla="*/ 21167 w 3699934"/>
              <a:gd name="connsiteY28" fmla="*/ 158750 h 5221817"/>
              <a:gd name="connsiteX29" fmla="*/ 21167 w 3699934"/>
              <a:gd name="connsiteY29" fmla="*/ 196850 h 5221817"/>
              <a:gd name="connsiteX30" fmla="*/ 33867 w 3699934"/>
              <a:gd name="connsiteY30" fmla="*/ 984250 h 5221817"/>
              <a:gd name="connsiteX31" fmla="*/ 21167 w 3699934"/>
              <a:gd name="connsiteY31" fmla="*/ 1860550 h 5221817"/>
              <a:gd name="connsiteX32" fmla="*/ 21167 w 3699934"/>
              <a:gd name="connsiteY32" fmla="*/ 2457450 h 52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99934" h="5221817">
                <a:moveTo>
                  <a:pt x="21167" y="2457450"/>
                </a:moveTo>
                <a:cubicBezTo>
                  <a:pt x="21167" y="2762250"/>
                  <a:pt x="23284" y="3299883"/>
                  <a:pt x="21167" y="3689350"/>
                </a:cubicBezTo>
                <a:cubicBezTo>
                  <a:pt x="19050" y="4078817"/>
                  <a:pt x="8467" y="4555067"/>
                  <a:pt x="8467" y="4794250"/>
                </a:cubicBezTo>
                <a:cubicBezTo>
                  <a:pt x="8467" y="5033433"/>
                  <a:pt x="21167" y="5073650"/>
                  <a:pt x="21167" y="5124450"/>
                </a:cubicBezTo>
                <a:cubicBezTo>
                  <a:pt x="21167" y="5175250"/>
                  <a:pt x="0" y="5101167"/>
                  <a:pt x="8467" y="5099050"/>
                </a:cubicBezTo>
                <a:cubicBezTo>
                  <a:pt x="16934" y="5096933"/>
                  <a:pt x="33867" y="5124450"/>
                  <a:pt x="71967" y="5111750"/>
                </a:cubicBezTo>
                <a:cubicBezTo>
                  <a:pt x="110067" y="5099050"/>
                  <a:pt x="148167" y="5048250"/>
                  <a:pt x="237067" y="5022850"/>
                </a:cubicBezTo>
                <a:cubicBezTo>
                  <a:pt x="325967" y="4997450"/>
                  <a:pt x="436034" y="4963583"/>
                  <a:pt x="605367" y="4959350"/>
                </a:cubicBezTo>
                <a:cubicBezTo>
                  <a:pt x="774700" y="4955117"/>
                  <a:pt x="984250" y="4967817"/>
                  <a:pt x="1253067" y="4997450"/>
                </a:cubicBezTo>
                <a:cubicBezTo>
                  <a:pt x="1521884" y="5027083"/>
                  <a:pt x="1930400" y="5101167"/>
                  <a:pt x="2218267" y="5137150"/>
                </a:cubicBezTo>
                <a:cubicBezTo>
                  <a:pt x="2506134" y="5173133"/>
                  <a:pt x="2785534" y="5204883"/>
                  <a:pt x="2980267" y="5213350"/>
                </a:cubicBezTo>
                <a:cubicBezTo>
                  <a:pt x="3175000" y="5221817"/>
                  <a:pt x="3291417" y="5196417"/>
                  <a:pt x="3386667" y="5187950"/>
                </a:cubicBezTo>
                <a:cubicBezTo>
                  <a:pt x="3481917" y="5179483"/>
                  <a:pt x="3551767" y="5162550"/>
                  <a:pt x="3551767" y="5162550"/>
                </a:cubicBezTo>
                <a:lnTo>
                  <a:pt x="3551767" y="5162550"/>
                </a:lnTo>
                <a:cubicBezTo>
                  <a:pt x="3566584" y="5022850"/>
                  <a:pt x="3617384" y="4603750"/>
                  <a:pt x="3640667" y="4324350"/>
                </a:cubicBezTo>
                <a:cubicBezTo>
                  <a:pt x="3663950" y="4044950"/>
                  <a:pt x="3683000" y="3799417"/>
                  <a:pt x="3691467" y="3486150"/>
                </a:cubicBezTo>
                <a:cubicBezTo>
                  <a:pt x="3699934" y="3172883"/>
                  <a:pt x="3695700" y="2800350"/>
                  <a:pt x="3691467" y="2444750"/>
                </a:cubicBezTo>
                <a:cubicBezTo>
                  <a:pt x="3687234" y="2089150"/>
                  <a:pt x="3683000" y="1682750"/>
                  <a:pt x="3666067" y="1352550"/>
                </a:cubicBezTo>
                <a:cubicBezTo>
                  <a:pt x="3649134" y="1022350"/>
                  <a:pt x="3611034" y="664633"/>
                  <a:pt x="3589867" y="463550"/>
                </a:cubicBezTo>
                <a:cubicBezTo>
                  <a:pt x="3568700" y="262467"/>
                  <a:pt x="3539067" y="146050"/>
                  <a:pt x="3539067" y="146050"/>
                </a:cubicBezTo>
                <a:lnTo>
                  <a:pt x="3539067" y="146050"/>
                </a:lnTo>
                <a:cubicBezTo>
                  <a:pt x="3526367" y="146050"/>
                  <a:pt x="3515784" y="139700"/>
                  <a:pt x="3462867" y="146050"/>
                </a:cubicBezTo>
                <a:cubicBezTo>
                  <a:pt x="3409950" y="152400"/>
                  <a:pt x="3337984" y="179917"/>
                  <a:pt x="3221567" y="184150"/>
                </a:cubicBezTo>
                <a:lnTo>
                  <a:pt x="2764367" y="171450"/>
                </a:lnTo>
                <a:cubicBezTo>
                  <a:pt x="2484967" y="152400"/>
                  <a:pt x="1545167" y="69850"/>
                  <a:pt x="1545167" y="69850"/>
                </a:cubicBezTo>
                <a:cubicBezTo>
                  <a:pt x="1214967" y="42333"/>
                  <a:pt x="986367" y="12700"/>
                  <a:pt x="783167" y="6350"/>
                </a:cubicBezTo>
                <a:cubicBezTo>
                  <a:pt x="579967" y="0"/>
                  <a:pt x="433917" y="16933"/>
                  <a:pt x="325967" y="31750"/>
                </a:cubicBezTo>
                <a:cubicBezTo>
                  <a:pt x="218017" y="46567"/>
                  <a:pt x="186267" y="74083"/>
                  <a:pt x="135467" y="95250"/>
                </a:cubicBezTo>
                <a:cubicBezTo>
                  <a:pt x="84667" y="116417"/>
                  <a:pt x="40217" y="141817"/>
                  <a:pt x="21167" y="158750"/>
                </a:cubicBezTo>
                <a:cubicBezTo>
                  <a:pt x="2117" y="175683"/>
                  <a:pt x="19050" y="59267"/>
                  <a:pt x="21167" y="196850"/>
                </a:cubicBezTo>
                <a:cubicBezTo>
                  <a:pt x="23284" y="334433"/>
                  <a:pt x="33867" y="706967"/>
                  <a:pt x="33867" y="984250"/>
                </a:cubicBezTo>
                <a:cubicBezTo>
                  <a:pt x="33867" y="1261533"/>
                  <a:pt x="23284" y="1617133"/>
                  <a:pt x="21167" y="1860550"/>
                </a:cubicBezTo>
                <a:cubicBezTo>
                  <a:pt x="19050" y="2103967"/>
                  <a:pt x="21167" y="2152650"/>
                  <a:pt x="21167" y="2457450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Dans la maison d'vacances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On joue au gin-rami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On lit Anatole France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Quelque fois on s'ennuie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L'horloge prend de l'avance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Le rosier a rosi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Dans la maison d'vacances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C'est tellement loin Paris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0" name="Forme libre 119"/>
          <p:cNvSpPr/>
          <p:nvPr/>
        </p:nvSpPr>
        <p:spPr>
          <a:xfrm>
            <a:off x="500034" y="-24"/>
            <a:ext cx="4068000" cy="6132159"/>
          </a:xfrm>
          <a:custGeom>
            <a:avLst/>
            <a:gdLst>
              <a:gd name="connsiteX0" fmla="*/ 3695700 w 3710517"/>
              <a:gd name="connsiteY0" fmla="*/ 2245783 h 5221816"/>
              <a:gd name="connsiteX1" fmla="*/ 3708400 w 3710517"/>
              <a:gd name="connsiteY1" fmla="*/ 4557183 h 5221816"/>
              <a:gd name="connsiteX2" fmla="*/ 3695700 w 3710517"/>
              <a:gd name="connsiteY2" fmla="*/ 4925483 h 5221816"/>
              <a:gd name="connsiteX3" fmla="*/ 3695700 w 3710517"/>
              <a:gd name="connsiteY3" fmla="*/ 5128683 h 5221816"/>
              <a:gd name="connsiteX4" fmla="*/ 3695700 w 3710517"/>
              <a:gd name="connsiteY4" fmla="*/ 5128683 h 5221816"/>
              <a:gd name="connsiteX5" fmla="*/ 3695700 w 3710517"/>
              <a:gd name="connsiteY5" fmla="*/ 5154083 h 5221816"/>
              <a:gd name="connsiteX6" fmla="*/ 3606800 w 3710517"/>
              <a:gd name="connsiteY6" fmla="*/ 5115983 h 5221816"/>
              <a:gd name="connsiteX7" fmla="*/ 3403600 w 3710517"/>
              <a:gd name="connsiteY7" fmla="*/ 5027083 h 5221816"/>
              <a:gd name="connsiteX8" fmla="*/ 3048000 w 3710517"/>
              <a:gd name="connsiteY8" fmla="*/ 4976283 h 5221816"/>
              <a:gd name="connsiteX9" fmla="*/ 2679700 w 3710517"/>
              <a:gd name="connsiteY9" fmla="*/ 5001683 h 5221816"/>
              <a:gd name="connsiteX10" fmla="*/ 1879600 w 3710517"/>
              <a:gd name="connsiteY10" fmla="*/ 5103283 h 5221816"/>
              <a:gd name="connsiteX11" fmla="*/ 965200 w 3710517"/>
              <a:gd name="connsiteY11" fmla="*/ 5204883 h 5221816"/>
              <a:gd name="connsiteX12" fmla="*/ 355600 w 3710517"/>
              <a:gd name="connsiteY12" fmla="*/ 5204883 h 5221816"/>
              <a:gd name="connsiteX13" fmla="*/ 165100 w 3710517"/>
              <a:gd name="connsiteY13" fmla="*/ 5192183 h 5221816"/>
              <a:gd name="connsiteX14" fmla="*/ 165100 w 3710517"/>
              <a:gd name="connsiteY14" fmla="*/ 5192183 h 5221816"/>
              <a:gd name="connsiteX15" fmla="*/ 101600 w 3710517"/>
              <a:gd name="connsiteY15" fmla="*/ 4785783 h 5221816"/>
              <a:gd name="connsiteX16" fmla="*/ 25400 w 3710517"/>
              <a:gd name="connsiteY16" fmla="*/ 3731683 h 5221816"/>
              <a:gd name="connsiteX17" fmla="*/ 0 w 3710517"/>
              <a:gd name="connsiteY17" fmla="*/ 2537883 h 5221816"/>
              <a:gd name="connsiteX18" fmla="*/ 25400 w 3710517"/>
              <a:gd name="connsiteY18" fmla="*/ 1407583 h 5221816"/>
              <a:gd name="connsiteX19" fmla="*/ 114300 w 3710517"/>
              <a:gd name="connsiteY19" fmla="*/ 416983 h 5221816"/>
              <a:gd name="connsiteX20" fmla="*/ 139700 w 3710517"/>
              <a:gd name="connsiteY20" fmla="*/ 213783 h 5221816"/>
              <a:gd name="connsiteX21" fmla="*/ 165100 w 3710517"/>
              <a:gd name="connsiteY21" fmla="*/ 175683 h 5221816"/>
              <a:gd name="connsiteX22" fmla="*/ 508000 w 3710517"/>
              <a:gd name="connsiteY22" fmla="*/ 201083 h 5221816"/>
              <a:gd name="connsiteX23" fmla="*/ 1435100 w 3710517"/>
              <a:gd name="connsiteY23" fmla="*/ 150283 h 5221816"/>
              <a:gd name="connsiteX24" fmla="*/ 2654300 w 3710517"/>
              <a:gd name="connsiteY24" fmla="*/ 23283 h 5221816"/>
              <a:gd name="connsiteX25" fmla="*/ 3187700 w 3710517"/>
              <a:gd name="connsiteY25" fmla="*/ 10583 h 5221816"/>
              <a:gd name="connsiteX26" fmla="*/ 3517900 w 3710517"/>
              <a:gd name="connsiteY26" fmla="*/ 74083 h 5221816"/>
              <a:gd name="connsiteX27" fmla="*/ 3695700 w 3710517"/>
              <a:gd name="connsiteY27" fmla="*/ 162983 h 5221816"/>
              <a:gd name="connsiteX28" fmla="*/ 3695700 w 3710517"/>
              <a:gd name="connsiteY28" fmla="*/ 162983 h 5221816"/>
              <a:gd name="connsiteX29" fmla="*/ 3695700 w 3710517"/>
              <a:gd name="connsiteY29" fmla="*/ 658283 h 5221816"/>
              <a:gd name="connsiteX30" fmla="*/ 3708400 w 3710517"/>
              <a:gd name="connsiteY30" fmla="*/ 1153583 h 5221816"/>
              <a:gd name="connsiteX31" fmla="*/ 3708400 w 3710517"/>
              <a:gd name="connsiteY31" fmla="*/ 1788583 h 5221816"/>
              <a:gd name="connsiteX32" fmla="*/ 3695700 w 3710517"/>
              <a:gd name="connsiteY32" fmla="*/ 2245783 h 522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710517" h="5221816">
                <a:moveTo>
                  <a:pt x="3695700" y="2245783"/>
                </a:moveTo>
                <a:cubicBezTo>
                  <a:pt x="3695700" y="2707216"/>
                  <a:pt x="3708400" y="4110566"/>
                  <a:pt x="3708400" y="4557183"/>
                </a:cubicBezTo>
                <a:cubicBezTo>
                  <a:pt x="3708400" y="5003800"/>
                  <a:pt x="3697817" y="4830233"/>
                  <a:pt x="3695700" y="4925483"/>
                </a:cubicBezTo>
                <a:cubicBezTo>
                  <a:pt x="3693583" y="5020733"/>
                  <a:pt x="3695700" y="5128683"/>
                  <a:pt x="3695700" y="5128683"/>
                </a:cubicBezTo>
                <a:lnTo>
                  <a:pt x="3695700" y="5128683"/>
                </a:lnTo>
                <a:cubicBezTo>
                  <a:pt x="3695700" y="5132916"/>
                  <a:pt x="3710517" y="5156200"/>
                  <a:pt x="3695700" y="5154083"/>
                </a:cubicBezTo>
                <a:cubicBezTo>
                  <a:pt x="3680883" y="5151966"/>
                  <a:pt x="3606800" y="5115983"/>
                  <a:pt x="3606800" y="5115983"/>
                </a:cubicBezTo>
                <a:cubicBezTo>
                  <a:pt x="3558117" y="5094816"/>
                  <a:pt x="3496733" y="5050366"/>
                  <a:pt x="3403600" y="5027083"/>
                </a:cubicBezTo>
                <a:cubicBezTo>
                  <a:pt x="3310467" y="5003800"/>
                  <a:pt x="3168650" y="4980516"/>
                  <a:pt x="3048000" y="4976283"/>
                </a:cubicBezTo>
                <a:cubicBezTo>
                  <a:pt x="2927350" y="4972050"/>
                  <a:pt x="2874433" y="4980516"/>
                  <a:pt x="2679700" y="5001683"/>
                </a:cubicBezTo>
                <a:cubicBezTo>
                  <a:pt x="2484967" y="5022850"/>
                  <a:pt x="1879600" y="5103283"/>
                  <a:pt x="1879600" y="5103283"/>
                </a:cubicBezTo>
                <a:cubicBezTo>
                  <a:pt x="1593850" y="5137150"/>
                  <a:pt x="1219200" y="5187950"/>
                  <a:pt x="965200" y="5204883"/>
                </a:cubicBezTo>
                <a:cubicBezTo>
                  <a:pt x="711200" y="5221816"/>
                  <a:pt x="488950" y="5207000"/>
                  <a:pt x="355600" y="5204883"/>
                </a:cubicBezTo>
                <a:cubicBezTo>
                  <a:pt x="222250" y="5202766"/>
                  <a:pt x="165100" y="5192183"/>
                  <a:pt x="165100" y="5192183"/>
                </a:cubicBezTo>
                <a:lnTo>
                  <a:pt x="165100" y="5192183"/>
                </a:lnTo>
                <a:cubicBezTo>
                  <a:pt x="154517" y="5124450"/>
                  <a:pt x="124883" y="5029200"/>
                  <a:pt x="101600" y="4785783"/>
                </a:cubicBezTo>
                <a:cubicBezTo>
                  <a:pt x="78317" y="4542366"/>
                  <a:pt x="42333" y="4106333"/>
                  <a:pt x="25400" y="3731683"/>
                </a:cubicBezTo>
                <a:cubicBezTo>
                  <a:pt x="8467" y="3357033"/>
                  <a:pt x="0" y="2925233"/>
                  <a:pt x="0" y="2537883"/>
                </a:cubicBezTo>
                <a:cubicBezTo>
                  <a:pt x="0" y="2150533"/>
                  <a:pt x="6350" y="1761066"/>
                  <a:pt x="25400" y="1407583"/>
                </a:cubicBezTo>
                <a:cubicBezTo>
                  <a:pt x="44450" y="1054100"/>
                  <a:pt x="95250" y="615950"/>
                  <a:pt x="114300" y="416983"/>
                </a:cubicBezTo>
                <a:cubicBezTo>
                  <a:pt x="133350" y="218016"/>
                  <a:pt x="131233" y="253999"/>
                  <a:pt x="139700" y="213783"/>
                </a:cubicBezTo>
                <a:cubicBezTo>
                  <a:pt x="148167" y="173567"/>
                  <a:pt x="103717" y="177800"/>
                  <a:pt x="165100" y="175683"/>
                </a:cubicBezTo>
                <a:cubicBezTo>
                  <a:pt x="226483" y="173566"/>
                  <a:pt x="296333" y="205316"/>
                  <a:pt x="508000" y="201083"/>
                </a:cubicBezTo>
                <a:cubicBezTo>
                  <a:pt x="719667" y="196850"/>
                  <a:pt x="1077383" y="179916"/>
                  <a:pt x="1435100" y="150283"/>
                </a:cubicBezTo>
                <a:cubicBezTo>
                  <a:pt x="1792817" y="120650"/>
                  <a:pt x="2362200" y="46566"/>
                  <a:pt x="2654300" y="23283"/>
                </a:cubicBezTo>
                <a:cubicBezTo>
                  <a:pt x="2946400" y="0"/>
                  <a:pt x="3043767" y="2116"/>
                  <a:pt x="3187700" y="10583"/>
                </a:cubicBezTo>
                <a:cubicBezTo>
                  <a:pt x="3331633" y="19050"/>
                  <a:pt x="3433233" y="48683"/>
                  <a:pt x="3517900" y="74083"/>
                </a:cubicBezTo>
                <a:cubicBezTo>
                  <a:pt x="3602567" y="99483"/>
                  <a:pt x="3695700" y="162983"/>
                  <a:pt x="3695700" y="162983"/>
                </a:cubicBezTo>
                <a:lnTo>
                  <a:pt x="3695700" y="162983"/>
                </a:lnTo>
                <a:cubicBezTo>
                  <a:pt x="3695700" y="245533"/>
                  <a:pt x="3693583" y="493183"/>
                  <a:pt x="3695700" y="658283"/>
                </a:cubicBezTo>
                <a:cubicBezTo>
                  <a:pt x="3697817" y="823383"/>
                  <a:pt x="3706283" y="965200"/>
                  <a:pt x="3708400" y="1153583"/>
                </a:cubicBezTo>
                <a:cubicBezTo>
                  <a:pt x="3710517" y="1341966"/>
                  <a:pt x="3710517" y="1606550"/>
                  <a:pt x="3708400" y="1788583"/>
                </a:cubicBezTo>
                <a:cubicBezTo>
                  <a:pt x="3706283" y="1970616"/>
                  <a:pt x="3695700" y="1784350"/>
                  <a:pt x="3695700" y="2245783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1" name="Image 120" descr="1a5cf8c1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714348" y="571480"/>
            <a:ext cx="2310384" cy="1371600"/>
          </a:xfrm>
          <a:prstGeom prst="rect">
            <a:avLst/>
          </a:prstGeom>
        </p:spPr>
      </p:pic>
      <p:sp>
        <p:nvSpPr>
          <p:cNvPr id="122" name="Forme libre 121"/>
          <p:cNvSpPr/>
          <p:nvPr/>
        </p:nvSpPr>
        <p:spPr>
          <a:xfrm>
            <a:off x="1643042" y="2285992"/>
            <a:ext cx="1143008" cy="1632981"/>
          </a:xfrm>
          <a:custGeom>
            <a:avLst/>
            <a:gdLst>
              <a:gd name="connsiteX0" fmla="*/ 190500 w 4330700"/>
              <a:gd name="connsiteY0" fmla="*/ 594783 h 5490633"/>
              <a:gd name="connsiteX1" fmla="*/ 1371600 w 4330700"/>
              <a:gd name="connsiteY1" fmla="*/ 239183 h 5490633"/>
              <a:gd name="connsiteX2" fmla="*/ 1943100 w 4330700"/>
              <a:gd name="connsiteY2" fmla="*/ 35983 h 5490633"/>
              <a:gd name="connsiteX3" fmla="*/ 1993900 w 4330700"/>
              <a:gd name="connsiteY3" fmla="*/ 23283 h 5490633"/>
              <a:gd name="connsiteX4" fmla="*/ 2311400 w 4330700"/>
              <a:gd name="connsiteY4" fmla="*/ 23283 h 5490633"/>
              <a:gd name="connsiteX5" fmla="*/ 2616200 w 4330700"/>
              <a:gd name="connsiteY5" fmla="*/ 124883 h 5490633"/>
              <a:gd name="connsiteX6" fmla="*/ 2590800 w 4330700"/>
              <a:gd name="connsiteY6" fmla="*/ 201083 h 5490633"/>
              <a:gd name="connsiteX7" fmla="*/ 2654300 w 4330700"/>
              <a:gd name="connsiteY7" fmla="*/ 213783 h 5490633"/>
              <a:gd name="connsiteX8" fmla="*/ 3606800 w 4330700"/>
              <a:gd name="connsiteY8" fmla="*/ 480483 h 5490633"/>
              <a:gd name="connsiteX9" fmla="*/ 4203700 w 4330700"/>
              <a:gd name="connsiteY9" fmla="*/ 683683 h 5490633"/>
              <a:gd name="connsiteX10" fmla="*/ 4330700 w 4330700"/>
              <a:gd name="connsiteY10" fmla="*/ 734483 h 5490633"/>
              <a:gd name="connsiteX11" fmla="*/ 4330700 w 4330700"/>
              <a:gd name="connsiteY11" fmla="*/ 734483 h 5490633"/>
              <a:gd name="connsiteX12" fmla="*/ 4279900 w 4330700"/>
              <a:gd name="connsiteY12" fmla="*/ 2321983 h 5490633"/>
              <a:gd name="connsiteX13" fmla="*/ 4203700 w 4330700"/>
              <a:gd name="connsiteY13" fmla="*/ 3833283 h 5490633"/>
              <a:gd name="connsiteX14" fmla="*/ 4191000 w 4330700"/>
              <a:gd name="connsiteY14" fmla="*/ 4087283 h 5490633"/>
              <a:gd name="connsiteX15" fmla="*/ 4191000 w 4330700"/>
              <a:gd name="connsiteY15" fmla="*/ 4188883 h 5490633"/>
              <a:gd name="connsiteX16" fmla="*/ 4191000 w 4330700"/>
              <a:gd name="connsiteY16" fmla="*/ 4188883 h 5490633"/>
              <a:gd name="connsiteX17" fmla="*/ 3771900 w 4330700"/>
              <a:gd name="connsiteY17" fmla="*/ 4442883 h 5490633"/>
              <a:gd name="connsiteX18" fmla="*/ 3124200 w 4330700"/>
              <a:gd name="connsiteY18" fmla="*/ 4887383 h 5490633"/>
              <a:gd name="connsiteX19" fmla="*/ 2806700 w 4330700"/>
              <a:gd name="connsiteY19" fmla="*/ 5103283 h 5490633"/>
              <a:gd name="connsiteX20" fmla="*/ 2616200 w 4330700"/>
              <a:gd name="connsiteY20" fmla="*/ 5217583 h 5490633"/>
              <a:gd name="connsiteX21" fmla="*/ 2616200 w 4330700"/>
              <a:gd name="connsiteY21" fmla="*/ 5281083 h 5490633"/>
              <a:gd name="connsiteX22" fmla="*/ 2374900 w 4330700"/>
              <a:gd name="connsiteY22" fmla="*/ 5433483 h 5490633"/>
              <a:gd name="connsiteX23" fmla="*/ 2108200 w 4330700"/>
              <a:gd name="connsiteY23" fmla="*/ 5484283 h 5490633"/>
              <a:gd name="connsiteX24" fmla="*/ 1955800 w 4330700"/>
              <a:gd name="connsiteY24" fmla="*/ 5471583 h 5490633"/>
              <a:gd name="connsiteX25" fmla="*/ 1892300 w 4330700"/>
              <a:gd name="connsiteY25" fmla="*/ 5408083 h 5490633"/>
              <a:gd name="connsiteX26" fmla="*/ 1854200 w 4330700"/>
              <a:gd name="connsiteY26" fmla="*/ 5369983 h 5490633"/>
              <a:gd name="connsiteX27" fmla="*/ 1181100 w 4330700"/>
              <a:gd name="connsiteY27" fmla="*/ 4849283 h 5490633"/>
              <a:gd name="connsiteX28" fmla="*/ 584200 w 4330700"/>
              <a:gd name="connsiteY28" fmla="*/ 4379383 h 5490633"/>
              <a:gd name="connsiteX29" fmla="*/ 431800 w 4330700"/>
              <a:gd name="connsiteY29" fmla="*/ 4265083 h 5490633"/>
              <a:gd name="connsiteX30" fmla="*/ 368300 w 4330700"/>
              <a:gd name="connsiteY30" fmla="*/ 4214283 h 5490633"/>
              <a:gd name="connsiteX31" fmla="*/ 368300 w 4330700"/>
              <a:gd name="connsiteY31" fmla="*/ 4112683 h 5490633"/>
              <a:gd name="connsiteX32" fmla="*/ 292100 w 4330700"/>
              <a:gd name="connsiteY32" fmla="*/ 2842683 h 5490633"/>
              <a:gd name="connsiteX33" fmla="*/ 241300 w 4330700"/>
              <a:gd name="connsiteY33" fmla="*/ 1458383 h 5490633"/>
              <a:gd name="connsiteX34" fmla="*/ 215900 w 4330700"/>
              <a:gd name="connsiteY34" fmla="*/ 848783 h 5490633"/>
              <a:gd name="connsiteX35" fmla="*/ 203200 w 4330700"/>
              <a:gd name="connsiteY35" fmla="*/ 734483 h 5490633"/>
              <a:gd name="connsiteX36" fmla="*/ 228600 w 4330700"/>
              <a:gd name="connsiteY36" fmla="*/ 658283 h 5490633"/>
              <a:gd name="connsiteX37" fmla="*/ 190500 w 4330700"/>
              <a:gd name="connsiteY37" fmla="*/ 594783 h 549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330700" h="5490633">
                <a:moveTo>
                  <a:pt x="190500" y="594783"/>
                </a:moveTo>
                <a:cubicBezTo>
                  <a:pt x="381000" y="524933"/>
                  <a:pt x="1079500" y="332316"/>
                  <a:pt x="1371600" y="239183"/>
                </a:cubicBezTo>
                <a:cubicBezTo>
                  <a:pt x="1663700" y="146050"/>
                  <a:pt x="1839383" y="71966"/>
                  <a:pt x="1943100" y="35983"/>
                </a:cubicBezTo>
                <a:cubicBezTo>
                  <a:pt x="2046817" y="0"/>
                  <a:pt x="1932517" y="25400"/>
                  <a:pt x="1993900" y="23283"/>
                </a:cubicBezTo>
                <a:cubicBezTo>
                  <a:pt x="2055283" y="21166"/>
                  <a:pt x="2207683" y="6350"/>
                  <a:pt x="2311400" y="23283"/>
                </a:cubicBezTo>
                <a:cubicBezTo>
                  <a:pt x="2415117" y="40216"/>
                  <a:pt x="2569633" y="95250"/>
                  <a:pt x="2616200" y="124883"/>
                </a:cubicBezTo>
                <a:cubicBezTo>
                  <a:pt x="2662767" y="154516"/>
                  <a:pt x="2584450" y="186266"/>
                  <a:pt x="2590800" y="201083"/>
                </a:cubicBezTo>
                <a:cubicBezTo>
                  <a:pt x="2597150" y="215900"/>
                  <a:pt x="2654300" y="213783"/>
                  <a:pt x="2654300" y="213783"/>
                </a:cubicBezTo>
                <a:lnTo>
                  <a:pt x="3606800" y="480483"/>
                </a:lnTo>
                <a:cubicBezTo>
                  <a:pt x="3865033" y="558800"/>
                  <a:pt x="4083050" y="641350"/>
                  <a:pt x="4203700" y="683683"/>
                </a:cubicBezTo>
                <a:cubicBezTo>
                  <a:pt x="4324350" y="726016"/>
                  <a:pt x="4330700" y="734483"/>
                  <a:pt x="4330700" y="734483"/>
                </a:cubicBezTo>
                <a:lnTo>
                  <a:pt x="4330700" y="734483"/>
                </a:lnTo>
                <a:cubicBezTo>
                  <a:pt x="4322233" y="999066"/>
                  <a:pt x="4301067" y="1805516"/>
                  <a:pt x="4279900" y="2321983"/>
                </a:cubicBezTo>
                <a:cubicBezTo>
                  <a:pt x="4258733" y="2838450"/>
                  <a:pt x="4218517" y="3539066"/>
                  <a:pt x="4203700" y="3833283"/>
                </a:cubicBezTo>
                <a:cubicBezTo>
                  <a:pt x="4188883" y="4127500"/>
                  <a:pt x="4193117" y="4028016"/>
                  <a:pt x="4191000" y="4087283"/>
                </a:cubicBezTo>
                <a:cubicBezTo>
                  <a:pt x="4188883" y="4146550"/>
                  <a:pt x="4191000" y="4188883"/>
                  <a:pt x="4191000" y="4188883"/>
                </a:cubicBezTo>
                <a:lnTo>
                  <a:pt x="4191000" y="4188883"/>
                </a:lnTo>
                <a:cubicBezTo>
                  <a:pt x="4121150" y="4231216"/>
                  <a:pt x="3949700" y="4326466"/>
                  <a:pt x="3771900" y="4442883"/>
                </a:cubicBezTo>
                <a:cubicBezTo>
                  <a:pt x="3594100" y="4559300"/>
                  <a:pt x="3124200" y="4887383"/>
                  <a:pt x="3124200" y="4887383"/>
                </a:cubicBezTo>
                <a:cubicBezTo>
                  <a:pt x="2963333" y="4997450"/>
                  <a:pt x="2891366" y="5048250"/>
                  <a:pt x="2806700" y="5103283"/>
                </a:cubicBezTo>
                <a:cubicBezTo>
                  <a:pt x="2722034" y="5158316"/>
                  <a:pt x="2647950" y="5187950"/>
                  <a:pt x="2616200" y="5217583"/>
                </a:cubicBezTo>
                <a:cubicBezTo>
                  <a:pt x="2584450" y="5247216"/>
                  <a:pt x="2656417" y="5245100"/>
                  <a:pt x="2616200" y="5281083"/>
                </a:cubicBezTo>
                <a:cubicBezTo>
                  <a:pt x="2575983" y="5317066"/>
                  <a:pt x="2459567" y="5399616"/>
                  <a:pt x="2374900" y="5433483"/>
                </a:cubicBezTo>
                <a:cubicBezTo>
                  <a:pt x="2290233" y="5467350"/>
                  <a:pt x="2178050" y="5477933"/>
                  <a:pt x="2108200" y="5484283"/>
                </a:cubicBezTo>
                <a:cubicBezTo>
                  <a:pt x="2038350" y="5490633"/>
                  <a:pt x="1991783" y="5484283"/>
                  <a:pt x="1955800" y="5471583"/>
                </a:cubicBezTo>
                <a:cubicBezTo>
                  <a:pt x="1919817" y="5458883"/>
                  <a:pt x="1892300" y="5408083"/>
                  <a:pt x="1892300" y="5408083"/>
                </a:cubicBezTo>
                <a:cubicBezTo>
                  <a:pt x="1875367" y="5391150"/>
                  <a:pt x="1972733" y="5463116"/>
                  <a:pt x="1854200" y="5369983"/>
                </a:cubicBezTo>
                <a:cubicBezTo>
                  <a:pt x="1735667" y="5276850"/>
                  <a:pt x="1181100" y="4849283"/>
                  <a:pt x="1181100" y="4849283"/>
                </a:cubicBezTo>
                <a:lnTo>
                  <a:pt x="584200" y="4379383"/>
                </a:lnTo>
                <a:cubicBezTo>
                  <a:pt x="459317" y="4282016"/>
                  <a:pt x="467783" y="4292600"/>
                  <a:pt x="431800" y="4265083"/>
                </a:cubicBezTo>
                <a:cubicBezTo>
                  <a:pt x="395817" y="4237566"/>
                  <a:pt x="378883" y="4239683"/>
                  <a:pt x="368300" y="4214283"/>
                </a:cubicBezTo>
                <a:cubicBezTo>
                  <a:pt x="357717" y="4188883"/>
                  <a:pt x="381000" y="4341283"/>
                  <a:pt x="368300" y="4112683"/>
                </a:cubicBezTo>
                <a:cubicBezTo>
                  <a:pt x="355600" y="3884083"/>
                  <a:pt x="313267" y="3285066"/>
                  <a:pt x="292100" y="2842683"/>
                </a:cubicBezTo>
                <a:cubicBezTo>
                  <a:pt x="270933" y="2400300"/>
                  <a:pt x="254000" y="1790700"/>
                  <a:pt x="241300" y="1458383"/>
                </a:cubicBezTo>
                <a:cubicBezTo>
                  <a:pt x="228600" y="1126066"/>
                  <a:pt x="222250" y="969433"/>
                  <a:pt x="215900" y="848783"/>
                </a:cubicBezTo>
                <a:cubicBezTo>
                  <a:pt x="209550" y="728133"/>
                  <a:pt x="201083" y="766233"/>
                  <a:pt x="203200" y="734483"/>
                </a:cubicBezTo>
                <a:cubicBezTo>
                  <a:pt x="205317" y="702733"/>
                  <a:pt x="226483" y="679450"/>
                  <a:pt x="228600" y="658283"/>
                </a:cubicBezTo>
                <a:cubicBezTo>
                  <a:pt x="230717" y="637116"/>
                  <a:pt x="0" y="664633"/>
                  <a:pt x="190500" y="594783"/>
                </a:cubicBezTo>
                <a:close/>
              </a:path>
            </a:pathLst>
          </a:cu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3" name="Rectangle à coins arrondis 122"/>
          <p:cNvSpPr/>
          <p:nvPr/>
        </p:nvSpPr>
        <p:spPr>
          <a:xfrm>
            <a:off x="3214678" y="714356"/>
            <a:ext cx="1071570" cy="557210"/>
          </a:xfrm>
          <a:prstGeom prst="roundRect">
            <a:avLst/>
          </a:prstGeom>
          <a:solidFill>
            <a:schemeClr val="tx1"/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794D545D-B34C-4431-BA81-94FE819D83F7}" type="datetime11">
              <a:rPr lang="fr-FR" smtClean="0"/>
              <a:pPr algn="ctr"/>
              <a:t>10:25:27</a:t>
            </a:fld>
            <a:endParaRPr lang="fr-FR" dirty="0"/>
          </a:p>
        </p:txBody>
      </p:sp>
      <p:pic>
        <p:nvPicPr>
          <p:cNvPr id="124" name="Picture 12" descr="roses.gif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643174" y="3714752"/>
            <a:ext cx="1722055" cy="1663506"/>
          </a:xfrm>
          <a:prstGeom prst="rect">
            <a:avLst/>
          </a:prstGeom>
          <a:noFill/>
        </p:spPr>
      </p:pic>
      <p:sp>
        <p:nvSpPr>
          <p:cNvPr id="125" name="Forme libre 124"/>
          <p:cNvSpPr/>
          <p:nvPr/>
        </p:nvSpPr>
        <p:spPr>
          <a:xfrm>
            <a:off x="500034" y="-24"/>
            <a:ext cx="4068000" cy="6132159"/>
          </a:xfrm>
          <a:custGeom>
            <a:avLst/>
            <a:gdLst>
              <a:gd name="connsiteX0" fmla="*/ 3695700 w 3710517"/>
              <a:gd name="connsiteY0" fmla="*/ 2245783 h 5221816"/>
              <a:gd name="connsiteX1" fmla="*/ 3708400 w 3710517"/>
              <a:gd name="connsiteY1" fmla="*/ 4557183 h 5221816"/>
              <a:gd name="connsiteX2" fmla="*/ 3695700 w 3710517"/>
              <a:gd name="connsiteY2" fmla="*/ 4925483 h 5221816"/>
              <a:gd name="connsiteX3" fmla="*/ 3695700 w 3710517"/>
              <a:gd name="connsiteY3" fmla="*/ 5128683 h 5221816"/>
              <a:gd name="connsiteX4" fmla="*/ 3695700 w 3710517"/>
              <a:gd name="connsiteY4" fmla="*/ 5128683 h 5221816"/>
              <a:gd name="connsiteX5" fmla="*/ 3695700 w 3710517"/>
              <a:gd name="connsiteY5" fmla="*/ 5154083 h 5221816"/>
              <a:gd name="connsiteX6" fmla="*/ 3606800 w 3710517"/>
              <a:gd name="connsiteY6" fmla="*/ 5115983 h 5221816"/>
              <a:gd name="connsiteX7" fmla="*/ 3403600 w 3710517"/>
              <a:gd name="connsiteY7" fmla="*/ 5027083 h 5221816"/>
              <a:gd name="connsiteX8" fmla="*/ 3048000 w 3710517"/>
              <a:gd name="connsiteY8" fmla="*/ 4976283 h 5221816"/>
              <a:gd name="connsiteX9" fmla="*/ 2679700 w 3710517"/>
              <a:gd name="connsiteY9" fmla="*/ 5001683 h 5221816"/>
              <a:gd name="connsiteX10" fmla="*/ 1879600 w 3710517"/>
              <a:gd name="connsiteY10" fmla="*/ 5103283 h 5221816"/>
              <a:gd name="connsiteX11" fmla="*/ 965200 w 3710517"/>
              <a:gd name="connsiteY11" fmla="*/ 5204883 h 5221816"/>
              <a:gd name="connsiteX12" fmla="*/ 355600 w 3710517"/>
              <a:gd name="connsiteY12" fmla="*/ 5204883 h 5221816"/>
              <a:gd name="connsiteX13" fmla="*/ 165100 w 3710517"/>
              <a:gd name="connsiteY13" fmla="*/ 5192183 h 5221816"/>
              <a:gd name="connsiteX14" fmla="*/ 165100 w 3710517"/>
              <a:gd name="connsiteY14" fmla="*/ 5192183 h 5221816"/>
              <a:gd name="connsiteX15" fmla="*/ 101600 w 3710517"/>
              <a:gd name="connsiteY15" fmla="*/ 4785783 h 5221816"/>
              <a:gd name="connsiteX16" fmla="*/ 25400 w 3710517"/>
              <a:gd name="connsiteY16" fmla="*/ 3731683 h 5221816"/>
              <a:gd name="connsiteX17" fmla="*/ 0 w 3710517"/>
              <a:gd name="connsiteY17" fmla="*/ 2537883 h 5221816"/>
              <a:gd name="connsiteX18" fmla="*/ 25400 w 3710517"/>
              <a:gd name="connsiteY18" fmla="*/ 1407583 h 5221816"/>
              <a:gd name="connsiteX19" fmla="*/ 114300 w 3710517"/>
              <a:gd name="connsiteY19" fmla="*/ 416983 h 5221816"/>
              <a:gd name="connsiteX20" fmla="*/ 139700 w 3710517"/>
              <a:gd name="connsiteY20" fmla="*/ 213783 h 5221816"/>
              <a:gd name="connsiteX21" fmla="*/ 165100 w 3710517"/>
              <a:gd name="connsiteY21" fmla="*/ 175683 h 5221816"/>
              <a:gd name="connsiteX22" fmla="*/ 508000 w 3710517"/>
              <a:gd name="connsiteY22" fmla="*/ 201083 h 5221816"/>
              <a:gd name="connsiteX23" fmla="*/ 1435100 w 3710517"/>
              <a:gd name="connsiteY23" fmla="*/ 150283 h 5221816"/>
              <a:gd name="connsiteX24" fmla="*/ 2654300 w 3710517"/>
              <a:gd name="connsiteY24" fmla="*/ 23283 h 5221816"/>
              <a:gd name="connsiteX25" fmla="*/ 3187700 w 3710517"/>
              <a:gd name="connsiteY25" fmla="*/ 10583 h 5221816"/>
              <a:gd name="connsiteX26" fmla="*/ 3517900 w 3710517"/>
              <a:gd name="connsiteY26" fmla="*/ 74083 h 5221816"/>
              <a:gd name="connsiteX27" fmla="*/ 3695700 w 3710517"/>
              <a:gd name="connsiteY27" fmla="*/ 162983 h 5221816"/>
              <a:gd name="connsiteX28" fmla="*/ 3695700 w 3710517"/>
              <a:gd name="connsiteY28" fmla="*/ 162983 h 5221816"/>
              <a:gd name="connsiteX29" fmla="*/ 3695700 w 3710517"/>
              <a:gd name="connsiteY29" fmla="*/ 658283 h 5221816"/>
              <a:gd name="connsiteX30" fmla="*/ 3708400 w 3710517"/>
              <a:gd name="connsiteY30" fmla="*/ 1153583 h 5221816"/>
              <a:gd name="connsiteX31" fmla="*/ 3708400 w 3710517"/>
              <a:gd name="connsiteY31" fmla="*/ 1788583 h 5221816"/>
              <a:gd name="connsiteX32" fmla="*/ 3695700 w 3710517"/>
              <a:gd name="connsiteY32" fmla="*/ 2245783 h 522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710517" h="5221816">
                <a:moveTo>
                  <a:pt x="3695700" y="2245783"/>
                </a:moveTo>
                <a:cubicBezTo>
                  <a:pt x="3695700" y="2707216"/>
                  <a:pt x="3708400" y="4110566"/>
                  <a:pt x="3708400" y="4557183"/>
                </a:cubicBezTo>
                <a:cubicBezTo>
                  <a:pt x="3708400" y="5003800"/>
                  <a:pt x="3697817" y="4830233"/>
                  <a:pt x="3695700" y="4925483"/>
                </a:cubicBezTo>
                <a:cubicBezTo>
                  <a:pt x="3693583" y="5020733"/>
                  <a:pt x="3695700" y="5128683"/>
                  <a:pt x="3695700" y="5128683"/>
                </a:cubicBezTo>
                <a:lnTo>
                  <a:pt x="3695700" y="5128683"/>
                </a:lnTo>
                <a:cubicBezTo>
                  <a:pt x="3695700" y="5132916"/>
                  <a:pt x="3710517" y="5156200"/>
                  <a:pt x="3695700" y="5154083"/>
                </a:cubicBezTo>
                <a:cubicBezTo>
                  <a:pt x="3680883" y="5151966"/>
                  <a:pt x="3606800" y="5115983"/>
                  <a:pt x="3606800" y="5115983"/>
                </a:cubicBezTo>
                <a:cubicBezTo>
                  <a:pt x="3558117" y="5094816"/>
                  <a:pt x="3496733" y="5050366"/>
                  <a:pt x="3403600" y="5027083"/>
                </a:cubicBezTo>
                <a:cubicBezTo>
                  <a:pt x="3310467" y="5003800"/>
                  <a:pt x="3168650" y="4980516"/>
                  <a:pt x="3048000" y="4976283"/>
                </a:cubicBezTo>
                <a:cubicBezTo>
                  <a:pt x="2927350" y="4972050"/>
                  <a:pt x="2874433" y="4980516"/>
                  <a:pt x="2679700" y="5001683"/>
                </a:cubicBezTo>
                <a:cubicBezTo>
                  <a:pt x="2484967" y="5022850"/>
                  <a:pt x="1879600" y="5103283"/>
                  <a:pt x="1879600" y="5103283"/>
                </a:cubicBezTo>
                <a:cubicBezTo>
                  <a:pt x="1593850" y="5137150"/>
                  <a:pt x="1219200" y="5187950"/>
                  <a:pt x="965200" y="5204883"/>
                </a:cubicBezTo>
                <a:cubicBezTo>
                  <a:pt x="711200" y="5221816"/>
                  <a:pt x="488950" y="5207000"/>
                  <a:pt x="355600" y="5204883"/>
                </a:cubicBezTo>
                <a:cubicBezTo>
                  <a:pt x="222250" y="5202766"/>
                  <a:pt x="165100" y="5192183"/>
                  <a:pt x="165100" y="5192183"/>
                </a:cubicBezTo>
                <a:lnTo>
                  <a:pt x="165100" y="5192183"/>
                </a:lnTo>
                <a:cubicBezTo>
                  <a:pt x="154517" y="5124450"/>
                  <a:pt x="124883" y="5029200"/>
                  <a:pt x="101600" y="4785783"/>
                </a:cubicBezTo>
                <a:cubicBezTo>
                  <a:pt x="78317" y="4542366"/>
                  <a:pt x="42333" y="4106333"/>
                  <a:pt x="25400" y="3731683"/>
                </a:cubicBezTo>
                <a:cubicBezTo>
                  <a:pt x="8467" y="3357033"/>
                  <a:pt x="0" y="2925233"/>
                  <a:pt x="0" y="2537883"/>
                </a:cubicBezTo>
                <a:cubicBezTo>
                  <a:pt x="0" y="2150533"/>
                  <a:pt x="6350" y="1761066"/>
                  <a:pt x="25400" y="1407583"/>
                </a:cubicBezTo>
                <a:cubicBezTo>
                  <a:pt x="44450" y="1054100"/>
                  <a:pt x="95250" y="615950"/>
                  <a:pt x="114300" y="416983"/>
                </a:cubicBezTo>
                <a:cubicBezTo>
                  <a:pt x="133350" y="218016"/>
                  <a:pt x="131233" y="253999"/>
                  <a:pt x="139700" y="213783"/>
                </a:cubicBezTo>
                <a:cubicBezTo>
                  <a:pt x="148167" y="173567"/>
                  <a:pt x="103717" y="177800"/>
                  <a:pt x="165100" y="175683"/>
                </a:cubicBezTo>
                <a:cubicBezTo>
                  <a:pt x="226483" y="173566"/>
                  <a:pt x="296333" y="205316"/>
                  <a:pt x="508000" y="201083"/>
                </a:cubicBezTo>
                <a:cubicBezTo>
                  <a:pt x="719667" y="196850"/>
                  <a:pt x="1077383" y="179916"/>
                  <a:pt x="1435100" y="150283"/>
                </a:cubicBezTo>
                <a:cubicBezTo>
                  <a:pt x="1792817" y="120650"/>
                  <a:pt x="2362200" y="46566"/>
                  <a:pt x="2654300" y="23283"/>
                </a:cubicBezTo>
                <a:cubicBezTo>
                  <a:pt x="2946400" y="0"/>
                  <a:pt x="3043767" y="2116"/>
                  <a:pt x="3187700" y="10583"/>
                </a:cubicBezTo>
                <a:cubicBezTo>
                  <a:pt x="3331633" y="19050"/>
                  <a:pt x="3433233" y="48683"/>
                  <a:pt x="3517900" y="74083"/>
                </a:cubicBezTo>
                <a:cubicBezTo>
                  <a:pt x="3602567" y="99483"/>
                  <a:pt x="3695700" y="162983"/>
                  <a:pt x="3695700" y="162983"/>
                </a:cubicBezTo>
                <a:lnTo>
                  <a:pt x="3695700" y="162983"/>
                </a:lnTo>
                <a:cubicBezTo>
                  <a:pt x="3695700" y="245533"/>
                  <a:pt x="3693583" y="493183"/>
                  <a:pt x="3695700" y="658283"/>
                </a:cubicBezTo>
                <a:cubicBezTo>
                  <a:pt x="3697817" y="823383"/>
                  <a:pt x="3706283" y="965200"/>
                  <a:pt x="3708400" y="1153583"/>
                </a:cubicBezTo>
                <a:cubicBezTo>
                  <a:pt x="3710517" y="1341966"/>
                  <a:pt x="3710517" y="1606550"/>
                  <a:pt x="3708400" y="1788583"/>
                </a:cubicBezTo>
                <a:cubicBezTo>
                  <a:pt x="3706283" y="1970616"/>
                  <a:pt x="3695700" y="1784350"/>
                  <a:pt x="3695700" y="2245783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6" name="Forme libre 125"/>
          <p:cNvSpPr/>
          <p:nvPr/>
        </p:nvSpPr>
        <p:spPr>
          <a:xfrm>
            <a:off x="2143108" y="428604"/>
            <a:ext cx="2071702" cy="1540923"/>
          </a:xfrm>
          <a:custGeom>
            <a:avLst/>
            <a:gdLst>
              <a:gd name="connsiteX0" fmla="*/ 3636433 w 8288866"/>
              <a:gd name="connsiteY0" fmla="*/ 1214967 h 6216650"/>
              <a:gd name="connsiteX1" fmla="*/ 3331633 w 8288866"/>
              <a:gd name="connsiteY1" fmla="*/ 452967 h 6216650"/>
              <a:gd name="connsiteX2" fmla="*/ 3026833 w 8288866"/>
              <a:gd name="connsiteY2" fmla="*/ 148167 h 6216650"/>
              <a:gd name="connsiteX3" fmla="*/ 2785533 w 8288866"/>
              <a:gd name="connsiteY3" fmla="*/ 97367 h 6216650"/>
              <a:gd name="connsiteX4" fmla="*/ 2709333 w 8288866"/>
              <a:gd name="connsiteY4" fmla="*/ 8467 h 6216650"/>
              <a:gd name="connsiteX5" fmla="*/ 2645833 w 8288866"/>
              <a:gd name="connsiteY5" fmla="*/ 46567 h 6216650"/>
              <a:gd name="connsiteX6" fmla="*/ 2734733 w 8288866"/>
              <a:gd name="connsiteY6" fmla="*/ 148167 h 6216650"/>
              <a:gd name="connsiteX7" fmla="*/ 2633133 w 8288866"/>
              <a:gd name="connsiteY7" fmla="*/ 249767 h 6216650"/>
              <a:gd name="connsiteX8" fmla="*/ 2556933 w 8288866"/>
              <a:gd name="connsiteY8" fmla="*/ 478367 h 6216650"/>
              <a:gd name="connsiteX9" fmla="*/ 2645833 w 8288866"/>
              <a:gd name="connsiteY9" fmla="*/ 897467 h 6216650"/>
              <a:gd name="connsiteX10" fmla="*/ 2861733 w 8288866"/>
              <a:gd name="connsiteY10" fmla="*/ 1329267 h 6216650"/>
              <a:gd name="connsiteX11" fmla="*/ 2747433 w 8288866"/>
              <a:gd name="connsiteY11" fmla="*/ 1278467 h 6216650"/>
              <a:gd name="connsiteX12" fmla="*/ 2544233 w 8288866"/>
              <a:gd name="connsiteY12" fmla="*/ 1049867 h 6216650"/>
              <a:gd name="connsiteX13" fmla="*/ 2366433 w 8288866"/>
              <a:gd name="connsiteY13" fmla="*/ 872067 h 6216650"/>
              <a:gd name="connsiteX14" fmla="*/ 2188633 w 8288866"/>
              <a:gd name="connsiteY14" fmla="*/ 757767 h 6216650"/>
              <a:gd name="connsiteX15" fmla="*/ 1896533 w 8288866"/>
              <a:gd name="connsiteY15" fmla="*/ 668867 h 6216650"/>
              <a:gd name="connsiteX16" fmla="*/ 1845733 w 8288866"/>
              <a:gd name="connsiteY16" fmla="*/ 706967 h 6216650"/>
              <a:gd name="connsiteX17" fmla="*/ 1909233 w 8288866"/>
              <a:gd name="connsiteY17" fmla="*/ 821267 h 6216650"/>
              <a:gd name="connsiteX18" fmla="*/ 1845733 w 8288866"/>
              <a:gd name="connsiteY18" fmla="*/ 859367 h 6216650"/>
              <a:gd name="connsiteX19" fmla="*/ 1820333 w 8288866"/>
              <a:gd name="connsiteY19" fmla="*/ 1037167 h 6216650"/>
              <a:gd name="connsiteX20" fmla="*/ 1909233 w 8288866"/>
              <a:gd name="connsiteY20" fmla="*/ 1291167 h 6216650"/>
              <a:gd name="connsiteX21" fmla="*/ 1820333 w 8288866"/>
              <a:gd name="connsiteY21" fmla="*/ 1303867 h 6216650"/>
              <a:gd name="connsiteX22" fmla="*/ 1744133 w 8288866"/>
              <a:gd name="connsiteY22" fmla="*/ 1354667 h 6216650"/>
              <a:gd name="connsiteX23" fmla="*/ 1667933 w 8288866"/>
              <a:gd name="connsiteY23" fmla="*/ 1380067 h 6216650"/>
              <a:gd name="connsiteX24" fmla="*/ 1528233 w 8288866"/>
              <a:gd name="connsiteY24" fmla="*/ 1392767 h 6216650"/>
              <a:gd name="connsiteX25" fmla="*/ 1363133 w 8288866"/>
              <a:gd name="connsiteY25" fmla="*/ 1494367 h 6216650"/>
              <a:gd name="connsiteX26" fmla="*/ 1071033 w 8288866"/>
              <a:gd name="connsiteY26" fmla="*/ 1557867 h 6216650"/>
              <a:gd name="connsiteX27" fmla="*/ 1185333 w 8288866"/>
              <a:gd name="connsiteY27" fmla="*/ 1608667 h 6216650"/>
              <a:gd name="connsiteX28" fmla="*/ 1236133 w 8288866"/>
              <a:gd name="connsiteY28" fmla="*/ 1672167 h 6216650"/>
              <a:gd name="connsiteX29" fmla="*/ 1236133 w 8288866"/>
              <a:gd name="connsiteY29" fmla="*/ 1735667 h 6216650"/>
              <a:gd name="connsiteX30" fmla="*/ 1159933 w 8288866"/>
              <a:gd name="connsiteY30" fmla="*/ 1799167 h 6216650"/>
              <a:gd name="connsiteX31" fmla="*/ 1007533 w 8288866"/>
              <a:gd name="connsiteY31" fmla="*/ 1862667 h 6216650"/>
              <a:gd name="connsiteX32" fmla="*/ 1071033 w 8288866"/>
              <a:gd name="connsiteY32" fmla="*/ 2002367 h 6216650"/>
              <a:gd name="connsiteX33" fmla="*/ 1159933 w 8288866"/>
              <a:gd name="connsiteY33" fmla="*/ 2256367 h 6216650"/>
              <a:gd name="connsiteX34" fmla="*/ 1248833 w 8288866"/>
              <a:gd name="connsiteY34" fmla="*/ 2357967 h 6216650"/>
              <a:gd name="connsiteX35" fmla="*/ 1210733 w 8288866"/>
              <a:gd name="connsiteY35" fmla="*/ 2434167 h 6216650"/>
              <a:gd name="connsiteX36" fmla="*/ 1121833 w 8288866"/>
              <a:gd name="connsiteY36" fmla="*/ 2421467 h 6216650"/>
              <a:gd name="connsiteX37" fmla="*/ 855133 w 8288866"/>
              <a:gd name="connsiteY37" fmla="*/ 2459567 h 6216650"/>
              <a:gd name="connsiteX38" fmla="*/ 651933 w 8288866"/>
              <a:gd name="connsiteY38" fmla="*/ 2650067 h 6216650"/>
              <a:gd name="connsiteX39" fmla="*/ 677333 w 8288866"/>
              <a:gd name="connsiteY39" fmla="*/ 2878667 h 6216650"/>
              <a:gd name="connsiteX40" fmla="*/ 842433 w 8288866"/>
              <a:gd name="connsiteY40" fmla="*/ 3081867 h 6216650"/>
              <a:gd name="connsiteX41" fmla="*/ 766233 w 8288866"/>
              <a:gd name="connsiteY41" fmla="*/ 3132667 h 6216650"/>
              <a:gd name="connsiteX42" fmla="*/ 702733 w 8288866"/>
              <a:gd name="connsiteY42" fmla="*/ 3234267 h 6216650"/>
              <a:gd name="connsiteX43" fmla="*/ 588433 w 8288866"/>
              <a:gd name="connsiteY43" fmla="*/ 3297767 h 6216650"/>
              <a:gd name="connsiteX44" fmla="*/ 474133 w 8288866"/>
              <a:gd name="connsiteY44" fmla="*/ 3462867 h 6216650"/>
              <a:gd name="connsiteX45" fmla="*/ 448733 w 8288866"/>
              <a:gd name="connsiteY45" fmla="*/ 3589867 h 6216650"/>
              <a:gd name="connsiteX46" fmla="*/ 474133 w 8288866"/>
              <a:gd name="connsiteY46" fmla="*/ 3754967 h 6216650"/>
              <a:gd name="connsiteX47" fmla="*/ 575733 w 8288866"/>
              <a:gd name="connsiteY47" fmla="*/ 3907367 h 6216650"/>
              <a:gd name="connsiteX48" fmla="*/ 753533 w 8288866"/>
              <a:gd name="connsiteY48" fmla="*/ 3945467 h 6216650"/>
              <a:gd name="connsiteX49" fmla="*/ 690033 w 8288866"/>
              <a:gd name="connsiteY49" fmla="*/ 4008967 h 6216650"/>
              <a:gd name="connsiteX50" fmla="*/ 664633 w 8288866"/>
              <a:gd name="connsiteY50" fmla="*/ 4250267 h 6216650"/>
              <a:gd name="connsiteX51" fmla="*/ 626533 w 8288866"/>
              <a:gd name="connsiteY51" fmla="*/ 4301067 h 6216650"/>
              <a:gd name="connsiteX52" fmla="*/ 423333 w 8288866"/>
              <a:gd name="connsiteY52" fmla="*/ 4377267 h 6216650"/>
              <a:gd name="connsiteX53" fmla="*/ 296333 w 8288866"/>
              <a:gd name="connsiteY53" fmla="*/ 4516967 h 6216650"/>
              <a:gd name="connsiteX54" fmla="*/ 258233 w 8288866"/>
              <a:gd name="connsiteY54" fmla="*/ 4631267 h 6216650"/>
              <a:gd name="connsiteX55" fmla="*/ 80433 w 8288866"/>
              <a:gd name="connsiteY55" fmla="*/ 4567767 h 6216650"/>
              <a:gd name="connsiteX56" fmla="*/ 4233 w 8288866"/>
              <a:gd name="connsiteY56" fmla="*/ 4453467 h 6216650"/>
              <a:gd name="connsiteX57" fmla="*/ 105833 w 8288866"/>
              <a:gd name="connsiteY57" fmla="*/ 4656667 h 6216650"/>
              <a:gd name="connsiteX58" fmla="*/ 283633 w 8288866"/>
              <a:gd name="connsiteY58" fmla="*/ 4720167 h 6216650"/>
              <a:gd name="connsiteX59" fmla="*/ 283633 w 8288866"/>
              <a:gd name="connsiteY59" fmla="*/ 4847167 h 6216650"/>
              <a:gd name="connsiteX60" fmla="*/ 461433 w 8288866"/>
              <a:gd name="connsiteY60" fmla="*/ 4961467 h 6216650"/>
              <a:gd name="connsiteX61" fmla="*/ 778933 w 8288866"/>
              <a:gd name="connsiteY61" fmla="*/ 5024967 h 6216650"/>
              <a:gd name="connsiteX62" fmla="*/ 905933 w 8288866"/>
              <a:gd name="connsiteY62" fmla="*/ 5024967 h 6216650"/>
              <a:gd name="connsiteX63" fmla="*/ 1045633 w 8288866"/>
              <a:gd name="connsiteY63" fmla="*/ 5164667 h 6216650"/>
              <a:gd name="connsiteX64" fmla="*/ 1007533 w 8288866"/>
              <a:gd name="connsiteY64" fmla="*/ 5266267 h 6216650"/>
              <a:gd name="connsiteX65" fmla="*/ 893233 w 8288866"/>
              <a:gd name="connsiteY65" fmla="*/ 5342467 h 6216650"/>
              <a:gd name="connsiteX66" fmla="*/ 715433 w 8288866"/>
              <a:gd name="connsiteY66" fmla="*/ 5329767 h 6216650"/>
              <a:gd name="connsiteX67" fmla="*/ 918633 w 8288866"/>
              <a:gd name="connsiteY67" fmla="*/ 5418667 h 6216650"/>
              <a:gd name="connsiteX68" fmla="*/ 1032933 w 8288866"/>
              <a:gd name="connsiteY68" fmla="*/ 5393267 h 6216650"/>
              <a:gd name="connsiteX69" fmla="*/ 1159933 w 8288866"/>
              <a:gd name="connsiteY69" fmla="*/ 5482167 h 6216650"/>
              <a:gd name="connsiteX70" fmla="*/ 1375833 w 8288866"/>
              <a:gd name="connsiteY70" fmla="*/ 5507567 h 6216650"/>
              <a:gd name="connsiteX71" fmla="*/ 1579033 w 8288866"/>
              <a:gd name="connsiteY71" fmla="*/ 5520267 h 6216650"/>
              <a:gd name="connsiteX72" fmla="*/ 1490133 w 8288866"/>
              <a:gd name="connsiteY72" fmla="*/ 5609167 h 6216650"/>
              <a:gd name="connsiteX73" fmla="*/ 1274233 w 8288866"/>
              <a:gd name="connsiteY73" fmla="*/ 5583767 h 6216650"/>
              <a:gd name="connsiteX74" fmla="*/ 1388533 w 8288866"/>
              <a:gd name="connsiteY74" fmla="*/ 5685367 h 6216650"/>
              <a:gd name="connsiteX75" fmla="*/ 1464733 w 8288866"/>
              <a:gd name="connsiteY75" fmla="*/ 5710767 h 6216650"/>
              <a:gd name="connsiteX76" fmla="*/ 1629833 w 8288866"/>
              <a:gd name="connsiteY76" fmla="*/ 5875867 h 6216650"/>
              <a:gd name="connsiteX77" fmla="*/ 1934633 w 8288866"/>
              <a:gd name="connsiteY77" fmla="*/ 5952067 h 6216650"/>
              <a:gd name="connsiteX78" fmla="*/ 2569633 w 8288866"/>
              <a:gd name="connsiteY78" fmla="*/ 5774267 h 6216650"/>
              <a:gd name="connsiteX79" fmla="*/ 2887133 w 8288866"/>
              <a:gd name="connsiteY79" fmla="*/ 5621867 h 6216650"/>
              <a:gd name="connsiteX80" fmla="*/ 2963333 w 8288866"/>
              <a:gd name="connsiteY80" fmla="*/ 5736167 h 6216650"/>
              <a:gd name="connsiteX81" fmla="*/ 3280833 w 8288866"/>
              <a:gd name="connsiteY81" fmla="*/ 5837767 h 6216650"/>
              <a:gd name="connsiteX82" fmla="*/ 3280833 w 8288866"/>
              <a:gd name="connsiteY82" fmla="*/ 5888567 h 6216650"/>
              <a:gd name="connsiteX83" fmla="*/ 3331633 w 8288866"/>
              <a:gd name="connsiteY83" fmla="*/ 5964767 h 6216650"/>
              <a:gd name="connsiteX84" fmla="*/ 3331633 w 8288866"/>
              <a:gd name="connsiteY84" fmla="*/ 6028267 h 6216650"/>
              <a:gd name="connsiteX85" fmla="*/ 3445933 w 8288866"/>
              <a:gd name="connsiteY85" fmla="*/ 6079067 h 6216650"/>
              <a:gd name="connsiteX86" fmla="*/ 3509433 w 8288866"/>
              <a:gd name="connsiteY86" fmla="*/ 6117167 h 6216650"/>
              <a:gd name="connsiteX87" fmla="*/ 3534833 w 8288866"/>
              <a:gd name="connsiteY87" fmla="*/ 6155267 h 6216650"/>
              <a:gd name="connsiteX88" fmla="*/ 3750733 w 8288866"/>
              <a:gd name="connsiteY88" fmla="*/ 6193367 h 6216650"/>
              <a:gd name="connsiteX89" fmla="*/ 4144433 w 8288866"/>
              <a:gd name="connsiteY89" fmla="*/ 6015567 h 6216650"/>
              <a:gd name="connsiteX90" fmla="*/ 4385733 w 8288866"/>
              <a:gd name="connsiteY90" fmla="*/ 6002867 h 6216650"/>
              <a:gd name="connsiteX91" fmla="*/ 4436533 w 8288866"/>
              <a:gd name="connsiteY91" fmla="*/ 5939367 h 6216650"/>
              <a:gd name="connsiteX92" fmla="*/ 4525433 w 8288866"/>
              <a:gd name="connsiteY92" fmla="*/ 5939367 h 6216650"/>
              <a:gd name="connsiteX93" fmla="*/ 4550833 w 8288866"/>
              <a:gd name="connsiteY93" fmla="*/ 5774267 h 6216650"/>
              <a:gd name="connsiteX94" fmla="*/ 4601633 w 8288866"/>
              <a:gd name="connsiteY94" fmla="*/ 5799667 h 6216650"/>
              <a:gd name="connsiteX95" fmla="*/ 4627033 w 8288866"/>
              <a:gd name="connsiteY95" fmla="*/ 5698067 h 6216650"/>
              <a:gd name="connsiteX96" fmla="*/ 4703233 w 8288866"/>
              <a:gd name="connsiteY96" fmla="*/ 5698067 h 6216650"/>
              <a:gd name="connsiteX97" fmla="*/ 4588933 w 8288866"/>
              <a:gd name="connsiteY97" fmla="*/ 5647267 h 6216650"/>
              <a:gd name="connsiteX98" fmla="*/ 4690533 w 8288866"/>
              <a:gd name="connsiteY98" fmla="*/ 5583767 h 6216650"/>
              <a:gd name="connsiteX99" fmla="*/ 4627033 w 8288866"/>
              <a:gd name="connsiteY99" fmla="*/ 5494867 h 6216650"/>
              <a:gd name="connsiteX100" fmla="*/ 4538133 w 8288866"/>
              <a:gd name="connsiteY100" fmla="*/ 5329767 h 6216650"/>
              <a:gd name="connsiteX101" fmla="*/ 4576233 w 8288866"/>
              <a:gd name="connsiteY101" fmla="*/ 5266267 h 6216650"/>
              <a:gd name="connsiteX102" fmla="*/ 4715933 w 8288866"/>
              <a:gd name="connsiteY102" fmla="*/ 5380567 h 6216650"/>
              <a:gd name="connsiteX103" fmla="*/ 4995333 w 8288866"/>
              <a:gd name="connsiteY103" fmla="*/ 5393267 h 6216650"/>
              <a:gd name="connsiteX104" fmla="*/ 5262033 w 8288866"/>
              <a:gd name="connsiteY104" fmla="*/ 5215467 h 6216650"/>
              <a:gd name="connsiteX105" fmla="*/ 5465233 w 8288866"/>
              <a:gd name="connsiteY105" fmla="*/ 5266267 h 6216650"/>
              <a:gd name="connsiteX106" fmla="*/ 5490633 w 8288866"/>
              <a:gd name="connsiteY106" fmla="*/ 5240867 h 6216650"/>
              <a:gd name="connsiteX107" fmla="*/ 5389033 w 8288866"/>
              <a:gd name="connsiteY107" fmla="*/ 5342467 h 6216650"/>
              <a:gd name="connsiteX108" fmla="*/ 5376333 w 8288866"/>
              <a:gd name="connsiteY108" fmla="*/ 5418667 h 6216650"/>
              <a:gd name="connsiteX109" fmla="*/ 5249333 w 8288866"/>
              <a:gd name="connsiteY109" fmla="*/ 5482167 h 6216650"/>
              <a:gd name="connsiteX110" fmla="*/ 5160433 w 8288866"/>
              <a:gd name="connsiteY110" fmla="*/ 5634567 h 6216650"/>
              <a:gd name="connsiteX111" fmla="*/ 5147733 w 8288866"/>
              <a:gd name="connsiteY111" fmla="*/ 5748867 h 6216650"/>
              <a:gd name="connsiteX112" fmla="*/ 5287433 w 8288866"/>
              <a:gd name="connsiteY112" fmla="*/ 5748867 h 6216650"/>
              <a:gd name="connsiteX113" fmla="*/ 5566833 w 8288866"/>
              <a:gd name="connsiteY113" fmla="*/ 5583767 h 6216650"/>
              <a:gd name="connsiteX114" fmla="*/ 5668433 w 8288866"/>
              <a:gd name="connsiteY114" fmla="*/ 5456767 h 6216650"/>
              <a:gd name="connsiteX115" fmla="*/ 5757333 w 8288866"/>
              <a:gd name="connsiteY115" fmla="*/ 5456767 h 6216650"/>
              <a:gd name="connsiteX116" fmla="*/ 5858933 w 8288866"/>
              <a:gd name="connsiteY116" fmla="*/ 5367867 h 6216650"/>
              <a:gd name="connsiteX117" fmla="*/ 6214533 w 8288866"/>
              <a:gd name="connsiteY117" fmla="*/ 5355167 h 6216650"/>
              <a:gd name="connsiteX118" fmla="*/ 6506633 w 8288866"/>
              <a:gd name="connsiteY118" fmla="*/ 5367867 h 6216650"/>
              <a:gd name="connsiteX119" fmla="*/ 6747933 w 8288866"/>
              <a:gd name="connsiteY119" fmla="*/ 5291667 h 6216650"/>
              <a:gd name="connsiteX120" fmla="*/ 7090833 w 8288866"/>
              <a:gd name="connsiteY120" fmla="*/ 5317067 h 6216650"/>
              <a:gd name="connsiteX121" fmla="*/ 7433733 w 8288866"/>
              <a:gd name="connsiteY121" fmla="*/ 5253567 h 6216650"/>
              <a:gd name="connsiteX122" fmla="*/ 7649633 w 8288866"/>
              <a:gd name="connsiteY122" fmla="*/ 5278967 h 6216650"/>
              <a:gd name="connsiteX123" fmla="*/ 7751233 w 8288866"/>
              <a:gd name="connsiteY123" fmla="*/ 5113867 h 6216650"/>
              <a:gd name="connsiteX124" fmla="*/ 7840133 w 8288866"/>
              <a:gd name="connsiteY124" fmla="*/ 5126567 h 6216650"/>
              <a:gd name="connsiteX125" fmla="*/ 7878233 w 8288866"/>
              <a:gd name="connsiteY125" fmla="*/ 4974167 h 6216650"/>
              <a:gd name="connsiteX126" fmla="*/ 8017933 w 8288866"/>
              <a:gd name="connsiteY126" fmla="*/ 4834467 h 6216650"/>
              <a:gd name="connsiteX127" fmla="*/ 8068733 w 8288866"/>
              <a:gd name="connsiteY127" fmla="*/ 4669367 h 6216650"/>
              <a:gd name="connsiteX128" fmla="*/ 8068733 w 8288866"/>
              <a:gd name="connsiteY128" fmla="*/ 4593167 h 6216650"/>
              <a:gd name="connsiteX129" fmla="*/ 8005233 w 8288866"/>
              <a:gd name="connsiteY129" fmla="*/ 4529667 h 6216650"/>
              <a:gd name="connsiteX130" fmla="*/ 8068733 w 8288866"/>
              <a:gd name="connsiteY130" fmla="*/ 4478867 h 6216650"/>
              <a:gd name="connsiteX131" fmla="*/ 7992533 w 8288866"/>
              <a:gd name="connsiteY131" fmla="*/ 4326467 h 6216650"/>
              <a:gd name="connsiteX132" fmla="*/ 7992533 w 8288866"/>
              <a:gd name="connsiteY132" fmla="*/ 4097867 h 6216650"/>
              <a:gd name="connsiteX133" fmla="*/ 7890933 w 8288866"/>
              <a:gd name="connsiteY133" fmla="*/ 3958167 h 6216650"/>
              <a:gd name="connsiteX134" fmla="*/ 7890933 w 8288866"/>
              <a:gd name="connsiteY134" fmla="*/ 3818467 h 6216650"/>
              <a:gd name="connsiteX135" fmla="*/ 7840133 w 8288866"/>
              <a:gd name="connsiteY135" fmla="*/ 3716867 h 6216650"/>
              <a:gd name="connsiteX136" fmla="*/ 7992533 w 8288866"/>
              <a:gd name="connsiteY136" fmla="*/ 3691467 h 6216650"/>
              <a:gd name="connsiteX137" fmla="*/ 8030633 w 8288866"/>
              <a:gd name="connsiteY137" fmla="*/ 3627967 h 6216650"/>
              <a:gd name="connsiteX138" fmla="*/ 8271933 w 8288866"/>
              <a:gd name="connsiteY138" fmla="*/ 3551767 h 6216650"/>
              <a:gd name="connsiteX139" fmla="*/ 8132233 w 8288866"/>
              <a:gd name="connsiteY139" fmla="*/ 3475567 h 6216650"/>
              <a:gd name="connsiteX140" fmla="*/ 8119533 w 8288866"/>
              <a:gd name="connsiteY140" fmla="*/ 3361267 h 6216650"/>
              <a:gd name="connsiteX141" fmla="*/ 7967133 w 8288866"/>
              <a:gd name="connsiteY141" fmla="*/ 3272367 h 6216650"/>
              <a:gd name="connsiteX142" fmla="*/ 7967133 w 8288866"/>
              <a:gd name="connsiteY142" fmla="*/ 3132667 h 6216650"/>
              <a:gd name="connsiteX143" fmla="*/ 7916333 w 8288866"/>
              <a:gd name="connsiteY143" fmla="*/ 3132667 h 6216650"/>
              <a:gd name="connsiteX144" fmla="*/ 7967133 w 8288866"/>
              <a:gd name="connsiteY144" fmla="*/ 3018367 h 6216650"/>
              <a:gd name="connsiteX145" fmla="*/ 7903633 w 8288866"/>
              <a:gd name="connsiteY145" fmla="*/ 2789767 h 6216650"/>
              <a:gd name="connsiteX146" fmla="*/ 7763933 w 8288866"/>
              <a:gd name="connsiteY146" fmla="*/ 2637367 h 6216650"/>
              <a:gd name="connsiteX147" fmla="*/ 7624233 w 8288866"/>
              <a:gd name="connsiteY147" fmla="*/ 2586567 h 6216650"/>
              <a:gd name="connsiteX148" fmla="*/ 7560733 w 8288866"/>
              <a:gd name="connsiteY148" fmla="*/ 2434167 h 6216650"/>
              <a:gd name="connsiteX149" fmla="*/ 7459133 w 8288866"/>
              <a:gd name="connsiteY149" fmla="*/ 2370667 h 6216650"/>
              <a:gd name="connsiteX150" fmla="*/ 7433733 w 8288866"/>
              <a:gd name="connsiteY150" fmla="*/ 2218267 h 6216650"/>
              <a:gd name="connsiteX151" fmla="*/ 7560733 w 8288866"/>
              <a:gd name="connsiteY151" fmla="*/ 2129367 h 6216650"/>
              <a:gd name="connsiteX152" fmla="*/ 7535333 w 8288866"/>
              <a:gd name="connsiteY152" fmla="*/ 2053167 h 6216650"/>
              <a:gd name="connsiteX153" fmla="*/ 7636933 w 8288866"/>
              <a:gd name="connsiteY153" fmla="*/ 2015067 h 6216650"/>
              <a:gd name="connsiteX154" fmla="*/ 7611533 w 8288866"/>
              <a:gd name="connsiteY154" fmla="*/ 1875367 h 6216650"/>
              <a:gd name="connsiteX155" fmla="*/ 7535333 w 8288866"/>
              <a:gd name="connsiteY155" fmla="*/ 1849967 h 6216650"/>
              <a:gd name="connsiteX156" fmla="*/ 7446433 w 8288866"/>
              <a:gd name="connsiteY156" fmla="*/ 1799167 h 6216650"/>
              <a:gd name="connsiteX157" fmla="*/ 7611533 w 8288866"/>
              <a:gd name="connsiteY157" fmla="*/ 1773767 h 6216650"/>
              <a:gd name="connsiteX158" fmla="*/ 7725833 w 8288866"/>
              <a:gd name="connsiteY158" fmla="*/ 1672167 h 6216650"/>
              <a:gd name="connsiteX159" fmla="*/ 7573433 w 8288866"/>
              <a:gd name="connsiteY159" fmla="*/ 1672167 h 6216650"/>
              <a:gd name="connsiteX160" fmla="*/ 7408333 w 8288866"/>
              <a:gd name="connsiteY160" fmla="*/ 1634067 h 6216650"/>
              <a:gd name="connsiteX161" fmla="*/ 7294033 w 8288866"/>
              <a:gd name="connsiteY161" fmla="*/ 1595967 h 6216650"/>
              <a:gd name="connsiteX162" fmla="*/ 7167033 w 8288866"/>
              <a:gd name="connsiteY162" fmla="*/ 1456267 h 6216650"/>
              <a:gd name="connsiteX163" fmla="*/ 7001933 w 8288866"/>
              <a:gd name="connsiteY163" fmla="*/ 1367367 h 6216650"/>
              <a:gd name="connsiteX164" fmla="*/ 6963833 w 8288866"/>
              <a:gd name="connsiteY164" fmla="*/ 1316567 h 6216650"/>
              <a:gd name="connsiteX165" fmla="*/ 6824133 w 8288866"/>
              <a:gd name="connsiteY165" fmla="*/ 1291167 h 6216650"/>
              <a:gd name="connsiteX166" fmla="*/ 6722533 w 8288866"/>
              <a:gd name="connsiteY166" fmla="*/ 1202267 h 6216650"/>
              <a:gd name="connsiteX167" fmla="*/ 6519333 w 8288866"/>
              <a:gd name="connsiteY167" fmla="*/ 1113367 h 6216650"/>
              <a:gd name="connsiteX168" fmla="*/ 6366933 w 8288866"/>
              <a:gd name="connsiteY168" fmla="*/ 1100667 h 6216650"/>
              <a:gd name="connsiteX169" fmla="*/ 6303433 w 8288866"/>
              <a:gd name="connsiteY169" fmla="*/ 1062567 h 6216650"/>
              <a:gd name="connsiteX170" fmla="*/ 6303433 w 8288866"/>
              <a:gd name="connsiteY170" fmla="*/ 922867 h 6216650"/>
              <a:gd name="connsiteX171" fmla="*/ 6239933 w 8288866"/>
              <a:gd name="connsiteY171" fmla="*/ 922867 h 6216650"/>
              <a:gd name="connsiteX172" fmla="*/ 5935133 w 8288866"/>
              <a:gd name="connsiteY172" fmla="*/ 859367 h 6216650"/>
              <a:gd name="connsiteX173" fmla="*/ 5770033 w 8288866"/>
              <a:gd name="connsiteY173" fmla="*/ 808567 h 6216650"/>
              <a:gd name="connsiteX174" fmla="*/ 5655733 w 8288866"/>
              <a:gd name="connsiteY174" fmla="*/ 833967 h 6216650"/>
              <a:gd name="connsiteX175" fmla="*/ 5566833 w 8288866"/>
              <a:gd name="connsiteY175" fmla="*/ 757767 h 6216650"/>
              <a:gd name="connsiteX176" fmla="*/ 5389033 w 8288866"/>
              <a:gd name="connsiteY176" fmla="*/ 757767 h 6216650"/>
              <a:gd name="connsiteX177" fmla="*/ 5160433 w 8288866"/>
              <a:gd name="connsiteY177" fmla="*/ 795867 h 6216650"/>
              <a:gd name="connsiteX178" fmla="*/ 4919133 w 8288866"/>
              <a:gd name="connsiteY178" fmla="*/ 770467 h 6216650"/>
              <a:gd name="connsiteX179" fmla="*/ 4893733 w 8288866"/>
              <a:gd name="connsiteY179" fmla="*/ 846667 h 6216650"/>
              <a:gd name="connsiteX180" fmla="*/ 4715933 w 8288866"/>
              <a:gd name="connsiteY180" fmla="*/ 846667 h 6216650"/>
              <a:gd name="connsiteX181" fmla="*/ 4550833 w 8288866"/>
              <a:gd name="connsiteY181" fmla="*/ 872067 h 6216650"/>
              <a:gd name="connsiteX182" fmla="*/ 4500033 w 8288866"/>
              <a:gd name="connsiteY182" fmla="*/ 783167 h 6216650"/>
              <a:gd name="connsiteX183" fmla="*/ 4461933 w 8288866"/>
              <a:gd name="connsiteY183" fmla="*/ 745067 h 6216650"/>
              <a:gd name="connsiteX184" fmla="*/ 4550833 w 8288866"/>
              <a:gd name="connsiteY184" fmla="*/ 478367 h 6216650"/>
              <a:gd name="connsiteX185" fmla="*/ 4474633 w 8288866"/>
              <a:gd name="connsiteY185" fmla="*/ 465667 h 6216650"/>
              <a:gd name="connsiteX186" fmla="*/ 4411133 w 8288866"/>
              <a:gd name="connsiteY186" fmla="*/ 656167 h 6216650"/>
              <a:gd name="connsiteX187" fmla="*/ 4322233 w 8288866"/>
              <a:gd name="connsiteY187" fmla="*/ 656167 h 6216650"/>
              <a:gd name="connsiteX188" fmla="*/ 4157133 w 8288866"/>
              <a:gd name="connsiteY188" fmla="*/ 656167 h 6216650"/>
              <a:gd name="connsiteX189" fmla="*/ 3966633 w 8288866"/>
              <a:gd name="connsiteY189" fmla="*/ 757767 h 6216650"/>
              <a:gd name="connsiteX190" fmla="*/ 3839633 w 8288866"/>
              <a:gd name="connsiteY190" fmla="*/ 986367 h 6216650"/>
              <a:gd name="connsiteX191" fmla="*/ 3763433 w 8288866"/>
              <a:gd name="connsiteY191" fmla="*/ 1176867 h 6216650"/>
              <a:gd name="connsiteX192" fmla="*/ 3725333 w 8288866"/>
              <a:gd name="connsiteY192" fmla="*/ 1189567 h 6216650"/>
              <a:gd name="connsiteX193" fmla="*/ 3674533 w 8288866"/>
              <a:gd name="connsiteY193" fmla="*/ 1253067 h 6216650"/>
              <a:gd name="connsiteX194" fmla="*/ 3636433 w 8288866"/>
              <a:gd name="connsiteY194" fmla="*/ 1214967 h 621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8288866" h="6216650">
                <a:moveTo>
                  <a:pt x="3636433" y="1214967"/>
                </a:moveTo>
                <a:cubicBezTo>
                  <a:pt x="3579283" y="1081617"/>
                  <a:pt x="3433233" y="630767"/>
                  <a:pt x="3331633" y="452967"/>
                </a:cubicBezTo>
                <a:cubicBezTo>
                  <a:pt x="3230033" y="275167"/>
                  <a:pt x="3117850" y="207434"/>
                  <a:pt x="3026833" y="148167"/>
                </a:cubicBezTo>
                <a:cubicBezTo>
                  <a:pt x="2935816" y="88900"/>
                  <a:pt x="2838450" y="120650"/>
                  <a:pt x="2785533" y="97367"/>
                </a:cubicBezTo>
                <a:cubicBezTo>
                  <a:pt x="2732616" y="74084"/>
                  <a:pt x="2732616" y="16934"/>
                  <a:pt x="2709333" y="8467"/>
                </a:cubicBezTo>
                <a:cubicBezTo>
                  <a:pt x="2686050" y="0"/>
                  <a:pt x="2641600" y="23284"/>
                  <a:pt x="2645833" y="46567"/>
                </a:cubicBezTo>
                <a:cubicBezTo>
                  <a:pt x="2650066" y="69850"/>
                  <a:pt x="2736850" y="114300"/>
                  <a:pt x="2734733" y="148167"/>
                </a:cubicBezTo>
                <a:cubicBezTo>
                  <a:pt x="2732616" y="182034"/>
                  <a:pt x="2662766" y="194734"/>
                  <a:pt x="2633133" y="249767"/>
                </a:cubicBezTo>
                <a:cubicBezTo>
                  <a:pt x="2603500" y="304800"/>
                  <a:pt x="2554816" y="370417"/>
                  <a:pt x="2556933" y="478367"/>
                </a:cubicBezTo>
                <a:cubicBezTo>
                  <a:pt x="2559050" y="586317"/>
                  <a:pt x="2595033" y="755650"/>
                  <a:pt x="2645833" y="897467"/>
                </a:cubicBezTo>
                <a:cubicBezTo>
                  <a:pt x="2696633" y="1039284"/>
                  <a:pt x="2844800" y="1265767"/>
                  <a:pt x="2861733" y="1329267"/>
                </a:cubicBezTo>
                <a:cubicBezTo>
                  <a:pt x="2878666" y="1392767"/>
                  <a:pt x="2800350" y="1325034"/>
                  <a:pt x="2747433" y="1278467"/>
                </a:cubicBezTo>
                <a:cubicBezTo>
                  <a:pt x="2694516" y="1231900"/>
                  <a:pt x="2607733" y="1117600"/>
                  <a:pt x="2544233" y="1049867"/>
                </a:cubicBezTo>
                <a:cubicBezTo>
                  <a:pt x="2480733" y="982134"/>
                  <a:pt x="2425700" y="920750"/>
                  <a:pt x="2366433" y="872067"/>
                </a:cubicBezTo>
                <a:cubicBezTo>
                  <a:pt x="2307166" y="823384"/>
                  <a:pt x="2266950" y="791634"/>
                  <a:pt x="2188633" y="757767"/>
                </a:cubicBezTo>
                <a:cubicBezTo>
                  <a:pt x="2110316" y="723900"/>
                  <a:pt x="1953683" y="677334"/>
                  <a:pt x="1896533" y="668867"/>
                </a:cubicBezTo>
                <a:cubicBezTo>
                  <a:pt x="1839383" y="660400"/>
                  <a:pt x="1843616" y="681567"/>
                  <a:pt x="1845733" y="706967"/>
                </a:cubicBezTo>
                <a:cubicBezTo>
                  <a:pt x="1847850" y="732367"/>
                  <a:pt x="1909233" y="795867"/>
                  <a:pt x="1909233" y="821267"/>
                </a:cubicBezTo>
                <a:cubicBezTo>
                  <a:pt x="1909233" y="846667"/>
                  <a:pt x="1860550" y="823384"/>
                  <a:pt x="1845733" y="859367"/>
                </a:cubicBezTo>
                <a:cubicBezTo>
                  <a:pt x="1830916" y="895350"/>
                  <a:pt x="1809750" y="965200"/>
                  <a:pt x="1820333" y="1037167"/>
                </a:cubicBezTo>
                <a:cubicBezTo>
                  <a:pt x="1830916" y="1109134"/>
                  <a:pt x="1909233" y="1246717"/>
                  <a:pt x="1909233" y="1291167"/>
                </a:cubicBezTo>
                <a:cubicBezTo>
                  <a:pt x="1909233" y="1335617"/>
                  <a:pt x="1847850" y="1293284"/>
                  <a:pt x="1820333" y="1303867"/>
                </a:cubicBezTo>
                <a:cubicBezTo>
                  <a:pt x="1792816" y="1314450"/>
                  <a:pt x="1769533" y="1341967"/>
                  <a:pt x="1744133" y="1354667"/>
                </a:cubicBezTo>
                <a:cubicBezTo>
                  <a:pt x="1718733" y="1367367"/>
                  <a:pt x="1703916" y="1373717"/>
                  <a:pt x="1667933" y="1380067"/>
                </a:cubicBezTo>
                <a:cubicBezTo>
                  <a:pt x="1631950" y="1386417"/>
                  <a:pt x="1579033" y="1373717"/>
                  <a:pt x="1528233" y="1392767"/>
                </a:cubicBezTo>
                <a:cubicBezTo>
                  <a:pt x="1477433" y="1411817"/>
                  <a:pt x="1439333" y="1466850"/>
                  <a:pt x="1363133" y="1494367"/>
                </a:cubicBezTo>
                <a:cubicBezTo>
                  <a:pt x="1286933" y="1521884"/>
                  <a:pt x="1100666" y="1538817"/>
                  <a:pt x="1071033" y="1557867"/>
                </a:cubicBezTo>
                <a:cubicBezTo>
                  <a:pt x="1041400" y="1576917"/>
                  <a:pt x="1157816" y="1589617"/>
                  <a:pt x="1185333" y="1608667"/>
                </a:cubicBezTo>
                <a:cubicBezTo>
                  <a:pt x="1212850" y="1627717"/>
                  <a:pt x="1227666" y="1651000"/>
                  <a:pt x="1236133" y="1672167"/>
                </a:cubicBezTo>
                <a:cubicBezTo>
                  <a:pt x="1244600" y="1693334"/>
                  <a:pt x="1248833" y="1714500"/>
                  <a:pt x="1236133" y="1735667"/>
                </a:cubicBezTo>
                <a:cubicBezTo>
                  <a:pt x="1223433" y="1756834"/>
                  <a:pt x="1198033" y="1778000"/>
                  <a:pt x="1159933" y="1799167"/>
                </a:cubicBezTo>
                <a:cubicBezTo>
                  <a:pt x="1121833" y="1820334"/>
                  <a:pt x="1022350" y="1828800"/>
                  <a:pt x="1007533" y="1862667"/>
                </a:cubicBezTo>
                <a:cubicBezTo>
                  <a:pt x="992716" y="1896534"/>
                  <a:pt x="1045633" y="1936750"/>
                  <a:pt x="1071033" y="2002367"/>
                </a:cubicBezTo>
                <a:cubicBezTo>
                  <a:pt x="1096433" y="2067984"/>
                  <a:pt x="1130300" y="2197100"/>
                  <a:pt x="1159933" y="2256367"/>
                </a:cubicBezTo>
                <a:cubicBezTo>
                  <a:pt x="1189566" y="2315634"/>
                  <a:pt x="1240366" y="2328334"/>
                  <a:pt x="1248833" y="2357967"/>
                </a:cubicBezTo>
                <a:cubicBezTo>
                  <a:pt x="1257300" y="2387600"/>
                  <a:pt x="1231900" y="2423584"/>
                  <a:pt x="1210733" y="2434167"/>
                </a:cubicBezTo>
                <a:cubicBezTo>
                  <a:pt x="1189566" y="2444750"/>
                  <a:pt x="1181100" y="2417234"/>
                  <a:pt x="1121833" y="2421467"/>
                </a:cubicBezTo>
                <a:cubicBezTo>
                  <a:pt x="1062566" y="2425700"/>
                  <a:pt x="933450" y="2421467"/>
                  <a:pt x="855133" y="2459567"/>
                </a:cubicBezTo>
                <a:cubicBezTo>
                  <a:pt x="776816" y="2497667"/>
                  <a:pt x="681566" y="2580217"/>
                  <a:pt x="651933" y="2650067"/>
                </a:cubicBezTo>
                <a:cubicBezTo>
                  <a:pt x="622300" y="2719917"/>
                  <a:pt x="645583" y="2806700"/>
                  <a:pt x="677333" y="2878667"/>
                </a:cubicBezTo>
                <a:cubicBezTo>
                  <a:pt x="709083" y="2950634"/>
                  <a:pt x="827616" y="3039534"/>
                  <a:pt x="842433" y="3081867"/>
                </a:cubicBezTo>
                <a:cubicBezTo>
                  <a:pt x="857250" y="3124200"/>
                  <a:pt x="789516" y="3107267"/>
                  <a:pt x="766233" y="3132667"/>
                </a:cubicBezTo>
                <a:cubicBezTo>
                  <a:pt x="742950" y="3158067"/>
                  <a:pt x="732366" y="3206750"/>
                  <a:pt x="702733" y="3234267"/>
                </a:cubicBezTo>
                <a:cubicBezTo>
                  <a:pt x="673100" y="3261784"/>
                  <a:pt x="626533" y="3259667"/>
                  <a:pt x="588433" y="3297767"/>
                </a:cubicBezTo>
                <a:cubicBezTo>
                  <a:pt x="550333" y="3335867"/>
                  <a:pt x="497416" y="3414184"/>
                  <a:pt x="474133" y="3462867"/>
                </a:cubicBezTo>
                <a:cubicBezTo>
                  <a:pt x="450850" y="3511550"/>
                  <a:pt x="448733" y="3541184"/>
                  <a:pt x="448733" y="3589867"/>
                </a:cubicBezTo>
                <a:cubicBezTo>
                  <a:pt x="448733" y="3638550"/>
                  <a:pt x="452966" y="3702050"/>
                  <a:pt x="474133" y="3754967"/>
                </a:cubicBezTo>
                <a:cubicBezTo>
                  <a:pt x="495300" y="3807884"/>
                  <a:pt x="529166" y="3875617"/>
                  <a:pt x="575733" y="3907367"/>
                </a:cubicBezTo>
                <a:cubicBezTo>
                  <a:pt x="622300" y="3939117"/>
                  <a:pt x="734483" y="3928534"/>
                  <a:pt x="753533" y="3945467"/>
                </a:cubicBezTo>
                <a:cubicBezTo>
                  <a:pt x="772583" y="3962400"/>
                  <a:pt x="704850" y="3958167"/>
                  <a:pt x="690033" y="4008967"/>
                </a:cubicBezTo>
                <a:cubicBezTo>
                  <a:pt x="675216" y="4059767"/>
                  <a:pt x="675216" y="4201584"/>
                  <a:pt x="664633" y="4250267"/>
                </a:cubicBezTo>
                <a:cubicBezTo>
                  <a:pt x="654050" y="4298950"/>
                  <a:pt x="666750" y="4279900"/>
                  <a:pt x="626533" y="4301067"/>
                </a:cubicBezTo>
                <a:cubicBezTo>
                  <a:pt x="586316" y="4322234"/>
                  <a:pt x="478366" y="4341284"/>
                  <a:pt x="423333" y="4377267"/>
                </a:cubicBezTo>
                <a:cubicBezTo>
                  <a:pt x="368300" y="4413250"/>
                  <a:pt x="323850" y="4474634"/>
                  <a:pt x="296333" y="4516967"/>
                </a:cubicBezTo>
                <a:cubicBezTo>
                  <a:pt x="268816" y="4559300"/>
                  <a:pt x="294216" y="4622800"/>
                  <a:pt x="258233" y="4631267"/>
                </a:cubicBezTo>
                <a:cubicBezTo>
                  <a:pt x="222250" y="4639734"/>
                  <a:pt x="122766" y="4597400"/>
                  <a:pt x="80433" y="4567767"/>
                </a:cubicBezTo>
                <a:cubicBezTo>
                  <a:pt x="38100" y="4538134"/>
                  <a:pt x="0" y="4438650"/>
                  <a:pt x="4233" y="4453467"/>
                </a:cubicBezTo>
                <a:cubicBezTo>
                  <a:pt x="8466" y="4468284"/>
                  <a:pt x="59266" y="4612217"/>
                  <a:pt x="105833" y="4656667"/>
                </a:cubicBezTo>
                <a:cubicBezTo>
                  <a:pt x="152400" y="4701117"/>
                  <a:pt x="254000" y="4688417"/>
                  <a:pt x="283633" y="4720167"/>
                </a:cubicBezTo>
                <a:cubicBezTo>
                  <a:pt x="313266" y="4751917"/>
                  <a:pt x="254000" y="4806951"/>
                  <a:pt x="283633" y="4847167"/>
                </a:cubicBezTo>
                <a:cubicBezTo>
                  <a:pt x="313266" y="4887383"/>
                  <a:pt x="378883" y="4931834"/>
                  <a:pt x="461433" y="4961467"/>
                </a:cubicBezTo>
                <a:cubicBezTo>
                  <a:pt x="543983" y="4991100"/>
                  <a:pt x="704850" y="5014384"/>
                  <a:pt x="778933" y="5024967"/>
                </a:cubicBezTo>
                <a:cubicBezTo>
                  <a:pt x="853016" y="5035550"/>
                  <a:pt x="861483" y="5001684"/>
                  <a:pt x="905933" y="5024967"/>
                </a:cubicBezTo>
                <a:cubicBezTo>
                  <a:pt x="950383" y="5048250"/>
                  <a:pt x="1028700" y="5124450"/>
                  <a:pt x="1045633" y="5164667"/>
                </a:cubicBezTo>
                <a:cubicBezTo>
                  <a:pt x="1062566" y="5204884"/>
                  <a:pt x="1032933" y="5236634"/>
                  <a:pt x="1007533" y="5266267"/>
                </a:cubicBezTo>
                <a:cubicBezTo>
                  <a:pt x="982133" y="5295900"/>
                  <a:pt x="941916" y="5331884"/>
                  <a:pt x="893233" y="5342467"/>
                </a:cubicBezTo>
                <a:cubicBezTo>
                  <a:pt x="844550" y="5353050"/>
                  <a:pt x="711200" y="5317067"/>
                  <a:pt x="715433" y="5329767"/>
                </a:cubicBezTo>
                <a:cubicBezTo>
                  <a:pt x="719666" y="5342467"/>
                  <a:pt x="865716" y="5408084"/>
                  <a:pt x="918633" y="5418667"/>
                </a:cubicBezTo>
                <a:cubicBezTo>
                  <a:pt x="971550" y="5429250"/>
                  <a:pt x="992716" y="5382684"/>
                  <a:pt x="1032933" y="5393267"/>
                </a:cubicBezTo>
                <a:cubicBezTo>
                  <a:pt x="1073150" y="5403850"/>
                  <a:pt x="1102783" y="5463117"/>
                  <a:pt x="1159933" y="5482167"/>
                </a:cubicBezTo>
                <a:cubicBezTo>
                  <a:pt x="1217083" y="5501217"/>
                  <a:pt x="1305983" y="5501217"/>
                  <a:pt x="1375833" y="5507567"/>
                </a:cubicBezTo>
                <a:cubicBezTo>
                  <a:pt x="1445683" y="5513917"/>
                  <a:pt x="1559983" y="5503334"/>
                  <a:pt x="1579033" y="5520267"/>
                </a:cubicBezTo>
                <a:cubicBezTo>
                  <a:pt x="1598083" y="5537200"/>
                  <a:pt x="1540933" y="5598584"/>
                  <a:pt x="1490133" y="5609167"/>
                </a:cubicBezTo>
                <a:cubicBezTo>
                  <a:pt x="1439333" y="5619750"/>
                  <a:pt x="1291166" y="5571067"/>
                  <a:pt x="1274233" y="5583767"/>
                </a:cubicBezTo>
                <a:cubicBezTo>
                  <a:pt x="1257300" y="5596467"/>
                  <a:pt x="1356783" y="5664200"/>
                  <a:pt x="1388533" y="5685367"/>
                </a:cubicBezTo>
                <a:cubicBezTo>
                  <a:pt x="1420283" y="5706534"/>
                  <a:pt x="1424516" y="5679017"/>
                  <a:pt x="1464733" y="5710767"/>
                </a:cubicBezTo>
                <a:cubicBezTo>
                  <a:pt x="1504950" y="5742517"/>
                  <a:pt x="1551516" y="5835650"/>
                  <a:pt x="1629833" y="5875867"/>
                </a:cubicBezTo>
                <a:cubicBezTo>
                  <a:pt x="1708150" y="5916084"/>
                  <a:pt x="1778000" y="5969000"/>
                  <a:pt x="1934633" y="5952067"/>
                </a:cubicBezTo>
                <a:cubicBezTo>
                  <a:pt x="2091266" y="5935134"/>
                  <a:pt x="2410883" y="5829300"/>
                  <a:pt x="2569633" y="5774267"/>
                </a:cubicBezTo>
                <a:cubicBezTo>
                  <a:pt x="2728383" y="5719234"/>
                  <a:pt x="2821516" y="5628217"/>
                  <a:pt x="2887133" y="5621867"/>
                </a:cubicBezTo>
                <a:cubicBezTo>
                  <a:pt x="2952750" y="5615517"/>
                  <a:pt x="2897716" y="5700184"/>
                  <a:pt x="2963333" y="5736167"/>
                </a:cubicBezTo>
                <a:cubicBezTo>
                  <a:pt x="3028950" y="5772150"/>
                  <a:pt x="3227916" y="5812367"/>
                  <a:pt x="3280833" y="5837767"/>
                </a:cubicBezTo>
                <a:cubicBezTo>
                  <a:pt x="3333750" y="5863167"/>
                  <a:pt x="3272366" y="5867400"/>
                  <a:pt x="3280833" y="5888567"/>
                </a:cubicBezTo>
                <a:cubicBezTo>
                  <a:pt x="3289300" y="5909734"/>
                  <a:pt x="3323166" y="5941484"/>
                  <a:pt x="3331633" y="5964767"/>
                </a:cubicBezTo>
                <a:cubicBezTo>
                  <a:pt x="3340100" y="5988050"/>
                  <a:pt x="3312583" y="6009217"/>
                  <a:pt x="3331633" y="6028267"/>
                </a:cubicBezTo>
                <a:cubicBezTo>
                  <a:pt x="3350683" y="6047317"/>
                  <a:pt x="3416300" y="6064250"/>
                  <a:pt x="3445933" y="6079067"/>
                </a:cubicBezTo>
                <a:cubicBezTo>
                  <a:pt x="3475566" y="6093884"/>
                  <a:pt x="3494616" y="6104467"/>
                  <a:pt x="3509433" y="6117167"/>
                </a:cubicBezTo>
                <a:cubicBezTo>
                  <a:pt x="3524250" y="6129867"/>
                  <a:pt x="3494616" y="6142567"/>
                  <a:pt x="3534833" y="6155267"/>
                </a:cubicBezTo>
                <a:cubicBezTo>
                  <a:pt x="3575050" y="6167967"/>
                  <a:pt x="3649133" y="6216650"/>
                  <a:pt x="3750733" y="6193367"/>
                </a:cubicBezTo>
                <a:cubicBezTo>
                  <a:pt x="3852333" y="6170084"/>
                  <a:pt x="4038600" y="6047317"/>
                  <a:pt x="4144433" y="6015567"/>
                </a:cubicBezTo>
                <a:cubicBezTo>
                  <a:pt x="4250266" y="5983817"/>
                  <a:pt x="4337050" y="6015567"/>
                  <a:pt x="4385733" y="6002867"/>
                </a:cubicBezTo>
                <a:cubicBezTo>
                  <a:pt x="4434416" y="5990167"/>
                  <a:pt x="4413250" y="5949950"/>
                  <a:pt x="4436533" y="5939367"/>
                </a:cubicBezTo>
                <a:cubicBezTo>
                  <a:pt x="4459816" y="5928784"/>
                  <a:pt x="4506383" y="5966884"/>
                  <a:pt x="4525433" y="5939367"/>
                </a:cubicBezTo>
                <a:cubicBezTo>
                  <a:pt x="4544483" y="5911850"/>
                  <a:pt x="4538133" y="5797550"/>
                  <a:pt x="4550833" y="5774267"/>
                </a:cubicBezTo>
                <a:cubicBezTo>
                  <a:pt x="4563533" y="5750984"/>
                  <a:pt x="4588933" y="5812367"/>
                  <a:pt x="4601633" y="5799667"/>
                </a:cubicBezTo>
                <a:cubicBezTo>
                  <a:pt x="4614333" y="5786967"/>
                  <a:pt x="4610100" y="5715000"/>
                  <a:pt x="4627033" y="5698067"/>
                </a:cubicBezTo>
                <a:cubicBezTo>
                  <a:pt x="4643966" y="5681134"/>
                  <a:pt x="4709583" y="5706534"/>
                  <a:pt x="4703233" y="5698067"/>
                </a:cubicBezTo>
                <a:cubicBezTo>
                  <a:pt x="4696883" y="5689600"/>
                  <a:pt x="4591050" y="5666317"/>
                  <a:pt x="4588933" y="5647267"/>
                </a:cubicBezTo>
                <a:cubicBezTo>
                  <a:pt x="4586816" y="5628217"/>
                  <a:pt x="4684183" y="5609167"/>
                  <a:pt x="4690533" y="5583767"/>
                </a:cubicBezTo>
                <a:cubicBezTo>
                  <a:pt x="4696883" y="5558367"/>
                  <a:pt x="4652433" y="5537200"/>
                  <a:pt x="4627033" y="5494867"/>
                </a:cubicBezTo>
                <a:cubicBezTo>
                  <a:pt x="4601633" y="5452534"/>
                  <a:pt x="4546600" y="5367867"/>
                  <a:pt x="4538133" y="5329767"/>
                </a:cubicBezTo>
                <a:cubicBezTo>
                  <a:pt x="4529666" y="5291667"/>
                  <a:pt x="4546600" y="5257800"/>
                  <a:pt x="4576233" y="5266267"/>
                </a:cubicBezTo>
                <a:cubicBezTo>
                  <a:pt x="4605866" y="5274734"/>
                  <a:pt x="4646083" y="5359400"/>
                  <a:pt x="4715933" y="5380567"/>
                </a:cubicBezTo>
                <a:cubicBezTo>
                  <a:pt x="4785783" y="5401734"/>
                  <a:pt x="4904316" y="5420784"/>
                  <a:pt x="4995333" y="5393267"/>
                </a:cubicBezTo>
                <a:cubicBezTo>
                  <a:pt x="5086350" y="5365750"/>
                  <a:pt x="5183716" y="5236634"/>
                  <a:pt x="5262033" y="5215467"/>
                </a:cubicBezTo>
                <a:cubicBezTo>
                  <a:pt x="5340350" y="5194300"/>
                  <a:pt x="5427133" y="5262034"/>
                  <a:pt x="5465233" y="5266267"/>
                </a:cubicBezTo>
                <a:cubicBezTo>
                  <a:pt x="5503333" y="5270500"/>
                  <a:pt x="5490633" y="5240867"/>
                  <a:pt x="5490633" y="5240867"/>
                </a:cubicBezTo>
                <a:cubicBezTo>
                  <a:pt x="5477933" y="5253567"/>
                  <a:pt x="5408083" y="5312834"/>
                  <a:pt x="5389033" y="5342467"/>
                </a:cubicBezTo>
                <a:cubicBezTo>
                  <a:pt x="5369983" y="5372100"/>
                  <a:pt x="5399616" y="5395384"/>
                  <a:pt x="5376333" y="5418667"/>
                </a:cubicBezTo>
                <a:cubicBezTo>
                  <a:pt x="5353050" y="5441950"/>
                  <a:pt x="5285316" y="5446184"/>
                  <a:pt x="5249333" y="5482167"/>
                </a:cubicBezTo>
                <a:cubicBezTo>
                  <a:pt x="5213350" y="5518150"/>
                  <a:pt x="5177366" y="5590117"/>
                  <a:pt x="5160433" y="5634567"/>
                </a:cubicBezTo>
                <a:cubicBezTo>
                  <a:pt x="5143500" y="5679017"/>
                  <a:pt x="5126567" y="5729817"/>
                  <a:pt x="5147733" y="5748867"/>
                </a:cubicBezTo>
                <a:cubicBezTo>
                  <a:pt x="5168899" y="5767917"/>
                  <a:pt x="5217583" y="5776384"/>
                  <a:pt x="5287433" y="5748867"/>
                </a:cubicBezTo>
                <a:cubicBezTo>
                  <a:pt x="5357283" y="5721350"/>
                  <a:pt x="5503333" y="5632450"/>
                  <a:pt x="5566833" y="5583767"/>
                </a:cubicBezTo>
                <a:cubicBezTo>
                  <a:pt x="5630333" y="5535084"/>
                  <a:pt x="5636683" y="5477934"/>
                  <a:pt x="5668433" y="5456767"/>
                </a:cubicBezTo>
                <a:cubicBezTo>
                  <a:pt x="5700183" y="5435600"/>
                  <a:pt x="5725583" y="5471584"/>
                  <a:pt x="5757333" y="5456767"/>
                </a:cubicBezTo>
                <a:cubicBezTo>
                  <a:pt x="5789083" y="5441950"/>
                  <a:pt x="5782733" y="5384800"/>
                  <a:pt x="5858933" y="5367867"/>
                </a:cubicBezTo>
                <a:cubicBezTo>
                  <a:pt x="5935133" y="5350934"/>
                  <a:pt x="6106583" y="5355167"/>
                  <a:pt x="6214533" y="5355167"/>
                </a:cubicBezTo>
                <a:cubicBezTo>
                  <a:pt x="6322483" y="5355167"/>
                  <a:pt x="6417733" y="5378450"/>
                  <a:pt x="6506633" y="5367867"/>
                </a:cubicBezTo>
                <a:cubicBezTo>
                  <a:pt x="6595533" y="5357284"/>
                  <a:pt x="6650566" y="5300134"/>
                  <a:pt x="6747933" y="5291667"/>
                </a:cubicBezTo>
                <a:cubicBezTo>
                  <a:pt x="6845300" y="5283200"/>
                  <a:pt x="6976533" y="5323417"/>
                  <a:pt x="7090833" y="5317067"/>
                </a:cubicBezTo>
                <a:cubicBezTo>
                  <a:pt x="7205133" y="5310717"/>
                  <a:pt x="7340600" y="5259917"/>
                  <a:pt x="7433733" y="5253567"/>
                </a:cubicBezTo>
                <a:cubicBezTo>
                  <a:pt x="7526866" y="5247217"/>
                  <a:pt x="7596716" y="5302250"/>
                  <a:pt x="7649633" y="5278967"/>
                </a:cubicBezTo>
                <a:cubicBezTo>
                  <a:pt x="7702550" y="5255684"/>
                  <a:pt x="7719483" y="5139267"/>
                  <a:pt x="7751233" y="5113867"/>
                </a:cubicBezTo>
                <a:cubicBezTo>
                  <a:pt x="7782983" y="5088467"/>
                  <a:pt x="7818966" y="5149850"/>
                  <a:pt x="7840133" y="5126567"/>
                </a:cubicBezTo>
                <a:cubicBezTo>
                  <a:pt x="7861300" y="5103284"/>
                  <a:pt x="7848600" y="5022850"/>
                  <a:pt x="7878233" y="4974167"/>
                </a:cubicBezTo>
                <a:cubicBezTo>
                  <a:pt x="7907866" y="4925484"/>
                  <a:pt x="7986183" y="4885267"/>
                  <a:pt x="8017933" y="4834467"/>
                </a:cubicBezTo>
                <a:cubicBezTo>
                  <a:pt x="8049683" y="4783667"/>
                  <a:pt x="8060266" y="4709583"/>
                  <a:pt x="8068733" y="4669367"/>
                </a:cubicBezTo>
                <a:cubicBezTo>
                  <a:pt x="8077200" y="4629151"/>
                  <a:pt x="8079316" y="4616450"/>
                  <a:pt x="8068733" y="4593167"/>
                </a:cubicBezTo>
                <a:cubicBezTo>
                  <a:pt x="8058150" y="4569884"/>
                  <a:pt x="8005233" y="4548717"/>
                  <a:pt x="8005233" y="4529667"/>
                </a:cubicBezTo>
                <a:cubicBezTo>
                  <a:pt x="8005233" y="4510617"/>
                  <a:pt x="8070850" y="4512734"/>
                  <a:pt x="8068733" y="4478867"/>
                </a:cubicBezTo>
                <a:cubicBezTo>
                  <a:pt x="8066616" y="4445000"/>
                  <a:pt x="8005233" y="4389967"/>
                  <a:pt x="7992533" y="4326467"/>
                </a:cubicBezTo>
                <a:cubicBezTo>
                  <a:pt x="7979833" y="4262967"/>
                  <a:pt x="8009466" y="4159250"/>
                  <a:pt x="7992533" y="4097867"/>
                </a:cubicBezTo>
                <a:cubicBezTo>
                  <a:pt x="7975600" y="4036484"/>
                  <a:pt x="7907866" y="4004734"/>
                  <a:pt x="7890933" y="3958167"/>
                </a:cubicBezTo>
                <a:cubicBezTo>
                  <a:pt x="7874000" y="3911600"/>
                  <a:pt x="7899400" y="3858683"/>
                  <a:pt x="7890933" y="3818467"/>
                </a:cubicBezTo>
                <a:cubicBezTo>
                  <a:pt x="7882466" y="3778251"/>
                  <a:pt x="7823200" y="3738034"/>
                  <a:pt x="7840133" y="3716867"/>
                </a:cubicBezTo>
                <a:cubicBezTo>
                  <a:pt x="7857066" y="3695700"/>
                  <a:pt x="7960783" y="3706284"/>
                  <a:pt x="7992533" y="3691467"/>
                </a:cubicBezTo>
                <a:cubicBezTo>
                  <a:pt x="8024283" y="3676650"/>
                  <a:pt x="7984066" y="3651250"/>
                  <a:pt x="8030633" y="3627967"/>
                </a:cubicBezTo>
                <a:cubicBezTo>
                  <a:pt x="8077200" y="3604684"/>
                  <a:pt x="8255000" y="3577167"/>
                  <a:pt x="8271933" y="3551767"/>
                </a:cubicBezTo>
                <a:cubicBezTo>
                  <a:pt x="8288866" y="3526367"/>
                  <a:pt x="8157633" y="3507317"/>
                  <a:pt x="8132233" y="3475567"/>
                </a:cubicBezTo>
                <a:cubicBezTo>
                  <a:pt x="8106833" y="3443817"/>
                  <a:pt x="8147050" y="3395134"/>
                  <a:pt x="8119533" y="3361267"/>
                </a:cubicBezTo>
                <a:cubicBezTo>
                  <a:pt x="8092016" y="3327400"/>
                  <a:pt x="7992533" y="3310467"/>
                  <a:pt x="7967133" y="3272367"/>
                </a:cubicBezTo>
                <a:cubicBezTo>
                  <a:pt x="7941733" y="3234267"/>
                  <a:pt x="7975600" y="3155950"/>
                  <a:pt x="7967133" y="3132667"/>
                </a:cubicBezTo>
                <a:cubicBezTo>
                  <a:pt x="7958666" y="3109384"/>
                  <a:pt x="7916333" y="3151717"/>
                  <a:pt x="7916333" y="3132667"/>
                </a:cubicBezTo>
                <a:cubicBezTo>
                  <a:pt x="7916333" y="3113617"/>
                  <a:pt x="7969250" y="3075517"/>
                  <a:pt x="7967133" y="3018367"/>
                </a:cubicBezTo>
                <a:cubicBezTo>
                  <a:pt x="7965016" y="2961217"/>
                  <a:pt x="7937500" y="2853267"/>
                  <a:pt x="7903633" y="2789767"/>
                </a:cubicBezTo>
                <a:cubicBezTo>
                  <a:pt x="7869766" y="2726267"/>
                  <a:pt x="7810499" y="2671234"/>
                  <a:pt x="7763933" y="2637367"/>
                </a:cubicBezTo>
                <a:cubicBezTo>
                  <a:pt x="7717367" y="2603500"/>
                  <a:pt x="7658100" y="2620434"/>
                  <a:pt x="7624233" y="2586567"/>
                </a:cubicBezTo>
                <a:cubicBezTo>
                  <a:pt x="7590366" y="2552700"/>
                  <a:pt x="7588250" y="2470150"/>
                  <a:pt x="7560733" y="2434167"/>
                </a:cubicBezTo>
                <a:cubicBezTo>
                  <a:pt x="7533216" y="2398184"/>
                  <a:pt x="7480300" y="2406650"/>
                  <a:pt x="7459133" y="2370667"/>
                </a:cubicBezTo>
                <a:cubicBezTo>
                  <a:pt x="7437966" y="2334684"/>
                  <a:pt x="7416800" y="2258484"/>
                  <a:pt x="7433733" y="2218267"/>
                </a:cubicBezTo>
                <a:cubicBezTo>
                  <a:pt x="7450666" y="2178050"/>
                  <a:pt x="7543800" y="2156884"/>
                  <a:pt x="7560733" y="2129367"/>
                </a:cubicBezTo>
                <a:cubicBezTo>
                  <a:pt x="7577666" y="2101850"/>
                  <a:pt x="7522633" y="2072217"/>
                  <a:pt x="7535333" y="2053167"/>
                </a:cubicBezTo>
                <a:cubicBezTo>
                  <a:pt x="7548033" y="2034117"/>
                  <a:pt x="7624233" y="2044700"/>
                  <a:pt x="7636933" y="2015067"/>
                </a:cubicBezTo>
                <a:cubicBezTo>
                  <a:pt x="7649633" y="1985434"/>
                  <a:pt x="7628466" y="1902884"/>
                  <a:pt x="7611533" y="1875367"/>
                </a:cubicBezTo>
                <a:cubicBezTo>
                  <a:pt x="7594600" y="1847850"/>
                  <a:pt x="7562850" y="1862667"/>
                  <a:pt x="7535333" y="1849967"/>
                </a:cubicBezTo>
                <a:cubicBezTo>
                  <a:pt x="7507816" y="1837267"/>
                  <a:pt x="7433733" y="1811867"/>
                  <a:pt x="7446433" y="1799167"/>
                </a:cubicBezTo>
                <a:cubicBezTo>
                  <a:pt x="7459133" y="1786467"/>
                  <a:pt x="7564966" y="1794934"/>
                  <a:pt x="7611533" y="1773767"/>
                </a:cubicBezTo>
                <a:cubicBezTo>
                  <a:pt x="7658100" y="1752600"/>
                  <a:pt x="7732183" y="1689100"/>
                  <a:pt x="7725833" y="1672167"/>
                </a:cubicBezTo>
                <a:cubicBezTo>
                  <a:pt x="7719483" y="1655234"/>
                  <a:pt x="7626350" y="1678517"/>
                  <a:pt x="7573433" y="1672167"/>
                </a:cubicBezTo>
                <a:cubicBezTo>
                  <a:pt x="7520516" y="1665817"/>
                  <a:pt x="7454900" y="1646767"/>
                  <a:pt x="7408333" y="1634067"/>
                </a:cubicBezTo>
                <a:cubicBezTo>
                  <a:pt x="7361766" y="1621367"/>
                  <a:pt x="7334249" y="1625600"/>
                  <a:pt x="7294033" y="1595967"/>
                </a:cubicBezTo>
                <a:cubicBezTo>
                  <a:pt x="7253817" y="1566334"/>
                  <a:pt x="7215716" y="1494367"/>
                  <a:pt x="7167033" y="1456267"/>
                </a:cubicBezTo>
                <a:cubicBezTo>
                  <a:pt x="7118350" y="1418167"/>
                  <a:pt x="7035800" y="1390650"/>
                  <a:pt x="7001933" y="1367367"/>
                </a:cubicBezTo>
                <a:cubicBezTo>
                  <a:pt x="6968066" y="1344084"/>
                  <a:pt x="6993466" y="1329267"/>
                  <a:pt x="6963833" y="1316567"/>
                </a:cubicBezTo>
                <a:cubicBezTo>
                  <a:pt x="6934200" y="1303867"/>
                  <a:pt x="6864350" y="1310217"/>
                  <a:pt x="6824133" y="1291167"/>
                </a:cubicBezTo>
                <a:cubicBezTo>
                  <a:pt x="6783916" y="1272117"/>
                  <a:pt x="6773333" y="1231900"/>
                  <a:pt x="6722533" y="1202267"/>
                </a:cubicBezTo>
                <a:cubicBezTo>
                  <a:pt x="6671733" y="1172634"/>
                  <a:pt x="6578600" y="1130300"/>
                  <a:pt x="6519333" y="1113367"/>
                </a:cubicBezTo>
                <a:cubicBezTo>
                  <a:pt x="6460066" y="1096434"/>
                  <a:pt x="6402916" y="1109134"/>
                  <a:pt x="6366933" y="1100667"/>
                </a:cubicBezTo>
                <a:cubicBezTo>
                  <a:pt x="6330950" y="1092200"/>
                  <a:pt x="6314016" y="1092200"/>
                  <a:pt x="6303433" y="1062567"/>
                </a:cubicBezTo>
                <a:cubicBezTo>
                  <a:pt x="6292850" y="1032934"/>
                  <a:pt x="6314016" y="946150"/>
                  <a:pt x="6303433" y="922867"/>
                </a:cubicBezTo>
                <a:cubicBezTo>
                  <a:pt x="6292850" y="899584"/>
                  <a:pt x="6301316" y="933450"/>
                  <a:pt x="6239933" y="922867"/>
                </a:cubicBezTo>
                <a:cubicBezTo>
                  <a:pt x="6178550" y="912284"/>
                  <a:pt x="6013450" y="878417"/>
                  <a:pt x="5935133" y="859367"/>
                </a:cubicBezTo>
                <a:cubicBezTo>
                  <a:pt x="5856816" y="840317"/>
                  <a:pt x="5816600" y="812800"/>
                  <a:pt x="5770033" y="808567"/>
                </a:cubicBezTo>
                <a:cubicBezTo>
                  <a:pt x="5723466" y="804334"/>
                  <a:pt x="5689600" y="842434"/>
                  <a:pt x="5655733" y="833967"/>
                </a:cubicBezTo>
                <a:cubicBezTo>
                  <a:pt x="5621866" y="825500"/>
                  <a:pt x="5611283" y="770467"/>
                  <a:pt x="5566833" y="757767"/>
                </a:cubicBezTo>
                <a:cubicBezTo>
                  <a:pt x="5522383" y="745067"/>
                  <a:pt x="5456766" y="751417"/>
                  <a:pt x="5389033" y="757767"/>
                </a:cubicBezTo>
                <a:cubicBezTo>
                  <a:pt x="5321300" y="764117"/>
                  <a:pt x="5238750" y="793750"/>
                  <a:pt x="5160433" y="795867"/>
                </a:cubicBezTo>
                <a:cubicBezTo>
                  <a:pt x="5082116" y="797984"/>
                  <a:pt x="4963583" y="762000"/>
                  <a:pt x="4919133" y="770467"/>
                </a:cubicBezTo>
                <a:cubicBezTo>
                  <a:pt x="4874683" y="778934"/>
                  <a:pt x="4927600" y="833967"/>
                  <a:pt x="4893733" y="846667"/>
                </a:cubicBezTo>
                <a:cubicBezTo>
                  <a:pt x="4859866" y="859367"/>
                  <a:pt x="4773083" y="842434"/>
                  <a:pt x="4715933" y="846667"/>
                </a:cubicBezTo>
                <a:cubicBezTo>
                  <a:pt x="4658783" y="850900"/>
                  <a:pt x="4586816" y="882650"/>
                  <a:pt x="4550833" y="872067"/>
                </a:cubicBezTo>
                <a:cubicBezTo>
                  <a:pt x="4514850" y="861484"/>
                  <a:pt x="4514850" y="804334"/>
                  <a:pt x="4500033" y="783167"/>
                </a:cubicBezTo>
                <a:cubicBezTo>
                  <a:pt x="4485216" y="762000"/>
                  <a:pt x="4453466" y="795867"/>
                  <a:pt x="4461933" y="745067"/>
                </a:cubicBezTo>
                <a:cubicBezTo>
                  <a:pt x="4470400" y="694267"/>
                  <a:pt x="4548716" y="524934"/>
                  <a:pt x="4550833" y="478367"/>
                </a:cubicBezTo>
                <a:cubicBezTo>
                  <a:pt x="4552950" y="431800"/>
                  <a:pt x="4497916" y="436034"/>
                  <a:pt x="4474633" y="465667"/>
                </a:cubicBezTo>
                <a:cubicBezTo>
                  <a:pt x="4451350" y="495300"/>
                  <a:pt x="4436533" y="624417"/>
                  <a:pt x="4411133" y="656167"/>
                </a:cubicBezTo>
                <a:cubicBezTo>
                  <a:pt x="4385733" y="687917"/>
                  <a:pt x="4322233" y="656167"/>
                  <a:pt x="4322233" y="656167"/>
                </a:cubicBezTo>
                <a:cubicBezTo>
                  <a:pt x="4279900" y="656167"/>
                  <a:pt x="4216400" y="639234"/>
                  <a:pt x="4157133" y="656167"/>
                </a:cubicBezTo>
                <a:cubicBezTo>
                  <a:pt x="4097866" y="673100"/>
                  <a:pt x="4019550" y="702734"/>
                  <a:pt x="3966633" y="757767"/>
                </a:cubicBezTo>
                <a:cubicBezTo>
                  <a:pt x="3913716" y="812800"/>
                  <a:pt x="3873500" y="916517"/>
                  <a:pt x="3839633" y="986367"/>
                </a:cubicBezTo>
                <a:cubicBezTo>
                  <a:pt x="3805766" y="1056217"/>
                  <a:pt x="3782483" y="1143000"/>
                  <a:pt x="3763433" y="1176867"/>
                </a:cubicBezTo>
                <a:cubicBezTo>
                  <a:pt x="3744383" y="1210734"/>
                  <a:pt x="3740150" y="1176867"/>
                  <a:pt x="3725333" y="1189567"/>
                </a:cubicBezTo>
                <a:cubicBezTo>
                  <a:pt x="3710516" y="1202267"/>
                  <a:pt x="3689350" y="1242484"/>
                  <a:pt x="3674533" y="1253067"/>
                </a:cubicBezTo>
                <a:cubicBezTo>
                  <a:pt x="3659716" y="1263650"/>
                  <a:pt x="3693583" y="1348317"/>
                  <a:pt x="3636433" y="1214967"/>
                </a:cubicBezTo>
                <a:close/>
              </a:path>
            </a:pathLst>
          </a:custGeom>
          <a:blipFill>
            <a:blip r:embed="rId2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7" name="Image 126" descr="13d74e64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642910" y="3571876"/>
            <a:ext cx="2214546" cy="1655373"/>
          </a:xfrm>
          <a:prstGeom prst="rect">
            <a:avLst/>
          </a:prstGeom>
        </p:spPr>
      </p:pic>
      <p:pic>
        <p:nvPicPr>
          <p:cNvPr id="128" name="Picture 3" descr="H:\toute les images\animeaux\Animeaux de la ferme\souris21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143240" y="2786058"/>
            <a:ext cx="1093001" cy="2143140"/>
          </a:xfrm>
          <a:prstGeom prst="rect">
            <a:avLst/>
          </a:prstGeom>
          <a:noFill/>
        </p:spPr>
      </p:pic>
      <p:sp>
        <p:nvSpPr>
          <p:cNvPr id="129" name="Forme libre 128"/>
          <p:cNvSpPr/>
          <p:nvPr/>
        </p:nvSpPr>
        <p:spPr>
          <a:xfrm>
            <a:off x="4429124" y="0"/>
            <a:ext cx="4025847" cy="6132160"/>
          </a:xfrm>
          <a:custGeom>
            <a:avLst/>
            <a:gdLst>
              <a:gd name="connsiteX0" fmla="*/ 21167 w 3699934"/>
              <a:gd name="connsiteY0" fmla="*/ 2457450 h 5221817"/>
              <a:gd name="connsiteX1" fmla="*/ 21167 w 3699934"/>
              <a:gd name="connsiteY1" fmla="*/ 3689350 h 5221817"/>
              <a:gd name="connsiteX2" fmla="*/ 8467 w 3699934"/>
              <a:gd name="connsiteY2" fmla="*/ 4794250 h 5221817"/>
              <a:gd name="connsiteX3" fmla="*/ 21167 w 3699934"/>
              <a:gd name="connsiteY3" fmla="*/ 5124450 h 5221817"/>
              <a:gd name="connsiteX4" fmla="*/ 8467 w 3699934"/>
              <a:gd name="connsiteY4" fmla="*/ 5099050 h 5221817"/>
              <a:gd name="connsiteX5" fmla="*/ 71967 w 3699934"/>
              <a:gd name="connsiteY5" fmla="*/ 5111750 h 5221817"/>
              <a:gd name="connsiteX6" fmla="*/ 237067 w 3699934"/>
              <a:gd name="connsiteY6" fmla="*/ 5022850 h 5221817"/>
              <a:gd name="connsiteX7" fmla="*/ 605367 w 3699934"/>
              <a:gd name="connsiteY7" fmla="*/ 4959350 h 5221817"/>
              <a:gd name="connsiteX8" fmla="*/ 1253067 w 3699934"/>
              <a:gd name="connsiteY8" fmla="*/ 4997450 h 5221817"/>
              <a:gd name="connsiteX9" fmla="*/ 2218267 w 3699934"/>
              <a:gd name="connsiteY9" fmla="*/ 5137150 h 5221817"/>
              <a:gd name="connsiteX10" fmla="*/ 2980267 w 3699934"/>
              <a:gd name="connsiteY10" fmla="*/ 5213350 h 5221817"/>
              <a:gd name="connsiteX11" fmla="*/ 3386667 w 3699934"/>
              <a:gd name="connsiteY11" fmla="*/ 5187950 h 5221817"/>
              <a:gd name="connsiteX12" fmla="*/ 3551767 w 3699934"/>
              <a:gd name="connsiteY12" fmla="*/ 5162550 h 5221817"/>
              <a:gd name="connsiteX13" fmla="*/ 3551767 w 3699934"/>
              <a:gd name="connsiteY13" fmla="*/ 5162550 h 5221817"/>
              <a:gd name="connsiteX14" fmla="*/ 3640667 w 3699934"/>
              <a:gd name="connsiteY14" fmla="*/ 4324350 h 5221817"/>
              <a:gd name="connsiteX15" fmla="*/ 3691467 w 3699934"/>
              <a:gd name="connsiteY15" fmla="*/ 3486150 h 5221817"/>
              <a:gd name="connsiteX16" fmla="*/ 3691467 w 3699934"/>
              <a:gd name="connsiteY16" fmla="*/ 2444750 h 5221817"/>
              <a:gd name="connsiteX17" fmla="*/ 3666067 w 3699934"/>
              <a:gd name="connsiteY17" fmla="*/ 1352550 h 5221817"/>
              <a:gd name="connsiteX18" fmla="*/ 3589867 w 3699934"/>
              <a:gd name="connsiteY18" fmla="*/ 463550 h 5221817"/>
              <a:gd name="connsiteX19" fmla="*/ 3539067 w 3699934"/>
              <a:gd name="connsiteY19" fmla="*/ 146050 h 5221817"/>
              <a:gd name="connsiteX20" fmla="*/ 3539067 w 3699934"/>
              <a:gd name="connsiteY20" fmla="*/ 146050 h 5221817"/>
              <a:gd name="connsiteX21" fmla="*/ 3462867 w 3699934"/>
              <a:gd name="connsiteY21" fmla="*/ 146050 h 5221817"/>
              <a:gd name="connsiteX22" fmla="*/ 3221567 w 3699934"/>
              <a:gd name="connsiteY22" fmla="*/ 184150 h 5221817"/>
              <a:gd name="connsiteX23" fmla="*/ 2764367 w 3699934"/>
              <a:gd name="connsiteY23" fmla="*/ 171450 h 5221817"/>
              <a:gd name="connsiteX24" fmla="*/ 1545167 w 3699934"/>
              <a:gd name="connsiteY24" fmla="*/ 69850 h 5221817"/>
              <a:gd name="connsiteX25" fmla="*/ 783167 w 3699934"/>
              <a:gd name="connsiteY25" fmla="*/ 6350 h 5221817"/>
              <a:gd name="connsiteX26" fmla="*/ 325967 w 3699934"/>
              <a:gd name="connsiteY26" fmla="*/ 31750 h 5221817"/>
              <a:gd name="connsiteX27" fmla="*/ 135467 w 3699934"/>
              <a:gd name="connsiteY27" fmla="*/ 95250 h 5221817"/>
              <a:gd name="connsiteX28" fmla="*/ 21167 w 3699934"/>
              <a:gd name="connsiteY28" fmla="*/ 158750 h 5221817"/>
              <a:gd name="connsiteX29" fmla="*/ 21167 w 3699934"/>
              <a:gd name="connsiteY29" fmla="*/ 196850 h 5221817"/>
              <a:gd name="connsiteX30" fmla="*/ 33867 w 3699934"/>
              <a:gd name="connsiteY30" fmla="*/ 984250 h 5221817"/>
              <a:gd name="connsiteX31" fmla="*/ 21167 w 3699934"/>
              <a:gd name="connsiteY31" fmla="*/ 1860550 h 5221817"/>
              <a:gd name="connsiteX32" fmla="*/ 21167 w 3699934"/>
              <a:gd name="connsiteY32" fmla="*/ 2457450 h 52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99934" h="5221817">
                <a:moveTo>
                  <a:pt x="21167" y="2457450"/>
                </a:moveTo>
                <a:cubicBezTo>
                  <a:pt x="21167" y="2762250"/>
                  <a:pt x="23284" y="3299883"/>
                  <a:pt x="21167" y="3689350"/>
                </a:cubicBezTo>
                <a:cubicBezTo>
                  <a:pt x="19050" y="4078817"/>
                  <a:pt x="8467" y="4555067"/>
                  <a:pt x="8467" y="4794250"/>
                </a:cubicBezTo>
                <a:cubicBezTo>
                  <a:pt x="8467" y="5033433"/>
                  <a:pt x="21167" y="5073650"/>
                  <a:pt x="21167" y="5124450"/>
                </a:cubicBezTo>
                <a:cubicBezTo>
                  <a:pt x="21167" y="5175250"/>
                  <a:pt x="0" y="5101167"/>
                  <a:pt x="8467" y="5099050"/>
                </a:cubicBezTo>
                <a:cubicBezTo>
                  <a:pt x="16934" y="5096933"/>
                  <a:pt x="33867" y="5124450"/>
                  <a:pt x="71967" y="5111750"/>
                </a:cubicBezTo>
                <a:cubicBezTo>
                  <a:pt x="110067" y="5099050"/>
                  <a:pt x="148167" y="5048250"/>
                  <a:pt x="237067" y="5022850"/>
                </a:cubicBezTo>
                <a:cubicBezTo>
                  <a:pt x="325967" y="4997450"/>
                  <a:pt x="436034" y="4963583"/>
                  <a:pt x="605367" y="4959350"/>
                </a:cubicBezTo>
                <a:cubicBezTo>
                  <a:pt x="774700" y="4955117"/>
                  <a:pt x="984250" y="4967817"/>
                  <a:pt x="1253067" y="4997450"/>
                </a:cubicBezTo>
                <a:cubicBezTo>
                  <a:pt x="1521884" y="5027083"/>
                  <a:pt x="1930400" y="5101167"/>
                  <a:pt x="2218267" y="5137150"/>
                </a:cubicBezTo>
                <a:cubicBezTo>
                  <a:pt x="2506134" y="5173133"/>
                  <a:pt x="2785534" y="5204883"/>
                  <a:pt x="2980267" y="5213350"/>
                </a:cubicBezTo>
                <a:cubicBezTo>
                  <a:pt x="3175000" y="5221817"/>
                  <a:pt x="3291417" y="5196417"/>
                  <a:pt x="3386667" y="5187950"/>
                </a:cubicBezTo>
                <a:cubicBezTo>
                  <a:pt x="3481917" y="5179483"/>
                  <a:pt x="3551767" y="5162550"/>
                  <a:pt x="3551767" y="5162550"/>
                </a:cubicBezTo>
                <a:lnTo>
                  <a:pt x="3551767" y="5162550"/>
                </a:lnTo>
                <a:cubicBezTo>
                  <a:pt x="3566584" y="5022850"/>
                  <a:pt x="3617384" y="4603750"/>
                  <a:pt x="3640667" y="4324350"/>
                </a:cubicBezTo>
                <a:cubicBezTo>
                  <a:pt x="3663950" y="4044950"/>
                  <a:pt x="3683000" y="3799417"/>
                  <a:pt x="3691467" y="3486150"/>
                </a:cubicBezTo>
                <a:cubicBezTo>
                  <a:pt x="3699934" y="3172883"/>
                  <a:pt x="3695700" y="2800350"/>
                  <a:pt x="3691467" y="2444750"/>
                </a:cubicBezTo>
                <a:cubicBezTo>
                  <a:pt x="3687234" y="2089150"/>
                  <a:pt x="3683000" y="1682750"/>
                  <a:pt x="3666067" y="1352550"/>
                </a:cubicBezTo>
                <a:cubicBezTo>
                  <a:pt x="3649134" y="1022350"/>
                  <a:pt x="3611034" y="664633"/>
                  <a:pt x="3589867" y="463550"/>
                </a:cubicBezTo>
                <a:cubicBezTo>
                  <a:pt x="3568700" y="262467"/>
                  <a:pt x="3539067" y="146050"/>
                  <a:pt x="3539067" y="146050"/>
                </a:cubicBezTo>
                <a:lnTo>
                  <a:pt x="3539067" y="146050"/>
                </a:lnTo>
                <a:cubicBezTo>
                  <a:pt x="3526367" y="146050"/>
                  <a:pt x="3515784" y="139700"/>
                  <a:pt x="3462867" y="146050"/>
                </a:cubicBezTo>
                <a:cubicBezTo>
                  <a:pt x="3409950" y="152400"/>
                  <a:pt x="3337984" y="179917"/>
                  <a:pt x="3221567" y="184150"/>
                </a:cubicBezTo>
                <a:lnTo>
                  <a:pt x="2764367" y="171450"/>
                </a:lnTo>
                <a:cubicBezTo>
                  <a:pt x="2484967" y="152400"/>
                  <a:pt x="1545167" y="69850"/>
                  <a:pt x="1545167" y="69850"/>
                </a:cubicBezTo>
                <a:cubicBezTo>
                  <a:pt x="1214967" y="42333"/>
                  <a:pt x="986367" y="12700"/>
                  <a:pt x="783167" y="6350"/>
                </a:cubicBezTo>
                <a:cubicBezTo>
                  <a:pt x="579967" y="0"/>
                  <a:pt x="433917" y="16933"/>
                  <a:pt x="325967" y="31750"/>
                </a:cubicBezTo>
                <a:cubicBezTo>
                  <a:pt x="218017" y="46567"/>
                  <a:pt x="186267" y="74083"/>
                  <a:pt x="135467" y="95250"/>
                </a:cubicBezTo>
                <a:cubicBezTo>
                  <a:pt x="84667" y="116417"/>
                  <a:pt x="40217" y="141817"/>
                  <a:pt x="21167" y="158750"/>
                </a:cubicBezTo>
                <a:cubicBezTo>
                  <a:pt x="2117" y="175683"/>
                  <a:pt x="19050" y="59267"/>
                  <a:pt x="21167" y="196850"/>
                </a:cubicBezTo>
                <a:cubicBezTo>
                  <a:pt x="23284" y="334433"/>
                  <a:pt x="33867" y="706967"/>
                  <a:pt x="33867" y="984250"/>
                </a:cubicBezTo>
                <a:cubicBezTo>
                  <a:pt x="33867" y="1261533"/>
                  <a:pt x="23284" y="1617133"/>
                  <a:pt x="21167" y="1860550"/>
                </a:cubicBezTo>
                <a:cubicBezTo>
                  <a:pt x="19050" y="2103967"/>
                  <a:pt x="21167" y="2152650"/>
                  <a:pt x="21167" y="2457450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On fredonne "Douce France"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En cueillant des radis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Une nouvelle d'importance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C'est qu'le chêne a grandi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Dans la maison d'vacances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On s'envie d'être en vie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Tant que les souris dansent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Le chat qui dort sourit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0" name="Forme libre 129"/>
          <p:cNvSpPr/>
          <p:nvPr/>
        </p:nvSpPr>
        <p:spPr>
          <a:xfrm>
            <a:off x="4536000" y="0"/>
            <a:ext cx="4025847" cy="6132160"/>
          </a:xfrm>
          <a:custGeom>
            <a:avLst/>
            <a:gdLst>
              <a:gd name="connsiteX0" fmla="*/ 21167 w 3699934"/>
              <a:gd name="connsiteY0" fmla="*/ 2457450 h 5221817"/>
              <a:gd name="connsiteX1" fmla="*/ 21167 w 3699934"/>
              <a:gd name="connsiteY1" fmla="*/ 3689350 h 5221817"/>
              <a:gd name="connsiteX2" fmla="*/ 8467 w 3699934"/>
              <a:gd name="connsiteY2" fmla="*/ 4794250 h 5221817"/>
              <a:gd name="connsiteX3" fmla="*/ 21167 w 3699934"/>
              <a:gd name="connsiteY3" fmla="*/ 5124450 h 5221817"/>
              <a:gd name="connsiteX4" fmla="*/ 8467 w 3699934"/>
              <a:gd name="connsiteY4" fmla="*/ 5099050 h 5221817"/>
              <a:gd name="connsiteX5" fmla="*/ 71967 w 3699934"/>
              <a:gd name="connsiteY5" fmla="*/ 5111750 h 5221817"/>
              <a:gd name="connsiteX6" fmla="*/ 237067 w 3699934"/>
              <a:gd name="connsiteY6" fmla="*/ 5022850 h 5221817"/>
              <a:gd name="connsiteX7" fmla="*/ 605367 w 3699934"/>
              <a:gd name="connsiteY7" fmla="*/ 4959350 h 5221817"/>
              <a:gd name="connsiteX8" fmla="*/ 1253067 w 3699934"/>
              <a:gd name="connsiteY8" fmla="*/ 4997450 h 5221817"/>
              <a:gd name="connsiteX9" fmla="*/ 2218267 w 3699934"/>
              <a:gd name="connsiteY9" fmla="*/ 5137150 h 5221817"/>
              <a:gd name="connsiteX10" fmla="*/ 2980267 w 3699934"/>
              <a:gd name="connsiteY10" fmla="*/ 5213350 h 5221817"/>
              <a:gd name="connsiteX11" fmla="*/ 3386667 w 3699934"/>
              <a:gd name="connsiteY11" fmla="*/ 5187950 h 5221817"/>
              <a:gd name="connsiteX12" fmla="*/ 3551767 w 3699934"/>
              <a:gd name="connsiteY12" fmla="*/ 5162550 h 5221817"/>
              <a:gd name="connsiteX13" fmla="*/ 3551767 w 3699934"/>
              <a:gd name="connsiteY13" fmla="*/ 5162550 h 5221817"/>
              <a:gd name="connsiteX14" fmla="*/ 3640667 w 3699934"/>
              <a:gd name="connsiteY14" fmla="*/ 4324350 h 5221817"/>
              <a:gd name="connsiteX15" fmla="*/ 3691467 w 3699934"/>
              <a:gd name="connsiteY15" fmla="*/ 3486150 h 5221817"/>
              <a:gd name="connsiteX16" fmla="*/ 3691467 w 3699934"/>
              <a:gd name="connsiteY16" fmla="*/ 2444750 h 5221817"/>
              <a:gd name="connsiteX17" fmla="*/ 3666067 w 3699934"/>
              <a:gd name="connsiteY17" fmla="*/ 1352550 h 5221817"/>
              <a:gd name="connsiteX18" fmla="*/ 3589867 w 3699934"/>
              <a:gd name="connsiteY18" fmla="*/ 463550 h 5221817"/>
              <a:gd name="connsiteX19" fmla="*/ 3539067 w 3699934"/>
              <a:gd name="connsiteY19" fmla="*/ 146050 h 5221817"/>
              <a:gd name="connsiteX20" fmla="*/ 3539067 w 3699934"/>
              <a:gd name="connsiteY20" fmla="*/ 146050 h 5221817"/>
              <a:gd name="connsiteX21" fmla="*/ 3462867 w 3699934"/>
              <a:gd name="connsiteY21" fmla="*/ 146050 h 5221817"/>
              <a:gd name="connsiteX22" fmla="*/ 3221567 w 3699934"/>
              <a:gd name="connsiteY22" fmla="*/ 184150 h 5221817"/>
              <a:gd name="connsiteX23" fmla="*/ 2764367 w 3699934"/>
              <a:gd name="connsiteY23" fmla="*/ 171450 h 5221817"/>
              <a:gd name="connsiteX24" fmla="*/ 1545167 w 3699934"/>
              <a:gd name="connsiteY24" fmla="*/ 69850 h 5221817"/>
              <a:gd name="connsiteX25" fmla="*/ 783167 w 3699934"/>
              <a:gd name="connsiteY25" fmla="*/ 6350 h 5221817"/>
              <a:gd name="connsiteX26" fmla="*/ 325967 w 3699934"/>
              <a:gd name="connsiteY26" fmla="*/ 31750 h 5221817"/>
              <a:gd name="connsiteX27" fmla="*/ 135467 w 3699934"/>
              <a:gd name="connsiteY27" fmla="*/ 95250 h 5221817"/>
              <a:gd name="connsiteX28" fmla="*/ 21167 w 3699934"/>
              <a:gd name="connsiteY28" fmla="*/ 158750 h 5221817"/>
              <a:gd name="connsiteX29" fmla="*/ 21167 w 3699934"/>
              <a:gd name="connsiteY29" fmla="*/ 196850 h 5221817"/>
              <a:gd name="connsiteX30" fmla="*/ 33867 w 3699934"/>
              <a:gd name="connsiteY30" fmla="*/ 984250 h 5221817"/>
              <a:gd name="connsiteX31" fmla="*/ 21167 w 3699934"/>
              <a:gd name="connsiteY31" fmla="*/ 1860550 h 5221817"/>
              <a:gd name="connsiteX32" fmla="*/ 21167 w 3699934"/>
              <a:gd name="connsiteY32" fmla="*/ 2457450 h 52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99934" h="5221817">
                <a:moveTo>
                  <a:pt x="21167" y="2457450"/>
                </a:moveTo>
                <a:cubicBezTo>
                  <a:pt x="21167" y="2762250"/>
                  <a:pt x="23284" y="3299883"/>
                  <a:pt x="21167" y="3689350"/>
                </a:cubicBezTo>
                <a:cubicBezTo>
                  <a:pt x="19050" y="4078817"/>
                  <a:pt x="8467" y="4555067"/>
                  <a:pt x="8467" y="4794250"/>
                </a:cubicBezTo>
                <a:cubicBezTo>
                  <a:pt x="8467" y="5033433"/>
                  <a:pt x="21167" y="5073650"/>
                  <a:pt x="21167" y="5124450"/>
                </a:cubicBezTo>
                <a:cubicBezTo>
                  <a:pt x="21167" y="5175250"/>
                  <a:pt x="0" y="5101167"/>
                  <a:pt x="8467" y="5099050"/>
                </a:cubicBezTo>
                <a:cubicBezTo>
                  <a:pt x="16934" y="5096933"/>
                  <a:pt x="33867" y="5124450"/>
                  <a:pt x="71967" y="5111750"/>
                </a:cubicBezTo>
                <a:cubicBezTo>
                  <a:pt x="110067" y="5099050"/>
                  <a:pt x="148167" y="5048250"/>
                  <a:pt x="237067" y="5022850"/>
                </a:cubicBezTo>
                <a:cubicBezTo>
                  <a:pt x="325967" y="4997450"/>
                  <a:pt x="436034" y="4963583"/>
                  <a:pt x="605367" y="4959350"/>
                </a:cubicBezTo>
                <a:cubicBezTo>
                  <a:pt x="774700" y="4955117"/>
                  <a:pt x="984250" y="4967817"/>
                  <a:pt x="1253067" y="4997450"/>
                </a:cubicBezTo>
                <a:cubicBezTo>
                  <a:pt x="1521884" y="5027083"/>
                  <a:pt x="1930400" y="5101167"/>
                  <a:pt x="2218267" y="5137150"/>
                </a:cubicBezTo>
                <a:cubicBezTo>
                  <a:pt x="2506134" y="5173133"/>
                  <a:pt x="2785534" y="5204883"/>
                  <a:pt x="2980267" y="5213350"/>
                </a:cubicBezTo>
                <a:cubicBezTo>
                  <a:pt x="3175000" y="5221817"/>
                  <a:pt x="3291417" y="5196417"/>
                  <a:pt x="3386667" y="5187950"/>
                </a:cubicBezTo>
                <a:cubicBezTo>
                  <a:pt x="3481917" y="5179483"/>
                  <a:pt x="3551767" y="5162550"/>
                  <a:pt x="3551767" y="5162550"/>
                </a:cubicBezTo>
                <a:lnTo>
                  <a:pt x="3551767" y="5162550"/>
                </a:lnTo>
                <a:cubicBezTo>
                  <a:pt x="3566584" y="5022850"/>
                  <a:pt x="3617384" y="4603750"/>
                  <a:pt x="3640667" y="4324350"/>
                </a:cubicBezTo>
                <a:cubicBezTo>
                  <a:pt x="3663950" y="4044950"/>
                  <a:pt x="3683000" y="3799417"/>
                  <a:pt x="3691467" y="3486150"/>
                </a:cubicBezTo>
                <a:cubicBezTo>
                  <a:pt x="3699934" y="3172883"/>
                  <a:pt x="3695700" y="2800350"/>
                  <a:pt x="3691467" y="2444750"/>
                </a:cubicBezTo>
                <a:cubicBezTo>
                  <a:pt x="3687234" y="2089150"/>
                  <a:pt x="3683000" y="1682750"/>
                  <a:pt x="3666067" y="1352550"/>
                </a:cubicBezTo>
                <a:cubicBezTo>
                  <a:pt x="3649134" y="1022350"/>
                  <a:pt x="3611034" y="664633"/>
                  <a:pt x="3589867" y="463550"/>
                </a:cubicBezTo>
                <a:cubicBezTo>
                  <a:pt x="3568700" y="262467"/>
                  <a:pt x="3539067" y="146050"/>
                  <a:pt x="3539067" y="146050"/>
                </a:cubicBezTo>
                <a:lnTo>
                  <a:pt x="3539067" y="146050"/>
                </a:lnTo>
                <a:cubicBezTo>
                  <a:pt x="3526367" y="146050"/>
                  <a:pt x="3515784" y="139700"/>
                  <a:pt x="3462867" y="146050"/>
                </a:cubicBezTo>
                <a:cubicBezTo>
                  <a:pt x="3409950" y="152400"/>
                  <a:pt x="3337984" y="179917"/>
                  <a:pt x="3221567" y="184150"/>
                </a:cubicBezTo>
                <a:lnTo>
                  <a:pt x="2764367" y="171450"/>
                </a:lnTo>
                <a:cubicBezTo>
                  <a:pt x="2484967" y="152400"/>
                  <a:pt x="1545167" y="69850"/>
                  <a:pt x="1545167" y="69850"/>
                </a:cubicBezTo>
                <a:cubicBezTo>
                  <a:pt x="1214967" y="42333"/>
                  <a:pt x="986367" y="12700"/>
                  <a:pt x="783167" y="6350"/>
                </a:cubicBezTo>
                <a:cubicBezTo>
                  <a:pt x="579967" y="0"/>
                  <a:pt x="433917" y="16933"/>
                  <a:pt x="325967" y="31750"/>
                </a:cubicBezTo>
                <a:cubicBezTo>
                  <a:pt x="218017" y="46567"/>
                  <a:pt x="186267" y="74083"/>
                  <a:pt x="135467" y="95250"/>
                </a:cubicBezTo>
                <a:cubicBezTo>
                  <a:pt x="84667" y="116417"/>
                  <a:pt x="40217" y="141817"/>
                  <a:pt x="21167" y="158750"/>
                </a:cubicBezTo>
                <a:cubicBezTo>
                  <a:pt x="2117" y="175683"/>
                  <a:pt x="19050" y="59267"/>
                  <a:pt x="21167" y="196850"/>
                </a:cubicBezTo>
                <a:cubicBezTo>
                  <a:pt x="23284" y="334433"/>
                  <a:pt x="33867" y="706967"/>
                  <a:pt x="33867" y="984250"/>
                </a:cubicBezTo>
                <a:cubicBezTo>
                  <a:pt x="33867" y="1261533"/>
                  <a:pt x="23284" y="1617133"/>
                  <a:pt x="21167" y="1860550"/>
                </a:cubicBezTo>
                <a:cubicBezTo>
                  <a:pt x="19050" y="2103967"/>
                  <a:pt x="21167" y="2152650"/>
                  <a:pt x="21167" y="2457450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J'espère qu'le vieux Trenet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Ne me </a:t>
            </a:r>
            <a:r>
              <a:rPr lang="fr-FR" dirty="0" err="1" smtClean="0">
                <a:solidFill>
                  <a:schemeClr val="accent6">
                    <a:lumMod val="50000"/>
                  </a:schemeClr>
                </a:solidFill>
              </a:rPr>
              <a:t>f'ra</a:t>
            </a: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pas d'ennuis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Cette musique il est vrai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Ressemble à ce qu'il fit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S'il exige un procès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Je le perdrais tant pis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La maison s'en irait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J'</a:t>
            </a:r>
            <a:r>
              <a:rPr lang="fr-FR" dirty="0" err="1" smtClean="0">
                <a:solidFill>
                  <a:schemeClr val="accent6">
                    <a:lumMod val="50000"/>
                  </a:schemeClr>
                </a:solidFill>
              </a:rPr>
              <a:t>nai</a:t>
            </a: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pas payé l'crédit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131" name="Groupe 130"/>
          <p:cNvGrpSpPr/>
          <p:nvPr/>
        </p:nvGrpSpPr>
        <p:grpSpPr>
          <a:xfrm>
            <a:off x="500034" y="-24"/>
            <a:ext cx="4096546" cy="6132159"/>
            <a:chOff x="542926" y="11485"/>
            <a:chExt cx="4096546" cy="6132159"/>
          </a:xfrm>
        </p:grpSpPr>
        <p:sp>
          <p:nvSpPr>
            <p:cNvPr id="132" name="Forme libre 131"/>
            <p:cNvSpPr/>
            <p:nvPr/>
          </p:nvSpPr>
          <p:spPr>
            <a:xfrm>
              <a:off x="542926" y="11485"/>
              <a:ext cx="4068000" cy="6132159"/>
            </a:xfrm>
            <a:custGeom>
              <a:avLst/>
              <a:gdLst>
                <a:gd name="connsiteX0" fmla="*/ 3695700 w 3710517"/>
                <a:gd name="connsiteY0" fmla="*/ 2245783 h 5221816"/>
                <a:gd name="connsiteX1" fmla="*/ 3708400 w 3710517"/>
                <a:gd name="connsiteY1" fmla="*/ 4557183 h 5221816"/>
                <a:gd name="connsiteX2" fmla="*/ 3695700 w 3710517"/>
                <a:gd name="connsiteY2" fmla="*/ 4925483 h 5221816"/>
                <a:gd name="connsiteX3" fmla="*/ 3695700 w 3710517"/>
                <a:gd name="connsiteY3" fmla="*/ 5128683 h 5221816"/>
                <a:gd name="connsiteX4" fmla="*/ 3695700 w 3710517"/>
                <a:gd name="connsiteY4" fmla="*/ 5128683 h 5221816"/>
                <a:gd name="connsiteX5" fmla="*/ 3695700 w 3710517"/>
                <a:gd name="connsiteY5" fmla="*/ 5154083 h 5221816"/>
                <a:gd name="connsiteX6" fmla="*/ 3606800 w 3710517"/>
                <a:gd name="connsiteY6" fmla="*/ 5115983 h 5221816"/>
                <a:gd name="connsiteX7" fmla="*/ 3403600 w 3710517"/>
                <a:gd name="connsiteY7" fmla="*/ 5027083 h 5221816"/>
                <a:gd name="connsiteX8" fmla="*/ 3048000 w 3710517"/>
                <a:gd name="connsiteY8" fmla="*/ 4976283 h 5221816"/>
                <a:gd name="connsiteX9" fmla="*/ 2679700 w 3710517"/>
                <a:gd name="connsiteY9" fmla="*/ 5001683 h 5221816"/>
                <a:gd name="connsiteX10" fmla="*/ 1879600 w 3710517"/>
                <a:gd name="connsiteY10" fmla="*/ 5103283 h 5221816"/>
                <a:gd name="connsiteX11" fmla="*/ 965200 w 3710517"/>
                <a:gd name="connsiteY11" fmla="*/ 5204883 h 5221816"/>
                <a:gd name="connsiteX12" fmla="*/ 355600 w 3710517"/>
                <a:gd name="connsiteY12" fmla="*/ 5204883 h 5221816"/>
                <a:gd name="connsiteX13" fmla="*/ 165100 w 3710517"/>
                <a:gd name="connsiteY13" fmla="*/ 5192183 h 5221816"/>
                <a:gd name="connsiteX14" fmla="*/ 165100 w 3710517"/>
                <a:gd name="connsiteY14" fmla="*/ 5192183 h 5221816"/>
                <a:gd name="connsiteX15" fmla="*/ 101600 w 3710517"/>
                <a:gd name="connsiteY15" fmla="*/ 4785783 h 5221816"/>
                <a:gd name="connsiteX16" fmla="*/ 25400 w 3710517"/>
                <a:gd name="connsiteY16" fmla="*/ 3731683 h 5221816"/>
                <a:gd name="connsiteX17" fmla="*/ 0 w 3710517"/>
                <a:gd name="connsiteY17" fmla="*/ 2537883 h 5221816"/>
                <a:gd name="connsiteX18" fmla="*/ 25400 w 3710517"/>
                <a:gd name="connsiteY18" fmla="*/ 1407583 h 5221816"/>
                <a:gd name="connsiteX19" fmla="*/ 114300 w 3710517"/>
                <a:gd name="connsiteY19" fmla="*/ 416983 h 5221816"/>
                <a:gd name="connsiteX20" fmla="*/ 139700 w 3710517"/>
                <a:gd name="connsiteY20" fmla="*/ 213783 h 5221816"/>
                <a:gd name="connsiteX21" fmla="*/ 165100 w 3710517"/>
                <a:gd name="connsiteY21" fmla="*/ 175683 h 5221816"/>
                <a:gd name="connsiteX22" fmla="*/ 508000 w 3710517"/>
                <a:gd name="connsiteY22" fmla="*/ 201083 h 5221816"/>
                <a:gd name="connsiteX23" fmla="*/ 1435100 w 3710517"/>
                <a:gd name="connsiteY23" fmla="*/ 150283 h 5221816"/>
                <a:gd name="connsiteX24" fmla="*/ 2654300 w 3710517"/>
                <a:gd name="connsiteY24" fmla="*/ 23283 h 5221816"/>
                <a:gd name="connsiteX25" fmla="*/ 3187700 w 3710517"/>
                <a:gd name="connsiteY25" fmla="*/ 10583 h 5221816"/>
                <a:gd name="connsiteX26" fmla="*/ 3517900 w 3710517"/>
                <a:gd name="connsiteY26" fmla="*/ 74083 h 5221816"/>
                <a:gd name="connsiteX27" fmla="*/ 3695700 w 3710517"/>
                <a:gd name="connsiteY27" fmla="*/ 162983 h 5221816"/>
                <a:gd name="connsiteX28" fmla="*/ 3695700 w 3710517"/>
                <a:gd name="connsiteY28" fmla="*/ 162983 h 5221816"/>
                <a:gd name="connsiteX29" fmla="*/ 3695700 w 3710517"/>
                <a:gd name="connsiteY29" fmla="*/ 658283 h 5221816"/>
                <a:gd name="connsiteX30" fmla="*/ 3708400 w 3710517"/>
                <a:gd name="connsiteY30" fmla="*/ 1153583 h 5221816"/>
                <a:gd name="connsiteX31" fmla="*/ 3708400 w 3710517"/>
                <a:gd name="connsiteY31" fmla="*/ 1788583 h 5221816"/>
                <a:gd name="connsiteX32" fmla="*/ 3695700 w 3710517"/>
                <a:gd name="connsiteY32" fmla="*/ 2245783 h 5221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710517" h="5221816">
                  <a:moveTo>
                    <a:pt x="3695700" y="2245783"/>
                  </a:moveTo>
                  <a:cubicBezTo>
                    <a:pt x="3695700" y="2707216"/>
                    <a:pt x="3708400" y="4110566"/>
                    <a:pt x="3708400" y="4557183"/>
                  </a:cubicBezTo>
                  <a:cubicBezTo>
                    <a:pt x="3708400" y="5003800"/>
                    <a:pt x="3697817" y="4830233"/>
                    <a:pt x="3695700" y="4925483"/>
                  </a:cubicBezTo>
                  <a:cubicBezTo>
                    <a:pt x="3693583" y="5020733"/>
                    <a:pt x="3695700" y="5128683"/>
                    <a:pt x="3695700" y="5128683"/>
                  </a:cubicBezTo>
                  <a:lnTo>
                    <a:pt x="3695700" y="5128683"/>
                  </a:lnTo>
                  <a:cubicBezTo>
                    <a:pt x="3695700" y="5132916"/>
                    <a:pt x="3710517" y="5156200"/>
                    <a:pt x="3695700" y="5154083"/>
                  </a:cubicBezTo>
                  <a:cubicBezTo>
                    <a:pt x="3680883" y="5151966"/>
                    <a:pt x="3606800" y="5115983"/>
                    <a:pt x="3606800" y="5115983"/>
                  </a:cubicBezTo>
                  <a:cubicBezTo>
                    <a:pt x="3558117" y="5094816"/>
                    <a:pt x="3496733" y="5050366"/>
                    <a:pt x="3403600" y="5027083"/>
                  </a:cubicBezTo>
                  <a:cubicBezTo>
                    <a:pt x="3310467" y="5003800"/>
                    <a:pt x="3168650" y="4980516"/>
                    <a:pt x="3048000" y="4976283"/>
                  </a:cubicBezTo>
                  <a:cubicBezTo>
                    <a:pt x="2927350" y="4972050"/>
                    <a:pt x="2874433" y="4980516"/>
                    <a:pt x="2679700" y="5001683"/>
                  </a:cubicBezTo>
                  <a:cubicBezTo>
                    <a:pt x="2484967" y="5022850"/>
                    <a:pt x="1879600" y="5103283"/>
                    <a:pt x="1879600" y="5103283"/>
                  </a:cubicBezTo>
                  <a:cubicBezTo>
                    <a:pt x="1593850" y="5137150"/>
                    <a:pt x="1219200" y="5187950"/>
                    <a:pt x="965200" y="5204883"/>
                  </a:cubicBezTo>
                  <a:cubicBezTo>
                    <a:pt x="711200" y="5221816"/>
                    <a:pt x="488950" y="5207000"/>
                    <a:pt x="355600" y="5204883"/>
                  </a:cubicBezTo>
                  <a:cubicBezTo>
                    <a:pt x="222250" y="5202766"/>
                    <a:pt x="165100" y="5192183"/>
                    <a:pt x="165100" y="5192183"/>
                  </a:cubicBezTo>
                  <a:lnTo>
                    <a:pt x="165100" y="5192183"/>
                  </a:lnTo>
                  <a:cubicBezTo>
                    <a:pt x="154517" y="5124450"/>
                    <a:pt x="124883" y="5029200"/>
                    <a:pt x="101600" y="4785783"/>
                  </a:cubicBezTo>
                  <a:cubicBezTo>
                    <a:pt x="78317" y="4542366"/>
                    <a:pt x="42333" y="4106333"/>
                    <a:pt x="25400" y="3731683"/>
                  </a:cubicBezTo>
                  <a:cubicBezTo>
                    <a:pt x="8467" y="3357033"/>
                    <a:pt x="0" y="2925233"/>
                    <a:pt x="0" y="2537883"/>
                  </a:cubicBezTo>
                  <a:cubicBezTo>
                    <a:pt x="0" y="2150533"/>
                    <a:pt x="6350" y="1761066"/>
                    <a:pt x="25400" y="1407583"/>
                  </a:cubicBezTo>
                  <a:cubicBezTo>
                    <a:pt x="44450" y="1054100"/>
                    <a:pt x="95250" y="615950"/>
                    <a:pt x="114300" y="416983"/>
                  </a:cubicBezTo>
                  <a:cubicBezTo>
                    <a:pt x="133350" y="218016"/>
                    <a:pt x="131233" y="253999"/>
                    <a:pt x="139700" y="213783"/>
                  </a:cubicBezTo>
                  <a:cubicBezTo>
                    <a:pt x="148167" y="173567"/>
                    <a:pt x="103717" y="177800"/>
                    <a:pt x="165100" y="175683"/>
                  </a:cubicBezTo>
                  <a:cubicBezTo>
                    <a:pt x="226483" y="173566"/>
                    <a:pt x="296333" y="205316"/>
                    <a:pt x="508000" y="201083"/>
                  </a:cubicBezTo>
                  <a:cubicBezTo>
                    <a:pt x="719667" y="196850"/>
                    <a:pt x="1077383" y="179916"/>
                    <a:pt x="1435100" y="150283"/>
                  </a:cubicBezTo>
                  <a:cubicBezTo>
                    <a:pt x="1792817" y="120650"/>
                    <a:pt x="2362200" y="46566"/>
                    <a:pt x="2654300" y="23283"/>
                  </a:cubicBezTo>
                  <a:cubicBezTo>
                    <a:pt x="2946400" y="0"/>
                    <a:pt x="3043767" y="2116"/>
                    <a:pt x="3187700" y="10583"/>
                  </a:cubicBezTo>
                  <a:cubicBezTo>
                    <a:pt x="3331633" y="19050"/>
                    <a:pt x="3433233" y="48683"/>
                    <a:pt x="3517900" y="74083"/>
                  </a:cubicBezTo>
                  <a:cubicBezTo>
                    <a:pt x="3602567" y="99483"/>
                    <a:pt x="3695700" y="162983"/>
                    <a:pt x="3695700" y="162983"/>
                  </a:cubicBezTo>
                  <a:lnTo>
                    <a:pt x="3695700" y="162983"/>
                  </a:lnTo>
                  <a:cubicBezTo>
                    <a:pt x="3695700" y="245533"/>
                    <a:pt x="3693583" y="493183"/>
                    <a:pt x="3695700" y="658283"/>
                  </a:cubicBezTo>
                  <a:cubicBezTo>
                    <a:pt x="3697817" y="823383"/>
                    <a:pt x="3706283" y="965200"/>
                    <a:pt x="3708400" y="1153583"/>
                  </a:cubicBezTo>
                  <a:cubicBezTo>
                    <a:pt x="3710517" y="1341966"/>
                    <a:pt x="3710517" y="1606550"/>
                    <a:pt x="3708400" y="1788583"/>
                  </a:cubicBezTo>
                  <a:cubicBezTo>
                    <a:pt x="3706283" y="1970616"/>
                    <a:pt x="3695700" y="1784350"/>
                    <a:pt x="3695700" y="2245783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33" name="Image 132" descr="100.gif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57239" y="1297369"/>
              <a:ext cx="3882233" cy="3214710"/>
            </a:xfrm>
            <a:prstGeom prst="rect">
              <a:avLst/>
            </a:prstGeom>
          </p:spPr>
        </p:pic>
      </p:grpSp>
      <p:sp>
        <p:nvSpPr>
          <p:cNvPr id="134" name="Forme libre 133"/>
          <p:cNvSpPr/>
          <p:nvPr/>
        </p:nvSpPr>
        <p:spPr>
          <a:xfrm>
            <a:off x="4572000" y="0"/>
            <a:ext cx="4025847" cy="6132160"/>
          </a:xfrm>
          <a:custGeom>
            <a:avLst/>
            <a:gdLst>
              <a:gd name="connsiteX0" fmla="*/ 21167 w 3699934"/>
              <a:gd name="connsiteY0" fmla="*/ 2457450 h 5221817"/>
              <a:gd name="connsiteX1" fmla="*/ 21167 w 3699934"/>
              <a:gd name="connsiteY1" fmla="*/ 3689350 h 5221817"/>
              <a:gd name="connsiteX2" fmla="*/ 8467 w 3699934"/>
              <a:gd name="connsiteY2" fmla="*/ 4794250 h 5221817"/>
              <a:gd name="connsiteX3" fmla="*/ 21167 w 3699934"/>
              <a:gd name="connsiteY3" fmla="*/ 5124450 h 5221817"/>
              <a:gd name="connsiteX4" fmla="*/ 8467 w 3699934"/>
              <a:gd name="connsiteY4" fmla="*/ 5099050 h 5221817"/>
              <a:gd name="connsiteX5" fmla="*/ 71967 w 3699934"/>
              <a:gd name="connsiteY5" fmla="*/ 5111750 h 5221817"/>
              <a:gd name="connsiteX6" fmla="*/ 237067 w 3699934"/>
              <a:gd name="connsiteY6" fmla="*/ 5022850 h 5221817"/>
              <a:gd name="connsiteX7" fmla="*/ 605367 w 3699934"/>
              <a:gd name="connsiteY7" fmla="*/ 4959350 h 5221817"/>
              <a:gd name="connsiteX8" fmla="*/ 1253067 w 3699934"/>
              <a:gd name="connsiteY8" fmla="*/ 4997450 h 5221817"/>
              <a:gd name="connsiteX9" fmla="*/ 2218267 w 3699934"/>
              <a:gd name="connsiteY9" fmla="*/ 5137150 h 5221817"/>
              <a:gd name="connsiteX10" fmla="*/ 2980267 w 3699934"/>
              <a:gd name="connsiteY10" fmla="*/ 5213350 h 5221817"/>
              <a:gd name="connsiteX11" fmla="*/ 3386667 w 3699934"/>
              <a:gd name="connsiteY11" fmla="*/ 5187950 h 5221817"/>
              <a:gd name="connsiteX12" fmla="*/ 3551767 w 3699934"/>
              <a:gd name="connsiteY12" fmla="*/ 5162550 h 5221817"/>
              <a:gd name="connsiteX13" fmla="*/ 3551767 w 3699934"/>
              <a:gd name="connsiteY13" fmla="*/ 5162550 h 5221817"/>
              <a:gd name="connsiteX14" fmla="*/ 3640667 w 3699934"/>
              <a:gd name="connsiteY14" fmla="*/ 4324350 h 5221817"/>
              <a:gd name="connsiteX15" fmla="*/ 3691467 w 3699934"/>
              <a:gd name="connsiteY15" fmla="*/ 3486150 h 5221817"/>
              <a:gd name="connsiteX16" fmla="*/ 3691467 w 3699934"/>
              <a:gd name="connsiteY16" fmla="*/ 2444750 h 5221817"/>
              <a:gd name="connsiteX17" fmla="*/ 3666067 w 3699934"/>
              <a:gd name="connsiteY17" fmla="*/ 1352550 h 5221817"/>
              <a:gd name="connsiteX18" fmla="*/ 3589867 w 3699934"/>
              <a:gd name="connsiteY18" fmla="*/ 463550 h 5221817"/>
              <a:gd name="connsiteX19" fmla="*/ 3539067 w 3699934"/>
              <a:gd name="connsiteY19" fmla="*/ 146050 h 5221817"/>
              <a:gd name="connsiteX20" fmla="*/ 3539067 w 3699934"/>
              <a:gd name="connsiteY20" fmla="*/ 146050 h 5221817"/>
              <a:gd name="connsiteX21" fmla="*/ 3462867 w 3699934"/>
              <a:gd name="connsiteY21" fmla="*/ 146050 h 5221817"/>
              <a:gd name="connsiteX22" fmla="*/ 3221567 w 3699934"/>
              <a:gd name="connsiteY22" fmla="*/ 184150 h 5221817"/>
              <a:gd name="connsiteX23" fmla="*/ 2764367 w 3699934"/>
              <a:gd name="connsiteY23" fmla="*/ 171450 h 5221817"/>
              <a:gd name="connsiteX24" fmla="*/ 1545167 w 3699934"/>
              <a:gd name="connsiteY24" fmla="*/ 69850 h 5221817"/>
              <a:gd name="connsiteX25" fmla="*/ 783167 w 3699934"/>
              <a:gd name="connsiteY25" fmla="*/ 6350 h 5221817"/>
              <a:gd name="connsiteX26" fmla="*/ 325967 w 3699934"/>
              <a:gd name="connsiteY26" fmla="*/ 31750 h 5221817"/>
              <a:gd name="connsiteX27" fmla="*/ 135467 w 3699934"/>
              <a:gd name="connsiteY27" fmla="*/ 95250 h 5221817"/>
              <a:gd name="connsiteX28" fmla="*/ 21167 w 3699934"/>
              <a:gd name="connsiteY28" fmla="*/ 158750 h 5221817"/>
              <a:gd name="connsiteX29" fmla="*/ 21167 w 3699934"/>
              <a:gd name="connsiteY29" fmla="*/ 196850 h 5221817"/>
              <a:gd name="connsiteX30" fmla="*/ 33867 w 3699934"/>
              <a:gd name="connsiteY30" fmla="*/ 984250 h 5221817"/>
              <a:gd name="connsiteX31" fmla="*/ 21167 w 3699934"/>
              <a:gd name="connsiteY31" fmla="*/ 1860550 h 5221817"/>
              <a:gd name="connsiteX32" fmla="*/ 21167 w 3699934"/>
              <a:gd name="connsiteY32" fmla="*/ 2457450 h 52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99934" h="5221817">
                <a:moveTo>
                  <a:pt x="21167" y="2457450"/>
                </a:moveTo>
                <a:cubicBezTo>
                  <a:pt x="21167" y="2762250"/>
                  <a:pt x="23284" y="3299883"/>
                  <a:pt x="21167" y="3689350"/>
                </a:cubicBezTo>
                <a:cubicBezTo>
                  <a:pt x="19050" y="4078817"/>
                  <a:pt x="8467" y="4555067"/>
                  <a:pt x="8467" y="4794250"/>
                </a:cubicBezTo>
                <a:cubicBezTo>
                  <a:pt x="8467" y="5033433"/>
                  <a:pt x="21167" y="5073650"/>
                  <a:pt x="21167" y="5124450"/>
                </a:cubicBezTo>
                <a:cubicBezTo>
                  <a:pt x="21167" y="5175250"/>
                  <a:pt x="0" y="5101167"/>
                  <a:pt x="8467" y="5099050"/>
                </a:cubicBezTo>
                <a:cubicBezTo>
                  <a:pt x="16934" y="5096933"/>
                  <a:pt x="33867" y="5124450"/>
                  <a:pt x="71967" y="5111750"/>
                </a:cubicBezTo>
                <a:cubicBezTo>
                  <a:pt x="110067" y="5099050"/>
                  <a:pt x="148167" y="5048250"/>
                  <a:pt x="237067" y="5022850"/>
                </a:cubicBezTo>
                <a:cubicBezTo>
                  <a:pt x="325967" y="4997450"/>
                  <a:pt x="436034" y="4963583"/>
                  <a:pt x="605367" y="4959350"/>
                </a:cubicBezTo>
                <a:cubicBezTo>
                  <a:pt x="774700" y="4955117"/>
                  <a:pt x="984250" y="4967817"/>
                  <a:pt x="1253067" y="4997450"/>
                </a:cubicBezTo>
                <a:cubicBezTo>
                  <a:pt x="1521884" y="5027083"/>
                  <a:pt x="1930400" y="5101167"/>
                  <a:pt x="2218267" y="5137150"/>
                </a:cubicBezTo>
                <a:cubicBezTo>
                  <a:pt x="2506134" y="5173133"/>
                  <a:pt x="2785534" y="5204883"/>
                  <a:pt x="2980267" y="5213350"/>
                </a:cubicBezTo>
                <a:cubicBezTo>
                  <a:pt x="3175000" y="5221817"/>
                  <a:pt x="3291417" y="5196417"/>
                  <a:pt x="3386667" y="5187950"/>
                </a:cubicBezTo>
                <a:cubicBezTo>
                  <a:pt x="3481917" y="5179483"/>
                  <a:pt x="3551767" y="5162550"/>
                  <a:pt x="3551767" y="5162550"/>
                </a:cubicBezTo>
                <a:lnTo>
                  <a:pt x="3551767" y="5162550"/>
                </a:lnTo>
                <a:cubicBezTo>
                  <a:pt x="3566584" y="5022850"/>
                  <a:pt x="3617384" y="4603750"/>
                  <a:pt x="3640667" y="4324350"/>
                </a:cubicBezTo>
                <a:cubicBezTo>
                  <a:pt x="3663950" y="4044950"/>
                  <a:pt x="3683000" y="3799417"/>
                  <a:pt x="3691467" y="3486150"/>
                </a:cubicBezTo>
                <a:cubicBezTo>
                  <a:pt x="3699934" y="3172883"/>
                  <a:pt x="3695700" y="2800350"/>
                  <a:pt x="3691467" y="2444750"/>
                </a:cubicBezTo>
                <a:cubicBezTo>
                  <a:pt x="3687234" y="2089150"/>
                  <a:pt x="3683000" y="1682750"/>
                  <a:pt x="3666067" y="1352550"/>
                </a:cubicBezTo>
                <a:cubicBezTo>
                  <a:pt x="3649134" y="1022350"/>
                  <a:pt x="3611034" y="664633"/>
                  <a:pt x="3589867" y="463550"/>
                </a:cubicBezTo>
                <a:cubicBezTo>
                  <a:pt x="3568700" y="262467"/>
                  <a:pt x="3539067" y="146050"/>
                  <a:pt x="3539067" y="146050"/>
                </a:cubicBezTo>
                <a:lnTo>
                  <a:pt x="3539067" y="146050"/>
                </a:lnTo>
                <a:cubicBezTo>
                  <a:pt x="3526367" y="146050"/>
                  <a:pt x="3515784" y="139700"/>
                  <a:pt x="3462867" y="146050"/>
                </a:cubicBezTo>
                <a:cubicBezTo>
                  <a:pt x="3409950" y="152400"/>
                  <a:pt x="3337984" y="179917"/>
                  <a:pt x="3221567" y="184150"/>
                </a:cubicBezTo>
                <a:lnTo>
                  <a:pt x="2764367" y="171450"/>
                </a:lnTo>
                <a:cubicBezTo>
                  <a:pt x="2484967" y="152400"/>
                  <a:pt x="1545167" y="69850"/>
                  <a:pt x="1545167" y="69850"/>
                </a:cubicBezTo>
                <a:cubicBezTo>
                  <a:pt x="1214967" y="42333"/>
                  <a:pt x="986367" y="12700"/>
                  <a:pt x="783167" y="6350"/>
                </a:cubicBezTo>
                <a:cubicBezTo>
                  <a:pt x="579967" y="0"/>
                  <a:pt x="433917" y="16933"/>
                  <a:pt x="325967" y="31750"/>
                </a:cubicBezTo>
                <a:cubicBezTo>
                  <a:pt x="218017" y="46567"/>
                  <a:pt x="186267" y="74083"/>
                  <a:pt x="135467" y="95250"/>
                </a:cubicBezTo>
                <a:cubicBezTo>
                  <a:pt x="84667" y="116417"/>
                  <a:pt x="40217" y="141817"/>
                  <a:pt x="21167" y="158750"/>
                </a:cubicBezTo>
                <a:cubicBezTo>
                  <a:pt x="2117" y="175683"/>
                  <a:pt x="19050" y="59267"/>
                  <a:pt x="21167" y="196850"/>
                </a:cubicBezTo>
                <a:cubicBezTo>
                  <a:pt x="23284" y="334433"/>
                  <a:pt x="33867" y="706967"/>
                  <a:pt x="33867" y="984250"/>
                </a:cubicBezTo>
                <a:cubicBezTo>
                  <a:pt x="33867" y="1261533"/>
                  <a:pt x="23284" y="1617133"/>
                  <a:pt x="21167" y="1860550"/>
                </a:cubicBezTo>
                <a:cubicBezTo>
                  <a:pt x="19050" y="2103967"/>
                  <a:pt x="21167" y="2152650"/>
                  <a:pt x="21167" y="2457450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Je sais qu'il sait d'avance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Que tout a été dit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Et quand les souris dansent</a:t>
            </a:r>
            <a:b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Le chat qui dort sourit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140" name="Groupe 139"/>
          <p:cNvGrpSpPr/>
          <p:nvPr/>
        </p:nvGrpSpPr>
        <p:grpSpPr>
          <a:xfrm>
            <a:off x="500034" y="-24"/>
            <a:ext cx="4068000" cy="6132159"/>
            <a:chOff x="500034" y="-24"/>
            <a:chExt cx="4068000" cy="6132159"/>
          </a:xfrm>
        </p:grpSpPr>
        <p:sp>
          <p:nvSpPr>
            <p:cNvPr id="135" name="Forme libre 134"/>
            <p:cNvSpPr/>
            <p:nvPr/>
          </p:nvSpPr>
          <p:spPr>
            <a:xfrm>
              <a:off x="500034" y="-24"/>
              <a:ext cx="4068000" cy="6132159"/>
            </a:xfrm>
            <a:custGeom>
              <a:avLst/>
              <a:gdLst>
                <a:gd name="connsiteX0" fmla="*/ 3695700 w 3710517"/>
                <a:gd name="connsiteY0" fmla="*/ 2245783 h 5221816"/>
                <a:gd name="connsiteX1" fmla="*/ 3708400 w 3710517"/>
                <a:gd name="connsiteY1" fmla="*/ 4557183 h 5221816"/>
                <a:gd name="connsiteX2" fmla="*/ 3695700 w 3710517"/>
                <a:gd name="connsiteY2" fmla="*/ 4925483 h 5221816"/>
                <a:gd name="connsiteX3" fmla="*/ 3695700 w 3710517"/>
                <a:gd name="connsiteY3" fmla="*/ 5128683 h 5221816"/>
                <a:gd name="connsiteX4" fmla="*/ 3695700 w 3710517"/>
                <a:gd name="connsiteY4" fmla="*/ 5128683 h 5221816"/>
                <a:gd name="connsiteX5" fmla="*/ 3695700 w 3710517"/>
                <a:gd name="connsiteY5" fmla="*/ 5154083 h 5221816"/>
                <a:gd name="connsiteX6" fmla="*/ 3606800 w 3710517"/>
                <a:gd name="connsiteY6" fmla="*/ 5115983 h 5221816"/>
                <a:gd name="connsiteX7" fmla="*/ 3403600 w 3710517"/>
                <a:gd name="connsiteY7" fmla="*/ 5027083 h 5221816"/>
                <a:gd name="connsiteX8" fmla="*/ 3048000 w 3710517"/>
                <a:gd name="connsiteY8" fmla="*/ 4976283 h 5221816"/>
                <a:gd name="connsiteX9" fmla="*/ 2679700 w 3710517"/>
                <a:gd name="connsiteY9" fmla="*/ 5001683 h 5221816"/>
                <a:gd name="connsiteX10" fmla="*/ 1879600 w 3710517"/>
                <a:gd name="connsiteY10" fmla="*/ 5103283 h 5221816"/>
                <a:gd name="connsiteX11" fmla="*/ 965200 w 3710517"/>
                <a:gd name="connsiteY11" fmla="*/ 5204883 h 5221816"/>
                <a:gd name="connsiteX12" fmla="*/ 355600 w 3710517"/>
                <a:gd name="connsiteY12" fmla="*/ 5204883 h 5221816"/>
                <a:gd name="connsiteX13" fmla="*/ 165100 w 3710517"/>
                <a:gd name="connsiteY13" fmla="*/ 5192183 h 5221816"/>
                <a:gd name="connsiteX14" fmla="*/ 165100 w 3710517"/>
                <a:gd name="connsiteY14" fmla="*/ 5192183 h 5221816"/>
                <a:gd name="connsiteX15" fmla="*/ 101600 w 3710517"/>
                <a:gd name="connsiteY15" fmla="*/ 4785783 h 5221816"/>
                <a:gd name="connsiteX16" fmla="*/ 25400 w 3710517"/>
                <a:gd name="connsiteY16" fmla="*/ 3731683 h 5221816"/>
                <a:gd name="connsiteX17" fmla="*/ 0 w 3710517"/>
                <a:gd name="connsiteY17" fmla="*/ 2537883 h 5221816"/>
                <a:gd name="connsiteX18" fmla="*/ 25400 w 3710517"/>
                <a:gd name="connsiteY18" fmla="*/ 1407583 h 5221816"/>
                <a:gd name="connsiteX19" fmla="*/ 114300 w 3710517"/>
                <a:gd name="connsiteY19" fmla="*/ 416983 h 5221816"/>
                <a:gd name="connsiteX20" fmla="*/ 139700 w 3710517"/>
                <a:gd name="connsiteY20" fmla="*/ 213783 h 5221816"/>
                <a:gd name="connsiteX21" fmla="*/ 165100 w 3710517"/>
                <a:gd name="connsiteY21" fmla="*/ 175683 h 5221816"/>
                <a:gd name="connsiteX22" fmla="*/ 508000 w 3710517"/>
                <a:gd name="connsiteY22" fmla="*/ 201083 h 5221816"/>
                <a:gd name="connsiteX23" fmla="*/ 1435100 w 3710517"/>
                <a:gd name="connsiteY23" fmla="*/ 150283 h 5221816"/>
                <a:gd name="connsiteX24" fmla="*/ 2654300 w 3710517"/>
                <a:gd name="connsiteY24" fmla="*/ 23283 h 5221816"/>
                <a:gd name="connsiteX25" fmla="*/ 3187700 w 3710517"/>
                <a:gd name="connsiteY25" fmla="*/ 10583 h 5221816"/>
                <a:gd name="connsiteX26" fmla="*/ 3517900 w 3710517"/>
                <a:gd name="connsiteY26" fmla="*/ 74083 h 5221816"/>
                <a:gd name="connsiteX27" fmla="*/ 3695700 w 3710517"/>
                <a:gd name="connsiteY27" fmla="*/ 162983 h 5221816"/>
                <a:gd name="connsiteX28" fmla="*/ 3695700 w 3710517"/>
                <a:gd name="connsiteY28" fmla="*/ 162983 h 5221816"/>
                <a:gd name="connsiteX29" fmla="*/ 3695700 w 3710517"/>
                <a:gd name="connsiteY29" fmla="*/ 658283 h 5221816"/>
                <a:gd name="connsiteX30" fmla="*/ 3708400 w 3710517"/>
                <a:gd name="connsiteY30" fmla="*/ 1153583 h 5221816"/>
                <a:gd name="connsiteX31" fmla="*/ 3708400 w 3710517"/>
                <a:gd name="connsiteY31" fmla="*/ 1788583 h 5221816"/>
                <a:gd name="connsiteX32" fmla="*/ 3695700 w 3710517"/>
                <a:gd name="connsiteY32" fmla="*/ 2245783 h 5221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710517" h="5221816">
                  <a:moveTo>
                    <a:pt x="3695700" y="2245783"/>
                  </a:moveTo>
                  <a:cubicBezTo>
                    <a:pt x="3695700" y="2707216"/>
                    <a:pt x="3708400" y="4110566"/>
                    <a:pt x="3708400" y="4557183"/>
                  </a:cubicBezTo>
                  <a:cubicBezTo>
                    <a:pt x="3708400" y="5003800"/>
                    <a:pt x="3697817" y="4830233"/>
                    <a:pt x="3695700" y="4925483"/>
                  </a:cubicBezTo>
                  <a:cubicBezTo>
                    <a:pt x="3693583" y="5020733"/>
                    <a:pt x="3695700" y="5128683"/>
                    <a:pt x="3695700" y="5128683"/>
                  </a:cubicBezTo>
                  <a:lnTo>
                    <a:pt x="3695700" y="5128683"/>
                  </a:lnTo>
                  <a:cubicBezTo>
                    <a:pt x="3695700" y="5132916"/>
                    <a:pt x="3710517" y="5156200"/>
                    <a:pt x="3695700" y="5154083"/>
                  </a:cubicBezTo>
                  <a:cubicBezTo>
                    <a:pt x="3680883" y="5151966"/>
                    <a:pt x="3606800" y="5115983"/>
                    <a:pt x="3606800" y="5115983"/>
                  </a:cubicBezTo>
                  <a:cubicBezTo>
                    <a:pt x="3558117" y="5094816"/>
                    <a:pt x="3496733" y="5050366"/>
                    <a:pt x="3403600" y="5027083"/>
                  </a:cubicBezTo>
                  <a:cubicBezTo>
                    <a:pt x="3310467" y="5003800"/>
                    <a:pt x="3168650" y="4980516"/>
                    <a:pt x="3048000" y="4976283"/>
                  </a:cubicBezTo>
                  <a:cubicBezTo>
                    <a:pt x="2927350" y="4972050"/>
                    <a:pt x="2874433" y="4980516"/>
                    <a:pt x="2679700" y="5001683"/>
                  </a:cubicBezTo>
                  <a:cubicBezTo>
                    <a:pt x="2484967" y="5022850"/>
                    <a:pt x="1879600" y="5103283"/>
                    <a:pt x="1879600" y="5103283"/>
                  </a:cubicBezTo>
                  <a:cubicBezTo>
                    <a:pt x="1593850" y="5137150"/>
                    <a:pt x="1219200" y="5187950"/>
                    <a:pt x="965200" y="5204883"/>
                  </a:cubicBezTo>
                  <a:cubicBezTo>
                    <a:pt x="711200" y="5221816"/>
                    <a:pt x="488950" y="5207000"/>
                    <a:pt x="355600" y="5204883"/>
                  </a:cubicBezTo>
                  <a:cubicBezTo>
                    <a:pt x="222250" y="5202766"/>
                    <a:pt x="165100" y="5192183"/>
                    <a:pt x="165100" y="5192183"/>
                  </a:cubicBezTo>
                  <a:lnTo>
                    <a:pt x="165100" y="5192183"/>
                  </a:lnTo>
                  <a:cubicBezTo>
                    <a:pt x="154517" y="5124450"/>
                    <a:pt x="124883" y="5029200"/>
                    <a:pt x="101600" y="4785783"/>
                  </a:cubicBezTo>
                  <a:cubicBezTo>
                    <a:pt x="78317" y="4542366"/>
                    <a:pt x="42333" y="4106333"/>
                    <a:pt x="25400" y="3731683"/>
                  </a:cubicBezTo>
                  <a:cubicBezTo>
                    <a:pt x="8467" y="3357033"/>
                    <a:pt x="0" y="2925233"/>
                    <a:pt x="0" y="2537883"/>
                  </a:cubicBezTo>
                  <a:cubicBezTo>
                    <a:pt x="0" y="2150533"/>
                    <a:pt x="6350" y="1761066"/>
                    <a:pt x="25400" y="1407583"/>
                  </a:cubicBezTo>
                  <a:cubicBezTo>
                    <a:pt x="44450" y="1054100"/>
                    <a:pt x="95250" y="615950"/>
                    <a:pt x="114300" y="416983"/>
                  </a:cubicBezTo>
                  <a:cubicBezTo>
                    <a:pt x="133350" y="218016"/>
                    <a:pt x="131233" y="253999"/>
                    <a:pt x="139700" y="213783"/>
                  </a:cubicBezTo>
                  <a:cubicBezTo>
                    <a:pt x="148167" y="173567"/>
                    <a:pt x="103717" y="177800"/>
                    <a:pt x="165100" y="175683"/>
                  </a:cubicBezTo>
                  <a:cubicBezTo>
                    <a:pt x="226483" y="173566"/>
                    <a:pt x="296333" y="205316"/>
                    <a:pt x="508000" y="201083"/>
                  </a:cubicBezTo>
                  <a:cubicBezTo>
                    <a:pt x="719667" y="196850"/>
                    <a:pt x="1077383" y="179916"/>
                    <a:pt x="1435100" y="150283"/>
                  </a:cubicBezTo>
                  <a:cubicBezTo>
                    <a:pt x="1792817" y="120650"/>
                    <a:pt x="2362200" y="46566"/>
                    <a:pt x="2654300" y="23283"/>
                  </a:cubicBezTo>
                  <a:cubicBezTo>
                    <a:pt x="2946400" y="0"/>
                    <a:pt x="3043767" y="2116"/>
                    <a:pt x="3187700" y="10583"/>
                  </a:cubicBezTo>
                  <a:cubicBezTo>
                    <a:pt x="3331633" y="19050"/>
                    <a:pt x="3433233" y="48683"/>
                    <a:pt x="3517900" y="74083"/>
                  </a:cubicBezTo>
                  <a:cubicBezTo>
                    <a:pt x="3602567" y="99483"/>
                    <a:pt x="3695700" y="162983"/>
                    <a:pt x="3695700" y="162983"/>
                  </a:cubicBezTo>
                  <a:lnTo>
                    <a:pt x="3695700" y="162983"/>
                  </a:lnTo>
                  <a:cubicBezTo>
                    <a:pt x="3695700" y="245533"/>
                    <a:pt x="3693583" y="493183"/>
                    <a:pt x="3695700" y="658283"/>
                  </a:cubicBezTo>
                  <a:cubicBezTo>
                    <a:pt x="3697817" y="823383"/>
                    <a:pt x="3706283" y="965200"/>
                    <a:pt x="3708400" y="1153583"/>
                  </a:cubicBezTo>
                  <a:cubicBezTo>
                    <a:pt x="3710517" y="1341966"/>
                    <a:pt x="3710517" y="1606550"/>
                    <a:pt x="3708400" y="1788583"/>
                  </a:cubicBezTo>
                  <a:cubicBezTo>
                    <a:pt x="3706283" y="1970616"/>
                    <a:pt x="3695700" y="1784350"/>
                    <a:pt x="3695700" y="2245783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39" name="Image 138" descr="Image2.png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14348" y="714356"/>
              <a:ext cx="2808542" cy="2768705"/>
            </a:xfrm>
            <a:prstGeom prst="rect">
              <a:avLst/>
            </a:prstGeom>
          </p:spPr>
        </p:pic>
      </p:grpSp>
      <p:pic>
        <p:nvPicPr>
          <p:cNvPr id="136" name="Image 135" descr="13d74e64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857224" y="3857628"/>
            <a:ext cx="2214546" cy="1655373"/>
          </a:xfrm>
          <a:prstGeom prst="rect">
            <a:avLst/>
          </a:prstGeom>
        </p:spPr>
      </p:pic>
      <p:pic>
        <p:nvPicPr>
          <p:cNvPr id="137" name="Picture 3" descr="H:\toute les images\animeaux\Animeaux de la ferme\souris21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428992" y="2143116"/>
            <a:ext cx="1093001" cy="2143140"/>
          </a:xfrm>
          <a:prstGeom prst="rect">
            <a:avLst/>
          </a:prstGeom>
          <a:noFill/>
        </p:spPr>
      </p:pic>
      <p:sp>
        <p:nvSpPr>
          <p:cNvPr id="57" name="Forme libre 56"/>
          <p:cNvSpPr/>
          <p:nvPr/>
        </p:nvSpPr>
        <p:spPr>
          <a:xfrm>
            <a:off x="4561114" y="217714"/>
            <a:ext cx="10886" cy="5823857"/>
          </a:xfrm>
          <a:custGeom>
            <a:avLst/>
            <a:gdLst>
              <a:gd name="connsiteX0" fmla="*/ 0 w 10886"/>
              <a:gd name="connsiteY0" fmla="*/ 0 h 5823857"/>
              <a:gd name="connsiteX1" fmla="*/ 10886 w 10886"/>
              <a:gd name="connsiteY1" fmla="*/ 5823857 h 5823857"/>
              <a:gd name="connsiteX2" fmla="*/ 10886 w 10886"/>
              <a:gd name="connsiteY2" fmla="*/ 5823857 h 5823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86" h="5823857">
                <a:moveTo>
                  <a:pt x="0" y="0"/>
                </a:moveTo>
                <a:cubicBezTo>
                  <a:pt x="3629" y="1941286"/>
                  <a:pt x="7257" y="3882571"/>
                  <a:pt x="10886" y="5823857"/>
                </a:cubicBezTo>
                <a:lnTo>
                  <a:pt x="10886" y="5823857"/>
                </a:lnTo>
              </a:path>
            </a:pathLst>
          </a:custGeom>
          <a:solidFill>
            <a:schemeClr val="accent6">
              <a:lumMod val="50000"/>
            </a:schemeClr>
          </a:solidFill>
          <a:ln w="38100">
            <a:solidFill>
              <a:srgbClr val="7538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8" name="Image 57" descr="Image3.jpg">
            <a:hlinkClick r:id="rId31" action="ppaction://hlinksldjump"/>
          </p:cNvPr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3500430" y="5000636"/>
            <a:ext cx="1000100" cy="1543805"/>
          </a:xfrm>
          <a:prstGeom prst="rect">
            <a:avLst/>
          </a:prstGeom>
        </p:spPr>
      </p:pic>
      <p:pic>
        <p:nvPicPr>
          <p:cNvPr id="59" name="Image 58" descr="Image10.png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5143504" y="5115705"/>
            <a:ext cx="1274684" cy="1155181"/>
          </a:xfrm>
          <a:prstGeom prst="rect">
            <a:avLst/>
          </a:prstGeom>
        </p:spPr>
      </p:pic>
      <p:cxnSp>
        <p:nvCxnSpPr>
          <p:cNvPr id="60" name="Connecteur en arc 59"/>
          <p:cNvCxnSpPr/>
          <p:nvPr/>
        </p:nvCxnSpPr>
        <p:spPr>
          <a:xfrm rot="10800000">
            <a:off x="4572000" y="5544333"/>
            <a:ext cx="714380" cy="142876"/>
          </a:xfrm>
          <a:prstGeom prst="curvedConnector3">
            <a:avLst>
              <a:gd name="adj1" fmla="val 58889"/>
            </a:avLst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ndAc>
      <p:stSnd>
        <p:snd r:embed="rId2" name="09 La Maison des Vacanc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000"/>
                            </p:stCondLst>
                            <p:childTnLst>
                              <p:par>
                                <p:cTn id="34" presetID="54" presetClass="entr" presetSubtype="0" accel="10000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000"/>
                            </p:stCondLst>
                            <p:childTnLst>
                              <p:par>
                                <p:cTn id="61" presetID="54" presetClass="entr" presetSubtype="0" ac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1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0"/>
                            </p:stCondLst>
                            <p:childTnLst>
                              <p:par>
                                <p:cTn id="78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7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1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4500"/>
                            </p:stCondLst>
                            <p:childTnLst>
                              <p:par>
                                <p:cTn id="92" presetID="54" presetClass="entr" presetSubtype="0" ac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9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45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9000"/>
                            </p:stCondLst>
                            <p:childTnLst>
                              <p:par>
                                <p:cTn id="121" presetID="54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5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96000"/>
                            </p:stCondLst>
                            <p:childTnLst>
                              <p:par>
                                <p:cTn id="134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99000"/>
                            </p:stCondLst>
                            <p:childTnLst>
                              <p:par>
                                <p:cTn id="140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52" presetID="54" presetClass="entr" presetSubtype="0" accel="10000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16000"/>
                            </p:stCondLst>
                            <p:childTnLst>
                              <p:par>
                                <p:cTn id="165" presetID="54" presetClass="entr" presetSubtype="0" accel="10000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5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37000"/>
                            </p:stCondLst>
                            <p:childTnLst>
                              <p:par>
                                <p:cTn id="178" presetID="5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8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56" grpId="0" animBg="1"/>
      <p:bldP spid="104" grpId="0" animBg="1"/>
      <p:bldP spid="107" grpId="0" animBg="1"/>
      <p:bldP spid="108" grpId="0" animBg="1"/>
      <p:bldP spid="119" grpId="0" animBg="1"/>
      <p:bldP spid="120" grpId="0" animBg="1"/>
      <p:bldP spid="122" grpId="0" animBg="1"/>
      <p:bldP spid="123" grpId="0" animBg="1"/>
      <p:bldP spid="125" grpId="0" animBg="1"/>
      <p:bldP spid="126" grpId="0" animBg="1"/>
      <p:bldP spid="129" grpId="0" animBg="1"/>
      <p:bldP spid="130" grpId="0" animBg="1"/>
      <p:bldP spid="1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e 40"/>
          <p:cNvGrpSpPr/>
          <p:nvPr/>
        </p:nvGrpSpPr>
        <p:grpSpPr>
          <a:xfrm>
            <a:off x="0" y="226143"/>
            <a:ext cx="9144000" cy="6313536"/>
            <a:chOff x="1008000" y="1188357"/>
            <a:chExt cx="6876000" cy="4576573"/>
          </a:xfrm>
        </p:grpSpPr>
        <p:sp>
          <p:nvSpPr>
            <p:cNvPr id="21" name="Forme libre 20"/>
            <p:cNvSpPr/>
            <p:nvPr/>
          </p:nvSpPr>
          <p:spPr>
            <a:xfrm>
              <a:off x="1008000" y="1857364"/>
              <a:ext cx="6876000" cy="3888000"/>
            </a:xfrm>
            <a:custGeom>
              <a:avLst/>
              <a:gdLst>
                <a:gd name="connsiteX0" fmla="*/ 805543 w 6781800"/>
                <a:gd name="connsiteY0" fmla="*/ 76200 h 3820886"/>
                <a:gd name="connsiteX1" fmla="*/ 533400 w 6781800"/>
                <a:gd name="connsiteY1" fmla="*/ 87086 h 3820886"/>
                <a:gd name="connsiteX2" fmla="*/ 370114 w 6781800"/>
                <a:gd name="connsiteY2" fmla="*/ 87086 h 3820886"/>
                <a:gd name="connsiteX3" fmla="*/ 228600 w 6781800"/>
                <a:gd name="connsiteY3" fmla="*/ 239486 h 3820886"/>
                <a:gd name="connsiteX4" fmla="*/ 10886 w 6781800"/>
                <a:gd name="connsiteY4" fmla="*/ 3363686 h 3820886"/>
                <a:gd name="connsiteX5" fmla="*/ 21771 w 6781800"/>
                <a:gd name="connsiteY5" fmla="*/ 3363686 h 3820886"/>
                <a:gd name="connsiteX6" fmla="*/ 0 w 6781800"/>
                <a:gd name="connsiteY6" fmla="*/ 3690257 h 3820886"/>
                <a:gd name="connsiteX7" fmla="*/ 21771 w 6781800"/>
                <a:gd name="connsiteY7" fmla="*/ 3766457 h 3820886"/>
                <a:gd name="connsiteX8" fmla="*/ 174171 w 6781800"/>
                <a:gd name="connsiteY8" fmla="*/ 3820886 h 3820886"/>
                <a:gd name="connsiteX9" fmla="*/ 990600 w 6781800"/>
                <a:gd name="connsiteY9" fmla="*/ 3755571 h 3820886"/>
                <a:gd name="connsiteX10" fmla="*/ 3124200 w 6781800"/>
                <a:gd name="connsiteY10" fmla="*/ 3526971 h 3820886"/>
                <a:gd name="connsiteX11" fmla="*/ 3178629 w 6781800"/>
                <a:gd name="connsiteY11" fmla="*/ 3352800 h 3820886"/>
                <a:gd name="connsiteX12" fmla="*/ 3537857 w 6781800"/>
                <a:gd name="connsiteY12" fmla="*/ 3298371 h 3820886"/>
                <a:gd name="connsiteX13" fmla="*/ 3777343 w 6781800"/>
                <a:gd name="connsiteY13" fmla="*/ 3429000 h 3820886"/>
                <a:gd name="connsiteX14" fmla="*/ 3722914 w 6781800"/>
                <a:gd name="connsiteY14" fmla="*/ 3494314 h 3820886"/>
                <a:gd name="connsiteX15" fmla="*/ 3788229 w 6781800"/>
                <a:gd name="connsiteY15" fmla="*/ 3526971 h 3820886"/>
                <a:gd name="connsiteX16" fmla="*/ 4158343 w 6781800"/>
                <a:gd name="connsiteY16" fmla="*/ 3548743 h 3820886"/>
                <a:gd name="connsiteX17" fmla="*/ 6422571 w 6781800"/>
                <a:gd name="connsiteY17" fmla="*/ 3733800 h 3820886"/>
                <a:gd name="connsiteX18" fmla="*/ 6618514 w 6781800"/>
                <a:gd name="connsiteY18" fmla="*/ 3733800 h 3820886"/>
                <a:gd name="connsiteX19" fmla="*/ 6716486 w 6781800"/>
                <a:gd name="connsiteY19" fmla="*/ 3701143 h 3820886"/>
                <a:gd name="connsiteX20" fmla="*/ 6781800 w 6781800"/>
                <a:gd name="connsiteY20" fmla="*/ 3592286 h 3820886"/>
                <a:gd name="connsiteX21" fmla="*/ 6781800 w 6781800"/>
                <a:gd name="connsiteY21" fmla="*/ 3341914 h 3820886"/>
                <a:gd name="connsiteX22" fmla="*/ 6662057 w 6781800"/>
                <a:gd name="connsiteY22" fmla="*/ 2895600 h 3820886"/>
                <a:gd name="connsiteX23" fmla="*/ 6422571 w 6781800"/>
                <a:gd name="connsiteY23" fmla="*/ 1469571 h 3820886"/>
                <a:gd name="connsiteX24" fmla="*/ 6291943 w 6781800"/>
                <a:gd name="connsiteY24" fmla="*/ 457200 h 3820886"/>
                <a:gd name="connsiteX25" fmla="*/ 6248400 w 6781800"/>
                <a:gd name="connsiteY25" fmla="*/ 174171 h 3820886"/>
                <a:gd name="connsiteX26" fmla="*/ 6161314 w 6781800"/>
                <a:gd name="connsiteY26" fmla="*/ 65314 h 3820886"/>
                <a:gd name="connsiteX27" fmla="*/ 6041571 w 6781800"/>
                <a:gd name="connsiteY27" fmla="*/ 32657 h 3820886"/>
                <a:gd name="connsiteX28" fmla="*/ 5551714 w 6781800"/>
                <a:gd name="connsiteY28" fmla="*/ 0 h 3820886"/>
                <a:gd name="connsiteX29" fmla="*/ 1240971 w 6781800"/>
                <a:gd name="connsiteY29" fmla="*/ 54429 h 3820886"/>
                <a:gd name="connsiteX30" fmla="*/ 805543 w 6781800"/>
                <a:gd name="connsiteY30" fmla="*/ 76200 h 3820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781800" h="3820886">
                  <a:moveTo>
                    <a:pt x="805543" y="76200"/>
                  </a:moveTo>
                  <a:lnTo>
                    <a:pt x="533400" y="87086"/>
                  </a:lnTo>
                  <a:lnTo>
                    <a:pt x="370114" y="87086"/>
                  </a:lnTo>
                  <a:lnTo>
                    <a:pt x="228600" y="239486"/>
                  </a:lnTo>
                  <a:lnTo>
                    <a:pt x="10886" y="3363686"/>
                  </a:lnTo>
                  <a:lnTo>
                    <a:pt x="21771" y="3363686"/>
                  </a:lnTo>
                  <a:lnTo>
                    <a:pt x="0" y="3690257"/>
                  </a:lnTo>
                  <a:lnTo>
                    <a:pt x="21771" y="3766457"/>
                  </a:lnTo>
                  <a:lnTo>
                    <a:pt x="174171" y="3820886"/>
                  </a:lnTo>
                  <a:lnTo>
                    <a:pt x="990600" y="3755571"/>
                  </a:lnTo>
                  <a:lnTo>
                    <a:pt x="3124200" y="3526971"/>
                  </a:lnTo>
                  <a:lnTo>
                    <a:pt x="3178629" y="3352800"/>
                  </a:lnTo>
                  <a:lnTo>
                    <a:pt x="3537857" y="3298371"/>
                  </a:lnTo>
                  <a:lnTo>
                    <a:pt x="3777343" y="3429000"/>
                  </a:lnTo>
                  <a:lnTo>
                    <a:pt x="3722914" y="3494314"/>
                  </a:lnTo>
                  <a:lnTo>
                    <a:pt x="3788229" y="3526971"/>
                  </a:lnTo>
                  <a:lnTo>
                    <a:pt x="4158343" y="3548743"/>
                  </a:lnTo>
                  <a:lnTo>
                    <a:pt x="6422571" y="3733800"/>
                  </a:lnTo>
                  <a:lnTo>
                    <a:pt x="6618514" y="3733800"/>
                  </a:lnTo>
                  <a:lnTo>
                    <a:pt x="6716486" y="3701143"/>
                  </a:lnTo>
                  <a:lnTo>
                    <a:pt x="6781800" y="3592286"/>
                  </a:lnTo>
                  <a:lnTo>
                    <a:pt x="6781800" y="3341914"/>
                  </a:lnTo>
                  <a:lnTo>
                    <a:pt x="6662057" y="2895600"/>
                  </a:lnTo>
                  <a:lnTo>
                    <a:pt x="6422571" y="1469571"/>
                  </a:lnTo>
                  <a:lnTo>
                    <a:pt x="6291943" y="457200"/>
                  </a:lnTo>
                  <a:lnTo>
                    <a:pt x="6248400" y="174171"/>
                  </a:lnTo>
                  <a:lnTo>
                    <a:pt x="6161314" y="65314"/>
                  </a:lnTo>
                  <a:lnTo>
                    <a:pt x="6041571" y="32657"/>
                  </a:lnTo>
                  <a:lnTo>
                    <a:pt x="5551714" y="0"/>
                  </a:lnTo>
                  <a:lnTo>
                    <a:pt x="1240971" y="54429"/>
                  </a:lnTo>
                  <a:lnTo>
                    <a:pt x="805543" y="76200"/>
                  </a:ln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 w="28575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1222829" y="1505857"/>
              <a:ext cx="6444343" cy="4020457"/>
            </a:xfrm>
            <a:custGeom>
              <a:avLst/>
              <a:gdLst>
                <a:gd name="connsiteX0" fmla="*/ 714828 w 6444343"/>
                <a:gd name="connsiteY0" fmla="*/ 61686 h 4020457"/>
                <a:gd name="connsiteX1" fmla="*/ 605971 w 6444343"/>
                <a:gd name="connsiteY1" fmla="*/ 290286 h 4020457"/>
                <a:gd name="connsiteX2" fmla="*/ 453571 w 6444343"/>
                <a:gd name="connsiteY2" fmla="*/ 442686 h 4020457"/>
                <a:gd name="connsiteX3" fmla="*/ 312057 w 6444343"/>
                <a:gd name="connsiteY3" fmla="*/ 475343 h 4020457"/>
                <a:gd name="connsiteX4" fmla="*/ 312057 w 6444343"/>
                <a:gd name="connsiteY4" fmla="*/ 508000 h 4020457"/>
                <a:gd name="connsiteX5" fmla="*/ 257628 w 6444343"/>
                <a:gd name="connsiteY5" fmla="*/ 1041400 h 4020457"/>
                <a:gd name="connsiteX6" fmla="*/ 203200 w 6444343"/>
                <a:gd name="connsiteY6" fmla="*/ 1161143 h 4020457"/>
                <a:gd name="connsiteX7" fmla="*/ 246742 w 6444343"/>
                <a:gd name="connsiteY7" fmla="*/ 1422400 h 4020457"/>
                <a:gd name="connsiteX8" fmla="*/ 203200 w 6444343"/>
                <a:gd name="connsiteY8" fmla="*/ 1476829 h 4020457"/>
                <a:gd name="connsiteX9" fmla="*/ 203200 w 6444343"/>
                <a:gd name="connsiteY9" fmla="*/ 1770743 h 4020457"/>
                <a:gd name="connsiteX10" fmla="*/ 170542 w 6444343"/>
                <a:gd name="connsiteY10" fmla="*/ 1792514 h 4020457"/>
                <a:gd name="connsiteX11" fmla="*/ 170542 w 6444343"/>
                <a:gd name="connsiteY11" fmla="*/ 2260600 h 4020457"/>
                <a:gd name="connsiteX12" fmla="*/ 105228 w 6444343"/>
                <a:gd name="connsiteY12" fmla="*/ 2249714 h 4020457"/>
                <a:gd name="connsiteX13" fmla="*/ 116114 w 6444343"/>
                <a:gd name="connsiteY13" fmla="*/ 2881086 h 4020457"/>
                <a:gd name="connsiteX14" fmla="*/ 61685 w 6444343"/>
                <a:gd name="connsiteY14" fmla="*/ 2859314 h 4020457"/>
                <a:gd name="connsiteX15" fmla="*/ 29028 w 6444343"/>
                <a:gd name="connsiteY15" fmla="*/ 3458029 h 4020457"/>
                <a:gd name="connsiteX16" fmla="*/ 50800 w 6444343"/>
                <a:gd name="connsiteY16" fmla="*/ 3937000 h 4020457"/>
                <a:gd name="connsiteX17" fmla="*/ 72571 w 6444343"/>
                <a:gd name="connsiteY17" fmla="*/ 3958772 h 4020457"/>
                <a:gd name="connsiteX18" fmla="*/ 486228 w 6444343"/>
                <a:gd name="connsiteY18" fmla="*/ 3937000 h 4020457"/>
                <a:gd name="connsiteX19" fmla="*/ 1161142 w 6444343"/>
                <a:gd name="connsiteY19" fmla="*/ 3871686 h 4020457"/>
                <a:gd name="connsiteX20" fmla="*/ 1901371 w 6444343"/>
                <a:gd name="connsiteY20" fmla="*/ 3795486 h 4020457"/>
                <a:gd name="connsiteX21" fmla="*/ 2619828 w 6444343"/>
                <a:gd name="connsiteY21" fmla="*/ 3795486 h 4020457"/>
                <a:gd name="connsiteX22" fmla="*/ 2891971 w 6444343"/>
                <a:gd name="connsiteY22" fmla="*/ 3817257 h 4020457"/>
                <a:gd name="connsiteX23" fmla="*/ 2870200 w 6444343"/>
                <a:gd name="connsiteY23" fmla="*/ 3784600 h 4020457"/>
                <a:gd name="connsiteX24" fmla="*/ 2902857 w 6444343"/>
                <a:gd name="connsiteY24" fmla="*/ 3588657 h 4020457"/>
                <a:gd name="connsiteX25" fmla="*/ 3077028 w 6444343"/>
                <a:gd name="connsiteY25" fmla="*/ 3392714 h 4020457"/>
                <a:gd name="connsiteX26" fmla="*/ 3316514 w 6444343"/>
                <a:gd name="connsiteY26" fmla="*/ 3327400 h 4020457"/>
                <a:gd name="connsiteX27" fmla="*/ 3534228 w 6444343"/>
                <a:gd name="connsiteY27" fmla="*/ 3360057 h 4020457"/>
                <a:gd name="connsiteX28" fmla="*/ 3697514 w 6444343"/>
                <a:gd name="connsiteY28" fmla="*/ 3523343 h 4020457"/>
                <a:gd name="connsiteX29" fmla="*/ 3762828 w 6444343"/>
                <a:gd name="connsiteY29" fmla="*/ 3719286 h 4020457"/>
                <a:gd name="connsiteX30" fmla="*/ 3719285 w 6444343"/>
                <a:gd name="connsiteY30" fmla="*/ 3795486 h 4020457"/>
                <a:gd name="connsiteX31" fmla="*/ 3730171 w 6444343"/>
                <a:gd name="connsiteY31" fmla="*/ 3795486 h 4020457"/>
                <a:gd name="connsiteX32" fmla="*/ 4546600 w 6444343"/>
                <a:gd name="connsiteY32" fmla="*/ 3828143 h 4020457"/>
                <a:gd name="connsiteX33" fmla="*/ 5526314 w 6444343"/>
                <a:gd name="connsiteY33" fmla="*/ 3882572 h 4020457"/>
                <a:gd name="connsiteX34" fmla="*/ 6299200 w 6444343"/>
                <a:gd name="connsiteY34" fmla="*/ 3893457 h 4020457"/>
                <a:gd name="connsiteX35" fmla="*/ 6397171 w 6444343"/>
                <a:gd name="connsiteY35" fmla="*/ 3904343 h 4020457"/>
                <a:gd name="connsiteX36" fmla="*/ 6418942 w 6444343"/>
                <a:gd name="connsiteY36" fmla="*/ 3860800 h 4020457"/>
                <a:gd name="connsiteX37" fmla="*/ 6429828 w 6444343"/>
                <a:gd name="connsiteY37" fmla="*/ 3751943 h 4020457"/>
                <a:gd name="connsiteX38" fmla="*/ 6375400 w 6444343"/>
                <a:gd name="connsiteY38" fmla="*/ 3653972 h 4020457"/>
                <a:gd name="connsiteX39" fmla="*/ 6386285 w 6444343"/>
                <a:gd name="connsiteY39" fmla="*/ 3566886 h 4020457"/>
                <a:gd name="connsiteX40" fmla="*/ 6331857 w 6444343"/>
                <a:gd name="connsiteY40" fmla="*/ 3490686 h 4020457"/>
                <a:gd name="connsiteX41" fmla="*/ 6331857 w 6444343"/>
                <a:gd name="connsiteY41" fmla="*/ 3360057 h 4020457"/>
                <a:gd name="connsiteX42" fmla="*/ 6288314 w 6444343"/>
                <a:gd name="connsiteY42" fmla="*/ 3262086 h 4020457"/>
                <a:gd name="connsiteX43" fmla="*/ 6299200 w 6444343"/>
                <a:gd name="connsiteY43" fmla="*/ 3109686 h 4020457"/>
                <a:gd name="connsiteX44" fmla="*/ 6255657 w 6444343"/>
                <a:gd name="connsiteY44" fmla="*/ 3033486 h 4020457"/>
                <a:gd name="connsiteX45" fmla="*/ 6255657 w 6444343"/>
                <a:gd name="connsiteY45" fmla="*/ 2870200 h 4020457"/>
                <a:gd name="connsiteX46" fmla="*/ 6190342 w 6444343"/>
                <a:gd name="connsiteY46" fmla="*/ 2783114 h 4020457"/>
                <a:gd name="connsiteX47" fmla="*/ 6201228 w 6444343"/>
                <a:gd name="connsiteY47" fmla="*/ 2576286 h 4020457"/>
                <a:gd name="connsiteX48" fmla="*/ 6146800 w 6444343"/>
                <a:gd name="connsiteY48" fmla="*/ 2521857 h 4020457"/>
                <a:gd name="connsiteX49" fmla="*/ 6168571 w 6444343"/>
                <a:gd name="connsiteY49" fmla="*/ 2293257 h 4020457"/>
                <a:gd name="connsiteX50" fmla="*/ 6103257 w 6444343"/>
                <a:gd name="connsiteY50" fmla="*/ 2260600 h 4020457"/>
                <a:gd name="connsiteX51" fmla="*/ 6125028 w 6444343"/>
                <a:gd name="connsiteY51" fmla="*/ 2032000 h 4020457"/>
                <a:gd name="connsiteX52" fmla="*/ 6081485 w 6444343"/>
                <a:gd name="connsiteY52" fmla="*/ 1966686 h 4020457"/>
                <a:gd name="connsiteX53" fmla="*/ 6092371 w 6444343"/>
                <a:gd name="connsiteY53" fmla="*/ 1738086 h 4020457"/>
                <a:gd name="connsiteX54" fmla="*/ 6048828 w 6444343"/>
                <a:gd name="connsiteY54" fmla="*/ 1661886 h 4020457"/>
                <a:gd name="connsiteX55" fmla="*/ 6048828 w 6444343"/>
                <a:gd name="connsiteY55" fmla="*/ 1433286 h 4020457"/>
                <a:gd name="connsiteX56" fmla="*/ 5972628 w 6444343"/>
                <a:gd name="connsiteY56" fmla="*/ 1357086 h 4020457"/>
                <a:gd name="connsiteX57" fmla="*/ 5994400 w 6444343"/>
                <a:gd name="connsiteY57" fmla="*/ 1084943 h 4020457"/>
                <a:gd name="connsiteX58" fmla="*/ 5950857 w 6444343"/>
                <a:gd name="connsiteY58" fmla="*/ 965200 h 4020457"/>
                <a:gd name="connsiteX59" fmla="*/ 5972628 w 6444343"/>
                <a:gd name="connsiteY59" fmla="*/ 703943 h 4020457"/>
                <a:gd name="connsiteX60" fmla="*/ 5885542 w 6444343"/>
                <a:gd name="connsiteY60" fmla="*/ 671286 h 4020457"/>
                <a:gd name="connsiteX61" fmla="*/ 5918200 w 6444343"/>
                <a:gd name="connsiteY61" fmla="*/ 540657 h 4020457"/>
                <a:gd name="connsiteX62" fmla="*/ 5907314 w 6444343"/>
                <a:gd name="connsiteY62" fmla="*/ 475343 h 4020457"/>
                <a:gd name="connsiteX63" fmla="*/ 5809342 w 6444343"/>
                <a:gd name="connsiteY63" fmla="*/ 420914 h 4020457"/>
                <a:gd name="connsiteX64" fmla="*/ 5722257 w 6444343"/>
                <a:gd name="connsiteY64" fmla="*/ 301172 h 4020457"/>
                <a:gd name="connsiteX65" fmla="*/ 5667828 w 6444343"/>
                <a:gd name="connsiteY65" fmla="*/ 159657 h 4020457"/>
                <a:gd name="connsiteX66" fmla="*/ 5624285 w 6444343"/>
                <a:gd name="connsiteY66" fmla="*/ 18143 h 4020457"/>
                <a:gd name="connsiteX67" fmla="*/ 5580742 w 6444343"/>
                <a:gd name="connsiteY67" fmla="*/ 50800 h 4020457"/>
                <a:gd name="connsiteX68" fmla="*/ 5493657 w 6444343"/>
                <a:gd name="connsiteY68" fmla="*/ 50800 h 4020457"/>
                <a:gd name="connsiteX69" fmla="*/ 5515428 w 6444343"/>
                <a:gd name="connsiteY69" fmla="*/ 301172 h 4020457"/>
                <a:gd name="connsiteX70" fmla="*/ 5591628 w 6444343"/>
                <a:gd name="connsiteY70" fmla="*/ 965200 h 4020457"/>
                <a:gd name="connsiteX71" fmla="*/ 5896428 w 6444343"/>
                <a:gd name="connsiteY71" fmla="*/ 2891972 h 4020457"/>
                <a:gd name="connsiteX72" fmla="*/ 5939971 w 6444343"/>
                <a:gd name="connsiteY72" fmla="*/ 3109686 h 4020457"/>
                <a:gd name="connsiteX73" fmla="*/ 5961742 w 6444343"/>
                <a:gd name="connsiteY73" fmla="*/ 3294743 h 4020457"/>
                <a:gd name="connsiteX74" fmla="*/ 5722257 w 6444343"/>
                <a:gd name="connsiteY74" fmla="*/ 3349172 h 4020457"/>
                <a:gd name="connsiteX75" fmla="*/ 5047342 w 6444343"/>
                <a:gd name="connsiteY75" fmla="*/ 3175000 h 4020457"/>
                <a:gd name="connsiteX76" fmla="*/ 4481285 w 6444343"/>
                <a:gd name="connsiteY76" fmla="*/ 3000829 h 4020457"/>
                <a:gd name="connsiteX77" fmla="*/ 3621314 w 6444343"/>
                <a:gd name="connsiteY77" fmla="*/ 3109686 h 4020457"/>
                <a:gd name="connsiteX78" fmla="*/ 3272971 w 6444343"/>
                <a:gd name="connsiteY78" fmla="*/ 3294743 h 4020457"/>
                <a:gd name="connsiteX79" fmla="*/ 2902857 w 6444343"/>
                <a:gd name="connsiteY79" fmla="*/ 3185886 h 4020457"/>
                <a:gd name="connsiteX80" fmla="*/ 1988457 w 6444343"/>
                <a:gd name="connsiteY80" fmla="*/ 3153229 h 4020457"/>
                <a:gd name="connsiteX81" fmla="*/ 1193800 w 6444343"/>
                <a:gd name="connsiteY81" fmla="*/ 3436257 h 4020457"/>
                <a:gd name="connsiteX82" fmla="*/ 682171 w 6444343"/>
                <a:gd name="connsiteY82" fmla="*/ 3425372 h 4020457"/>
                <a:gd name="connsiteX83" fmla="*/ 584200 w 6444343"/>
                <a:gd name="connsiteY83" fmla="*/ 3425372 h 4020457"/>
                <a:gd name="connsiteX84" fmla="*/ 671285 w 6444343"/>
                <a:gd name="connsiteY84" fmla="*/ 2543629 h 4020457"/>
                <a:gd name="connsiteX85" fmla="*/ 791028 w 6444343"/>
                <a:gd name="connsiteY85" fmla="*/ 867229 h 4020457"/>
                <a:gd name="connsiteX86" fmla="*/ 845457 w 6444343"/>
                <a:gd name="connsiteY86" fmla="*/ 203200 h 4020457"/>
                <a:gd name="connsiteX87" fmla="*/ 867228 w 6444343"/>
                <a:gd name="connsiteY87" fmla="*/ 116114 h 4020457"/>
                <a:gd name="connsiteX88" fmla="*/ 714828 w 6444343"/>
                <a:gd name="connsiteY88" fmla="*/ 61686 h 402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6444343" h="4020457">
                  <a:moveTo>
                    <a:pt x="714828" y="61686"/>
                  </a:moveTo>
                  <a:cubicBezTo>
                    <a:pt x="671285" y="90715"/>
                    <a:pt x="649514" y="226786"/>
                    <a:pt x="605971" y="290286"/>
                  </a:cubicBezTo>
                  <a:cubicBezTo>
                    <a:pt x="562428" y="353786"/>
                    <a:pt x="502557" y="411843"/>
                    <a:pt x="453571" y="442686"/>
                  </a:cubicBezTo>
                  <a:cubicBezTo>
                    <a:pt x="404585" y="473529"/>
                    <a:pt x="335643" y="464457"/>
                    <a:pt x="312057" y="475343"/>
                  </a:cubicBezTo>
                  <a:cubicBezTo>
                    <a:pt x="288471" y="486229"/>
                    <a:pt x="321129" y="413657"/>
                    <a:pt x="312057" y="508000"/>
                  </a:cubicBezTo>
                  <a:cubicBezTo>
                    <a:pt x="302986" y="602343"/>
                    <a:pt x="275771" y="932543"/>
                    <a:pt x="257628" y="1041400"/>
                  </a:cubicBezTo>
                  <a:cubicBezTo>
                    <a:pt x="239485" y="1150257"/>
                    <a:pt x="205014" y="1097643"/>
                    <a:pt x="203200" y="1161143"/>
                  </a:cubicBezTo>
                  <a:cubicBezTo>
                    <a:pt x="201386" y="1224643"/>
                    <a:pt x="246742" y="1369786"/>
                    <a:pt x="246742" y="1422400"/>
                  </a:cubicBezTo>
                  <a:cubicBezTo>
                    <a:pt x="246742" y="1475014"/>
                    <a:pt x="210457" y="1418772"/>
                    <a:pt x="203200" y="1476829"/>
                  </a:cubicBezTo>
                  <a:cubicBezTo>
                    <a:pt x="195943" y="1534886"/>
                    <a:pt x="208643" y="1718129"/>
                    <a:pt x="203200" y="1770743"/>
                  </a:cubicBezTo>
                  <a:cubicBezTo>
                    <a:pt x="197757" y="1823357"/>
                    <a:pt x="175985" y="1710871"/>
                    <a:pt x="170542" y="1792514"/>
                  </a:cubicBezTo>
                  <a:cubicBezTo>
                    <a:pt x="165099" y="1874157"/>
                    <a:pt x="181428" y="2184400"/>
                    <a:pt x="170542" y="2260600"/>
                  </a:cubicBezTo>
                  <a:cubicBezTo>
                    <a:pt x="159656" y="2336800"/>
                    <a:pt x="114299" y="2146300"/>
                    <a:pt x="105228" y="2249714"/>
                  </a:cubicBezTo>
                  <a:cubicBezTo>
                    <a:pt x="96157" y="2353128"/>
                    <a:pt x="123371" y="2779486"/>
                    <a:pt x="116114" y="2881086"/>
                  </a:cubicBezTo>
                  <a:cubicBezTo>
                    <a:pt x="108857" y="2982686"/>
                    <a:pt x="76199" y="2763157"/>
                    <a:pt x="61685" y="2859314"/>
                  </a:cubicBezTo>
                  <a:cubicBezTo>
                    <a:pt x="47171" y="2955471"/>
                    <a:pt x="30842" y="3278415"/>
                    <a:pt x="29028" y="3458029"/>
                  </a:cubicBezTo>
                  <a:cubicBezTo>
                    <a:pt x="27214" y="3637643"/>
                    <a:pt x="43543" y="3853543"/>
                    <a:pt x="50800" y="3937000"/>
                  </a:cubicBezTo>
                  <a:cubicBezTo>
                    <a:pt x="58057" y="4020457"/>
                    <a:pt x="0" y="3958772"/>
                    <a:pt x="72571" y="3958772"/>
                  </a:cubicBezTo>
                  <a:cubicBezTo>
                    <a:pt x="145142" y="3958772"/>
                    <a:pt x="304800" y="3951514"/>
                    <a:pt x="486228" y="3937000"/>
                  </a:cubicBezTo>
                  <a:cubicBezTo>
                    <a:pt x="667657" y="3922486"/>
                    <a:pt x="1161142" y="3871686"/>
                    <a:pt x="1161142" y="3871686"/>
                  </a:cubicBezTo>
                  <a:cubicBezTo>
                    <a:pt x="1396999" y="3848100"/>
                    <a:pt x="1658257" y="3808186"/>
                    <a:pt x="1901371" y="3795486"/>
                  </a:cubicBezTo>
                  <a:cubicBezTo>
                    <a:pt x="2144485" y="3782786"/>
                    <a:pt x="2454728" y="3791858"/>
                    <a:pt x="2619828" y="3795486"/>
                  </a:cubicBezTo>
                  <a:cubicBezTo>
                    <a:pt x="2784928" y="3799114"/>
                    <a:pt x="2850242" y="3819071"/>
                    <a:pt x="2891971" y="3817257"/>
                  </a:cubicBezTo>
                  <a:cubicBezTo>
                    <a:pt x="2933700" y="3815443"/>
                    <a:pt x="2868386" y="3822700"/>
                    <a:pt x="2870200" y="3784600"/>
                  </a:cubicBezTo>
                  <a:cubicBezTo>
                    <a:pt x="2872014" y="3746500"/>
                    <a:pt x="2868386" y="3653971"/>
                    <a:pt x="2902857" y="3588657"/>
                  </a:cubicBezTo>
                  <a:cubicBezTo>
                    <a:pt x="2937328" y="3523343"/>
                    <a:pt x="3008085" y="3436257"/>
                    <a:pt x="3077028" y="3392714"/>
                  </a:cubicBezTo>
                  <a:cubicBezTo>
                    <a:pt x="3145971" y="3349171"/>
                    <a:pt x="3240314" y="3332843"/>
                    <a:pt x="3316514" y="3327400"/>
                  </a:cubicBezTo>
                  <a:cubicBezTo>
                    <a:pt x="3392714" y="3321957"/>
                    <a:pt x="3470728" y="3327400"/>
                    <a:pt x="3534228" y="3360057"/>
                  </a:cubicBezTo>
                  <a:cubicBezTo>
                    <a:pt x="3597728" y="3392714"/>
                    <a:pt x="3659414" y="3463472"/>
                    <a:pt x="3697514" y="3523343"/>
                  </a:cubicBezTo>
                  <a:cubicBezTo>
                    <a:pt x="3735614" y="3583215"/>
                    <a:pt x="3759200" y="3673929"/>
                    <a:pt x="3762828" y="3719286"/>
                  </a:cubicBezTo>
                  <a:cubicBezTo>
                    <a:pt x="3766457" y="3764643"/>
                    <a:pt x="3724728" y="3782786"/>
                    <a:pt x="3719285" y="3795486"/>
                  </a:cubicBezTo>
                  <a:cubicBezTo>
                    <a:pt x="3713842" y="3808186"/>
                    <a:pt x="3730171" y="3795486"/>
                    <a:pt x="3730171" y="3795486"/>
                  </a:cubicBezTo>
                  <a:lnTo>
                    <a:pt x="4546600" y="3828143"/>
                  </a:lnTo>
                  <a:lnTo>
                    <a:pt x="5526314" y="3882572"/>
                  </a:lnTo>
                  <a:cubicBezTo>
                    <a:pt x="5818414" y="3893458"/>
                    <a:pt x="6154057" y="3889829"/>
                    <a:pt x="6299200" y="3893457"/>
                  </a:cubicBezTo>
                  <a:cubicBezTo>
                    <a:pt x="6444343" y="3897085"/>
                    <a:pt x="6377214" y="3909786"/>
                    <a:pt x="6397171" y="3904343"/>
                  </a:cubicBezTo>
                  <a:cubicBezTo>
                    <a:pt x="6417128" y="3898900"/>
                    <a:pt x="6413499" y="3886200"/>
                    <a:pt x="6418942" y="3860800"/>
                  </a:cubicBezTo>
                  <a:cubicBezTo>
                    <a:pt x="6424385" y="3835400"/>
                    <a:pt x="6437085" y="3786414"/>
                    <a:pt x="6429828" y="3751943"/>
                  </a:cubicBezTo>
                  <a:cubicBezTo>
                    <a:pt x="6422571" y="3717472"/>
                    <a:pt x="6382657" y="3684815"/>
                    <a:pt x="6375400" y="3653972"/>
                  </a:cubicBezTo>
                  <a:cubicBezTo>
                    <a:pt x="6368143" y="3623129"/>
                    <a:pt x="6393542" y="3594100"/>
                    <a:pt x="6386285" y="3566886"/>
                  </a:cubicBezTo>
                  <a:cubicBezTo>
                    <a:pt x="6379028" y="3539672"/>
                    <a:pt x="6340928" y="3525158"/>
                    <a:pt x="6331857" y="3490686"/>
                  </a:cubicBezTo>
                  <a:cubicBezTo>
                    <a:pt x="6322786" y="3456215"/>
                    <a:pt x="6339114" y="3398157"/>
                    <a:pt x="6331857" y="3360057"/>
                  </a:cubicBezTo>
                  <a:cubicBezTo>
                    <a:pt x="6324600" y="3321957"/>
                    <a:pt x="6293757" y="3303815"/>
                    <a:pt x="6288314" y="3262086"/>
                  </a:cubicBezTo>
                  <a:cubicBezTo>
                    <a:pt x="6282871" y="3220357"/>
                    <a:pt x="6304643" y="3147786"/>
                    <a:pt x="6299200" y="3109686"/>
                  </a:cubicBezTo>
                  <a:cubicBezTo>
                    <a:pt x="6293757" y="3071586"/>
                    <a:pt x="6262914" y="3073400"/>
                    <a:pt x="6255657" y="3033486"/>
                  </a:cubicBezTo>
                  <a:cubicBezTo>
                    <a:pt x="6248400" y="2993572"/>
                    <a:pt x="6266543" y="2911929"/>
                    <a:pt x="6255657" y="2870200"/>
                  </a:cubicBezTo>
                  <a:cubicBezTo>
                    <a:pt x="6244771" y="2828471"/>
                    <a:pt x="6199414" y="2832100"/>
                    <a:pt x="6190342" y="2783114"/>
                  </a:cubicBezTo>
                  <a:cubicBezTo>
                    <a:pt x="6181270" y="2734128"/>
                    <a:pt x="6208485" y="2619829"/>
                    <a:pt x="6201228" y="2576286"/>
                  </a:cubicBezTo>
                  <a:cubicBezTo>
                    <a:pt x="6193971" y="2532743"/>
                    <a:pt x="6152243" y="2569028"/>
                    <a:pt x="6146800" y="2521857"/>
                  </a:cubicBezTo>
                  <a:cubicBezTo>
                    <a:pt x="6141357" y="2474686"/>
                    <a:pt x="6175828" y="2336800"/>
                    <a:pt x="6168571" y="2293257"/>
                  </a:cubicBezTo>
                  <a:cubicBezTo>
                    <a:pt x="6161314" y="2249714"/>
                    <a:pt x="6110514" y="2304143"/>
                    <a:pt x="6103257" y="2260600"/>
                  </a:cubicBezTo>
                  <a:cubicBezTo>
                    <a:pt x="6096000" y="2217057"/>
                    <a:pt x="6128657" y="2080986"/>
                    <a:pt x="6125028" y="2032000"/>
                  </a:cubicBezTo>
                  <a:cubicBezTo>
                    <a:pt x="6121399" y="1983014"/>
                    <a:pt x="6086928" y="2015672"/>
                    <a:pt x="6081485" y="1966686"/>
                  </a:cubicBezTo>
                  <a:cubicBezTo>
                    <a:pt x="6076042" y="1917700"/>
                    <a:pt x="6097814" y="1788886"/>
                    <a:pt x="6092371" y="1738086"/>
                  </a:cubicBezTo>
                  <a:cubicBezTo>
                    <a:pt x="6086928" y="1687286"/>
                    <a:pt x="6056085" y="1712686"/>
                    <a:pt x="6048828" y="1661886"/>
                  </a:cubicBezTo>
                  <a:cubicBezTo>
                    <a:pt x="6041571" y="1611086"/>
                    <a:pt x="6061528" y="1484086"/>
                    <a:pt x="6048828" y="1433286"/>
                  </a:cubicBezTo>
                  <a:cubicBezTo>
                    <a:pt x="6036128" y="1382486"/>
                    <a:pt x="5981699" y="1415143"/>
                    <a:pt x="5972628" y="1357086"/>
                  </a:cubicBezTo>
                  <a:cubicBezTo>
                    <a:pt x="5963557" y="1299029"/>
                    <a:pt x="5998029" y="1150257"/>
                    <a:pt x="5994400" y="1084943"/>
                  </a:cubicBezTo>
                  <a:cubicBezTo>
                    <a:pt x="5990771" y="1019629"/>
                    <a:pt x="5954486" y="1028700"/>
                    <a:pt x="5950857" y="965200"/>
                  </a:cubicBezTo>
                  <a:cubicBezTo>
                    <a:pt x="5947228" y="901700"/>
                    <a:pt x="5983514" y="752929"/>
                    <a:pt x="5972628" y="703943"/>
                  </a:cubicBezTo>
                  <a:cubicBezTo>
                    <a:pt x="5961742" y="654957"/>
                    <a:pt x="5894613" y="698500"/>
                    <a:pt x="5885542" y="671286"/>
                  </a:cubicBezTo>
                  <a:cubicBezTo>
                    <a:pt x="5876471" y="644072"/>
                    <a:pt x="5914571" y="573314"/>
                    <a:pt x="5918200" y="540657"/>
                  </a:cubicBezTo>
                  <a:cubicBezTo>
                    <a:pt x="5921829" y="508000"/>
                    <a:pt x="5925457" y="495300"/>
                    <a:pt x="5907314" y="475343"/>
                  </a:cubicBezTo>
                  <a:cubicBezTo>
                    <a:pt x="5889171" y="455386"/>
                    <a:pt x="5840185" y="449943"/>
                    <a:pt x="5809342" y="420914"/>
                  </a:cubicBezTo>
                  <a:cubicBezTo>
                    <a:pt x="5778499" y="391886"/>
                    <a:pt x="5745843" y="344715"/>
                    <a:pt x="5722257" y="301172"/>
                  </a:cubicBezTo>
                  <a:cubicBezTo>
                    <a:pt x="5698671" y="257629"/>
                    <a:pt x="5684157" y="206828"/>
                    <a:pt x="5667828" y="159657"/>
                  </a:cubicBezTo>
                  <a:cubicBezTo>
                    <a:pt x="5651499" y="112486"/>
                    <a:pt x="5638799" y="36286"/>
                    <a:pt x="5624285" y="18143"/>
                  </a:cubicBezTo>
                  <a:cubicBezTo>
                    <a:pt x="5609771" y="0"/>
                    <a:pt x="5602513" y="45357"/>
                    <a:pt x="5580742" y="50800"/>
                  </a:cubicBezTo>
                  <a:cubicBezTo>
                    <a:pt x="5558971" y="56243"/>
                    <a:pt x="5504543" y="9071"/>
                    <a:pt x="5493657" y="50800"/>
                  </a:cubicBezTo>
                  <a:cubicBezTo>
                    <a:pt x="5482771" y="92529"/>
                    <a:pt x="5499100" y="148772"/>
                    <a:pt x="5515428" y="301172"/>
                  </a:cubicBezTo>
                  <a:cubicBezTo>
                    <a:pt x="5531757" y="453572"/>
                    <a:pt x="5528128" y="533400"/>
                    <a:pt x="5591628" y="965200"/>
                  </a:cubicBezTo>
                  <a:cubicBezTo>
                    <a:pt x="5655128" y="1397000"/>
                    <a:pt x="5838371" y="2534558"/>
                    <a:pt x="5896428" y="2891972"/>
                  </a:cubicBezTo>
                  <a:cubicBezTo>
                    <a:pt x="5954485" y="3249386"/>
                    <a:pt x="5929085" y="3042558"/>
                    <a:pt x="5939971" y="3109686"/>
                  </a:cubicBezTo>
                  <a:cubicBezTo>
                    <a:pt x="5950857" y="3176815"/>
                    <a:pt x="5998028" y="3254829"/>
                    <a:pt x="5961742" y="3294743"/>
                  </a:cubicBezTo>
                  <a:cubicBezTo>
                    <a:pt x="5925456" y="3334657"/>
                    <a:pt x="5874657" y="3369129"/>
                    <a:pt x="5722257" y="3349172"/>
                  </a:cubicBezTo>
                  <a:cubicBezTo>
                    <a:pt x="5569857" y="3329215"/>
                    <a:pt x="5254171" y="3233057"/>
                    <a:pt x="5047342" y="3175000"/>
                  </a:cubicBezTo>
                  <a:cubicBezTo>
                    <a:pt x="4840513" y="3116943"/>
                    <a:pt x="4718956" y="3011715"/>
                    <a:pt x="4481285" y="3000829"/>
                  </a:cubicBezTo>
                  <a:cubicBezTo>
                    <a:pt x="4243614" y="2989943"/>
                    <a:pt x="3822700" y="3060700"/>
                    <a:pt x="3621314" y="3109686"/>
                  </a:cubicBezTo>
                  <a:cubicBezTo>
                    <a:pt x="3419928" y="3158672"/>
                    <a:pt x="3392714" y="3282043"/>
                    <a:pt x="3272971" y="3294743"/>
                  </a:cubicBezTo>
                  <a:cubicBezTo>
                    <a:pt x="3153228" y="3307443"/>
                    <a:pt x="3116943" y="3209472"/>
                    <a:pt x="2902857" y="3185886"/>
                  </a:cubicBezTo>
                  <a:cubicBezTo>
                    <a:pt x="2688771" y="3162300"/>
                    <a:pt x="2273300" y="3111501"/>
                    <a:pt x="1988457" y="3153229"/>
                  </a:cubicBezTo>
                  <a:cubicBezTo>
                    <a:pt x="1703614" y="3194957"/>
                    <a:pt x="1411514" y="3390900"/>
                    <a:pt x="1193800" y="3436257"/>
                  </a:cubicBezTo>
                  <a:cubicBezTo>
                    <a:pt x="976086" y="3481614"/>
                    <a:pt x="783771" y="3427186"/>
                    <a:pt x="682171" y="3425372"/>
                  </a:cubicBezTo>
                  <a:cubicBezTo>
                    <a:pt x="580571" y="3423558"/>
                    <a:pt x="586014" y="3572329"/>
                    <a:pt x="584200" y="3425372"/>
                  </a:cubicBezTo>
                  <a:cubicBezTo>
                    <a:pt x="582386" y="3278415"/>
                    <a:pt x="636814" y="2969986"/>
                    <a:pt x="671285" y="2543629"/>
                  </a:cubicBezTo>
                  <a:cubicBezTo>
                    <a:pt x="705756" y="2117272"/>
                    <a:pt x="761999" y="1257300"/>
                    <a:pt x="791028" y="867229"/>
                  </a:cubicBezTo>
                  <a:cubicBezTo>
                    <a:pt x="820057" y="477158"/>
                    <a:pt x="832757" y="328386"/>
                    <a:pt x="845457" y="203200"/>
                  </a:cubicBezTo>
                  <a:cubicBezTo>
                    <a:pt x="858157" y="78014"/>
                    <a:pt x="890814" y="141514"/>
                    <a:pt x="867228" y="116114"/>
                  </a:cubicBezTo>
                  <a:cubicBezTo>
                    <a:pt x="843642" y="90714"/>
                    <a:pt x="758371" y="32657"/>
                    <a:pt x="714828" y="61686"/>
                  </a:cubicBezTo>
                  <a:close/>
                </a:path>
              </a:pathLst>
            </a:custGeom>
            <a:solidFill>
              <a:srgbClr val="8B72AA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4437743" y="4129314"/>
              <a:ext cx="3006272" cy="771072"/>
            </a:xfrm>
            <a:custGeom>
              <a:avLst/>
              <a:gdLst>
                <a:gd name="connsiteX0" fmla="*/ 47171 w 3006272"/>
                <a:gd name="connsiteY0" fmla="*/ 693057 h 771072"/>
                <a:gd name="connsiteX1" fmla="*/ 319314 w 3006272"/>
                <a:gd name="connsiteY1" fmla="*/ 301172 h 771072"/>
                <a:gd name="connsiteX2" fmla="*/ 907143 w 3006272"/>
                <a:gd name="connsiteY2" fmla="*/ 29029 h 771072"/>
                <a:gd name="connsiteX3" fmla="*/ 1690914 w 3006272"/>
                <a:gd name="connsiteY3" fmla="*/ 127000 h 771072"/>
                <a:gd name="connsiteX4" fmla="*/ 2354943 w 3006272"/>
                <a:gd name="connsiteY4" fmla="*/ 442686 h 771072"/>
                <a:gd name="connsiteX5" fmla="*/ 2692400 w 3006272"/>
                <a:gd name="connsiteY5" fmla="*/ 551543 h 771072"/>
                <a:gd name="connsiteX6" fmla="*/ 2964543 w 3006272"/>
                <a:gd name="connsiteY6" fmla="*/ 616857 h 771072"/>
                <a:gd name="connsiteX7" fmla="*/ 2442028 w 3006272"/>
                <a:gd name="connsiteY7" fmla="*/ 758372 h 771072"/>
                <a:gd name="connsiteX8" fmla="*/ 1712686 w 3006272"/>
                <a:gd name="connsiteY8" fmla="*/ 540657 h 771072"/>
                <a:gd name="connsiteX9" fmla="*/ 983343 w 3006272"/>
                <a:gd name="connsiteY9" fmla="*/ 431800 h 771072"/>
                <a:gd name="connsiteX10" fmla="*/ 351971 w 3006272"/>
                <a:gd name="connsiteY10" fmla="*/ 605972 h 771072"/>
                <a:gd name="connsiteX11" fmla="*/ 123371 w 3006272"/>
                <a:gd name="connsiteY11" fmla="*/ 714829 h 771072"/>
                <a:gd name="connsiteX12" fmla="*/ 36286 w 3006272"/>
                <a:gd name="connsiteY12" fmla="*/ 747486 h 771072"/>
                <a:gd name="connsiteX13" fmla="*/ 47171 w 3006272"/>
                <a:gd name="connsiteY13" fmla="*/ 693057 h 771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006272" h="771072">
                  <a:moveTo>
                    <a:pt x="47171" y="693057"/>
                  </a:moveTo>
                  <a:cubicBezTo>
                    <a:pt x="94342" y="618671"/>
                    <a:pt x="175985" y="411843"/>
                    <a:pt x="319314" y="301172"/>
                  </a:cubicBezTo>
                  <a:cubicBezTo>
                    <a:pt x="462643" y="190501"/>
                    <a:pt x="678543" y="58058"/>
                    <a:pt x="907143" y="29029"/>
                  </a:cubicBezTo>
                  <a:cubicBezTo>
                    <a:pt x="1135743" y="0"/>
                    <a:pt x="1449614" y="58057"/>
                    <a:pt x="1690914" y="127000"/>
                  </a:cubicBezTo>
                  <a:cubicBezTo>
                    <a:pt x="1932214" y="195943"/>
                    <a:pt x="2188029" y="371929"/>
                    <a:pt x="2354943" y="442686"/>
                  </a:cubicBezTo>
                  <a:cubicBezTo>
                    <a:pt x="2521857" y="513443"/>
                    <a:pt x="2590800" y="522515"/>
                    <a:pt x="2692400" y="551543"/>
                  </a:cubicBezTo>
                  <a:cubicBezTo>
                    <a:pt x="2794000" y="580572"/>
                    <a:pt x="3006272" y="582386"/>
                    <a:pt x="2964543" y="616857"/>
                  </a:cubicBezTo>
                  <a:cubicBezTo>
                    <a:pt x="2922814" y="651329"/>
                    <a:pt x="2650671" y="771072"/>
                    <a:pt x="2442028" y="758372"/>
                  </a:cubicBezTo>
                  <a:cubicBezTo>
                    <a:pt x="2233385" y="745672"/>
                    <a:pt x="1955800" y="595086"/>
                    <a:pt x="1712686" y="540657"/>
                  </a:cubicBezTo>
                  <a:cubicBezTo>
                    <a:pt x="1469572" y="486228"/>
                    <a:pt x="1210129" y="420914"/>
                    <a:pt x="983343" y="431800"/>
                  </a:cubicBezTo>
                  <a:cubicBezTo>
                    <a:pt x="756557" y="442686"/>
                    <a:pt x="495300" y="558801"/>
                    <a:pt x="351971" y="605972"/>
                  </a:cubicBezTo>
                  <a:cubicBezTo>
                    <a:pt x="208642" y="653143"/>
                    <a:pt x="175985" y="691243"/>
                    <a:pt x="123371" y="714829"/>
                  </a:cubicBezTo>
                  <a:cubicBezTo>
                    <a:pt x="70757" y="738415"/>
                    <a:pt x="47172" y="743858"/>
                    <a:pt x="36286" y="747486"/>
                  </a:cubicBezTo>
                  <a:cubicBezTo>
                    <a:pt x="25400" y="751114"/>
                    <a:pt x="0" y="767443"/>
                    <a:pt x="47171" y="693057"/>
                  </a:cubicBezTo>
                  <a:close/>
                </a:path>
              </a:pathLst>
            </a:custGeom>
            <a:solidFill>
              <a:srgbClr val="A996C0"/>
            </a:solidFill>
            <a:ln w="3175">
              <a:solidFill>
                <a:schemeClr val="accent4">
                  <a:lumMod val="50000"/>
                </a:schemeClr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4445000" y="4455886"/>
              <a:ext cx="2964543" cy="462643"/>
            </a:xfrm>
            <a:custGeom>
              <a:avLst/>
              <a:gdLst>
                <a:gd name="connsiteX0" fmla="*/ 2946400 w 2964543"/>
                <a:gd name="connsiteY0" fmla="*/ 290285 h 462643"/>
                <a:gd name="connsiteX1" fmla="*/ 2696029 w 2964543"/>
                <a:gd name="connsiteY1" fmla="*/ 420914 h 462643"/>
                <a:gd name="connsiteX2" fmla="*/ 2195286 w 2964543"/>
                <a:gd name="connsiteY2" fmla="*/ 453571 h 462643"/>
                <a:gd name="connsiteX3" fmla="*/ 1977571 w 2964543"/>
                <a:gd name="connsiteY3" fmla="*/ 366485 h 462643"/>
                <a:gd name="connsiteX4" fmla="*/ 1563914 w 2964543"/>
                <a:gd name="connsiteY4" fmla="*/ 235857 h 462643"/>
                <a:gd name="connsiteX5" fmla="*/ 1019629 w 2964543"/>
                <a:gd name="connsiteY5" fmla="*/ 181428 h 462643"/>
                <a:gd name="connsiteX6" fmla="*/ 377371 w 2964543"/>
                <a:gd name="connsiteY6" fmla="*/ 290285 h 462643"/>
                <a:gd name="connsiteX7" fmla="*/ 50800 w 2964543"/>
                <a:gd name="connsiteY7" fmla="*/ 410028 h 462643"/>
                <a:gd name="connsiteX8" fmla="*/ 72571 w 2964543"/>
                <a:gd name="connsiteY8" fmla="*/ 399143 h 462643"/>
                <a:gd name="connsiteX9" fmla="*/ 268514 w 2964543"/>
                <a:gd name="connsiteY9" fmla="*/ 268514 h 462643"/>
                <a:gd name="connsiteX10" fmla="*/ 671286 w 2964543"/>
                <a:gd name="connsiteY10" fmla="*/ 83457 h 462643"/>
                <a:gd name="connsiteX11" fmla="*/ 1161143 w 2964543"/>
                <a:gd name="connsiteY11" fmla="*/ 7257 h 462643"/>
                <a:gd name="connsiteX12" fmla="*/ 1825171 w 2964543"/>
                <a:gd name="connsiteY12" fmla="*/ 127000 h 462643"/>
                <a:gd name="connsiteX13" fmla="*/ 2358571 w 2964543"/>
                <a:gd name="connsiteY13" fmla="*/ 355600 h 462643"/>
                <a:gd name="connsiteX14" fmla="*/ 2804886 w 2964543"/>
                <a:gd name="connsiteY14" fmla="*/ 355600 h 462643"/>
                <a:gd name="connsiteX15" fmla="*/ 2946400 w 2964543"/>
                <a:gd name="connsiteY15" fmla="*/ 290285 h 462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64543" h="462643">
                  <a:moveTo>
                    <a:pt x="2946400" y="290285"/>
                  </a:moveTo>
                  <a:cubicBezTo>
                    <a:pt x="2928257" y="301171"/>
                    <a:pt x="2821215" y="393700"/>
                    <a:pt x="2696029" y="420914"/>
                  </a:cubicBezTo>
                  <a:cubicBezTo>
                    <a:pt x="2570843" y="448128"/>
                    <a:pt x="2315029" y="462643"/>
                    <a:pt x="2195286" y="453571"/>
                  </a:cubicBezTo>
                  <a:cubicBezTo>
                    <a:pt x="2075543" y="444500"/>
                    <a:pt x="2082799" y="402771"/>
                    <a:pt x="1977571" y="366485"/>
                  </a:cubicBezTo>
                  <a:cubicBezTo>
                    <a:pt x="1872343" y="330199"/>
                    <a:pt x="1723571" y="266700"/>
                    <a:pt x="1563914" y="235857"/>
                  </a:cubicBezTo>
                  <a:cubicBezTo>
                    <a:pt x="1404257" y="205014"/>
                    <a:pt x="1217386" y="172357"/>
                    <a:pt x="1019629" y="181428"/>
                  </a:cubicBezTo>
                  <a:cubicBezTo>
                    <a:pt x="821872" y="190499"/>
                    <a:pt x="538842" y="252185"/>
                    <a:pt x="377371" y="290285"/>
                  </a:cubicBezTo>
                  <a:cubicBezTo>
                    <a:pt x="215900" y="328385"/>
                    <a:pt x="101600" y="391885"/>
                    <a:pt x="50800" y="410028"/>
                  </a:cubicBezTo>
                  <a:cubicBezTo>
                    <a:pt x="0" y="428171"/>
                    <a:pt x="36285" y="422729"/>
                    <a:pt x="72571" y="399143"/>
                  </a:cubicBezTo>
                  <a:cubicBezTo>
                    <a:pt x="108857" y="375557"/>
                    <a:pt x="168728" y="321128"/>
                    <a:pt x="268514" y="268514"/>
                  </a:cubicBezTo>
                  <a:cubicBezTo>
                    <a:pt x="368300" y="215900"/>
                    <a:pt x="522515" y="127000"/>
                    <a:pt x="671286" y="83457"/>
                  </a:cubicBezTo>
                  <a:cubicBezTo>
                    <a:pt x="820057" y="39914"/>
                    <a:pt x="968829" y="0"/>
                    <a:pt x="1161143" y="7257"/>
                  </a:cubicBezTo>
                  <a:cubicBezTo>
                    <a:pt x="1353457" y="14514"/>
                    <a:pt x="1625600" y="68943"/>
                    <a:pt x="1825171" y="127000"/>
                  </a:cubicBezTo>
                  <a:cubicBezTo>
                    <a:pt x="2024742" y="185057"/>
                    <a:pt x="2195285" y="317500"/>
                    <a:pt x="2358571" y="355600"/>
                  </a:cubicBezTo>
                  <a:cubicBezTo>
                    <a:pt x="2521857" y="393700"/>
                    <a:pt x="2706915" y="368300"/>
                    <a:pt x="2804886" y="355600"/>
                  </a:cubicBezTo>
                  <a:cubicBezTo>
                    <a:pt x="2902857" y="342900"/>
                    <a:pt x="2964543" y="279399"/>
                    <a:pt x="2946400" y="290285"/>
                  </a:cubicBezTo>
                  <a:close/>
                </a:path>
              </a:pathLst>
            </a:custGeom>
            <a:solidFill>
              <a:srgbClr val="9982B4"/>
            </a:solidFill>
            <a:ln w="3175">
              <a:solidFill>
                <a:schemeClr val="accent4">
                  <a:lumMod val="50000"/>
                </a:schemeClr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1569357" y="4318000"/>
              <a:ext cx="2952000" cy="727529"/>
            </a:xfrm>
            <a:custGeom>
              <a:avLst/>
              <a:gdLst>
                <a:gd name="connsiteX0" fmla="*/ 2926443 w 2984500"/>
                <a:gd name="connsiteY0" fmla="*/ 537029 h 727529"/>
                <a:gd name="connsiteX1" fmla="*/ 2382157 w 2984500"/>
                <a:gd name="connsiteY1" fmla="*/ 79829 h 727529"/>
                <a:gd name="connsiteX2" fmla="*/ 1533072 w 2984500"/>
                <a:gd name="connsiteY2" fmla="*/ 58057 h 727529"/>
                <a:gd name="connsiteX3" fmla="*/ 858157 w 2984500"/>
                <a:gd name="connsiteY3" fmla="*/ 417286 h 727529"/>
                <a:gd name="connsiteX4" fmla="*/ 150586 w 2984500"/>
                <a:gd name="connsiteY4" fmla="*/ 569686 h 727529"/>
                <a:gd name="connsiteX5" fmla="*/ 96157 w 2984500"/>
                <a:gd name="connsiteY5" fmla="*/ 613229 h 727529"/>
                <a:gd name="connsiteX6" fmla="*/ 727529 w 2984500"/>
                <a:gd name="connsiteY6" fmla="*/ 711200 h 727529"/>
                <a:gd name="connsiteX7" fmla="*/ 1522186 w 2984500"/>
                <a:gd name="connsiteY7" fmla="*/ 515257 h 727529"/>
                <a:gd name="connsiteX8" fmla="*/ 2284186 w 2984500"/>
                <a:gd name="connsiteY8" fmla="*/ 406400 h 727529"/>
                <a:gd name="connsiteX9" fmla="*/ 2730500 w 2984500"/>
                <a:gd name="connsiteY9" fmla="*/ 504371 h 727529"/>
                <a:gd name="connsiteX10" fmla="*/ 2926443 w 2984500"/>
                <a:gd name="connsiteY10" fmla="*/ 537029 h 727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84500" h="727529">
                  <a:moveTo>
                    <a:pt x="2926443" y="537029"/>
                  </a:moveTo>
                  <a:cubicBezTo>
                    <a:pt x="2868386" y="466272"/>
                    <a:pt x="2614385" y="159658"/>
                    <a:pt x="2382157" y="79829"/>
                  </a:cubicBezTo>
                  <a:cubicBezTo>
                    <a:pt x="2149929" y="0"/>
                    <a:pt x="1787072" y="1814"/>
                    <a:pt x="1533072" y="58057"/>
                  </a:cubicBezTo>
                  <a:cubicBezTo>
                    <a:pt x="1279072" y="114300"/>
                    <a:pt x="1088571" y="332015"/>
                    <a:pt x="858157" y="417286"/>
                  </a:cubicBezTo>
                  <a:cubicBezTo>
                    <a:pt x="627743" y="502557"/>
                    <a:pt x="277586" y="537029"/>
                    <a:pt x="150586" y="569686"/>
                  </a:cubicBezTo>
                  <a:cubicBezTo>
                    <a:pt x="23586" y="602343"/>
                    <a:pt x="0" y="589643"/>
                    <a:pt x="96157" y="613229"/>
                  </a:cubicBezTo>
                  <a:cubicBezTo>
                    <a:pt x="192314" y="636815"/>
                    <a:pt x="489858" y="727529"/>
                    <a:pt x="727529" y="711200"/>
                  </a:cubicBezTo>
                  <a:cubicBezTo>
                    <a:pt x="965200" y="694871"/>
                    <a:pt x="1262743" y="566057"/>
                    <a:pt x="1522186" y="515257"/>
                  </a:cubicBezTo>
                  <a:cubicBezTo>
                    <a:pt x="1781629" y="464457"/>
                    <a:pt x="2082800" y="408214"/>
                    <a:pt x="2284186" y="406400"/>
                  </a:cubicBezTo>
                  <a:cubicBezTo>
                    <a:pt x="2485572" y="404586"/>
                    <a:pt x="2623457" y="478971"/>
                    <a:pt x="2730500" y="504371"/>
                  </a:cubicBezTo>
                  <a:cubicBezTo>
                    <a:pt x="2837543" y="529771"/>
                    <a:pt x="2984500" y="607786"/>
                    <a:pt x="2926443" y="537029"/>
                  </a:cubicBezTo>
                  <a:close/>
                </a:path>
              </a:pathLst>
            </a:custGeom>
            <a:solidFill>
              <a:srgbClr val="A996C0"/>
            </a:solidFill>
            <a:ln w="3175">
              <a:solidFill>
                <a:schemeClr val="accent4">
                  <a:lumMod val="50000"/>
                </a:schemeClr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1608837" y="4602843"/>
              <a:ext cx="2899958" cy="415471"/>
            </a:xfrm>
            <a:custGeom>
              <a:avLst/>
              <a:gdLst>
                <a:gd name="connsiteX0" fmla="*/ 2886528 w 2931885"/>
                <a:gd name="connsiteY0" fmla="*/ 252186 h 415471"/>
                <a:gd name="connsiteX1" fmla="*/ 2636157 w 2931885"/>
                <a:gd name="connsiteY1" fmla="*/ 208643 h 415471"/>
                <a:gd name="connsiteX2" fmla="*/ 2255157 w 2931885"/>
                <a:gd name="connsiteY2" fmla="*/ 143328 h 415471"/>
                <a:gd name="connsiteX3" fmla="*/ 1580242 w 2931885"/>
                <a:gd name="connsiteY3" fmla="*/ 230414 h 415471"/>
                <a:gd name="connsiteX4" fmla="*/ 1068614 w 2931885"/>
                <a:gd name="connsiteY4" fmla="*/ 371928 h 415471"/>
                <a:gd name="connsiteX5" fmla="*/ 731157 w 2931885"/>
                <a:gd name="connsiteY5" fmla="*/ 415471 h 415471"/>
                <a:gd name="connsiteX6" fmla="*/ 263071 w 2931885"/>
                <a:gd name="connsiteY6" fmla="*/ 371928 h 415471"/>
                <a:gd name="connsiteX7" fmla="*/ 34471 w 2931885"/>
                <a:gd name="connsiteY7" fmla="*/ 317500 h 415471"/>
                <a:gd name="connsiteX8" fmla="*/ 469899 w 2931885"/>
                <a:gd name="connsiteY8" fmla="*/ 350157 h 415471"/>
                <a:gd name="connsiteX9" fmla="*/ 948871 w 2931885"/>
                <a:gd name="connsiteY9" fmla="*/ 263071 h 415471"/>
                <a:gd name="connsiteX10" fmla="*/ 1471385 w 2931885"/>
                <a:gd name="connsiteY10" fmla="*/ 67128 h 415471"/>
                <a:gd name="connsiteX11" fmla="*/ 1961242 w 2931885"/>
                <a:gd name="connsiteY11" fmla="*/ 1814 h 415471"/>
                <a:gd name="connsiteX12" fmla="*/ 2364014 w 2931885"/>
                <a:gd name="connsiteY12" fmla="*/ 56243 h 415471"/>
                <a:gd name="connsiteX13" fmla="*/ 2886528 w 2931885"/>
                <a:gd name="connsiteY13" fmla="*/ 252186 h 415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31885" h="415471">
                  <a:moveTo>
                    <a:pt x="2886528" y="252186"/>
                  </a:moveTo>
                  <a:cubicBezTo>
                    <a:pt x="2931885" y="277586"/>
                    <a:pt x="2636157" y="208643"/>
                    <a:pt x="2636157" y="208643"/>
                  </a:cubicBezTo>
                  <a:cubicBezTo>
                    <a:pt x="2530929" y="190500"/>
                    <a:pt x="2431143" y="139700"/>
                    <a:pt x="2255157" y="143328"/>
                  </a:cubicBezTo>
                  <a:cubicBezTo>
                    <a:pt x="2079171" y="146956"/>
                    <a:pt x="1777999" y="192314"/>
                    <a:pt x="1580242" y="230414"/>
                  </a:cubicBezTo>
                  <a:cubicBezTo>
                    <a:pt x="1382485" y="268514"/>
                    <a:pt x="1210128" y="341085"/>
                    <a:pt x="1068614" y="371928"/>
                  </a:cubicBezTo>
                  <a:cubicBezTo>
                    <a:pt x="927100" y="402771"/>
                    <a:pt x="865414" y="415471"/>
                    <a:pt x="731157" y="415471"/>
                  </a:cubicBezTo>
                  <a:cubicBezTo>
                    <a:pt x="596900" y="415471"/>
                    <a:pt x="379185" y="388256"/>
                    <a:pt x="263071" y="371928"/>
                  </a:cubicBezTo>
                  <a:cubicBezTo>
                    <a:pt x="146957" y="355600"/>
                    <a:pt x="0" y="321128"/>
                    <a:pt x="34471" y="317500"/>
                  </a:cubicBezTo>
                  <a:cubicBezTo>
                    <a:pt x="68942" y="313872"/>
                    <a:pt x="317499" y="359228"/>
                    <a:pt x="469899" y="350157"/>
                  </a:cubicBezTo>
                  <a:cubicBezTo>
                    <a:pt x="622299" y="341086"/>
                    <a:pt x="781957" y="310242"/>
                    <a:pt x="948871" y="263071"/>
                  </a:cubicBezTo>
                  <a:cubicBezTo>
                    <a:pt x="1115785" y="215900"/>
                    <a:pt x="1302657" y="110671"/>
                    <a:pt x="1471385" y="67128"/>
                  </a:cubicBezTo>
                  <a:cubicBezTo>
                    <a:pt x="1640114" y="23585"/>
                    <a:pt x="1812471" y="3628"/>
                    <a:pt x="1961242" y="1814"/>
                  </a:cubicBezTo>
                  <a:cubicBezTo>
                    <a:pt x="2110013" y="0"/>
                    <a:pt x="2209800" y="16329"/>
                    <a:pt x="2364014" y="56243"/>
                  </a:cubicBezTo>
                  <a:cubicBezTo>
                    <a:pt x="2518228" y="96157"/>
                    <a:pt x="2841171" y="226786"/>
                    <a:pt x="2886528" y="252186"/>
                  </a:cubicBezTo>
                  <a:close/>
                </a:path>
              </a:pathLst>
            </a:custGeom>
            <a:solidFill>
              <a:srgbClr val="9982B4"/>
            </a:solidFill>
            <a:ln w="3175">
              <a:solidFill>
                <a:schemeClr val="accent4">
                  <a:lumMod val="50000"/>
                </a:schemeClr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Forme libre 1"/>
            <p:cNvSpPr/>
            <p:nvPr/>
          </p:nvSpPr>
          <p:spPr>
            <a:xfrm>
              <a:off x="1616528" y="1197429"/>
              <a:ext cx="2868386" cy="3746500"/>
            </a:xfrm>
            <a:custGeom>
              <a:avLst/>
              <a:gdLst>
                <a:gd name="connsiteX0" fmla="*/ 2868386 w 2868386"/>
                <a:gd name="connsiteY0" fmla="*/ 3603171 h 3746500"/>
                <a:gd name="connsiteX1" fmla="*/ 2857501 w 2868386"/>
                <a:gd name="connsiteY1" fmla="*/ 576942 h 3746500"/>
                <a:gd name="connsiteX2" fmla="*/ 2857501 w 2868386"/>
                <a:gd name="connsiteY2" fmla="*/ 576942 h 3746500"/>
                <a:gd name="connsiteX3" fmla="*/ 2868386 w 2868386"/>
                <a:gd name="connsiteY3" fmla="*/ 272142 h 3746500"/>
                <a:gd name="connsiteX4" fmla="*/ 2868386 w 2868386"/>
                <a:gd name="connsiteY4" fmla="*/ 272142 h 3746500"/>
                <a:gd name="connsiteX5" fmla="*/ 2803072 w 2868386"/>
                <a:gd name="connsiteY5" fmla="*/ 206828 h 3746500"/>
                <a:gd name="connsiteX6" fmla="*/ 2520043 w 2868386"/>
                <a:gd name="connsiteY6" fmla="*/ 65314 h 3746500"/>
                <a:gd name="connsiteX7" fmla="*/ 2139043 w 2868386"/>
                <a:gd name="connsiteY7" fmla="*/ 21771 h 3746500"/>
                <a:gd name="connsiteX8" fmla="*/ 1594758 w 2868386"/>
                <a:gd name="connsiteY8" fmla="*/ 195942 h 3746500"/>
                <a:gd name="connsiteX9" fmla="*/ 1170215 w 2868386"/>
                <a:gd name="connsiteY9" fmla="*/ 370114 h 3746500"/>
                <a:gd name="connsiteX10" fmla="*/ 734786 w 2868386"/>
                <a:gd name="connsiteY10" fmla="*/ 457200 h 3746500"/>
                <a:gd name="connsiteX11" fmla="*/ 408215 w 2868386"/>
                <a:gd name="connsiteY11" fmla="*/ 381000 h 3746500"/>
                <a:gd name="connsiteX12" fmla="*/ 288472 w 2868386"/>
                <a:gd name="connsiteY12" fmla="*/ 337457 h 3746500"/>
                <a:gd name="connsiteX13" fmla="*/ 288472 w 2868386"/>
                <a:gd name="connsiteY13" fmla="*/ 337457 h 3746500"/>
                <a:gd name="connsiteX14" fmla="*/ 255815 w 2868386"/>
                <a:gd name="connsiteY14" fmla="*/ 533400 h 3746500"/>
                <a:gd name="connsiteX15" fmla="*/ 277586 w 2868386"/>
                <a:gd name="connsiteY15" fmla="*/ 957942 h 3746500"/>
                <a:gd name="connsiteX16" fmla="*/ 212272 w 2868386"/>
                <a:gd name="connsiteY16" fmla="*/ 1034142 h 3746500"/>
                <a:gd name="connsiteX17" fmla="*/ 223158 w 2868386"/>
                <a:gd name="connsiteY17" fmla="*/ 1524000 h 3746500"/>
                <a:gd name="connsiteX18" fmla="*/ 179615 w 2868386"/>
                <a:gd name="connsiteY18" fmla="*/ 1589314 h 3746500"/>
                <a:gd name="connsiteX19" fmla="*/ 179615 w 2868386"/>
                <a:gd name="connsiteY19" fmla="*/ 2057400 h 3746500"/>
                <a:gd name="connsiteX20" fmla="*/ 136072 w 2868386"/>
                <a:gd name="connsiteY20" fmla="*/ 2133600 h 3746500"/>
                <a:gd name="connsiteX21" fmla="*/ 125186 w 2868386"/>
                <a:gd name="connsiteY21" fmla="*/ 2579914 h 3746500"/>
                <a:gd name="connsiteX22" fmla="*/ 81643 w 2868386"/>
                <a:gd name="connsiteY22" fmla="*/ 2667000 h 3746500"/>
                <a:gd name="connsiteX23" fmla="*/ 92529 w 2868386"/>
                <a:gd name="connsiteY23" fmla="*/ 3058885 h 3746500"/>
                <a:gd name="connsiteX24" fmla="*/ 59872 w 2868386"/>
                <a:gd name="connsiteY24" fmla="*/ 3102428 h 3746500"/>
                <a:gd name="connsiteX25" fmla="*/ 59872 w 2868386"/>
                <a:gd name="connsiteY25" fmla="*/ 3516085 h 3746500"/>
                <a:gd name="connsiteX26" fmla="*/ 5443 w 2868386"/>
                <a:gd name="connsiteY26" fmla="*/ 3559628 h 3746500"/>
                <a:gd name="connsiteX27" fmla="*/ 27215 w 2868386"/>
                <a:gd name="connsiteY27" fmla="*/ 3712028 h 3746500"/>
                <a:gd name="connsiteX28" fmla="*/ 27215 w 2868386"/>
                <a:gd name="connsiteY28" fmla="*/ 3712028 h 3746500"/>
                <a:gd name="connsiteX29" fmla="*/ 321129 w 2868386"/>
                <a:gd name="connsiteY29" fmla="*/ 3733800 h 3746500"/>
                <a:gd name="connsiteX30" fmla="*/ 789215 w 2868386"/>
                <a:gd name="connsiteY30" fmla="*/ 3635828 h 3746500"/>
                <a:gd name="connsiteX31" fmla="*/ 1311729 w 2868386"/>
                <a:gd name="connsiteY31" fmla="*/ 3374571 h 3746500"/>
                <a:gd name="connsiteX32" fmla="*/ 1736272 w 2868386"/>
                <a:gd name="connsiteY32" fmla="*/ 3254828 h 3746500"/>
                <a:gd name="connsiteX33" fmla="*/ 2215243 w 2868386"/>
                <a:gd name="connsiteY33" fmla="*/ 3287485 h 3746500"/>
                <a:gd name="connsiteX34" fmla="*/ 2639786 w 2868386"/>
                <a:gd name="connsiteY34" fmla="*/ 3494314 h 3746500"/>
                <a:gd name="connsiteX35" fmla="*/ 2792186 w 2868386"/>
                <a:gd name="connsiteY35" fmla="*/ 3592285 h 3746500"/>
                <a:gd name="connsiteX36" fmla="*/ 2868386 w 2868386"/>
                <a:gd name="connsiteY36" fmla="*/ 3603171 h 374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868386" h="3746500">
                  <a:moveTo>
                    <a:pt x="2868386" y="3603171"/>
                  </a:moveTo>
                  <a:cubicBezTo>
                    <a:pt x="2863850" y="2342242"/>
                    <a:pt x="2857501" y="576942"/>
                    <a:pt x="2857501" y="576942"/>
                  </a:cubicBezTo>
                  <a:lnTo>
                    <a:pt x="2857501" y="576942"/>
                  </a:lnTo>
                  <a:lnTo>
                    <a:pt x="2868386" y="272142"/>
                  </a:lnTo>
                  <a:lnTo>
                    <a:pt x="2868386" y="272142"/>
                  </a:lnTo>
                  <a:cubicBezTo>
                    <a:pt x="2857500" y="261256"/>
                    <a:pt x="2861129" y="241299"/>
                    <a:pt x="2803072" y="206828"/>
                  </a:cubicBezTo>
                  <a:cubicBezTo>
                    <a:pt x="2745015" y="172357"/>
                    <a:pt x="2630715" y="96157"/>
                    <a:pt x="2520043" y="65314"/>
                  </a:cubicBezTo>
                  <a:cubicBezTo>
                    <a:pt x="2409372" y="34471"/>
                    <a:pt x="2293257" y="0"/>
                    <a:pt x="2139043" y="21771"/>
                  </a:cubicBezTo>
                  <a:cubicBezTo>
                    <a:pt x="1984829" y="43542"/>
                    <a:pt x="1756229" y="137885"/>
                    <a:pt x="1594758" y="195942"/>
                  </a:cubicBezTo>
                  <a:cubicBezTo>
                    <a:pt x="1433287" y="253999"/>
                    <a:pt x="1313544" y="326571"/>
                    <a:pt x="1170215" y="370114"/>
                  </a:cubicBezTo>
                  <a:cubicBezTo>
                    <a:pt x="1026886" y="413657"/>
                    <a:pt x="861786" y="455386"/>
                    <a:pt x="734786" y="457200"/>
                  </a:cubicBezTo>
                  <a:cubicBezTo>
                    <a:pt x="607786" y="459014"/>
                    <a:pt x="482601" y="400957"/>
                    <a:pt x="408215" y="381000"/>
                  </a:cubicBezTo>
                  <a:cubicBezTo>
                    <a:pt x="333829" y="361043"/>
                    <a:pt x="288472" y="337457"/>
                    <a:pt x="288472" y="337457"/>
                  </a:cubicBezTo>
                  <a:lnTo>
                    <a:pt x="288472" y="337457"/>
                  </a:lnTo>
                  <a:cubicBezTo>
                    <a:pt x="283029" y="370114"/>
                    <a:pt x="257629" y="429986"/>
                    <a:pt x="255815" y="533400"/>
                  </a:cubicBezTo>
                  <a:cubicBezTo>
                    <a:pt x="254001" y="636814"/>
                    <a:pt x="284843" y="874485"/>
                    <a:pt x="277586" y="957942"/>
                  </a:cubicBezTo>
                  <a:cubicBezTo>
                    <a:pt x="270329" y="1041399"/>
                    <a:pt x="221343" y="939799"/>
                    <a:pt x="212272" y="1034142"/>
                  </a:cubicBezTo>
                  <a:cubicBezTo>
                    <a:pt x="203201" y="1128485"/>
                    <a:pt x="228601" y="1431471"/>
                    <a:pt x="223158" y="1524000"/>
                  </a:cubicBezTo>
                  <a:cubicBezTo>
                    <a:pt x="217715" y="1616529"/>
                    <a:pt x="186872" y="1500414"/>
                    <a:pt x="179615" y="1589314"/>
                  </a:cubicBezTo>
                  <a:cubicBezTo>
                    <a:pt x="172358" y="1678214"/>
                    <a:pt x="186872" y="1966686"/>
                    <a:pt x="179615" y="2057400"/>
                  </a:cubicBezTo>
                  <a:cubicBezTo>
                    <a:pt x="172358" y="2148114"/>
                    <a:pt x="145143" y="2046514"/>
                    <a:pt x="136072" y="2133600"/>
                  </a:cubicBezTo>
                  <a:cubicBezTo>
                    <a:pt x="127001" y="2220686"/>
                    <a:pt x="134257" y="2491014"/>
                    <a:pt x="125186" y="2579914"/>
                  </a:cubicBezTo>
                  <a:cubicBezTo>
                    <a:pt x="116115" y="2668814"/>
                    <a:pt x="87086" y="2587172"/>
                    <a:pt x="81643" y="2667000"/>
                  </a:cubicBezTo>
                  <a:cubicBezTo>
                    <a:pt x="76200" y="2746828"/>
                    <a:pt x="96157" y="2986314"/>
                    <a:pt x="92529" y="3058885"/>
                  </a:cubicBezTo>
                  <a:cubicBezTo>
                    <a:pt x="88901" y="3131456"/>
                    <a:pt x="65315" y="3026228"/>
                    <a:pt x="59872" y="3102428"/>
                  </a:cubicBezTo>
                  <a:cubicBezTo>
                    <a:pt x="54429" y="3178628"/>
                    <a:pt x="68944" y="3439885"/>
                    <a:pt x="59872" y="3516085"/>
                  </a:cubicBezTo>
                  <a:cubicBezTo>
                    <a:pt x="50801" y="3592285"/>
                    <a:pt x="10886" y="3526971"/>
                    <a:pt x="5443" y="3559628"/>
                  </a:cubicBezTo>
                  <a:cubicBezTo>
                    <a:pt x="0" y="3592285"/>
                    <a:pt x="27215" y="3712028"/>
                    <a:pt x="27215" y="3712028"/>
                  </a:cubicBezTo>
                  <a:lnTo>
                    <a:pt x="27215" y="3712028"/>
                  </a:lnTo>
                  <a:cubicBezTo>
                    <a:pt x="76201" y="3715657"/>
                    <a:pt x="194129" y="3746500"/>
                    <a:pt x="321129" y="3733800"/>
                  </a:cubicBezTo>
                  <a:cubicBezTo>
                    <a:pt x="448129" y="3721100"/>
                    <a:pt x="624115" y="3695699"/>
                    <a:pt x="789215" y="3635828"/>
                  </a:cubicBezTo>
                  <a:cubicBezTo>
                    <a:pt x="954315" y="3575957"/>
                    <a:pt x="1153886" y="3438071"/>
                    <a:pt x="1311729" y="3374571"/>
                  </a:cubicBezTo>
                  <a:cubicBezTo>
                    <a:pt x="1469572" y="3311071"/>
                    <a:pt x="1585686" y="3269342"/>
                    <a:pt x="1736272" y="3254828"/>
                  </a:cubicBezTo>
                  <a:cubicBezTo>
                    <a:pt x="1886858" y="3240314"/>
                    <a:pt x="2064657" y="3247571"/>
                    <a:pt x="2215243" y="3287485"/>
                  </a:cubicBezTo>
                  <a:cubicBezTo>
                    <a:pt x="2365829" y="3327399"/>
                    <a:pt x="2543629" y="3443514"/>
                    <a:pt x="2639786" y="3494314"/>
                  </a:cubicBezTo>
                  <a:cubicBezTo>
                    <a:pt x="2735943" y="3545114"/>
                    <a:pt x="2752272" y="3570514"/>
                    <a:pt x="2792186" y="3592285"/>
                  </a:cubicBezTo>
                  <a:cubicBezTo>
                    <a:pt x="2832100" y="3614056"/>
                    <a:pt x="2855686" y="3619499"/>
                    <a:pt x="2868386" y="3603171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38100"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3200" dirty="0" smtClean="0">
                  <a:solidFill>
                    <a:schemeClr val="accent4">
                      <a:lumMod val="50000"/>
                    </a:schemeClr>
                  </a:solidFill>
                  <a:latin typeface="Algerian" pitchFamily="82" charset="0"/>
                </a:rPr>
                <a:t>FRANCAIS</a:t>
              </a:r>
              <a:endParaRPr lang="fr-FR" sz="3200" dirty="0">
                <a:solidFill>
                  <a:schemeClr val="accent4">
                    <a:lumMod val="50000"/>
                  </a:schemeClr>
                </a:solidFill>
                <a:latin typeface="Algerian" pitchFamily="82" charset="0"/>
              </a:endParaRPr>
            </a:p>
          </p:txBody>
        </p:sp>
        <p:sp>
          <p:nvSpPr>
            <p:cNvPr id="20" name="Secteurs 19"/>
            <p:cNvSpPr/>
            <p:nvPr/>
          </p:nvSpPr>
          <p:spPr>
            <a:xfrm>
              <a:off x="4143372" y="4851578"/>
              <a:ext cx="792000" cy="913352"/>
            </a:xfrm>
            <a:prstGeom prst="pie">
              <a:avLst>
                <a:gd name="adj1" fmla="val 10096700"/>
                <a:gd name="adj2" fmla="val 962603"/>
              </a:avLst>
            </a:prstGeom>
            <a:solidFill>
              <a:schemeClr val="tx1"/>
            </a:solidFill>
            <a:ln w="13335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1734457" y="1839686"/>
              <a:ext cx="99786" cy="749300"/>
            </a:xfrm>
            <a:custGeom>
              <a:avLst/>
              <a:gdLst>
                <a:gd name="connsiteX0" fmla="*/ 72572 w 99786"/>
                <a:gd name="connsiteY0" fmla="*/ 0 h 749300"/>
                <a:gd name="connsiteX1" fmla="*/ 94343 w 99786"/>
                <a:gd name="connsiteY1" fmla="*/ 250371 h 749300"/>
                <a:gd name="connsiteX2" fmla="*/ 39914 w 99786"/>
                <a:gd name="connsiteY2" fmla="*/ 359228 h 749300"/>
                <a:gd name="connsiteX3" fmla="*/ 18143 w 99786"/>
                <a:gd name="connsiteY3" fmla="*/ 261257 h 749300"/>
                <a:gd name="connsiteX4" fmla="*/ 7257 w 99786"/>
                <a:gd name="connsiteY4" fmla="*/ 97971 h 749300"/>
                <a:gd name="connsiteX5" fmla="*/ 61686 w 99786"/>
                <a:gd name="connsiteY5" fmla="*/ 457200 h 749300"/>
                <a:gd name="connsiteX6" fmla="*/ 50800 w 99786"/>
                <a:gd name="connsiteY6" fmla="*/ 740228 h 749300"/>
                <a:gd name="connsiteX7" fmla="*/ 39914 w 99786"/>
                <a:gd name="connsiteY7" fmla="*/ 402771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9786" h="749300">
                  <a:moveTo>
                    <a:pt x="72572" y="0"/>
                  </a:moveTo>
                  <a:cubicBezTo>
                    <a:pt x="86179" y="95250"/>
                    <a:pt x="99786" y="190500"/>
                    <a:pt x="94343" y="250371"/>
                  </a:cubicBezTo>
                  <a:cubicBezTo>
                    <a:pt x="88900" y="310242"/>
                    <a:pt x="52614" y="357414"/>
                    <a:pt x="39914" y="359228"/>
                  </a:cubicBezTo>
                  <a:cubicBezTo>
                    <a:pt x="27214" y="361042"/>
                    <a:pt x="23586" y="304800"/>
                    <a:pt x="18143" y="261257"/>
                  </a:cubicBezTo>
                  <a:cubicBezTo>
                    <a:pt x="12700" y="217714"/>
                    <a:pt x="0" y="65314"/>
                    <a:pt x="7257" y="97971"/>
                  </a:cubicBezTo>
                  <a:cubicBezTo>
                    <a:pt x="14514" y="130628"/>
                    <a:pt x="54429" y="350157"/>
                    <a:pt x="61686" y="457200"/>
                  </a:cubicBezTo>
                  <a:cubicBezTo>
                    <a:pt x="68943" y="564243"/>
                    <a:pt x="54429" y="749300"/>
                    <a:pt x="50800" y="740228"/>
                  </a:cubicBezTo>
                  <a:cubicBezTo>
                    <a:pt x="47171" y="731157"/>
                    <a:pt x="43542" y="566964"/>
                    <a:pt x="39914" y="402771"/>
                  </a:cubicBez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1625600" y="1941286"/>
              <a:ext cx="67129" cy="698500"/>
            </a:xfrm>
            <a:custGeom>
              <a:avLst/>
              <a:gdLst>
                <a:gd name="connsiteX0" fmla="*/ 39914 w 67129"/>
                <a:gd name="connsiteY0" fmla="*/ 50800 h 698500"/>
                <a:gd name="connsiteX1" fmla="*/ 61686 w 67129"/>
                <a:gd name="connsiteY1" fmla="*/ 344714 h 698500"/>
                <a:gd name="connsiteX2" fmla="*/ 7257 w 67129"/>
                <a:gd name="connsiteY2" fmla="*/ 649514 h 698500"/>
                <a:gd name="connsiteX3" fmla="*/ 39914 w 67129"/>
                <a:gd name="connsiteY3" fmla="*/ 50800 h 69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129" h="698500">
                  <a:moveTo>
                    <a:pt x="39914" y="50800"/>
                  </a:moveTo>
                  <a:cubicBezTo>
                    <a:pt x="48985" y="0"/>
                    <a:pt x="67129" y="244928"/>
                    <a:pt x="61686" y="344714"/>
                  </a:cubicBezTo>
                  <a:cubicBezTo>
                    <a:pt x="56243" y="444500"/>
                    <a:pt x="14514" y="698500"/>
                    <a:pt x="7257" y="649514"/>
                  </a:cubicBezTo>
                  <a:cubicBezTo>
                    <a:pt x="0" y="600528"/>
                    <a:pt x="30843" y="101600"/>
                    <a:pt x="39914" y="50800"/>
                  </a:cubicBezTo>
                  <a:close/>
                </a:path>
              </a:pathLst>
            </a:custGeom>
            <a:noFill/>
            <a:ln w="31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1467757" y="2619829"/>
              <a:ext cx="328386" cy="1685471"/>
            </a:xfrm>
            <a:custGeom>
              <a:avLst/>
              <a:gdLst>
                <a:gd name="connsiteX0" fmla="*/ 328386 w 328386"/>
                <a:gd name="connsiteY0" fmla="*/ 275771 h 1685471"/>
                <a:gd name="connsiteX1" fmla="*/ 230414 w 328386"/>
                <a:gd name="connsiteY1" fmla="*/ 428171 h 1685471"/>
                <a:gd name="connsiteX2" fmla="*/ 219529 w 328386"/>
                <a:gd name="connsiteY2" fmla="*/ 689428 h 1685471"/>
                <a:gd name="connsiteX3" fmla="*/ 186872 w 328386"/>
                <a:gd name="connsiteY3" fmla="*/ 14514 h 1685471"/>
                <a:gd name="connsiteX4" fmla="*/ 175986 w 328386"/>
                <a:gd name="connsiteY4" fmla="*/ 776514 h 1685471"/>
                <a:gd name="connsiteX5" fmla="*/ 110672 w 328386"/>
                <a:gd name="connsiteY5" fmla="*/ 667657 h 1685471"/>
                <a:gd name="connsiteX6" fmla="*/ 208643 w 328386"/>
                <a:gd name="connsiteY6" fmla="*/ 1146628 h 1685471"/>
                <a:gd name="connsiteX7" fmla="*/ 132443 w 328386"/>
                <a:gd name="connsiteY7" fmla="*/ 1331685 h 1685471"/>
                <a:gd name="connsiteX8" fmla="*/ 165100 w 328386"/>
                <a:gd name="connsiteY8" fmla="*/ 1157514 h 1685471"/>
                <a:gd name="connsiteX9" fmla="*/ 132443 w 328386"/>
                <a:gd name="connsiteY9" fmla="*/ 907142 h 1685471"/>
                <a:gd name="connsiteX10" fmla="*/ 88900 w 328386"/>
                <a:gd name="connsiteY10" fmla="*/ 1103085 h 1685471"/>
                <a:gd name="connsiteX11" fmla="*/ 78014 w 328386"/>
                <a:gd name="connsiteY11" fmla="*/ 1386114 h 1685471"/>
                <a:gd name="connsiteX12" fmla="*/ 45357 w 328386"/>
                <a:gd name="connsiteY12" fmla="*/ 1364342 h 1685471"/>
                <a:gd name="connsiteX13" fmla="*/ 23586 w 328386"/>
                <a:gd name="connsiteY13" fmla="*/ 1669142 h 1685471"/>
                <a:gd name="connsiteX14" fmla="*/ 1814 w 328386"/>
                <a:gd name="connsiteY14" fmla="*/ 1266371 h 1685471"/>
                <a:gd name="connsiteX15" fmla="*/ 34472 w 328386"/>
                <a:gd name="connsiteY15" fmla="*/ 1299028 h 1685471"/>
                <a:gd name="connsiteX16" fmla="*/ 23586 w 328386"/>
                <a:gd name="connsiteY16" fmla="*/ 852714 h 1685471"/>
                <a:gd name="connsiteX17" fmla="*/ 67129 w 328386"/>
                <a:gd name="connsiteY17" fmla="*/ 972457 h 1685471"/>
                <a:gd name="connsiteX18" fmla="*/ 99786 w 328386"/>
                <a:gd name="connsiteY18" fmla="*/ 504371 h 1685471"/>
                <a:gd name="connsiteX19" fmla="*/ 99786 w 328386"/>
                <a:gd name="connsiteY19" fmla="*/ 515257 h 1685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28386" h="1685471">
                  <a:moveTo>
                    <a:pt x="328386" y="275771"/>
                  </a:moveTo>
                  <a:cubicBezTo>
                    <a:pt x="288471" y="317499"/>
                    <a:pt x="248557" y="359228"/>
                    <a:pt x="230414" y="428171"/>
                  </a:cubicBezTo>
                  <a:cubicBezTo>
                    <a:pt x="212271" y="497114"/>
                    <a:pt x="226786" y="758371"/>
                    <a:pt x="219529" y="689428"/>
                  </a:cubicBezTo>
                  <a:cubicBezTo>
                    <a:pt x="212272" y="620485"/>
                    <a:pt x="194129" y="0"/>
                    <a:pt x="186872" y="14514"/>
                  </a:cubicBezTo>
                  <a:cubicBezTo>
                    <a:pt x="179615" y="29028"/>
                    <a:pt x="188686" y="667657"/>
                    <a:pt x="175986" y="776514"/>
                  </a:cubicBezTo>
                  <a:cubicBezTo>
                    <a:pt x="163286" y="885371"/>
                    <a:pt x="105229" y="605971"/>
                    <a:pt x="110672" y="667657"/>
                  </a:cubicBezTo>
                  <a:cubicBezTo>
                    <a:pt x="116115" y="729343"/>
                    <a:pt x="205015" y="1035957"/>
                    <a:pt x="208643" y="1146628"/>
                  </a:cubicBezTo>
                  <a:cubicBezTo>
                    <a:pt x="212271" y="1257299"/>
                    <a:pt x="139700" y="1329871"/>
                    <a:pt x="132443" y="1331685"/>
                  </a:cubicBezTo>
                  <a:cubicBezTo>
                    <a:pt x="125186" y="1333499"/>
                    <a:pt x="165100" y="1228271"/>
                    <a:pt x="165100" y="1157514"/>
                  </a:cubicBezTo>
                  <a:cubicBezTo>
                    <a:pt x="165100" y="1086757"/>
                    <a:pt x="145143" y="916213"/>
                    <a:pt x="132443" y="907142"/>
                  </a:cubicBezTo>
                  <a:cubicBezTo>
                    <a:pt x="119743" y="898071"/>
                    <a:pt x="97972" y="1023256"/>
                    <a:pt x="88900" y="1103085"/>
                  </a:cubicBezTo>
                  <a:cubicBezTo>
                    <a:pt x="79829" y="1182914"/>
                    <a:pt x="85271" y="1342571"/>
                    <a:pt x="78014" y="1386114"/>
                  </a:cubicBezTo>
                  <a:cubicBezTo>
                    <a:pt x="70757" y="1429657"/>
                    <a:pt x="54428" y="1317171"/>
                    <a:pt x="45357" y="1364342"/>
                  </a:cubicBezTo>
                  <a:cubicBezTo>
                    <a:pt x="36286" y="1411513"/>
                    <a:pt x="30843" y="1685471"/>
                    <a:pt x="23586" y="1669142"/>
                  </a:cubicBezTo>
                  <a:cubicBezTo>
                    <a:pt x="16329" y="1652814"/>
                    <a:pt x="0" y="1328057"/>
                    <a:pt x="1814" y="1266371"/>
                  </a:cubicBezTo>
                  <a:cubicBezTo>
                    <a:pt x="3628" y="1204685"/>
                    <a:pt x="30843" y="1367971"/>
                    <a:pt x="34472" y="1299028"/>
                  </a:cubicBezTo>
                  <a:cubicBezTo>
                    <a:pt x="38101" y="1230085"/>
                    <a:pt x="18143" y="907142"/>
                    <a:pt x="23586" y="852714"/>
                  </a:cubicBezTo>
                  <a:cubicBezTo>
                    <a:pt x="29029" y="798286"/>
                    <a:pt x="54429" y="1030514"/>
                    <a:pt x="67129" y="972457"/>
                  </a:cubicBezTo>
                  <a:cubicBezTo>
                    <a:pt x="79829" y="914400"/>
                    <a:pt x="94343" y="580571"/>
                    <a:pt x="99786" y="504371"/>
                  </a:cubicBezTo>
                  <a:cubicBezTo>
                    <a:pt x="105229" y="428171"/>
                    <a:pt x="102507" y="471714"/>
                    <a:pt x="99786" y="515257"/>
                  </a:cubicBez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Forme libre 24"/>
            <p:cNvSpPr/>
            <p:nvPr/>
          </p:nvSpPr>
          <p:spPr>
            <a:xfrm>
              <a:off x="1371600" y="4541158"/>
              <a:ext cx="219528" cy="814613"/>
            </a:xfrm>
            <a:custGeom>
              <a:avLst/>
              <a:gdLst>
                <a:gd name="connsiteX0" fmla="*/ 0 w 219528"/>
                <a:gd name="connsiteY0" fmla="*/ 814613 h 814613"/>
                <a:gd name="connsiteX1" fmla="*/ 21771 w 219528"/>
                <a:gd name="connsiteY1" fmla="*/ 466271 h 814613"/>
                <a:gd name="connsiteX2" fmla="*/ 43543 w 219528"/>
                <a:gd name="connsiteY2" fmla="*/ 9071 h 814613"/>
                <a:gd name="connsiteX3" fmla="*/ 43543 w 219528"/>
                <a:gd name="connsiteY3" fmla="*/ 520699 h 814613"/>
                <a:gd name="connsiteX4" fmla="*/ 76200 w 219528"/>
                <a:gd name="connsiteY4" fmla="*/ 520699 h 814613"/>
                <a:gd name="connsiteX5" fmla="*/ 87086 w 219528"/>
                <a:gd name="connsiteY5" fmla="*/ 771071 h 814613"/>
                <a:gd name="connsiteX6" fmla="*/ 130629 w 219528"/>
                <a:gd name="connsiteY6" fmla="*/ 477156 h 814613"/>
                <a:gd name="connsiteX7" fmla="*/ 174171 w 219528"/>
                <a:gd name="connsiteY7" fmla="*/ 215899 h 814613"/>
                <a:gd name="connsiteX8" fmla="*/ 185057 w 219528"/>
                <a:gd name="connsiteY8" fmla="*/ 379185 h 814613"/>
                <a:gd name="connsiteX9" fmla="*/ 217714 w 219528"/>
                <a:gd name="connsiteY9" fmla="*/ 259442 h 814613"/>
                <a:gd name="connsiteX10" fmla="*/ 174171 w 219528"/>
                <a:gd name="connsiteY10" fmla="*/ 640442 h 814613"/>
                <a:gd name="connsiteX11" fmla="*/ 174171 w 219528"/>
                <a:gd name="connsiteY11" fmla="*/ 640442 h 814613"/>
                <a:gd name="connsiteX12" fmla="*/ 174171 w 219528"/>
                <a:gd name="connsiteY12" fmla="*/ 640442 h 814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9528" h="814613">
                  <a:moveTo>
                    <a:pt x="0" y="814613"/>
                  </a:moveTo>
                  <a:cubicBezTo>
                    <a:pt x="7257" y="707570"/>
                    <a:pt x="14514" y="600528"/>
                    <a:pt x="21771" y="466271"/>
                  </a:cubicBezTo>
                  <a:cubicBezTo>
                    <a:pt x="29028" y="332014"/>
                    <a:pt x="39914" y="0"/>
                    <a:pt x="43543" y="9071"/>
                  </a:cubicBezTo>
                  <a:cubicBezTo>
                    <a:pt x="47172" y="18142"/>
                    <a:pt x="38100" y="435428"/>
                    <a:pt x="43543" y="520699"/>
                  </a:cubicBezTo>
                  <a:cubicBezTo>
                    <a:pt x="48986" y="605970"/>
                    <a:pt x="68943" y="478970"/>
                    <a:pt x="76200" y="520699"/>
                  </a:cubicBezTo>
                  <a:cubicBezTo>
                    <a:pt x="83457" y="562428"/>
                    <a:pt x="78015" y="778328"/>
                    <a:pt x="87086" y="771071"/>
                  </a:cubicBezTo>
                  <a:cubicBezTo>
                    <a:pt x="96157" y="763814"/>
                    <a:pt x="116115" y="569685"/>
                    <a:pt x="130629" y="477156"/>
                  </a:cubicBezTo>
                  <a:cubicBezTo>
                    <a:pt x="145143" y="384627"/>
                    <a:pt x="165100" y="232227"/>
                    <a:pt x="174171" y="215899"/>
                  </a:cubicBezTo>
                  <a:cubicBezTo>
                    <a:pt x="183242" y="199571"/>
                    <a:pt x="177800" y="371928"/>
                    <a:pt x="185057" y="379185"/>
                  </a:cubicBezTo>
                  <a:cubicBezTo>
                    <a:pt x="192314" y="386442"/>
                    <a:pt x="219528" y="215899"/>
                    <a:pt x="217714" y="259442"/>
                  </a:cubicBezTo>
                  <a:cubicBezTo>
                    <a:pt x="215900" y="302985"/>
                    <a:pt x="174171" y="640442"/>
                    <a:pt x="174171" y="640442"/>
                  </a:cubicBezTo>
                  <a:lnTo>
                    <a:pt x="174171" y="640442"/>
                  </a:lnTo>
                  <a:lnTo>
                    <a:pt x="174171" y="640442"/>
                  </a:ln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6966857" y="1926771"/>
              <a:ext cx="65314" cy="312057"/>
            </a:xfrm>
            <a:custGeom>
              <a:avLst/>
              <a:gdLst>
                <a:gd name="connsiteX0" fmla="*/ 0 w 65314"/>
                <a:gd name="connsiteY0" fmla="*/ 0 h 312057"/>
                <a:gd name="connsiteX1" fmla="*/ 32657 w 65314"/>
                <a:gd name="connsiteY1" fmla="*/ 304800 h 312057"/>
                <a:gd name="connsiteX2" fmla="*/ 65314 w 65314"/>
                <a:gd name="connsiteY2" fmla="*/ 43543 h 312057"/>
                <a:gd name="connsiteX3" fmla="*/ 65314 w 65314"/>
                <a:gd name="connsiteY3" fmla="*/ 43543 h 312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314" h="312057">
                  <a:moveTo>
                    <a:pt x="0" y="0"/>
                  </a:moveTo>
                  <a:cubicBezTo>
                    <a:pt x="10885" y="148771"/>
                    <a:pt x="21771" y="297543"/>
                    <a:pt x="32657" y="304800"/>
                  </a:cubicBezTo>
                  <a:cubicBezTo>
                    <a:pt x="43543" y="312057"/>
                    <a:pt x="65314" y="43543"/>
                    <a:pt x="65314" y="43543"/>
                  </a:cubicBezTo>
                  <a:lnTo>
                    <a:pt x="65314" y="43543"/>
                  </a:ln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Forme libre 26"/>
            <p:cNvSpPr/>
            <p:nvPr/>
          </p:nvSpPr>
          <p:spPr>
            <a:xfrm>
              <a:off x="7086600" y="2808514"/>
              <a:ext cx="163286" cy="1006929"/>
            </a:xfrm>
            <a:custGeom>
              <a:avLst/>
              <a:gdLst>
                <a:gd name="connsiteX0" fmla="*/ 0 w 163286"/>
                <a:gd name="connsiteY0" fmla="*/ 0 h 1006929"/>
                <a:gd name="connsiteX1" fmla="*/ 21771 w 163286"/>
                <a:gd name="connsiteY1" fmla="*/ 402772 h 1006929"/>
                <a:gd name="connsiteX2" fmla="*/ 65314 w 163286"/>
                <a:gd name="connsiteY2" fmla="*/ 152400 h 1006929"/>
                <a:gd name="connsiteX3" fmla="*/ 54429 w 163286"/>
                <a:gd name="connsiteY3" fmla="*/ 642257 h 1006929"/>
                <a:gd name="connsiteX4" fmla="*/ 130629 w 163286"/>
                <a:gd name="connsiteY4" fmla="*/ 391886 h 1006929"/>
                <a:gd name="connsiteX5" fmla="*/ 108857 w 163286"/>
                <a:gd name="connsiteY5" fmla="*/ 947057 h 1006929"/>
                <a:gd name="connsiteX6" fmla="*/ 163286 w 163286"/>
                <a:gd name="connsiteY6" fmla="*/ 751115 h 1006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286" h="1006929">
                  <a:moveTo>
                    <a:pt x="0" y="0"/>
                  </a:moveTo>
                  <a:cubicBezTo>
                    <a:pt x="5442" y="188686"/>
                    <a:pt x="10885" y="377372"/>
                    <a:pt x="21771" y="402772"/>
                  </a:cubicBezTo>
                  <a:cubicBezTo>
                    <a:pt x="32657" y="428172"/>
                    <a:pt x="59871" y="112486"/>
                    <a:pt x="65314" y="152400"/>
                  </a:cubicBezTo>
                  <a:cubicBezTo>
                    <a:pt x="70757" y="192314"/>
                    <a:pt x="43543" y="602343"/>
                    <a:pt x="54429" y="642257"/>
                  </a:cubicBezTo>
                  <a:cubicBezTo>
                    <a:pt x="65315" y="682171"/>
                    <a:pt x="121558" y="341086"/>
                    <a:pt x="130629" y="391886"/>
                  </a:cubicBezTo>
                  <a:cubicBezTo>
                    <a:pt x="139700" y="442686"/>
                    <a:pt x="103414" y="887185"/>
                    <a:pt x="108857" y="947057"/>
                  </a:cubicBezTo>
                  <a:cubicBezTo>
                    <a:pt x="114300" y="1006929"/>
                    <a:pt x="138793" y="879022"/>
                    <a:pt x="163286" y="751115"/>
                  </a:cubicBez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sz="2000"/>
            </a:p>
          </p:txBody>
        </p:sp>
        <p:sp>
          <p:nvSpPr>
            <p:cNvPr id="28" name="Forme libre 27"/>
            <p:cNvSpPr/>
            <p:nvPr/>
          </p:nvSpPr>
          <p:spPr>
            <a:xfrm>
              <a:off x="6640286" y="4909457"/>
              <a:ext cx="642257" cy="74386"/>
            </a:xfrm>
            <a:custGeom>
              <a:avLst/>
              <a:gdLst>
                <a:gd name="connsiteX0" fmla="*/ 642257 w 642257"/>
                <a:gd name="connsiteY0" fmla="*/ 0 h 74386"/>
                <a:gd name="connsiteX1" fmla="*/ 500743 w 642257"/>
                <a:gd name="connsiteY1" fmla="*/ 65314 h 74386"/>
                <a:gd name="connsiteX2" fmla="*/ 0 w 642257"/>
                <a:gd name="connsiteY2" fmla="*/ 54429 h 74386"/>
                <a:gd name="connsiteX3" fmla="*/ 0 w 642257"/>
                <a:gd name="connsiteY3" fmla="*/ 54429 h 7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2257" h="74386">
                  <a:moveTo>
                    <a:pt x="642257" y="0"/>
                  </a:moveTo>
                  <a:cubicBezTo>
                    <a:pt x="625021" y="28121"/>
                    <a:pt x="607786" y="56243"/>
                    <a:pt x="500743" y="65314"/>
                  </a:cubicBezTo>
                  <a:cubicBezTo>
                    <a:pt x="393700" y="74386"/>
                    <a:pt x="0" y="54429"/>
                    <a:pt x="0" y="54429"/>
                  </a:cubicBezTo>
                  <a:lnTo>
                    <a:pt x="0" y="54429"/>
                  </a:ln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Forme libre 28"/>
            <p:cNvSpPr/>
            <p:nvPr/>
          </p:nvSpPr>
          <p:spPr>
            <a:xfrm>
              <a:off x="7061200" y="5050971"/>
              <a:ext cx="275771" cy="18143"/>
            </a:xfrm>
            <a:custGeom>
              <a:avLst/>
              <a:gdLst>
                <a:gd name="connsiteX0" fmla="*/ 275771 w 275771"/>
                <a:gd name="connsiteY0" fmla="*/ 0 h 18143"/>
                <a:gd name="connsiteX1" fmla="*/ 3629 w 275771"/>
                <a:gd name="connsiteY1" fmla="*/ 10886 h 18143"/>
                <a:gd name="connsiteX2" fmla="*/ 275771 w 275771"/>
                <a:gd name="connsiteY2" fmla="*/ 0 h 18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771" h="18143">
                  <a:moveTo>
                    <a:pt x="275771" y="0"/>
                  </a:moveTo>
                  <a:cubicBezTo>
                    <a:pt x="275771" y="0"/>
                    <a:pt x="0" y="3629"/>
                    <a:pt x="3629" y="10886"/>
                  </a:cubicBezTo>
                  <a:cubicBezTo>
                    <a:pt x="7258" y="18143"/>
                    <a:pt x="275771" y="0"/>
                    <a:pt x="275771" y="0"/>
                  </a:cubicBezTo>
                  <a:close/>
                </a:path>
              </a:pathLst>
            </a:custGeom>
            <a:ln w="31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Forme libre 29"/>
            <p:cNvSpPr/>
            <p:nvPr/>
          </p:nvSpPr>
          <p:spPr>
            <a:xfrm>
              <a:off x="6789057" y="5105400"/>
              <a:ext cx="667657" cy="152400"/>
            </a:xfrm>
            <a:custGeom>
              <a:avLst/>
              <a:gdLst>
                <a:gd name="connsiteX0" fmla="*/ 667657 w 667657"/>
                <a:gd name="connsiteY0" fmla="*/ 97971 h 152400"/>
                <a:gd name="connsiteX1" fmla="*/ 58057 w 667657"/>
                <a:gd name="connsiteY1" fmla="*/ 152400 h 152400"/>
                <a:gd name="connsiteX2" fmla="*/ 319314 w 667657"/>
                <a:gd name="connsiteY2" fmla="*/ 97971 h 152400"/>
                <a:gd name="connsiteX3" fmla="*/ 624114 w 667657"/>
                <a:gd name="connsiteY3" fmla="*/ 54429 h 152400"/>
                <a:gd name="connsiteX4" fmla="*/ 330200 w 667657"/>
                <a:gd name="connsiteY4" fmla="*/ 43543 h 152400"/>
                <a:gd name="connsiteX5" fmla="*/ 591457 w 667657"/>
                <a:gd name="connsiteY5" fmla="*/ 0 h 152400"/>
                <a:gd name="connsiteX6" fmla="*/ 591457 w 667657"/>
                <a:gd name="connsiteY6" fmla="*/ 0 h 152400"/>
                <a:gd name="connsiteX7" fmla="*/ 591457 w 667657"/>
                <a:gd name="connsiteY7" fmla="*/ 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7657" h="152400">
                  <a:moveTo>
                    <a:pt x="667657" y="97971"/>
                  </a:moveTo>
                  <a:lnTo>
                    <a:pt x="58057" y="152400"/>
                  </a:lnTo>
                  <a:cubicBezTo>
                    <a:pt x="0" y="152400"/>
                    <a:pt x="224971" y="114299"/>
                    <a:pt x="319314" y="97971"/>
                  </a:cubicBezTo>
                  <a:cubicBezTo>
                    <a:pt x="413657" y="81643"/>
                    <a:pt x="622300" y="63500"/>
                    <a:pt x="624114" y="54429"/>
                  </a:cubicBezTo>
                  <a:cubicBezTo>
                    <a:pt x="625928" y="45358"/>
                    <a:pt x="335643" y="52614"/>
                    <a:pt x="330200" y="43543"/>
                  </a:cubicBezTo>
                  <a:cubicBezTo>
                    <a:pt x="324757" y="34472"/>
                    <a:pt x="591457" y="0"/>
                    <a:pt x="591457" y="0"/>
                  </a:cubicBezTo>
                  <a:lnTo>
                    <a:pt x="591457" y="0"/>
                  </a:lnTo>
                  <a:lnTo>
                    <a:pt x="591457" y="0"/>
                  </a:ln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Forme libre 30"/>
            <p:cNvSpPr/>
            <p:nvPr/>
          </p:nvSpPr>
          <p:spPr>
            <a:xfrm>
              <a:off x="4876800" y="4865914"/>
              <a:ext cx="1556657" cy="228600"/>
            </a:xfrm>
            <a:custGeom>
              <a:avLst/>
              <a:gdLst>
                <a:gd name="connsiteX0" fmla="*/ 1556657 w 1556657"/>
                <a:gd name="connsiteY0" fmla="*/ 228600 h 228600"/>
                <a:gd name="connsiteX1" fmla="*/ 1230086 w 1556657"/>
                <a:gd name="connsiteY1" fmla="*/ 195943 h 228600"/>
                <a:gd name="connsiteX2" fmla="*/ 1328057 w 1556657"/>
                <a:gd name="connsiteY2" fmla="*/ 130629 h 228600"/>
                <a:gd name="connsiteX3" fmla="*/ 936171 w 1556657"/>
                <a:gd name="connsiteY3" fmla="*/ 141515 h 228600"/>
                <a:gd name="connsiteX4" fmla="*/ 1099457 w 1556657"/>
                <a:gd name="connsiteY4" fmla="*/ 76200 h 228600"/>
                <a:gd name="connsiteX5" fmla="*/ 729343 w 1556657"/>
                <a:gd name="connsiteY5" fmla="*/ 87086 h 228600"/>
                <a:gd name="connsiteX6" fmla="*/ 859971 w 1556657"/>
                <a:gd name="connsiteY6" fmla="*/ 43543 h 228600"/>
                <a:gd name="connsiteX7" fmla="*/ 337457 w 1556657"/>
                <a:gd name="connsiteY7" fmla="*/ 54429 h 228600"/>
                <a:gd name="connsiteX8" fmla="*/ 522514 w 1556657"/>
                <a:gd name="connsiteY8" fmla="*/ 0 h 228600"/>
                <a:gd name="connsiteX9" fmla="*/ 0 w 1556657"/>
                <a:gd name="connsiteY9" fmla="*/ 54429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6657" h="228600">
                  <a:moveTo>
                    <a:pt x="1556657" y="228600"/>
                  </a:moveTo>
                  <a:cubicBezTo>
                    <a:pt x="1412421" y="220435"/>
                    <a:pt x="1268186" y="212271"/>
                    <a:pt x="1230086" y="195943"/>
                  </a:cubicBezTo>
                  <a:cubicBezTo>
                    <a:pt x="1191986" y="179615"/>
                    <a:pt x="1377043" y="139700"/>
                    <a:pt x="1328057" y="130629"/>
                  </a:cubicBezTo>
                  <a:cubicBezTo>
                    <a:pt x="1279071" y="121558"/>
                    <a:pt x="974271" y="150587"/>
                    <a:pt x="936171" y="141515"/>
                  </a:cubicBezTo>
                  <a:cubicBezTo>
                    <a:pt x="898071" y="132444"/>
                    <a:pt x="1133928" y="85272"/>
                    <a:pt x="1099457" y="76200"/>
                  </a:cubicBezTo>
                  <a:cubicBezTo>
                    <a:pt x="1064986" y="67128"/>
                    <a:pt x="769257" y="92529"/>
                    <a:pt x="729343" y="87086"/>
                  </a:cubicBezTo>
                  <a:cubicBezTo>
                    <a:pt x="689429" y="81643"/>
                    <a:pt x="925285" y="48986"/>
                    <a:pt x="859971" y="43543"/>
                  </a:cubicBezTo>
                  <a:cubicBezTo>
                    <a:pt x="794657" y="38100"/>
                    <a:pt x="393700" y="61686"/>
                    <a:pt x="337457" y="54429"/>
                  </a:cubicBezTo>
                  <a:cubicBezTo>
                    <a:pt x="281214" y="47172"/>
                    <a:pt x="578757" y="0"/>
                    <a:pt x="522514" y="0"/>
                  </a:cubicBezTo>
                  <a:cubicBezTo>
                    <a:pt x="466271" y="0"/>
                    <a:pt x="233135" y="27214"/>
                    <a:pt x="0" y="54429"/>
                  </a:cubicBez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016829" y="4876800"/>
              <a:ext cx="250371" cy="10886"/>
            </a:xfrm>
            <a:custGeom>
              <a:avLst/>
              <a:gdLst>
                <a:gd name="connsiteX0" fmla="*/ 250371 w 250371"/>
                <a:gd name="connsiteY0" fmla="*/ 10886 h 10886"/>
                <a:gd name="connsiteX1" fmla="*/ 0 w 250371"/>
                <a:gd name="connsiteY1" fmla="*/ 0 h 10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50371" h="10886">
                  <a:moveTo>
                    <a:pt x="250371" y="10886"/>
                  </a:moveTo>
                  <a:lnTo>
                    <a:pt x="0" y="0"/>
                  </a:ln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3788229" y="4974771"/>
              <a:ext cx="373742" cy="261258"/>
            </a:xfrm>
            <a:custGeom>
              <a:avLst/>
              <a:gdLst>
                <a:gd name="connsiteX0" fmla="*/ 359228 w 373742"/>
                <a:gd name="connsiteY0" fmla="*/ 0 h 261258"/>
                <a:gd name="connsiteX1" fmla="*/ 174171 w 373742"/>
                <a:gd name="connsiteY1" fmla="*/ 65315 h 261258"/>
                <a:gd name="connsiteX2" fmla="*/ 348342 w 373742"/>
                <a:gd name="connsiteY2" fmla="*/ 65315 h 261258"/>
                <a:gd name="connsiteX3" fmla="*/ 315685 w 373742"/>
                <a:gd name="connsiteY3" fmla="*/ 130629 h 261258"/>
                <a:gd name="connsiteX4" fmla="*/ 0 w 373742"/>
                <a:gd name="connsiteY4" fmla="*/ 130629 h 261258"/>
                <a:gd name="connsiteX5" fmla="*/ 315685 w 373742"/>
                <a:gd name="connsiteY5" fmla="*/ 185058 h 261258"/>
                <a:gd name="connsiteX6" fmla="*/ 108857 w 373742"/>
                <a:gd name="connsiteY6" fmla="*/ 228600 h 261258"/>
                <a:gd name="connsiteX7" fmla="*/ 293914 w 373742"/>
                <a:gd name="connsiteY7" fmla="*/ 261258 h 261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3742" h="261258">
                  <a:moveTo>
                    <a:pt x="359228" y="0"/>
                  </a:moveTo>
                  <a:cubicBezTo>
                    <a:pt x="267606" y="27214"/>
                    <a:pt x="175985" y="54429"/>
                    <a:pt x="174171" y="65315"/>
                  </a:cubicBezTo>
                  <a:cubicBezTo>
                    <a:pt x="172357" y="76201"/>
                    <a:pt x="324756" y="54429"/>
                    <a:pt x="348342" y="65315"/>
                  </a:cubicBezTo>
                  <a:cubicBezTo>
                    <a:pt x="371928" y="76201"/>
                    <a:pt x="373742" y="119743"/>
                    <a:pt x="315685" y="130629"/>
                  </a:cubicBezTo>
                  <a:cubicBezTo>
                    <a:pt x="257628" y="141515"/>
                    <a:pt x="0" y="121558"/>
                    <a:pt x="0" y="130629"/>
                  </a:cubicBezTo>
                  <a:cubicBezTo>
                    <a:pt x="0" y="139700"/>
                    <a:pt x="297542" y="168730"/>
                    <a:pt x="315685" y="185058"/>
                  </a:cubicBezTo>
                  <a:cubicBezTo>
                    <a:pt x="333828" y="201386"/>
                    <a:pt x="112486" y="215900"/>
                    <a:pt x="108857" y="228600"/>
                  </a:cubicBezTo>
                  <a:cubicBezTo>
                    <a:pt x="105229" y="241300"/>
                    <a:pt x="199571" y="251279"/>
                    <a:pt x="293914" y="261258"/>
                  </a:cubicBez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2841171" y="4943929"/>
              <a:ext cx="1110343" cy="194128"/>
            </a:xfrm>
            <a:custGeom>
              <a:avLst/>
              <a:gdLst>
                <a:gd name="connsiteX0" fmla="*/ 0 w 1110343"/>
                <a:gd name="connsiteY0" fmla="*/ 194128 h 194128"/>
                <a:gd name="connsiteX1" fmla="*/ 228600 w 1110343"/>
                <a:gd name="connsiteY1" fmla="*/ 139700 h 194128"/>
                <a:gd name="connsiteX2" fmla="*/ 620486 w 1110343"/>
                <a:gd name="connsiteY2" fmla="*/ 74385 h 194128"/>
                <a:gd name="connsiteX3" fmla="*/ 947058 w 1110343"/>
                <a:gd name="connsiteY3" fmla="*/ 9071 h 194128"/>
                <a:gd name="connsiteX4" fmla="*/ 1110343 w 1110343"/>
                <a:gd name="connsiteY4" fmla="*/ 19957 h 194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0343" h="194128">
                  <a:moveTo>
                    <a:pt x="0" y="194128"/>
                  </a:moveTo>
                  <a:cubicBezTo>
                    <a:pt x="62593" y="176892"/>
                    <a:pt x="125186" y="159657"/>
                    <a:pt x="228600" y="139700"/>
                  </a:cubicBezTo>
                  <a:cubicBezTo>
                    <a:pt x="332014" y="119743"/>
                    <a:pt x="500743" y="96157"/>
                    <a:pt x="620486" y="74385"/>
                  </a:cubicBezTo>
                  <a:cubicBezTo>
                    <a:pt x="740229" y="52614"/>
                    <a:pt x="865415" y="18142"/>
                    <a:pt x="947058" y="9071"/>
                  </a:cubicBezTo>
                  <a:cubicBezTo>
                    <a:pt x="1028701" y="0"/>
                    <a:pt x="1069522" y="9978"/>
                    <a:pt x="1110343" y="19957"/>
                  </a:cubicBez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1445986" y="5007429"/>
              <a:ext cx="1032328" cy="348342"/>
            </a:xfrm>
            <a:custGeom>
              <a:avLst/>
              <a:gdLst>
                <a:gd name="connsiteX0" fmla="*/ 633185 w 1032328"/>
                <a:gd name="connsiteY0" fmla="*/ 0 h 348342"/>
                <a:gd name="connsiteX1" fmla="*/ 208643 w 1032328"/>
                <a:gd name="connsiteY1" fmla="*/ 43542 h 348342"/>
                <a:gd name="connsiteX2" fmla="*/ 165100 w 1032328"/>
                <a:gd name="connsiteY2" fmla="*/ 87085 h 348342"/>
                <a:gd name="connsiteX3" fmla="*/ 154214 w 1032328"/>
                <a:gd name="connsiteY3" fmla="*/ 152400 h 348342"/>
                <a:gd name="connsiteX4" fmla="*/ 698500 w 1032328"/>
                <a:gd name="connsiteY4" fmla="*/ 97971 h 348342"/>
                <a:gd name="connsiteX5" fmla="*/ 99785 w 1032328"/>
                <a:gd name="connsiteY5" fmla="*/ 228600 h 348342"/>
                <a:gd name="connsiteX6" fmla="*/ 1025071 w 1032328"/>
                <a:gd name="connsiteY6" fmla="*/ 185057 h 348342"/>
                <a:gd name="connsiteX7" fmla="*/ 56243 w 1032328"/>
                <a:gd name="connsiteY7" fmla="*/ 272142 h 348342"/>
                <a:gd name="connsiteX8" fmla="*/ 687614 w 1032328"/>
                <a:gd name="connsiteY8" fmla="*/ 348342 h 348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2328" h="348342">
                  <a:moveTo>
                    <a:pt x="633185" y="0"/>
                  </a:moveTo>
                  <a:cubicBezTo>
                    <a:pt x="459921" y="14514"/>
                    <a:pt x="286657" y="29028"/>
                    <a:pt x="208643" y="43542"/>
                  </a:cubicBezTo>
                  <a:cubicBezTo>
                    <a:pt x="130629" y="58056"/>
                    <a:pt x="174171" y="68942"/>
                    <a:pt x="165100" y="87085"/>
                  </a:cubicBezTo>
                  <a:cubicBezTo>
                    <a:pt x="156029" y="105228"/>
                    <a:pt x="65314" y="150586"/>
                    <a:pt x="154214" y="152400"/>
                  </a:cubicBezTo>
                  <a:cubicBezTo>
                    <a:pt x="243114" y="154214"/>
                    <a:pt x="707571" y="85271"/>
                    <a:pt x="698500" y="97971"/>
                  </a:cubicBezTo>
                  <a:cubicBezTo>
                    <a:pt x="689429" y="110671"/>
                    <a:pt x="45356" y="214086"/>
                    <a:pt x="99785" y="228600"/>
                  </a:cubicBezTo>
                  <a:cubicBezTo>
                    <a:pt x="154214" y="243114"/>
                    <a:pt x="1032328" y="177800"/>
                    <a:pt x="1025071" y="185057"/>
                  </a:cubicBezTo>
                  <a:cubicBezTo>
                    <a:pt x="1017814" y="192314"/>
                    <a:pt x="112486" y="244928"/>
                    <a:pt x="56243" y="272142"/>
                  </a:cubicBezTo>
                  <a:cubicBezTo>
                    <a:pt x="0" y="299356"/>
                    <a:pt x="343807" y="323849"/>
                    <a:pt x="687614" y="348342"/>
                  </a:cubicBezTo>
                </a:path>
              </a:pathLst>
            </a:custGeom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1284514" y="4920343"/>
              <a:ext cx="381000" cy="511628"/>
            </a:xfrm>
            <a:custGeom>
              <a:avLst/>
              <a:gdLst>
                <a:gd name="connsiteX0" fmla="*/ 381000 w 381000"/>
                <a:gd name="connsiteY0" fmla="*/ 0 h 511628"/>
                <a:gd name="connsiteX1" fmla="*/ 381000 w 381000"/>
                <a:gd name="connsiteY1" fmla="*/ 130628 h 511628"/>
                <a:gd name="connsiteX2" fmla="*/ 304800 w 381000"/>
                <a:gd name="connsiteY2" fmla="*/ 163286 h 511628"/>
                <a:gd name="connsiteX3" fmla="*/ 304800 w 381000"/>
                <a:gd name="connsiteY3" fmla="*/ 250371 h 511628"/>
                <a:gd name="connsiteX4" fmla="*/ 206829 w 381000"/>
                <a:gd name="connsiteY4" fmla="*/ 293914 h 511628"/>
                <a:gd name="connsiteX5" fmla="*/ 250372 w 381000"/>
                <a:gd name="connsiteY5" fmla="*/ 359228 h 511628"/>
                <a:gd name="connsiteX6" fmla="*/ 250372 w 381000"/>
                <a:gd name="connsiteY6" fmla="*/ 359228 h 511628"/>
                <a:gd name="connsiteX7" fmla="*/ 174172 w 381000"/>
                <a:gd name="connsiteY7" fmla="*/ 413657 h 511628"/>
                <a:gd name="connsiteX8" fmla="*/ 108857 w 381000"/>
                <a:gd name="connsiteY8" fmla="*/ 413657 h 511628"/>
                <a:gd name="connsiteX9" fmla="*/ 87086 w 381000"/>
                <a:gd name="connsiteY9" fmla="*/ 511628 h 511628"/>
                <a:gd name="connsiteX10" fmla="*/ 0 w 381000"/>
                <a:gd name="connsiteY10" fmla="*/ 511628 h 51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0" h="511628">
                  <a:moveTo>
                    <a:pt x="381000" y="0"/>
                  </a:moveTo>
                  <a:lnTo>
                    <a:pt x="381000" y="130628"/>
                  </a:lnTo>
                  <a:lnTo>
                    <a:pt x="304800" y="163286"/>
                  </a:lnTo>
                  <a:lnTo>
                    <a:pt x="304800" y="250371"/>
                  </a:lnTo>
                  <a:lnTo>
                    <a:pt x="206829" y="293914"/>
                  </a:lnTo>
                  <a:lnTo>
                    <a:pt x="250372" y="359228"/>
                  </a:lnTo>
                  <a:lnTo>
                    <a:pt x="250372" y="359228"/>
                  </a:lnTo>
                  <a:lnTo>
                    <a:pt x="174172" y="413657"/>
                  </a:lnTo>
                  <a:lnTo>
                    <a:pt x="108857" y="413657"/>
                  </a:lnTo>
                  <a:lnTo>
                    <a:pt x="87086" y="511628"/>
                  </a:lnTo>
                  <a:lnTo>
                    <a:pt x="0" y="511628"/>
                  </a:lnTo>
                </a:path>
              </a:pathLst>
            </a:custGeom>
            <a:ln w="44450">
              <a:solidFill>
                <a:schemeClr val="accent4">
                  <a:lumMod val="50000"/>
                </a:schemeClr>
              </a:solidFill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7282543" y="4757057"/>
              <a:ext cx="315686" cy="642257"/>
            </a:xfrm>
            <a:custGeom>
              <a:avLst/>
              <a:gdLst>
                <a:gd name="connsiteX0" fmla="*/ 0 w 315686"/>
                <a:gd name="connsiteY0" fmla="*/ 0 h 642257"/>
                <a:gd name="connsiteX1" fmla="*/ 54428 w 315686"/>
                <a:gd name="connsiteY1" fmla="*/ 54429 h 642257"/>
                <a:gd name="connsiteX2" fmla="*/ 10886 w 315686"/>
                <a:gd name="connsiteY2" fmla="*/ 152400 h 642257"/>
                <a:gd name="connsiteX3" fmla="*/ 32657 w 315686"/>
                <a:gd name="connsiteY3" fmla="*/ 174172 h 642257"/>
                <a:gd name="connsiteX4" fmla="*/ 43543 w 315686"/>
                <a:gd name="connsiteY4" fmla="*/ 293914 h 642257"/>
                <a:gd name="connsiteX5" fmla="*/ 87086 w 315686"/>
                <a:gd name="connsiteY5" fmla="*/ 304800 h 642257"/>
                <a:gd name="connsiteX6" fmla="*/ 65314 w 315686"/>
                <a:gd name="connsiteY6" fmla="*/ 381000 h 642257"/>
                <a:gd name="connsiteX7" fmla="*/ 163286 w 315686"/>
                <a:gd name="connsiteY7" fmla="*/ 381000 h 642257"/>
                <a:gd name="connsiteX8" fmla="*/ 141514 w 315686"/>
                <a:gd name="connsiteY8" fmla="*/ 468086 h 642257"/>
                <a:gd name="connsiteX9" fmla="*/ 217714 w 315686"/>
                <a:gd name="connsiteY9" fmla="*/ 457200 h 642257"/>
                <a:gd name="connsiteX10" fmla="*/ 228600 w 315686"/>
                <a:gd name="connsiteY10" fmla="*/ 533400 h 642257"/>
                <a:gd name="connsiteX11" fmla="*/ 293914 w 315686"/>
                <a:gd name="connsiteY11" fmla="*/ 544286 h 642257"/>
                <a:gd name="connsiteX12" fmla="*/ 315686 w 315686"/>
                <a:gd name="connsiteY12" fmla="*/ 642257 h 642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5686" h="642257">
                  <a:moveTo>
                    <a:pt x="0" y="0"/>
                  </a:moveTo>
                  <a:lnTo>
                    <a:pt x="54428" y="54429"/>
                  </a:lnTo>
                  <a:lnTo>
                    <a:pt x="10886" y="152400"/>
                  </a:lnTo>
                  <a:lnTo>
                    <a:pt x="32657" y="174172"/>
                  </a:lnTo>
                  <a:lnTo>
                    <a:pt x="43543" y="293914"/>
                  </a:lnTo>
                  <a:lnTo>
                    <a:pt x="87086" y="304800"/>
                  </a:lnTo>
                  <a:lnTo>
                    <a:pt x="65314" y="381000"/>
                  </a:lnTo>
                  <a:lnTo>
                    <a:pt x="163286" y="381000"/>
                  </a:lnTo>
                  <a:lnTo>
                    <a:pt x="141514" y="468086"/>
                  </a:lnTo>
                  <a:lnTo>
                    <a:pt x="217714" y="457200"/>
                  </a:lnTo>
                  <a:lnTo>
                    <a:pt x="228600" y="533400"/>
                  </a:lnTo>
                  <a:lnTo>
                    <a:pt x="293914" y="544286"/>
                  </a:lnTo>
                  <a:lnTo>
                    <a:pt x="315686" y="642257"/>
                  </a:lnTo>
                </a:path>
              </a:pathLst>
            </a:custGeom>
            <a:ln w="44450">
              <a:solidFill>
                <a:schemeClr val="accent4">
                  <a:lumMod val="50000"/>
                </a:schemeClr>
              </a:solidFill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4454072" y="1188357"/>
              <a:ext cx="2922814" cy="3623129"/>
            </a:xfrm>
            <a:custGeom>
              <a:avLst/>
              <a:gdLst>
                <a:gd name="connsiteX0" fmla="*/ 30842 w 2922814"/>
                <a:gd name="connsiteY0" fmla="*/ 3623129 h 3623129"/>
                <a:gd name="connsiteX1" fmla="*/ 41728 w 2922814"/>
                <a:gd name="connsiteY1" fmla="*/ 847272 h 3623129"/>
                <a:gd name="connsiteX2" fmla="*/ 41728 w 2922814"/>
                <a:gd name="connsiteY2" fmla="*/ 847272 h 3623129"/>
                <a:gd name="connsiteX3" fmla="*/ 30842 w 2922814"/>
                <a:gd name="connsiteY3" fmla="*/ 411843 h 3623129"/>
                <a:gd name="connsiteX4" fmla="*/ 19957 w 2922814"/>
                <a:gd name="connsiteY4" fmla="*/ 313872 h 3623129"/>
                <a:gd name="connsiteX5" fmla="*/ 19957 w 2922814"/>
                <a:gd name="connsiteY5" fmla="*/ 270329 h 3623129"/>
                <a:gd name="connsiteX6" fmla="*/ 139699 w 2922814"/>
                <a:gd name="connsiteY6" fmla="*/ 183243 h 3623129"/>
                <a:gd name="connsiteX7" fmla="*/ 390071 w 2922814"/>
                <a:gd name="connsiteY7" fmla="*/ 63500 h 3623129"/>
                <a:gd name="connsiteX8" fmla="*/ 869042 w 2922814"/>
                <a:gd name="connsiteY8" fmla="*/ 19957 h 3623129"/>
                <a:gd name="connsiteX9" fmla="*/ 1467757 w 2922814"/>
                <a:gd name="connsiteY9" fmla="*/ 183243 h 3623129"/>
                <a:gd name="connsiteX10" fmla="*/ 1870528 w 2922814"/>
                <a:gd name="connsiteY10" fmla="*/ 302986 h 3623129"/>
                <a:gd name="connsiteX11" fmla="*/ 2251528 w 2922814"/>
                <a:gd name="connsiteY11" fmla="*/ 313872 h 3623129"/>
                <a:gd name="connsiteX12" fmla="*/ 2425699 w 2922814"/>
                <a:gd name="connsiteY12" fmla="*/ 324757 h 3623129"/>
                <a:gd name="connsiteX13" fmla="*/ 2425699 w 2922814"/>
                <a:gd name="connsiteY13" fmla="*/ 357414 h 3623129"/>
                <a:gd name="connsiteX14" fmla="*/ 2425699 w 2922814"/>
                <a:gd name="connsiteY14" fmla="*/ 934357 h 3623129"/>
                <a:gd name="connsiteX15" fmla="*/ 2480128 w 2922814"/>
                <a:gd name="connsiteY15" fmla="*/ 999672 h 3623129"/>
                <a:gd name="connsiteX16" fmla="*/ 2469242 w 2922814"/>
                <a:gd name="connsiteY16" fmla="*/ 1293586 h 3623129"/>
                <a:gd name="connsiteX17" fmla="*/ 2523671 w 2922814"/>
                <a:gd name="connsiteY17" fmla="*/ 1315357 h 3623129"/>
                <a:gd name="connsiteX18" fmla="*/ 2501899 w 2922814"/>
                <a:gd name="connsiteY18" fmla="*/ 1554843 h 3623129"/>
                <a:gd name="connsiteX19" fmla="*/ 2556328 w 2922814"/>
                <a:gd name="connsiteY19" fmla="*/ 1576614 h 3623129"/>
                <a:gd name="connsiteX20" fmla="*/ 2545442 w 2922814"/>
                <a:gd name="connsiteY20" fmla="*/ 1805214 h 3623129"/>
                <a:gd name="connsiteX21" fmla="*/ 2599871 w 2922814"/>
                <a:gd name="connsiteY21" fmla="*/ 1837872 h 3623129"/>
                <a:gd name="connsiteX22" fmla="*/ 2578099 w 2922814"/>
                <a:gd name="connsiteY22" fmla="*/ 2022929 h 3623129"/>
                <a:gd name="connsiteX23" fmla="*/ 2654299 w 2922814"/>
                <a:gd name="connsiteY23" fmla="*/ 2055586 h 3623129"/>
                <a:gd name="connsiteX24" fmla="*/ 2621642 w 2922814"/>
                <a:gd name="connsiteY24" fmla="*/ 2273300 h 3623129"/>
                <a:gd name="connsiteX25" fmla="*/ 2708728 w 2922814"/>
                <a:gd name="connsiteY25" fmla="*/ 2305957 h 3623129"/>
                <a:gd name="connsiteX26" fmla="*/ 2665185 w 2922814"/>
                <a:gd name="connsiteY26" fmla="*/ 2523672 h 3623129"/>
                <a:gd name="connsiteX27" fmla="*/ 2741385 w 2922814"/>
                <a:gd name="connsiteY27" fmla="*/ 2567214 h 3623129"/>
                <a:gd name="connsiteX28" fmla="*/ 2708728 w 2922814"/>
                <a:gd name="connsiteY28" fmla="*/ 2730500 h 3623129"/>
                <a:gd name="connsiteX29" fmla="*/ 2774042 w 2922814"/>
                <a:gd name="connsiteY29" fmla="*/ 2817586 h 3623129"/>
                <a:gd name="connsiteX30" fmla="*/ 2752271 w 2922814"/>
                <a:gd name="connsiteY30" fmla="*/ 2937329 h 3623129"/>
                <a:gd name="connsiteX31" fmla="*/ 2828471 w 2922814"/>
                <a:gd name="connsiteY31" fmla="*/ 3002643 h 3623129"/>
                <a:gd name="connsiteX32" fmla="*/ 2795814 w 2922814"/>
                <a:gd name="connsiteY32" fmla="*/ 3155043 h 3623129"/>
                <a:gd name="connsiteX33" fmla="*/ 2882899 w 2922814"/>
                <a:gd name="connsiteY33" fmla="*/ 3187700 h 3623129"/>
                <a:gd name="connsiteX34" fmla="*/ 2850242 w 2922814"/>
                <a:gd name="connsiteY34" fmla="*/ 3329214 h 3623129"/>
                <a:gd name="connsiteX35" fmla="*/ 2915557 w 2922814"/>
                <a:gd name="connsiteY35" fmla="*/ 3372757 h 3623129"/>
                <a:gd name="connsiteX36" fmla="*/ 2893785 w 2922814"/>
                <a:gd name="connsiteY36" fmla="*/ 3536043 h 3623129"/>
                <a:gd name="connsiteX37" fmla="*/ 2806699 w 2922814"/>
                <a:gd name="connsiteY37" fmla="*/ 3557814 h 3623129"/>
                <a:gd name="connsiteX38" fmla="*/ 2578099 w 2922814"/>
                <a:gd name="connsiteY38" fmla="*/ 3568700 h 3623129"/>
                <a:gd name="connsiteX39" fmla="*/ 2207985 w 2922814"/>
                <a:gd name="connsiteY39" fmla="*/ 3438072 h 3623129"/>
                <a:gd name="connsiteX40" fmla="*/ 1739899 w 2922814"/>
                <a:gd name="connsiteY40" fmla="*/ 3220357 h 3623129"/>
                <a:gd name="connsiteX41" fmla="*/ 1239157 w 2922814"/>
                <a:gd name="connsiteY41" fmla="*/ 3100614 h 3623129"/>
                <a:gd name="connsiteX42" fmla="*/ 640442 w 2922814"/>
                <a:gd name="connsiteY42" fmla="*/ 3187700 h 3623129"/>
                <a:gd name="connsiteX43" fmla="*/ 270328 w 2922814"/>
                <a:gd name="connsiteY43" fmla="*/ 3405414 h 3623129"/>
                <a:gd name="connsiteX44" fmla="*/ 30842 w 2922814"/>
                <a:gd name="connsiteY44" fmla="*/ 3623129 h 3623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2922814" h="3623129">
                  <a:moveTo>
                    <a:pt x="30842" y="3623129"/>
                  </a:moveTo>
                  <a:lnTo>
                    <a:pt x="41728" y="847272"/>
                  </a:lnTo>
                  <a:lnTo>
                    <a:pt x="41728" y="847272"/>
                  </a:lnTo>
                  <a:cubicBezTo>
                    <a:pt x="39914" y="774701"/>
                    <a:pt x="34471" y="500743"/>
                    <a:pt x="30842" y="411843"/>
                  </a:cubicBezTo>
                  <a:cubicBezTo>
                    <a:pt x="27214" y="322943"/>
                    <a:pt x="21771" y="337458"/>
                    <a:pt x="19957" y="313872"/>
                  </a:cubicBezTo>
                  <a:cubicBezTo>
                    <a:pt x="18143" y="290286"/>
                    <a:pt x="0" y="292100"/>
                    <a:pt x="19957" y="270329"/>
                  </a:cubicBezTo>
                  <a:cubicBezTo>
                    <a:pt x="39914" y="248558"/>
                    <a:pt x="78013" y="217715"/>
                    <a:pt x="139699" y="183243"/>
                  </a:cubicBezTo>
                  <a:cubicBezTo>
                    <a:pt x="201385" y="148771"/>
                    <a:pt x="268514" y="90714"/>
                    <a:pt x="390071" y="63500"/>
                  </a:cubicBezTo>
                  <a:cubicBezTo>
                    <a:pt x="511628" y="36286"/>
                    <a:pt x="689428" y="0"/>
                    <a:pt x="869042" y="19957"/>
                  </a:cubicBezTo>
                  <a:cubicBezTo>
                    <a:pt x="1048656" y="39914"/>
                    <a:pt x="1300843" y="136072"/>
                    <a:pt x="1467757" y="183243"/>
                  </a:cubicBezTo>
                  <a:cubicBezTo>
                    <a:pt x="1634671" y="230414"/>
                    <a:pt x="1739900" y="281215"/>
                    <a:pt x="1870528" y="302986"/>
                  </a:cubicBezTo>
                  <a:cubicBezTo>
                    <a:pt x="2001156" y="324757"/>
                    <a:pt x="2159000" y="310244"/>
                    <a:pt x="2251528" y="313872"/>
                  </a:cubicBezTo>
                  <a:cubicBezTo>
                    <a:pt x="2344056" y="317500"/>
                    <a:pt x="2396670" y="317500"/>
                    <a:pt x="2425699" y="324757"/>
                  </a:cubicBezTo>
                  <a:cubicBezTo>
                    <a:pt x="2454728" y="332014"/>
                    <a:pt x="2425699" y="357414"/>
                    <a:pt x="2425699" y="357414"/>
                  </a:cubicBezTo>
                  <a:cubicBezTo>
                    <a:pt x="2425699" y="459014"/>
                    <a:pt x="2416628" y="827314"/>
                    <a:pt x="2425699" y="934357"/>
                  </a:cubicBezTo>
                  <a:cubicBezTo>
                    <a:pt x="2434771" y="1041400"/>
                    <a:pt x="2472871" y="939801"/>
                    <a:pt x="2480128" y="999672"/>
                  </a:cubicBezTo>
                  <a:cubicBezTo>
                    <a:pt x="2487385" y="1059543"/>
                    <a:pt x="2461985" y="1240972"/>
                    <a:pt x="2469242" y="1293586"/>
                  </a:cubicBezTo>
                  <a:cubicBezTo>
                    <a:pt x="2476499" y="1346200"/>
                    <a:pt x="2518228" y="1271814"/>
                    <a:pt x="2523671" y="1315357"/>
                  </a:cubicBezTo>
                  <a:cubicBezTo>
                    <a:pt x="2529114" y="1358900"/>
                    <a:pt x="2496456" y="1511300"/>
                    <a:pt x="2501899" y="1554843"/>
                  </a:cubicBezTo>
                  <a:cubicBezTo>
                    <a:pt x="2507342" y="1598386"/>
                    <a:pt x="2549071" y="1534886"/>
                    <a:pt x="2556328" y="1576614"/>
                  </a:cubicBezTo>
                  <a:cubicBezTo>
                    <a:pt x="2563585" y="1618343"/>
                    <a:pt x="2538185" y="1761671"/>
                    <a:pt x="2545442" y="1805214"/>
                  </a:cubicBezTo>
                  <a:cubicBezTo>
                    <a:pt x="2552699" y="1848757"/>
                    <a:pt x="2594428" y="1801586"/>
                    <a:pt x="2599871" y="1837872"/>
                  </a:cubicBezTo>
                  <a:cubicBezTo>
                    <a:pt x="2605314" y="1874158"/>
                    <a:pt x="2569028" y="1986643"/>
                    <a:pt x="2578099" y="2022929"/>
                  </a:cubicBezTo>
                  <a:cubicBezTo>
                    <a:pt x="2587170" y="2059215"/>
                    <a:pt x="2647042" y="2013858"/>
                    <a:pt x="2654299" y="2055586"/>
                  </a:cubicBezTo>
                  <a:cubicBezTo>
                    <a:pt x="2661556" y="2097315"/>
                    <a:pt x="2612571" y="2231572"/>
                    <a:pt x="2621642" y="2273300"/>
                  </a:cubicBezTo>
                  <a:cubicBezTo>
                    <a:pt x="2630713" y="2315028"/>
                    <a:pt x="2701471" y="2264228"/>
                    <a:pt x="2708728" y="2305957"/>
                  </a:cubicBezTo>
                  <a:cubicBezTo>
                    <a:pt x="2715985" y="2347686"/>
                    <a:pt x="2659742" y="2480129"/>
                    <a:pt x="2665185" y="2523672"/>
                  </a:cubicBezTo>
                  <a:cubicBezTo>
                    <a:pt x="2670628" y="2567215"/>
                    <a:pt x="2734128" y="2532743"/>
                    <a:pt x="2741385" y="2567214"/>
                  </a:cubicBezTo>
                  <a:cubicBezTo>
                    <a:pt x="2748642" y="2601685"/>
                    <a:pt x="2703285" y="2688771"/>
                    <a:pt x="2708728" y="2730500"/>
                  </a:cubicBezTo>
                  <a:cubicBezTo>
                    <a:pt x="2714171" y="2772229"/>
                    <a:pt x="2766785" y="2783115"/>
                    <a:pt x="2774042" y="2817586"/>
                  </a:cubicBezTo>
                  <a:cubicBezTo>
                    <a:pt x="2781299" y="2852057"/>
                    <a:pt x="2743200" y="2906486"/>
                    <a:pt x="2752271" y="2937329"/>
                  </a:cubicBezTo>
                  <a:cubicBezTo>
                    <a:pt x="2761342" y="2968172"/>
                    <a:pt x="2821214" y="2966357"/>
                    <a:pt x="2828471" y="3002643"/>
                  </a:cubicBezTo>
                  <a:cubicBezTo>
                    <a:pt x="2835728" y="3038929"/>
                    <a:pt x="2786743" y="3124200"/>
                    <a:pt x="2795814" y="3155043"/>
                  </a:cubicBezTo>
                  <a:cubicBezTo>
                    <a:pt x="2804885" y="3185886"/>
                    <a:pt x="2873828" y="3158672"/>
                    <a:pt x="2882899" y="3187700"/>
                  </a:cubicBezTo>
                  <a:cubicBezTo>
                    <a:pt x="2891970" y="3216728"/>
                    <a:pt x="2844799" y="3298371"/>
                    <a:pt x="2850242" y="3329214"/>
                  </a:cubicBezTo>
                  <a:cubicBezTo>
                    <a:pt x="2855685" y="3360057"/>
                    <a:pt x="2908300" y="3338286"/>
                    <a:pt x="2915557" y="3372757"/>
                  </a:cubicBezTo>
                  <a:cubicBezTo>
                    <a:pt x="2922814" y="3407228"/>
                    <a:pt x="2911928" y="3505200"/>
                    <a:pt x="2893785" y="3536043"/>
                  </a:cubicBezTo>
                  <a:cubicBezTo>
                    <a:pt x="2875642" y="3566886"/>
                    <a:pt x="2859313" y="3552371"/>
                    <a:pt x="2806699" y="3557814"/>
                  </a:cubicBezTo>
                  <a:cubicBezTo>
                    <a:pt x="2754085" y="3563257"/>
                    <a:pt x="2677885" y="3588657"/>
                    <a:pt x="2578099" y="3568700"/>
                  </a:cubicBezTo>
                  <a:cubicBezTo>
                    <a:pt x="2478313" y="3548743"/>
                    <a:pt x="2347685" y="3496129"/>
                    <a:pt x="2207985" y="3438072"/>
                  </a:cubicBezTo>
                  <a:cubicBezTo>
                    <a:pt x="2068285" y="3380015"/>
                    <a:pt x="1901370" y="3276600"/>
                    <a:pt x="1739899" y="3220357"/>
                  </a:cubicBezTo>
                  <a:cubicBezTo>
                    <a:pt x="1578428" y="3164114"/>
                    <a:pt x="1422400" y="3106057"/>
                    <a:pt x="1239157" y="3100614"/>
                  </a:cubicBezTo>
                  <a:cubicBezTo>
                    <a:pt x="1055914" y="3095171"/>
                    <a:pt x="801913" y="3136900"/>
                    <a:pt x="640442" y="3187700"/>
                  </a:cubicBezTo>
                  <a:cubicBezTo>
                    <a:pt x="478971" y="3238500"/>
                    <a:pt x="371928" y="3331028"/>
                    <a:pt x="270328" y="3405414"/>
                  </a:cubicBezTo>
                  <a:cubicBezTo>
                    <a:pt x="168728" y="3479800"/>
                    <a:pt x="99785" y="3556907"/>
                    <a:pt x="30842" y="3623129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 w="38100"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8" name="Forme libre 37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Forme libre 38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Forme libre 55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Parce qu'ils ont l'âme grise que leur rire apprivoise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Et des clochers d'églises, de </a:t>
            </a:r>
          </a:p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granite et d'ardoises.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Parce qu'ils ont des rivières, des forêts, des montagnes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0" name="Forme libre 39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Forme libre 48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Forme libre 56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Et bordés par trois mers, des joyaux de campagnes.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Parce que leurs murs de pierre les font tenir debout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Et qu'un Jésus sans terre les a mis à genoux...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0" name="Forme libre 49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Forme libre 57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J'aime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Tous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   Même les Français que je n'aime pas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J'aime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Tous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   Même les Français que je n'aime pas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2" name="Forme libre 51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Forme libre 50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Forme libre 58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accent4">
                    <a:lumMod val="50000"/>
                  </a:schemeClr>
                </a:solidFill>
              </a:rPr>
              <a:t>    Parce qu'ils ont de l'enfer une autre religion</a:t>
            </a:r>
            <a:br>
              <a:rPr lang="fr-FR" sz="1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accent4">
                    <a:lumMod val="50000"/>
                  </a:schemeClr>
                </a:solidFill>
              </a:rPr>
              <a:t>       Et que ce sont leurs femmes qui règnent à la maison.</a:t>
            </a:r>
            <a:br>
              <a:rPr lang="fr-FR" sz="1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1600" dirty="0" smtClean="0">
                <a:solidFill>
                  <a:schemeClr val="accent4">
                    <a:lumMod val="50000"/>
                  </a:schemeClr>
                </a:solidFill>
              </a:rPr>
              <a:t>Parce qu'ils ont décidé d'être une république,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3" name="Forme libre 52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0" name="Forme libre 59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Bien que toutes leurs idées se perdent en politique.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 Mais parce que l'un d'entre eux</a:t>
            </a:r>
          </a:p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a dit </a:t>
            </a:r>
            <a:r>
              <a:rPr lang="fr-FR" dirty="0" err="1" smtClean="0">
                <a:solidFill>
                  <a:schemeClr val="accent4">
                    <a:lumMod val="50000"/>
                  </a:schemeClr>
                </a:solidFill>
              </a:rPr>
              <a:t>cett'phrase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immense :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"Ma liberté s'arrête où la vôtre commence"...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4" name="Forme libre 53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14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1" name="Forme libre 60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J'aime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Tous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   Même les Français que je n'aime pas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J'aime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Tous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    Même les Français que je n'aime pas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2" name="Forme libre 61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La même histoire,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Les mêmes images en mémoire,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La même enfance,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Les mêmes souvenirs qui dansent,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7" name="Forme libre 66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15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Forme libre 54"/>
          <p:cNvSpPr/>
          <p:nvPr/>
        </p:nvSpPr>
        <p:spPr>
          <a:xfrm>
            <a:off x="4608000" y="252000"/>
            <a:ext cx="3868153" cy="4978478"/>
          </a:xfrm>
          <a:custGeom>
            <a:avLst/>
            <a:gdLst>
              <a:gd name="connsiteX0" fmla="*/ 30842 w 2922814"/>
              <a:gd name="connsiteY0" fmla="*/ 3623129 h 3623129"/>
              <a:gd name="connsiteX1" fmla="*/ 41728 w 2922814"/>
              <a:gd name="connsiteY1" fmla="*/ 847272 h 3623129"/>
              <a:gd name="connsiteX2" fmla="*/ 41728 w 2922814"/>
              <a:gd name="connsiteY2" fmla="*/ 847272 h 3623129"/>
              <a:gd name="connsiteX3" fmla="*/ 30842 w 2922814"/>
              <a:gd name="connsiteY3" fmla="*/ 411843 h 3623129"/>
              <a:gd name="connsiteX4" fmla="*/ 19957 w 2922814"/>
              <a:gd name="connsiteY4" fmla="*/ 313872 h 3623129"/>
              <a:gd name="connsiteX5" fmla="*/ 19957 w 2922814"/>
              <a:gd name="connsiteY5" fmla="*/ 270329 h 3623129"/>
              <a:gd name="connsiteX6" fmla="*/ 139699 w 2922814"/>
              <a:gd name="connsiteY6" fmla="*/ 183243 h 3623129"/>
              <a:gd name="connsiteX7" fmla="*/ 390071 w 2922814"/>
              <a:gd name="connsiteY7" fmla="*/ 63500 h 3623129"/>
              <a:gd name="connsiteX8" fmla="*/ 869042 w 2922814"/>
              <a:gd name="connsiteY8" fmla="*/ 19957 h 3623129"/>
              <a:gd name="connsiteX9" fmla="*/ 1467757 w 2922814"/>
              <a:gd name="connsiteY9" fmla="*/ 183243 h 3623129"/>
              <a:gd name="connsiteX10" fmla="*/ 1870528 w 2922814"/>
              <a:gd name="connsiteY10" fmla="*/ 302986 h 3623129"/>
              <a:gd name="connsiteX11" fmla="*/ 2251528 w 2922814"/>
              <a:gd name="connsiteY11" fmla="*/ 313872 h 3623129"/>
              <a:gd name="connsiteX12" fmla="*/ 2425699 w 2922814"/>
              <a:gd name="connsiteY12" fmla="*/ 324757 h 3623129"/>
              <a:gd name="connsiteX13" fmla="*/ 2425699 w 2922814"/>
              <a:gd name="connsiteY13" fmla="*/ 357414 h 3623129"/>
              <a:gd name="connsiteX14" fmla="*/ 2425699 w 2922814"/>
              <a:gd name="connsiteY14" fmla="*/ 934357 h 3623129"/>
              <a:gd name="connsiteX15" fmla="*/ 2480128 w 2922814"/>
              <a:gd name="connsiteY15" fmla="*/ 999672 h 3623129"/>
              <a:gd name="connsiteX16" fmla="*/ 2469242 w 2922814"/>
              <a:gd name="connsiteY16" fmla="*/ 1293586 h 3623129"/>
              <a:gd name="connsiteX17" fmla="*/ 2523671 w 2922814"/>
              <a:gd name="connsiteY17" fmla="*/ 1315357 h 3623129"/>
              <a:gd name="connsiteX18" fmla="*/ 2501899 w 2922814"/>
              <a:gd name="connsiteY18" fmla="*/ 1554843 h 3623129"/>
              <a:gd name="connsiteX19" fmla="*/ 2556328 w 2922814"/>
              <a:gd name="connsiteY19" fmla="*/ 1576614 h 3623129"/>
              <a:gd name="connsiteX20" fmla="*/ 2545442 w 2922814"/>
              <a:gd name="connsiteY20" fmla="*/ 1805214 h 3623129"/>
              <a:gd name="connsiteX21" fmla="*/ 2599871 w 2922814"/>
              <a:gd name="connsiteY21" fmla="*/ 1837872 h 3623129"/>
              <a:gd name="connsiteX22" fmla="*/ 2578099 w 2922814"/>
              <a:gd name="connsiteY22" fmla="*/ 2022929 h 3623129"/>
              <a:gd name="connsiteX23" fmla="*/ 2654299 w 2922814"/>
              <a:gd name="connsiteY23" fmla="*/ 2055586 h 3623129"/>
              <a:gd name="connsiteX24" fmla="*/ 2621642 w 2922814"/>
              <a:gd name="connsiteY24" fmla="*/ 2273300 h 3623129"/>
              <a:gd name="connsiteX25" fmla="*/ 2708728 w 2922814"/>
              <a:gd name="connsiteY25" fmla="*/ 2305957 h 3623129"/>
              <a:gd name="connsiteX26" fmla="*/ 2665185 w 2922814"/>
              <a:gd name="connsiteY26" fmla="*/ 2523672 h 3623129"/>
              <a:gd name="connsiteX27" fmla="*/ 2741385 w 2922814"/>
              <a:gd name="connsiteY27" fmla="*/ 2567214 h 3623129"/>
              <a:gd name="connsiteX28" fmla="*/ 2708728 w 2922814"/>
              <a:gd name="connsiteY28" fmla="*/ 2730500 h 3623129"/>
              <a:gd name="connsiteX29" fmla="*/ 2774042 w 2922814"/>
              <a:gd name="connsiteY29" fmla="*/ 2817586 h 3623129"/>
              <a:gd name="connsiteX30" fmla="*/ 2752271 w 2922814"/>
              <a:gd name="connsiteY30" fmla="*/ 2937329 h 3623129"/>
              <a:gd name="connsiteX31" fmla="*/ 2828471 w 2922814"/>
              <a:gd name="connsiteY31" fmla="*/ 3002643 h 3623129"/>
              <a:gd name="connsiteX32" fmla="*/ 2795814 w 2922814"/>
              <a:gd name="connsiteY32" fmla="*/ 3155043 h 3623129"/>
              <a:gd name="connsiteX33" fmla="*/ 2882899 w 2922814"/>
              <a:gd name="connsiteY33" fmla="*/ 3187700 h 3623129"/>
              <a:gd name="connsiteX34" fmla="*/ 2850242 w 2922814"/>
              <a:gd name="connsiteY34" fmla="*/ 3329214 h 3623129"/>
              <a:gd name="connsiteX35" fmla="*/ 2915557 w 2922814"/>
              <a:gd name="connsiteY35" fmla="*/ 3372757 h 3623129"/>
              <a:gd name="connsiteX36" fmla="*/ 2893785 w 2922814"/>
              <a:gd name="connsiteY36" fmla="*/ 3536043 h 3623129"/>
              <a:gd name="connsiteX37" fmla="*/ 2806699 w 2922814"/>
              <a:gd name="connsiteY37" fmla="*/ 3557814 h 3623129"/>
              <a:gd name="connsiteX38" fmla="*/ 2578099 w 2922814"/>
              <a:gd name="connsiteY38" fmla="*/ 3568700 h 3623129"/>
              <a:gd name="connsiteX39" fmla="*/ 2207985 w 2922814"/>
              <a:gd name="connsiteY39" fmla="*/ 3438072 h 3623129"/>
              <a:gd name="connsiteX40" fmla="*/ 1739899 w 2922814"/>
              <a:gd name="connsiteY40" fmla="*/ 3220357 h 3623129"/>
              <a:gd name="connsiteX41" fmla="*/ 1239157 w 2922814"/>
              <a:gd name="connsiteY41" fmla="*/ 3100614 h 3623129"/>
              <a:gd name="connsiteX42" fmla="*/ 640442 w 2922814"/>
              <a:gd name="connsiteY42" fmla="*/ 3187700 h 3623129"/>
              <a:gd name="connsiteX43" fmla="*/ 270328 w 2922814"/>
              <a:gd name="connsiteY43" fmla="*/ 3405414 h 3623129"/>
              <a:gd name="connsiteX44" fmla="*/ 30842 w 2922814"/>
              <a:gd name="connsiteY44" fmla="*/ 3623129 h 3623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922814" h="3623129">
                <a:moveTo>
                  <a:pt x="30842" y="3623129"/>
                </a:moveTo>
                <a:lnTo>
                  <a:pt x="41728" y="847272"/>
                </a:lnTo>
                <a:lnTo>
                  <a:pt x="41728" y="847272"/>
                </a:lnTo>
                <a:cubicBezTo>
                  <a:pt x="39914" y="774701"/>
                  <a:pt x="34471" y="500743"/>
                  <a:pt x="30842" y="411843"/>
                </a:cubicBezTo>
                <a:cubicBezTo>
                  <a:pt x="27214" y="322943"/>
                  <a:pt x="21771" y="337458"/>
                  <a:pt x="19957" y="313872"/>
                </a:cubicBezTo>
                <a:cubicBezTo>
                  <a:pt x="18143" y="290286"/>
                  <a:pt x="0" y="292100"/>
                  <a:pt x="19957" y="270329"/>
                </a:cubicBezTo>
                <a:cubicBezTo>
                  <a:pt x="39914" y="248558"/>
                  <a:pt x="78013" y="217715"/>
                  <a:pt x="139699" y="183243"/>
                </a:cubicBezTo>
                <a:cubicBezTo>
                  <a:pt x="201385" y="148771"/>
                  <a:pt x="268514" y="90714"/>
                  <a:pt x="390071" y="63500"/>
                </a:cubicBezTo>
                <a:cubicBezTo>
                  <a:pt x="511628" y="36286"/>
                  <a:pt x="689428" y="0"/>
                  <a:pt x="869042" y="19957"/>
                </a:cubicBezTo>
                <a:cubicBezTo>
                  <a:pt x="1048656" y="39914"/>
                  <a:pt x="1300843" y="136072"/>
                  <a:pt x="1467757" y="183243"/>
                </a:cubicBezTo>
                <a:cubicBezTo>
                  <a:pt x="1634671" y="230414"/>
                  <a:pt x="1739900" y="281215"/>
                  <a:pt x="1870528" y="302986"/>
                </a:cubicBezTo>
                <a:cubicBezTo>
                  <a:pt x="2001156" y="324757"/>
                  <a:pt x="2159000" y="310244"/>
                  <a:pt x="2251528" y="313872"/>
                </a:cubicBezTo>
                <a:cubicBezTo>
                  <a:pt x="2344056" y="317500"/>
                  <a:pt x="2396670" y="317500"/>
                  <a:pt x="2425699" y="324757"/>
                </a:cubicBezTo>
                <a:cubicBezTo>
                  <a:pt x="2454728" y="332014"/>
                  <a:pt x="2425699" y="357414"/>
                  <a:pt x="2425699" y="357414"/>
                </a:cubicBezTo>
                <a:cubicBezTo>
                  <a:pt x="2425699" y="459014"/>
                  <a:pt x="2416628" y="827314"/>
                  <a:pt x="2425699" y="934357"/>
                </a:cubicBezTo>
                <a:cubicBezTo>
                  <a:pt x="2434771" y="1041400"/>
                  <a:pt x="2472871" y="939801"/>
                  <a:pt x="2480128" y="999672"/>
                </a:cubicBezTo>
                <a:cubicBezTo>
                  <a:pt x="2487385" y="1059543"/>
                  <a:pt x="2461985" y="1240972"/>
                  <a:pt x="2469242" y="1293586"/>
                </a:cubicBezTo>
                <a:cubicBezTo>
                  <a:pt x="2476499" y="1346200"/>
                  <a:pt x="2518228" y="1271814"/>
                  <a:pt x="2523671" y="1315357"/>
                </a:cubicBezTo>
                <a:cubicBezTo>
                  <a:pt x="2529114" y="1358900"/>
                  <a:pt x="2496456" y="1511300"/>
                  <a:pt x="2501899" y="1554843"/>
                </a:cubicBezTo>
                <a:cubicBezTo>
                  <a:pt x="2507342" y="1598386"/>
                  <a:pt x="2549071" y="1534886"/>
                  <a:pt x="2556328" y="1576614"/>
                </a:cubicBezTo>
                <a:cubicBezTo>
                  <a:pt x="2563585" y="1618343"/>
                  <a:pt x="2538185" y="1761671"/>
                  <a:pt x="2545442" y="1805214"/>
                </a:cubicBezTo>
                <a:cubicBezTo>
                  <a:pt x="2552699" y="1848757"/>
                  <a:pt x="2594428" y="1801586"/>
                  <a:pt x="2599871" y="1837872"/>
                </a:cubicBezTo>
                <a:cubicBezTo>
                  <a:pt x="2605314" y="1874158"/>
                  <a:pt x="2569028" y="1986643"/>
                  <a:pt x="2578099" y="2022929"/>
                </a:cubicBezTo>
                <a:cubicBezTo>
                  <a:pt x="2587170" y="2059215"/>
                  <a:pt x="2647042" y="2013858"/>
                  <a:pt x="2654299" y="2055586"/>
                </a:cubicBezTo>
                <a:cubicBezTo>
                  <a:pt x="2661556" y="2097315"/>
                  <a:pt x="2612571" y="2231572"/>
                  <a:pt x="2621642" y="2273300"/>
                </a:cubicBezTo>
                <a:cubicBezTo>
                  <a:pt x="2630713" y="2315028"/>
                  <a:pt x="2701471" y="2264228"/>
                  <a:pt x="2708728" y="2305957"/>
                </a:cubicBezTo>
                <a:cubicBezTo>
                  <a:pt x="2715985" y="2347686"/>
                  <a:pt x="2659742" y="2480129"/>
                  <a:pt x="2665185" y="2523672"/>
                </a:cubicBezTo>
                <a:cubicBezTo>
                  <a:pt x="2670628" y="2567215"/>
                  <a:pt x="2734128" y="2532743"/>
                  <a:pt x="2741385" y="2567214"/>
                </a:cubicBezTo>
                <a:cubicBezTo>
                  <a:pt x="2748642" y="2601685"/>
                  <a:pt x="2703285" y="2688771"/>
                  <a:pt x="2708728" y="2730500"/>
                </a:cubicBezTo>
                <a:cubicBezTo>
                  <a:pt x="2714171" y="2772229"/>
                  <a:pt x="2766785" y="2783115"/>
                  <a:pt x="2774042" y="2817586"/>
                </a:cubicBezTo>
                <a:cubicBezTo>
                  <a:pt x="2781299" y="2852057"/>
                  <a:pt x="2743200" y="2906486"/>
                  <a:pt x="2752271" y="2937329"/>
                </a:cubicBezTo>
                <a:cubicBezTo>
                  <a:pt x="2761342" y="2968172"/>
                  <a:pt x="2821214" y="2966357"/>
                  <a:pt x="2828471" y="3002643"/>
                </a:cubicBezTo>
                <a:cubicBezTo>
                  <a:pt x="2835728" y="3038929"/>
                  <a:pt x="2786743" y="3124200"/>
                  <a:pt x="2795814" y="3155043"/>
                </a:cubicBezTo>
                <a:cubicBezTo>
                  <a:pt x="2804885" y="3185886"/>
                  <a:pt x="2873828" y="3158672"/>
                  <a:pt x="2882899" y="3187700"/>
                </a:cubicBezTo>
                <a:cubicBezTo>
                  <a:pt x="2891970" y="3216728"/>
                  <a:pt x="2844799" y="3298371"/>
                  <a:pt x="2850242" y="3329214"/>
                </a:cubicBezTo>
                <a:cubicBezTo>
                  <a:pt x="2855685" y="3360057"/>
                  <a:pt x="2908300" y="3338286"/>
                  <a:pt x="2915557" y="3372757"/>
                </a:cubicBezTo>
                <a:cubicBezTo>
                  <a:pt x="2922814" y="3407228"/>
                  <a:pt x="2911928" y="3505200"/>
                  <a:pt x="2893785" y="3536043"/>
                </a:cubicBezTo>
                <a:cubicBezTo>
                  <a:pt x="2875642" y="3566886"/>
                  <a:pt x="2859313" y="3552371"/>
                  <a:pt x="2806699" y="3557814"/>
                </a:cubicBezTo>
                <a:cubicBezTo>
                  <a:pt x="2754085" y="3563257"/>
                  <a:pt x="2677885" y="3588657"/>
                  <a:pt x="2578099" y="3568700"/>
                </a:cubicBezTo>
                <a:cubicBezTo>
                  <a:pt x="2478313" y="3548743"/>
                  <a:pt x="2347685" y="3496129"/>
                  <a:pt x="2207985" y="3438072"/>
                </a:cubicBezTo>
                <a:cubicBezTo>
                  <a:pt x="2068285" y="3380015"/>
                  <a:pt x="1901370" y="3276600"/>
                  <a:pt x="1739899" y="3220357"/>
                </a:cubicBezTo>
                <a:cubicBezTo>
                  <a:pt x="1578428" y="3164114"/>
                  <a:pt x="1422400" y="3106057"/>
                  <a:pt x="1239157" y="3100614"/>
                </a:cubicBezTo>
                <a:cubicBezTo>
                  <a:pt x="1055914" y="3095171"/>
                  <a:pt x="801913" y="3136900"/>
                  <a:pt x="640442" y="3187700"/>
                </a:cubicBezTo>
                <a:cubicBezTo>
                  <a:pt x="478971" y="3238500"/>
                  <a:pt x="371928" y="3331028"/>
                  <a:pt x="270328" y="3405414"/>
                </a:cubicBezTo>
                <a:cubicBezTo>
                  <a:pt x="168728" y="3479800"/>
                  <a:pt x="99785" y="3556907"/>
                  <a:pt x="30842" y="3623129"/>
                </a:cubicBez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3" name="Forme libre 62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Les mêmes passions,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  Quand elles passent, quand elles s'en vont,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Les mêmes secrets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Et rester les mêmes à jamais.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4" name="Forme libre 63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Parce qu'ils sont Italiens quand ils voient brûler Rome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Et se font musulmans au nom des droits de l'homme...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5" name="Forme libre 64"/>
          <p:cNvSpPr/>
          <p:nvPr/>
        </p:nvSpPr>
        <p:spPr>
          <a:xfrm>
            <a:off x="828000" y="285728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J'aime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Tous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Même les Français que je n'aime pas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J'aime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Tous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Même les Français que je n'aime pas 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6" name="Forme libre 65"/>
          <p:cNvSpPr/>
          <p:nvPr/>
        </p:nvSpPr>
        <p:spPr>
          <a:xfrm>
            <a:off x="828000" y="252000"/>
            <a:ext cx="3796121" cy="5148000"/>
          </a:xfrm>
          <a:custGeom>
            <a:avLst/>
            <a:gdLst>
              <a:gd name="connsiteX0" fmla="*/ 2868386 w 2868386"/>
              <a:gd name="connsiteY0" fmla="*/ 3603171 h 3746500"/>
              <a:gd name="connsiteX1" fmla="*/ 2857501 w 2868386"/>
              <a:gd name="connsiteY1" fmla="*/ 576942 h 3746500"/>
              <a:gd name="connsiteX2" fmla="*/ 2857501 w 2868386"/>
              <a:gd name="connsiteY2" fmla="*/ 576942 h 3746500"/>
              <a:gd name="connsiteX3" fmla="*/ 2868386 w 2868386"/>
              <a:gd name="connsiteY3" fmla="*/ 272142 h 3746500"/>
              <a:gd name="connsiteX4" fmla="*/ 2868386 w 2868386"/>
              <a:gd name="connsiteY4" fmla="*/ 272142 h 3746500"/>
              <a:gd name="connsiteX5" fmla="*/ 2803072 w 2868386"/>
              <a:gd name="connsiteY5" fmla="*/ 206828 h 3746500"/>
              <a:gd name="connsiteX6" fmla="*/ 2520043 w 2868386"/>
              <a:gd name="connsiteY6" fmla="*/ 65314 h 3746500"/>
              <a:gd name="connsiteX7" fmla="*/ 2139043 w 2868386"/>
              <a:gd name="connsiteY7" fmla="*/ 21771 h 3746500"/>
              <a:gd name="connsiteX8" fmla="*/ 1594758 w 2868386"/>
              <a:gd name="connsiteY8" fmla="*/ 195942 h 3746500"/>
              <a:gd name="connsiteX9" fmla="*/ 1170215 w 2868386"/>
              <a:gd name="connsiteY9" fmla="*/ 370114 h 3746500"/>
              <a:gd name="connsiteX10" fmla="*/ 734786 w 2868386"/>
              <a:gd name="connsiteY10" fmla="*/ 457200 h 3746500"/>
              <a:gd name="connsiteX11" fmla="*/ 408215 w 2868386"/>
              <a:gd name="connsiteY11" fmla="*/ 381000 h 3746500"/>
              <a:gd name="connsiteX12" fmla="*/ 288472 w 2868386"/>
              <a:gd name="connsiteY12" fmla="*/ 337457 h 3746500"/>
              <a:gd name="connsiteX13" fmla="*/ 288472 w 2868386"/>
              <a:gd name="connsiteY13" fmla="*/ 337457 h 3746500"/>
              <a:gd name="connsiteX14" fmla="*/ 255815 w 2868386"/>
              <a:gd name="connsiteY14" fmla="*/ 533400 h 3746500"/>
              <a:gd name="connsiteX15" fmla="*/ 277586 w 2868386"/>
              <a:gd name="connsiteY15" fmla="*/ 957942 h 3746500"/>
              <a:gd name="connsiteX16" fmla="*/ 212272 w 2868386"/>
              <a:gd name="connsiteY16" fmla="*/ 1034142 h 3746500"/>
              <a:gd name="connsiteX17" fmla="*/ 223158 w 2868386"/>
              <a:gd name="connsiteY17" fmla="*/ 1524000 h 3746500"/>
              <a:gd name="connsiteX18" fmla="*/ 179615 w 2868386"/>
              <a:gd name="connsiteY18" fmla="*/ 1589314 h 3746500"/>
              <a:gd name="connsiteX19" fmla="*/ 179615 w 2868386"/>
              <a:gd name="connsiteY19" fmla="*/ 2057400 h 3746500"/>
              <a:gd name="connsiteX20" fmla="*/ 136072 w 2868386"/>
              <a:gd name="connsiteY20" fmla="*/ 2133600 h 3746500"/>
              <a:gd name="connsiteX21" fmla="*/ 125186 w 2868386"/>
              <a:gd name="connsiteY21" fmla="*/ 2579914 h 3746500"/>
              <a:gd name="connsiteX22" fmla="*/ 81643 w 2868386"/>
              <a:gd name="connsiteY22" fmla="*/ 2667000 h 3746500"/>
              <a:gd name="connsiteX23" fmla="*/ 92529 w 2868386"/>
              <a:gd name="connsiteY23" fmla="*/ 3058885 h 3746500"/>
              <a:gd name="connsiteX24" fmla="*/ 59872 w 2868386"/>
              <a:gd name="connsiteY24" fmla="*/ 3102428 h 3746500"/>
              <a:gd name="connsiteX25" fmla="*/ 59872 w 2868386"/>
              <a:gd name="connsiteY25" fmla="*/ 3516085 h 3746500"/>
              <a:gd name="connsiteX26" fmla="*/ 5443 w 2868386"/>
              <a:gd name="connsiteY26" fmla="*/ 3559628 h 3746500"/>
              <a:gd name="connsiteX27" fmla="*/ 27215 w 2868386"/>
              <a:gd name="connsiteY27" fmla="*/ 3712028 h 3746500"/>
              <a:gd name="connsiteX28" fmla="*/ 27215 w 2868386"/>
              <a:gd name="connsiteY28" fmla="*/ 3712028 h 3746500"/>
              <a:gd name="connsiteX29" fmla="*/ 321129 w 2868386"/>
              <a:gd name="connsiteY29" fmla="*/ 3733800 h 3746500"/>
              <a:gd name="connsiteX30" fmla="*/ 789215 w 2868386"/>
              <a:gd name="connsiteY30" fmla="*/ 3635828 h 3746500"/>
              <a:gd name="connsiteX31" fmla="*/ 1311729 w 2868386"/>
              <a:gd name="connsiteY31" fmla="*/ 3374571 h 3746500"/>
              <a:gd name="connsiteX32" fmla="*/ 1736272 w 2868386"/>
              <a:gd name="connsiteY32" fmla="*/ 3254828 h 3746500"/>
              <a:gd name="connsiteX33" fmla="*/ 2215243 w 2868386"/>
              <a:gd name="connsiteY33" fmla="*/ 3287485 h 3746500"/>
              <a:gd name="connsiteX34" fmla="*/ 2639786 w 2868386"/>
              <a:gd name="connsiteY34" fmla="*/ 3494314 h 3746500"/>
              <a:gd name="connsiteX35" fmla="*/ 2792186 w 2868386"/>
              <a:gd name="connsiteY35" fmla="*/ 3592285 h 3746500"/>
              <a:gd name="connsiteX36" fmla="*/ 2868386 w 2868386"/>
              <a:gd name="connsiteY36" fmla="*/ 3603171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868386" h="3746500">
                <a:moveTo>
                  <a:pt x="2868386" y="3603171"/>
                </a:moveTo>
                <a:cubicBezTo>
                  <a:pt x="2863850" y="2342242"/>
                  <a:pt x="2857501" y="576942"/>
                  <a:pt x="2857501" y="576942"/>
                </a:cubicBezTo>
                <a:lnTo>
                  <a:pt x="2857501" y="576942"/>
                </a:lnTo>
                <a:lnTo>
                  <a:pt x="2868386" y="272142"/>
                </a:lnTo>
                <a:lnTo>
                  <a:pt x="2868386" y="272142"/>
                </a:lnTo>
                <a:cubicBezTo>
                  <a:pt x="2857500" y="261256"/>
                  <a:pt x="2861129" y="241299"/>
                  <a:pt x="2803072" y="206828"/>
                </a:cubicBezTo>
                <a:cubicBezTo>
                  <a:pt x="2745015" y="172357"/>
                  <a:pt x="2630715" y="96157"/>
                  <a:pt x="2520043" y="65314"/>
                </a:cubicBezTo>
                <a:cubicBezTo>
                  <a:pt x="2409372" y="34471"/>
                  <a:pt x="2293257" y="0"/>
                  <a:pt x="2139043" y="21771"/>
                </a:cubicBezTo>
                <a:cubicBezTo>
                  <a:pt x="1984829" y="43542"/>
                  <a:pt x="1756229" y="137885"/>
                  <a:pt x="1594758" y="195942"/>
                </a:cubicBezTo>
                <a:cubicBezTo>
                  <a:pt x="1433287" y="253999"/>
                  <a:pt x="1313544" y="326571"/>
                  <a:pt x="1170215" y="370114"/>
                </a:cubicBezTo>
                <a:cubicBezTo>
                  <a:pt x="1026886" y="413657"/>
                  <a:pt x="861786" y="455386"/>
                  <a:pt x="734786" y="457200"/>
                </a:cubicBezTo>
                <a:cubicBezTo>
                  <a:pt x="607786" y="459014"/>
                  <a:pt x="482601" y="400957"/>
                  <a:pt x="408215" y="381000"/>
                </a:cubicBezTo>
                <a:cubicBezTo>
                  <a:pt x="333829" y="361043"/>
                  <a:pt x="288472" y="337457"/>
                  <a:pt x="288472" y="337457"/>
                </a:cubicBezTo>
                <a:lnTo>
                  <a:pt x="288472" y="337457"/>
                </a:lnTo>
                <a:cubicBezTo>
                  <a:pt x="283029" y="370114"/>
                  <a:pt x="257629" y="429986"/>
                  <a:pt x="255815" y="533400"/>
                </a:cubicBezTo>
                <a:cubicBezTo>
                  <a:pt x="254001" y="636814"/>
                  <a:pt x="284843" y="874485"/>
                  <a:pt x="277586" y="957942"/>
                </a:cubicBezTo>
                <a:cubicBezTo>
                  <a:pt x="270329" y="1041399"/>
                  <a:pt x="221343" y="939799"/>
                  <a:pt x="212272" y="1034142"/>
                </a:cubicBezTo>
                <a:cubicBezTo>
                  <a:pt x="203201" y="1128485"/>
                  <a:pt x="228601" y="1431471"/>
                  <a:pt x="223158" y="1524000"/>
                </a:cubicBezTo>
                <a:cubicBezTo>
                  <a:pt x="217715" y="1616529"/>
                  <a:pt x="186872" y="1500414"/>
                  <a:pt x="179615" y="1589314"/>
                </a:cubicBezTo>
                <a:cubicBezTo>
                  <a:pt x="172358" y="1678214"/>
                  <a:pt x="186872" y="1966686"/>
                  <a:pt x="179615" y="2057400"/>
                </a:cubicBezTo>
                <a:cubicBezTo>
                  <a:pt x="172358" y="2148114"/>
                  <a:pt x="145143" y="2046514"/>
                  <a:pt x="136072" y="2133600"/>
                </a:cubicBezTo>
                <a:cubicBezTo>
                  <a:pt x="127001" y="2220686"/>
                  <a:pt x="134257" y="2491014"/>
                  <a:pt x="125186" y="2579914"/>
                </a:cubicBezTo>
                <a:cubicBezTo>
                  <a:pt x="116115" y="2668814"/>
                  <a:pt x="87086" y="2587172"/>
                  <a:pt x="81643" y="2667000"/>
                </a:cubicBezTo>
                <a:cubicBezTo>
                  <a:pt x="76200" y="2746828"/>
                  <a:pt x="96157" y="2986314"/>
                  <a:pt x="92529" y="3058885"/>
                </a:cubicBezTo>
                <a:cubicBezTo>
                  <a:pt x="88901" y="3131456"/>
                  <a:pt x="65315" y="3026228"/>
                  <a:pt x="59872" y="3102428"/>
                </a:cubicBezTo>
                <a:cubicBezTo>
                  <a:pt x="54429" y="3178628"/>
                  <a:pt x="68944" y="3439885"/>
                  <a:pt x="59872" y="3516085"/>
                </a:cubicBezTo>
                <a:cubicBezTo>
                  <a:pt x="50801" y="3592285"/>
                  <a:pt x="10886" y="3526971"/>
                  <a:pt x="5443" y="3559628"/>
                </a:cubicBezTo>
                <a:cubicBezTo>
                  <a:pt x="0" y="3592285"/>
                  <a:pt x="27215" y="3712028"/>
                  <a:pt x="27215" y="3712028"/>
                </a:cubicBezTo>
                <a:lnTo>
                  <a:pt x="27215" y="3712028"/>
                </a:lnTo>
                <a:cubicBezTo>
                  <a:pt x="76201" y="3715657"/>
                  <a:pt x="194129" y="3746500"/>
                  <a:pt x="321129" y="3733800"/>
                </a:cubicBezTo>
                <a:cubicBezTo>
                  <a:pt x="448129" y="3721100"/>
                  <a:pt x="624115" y="3695699"/>
                  <a:pt x="789215" y="3635828"/>
                </a:cubicBezTo>
                <a:cubicBezTo>
                  <a:pt x="954315" y="3575957"/>
                  <a:pt x="1153886" y="3438071"/>
                  <a:pt x="1311729" y="3374571"/>
                </a:cubicBezTo>
                <a:cubicBezTo>
                  <a:pt x="1469572" y="3311071"/>
                  <a:pt x="1585686" y="3269342"/>
                  <a:pt x="1736272" y="3254828"/>
                </a:cubicBezTo>
                <a:cubicBezTo>
                  <a:pt x="1886858" y="3240314"/>
                  <a:pt x="2064657" y="3247571"/>
                  <a:pt x="2215243" y="3287485"/>
                </a:cubicBezTo>
                <a:cubicBezTo>
                  <a:pt x="2365829" y="3327399"/>
                  <a:pt x="2543629" y="3443514"/>
                  <a:pt x="2639786" y="3494314"/>
                </a:cubicBezTo>
                <a:cubicBezTo>
                  <a:pt x="2735943" y="3545114"/>
                  <a:pt x="2752272" y="3570514"/>
                  <a:pt x="2792186" y="3592285"/>
                </a:cubicBezTo>
                <a:cubicBezTo>
                  <a:pt x="2832100" y="3614056"/>
                  <a:pt x="2855686" y="3619499"/>
                  <a:pt x="2868386" y="3603171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J'aime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Tous les Français,</a:t>
            </a:r>
            <a:b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       Même les Français que je</a:t>
            </a:r>
          </a:p>
          <a:p>
            <a:pPr algn="ctr"/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n'aime pas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2" name="Forme libre 41"/>
          <p:cNvSpPr/>
          <p:nvPr/>
        </p:nvSpPr>
        <p:spPr>
          <a:xfrm rot="240000">
            <a:off x="2265514" y="5359977"/>
            <a:ext cx="1392138" cy="1509900"/>
          </a:xfrm>
          <a:custGeom>
            <a:avLst/>
            <a:gdLst>
              <a:gd name="connsiteX0" fmla="*/ 1035958 w 1046844"/>
              <a:gd name="connsiteY0" fmla="*/ 19957 h 1003299"/>
              <a:gd name="connsiteX1" fmla="*/ 905329 w 1046844"/>
              <a:gd name="connsiteY1" fmla="*/ 172357 h 1003299"/>
              <a:gd name="connsiteX2" fmla="*/ 861786 w 1046844"/>
              <a:gd name="connsiteY2" fmla="*/ 248557 h 1003299"/>
              <a:gd name="connsiteX3" fmla="*/ 883558 w 1046844"/>
              <a:gd name="connsiteY3" fmla="*/ 444500 h 1003299"/>
              <a:gd name="connsiteX4" fmla="*/ 807358 w 1046844"/>
              <a:gd name="connsiteY4" fmla="*/ 477157 h 1003299"/>
              <a:gd name="connsiteX5" fmla="*/ 796472 w 1046844"/>
              <a:gd name="connsiteY5" fmla="*/ 716643 h 1003299"/>
              <a:gd name="connsiteX6" fmla="*/ 644072 w 1046844"/>
              <a:gd name="connsiteY6" fmla="*/ 923471 h 1003299"/>
              <a:gd name="connsiteX7" fmla="*/ 513443 w 1046844"/>
              <a:gd name="connsiteY7" fmla="*/ 999671 h 1003299"/>
              <a:gd name="connsiteX8" fmla="*/ 491672 w 1046844"/>
              <a:gd name="connsiteY8" fmla="*/ 901700 h 1003299"/>
              <a:gd name="connsiteX9" fmla="*/ 448129 w 1046844"/>
              <a:gd name="connsiteY9" fmla="*/ 673100 h 1003299"/>
              <a:gd name="connsiteX10" fmla="*/ 404586 w 1046844"/>
              <a:gd name="connsiteY10" fmla="*/ 716643 h 1003299"/>
              <a:gd name="connsiteX11" fmla="*/ 252186 w 1046844"/>
              <a:gd name="connsiteY11" fmla="*/ 869043 h 1003299"/>
              <a:gd name="connsiteX12" fmla="*/ 23586 w 1046844"/>
              <a:gd name="connsiteY12" fmla="*/ 923471 h 1003299"/>
              <a:gd name="connsiteX13" fmla="*/ 110672 w 1046844"/>
              <a:gd name="connsiteY13" fmla="*/ 814614 h 1003299"/>
              <a:gd name="connsiteX14" fmla="*/ 175986 w 1046844"/>
              <a:gd name="connsiteY14" fmla="*/ 683986 h 1003299"/>
              <a:gd name="connsiteX15" fmla="*/ 143329 w 1046844"/>
              <a:gd name="connsiteY15" fmla="*/ 607786 h 1003299"/>
              <a:gd name="connsiteX16" fmla="*/ 230415 w 1046844"/>
              <a:gd name="connsiteY16" fmla="*/ 586014 h 1003299"/>
              <a:gd name="connsiteX17" fmla="*/ 186872 w 1046844"/>
              <a:gd name="connsiteY17" fmla="*/ 477157 h 1003299"/>
              <a:gd name="connsiteX18" fmla="*/ 241301 w 1046844"/>
              <a:gd name="connsiteY18" fmla="*/ 422728 h 1003299"/>
              <a:gd name="connsiteX19" fmla="*/ 219529 w 1046844"/>
              <a:gd name="connsiteY19" fmla="*/ 390071 h 1003299"/>
              <a:gd name="connsiteX20" fmla="*/ 306615 w 1046844"/>
              <a:gd name="connsiteY20" fmla="*/ 292100 h 1003299"/>
              <a:gd name="connsiteX21" fmla="*/ 350158 w 1046844"/>
              <a:gd name="connsiteY21" fmla="*/ 172357 h 1003299"/>
              <a:gd name="connsiteX22" fmla="*/ 600529 w 1046844"/>
              <a:gd name="connsiteY22" fmla="*/ 128814 h 1003299"/>
              <a:gd name="connsiteX23" fmla="*/ 840015 w 1046844"/>
              <a:gd name="connsiteY23" fmla="*/ 52614 h 1003299"/>
              <a:gd name="connsiteX24" fmla="*/ 1035958 w 1046844"/>
              <a:gd name="connsiteY24" fmla="*/ 19957 h 1003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046844" h="1003299">
                <a:moveTo>
                  <a:pt x="1035958" y="19957"/>
                </a:moveTo>
                <a:cubicBezTo>
                  <a:pt x="1046844" y="39914"/>
                  <a:pt x="934358" y="134257"/>
                  <a:pt x="905329" y="172357"/>
                </a:cubicBezTo>
                <a:cubicBezTo>
                  <a:pt x="876300" y="210457"/>
                  <a:pt x="865415" y="203200"/>
                  <a:pt x="861786" y="248557"/>
                </a:cubicBezTo>
                <a:cubicBezTo>
                  <a:pt x="858158" y="293914"/>
                  <a:pt x="892629" y="406400"/>
                  <a:pt x="883558" y="444500"/>
                </a:cubicBezTo>
                <a:cubicBezTo>
                  <a:pt x="874487" y="482600"/>
                  <a:pt x="821872" y="431800"/>
                  <a:pt x="807358" y="477157"/>
                </a:cubicBezTo>
                <a:cubicBezTo>
                  <a:pt x="792844" y="522514"/>
                  <a:pt x="823686" y="642257"/>
                  <a:pt x="796472" y="716643"/>
                </a:cubicBezTo>
                <a:cubicBezTo>
                  <a:pt x="769258" y="791029"/>
                  <a:pt x="691243" y="876300"/>
                  <a:pt x="644072" y="923471"/>
                </a:cubicBezTo>
                <a:cubicBezTo>
                  <a:pt x="596901" y="970642"/>
                  <a:pt x="538843" y="1003299"/>
                  <a:pt x="513443" y="999671"/>
                </a:cubicBezTo>
                <a:cubicBezTo>
                  <a:pt x="488043" y="996043"/>
                  <a:pt x="502558" y="956128"/>
                  <a:pt x="491672" y="901700"/>
                </a:cubicBezTo>
                <a:cubicBezTo>
                  <a:pt x="480786" y="847272"/>
                  <a:pt x="462643" y="703943"/>
                  <a:pt x="448129" y="673100"/>
                </a:cubicBezTo>
                <a:cubicBezTo>
                  <a:pt x="433615" y="642257"/>
                  <a:pt x="404586" y="716643"/>
                  <a:pt x="404586" y="716643"/>
                </a:cubicBezTo>
                <a:cubicBezTo>
                  <a:pt x="371929" y="749300"/>
                  <a:pt x="315686" y="834572"/>
                  <a:pt x="252186" y="869043"/>
                </a:cubicBezTo>
                <a:cubicBezTo>
                  <a:pt x="188686" y="903514"/>
                  <a:pt x="47172" y="932542"/>
                  <a:pt x="23586" y="923471"/>
                </a:cubicBezTo>
                <a:cubicBezTo>
                  <a:pt x="0" y="914400"/>
                  <a:pt x="85272" y="854528"/>
                  <a:pt x="110672" y="814614"/>
                </a:cubicBezTo>
                <a:cubicBezTo>
                  <a:pt x="136072" y="774700"/>
                  <a:pt x="170543" y="718457"/>
                  <a:pt x="175986" y="683986"/>
                </a:cubicBezTo>
                <a:cubicBezTo>
                  <a:pt x="181429" y="649515"/>
                  <a:pt x="134258" y="624115"/>
                  <a:pt x="143329" y="607786"/>
                </a:cubicBezTo>
                <a:cubicBezTo>
                  <a:pt x="152400" y="591457"/>
                  <a:pt x="223158" y="607785"/>
                  <a:pt x="230415" y="586014"/>
                </a:cubicBezTo>
                <a:cubicBezTo>
                  <a:pt x="237672" y="564243"/>
                  <a:pt x="185058" y="504371"/>
                  <a:pt x="186872" y="477157"/>
                </a:cubicBezTo>
                <a:cubicBezTo>
                  <a:pt x="188686" y="449943"/>
                  <a:pt x="235858" y="437242"/>
                  <a:pt x="241301" y="422728"/>
                </a:cubicBezTo>
                <a:cubicBezTo>
                  <a:pt x="246744" y="408214"/>
                  <a:pt x="208643" y="411842"/>
                  <a:pt x="219529" y="390071"/>
                </a:cubicBezTo>
                <a:cubicBezTo>
                  <a:pt x="230415" y="368300"/>
                  <a:pt x="284844" y="328386"/>
                  <a:pt x="306615" y="292100"/>
                </a:cubicBezTo>
                <a:cubicBezTo>
                  <a:pt x="328386" y="255814"/>
                  <a:pt x="301173" y="199571"/>
                  <a:pt x="350158" y="172357"/>
                </a:cubicBezTo>
                <a:cubicBezTo>
                  <a:pt x="399143" y="145143"/>
                  <a:pt x="518886" y="148771"/>
                  <a:pt x="600529" y="128814"/>
                </a:cubicBezTo>
                <a:cubicBezTo>
                  <a:pt x="682172" y="108857"/>
                  <a:pt x="763815" y="68942"/>
                  <a:pt x="840015" y="52614"/>
                </a:cubicBezTo>
                <a:cubicBezTo>
                  <a:pt x="916215" y="36286"/>
                  <a:pt x="1025072" y="0"/>
                  <a:pt x="1035958" y="19957"/>
                </a:cubicBezTo>
                <a:close/>
              </a:path>
            </a:pathLst>
          </a:custGeom>
          <a:solidFill>
            <a:srgbClr val="C00000"/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3" name="Groupe 42"/>
          <p:cNvGrpSpPr/>
          <p:nvPr/>
        </p:nvGrpSpPr>
        <p:grpSpPr>
          <a:xfrm rot="19760419">
            <a:off x="4474990" y="149082"/>
            <a:ext cx="1237722" cy="1359731"/>
            <a:chOff x="3458027" y="1115785"/>
            <a:chExt cx="930730" cy="903515"/>
          </a:xfrm>
        </p:grpSpPr>
        <p:sp>
          <p:nvSpPr>
            <p:cNvPr id="44" name="Forme libre 43"/>
            <p:cNvSpPr/>
            <p:nvPr/>
          </p:nvSpPr>
          <p:spPr>
            <a:xfrm>
              <a:off x="4033157" y="1143000"/>
              <a:ext cx="355600" cy="263072"/>
            </a:xfrm>
            <a:custGeom>
              <a:avLst/>
              <a:gdLst>
                <a:gd name="connsiteX0" fmla="*/ 5443 w 355600"/>
                <a:gd name="connsiteY0" fmla="*/ 130629 h 263072"/>
                <a:gd name="connsiteX1" fmla="*/ 146957 w 355600"/>
                <a:gd name="connsiteY1" fmla="*/ 10886 h 263072"/>
                <a:gd name="connsiteX2" fmla="*/ 299357 w 355600"/>
                <a:gd name="connsiteY2" fmla="*/ 65314 h 263072"/>
                <a:gd name="connsiteX3" fmla="*/ 353786 w 355600"/>
                <a:gd name="connsiteY3" fmla="*/ 239486 h 263072"/>
                <a:gd name="connsiteX4" fmla="*/ 288472 w 355600"/>
                <a:gd name="connsiteY4" fmla="*/ 206829 h 263072"/>
                <a:gd name="connsiteX5" fmla="*/ 212272 w 355600"/>
                <a:gd name="connsiteY5" fmla="*/ 163286 h 263072"/>
                <a:gd name="connsiteX6" fmla="*/ 114300 w 355600"/>
                <a:gd name="connsiteY6" fmla="*/ 141514 h 263072"/>
                <a:gd name="connsiteX7" fmla="*/ 5443 w 355600"/>
                <a:gd name="connsiteY7" fmla="*/ 130629 h 263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5600" h="263072">
                  <a:moveTo>
                    <a:pt x="5443" y="130629"/>
                  </a:moveTo>
                  <a:cubicBezTo>
                    <a:pt x="10886" y="108858"/>
                    <a:pt x="97971" y="21772"/>
                    <a:pt x="146957" y="10886"/>
                  </a:cubicBezTo>
                  <a:cubicBezTo>
                    <a:pt x="195943" y="0"/>
                    <a:pt x="264886" y="27214"/>
                    <a:pt x="299357" y="65314"/>
                  </a:cubicBezTo>
                  <a:cubicBezTo>
                    <a:pt x="333829" y="103414"/>
                    <a:pt x="355600" y="215900"/>
                    <a:pt x="353786" y="239486"/>
                  </a:cubicBezTo>
                  <a:cubicBezTo>
                    <a:pt x="351972" y="263072"/>
                    <a:pt x="312058" y="219529"/>
                    <a:pt x="288472" y="206829"/>
                  </a:cubicBezTo>
                  <a:cubicBezTo>
                    <a:pt x="264886" y="194129"/>
                    <a:pt x="241301" y="174172"/>
                    <a:pt x="212272" y="163286"/>
                  </a:cubicBezTo>
                  <a:cubicBezTo>
                    <a:pt x="183243" y="152400"/>
                    <a:pt x="148771" y="139700"/>
                    <a:pt x="114300" y="141514"/>
                  </a:cubicBezTo>
                  <a:cubicBezTo>
                    <a:pt x="79829" y="143328"/>
                    <a:pt x="0" y="152400"/>
                    <a:pt x="5443" y="13062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" name="Forme libre 44"/>
            <p:cNvSpPr/>
            <p:nvPr/>
          </p:nvSpPr>
          <p:spPr>
            <a:xfrm>
              <a:off x="3458027" y="1115785"/>
              <a:ext cx="925286" cy="903515"/>
            </a:xfrm>
            <a:custGeom>
              <a:avLst/>
              <a:gdLst>
                <a:gd name="connsiteX0" fmla="*/ 907142 w 925286"/>
                <a:gd name="connsiteY0" fmla="*/ 244929 h 903515"/>
                <a:gd name="connsiteX1" fmla="*/ 874485 w 925286"/>
                <a:gd name="connsiteY1" fmla="*/ 146958 h 903515"/>
                <a:gd name="connsiteX2" fmla="*/ 776514 w 925286"/>
                <a:gd name="connsiteY2" fmla="*/ 59872 h 903515"/>
                <a:gd name="connsiteX3" fmla="*/ 635000 w 925286"/>
                <a:gd name="connsiteY3" fmla="*/ 27215 h 903515"/>
                <a:gd name="connsiteX4" fmla="*/ 482600 w 925286"/>
                <a:gd name="connsiteY4" fmla="*/ 16329 h 903515"/>
                <a:gd name="connsiteX5" fmla="*/ 308428 w 925286"/>
                <a:gd name="connsiteY5" fmla="*/ 125186 h 903515"/>
                <a:gd name="connsiteX6" fmla="*/ 232228 w 925286"/>
                <a:gd name="connsiteY6" fmla="*/ 353786 h 903515"/>
                <a:gd name="connsiteX7" fmla="*/ 156028 w 925286"/>
                <a:gd name="connsiteY7" fmla="*/ 538844 h 903515"/>
                <a:gd name="connsiteX8" fmla="*/ 79828 w 925286"/>
                <a:gd name="connsiteY8" fmla="*/ 636815 h 903515"/>
                <a:gd name="connsiteX9" fmla="*/ 3628 w 925286"/>
                <a:gd name="connsiteY9" fmla="*/ 713015 h 903515"/>
                <a:gd name="connsiteX10" fmla="*/ 58057 w 925286"/>
                <a:gd name="connsiteY10" fmla="*/ 723901 h 903515"/>
                <a:gd name="connsiteX11" fmla="*/ 156028 w 925286"/>
                <a:gd name="connsiteY11" fmla="*/ 691244 h 903515"/>
                <a:gd name="connsiteX12" fmla="*/ 243114 w 925286"/>
                <a:gd name="connsiteY12" fmla="*/ 658586 h 903515"/>
                <a:gd name="connsiteX13" fmla="*/ 297542 w 925286"/>
                <a:gd name="connsiteY13" fmla="*/ 680358 h 903515"/>
                <a:gd name="connsiteX14" fmla="*/ 319314 w 925286"/>
                <a:gd name="connsiteY14" fmla="*/ 876301 h 903515"/>
                <a:gd name="connsiteX15" fmla="*/ 351971 w 925286"/>
                <a:gd name="connsiteY15" fmla="*/ 843644 h 903515"/>
                <a:gd name="connsiteX16" fmla="*/ 493485 w 925286"/>
                <a:gd name="connsiteY16" fmla="*/ 702129 h 903515"/>
                <a:gd name="connsiteX17" fmla="*/ 569685 w 925286"/>
                <a:gd name="connsiteY17" fmla="*/ 364672 h 903515"/>
                <a:gd name="connsiteX18" fmla="*/ 591457 w 925286"/>
                <a:gd name="connsiteY18" fmla="*/ 190501 h 903515"/>
                <a:gd name="connsiteX19" fmla="*/ 754742 w 925286"/>
                <a:gd name="connsiteY19" fmla="*/ 59872 h 903515"/>
                <a:gd name="connsiteX20" fmla="*/ 896257 w 925286"/>
                <a:gd name="connsiteY20" fmla="*/ 157844 h 903515"/>
                <a:gd name="connsiteX21" fmla="*/ 907142 w 925286"/>
                <a:gd name="connsiteY21" fmla="*/ 244929 h 903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25286" h="903515">
                  <a:moveTo>
                    <a:pt x="907142" y="244929"/>
                  </a:moveTo>
                  <a:cubicBezTo>
                    <a:pt x="903513" y="243115"/>
                    <a:pt x="896256" y="177801"/>
                    <a:pt x="874485" y="146958"/>
                  </a:cubicBezTo>
                  <a:cubicBezTo>
                    <a:pt x="852714" y="116115"/>
                    <a:pt x="816428" y="79829"/>
                    <a:pt x="776514" y="59872"/>
                  </a:cubicBezTo>
                  <a:cubicBezTo>
                    <a:pt x="736600" y="39915"/>
                    <a:pt x="683986" y="34472"/>
                    <a:pt x="635000" y="27215"/>
                  </a:cubicBezTo>
                  <a:cubicBezTo>
                    <a:pt x="586014" y="19958"/>
                    <a:pt x="537029" y="0"/>
                    <a:pt x="482600" y="16329"/>
                  </a:cubicBezTo>
                  <a:cubicBezTo>
                    <a:pt x="428171" y="32658"/>
                    <a:pt x="350157" y="68943"/>
                    <a:pt x="308428" y="125186"/>
                  </a:cubicBezTo>
                  <a:cubicBezTo>
                    <a:pt x="266699" y="181429"/>
                    <a:pt x="257628" y="284843"/>
                    <a:pt x="232228" y="353786"/>
                  </a:cubicBezTo>
                  <a:cubicBezTo>
                    <a:pt x="206828" y="422729"/>
                    <a:pt x="181428" y="491672"/>
                    <a:pt x="156028" y="538844"/>
                  </a:cubicBezTo>
                  <a:cubicBezTo>
                    <a:pt x="130628" y="586016"/>
                    <a:pt x="105228" y="607787"/>
                    <a:pt x="79828" y="636815"/>
                  </a:cubicBezTo>
                  <a:cubicBezTo>
                    <a:pt x="54428" y="665843"/>
                    <a:pt x="7256" y="698501"/>
                    <a:pt x="3628" y="713015"/>
                  </a:cubicBezTo>
                  <a:cubicBezTo>
                    <a:pt x="0" y="727529"/>
                    <a:pt x="32657" y="727529"/>
                    <a:pt x="58057" y="723901"/>
                  </a:cubicBezTo>
                  <a:cubicBezTo>
                    <a:pt x="83457" y="720273"/>
                    <a:pt x="125185" y="702130"/>
                    <a:pt x="156028" y="691244"/>
                  </a:cubicBezTo>
                  <a:cubicBezTo>
                    <a:pt x="186871" y="680358"/>
                    <a:pt x="219528" y="660400"/>
                    <a:pt x="243114" y="658586"/>
                  </a:cubicBezTo>
                  <a:cubicBezTo>
                    <a:pt x="266700" y="656772"/>
                    <a:pt x="284842" y="644072"/>
                    <a:pt x="297542" y="680358"/>
                  </a:cubicBezTo>
                  <a:cubicBezTo>
                    <a:pt x="310242" y="716644"/>
                    <a:pt x="310243" y="849087"/>
                    <a:pt x="319314" y="876301"/>
                  </a:cubicBezTo>
                  <a:cubicBezTo>
                    <a:pt x="328385" y="903515"/>
                    <a:pt x="351971" y="843644"/>
                    <a:pt x="351971" y="843644"/>
                  </a:cubicBezTo>
                  <a:cubicBezTo>
                    <a:pt x="380999" y="814615"/>
                    <a:pt x="457199" y="781958"/>
                    <a:pt x="493485" y="702129"/>
                  </a:cubicBezTo>
                  <a:cubicBezTo>
                    <a:pt x="529771" y="622300"/>
                    <a:pt x="553356" y="449943"/>
                    <a:pt x="569685" y="364672"/>
                  </a:cubicBezTo>
                  <a:cubicBezTo>
                    <a:pt x="586014" y="279401"/>
                    <a:pt x="560614" y="241301"/>
                    <a:pt x="591457" y="190501"/>
                  </a:cubicBezTo>
                  <a:cubicBezTo>
                    <a:pt x="622300" y="139701"/>
                    <a:pt x="703942" y="65315"/>
                    <a:pt x="754742" y="59872"/>
                  </a:cubicBezTo>
                  <a:cubicBezTo>
                    <a:pt x="805542" y="54429"/>
                    <a:pt x="867228" y="121558"/>
                    <a:pt x="896257" y="157844"/>
                  </a:cubicBezTo>
                  <a:cubicBezTo>
                    <a:pt x="925286" y="194130"/>
                    <a:pt x="910771" y="246743"/>
                    <a:pt x="907142" y="244929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6" name="Groupe 45"/>
          <p:cNvGrpSpPr/>
          <p:nvPr/>
        </p:nvGrpSpPr>
        <p:grpSpPr>
          <a:xfrm rot="20148871">
            <a:off x="2268359" y="404624"/>
            <a:ext cx="1189467" cy="1215020"/>
            <a:chOff x="5914572" y="1302657"/>
            <a:chExt cx="894442" cy="807357"/>
          </a:xfrm>
        </p:grpSpPr>
        <p:sp>
          <p:nvSpPr>
            <p:cNvPr id="47" name="Forme libre 46"/>
            <p:cNvSpPr/>
            <p:nvPr/>
          </p:nvSpPr>
          <p:spPr>
            <a:xfrm>
              <a:off x="5914572" y="1302657"/>
              <a:ext cx="351971" cy="159657"/>
            </a:xfrm>
            <a:custGeom>
              <a:avLst/>
              <a:gdLst>
                <a:gd name="connsiteX0" fmla="*/ 322942 w 351971"/>
                <a:gd name="connsiteY0" fmla="*/ 25400 h 159657"/>
                <a:gd name="connsiteX1" fmla="*/ 137885 w 351971"/>
                <a:gd name="connsiteY1" fmla="*/ 3629 h 159657"/>
                <a:gd name="connsiteX2" fmla="*/ 72571 w 351971"/>
                <a:gd name="connsiteY2" fmla="*/ 14514 h 159657"/>
                <a:gd name="connsiteX3" fmla="*/ 7257 w 351971"/>
                <a:gd name="connsiteY3" fmla="*/ 90714 h 159657"/>
                <a:gd name="connsiteX4" fmla="*/ 116114 w 351971"/>
                <a:gd name="connsiteY4" fmla="*/ 123372 h 159657"/>
                <a:gd name="connsiteX5" fmla="*/ 312057 w 351971"/>
                <a:gd name="connsiteY5" fmla="*/ 145143 h 159657"/>
                <a:gd name="connsiteX6" fmla="*/ 322942 w 351971"/>
                <a:gd name="connsiteY6" fmla="*/ 25400 h 159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1971" h="159657">
                  <a:moveTo>
                    <a:pt x="322942" y="25400"/>
                  </a:moveTo>
                  <a:cubicBezTo>
                    <a:pt x="293913" y="1814"/>
                    <a:pt x="179613" y="5443"/>
                    <a:pt x="137885" y="3629"/>
                  </a:cubicBezTo>
                  <a:cubicBezTo>
                    <a:pt x="96157" y="1815"/>
                    <a:pt x="94342" y="0"/>
                    <a:pt x="72571" y="14514"/>
                  </a:cubicBezTo>
                  <a:cubicBezTo>
                    <a:pt x="50800" y="29028"/>
                    <a:pt x="0" y="72571"/>
                    <a:pt x="7257" y="90714"/>
                  </a:cubicBezTo>
                  <a:cubicBezTo>
                    <a:pt x="14514" y="108857"/>
                    <a:pt x="65314" y="114301"/>
                    <a:pt x="116114" y="123372"/>
                  </a:cubicBezTo>
                  <a:cubicBezTo>
                    <a:pt x="166914" y="132443"/>
                    <a:pt x="277586" y="159657"/>
                    <a:pt x="312057" y="145143"/>
                  </a:cubicBezTo>
                  <a:cubicBezTo>
                    <a:pt x="346528" y="130629"/>
                    <a:pt x="351971" y="48986"/>
                    <a:pt x="322942" y="2540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" name="Forme libre 47"/>
            <p:cNvSpPr/>
            <p:nvPr/>
          </p:nvSpPr>
          <p:spPr>
            <a:xfrm>
              <a:off x="6074228" y="1344385"/>
              <a:ext cx="734786" cy="765629"/>
            </a:xfrm>
            <a:custGeom>
              <a:avLst/>
              <a:gdLst>
                <a:gd name="connsiteX0" fmla="*/ 54429 w 734786"/>
                <a:gd name="connsiteY0" fmla="*/ 5444 h 765629"/>
                <a:gd name="connsiteX1" fmla="*/ 228601 w 734786"/>
                <a:gd name="connsiteY1" fmla="*/ 16329 h 765629"/>
                <a:gd name="connsiteX2" fmla="*/ 381001 w 734786"/>
                <a:gd name="connsiteY2" fmla="*/ 103415 h 765629"/>
                <a:gd name="connsiteX3" fmla="*/ 489858 w 734786"/>
                <a:gd name="connsiteY3" fmla="*/ 353786 h 765629"/>
                <a:gd name="connsiteX4" fmla="*/ 631372 w 734786"/>
                <a:gd name="connsiteY4" fmla="*/ 473529 h 765629"/>
                <a:gd name="connsiteX5" fmla="*/ 729343 w 734786"/>
                <a:gd name="connsiteY5" fmla="*/ 527958 h 765629"/>
                <a:gd name="connsiteX6" fmla="*/ 664029 w 734786"/>
                <a:gd name="connsiteY6" fmla="*/ 527958 h 765629"/>
                <a:gd name="connsiteX7" fmla="*/ 566058 w 734786"/>
                <a:gd name="connsiteY7" fmla="*/ 517072 h 765629"/>
                <a:gd name="connsiteX8" fmla="*/ 402772 w 734786"/>
                <a:gd name="connsiteY8" fmla="*/ 506186 h 765629"/>
                <a:gd name="connsiteX9" fmla="*/ 478972 w 734786"/>
                <a:gd name="connsiteY9" fmla="*/ 604158 h 765629"/>
                <a:gd name="connsiteX10" fmla="*/ 566058 w 734786"/>
                <a:gd name="connsiteY10" fmla="*/ 745672 h 765629"/>
                <a:gd name="connsiteX11" fmla="*/ 478972 w 734786"/>
                <a:gd name="connsiteY11" fmla="*/ 723901 h 765629"/>
                <a:gd name="connsiteX12" fmla="*/ 304801 w 734786"/>
                <a:gd name="connsiteY12" fmla="*/ 658586 h 765629"/>
                <a:gd name="connsiteX13" fmla="*/ 174172 w 734786"/>
                <a:gd name="connsiteY13" fmla="*/ 419101 h 765629"/>
                <a:gd name="connsiteX14" fmla="*/ 119743 w 734786"/>
                <a:gd name="connsiteY14" fmla="*/ 255815 h 765629"/>
                <a:gd name="connsiteX15" fmla="*/ 76201 w 734786"/>
                <a:gd name="connsiteY15" fmla="*/ 168729 h 765629"/>
                <a:gd name="connsiteX16" fmla="*/ 10886 w 734786"/>
                <a:gd name="connsiteY16" fmla="*/ 48986 h 765629"/>
                <a:gd name="connsiteX17" fmla="*/ 54429 w 734786"/>
                <a:gd name="connsiteY17" fmla="*/ 5444 h 765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34786" h="765629">
                  <a:moveTo>
                    <a:pt x="54429" y="5444"/>
                  </a:moveTo>
                  <a:cubicBezTo>
                    <a:pt x="90715" y="1"/>
                    <a:pt x="174172" y="0"/>
                    <a:pt x="228601" y="16329"/>
                  </a:cubicBezTo>
                  <a:cubicBezTo>
                    <a:pt x="283030" y="32658"/>
                    <a:pt x="337458" y="47172"/>
                    <a:pt x="381001" y="103415"/>
                  </a:cubicBezTo>
                  <a:cubicBezTo>
                    <a:pt x="424544" y="159658"/>
                    <a:pt x="448130" y="292100"/>
                    <a:pt x="489858" y="353786"/>
                  </a:cubicBezTo>
                  <a:cubicBezTo>
                    <a:pt x="531587" y="415472"/>
                    <a:pt x="591458" y="444500"/>
                    <a:pt x="631372" y="473529"/>
                  </a:cubicBezTo>
                  <a:cubicBezTo>
                    <a:pt x="671286" y="502558"/>
                    <a:pt x="723900" y="518887"/>
                    <a:pt x="729343" y="527958"/>
                  </a:cubicBezTo>
                  <a:cubicBezTo>
                    <a:pt x="734786" y="537029"/>
                    <a:pt x="691243" y="529772"/>
                    <a:pt x="664029" y="527958"/>
                  </a:cubicBezTo>
                  <a:cubicBezTo>
                    <a:pt x="636815" y="526144"/>
                    <a:pt x="609601" y="520701"/>
                    <a:pt x="566058" y="517072"/>
                  </a:cubicBezTo>
                  <a:cubicBezTo>
                    <a:pt x="522515" y="513443"/>
                    <a:pt x="417286" y="491672"/>
                    <a:pt x="402772" y="506186"/>
                  </a:cubicBezTo>
                  <a:cubicBezTo>
                    <a:pt x="388258" y="520700"/>
                    <a:pt x="451758" y="564244"/>
                    <a:pt x="478972" y="604158"/>
                  </a:cubicBezTo>
                  <a:cubicBezTo>
                    <a:pt x="506186" y="644072"/>
                    <a:pt x="566058" y="725715"/>
                    <a:pt x="566058" y="745672"/>
                  </a:cubicBezTo>
                  <a:cubicBezTo>
                    <a:pt x="566058" y="765629"/>
                    <a:pt x="522515" y="738415"/>
                    <a:pt x="478972" y="723901"/>
                  </a:cubicBezTo>
                  <a:cubicBezTo>
                    <a:pt x="435429" y="709387"/>
                    <a:pt x="355601" y="709386"/>
                    <a:pt x="304801" y="658586"/>
                  </a:cubicBezTo>
                  <a:cubicBezTo>
                    <a:pt x="254001" y="607786"/>
                    <a:pt x="205015" y="486229"/>
                    <a:pt x="174172" y="419101"/>
                  </a:cubicBezTo>
                  <a:cubicBezTo>
                    <a:pt x="143329" y="351973"/>
                    <a:pt x="136071" y="297544"/>
                    <a:pt x="119743" y="255815"/>
                  </a:cubicBezTo>
                  <a:cubicBezTo>
                    <a:pt x="103415" y="214086"/>
                    <a:pt x="94344" y="203200"/>
                    <a:pt x="76201" y="168729"/>
                  </a:cubicBezTo>
                  <a:cubicBezTo>
                    <a:pt x="58058" y="134258"/>
                    <a:pt x="21772" y="72572"/>
                    <a:pt x="10886" y="48986"/>
                  </a:cubicBezTo>
                  <a:cubicBezTo>
                    <a:pt x="0" y="25400"/>
                    <a:pt x="18143" y="10887"/>
                    <a:pt x="54429" y="5444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8" name="Image 67" descr="Image3.jpg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500430" y="5000636"/>
            <a:ext cx="1000100" cy="1543805"/>
          </a:xfrm>
          <a:prstGeom prst="rect">
            <a:avLst/>
          </a:prstGeom>
        </p:spPr>
      </p:pic>
      <p:pic>
        <p:nvPicPr>
          <p:cNvPr id="69" name="Image 68" descr="Image10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143504" y="5115705"/>
            <a:ext cx="1274684" cy="1155181"/>
          </a:xfrm>
          <a:prstGeom prst="rect">
            <a:avLst/>
          </a:prstGeom>
        </p:spPr>
      </p:pic>
      <p:cxnSp>
        <p:nvCxnSpPr>
          <p:cNvPr id="70" name="Connecteur en arc 69"/>
          <p:cNvCxnSpPr/>
          <p:nvPr/>
        </p:nvCxnSpPr>
        <p:spPr>
          <a:xfrm rot="10800000">
            <a:off x="4572000" y="5544333"/>
            <a:ext cx="714380" cy="142876"/>
          </a:xfrm>
          <a:prstGeom prst="curvedConnector3">
            <a:avLst>
              <a:gd name="adj1" fmla="val 58889"/>
            </a:avLst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Forme libre 70"/>
          <p:cNvSpPr/>
          <p:nvPr/>
        </p:nvSpPr>
        <p:spPr>
          <a:xfrm>
            <a:off x="4608000" y="609600"/>
            <a:ext cx="12700" cy="4610100"/>
          </a:xfrm>
          <a:custGeom>
            <a:avLst/>
            <a:gdLst>
              <a:gd name="connsiteX0" fmla="*/ 0 w 12700"/>
              <a:gd name="connsiteY0" fmla="*/ 0 h 4610100"/>
              <a:gd name="connsiteX1" fmla="*/ 12700 w 12700"/>
              <a:gd name="connsiteY1" fmla="*/ 4610100 h 4610100"/>
              <a:gd name="connsiteX2" fmla="*/ 12700 w 12700"/>
              <a:gd name="connsiteY2" fmla="*/ 4610100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" h="4610100">
                <a:moveTo>
                  <a:pt x="0" y="0"/>
                </a:moveTo>
                <a:cubicBezTo>
                  <a:pt x="4233" y="1536700"/>
                  <a:pt x="8467" y="3073400"/>
                  <a:pt x="12700" y="4610100"/>
                </a:cubicBezTo>
                <a:lnTo>
                  <a:pt x="12700" y="4610100"/>
                </a:lnTo>
              </a:path>
            </a:pathLst>
          </a:custGeom>
          <a:ln w="1143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sndAc>
      <p:stSnd>
        <p:snd r:embed="rId2" name="12 França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1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5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4" presetClass="entr" presetSubtype="0" accel="100000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3000"/>
                            </p:stCondLst>
                            <p:childTnLst>
                              <p:par>
                                <p:cTn id="96" presetID="55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4" presetClass="entr" presetSubtype="0" ac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2000"/>
                            </p:stCondLst>
                            <p:childTnLst>
                              <p:par>
                                <p:cTn id="109" presetID="55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4" presetClass="entr" presetSubtype="0" accel="10000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3000"/>
                            </p:stCondLst>
                            <p:childTnLst>
                              <p:par>
                                <p:cTn id="122" presetID="55" presetClass="entr" presetSubtype="0" fill="hold" grpId="0" nodeType="after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4" presetClass="entr" presetSubtype="0" accel="10000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78000"/>
                            </p:stCondLst>
                            <p:childTnLst>
                              <p:par>
                                <p:cTn id="135" presetID="55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4" presetClass="entr" presetSubtype="0" accel="10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56" grpId="0" animBg="1"/>
      <p:bldP spid="40" grpId="0" animBg="1"/>
      <p:bldP spid="49" grpId="0" animBg="1"/>
      <p:bldP spid="57" grpId="0" animBg="1"/>
      <p:bldP spid="50" grpId="0" animBg="1"/>
      <p:bldP spid="58" grpId="0" animBg="1"/>
      <p:bldP spid="52" grpId="0" animBg="1"/>
      <p:bldP spid="51" grpId="0" animBg="1"/>
      <p:bldP spid="59" grpId="0" animBg="1"/>
      <p:bldP spid="53" grpId="0" animBg="1"/>
      <p:bldP spid="60" grpId="0" animBg="1"/>
      <p:bldP spid="54" grpId="0" animBg="1"/>
      <p:bldP spid="61" grpId="0" animBg="1"/>
      <p:bldP spid="62" grpId="0" animBg="1"/>
      <p:bldP spid="67" grpId="0" animBg="1"/>
      <p:bldP spid="55" grpId="0" animBg="1"/>
      <p:bldP spid="63" grpId="0" animBg="1"/>
      <p:bldP spid="64" grpId="0" animBg="1"/>
      <p:bldP spid="65" grpId="0" animBg="1"/>
      <p:bldP spid="6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7" name="Image 6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604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chel sardou 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michel sardou (Mireille)</Template>
  <TotalTime>26</TotalTime>
  <Words>221</Words>
  <Application>Microsoft Office PowerPoint</Application>
  <PresentationFormat>Affichage à l'écran (4:3)</PresentationFormat>
  <Paragraphs>65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michel sardou (Mireille)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</cp:revision>
  <dcterms:created xsi:type="dcterms:W3CDTF">2014-10-09T08:25:26Z</dcterms:created>
  <dcterms:modified xsi:type="dcterms:W3CDTF">2014-10-09T08:52:15Z</dcterms:modified>
</cp:coreProperties>
</file>