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9" r:id="rId2"/>
    <p:sldId id="257" r:id="rId3"/>
    <p:sldId id="261" r:id="rId4"/>
    <p:sldId id="266" r:id="rId5"/>
    <p:sldId id="262" r:id="rId6"/>
    <p:sldId id="267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0018"/>
    <a:srgbClr val="200022"/>
    <a:srgbClr val="230026"/>
    <a:srgbClr val="1B0036"/>
    <a:srgbClr val="3333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25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0FE00A-7ECE-4B2B-BF54-30540454BB9F}" type="datetimeFigureOut">
              <a:rPr lang="fr-FR" smtClean="0"/>
              <a:pPr/>
              <a:t>24/10/2014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C69157-4069-48DB-92FD-43D3F800071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C69157-4069-48DB-92FD-43D3F8000719}" type="slidenum">
              <a:rPr lang="fr-FR" smtClean="0"/>
              <a:pPr/>
              <a:t>4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2A5BC-C46B-4E6C-B0ED-6FE3ACAE6733}" type="datetimeFigureOut">
              <a:rPr lang="fr-FR" smtClean="0"/>
              <a:pPr/>
              <a:t>24/10/2014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5D80-6D8E-4BFE-B239-5EB17C976E0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2A5BC-C46B-4E6C-B0ED-6FE3ACAE6733}" type="datetimeFigureOut">
              <a:rPr lang="fr-FR" smtClean="0"/>
              <a:pPr/>
              <a:t>24/10/2014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5D80-6D8E-4BFE-B239-5EB17C976E0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2A5BC-C46B-4E6C-B0ED-6FE3ACAE6733}" type="datetimeFigureOut">
              <a:rPr lang="fr-FR" smtClean="0"/>
              <a:pPr/>
              <a:t>24/10/2014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5D80-6D8E-4BFE-B239-5EB17C976E0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2A5BC-C46B-4E6C-B0ED-6FE3ACAE6733}" type="datetimeFigureOut">
              <a:rPr lang="fr-FR" smtClean="0"/>
              <a:pPr/>
              <a:t>24/10/2014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5D80-6D8E-4BFE-B239-5EB17C976E0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2A5BC-C46B-4E6C-B0ED-6FE3ACAE6733}" type="datetimeFigureOut">
              <a:rPr lang="fr-FR" smtClean="0"/>
              <a:pPr/>
              <a:t>24/10/2014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5D80-6D8E-4BFE-B239-5EB17C976E0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2A5BC-C46B-4E6C-B0ED-6FE3ACAE6733}" type="datetimeFigureOut">
              <a:rPr lang="fr-FR" smtClean="0"/>
              <a:pPr/>
              <a:t>24/10/2014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5D80-6D8E-4BFE-B239-5EB17C976E0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2A5BC-C46B-4E6C-B0ED-6FE3ACAE6733}" type="datetimeFigureOut">
              <a:rPr lang="fr-FR" smtClean="0"/>
              <a:pPr/>
              <a:t>24/10/2014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5D80-6D8E-4BFE-B239-5EB17C976E0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2A5BC-C46B-4E6C-B0ED-6FE3ACAE6733}" type="datetimeFigureOut">
              <a:rPr lang="fr-FR" smtClean="0"/>
              <a:pPr/>
              <a:t>24/10/2014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5D80-6D8E-4BFE-B239-5EB17C976E0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2A5BC-C46B-4E6C-B0ED-6FE3ACAE6733}" type="datetimeFigureOut">
              <a:rPr lang="fr-FR" smtClean="0"/>
              <a:pPr/>
              <a:t>24/10/2014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5D80-6D8E-4BFE-B239-5EB17C976E0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2A5BC-C46B-4E6C-B0ED-6FE3ACAE6733}" type="datetimeFigureOut">
              <a:rPr lang="fr-FR" smtClean="0"/>
              <a:pPr/>
              <a:t>24/10/2014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5D80-6D8E-4BFE-B239-5EB17C976E0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2A5BC-C46B-4E6C-B0ED-6FE3ACAE6733}" type="datetimeFigureOut">
              <a:rPr lang="fr-FR" smtClean="0"/>
              <a:pPr/>
              <a:t>24/10/2014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5D80-6D8E-4BFE-B239-5EB17C976E0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2A5BC-C46B-4E6C-B0ED-6FE3ACAE6733}" type="datetimeFigureOut">
              <a:rPr lang="fr-FR" smtClean="0"/>
              <a:pPr/>
              <a:t>24/10/2014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745D80-6D8E-4BFE-B239-5EB17C976E02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slide" Target="slide4.xml"/><Relationship Id="rId3" Type="http://schemas.openxmlformats.org/officeDocument/2006/relationships/slide" Target="slide2.xml"/><Relationship Id="rId7" Type="http://schemas.openxmlformats.org/officeDocument/2006/relationships/slide" Target="slide3.xml"/><Relationship Id="rId12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audio" Target="../media/audio3.wav"/><Relationship Id="rId5" Type="http://schemas.openxmlformats.org/officeDocument/2006/relationships/image" Target="../media/image2.jpeg"/><Relationship Id="rId15" Type="http://schemas.openxmlformats.org/officeDocument/2006/relationships/image" Target="../media/image6.jpeg"/><Relationship Id="rId10" Type="http://schemas.openxmlformats.org/officeDocument/2006/relationships/slide" Target="slide5.xml"/><Relationship Id="rId4" Type="http://schemas.openxmlformats.org/officeDocument/2006/relationships/audio" Target="../media/audio1.wav"/><Relationship Id="rId9" Type="http://schemas.openxmlformats.org/officeDocument/2006/relationships/image" Target="../media/image4.jpeg"/><Relationship Id="rId14" Type="http://schemas.openxmlformats.org/officeDocument/2006/relationships/audio" Target="../media/audio4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eg"/><Relationship Id="rId18" Type="http://schemas.openxmlformats.org/officeDocument/2006/relationships/image" Target="../media/image22.jpeg"/><Relationship Id="rId26" Type="http://schemas.openxmlformats.org/officeDocument/2006/relationships/image" Target="../media/image30.jpeg"/><Relationship Id="rId3" Type="http://schemas.openxmlformats.org/officeDocument/2006/relationships/image" Target="../media/image7.jpeg"/><Relationship Id="rId21" Type="http://schemas.openxmlformats.org/officeDocument/2006/relationships/image" Target="../media/image25.jpeg"/><Relationship Id="rId7" Type="http://schemas.openxmlformats.org/officeDocument/2006/relationships/image" Target="../media/image11.png"/><Relationship Id="rId12" Type="http://schemas.openxmlformats.org/officeDocument/2006/relationships/image" Target="../media/image16.jpeg"/><Relationship Id="rId17" Type="http://schemas.openxmlformats.org/officeDocument/2006/relationships/image" Target="../media/image21.jpeg"/><Relationship Id="rId25" Type="http://schemas.openxmlformats.org/officeDocument/2006/relationships/image" Target="../media/image29.jpeg"/><Relationship Id="rId33" Type="http://schemas.openxmlformats.org/officeDocument/2006/relationships/image" Target="../media/image36.jpeg"/><Relationship Id="rId2" Type="http://schemas.openxmlformats.org/officeDocument/2006/relationships/audio" Target="../media/audio1.wav"/><Relationship Id="rId16" Type="http://schemas.openxmlformats.org/officeDocument/2006/relationships/image" Target="../media/image20.jpeg"/><Relationship Id="rId20" Type="http://schemas.openxmlformats.org/officeDocument/2006/relationships/image" Target="../media/image24.jpeg"/><Relationship Id="rId29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24" Type="http://schemas.openxmlformats.org/officeDocument/2006/relationships/image" Target="../media/image28.jpeg"/><Relationship Id="rId32" Type="http://schemas.openxmlformats.org/officeDocument/2006/relationships/image" Target="../media/image35.png"/><Relationship Id="rId5" Type="http://schemas.openxmlformats.org/officeDocument/2006/relationships/image" Target="../media/image9.jpeg"/><Relationship Id="rId15" Type="http://schemas.openxmlformats.org/officeDocument/2006/relationships/image" Target="../media/image19.jpeg"/><Relationship Id="rId23" Type="http://schemas.openxmlformats.org/officeDocument/2006/relationships/image" Target="../media/image27.jpeg"/><Relationship Id="rId28" Type="http://schemas.openxmlformats.org/officeDocument/2006/relationships/image" Target="../media/image32.jpeg"/><Relationship Id="rId10" Type="http://schemas.openxmlformats.org/officeDocument/2006/relationships/image" Target="../media/image14.jpeg"/><Relationship Id="rId19" Type="http://schemas.openxmlformats.org/officeDocument/2006/relationships/image" Target="../media/image23.jpeg"/><Relationship Id="rId31" Type="http://schemas.openxmlformats.org/officeDocument/2006/relationships/image" Target="../media/image34.png"/><Relationship Id="rId4" Type="http://schemas.openxmlformats.org/officeDocument/2006/relationships/image" Target="../media/image8.jpeg"/><Relationship Id="rId9" Type="http://schemas.openxmlformats.org/officeDocument/2006/relationships/image" Target="../media/image13.jpeg"/><Relationship Id="rId14" Type="http://schemas.openxmlformats.org/officeDocument/2006/relationships/image" Target="../media/image18.jpeg"/><Relationship Id="rId22" Type="http://schemas.openxmlformats.org/officeDocument/2006/relationships/image" Target="../media/image26.jpeg"/><Relationship Id="rId27" Type="http://schemas.openxmlformats.org/officeDocument/2006/relationships/image" Target="../media/image31.jpeg"/><Relationship Id="rId30" Type="http://schemas.openxmlformats.org/officeDocument/2006/relationships/image" Target="../media/image3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jpeg"/><Relationship Id="rId18" Type="http://schemas.openxmlformats.org/officeDocument/2006/relationships/image" Target="../media/image27.jpeg"/><Relationship Id="rId3" Type="http://schemas.openxmlformats.org/officeDocument/2006/relationships/image" Target="../media/image37.jpeg"/><Relationship Id="rId21" Type="http://schemas.openxmlformats.org/officeDocument/2006/relationships/image" Target="../media/image30.jpeg"/><Relationship Id="rId7" Type="http://schemas.openxmlformats.org/officeDocument/2006/relationships/image" Target="../media/image16.jpeg"/><Relationship Id="rId12" Type="http://schemas.openxmlformats.org/officeDocument/2006/relationships/image" Target="../media/image21.jpeg"/><Relationship Id="rId17" Type="http://schemas.openxmlformats.org/officeDocument/2006/relationships/image" Target="../media/image26.jpeg"/><Relationship Id="rId2" Type="http://schemas.openxmlformats.org/officeDocument/2006/relationships/audio" Target="../media/audio2.wav"/><Relationship Id="rId16" Type="http://schemas.openxmlformats.org/officeDocument/2006/relationships/image" Target="../media/image25.jpeg"/><Relationship Id="rId20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24" Type="http://schemas.openxmlformats.org/officeDocument/2006/relationships/image" Target="../media/image33.jpeg"/><Relationship Id="rId5" Type="http://schemas.openxmlformats.org/officeDocument/2006/relationships/image" Target="../media/image14.jpeg"/><Relationship Id="rId15" Type="http://schemas.openxmlformats.org/officeDocument/2006/relationships/image" Target="../media/image24.jpeg"/><Relationship Id="rId23" Type="http://schemas.openxmlformats.org/officeDocument/2006/relationships/slide" Target="slide1.xml"/><Relationship Id="rId10" Type="http://schemas.openxmlformats.org/officeDocument/2006/relationships/image" Target="../media/image19.jpeg"/><Relationship Id="rId19" Type="http://schemas.openxmlformats.org/officeDocument/2006/relationships/image" Target="../media/image28.jpeg"/><Relationship Id="rId4" Type="http://schemas.openxmlformats.org/officeDocument/2006/relationships/image" Target="../media/image31.jpeg"/><Relationship Id="rId9" Type="http://schemas.openxmlformats.org/officeDocument/2006/relationships/image" Target="../media/image18.jpeg"/><Relationship Id="rId14" Type="http://schemas.openxmlformats.org/officeDocument/2006/relationships/image" Target="../media/image23.jpeg"/><Relationship Id="rId22" Type="http://schemas.openxmlformats.org/officeDocument/2006/relationships/image" Target="../media/image3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13" Type="http://schemas.openxmlformats.org/officeDocument/2006/relationships/image" Target="../media/image48.jpeg"/><Relationship Id="rId18" Type="http://schemas.openxmlformats.org/officeDocument/2006/relationships/image" Target="../media/image53.jpeg"/><Relationship Id="rId26" Type="http://schemas.openxmlformats.org/officeDocument/2006/relationships/slide" Target="slide1.xml"/><Relationship Id="rId3" Type="http://schemas.openxmlformats.org/officeDocument/2006/relationships/audio" Target="../media/audio4.wav"/><Relationship Id="rId21" Type="http://schemas.openxmlformats.org/officeDocument/2006/relationships/image" Target="../media/image56.jpeg"/><Relationship Id="rId7" Type="http://schemas.openxmlformats.org/officeDocument/2006/relationships/image" Target="../media/image42.jpeg"/><Relationship Id="rId12" Type="http://schemas.openxmlformats.org/officeDocument/2006/relationships/image" Target="../media/image47.jpeg"/><Relationship Id="rId17" Type="http://schemas.openxmlformats.org/officeDocument/2006/relationships/image" Target="../media/image52.jpeg"/><Relationship Id="rId25" Type="http://schemas.openxmlformats.org/officeDocument/2006/relationships/image" Target="../media/image60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51.jpeg"/><Relationship Id="rId20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11" Type="http://schemas.openxmlformats.org/officeDocument/2006/relationships/image" Target="../media/image46.jpeg"/><Relationship Id="rId24" Type="http://schemas.openxmlformats.org/officeDocument/2006/relationships/image" Target="../media/image59.jpeg"/><Relationship Id="rId5" Type="http://schemas.openxmlformats.org/officeDocument/2006/relationships/image" Target="../media/image40.jpeg"/><Relationship Id="rId15" Type="http://schemas.openxmlformats.org/officeDocument/2006/relationships/image" Target="../media/image50.jpeg"/><Relationship Id="rId23" Type="http://schemas.openxmlformats.org/officeDocument/2006/relationships/image" Target="../media/image58.jpeg"/><Relationship Id="rId10" Type="http://schemas.openxmlformats.org/officeDocument/2006/relationships/image" Target="../media/image45.jpeg"/><Relationship Id="rId19" Type="http://schemas.openxmlformats.org/officeDocument/2006/relationships/image" Target="../media/image54.jpeg"/><Relationship Id="rId4" Type="http://schemas.openxmlformats.org/officeDocument/2006/relationships/image" Target="../media/image39.jpeg"/><Relationship Id="rId9" Type="http://schemas.openxmlformats.org/officeDocument/2006/relationships/image" Target="../media/image44.jpeg"/><Relationship Id="rId14" Type="http://schemas.openxmlformats.org/officeDocument/2006/relationships/image" Target="../media/image49.jpeg"/><Relationship Id="rId22" Type="http://schemas.openxmlformats.org/officeDocument/2006/relationships/image" Target="../media/image57.jpeg"/><Relationship Id="rId27" Type="http://schemas.openxmlformats.org/officeDocument/2006/relationships/image" Target="../media/image3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66.jpeg"/><Relationship Id="rId18" Type="http://schemas.openxmlformats.org/officeDocument/2006/relationships/image" Target="../media/image71.jpeg"/><Relationship Id="rId26" Type="http://schemas.openxmlformats.org/officeDocument/2006/relationships/image" Target="../media/image79.png"/><Relationship Id="rId3" Type="http://schemas.openxmlformats.org/officeDocument/2006/relationships/image" Target="../media/image61.jpeg"/><Relationship Id="rId21" Type="http://schemas.openxmlformats.org/officeDocument/2006/relationships/image" Target="../media/image74.jpeg"/><Relationship Id="rId7" Type="http://schemas.openxmlformats.org/officeDocument/2006/relationships/image" Target="../media/image11.png"/><Relationship Id="rId12" Type="http://schemas.openxmlformats.org/officeDocument/2006/relationships/image" Target="../media/image65.jpeg"/><Relationship Id="rId17" Type="http://schemas.openxmlformats.org/officeDocument/2006/relationships/image" Target="../media/image70.jpeg"/><Relationship Id="rId25" Type="http://schemas.openxmlformats.org/officeDocument/2006/relationships/image" Target="../media/image78.jpeg"/><Relationship Id="rId2" Type="http://schemas.openxmlformats.org/officeDocument/2006/relationships/audio" Target="../media/audio3.wav"/><Relationship Id="rId16" Type="http://schemas.openxmlformats.org/officeDocument/2006/relationships/image" Target="../media/image69.jpeg"/><Relationship Id="rId20" Type="http://schemas.openxmlformats.org/officeDocument/2006/relationships/image" Target="../media/image73.jpeg"/><Relationship Id="rId29" Type="http://schemas.openxmlformats.org/officeDocument/2006/relationships/image" Target="../media/image8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11" Type="http://schemas.openxmlformats.org/officeDocument/2006/relationships/image" Target="../media/image64.jpeg"/><Relationship Id="rId24" Type="http://schemas.openxmlformats.org/officeDocument/2006/relationships/image" Target="../media/image77.jpeg"/><Relationship Id="rId5" Type="http://schemas.openxmlformats.org/officeDocument/2006/relationships/image" Target="../media/image9.jpeg"/><Relationship Id="rId15" Type="http://schemas.openxmlformats.org/officeDocument/2006/relationships/image" Target="../media/image68.jpeg"/><Relationship Id="rId23" Type="http://schemas.openxmlformats.org/officeDocument/2006/relationships/image" Target="../media/image76.jpeg"/><Relationship Id="rId28" Type="http://schemas.openxmlformats.org/officeDocument/2006/relationships/image" Target="../media/image81.png"/><Relationship Id="rId10" Type="http://schemas.openxmlformats.org/officeDocument/2006/relationships/image" Target="../media/image63.jpeg"/><Relationship Id="rId19" Type="http://schemas.openxmlformats.org/officeDocument/2006/relationships/image" Target="../media/image72.jpeg"/><Relationship Id="rId31" Type="http://schemas.openxmlformats.org/officeDocument/2006/relationships/image" Target="../media/image33.jpeg"/><Relationship Id="rId4" Type="http://schemas.openxmlformats.org/officeDocument/2006/relationships/image" Target="../media/image8.jpeg"/><Relationship Id="rId9" Type="http://schemas.openxmlformats.org/officeDocument/2006/relationships/image" Target="../media/image62.jpeg"/><Relationship Id="rId14" Type="http://schemas.openxmlformats.org/officeDocument/2006/relationships/image" Target="../media/image67.jpeg"/><Relationship Id="rId22" Type="http://schemas.openxmlformats.org/officeDocument/2006/relationships/image" Target="../media/image75.jpeg"/><Relationship Id="rId27" Type="http://schemas.openxmlformats.org/officeDocument/2006/relationships/image" Target="../media/image80.png"/><Relationship Id="rId30" Type="http://schemas.openxmlformats.org/officeDocument/2006/relationships/slide" Target="slid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jpeg"/><Relationship Id="rId5" Type="http://schemas.openxmlformats.org/officeDocument/2006/relationships/image" Target="../media/image85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hlinkClick r:id="rId3" action="ppaction://hlinksldjump">
              <a:snd r:embed="rId4" name="17 Carcassone.wav"/>
            </a:hlinkClick>
          </p:cNvPr>
          <p:cNvSpPr/>
          <p:nvPr/>
        </p:nvSpPr>
        <p:spPr>
          <a:xfrm>
            <a:off x="428596" y="857232"/>
            <a:ext cx="1785950" cy="171451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r>
              <a:rPr lang="fr-FR" sz="2400" dirty="0" smtClean="0">
                <a:solidFill>
                  <a:srgbClr val="FF0000"/>
                </a:solidFill>
              </a:rPr>
              <a:t>Carcassonne</a:t>
            </a:r>
            <a:endParaRPr lang="fr-FR" sz="2400" dirty="0">
              <a:solidFill>
                <a:srgbClr val="FF0000"/>
              </a:solidFill>
            </a:endParaRPr>
          </a:p>
        </p:txBody>
      </p:sp>
      <p:pic>
        <p:nvPicPr>
          <p:cNvPr id="4" name="Image 3" descr="9243068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71736" y="-1"/>
            <a:ext cx="4071966" cy="6811155"/>
          </a:xfrm>
          <a:prstGeom prst="rect">
            <a:avLst/>
          </a:prstGeom>
        </p:spPr>
      </p:pic>
      <p:sp>
        <p:nvSpPr>
          <p:cNvPr id="5" name="Rectangle 4">
            <a:hlinkClick r:id="rId7" action="ppaction://hlinksldjump">
              <a:snd r:embed="rId8" name="15 Comme avant (inédit).wav"/>
            </a:hlinkClick>
          </p:cNvPr>
          <p:cNvSpPr/>
          <p:nvPr/>
        </p:nvSpPr>
        <p:spPr>
          <a:xfrm>
            <a:off x="500034" y="3857628"/>
            <a:ext cx="1643074" cy="164307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r>
              <a:rPr lang="fr-FR" sz="2400" dirty="0" smtClean="0">
                <a:solidFill>
                  <a:srgbClr val="FF0000"/>
                </a:solidFill>
              </a:rPr>
              <a:t>Comme Avant (</a:t>
            </a:r>
            <a:r>
              <a:rPr lang="fr-FR" sz="2000" dirty="0" smtClean="0">
                <a:solidFill>
                  <a:srgbClr val="FF0000"/>
                </a:solidFill>
              </a:rPr>
              <a:t>inédit)</a:t>
            </a:r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endParaRPr lang="fr-FR" sz="2400" dirty="0">
              <a:solidFill>
                <a:srgbClr val="FF0000"/>
              </a:solidFill>
            </a:endParaRPr>
          </a:p>
        </p:txBody>
      </p:sp>
      <p:sp>
        <p:nvSpPr>
          <p:cNvPr id="6" name="Rectangle 5">
            <a:hlinkClick r:id="rId10" action="ppaction://hlinksldjump">
              <a:snd r:embed="rId11" name="19 Le France.wav"/>
            </a:hlinkClick>
          </p:cNvPr>
          <p:cNvSpPr/>
          <p:nvPr/>
        </p:nvSpPr>
        <p:spPr>
          <a:xfrm>
            <a:off x="7143768" y="4000504"/>
            <a:ext cx="1571636" cy="1571636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r>
              <a:rPr lang="fr-FR" sz="2400" smtClean="0">
                <a:solidFill>
                  <a:srgbClr val="FF0000"/>
                </a:solidFill>
              </a:rPr>
              <a:t>Le France</a:t>
            </a:r>
            <a:endParaRPr lang="fr-FR" sz="2400" dirty="0">
              <a:solidFill>
                <a:srgbClr val="FF0000"/>
              </a:solidFill>
            </a:endParaRPr>
          </a:p>
        </p:txBody>
      </p:sp>
      <p:sp>
        <p:nvSpPr>
          <p:cNvPr id="7" name="Rectangle 6">
            <a:hlinkClick r:id="rId13" action="ppaction://hlinksldjump">
              <a:snd r:embed="rId14" name="04 La Rivière de Notre Enfance.wav"/>
            </a:hlinkClick>
          </p:cNvPr>
          <p:cNvSpPr/>
          <p:nvPr/>
        </p:nvSpPr>
        <p:spPr>
          <a:xfrm>
            <a:off x="7143768" y="571480"/>
            <a:ext cx="1714512" cy="142876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endParaRPr lang="fr-FR" sz="2400" dirty="0" smtClean="0">
              <a:solidFill>
                <a:srgbClr val="FF0000"/>
              </a:solidFill>
            </a:endParaRPr>
          </a:p>
          <a:p>
            <a:pPr algn="ctr"/>
            <a:r>
              <a:rPr lang="fr-FR" sz="2400" dirty="0" smtClean="0">
                <a:solidFill>
                  <a:srgbClr val="FF0000"/>
                </a:solidFill>
              </a:rPr>
              <a:t>La rivière de notre enfance</a:t>
            </a:r>
            <a:endParaRPr lang="fr-FR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42000" t="14000" r="28000" b="4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e 31"/>
          <p:cNvGrpSpPr/>
          <p:nvPr/>
        </p:nvGrpSpPr>
        <p:grpSpPr>
          <a:xfrm>
            <a:off x="0" y="-38100"/>
            <a:ext cx="9182100" cy="6896100"/>
            <a:chOff x="-25400" y="0"/>
            <a:chExt cx="9182100" cy="6896100"/>
          </a:xfrm>
        </p:grpSpPr>
        <p:sp>
          <p:nvSpPr>
            <p:cNvPr id="24" name="Forme libre 23"/>
            <p:cNvSpPr/>
            <p:nvPr/>
          </p:nvSpPr>
          <p:spPr>
            <a:xfrm>
              <a:off x="3797300" y="1968500"/>
              <a:ext cx="2832100" cy="1016000"/>
            </a:xfrm>
            <a:custGeom>
              <a:avLst/>
              <a:gdLst>
                <a:gd name="connsiteX0" fmla="*/ 0 w 2832100"/>
                <a:gd name="connsiteY0" fmla="*/ 0 h 1016000"/>
                <a:gd name="connsiteX1" fmla="*/ 2832100 w 2832100"/>
                <a:gd name="connsiteY1" fmla="*/ 12700 h 1016000"/>
                <a:gd name="connsiteX2" fmla="*/ 2794000 w 2832100"/>
                <a:gd name="connsiteY2" fmla="*/ 990600 h 1016000"/>
                <a:gd name="connsiteX3" fmla="*/ 2184400 w 2832100"/>
                <a:gd name="connsiteY3" fmla="*/ 952500 h 1016000"/>
                <a:gd name="connsiteX4" fmla="*/ 12700 w 2832100"/>
                <a:gd name="connsiteY4" fmla="*/ 1016000 h 1016000"/>
                <a:gd name="connsiteX5" fmla="*/ 12700 w 2832100"/>
                <a:gd name="connsiteY5" fmla="*/ 1016000 h 101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32100" h="1016000">
                  <a:moveTo>
                    <a:pt x="0" y="0"/>
                  </a:moveTo>
                  <a:lnTo>
                    <a:pt x="2832100" y="12700"/>
                  </a:lnTo>
                  <a:lnTo>
                    <a:pt x="2794000" y="990600"/>
                  </a:lnTo>
                  <a:lnTo>
                    <a:pt x="2184400" y="952500"/>
                  </a:lnTo>
                  <a:lnTo>
                    <a:pt x="12700" y="1016000"/>
                  </a:lnTo>
                  <a:lnTo>
                    <a:pt x="12700" y="1016000"/>
                  </a:lnTo>
                </a:path>
              </a:pathLst>
            </a:custGeom>
            <a:noFill/>
            <a:ln w="76200"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3" name="Forme libre 22"/>
            <p:cNvSpPr/>
            <p:nvPr/>
          </p:nvSpPr>
          <p:spPr>
            <a:xfrm>
              <a:off x="-25400" y="3759200"/>
              <a:ext cx="9169400" cy="3136900"/>
            </a:xfrm>
            <a:custGeom>
              <a:avLst/>
              <a:gdLst>
                <a:gd name="connsiteX0" fmla="*/ 12700 w 9169400"/>
                <a:gd name="connsiteY0" fmla="*/ 635000 h 3136900"/>
                <a:gd name="connsiteX1" fmla="*/ 5638800 w 9169400"/>
                <a:gd name="connsiteY1" fmla="*/ 0 h 3136900"/>
                <a:gd name="connsiteX2" fmla="*/ 6210300 w 9169400"/>
                <a:gd name="connsiteY2" fmla="*/ 190500 h 3136900"/>
                <a:gd name="connsiteX3" fmla="*/ 9169400 w 9169400"/>
                <a:gd name="connsiteY3" fmla="*/ 673100 h 3136900"/>
                <a:gd name="connsiteX4" fmla="*/ 9169400 w 9169400"/>
                <a:gd name="connsiteY4" fmla="*/ 3124200 h 3136900"/>
                <a:gd name="connsiteX5" fmla="*/ 0 w 9169400"/>
                <a:gd name="connsiteY5" fmla="*/ 3136900 h 3136900"/>
                <a:gd name="connsiteX6" fmla="*/ 12700 w 9169400"/>
                <a:gd name="connsiteY6" fmla="*/ 635000 h 313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69400" h="3136900">
                  <a:moveTo>
                    <a:pt x="12700" y="635000"/>
                  </a:moveTo>
                  <a:lnTo>
                    <a:pt x="5638800" y="0"/>
                  </a:lnTo>
                  <a:lnTo>
                    <a:pt x="6210300" y="190500"/>
                  </a:lnTo>
                  <a:lnTo>
                    <a:pt x="9169400" y="673100"/>
                  </a:lnTo>
                  <a:lnTo>
                    <a:pt x="9169400" y="3124200"/>
                  </a:lnTo>
                  <a:lnTo>
                    <a:pt x="0" y="3136900"/>
                  </a:lnTo>
                  <a:cubicBezTo>
                    <a:pt x="4233" y="2302933"/>
                    <a:pt x="8467" y="1468967"/>
                    <a:pt x="12700" y="635000"/>
                  </a:cubicBezTo>
                  <a:close/>
                </a:path>
              </a:pathLst>
            </a:custGeom>
            <a:blipFill>
              <a:blip r:embed="rId4" cstate="print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2" name="Forme libre 11"/>
            <p:cNvSpPr/>
            <p:nvPr/>
          </p:nvSpPr>
          <p:spPr>
            <a:xfrm>
              <a:off x="6019800" y="965200"/>
              <a:ext cx="139700" cy="3009900"/>
            </a:xfrm>
            <a:custGeom>
              <a:avLst/>
              <a:gdLst>
                <a:gd name="connsiteX0" fmla="*/ 0 w 139700"/>
                <a:gd name="connsiteY0" fmla="*/ 0 h 3009900"/>
                <a:gd name="connsiteX1" fmla="*/ 139700 w 139700"/>
                <a:gd name="connsiteY1" fmla="*/ 0 h 3009900"/>
                <a:gd name="connsiteX2" fmla="*/ 127000 w 139700"/>
                <a:gd name="connsiteY2" fmla="*/ 2984500 h 3009900"/>
                <a:gd name="connsiteX3" fmla="*/ 50800 w 139700"/>
                <a:gd name="connsiteY3" fmla="*/ 2984500 h 3009900"/>
                <a:gd name="connsiteX4" fmla="*/ 12700 w 139700"/>
                <a:gd name="connsiteY4" fmla="*/ 3009900 h 3009900"/>
                <a:gd name="connsiteX5" fmla="*/ 0 w 139700"/>
                <a:gd name="connsiteY5" fmla="*/ 0 h 300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9700" h="3009900">
                  <a:moveTo>
                    <a:pt x="0" y="0"/>
                  </a:moveTo>
                  <a:lnTo>
                    <a:pt x="139700" y="0"/>
                  </a:lnTo>
                  <a:cubicBezTo>
                    <a:pt x="135467" y="994833"/>
                    <a:pt x="131233" y="1989667"/>
                    <a:pt x="127000" y="2984500"/>
                  </a:cubicBezTo>
                  <a:lnTo>
                    <a:pt x="50800" y="2984500"/>
                  </a:lnTo>
                  <a:lnTo>
                    <a:pt x="12700" y="3009900"/>
                  </a:lnTo>
                  <a:cubicBezTo>
                    <a:pt x="8467" y="2006600"/>
                    <a:pt x="4233" y="1003300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1" name="Forme libre 10"/>
            <p:cNvSpPr/>
            <p:nvPr/>
          </p:nvSpPr>
          <p:spPr>
            <a:xfrm>
              <a:off x="5572132" y="990600"/>
              <a:ext cx="511168" cy="2959100"/>
            </a:xfrm>
            <a:custGeom>
              <a:avLst/>
              <a:gdLst>
                <a:gd name="connsiteX0" fmla="*/ 0 w 495300"/>
                <a:gd name="connsiteY0" fmla="*/ 0 h 2959100"/>
                <a:gd name="connsiteX1" fmla="*/ 444500 w 495300"/>
                <a:gd name="connsiteY1" fmla="*/ 12700 h 2959100"/>
                <a:gd name="connsiteX2" fmla="*/ 495300 w 495300"/>
                <a:gd name="connsiteY2" fmla="*/ 2959100 h 2959100"/>
                <a:gd name="connsiteX3" fmla="*/ 12700 w 495300"/>
                <a:gd name="connsiteY3" fmla="*/ 2844800 h 2959100"/>
                <a:gd name="connsiteX4" fmla="*/ 0 w 495300"/>
                <a:gd name="connsiteY4" fmla="*/ 0 h 295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5300" h="2959100">
                  <a:moveTo>
                    <a:pt x="0" y="0"/>
                  </a:moveTo>
                  <a:lnTo>
                    <a:pt x="444500" y="12700"/>
                  </a:lnTo>
                  <a:lnTo>
                    <a:pt x="495300" y="2959100"/>
                  </a:lnTo>
                  <a:lnTo>
                    <a:pt x="12700" y="2844800"/>
                  </a:lnTo>
                  <a:cubicBezTo>
                    <a:pt x="8467" y="1896533"/>
                    <a:pt x="4233" y="948267"/>
                    <a:pt x="0" y="0"/>
                  </a:cubicBezTo>
                  <a:close/>
                </a:path>
              </a:pathLst>
            </a:custGeom>
            <a:blipFill>
              <a:blip r:embed="rId5" cstate="print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7" name="Forme libre 16"/>
            <p:cNvSpPr/>
            <p:nvPr/>
          </p:nvSpPr>
          <p:spPr>
            <a:xfrm>
              <a:off x="4860000" y="1044000"/>
              <a:ext cx="723900" cy="2832100"/>
            </a:xfrm>
            <a:custGeom>
              <a:avLst/>
              <a:gdLst>
                <a:gd name="connsiteX0" fmla="*/ 0 w 723900"/>
                <a:gd name="connsiteY0" fmla="*/ 0 h 2832100"/>
                <a:gd name="connsiteX1" fmla="*/ 723900 w 723900"/>
                <a:gd name="connsiteY1" fmla="*/ 50800 h 2832100"/>
                <a:gd name="connsiteX2" fmla="*/ 723900 w 723900"/>
                <a:gd name="connsiteY2" fmla="*/ 2768600 h 2832100"/>
                <a:gd name="connsiteX3" fmla="*/ 12700 w 723900"/>
                <a:gd name="connsiteY3" fmla="*/ 2832100 h 2832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3900" h="2832100">
                  <a:moveTo>
                    <a:pt x="0" y="0"/>
                  </a:moveTo>
                  <a:lnTo>
                    <a:pt x="723900" y="50800"/>
                  </a:lnTo>
                  <a:lnTo>
                    <a:pt x="723900" y="2768600"/>
                  </a:lnTo>
                  <a:lnTo>
                    <a:pt x="12700" y="2832100"/>
                  </a:lnTo>
                </a:path>
              </a:pathLst>
            </a:custGeom>
            <a:ln w="76200">
              <a:gradFill flip="none" rotWithShape="1"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2700000" scaled="0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0" name="Forme libre 9"/>
            <p:cNvSpPr/>
            <p:nvPr/>
          </p:nvSpPr>
          <p:spPr>
            <a:xfrm>
              <a:off x="0" y="215900"/>
              <a:ext cx="3888000" cy="4559300"/>
            </a:xfrm>
            <a:custGeom>
              <a:avLst/>
              <a:gdLst>
                <a:gd name="connsiteX0" fmla="*/ 0 w 3924300"/>
                <a:gd name="connsiteY0" fmla="*/ 4559300 h 4559300"/>
                <a:gd name="connsiteX1" fmla="*/ 3924300 w 3924300"/>
                <a:gd name="connsiteY1" fmla="*/ 4152900 h 4559300"/>
                <a:gd name="connsiteX2" fmla="*/ 3860800 w 3924300"/>
                <a:gd name="connsiteY2" fmla="*/ 254000 h 4559300"/>
                <a:gd name="connsiteX3" fmla="*/ 12700 w 3924300"/>
                <a:gd name="connsiteY3" fmla="*/ 0 h 4559300"/>
                <a:gd name="connsiteX4" fmla="*/ 0 w 3924300"/>
                <a:gd name="connsiteY4" fmla="*/ 4559300 h 455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24300" h="4559300">
                  <a:moveTo>
                    <a:pt x="0" y="4559300"/>
                  </a:moveTo>
                  <a:lnTo>
                    <a:pt x="3924300" y="4152900"/>
                  </a:lnTo>
                  <a:lnTo>
                    <a:pt x="3860800" y="254000"/>
                  </a:lnTo>
                  <a:lnTo>
                    <a:pt x="12700" y="0"/>
                  </a:lnTo>
                  <a:cubicBezTo>
                    <a:pt x="8467" y="1515533"/>
                    <a:pt x="4233" y="3031067"/>
                    <a:pt x="0" y="4559300"/>
                  </a:cubicBezTo>
                  <a:close/>
                </a:path>
              </a:pathLst>
            </a:custGeom>
            <a:blipFill>
              <a:blip r:embed="rId6" cstate="print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  <a:lum bright="-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4" name="Forme libre 13"/>
            <p:cNvSpPr/>
            <p:nvPr/>
          </p:nvSpPr>
          <p:spPr>
            <a:xfrm>
              <a:off x="6121400" y="635000"/>
              <a:ext cx="3035300" cy="368300"/>
            </a:xfrm>
            <a:custGeom>
              <a:avLst/>
              <a:gdLst>
                <a:gd name="connsiteX0" fmla="*/ 0 w 3035300"/>
                <a:gd name="connsiteY0" fmla="*/ 368300 h 368300"/>
                <a:gd name="connsiteX1" fmla="*/ 3035300 w 3035300"/>
                <a:gd name="connsiteY1" fmla="*/ 0 h 368300"/>
                <a:gd name="connsiteX2" fmla="*/ 3035300 w 3035300"/>
                <a:gd name="connsiteY2" fmla="*/ 0 h 36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35300" h="368300">
                  <a:moveTo>
                    <a:pt x="0" y="368300"/>
                  </a:moveTo>
                  <a:lnTo>
                    <a:pt x="3035300" y="0"/>
                  </a:lnTo>
                  <a:lnTo>
                    <a:pt x="3035300" y="0"/>
                  </a:lnTo>
                </a:path>
              </a:pathLst>
            </a:cu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0" name="Forme libre 19"/>
            <p:cNvSpPr/>
            <p:nvPr/>
          </p:nvSpPr>
          <p:spPr>
            <a:xfrm>
              <a:off x="6045200" y="965200"/>
              <a:ext cx="114300" cy="2984500"/>
            </a:xfrm>
            <a:custGeom>
              <a:avLst/>
              <a:gdLst>
                <a:gd name="connsiteX0" fmla="*/ 63500 w 114300"/>
                <a:gd name="connsiteY0" fmla="*/ 0 h 2984500"/>
                <a:gd name="connsiteX1" fmla="*/ 63500 w 114300"/>
                <a:gd name="connsiteY1" fmla="*/ 0 h 2984500"/>
                <a:gd name="connsiteX2" fmla="*/ 0 w 114300"/>
                <a:gd name="connsiteY2" fmla="*/ 12700 h 2984500"/>
                <a:gd name="connsiteX3" fmla="*/ 12700 w 114300"/>
                <a:gd name="connsiteY3" fmla="*/ 2946400 h 2984500"/>
                <a:gd name="connsiteX4" fmla="*/ 114300 w 114300"/>
                <a:gd name="connsiteY4" fmla="*/ 2984500 h 2984500"/>
                <a:gd name="connsiteX5" fmla="*/ 114300 w 114300"/>
                <a:gd name="connsiteY5" fmla="*/ 0 h 2984500"/>
                <a:gd name="connsiteX6" fmla="*/ 63500 w 114300"/>
                <a:gd name="connsiteY6" fmla="*/ 0 h 298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4300" h="2984500">
                  <a:moveTo>
                    <a:pt x="63500" y="0"/>
                  </a:moveTo>
                  <a:lnTo>
                    <a:pt x="63500" y="0"/>
                  </a:lnTo>
                  <a:lnTo>
                    <a:pt x="0" y="12700"/>
                  </a:lnTo>
                  <a:cubicBezTo>
                    <a:pt x="4233" y="990600"/>
                    <a:pt x="8467" y="1968500"/>
                    <a:pt x="12700" y="2946400"/>
                  </a:cubicBezTo>
                  <a:lnTo>
                    <a:pt x="114300" y="2984500"/>
                  </a:lnTo>
                  <a:lnTo>
                    <a:pt x="114300" y="0"/>
                  </a:lnTo>
                  <a:lnTo>
                    <a:pt x="6350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1" name="Forme libre 20"/>
            <p:cNvSpPr/>
            <p:nvPr/>
          </p:nvSpPr>
          <p:spPr>
            <a:xfrm>
              <a:off x="0" y="0"/>
              <a:ext cx="9156700" cy="1041400"/>
            </a:xfrm>
            <a:custGeom>
              <a:avLst/>
              <a:gdLst>
                <a:gd name="connsiteX0" fmla="*/ 9156700 w 9156700"/>
                <a:gd name="connsiteY0" fmla="*/ 571500 h 1041400"/>
                <a:gd name="connsiteX1" fmla="*/ 6451600 w 9156700"/>
                <a:gd name="connsiteY1" fmla="*/ 952500 h 1041400"/>
                <a:gd name="connsiteX2" fmla="*/ 6032500 w 9156700"/>
                <a:gd name="connsiteY2" fmla="*/ 1003300 h 1041400"/>
                <a:gd name="connsiteX3" fmla="*/ 5600700 w 9156700"/>
                <a:gd name="connsiteY3" fmla="*/ 1041400 h 1041400"/>
                <a:gd name="connsiteX4" fmla="*/ 3568700 w 9156700"/>
                <a:gd name="connsiteY4" fmla="*/ 927100 h 1041400"/>
                <a:gd name="connsiteX5" fmla="*/ 0 w 9156700"/>
                <a:gd name="connsiteY5" fmla="*/ 444500 h 1041400"/>
                <a:gd name="connsiteX6" fmla="*/ 0 w 9156700"/>
                <a:gd name="connsiteY6" fmla="*/ 0 h 1041400"/>
                <a:gd name="connsiteX7" fmla="*/ 9156700 w 9156700"/>
                <a:gd name="connsiteY7" fmla="*/ 0 h 1041400"/>
                <a:gd name="connsiteX8" fmla="*/ 9156700 w 9156700"/>
                <a:gd name="connsiteY8" fmla="*/ 57150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156700" h="1041400">
                  <a:moveTo>
                    <a:pt x="9156700" y="571500"/>
                  </a:moveTo>
                  <a:lnTo>
                    <a:pt x="6451600" y="952500"/>
                  </a:lnTo>
                  <a:lnTo>
                    <a:pt x="6032500" y="1003300"/>
                  </a:lnTo>
                  <a:lnTo>
                    <a:pt x="5600700" y="1041400"/>
                  </a:lnTo>
                  <a:lnTo>
                    <a:pt x="3568700" y="927100"/>
                  </a:lnTo>
                  <a:lnTo>
                    <a:pt x="0" y="444500"/>
                  </a:lnTo>
                  <a:lnTo>
                    <a:pt x="0" y="0"/>
                  </a:lnTo>
                  <a:lnTo>
                    <a:pt x="9156700" y="0"/>
                  </a:lnTo>
                  <a:lnTo>
                    <a:pt x="9156700" y="57150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39999">
                  <a:schemeClr val="bg1">
                    <a:lumMod val="85000"/>
                  </a:schemeClr>
                </a:gs>
                <a:gs pos="70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9" name="Forme libre 8"/>
            <p:cNvSpPr/>
            <p:nvPr/>
          </p:nvSpPr>
          <p:spPr>
            <a:xfrm>
              <a:off x="4648200" y="1008000"/>
              <a:ext cx="288000" cy="2933700"/>
            </a:xfrm>
            <a:custGeom>
              <a:avLst/>
              <a:gdLst>
                <a:gd name="connsiteX0" fmla="*/ 0 w 279400"/>
                <a:gd name="connsiteY0" fmla="*/ 0 h 2933700"/>
                <a:gd name="connsiteX1" fmla="*/ 266700 w 279400"/>
                <a:gd name="connsiteY1" fmla="*/ 12700 h 2933700"/>
                <a:gd name="connsiteX2" fmla="*/ 279400 w 279400"/>
                <a:gd name="connsiteY2" fmla="*/ 2908300 h 2933700"/>
                <a:gd name="connsiteX3" fmla="*/ 38100 w 279400"/>
                <a:gd name="connsiteY3" fmla="*/ 2933700 h 2933700"/>
                <a:gd name="connsiteX4" fmla="*/ 0 w 279400"/>
                <a:gd name="connsiteY4" fmla="*/ 0 h 29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9400" h="2933700">
                  <a:moveTo>
                    <a:pt x="0" y="0"/>
                  </a:moveTo>
                  <a:lnTo>
                    <a:pt x="266700" y="12700"/>
                  </a:lnTo>
                  <a:cubicBezTo>
                    <a:pt x="270933" y="977900"/>
                    <a:pt x="275167" y="1943100"/>
                    <a:pt x="279400" y="2908300"/>
                  </a:cubicBezTo>
                  <a:lnTo>
                    <a:pt x="38100" y="29337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8" name="Forme libre 17"/>
            <p:cNvSpPr/>
            <p:nvPr/>
          </p:nvSpPr>
          <p:spPr>
            <a:xfrm>
              <a:off x="3888000" y="972000"/>
              <a:ext cx="774700" cy="2984500"/>
            </a:xfrm>
            <a:custGeom>
              <a:avLst/>
              <a:gdLst>
                <a:gd name="connsiteX0" fmla="*/ 0 w 774700"/>
                <a:gd name="connsiteY0" fmla="*/ 0 h 2984500"/>
                <a:gd name="connsiteX1" fmla="*/ 749300 w 774700"/>
                <a:gd name="connsiteY1" fmla="*/ 50800 h 2984500"/>
                <a:gd name="connsiteX2" fmla="*/ 774700 w 774700"/>
                <a:gd name="connsiteY2" fmla="*/ 2908300 h 2984500"/>
                <a:gd name="connsiteX3" fmla="*/ 38100 w 774700"/>
                <a:gd name="connsiteY3" fmla="*/ 2984500 h 2984500"/>
                <a:gd name="connsiteX4" fmla="*/ 0 w 774700"/>
                <a:gd name="connsiteY4" fmla="*/ 0 h 298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4700" h="2984500">
                  <a:moveTo>
                    <a:pt x="0" y="0"/>
                  </a:moveTo>
                  <a:lnTo>
                    <a:pt x="749300" y="50800"/>
                  </a:lnTo>
                  <a:lnTo>
                    <a:pt x="774700" y="2908300"/>
                  </a:lnTo>
                  <a:lnTo>
                    <a:pt x="38100" y="29845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76200">
              <a:gradFill flip="none" rotWithShape="1"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2700000" scaled="0"/>
                <a:tileRect/>
              </a:gra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6" name="Forme libre 15"/>
            <p:cNvSpPr/>
            <p:nvPr/>
          </p:nvSpPr>
          <p:spPr>
            <a:xfrm>
              <a:off x="6146800" y="927100"/>
              <a:ext cx="571500" cy="3073400"/>
            </a:xfrm>
            <a:custGeom>
              <a:avLst/>
              <a:gdLst>
                <a:gd name="connsiteX0" fmla="*/ 571500 w 571500"/>
                <a:gd name="connsiteY0" fmla="*/ 0 h 3073400"/>
                <a:gd name="connsiteX1" fmla="*/ 0 w 571500"/>
                <a:gd name="connsiteY1" fmla="*/ 63500 h 3073400"/>
                <a:gd name="connsiteX2" fmla="*/ 12700 w 571500"/>
                <a:gd name="connsiteY2" fmla="*/ 2984500 h 3073400"/>
                <a:gd name="connsiteX3" fmla="*/ 520700 w 571500"/>
                <a:gd name="connsiteY3" fmla="*/ 3073400 h 307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1500" h="3073400">
                  <a:moveTo>
                    <a:pt x="571500" y="0"/>
                  </a:moveTo>
                  <a:lnTo>
                    <a:pt x="0" y="63500"/>
                  </a:lnTo>
                  <a:cubicBezTo>
                    <a:pt x="4233" y="1037167"/>
                    <a:pt x="8467" y="2010833"/>
                    <a:pt x="12700" y="2984500"/>
                  </a:cubicBezTo>
                  <a:lnTo>
                    <a:pt x="520700" y="3073400"/>
                  </a:lnTo>
                </a:path>
              </a:pathLst>
            </a:custGeom>
            <a:ln w="76200">
              <a:gradFill flip="none" rotWithShape="1"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2700000" scaled="0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9" name="Forme libre 18"/>
            <p:cNvSpPr/>
            <p:nvPr/>
          </p:nvSpPr>
          <p:spPr>
            <a:xfrm>
              <a:off x="6438900" y="292100"/>
              <a:ext cx="2717800" cy="4457700"/>
            </a:xfrm>
            <a:custGeom>
              <a:avLst/>
              <a:gdLst>
                <a:gd name="connsiteX0" fmla="*/ 2705100 w 2717800"/>
                <a:gd name="connsiteY0" fmla="*/ 0 h 4457700"/>
                <a:gd name="connsiteX1" fmla="*/ 0 w 2717800"/>
                <a:gd name="connsiteY1" fmla="*/ 330200 h 4457700"/>
                <a:gd name="connsiteX2" fmla="*/ 63500 w 2717800"/>
                <a:gd name="connsiteY2" fmla="*/ 3975100 h 4457700"/>
                <a:gd name="connsiteX3" fmla="*/ 2717800 w 2717800"/>
                <a:gd name="connsiteY3" fmla="*/ 4457700 h 4457700"/>
                <a:gd name="connsiteX4" fmla="*/ 2705100 w 2717800"/>
                <a:gd name="connsiteY4" fmla="*/ 0 h 445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17800" h="4457700">
                  <a:moveTo>
                    <a:pt x="2705100" y="0"/>
                  </a:moveTo>
                  <a:lnTo>
                    <a:pt x="0" y="330200"/>
                  </a:lnTo>
                  <a:lnTo>
                    <a:pt x="63500" y="3975100"/>
                  </a:lnTo>
                  <a:lnTo>
                    <a:pt x="2717800" y="4457700"/>
                  </a:lnTo>
                  <a:cubicBezTo>
                    <a:pt x="2713567" y="2971800"/>
                    <a:pt x="2709333" y="1485900"/>
                    <a:pt x="2705100" y="0"/>
                  </a:cubicBezTo>
                  <a:close/>
                </a:path>
              </a:pathLst>
            </a:custGeom>
            <a:blipFill>
              <a:blip r:embed="rId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grpSp>
        <p:nvGrpSpPr>
          <p:cNvPr id="22" name="Groupe 21"/>
          <p:cNvGrpSpPr/>
          <p:nvPr/>
        </p:nvGrpSpPr>
        <p:grpSpPr>
          <a:xfrm>
            <a:off x="1000100" y="1000454"/>
            <a:ext cx="2893239" cy="4215137"/>
            <a:chOff x="947183" y="1944531"/>
            <a:chExt cx="3643338" cy="4392056"/>
          </a:xfrm>
        </p:grpSpPr>
        <p:sp>
          <p:nvSpPr>
            <p:cNvPr id="25" name="Rectangle à coins arrondis 24"/>
            <p:cNvSpPr/>
            <p:nvPr/>
          </p:nvSpPr>
          <p:spPr>
            <a:xfrm rot="60000">
              <a:off x="1286163" y="1944531"/>
              <a:ext cx="2945747" cy="2308816"/>
            </a:xfrm>
            <a:prstGeom prst="roundRect">
              <a:avLst>
                <a:gd name="adj" fmla="val 6926"/>
              </a:avLst>
            </a:prstGeom>
            <a:blipFill>
              <a:blip r:embed="rId8" cstate="print"/>
              <a:stretch>
                <a:fillRect/>
              </a:stretch>
            </a:blipFill>
            <a:ln w="76200">
              <a:solidFill>
                <a:srgbClr val="3333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FR" dirty="0"/>
            </a:p>
          </p:txBody>
        </p:sp>
        <p:sp>
          <p:nvSpPr>
            <p:cNvPr id="26" name="Forme libre 25"/>
            <p:cNvSpPr/>
            <p:nvPr/>
          </p:nvSpPr>
          <p:spPr>
            <a:xfrm>
              <a:off x="947183" y="4252381"/>
              <a:ext cx="3643338" cy="2084206"/>
            </a:xfrm>
            <a:custGeom>
              <a:avLst/>
              <a:gdLst>
                <a:gd name="connsiteX0" fmla="*/ 406400 w 5461000"/>
                <a:gd name="connsiteY0" fmla="*/ 0 h 4279900"/>
                <a:gd name="connsiteX1" fmla="*/ 4978400 w 5461000"/>
                <a:gd name="connsiteY1" fmla="*/ 76200 h 4279900"/>
                <a:gd name="connsiteX2" fmla="*/ 5003800 w 5461000"/>
                <a:gd name="connsiteY2" fmla="*/ 152400 h 4279900"/>
                <a:gd name="connsiteX3" fmla="*/ 4953000 w 5461000"/>
                <a:gd name="connsiteY3" fmla="*/ 622300 h 4279900"/>
                <a:gd name="connsiteX4" fmla="*/ 5461000 w 5461000"/>
                <a:gd name="connsiteY4" fmla="*/ 1524000 h 4279900"/>
                <a:gd name="connsiteX5" fmla="*/ 5410200 w 5461000"/>
                <a:gd name="connsiteY5" fmla="*/ 1676400 h 4279900"/>
                <a:gd name="connsiteX6" fmla="*/ 5422900 w 5461000"/>
                <a:gd name="connsiteY6" fmla="*/ 1752600 h 4279900"/>
                <a:gd name="connsiteX7" fmla="*/ 4978400 w 5461000"/>
                <a:gd name="connsiteY7" fmla="*/ 3568700 h 4279900"/>
                <a:gd name="connsiteX8" fmla="*/ 4787900 w 5461000"/>
                <a:gd name="connsiteY8" fmla="*/ 3568700 h 4279900"/>
                <a:gd name="connsiteX9" fmla="*/ 4622800 w 5461000"/>
                <a:gd name="connsiteY9" fmla="*/ 4229100 h 4279900"/>
                <a:gd name="connsiteX10" fmla="*/ 558800 w 5461000"/>
                <a:gd name="connsiteY10" fmla="*/ 4279900 h 4279900"/>
                <a:gd name="connsiteX11" fmla="*/ 444500 w 5461000"/>
                <a:gd name="connsiteY11" fmla="*/ 3644900 h 4279900"/>
                <a:gd name="connsiteX12" fmla="*/ 393700 w 5461000"/>
                <a:gd name="connsiteY12" fmla="*/ 3657600 h 4279900"/>
                <a:gd name="connsiteX13" fmla="*/ 25400 w 5461000"/>
                <a:gd name="connsiteY13" fmla="*/ 1689100 h 4279900"/>
                <a:gd name="connsiteX14" fmla="*/ 38100 w 5461000"/>
                <a:gd name="connsiteY14" fmla="*/ 1651000 h 4279900"/>
                <a:gd name="connsiteX15" fmla="*/ 0 w 5461000"/>
                <a:gd name="connsiteY15" fmla="*/ 1524000 h 4279900"/>
                <a:gd name="connsiteX16" fmla="*/ 419100 w 5461000"/>
                <a:gd name="connsiteY16" fmla="*/ 622300 h 4279900"/>
                <a:gd name="connsiteX17" fmla="*/ 406400 w 5461000"/>
                <a:gd name="connsiteY17" fmla="*/ 0 h 427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461000" h="4279900">
                  <a:moveTo>
                    <a:pt x="406400" y="0"/>
                  </a:moveTo>
                  <a:lnTo>
                    <a:pt x="4978400" y="76200"/>
                  </a:lnTo>
                  <a:lnTo>
                    <a:pt x="5003800" y="152400"/>
                  </a:lnTo>
                  <a:lnTo>
                    <a:pt x="4953000" y="622300"/>
                  </a:lnTo>
                  <a:lnTo>
                    <a:pt x="5461000" y="1524000"/>
                  </a:lnTo>
                  <a:lnTo>
                    <a:pt x="5410200" y="1676400"/>
                  </a:lnTo>
                  <a:lnTo>
                    <a:pt x="5422900" y="1752600"/>
                  </a:lnTo>
                  <a:lnTo>
                    <a:pt x="4978400" y="3568700"/>
                  </a:lnTo>
                  <a:lnTo>
                    <a:pt x="4787900" y="3568700"/>
                  </a:lnTo>
                  <a:lnTo>
                    <a:pt x="4622800" y="4229100"/>
                  </a:lnTo>
                  <a:lnTo>
                    <a:pt x="558800" y="4279900"/>
                  </a:lnTo>
                  <a:lnTo>
                    <a:pt x="444500" y="3644900"/>
                  </a:lnTo>
                  <a:lnTo>
                    <a:pt x="393700" y="3657600"/>
                  </a:lnTo>
                  <a:lnTo>
                    <a:pt x="25400" y="1689100"/>
                  </a:lnTo>
                  <a:lnTo>
                    <a:pt x="38100" y="1651000"/>
                  </a:lnTo>
                  <a:lnTo>
                    <a:pt x="0" y="1524000"/>
                  </a:lnTo>
                  <a:lnTo>
                    <a:pt x="419100" y="6223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9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FR" dirty="0"/>
            </a:p>
          </p:txBody>
        </p:sp>
      </p:grpSp>
      <p:sp>
        <p:nvSpPr>
          <p:cNvPr id="58" name="Rectangle à coins arrondis 57"/>
          <p:cNvSpPr/>
          <p:nvPr/>
        </p:nvSpPr>
        <p:spPr>
          <a:xfrm rot="60000">
            <a:off x="1286122" y="1066581"/>
            <a:ext cx="2339270" cy="2073271"/>
          </a:xfrm>
          <a:prstGeom prst="roundRect">
            <a:avLst>
              <a:gd name="adj" fmla="val 6926"/>
            </a:avLst>
          </a:prstGeom>
          <a:blipFill>
            <a:blip r:embed="rId10" cstate="print"/>
            <a:stretch>
              <a:fillRect/>
            </a:stretch>
          </a:blipFill>
          <a:ln w="76200">
            <a:solidFill>
              <a:srgbClr val="3333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dirty="0"/>
          </a:p>
        </p:txBody>
      </p:sp>
      <p:pic>
        <p:nvPicPr>
          <p:cNvPr id="60" name="Image 59" descr="michel-sardou-ce-samedi-sur-la-scene-du-palio-a-boulazac_1067941_460x306.jpg"/>
          <p:cNvPicPr>
            <a:picLocks noChangeAspect="1"/>
          </p:cNvPicPr>
          <p:nvPr/>
        </p:nvPicPr>
        <p:blipFill>
          <a:blip r:embed="rId11" cstate="print"/>
          <a:srcRect l="10814" r="17837"/>
          <a:stretch>
            <a:fillRect/>
          </a:stretch>
        </p:blipFill>
        <p:spPr>
          <a:xfrm>
            <a:off x="1268208" y="1000108"/>
            <a:ext cx="2357422" cy="2160000"/>
          </a:xfrm>
          <a:prstGeom prst="roundRect">
            <a:avLst>
              <a:gd name="adj" fmla="val 4750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61" name="Image 60" descr="Michel-Sardou-du-cousu-main-pour-sa-tournee-2011-qui-s-arrete-jeudi-a-Strasbourg-Photo-Le-Progres-Joel-Philippon.jpg"/>
          <p:cNvPicPr>
            <a:picLocks noChangeAspect="1"/>
          </p:cNvPicPr>
          <p:nvPr/>
        </p:nvPicPr>
        <p:blipFill>
          <a:blip r:embed="rId12" cstate="print"/>
          <a:srcRect l="9572" r="10048"/>
          <a:stretch>
            <a:fillRect/>
          </a:stretch>
        </p:blipFill>
        <p:spPr>
          <a:xfrm>
            <a:off x="1268208" y="1000108"/>
            <a:ext cx="2357421" cy="2160000"/>
          </a:xfrm>
          <a:prstGeom prst="roundRect">
            <a:avLst>
              <a:gd name="adj" fmla="val 4597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62" name="Image 61" descr="michel-sardou-en-chantant_68k1d_2lg4nm.jpg"/>
          <p:cNvPicPr>
            <a:picLocks noChangeAspect="1"/>
          </p:cNvPicPr>
          <p:nvPr/>
        </p:nvPicPr>
        <p:blipFill>
          <a:blip r:embed="rId13" cstate="print"/>
          <a:srcRect l="31825" r="8269"/>
          <a:stretch>
            <a:fillRect/>
          </a:stretch>
        </p:blipFill>
        <p:spPr>
          <a:xfrm>
            <a:off x="1268208" y="1000108"/>
            <a:ext cx="2357422" cy="2160000"/>
          </a:xfrm>
          <a:prstGeom prst="roundRect">
            <a:avLst>
              <a:gd name="adj" fmla="val 5425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63" name="Image 62" descr="michel-sardou-pl.jpg"/>
          <p:cNvPicPr>
            <a:picLocks noChangeAspect="1"/>
          </p:cNvPicPr>
          <p:nvPr/>
        </p:nvPicPr>
        <p:blipFill>
          <a:blip r:embed="rId14" cstate="print"/>
          <a:srcRect l="13183" r="7441"/>
          <a:stretch>
            <a:fillRect/>
          </a:stretch>
        </p:blipFill>
        <p:spPr>
          <a:xfrm>
            <a:off x="1268208" y="1000108"/>
            <a:ext cx="2357422" cy="2160000"/>
          </a:xfrm>
          <a:prstGeom prst="roundRect">
            <a:avLst>
              <a:gd name="adj" fmla="val 5936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64" name="Image 63" descr="PHO7821b370-4144-11e3-823f-5e442ec762c8-805x453.jpg"/>
          <p:cNvPicPr>
            <a:picLocks noChangeAspect="1"/>
          </p:cNvPicPr>
          <p:nvPr/>
        </p:nvPicPr>
        <p:blipFill>
          <a:blip r:embed="rId15" cstate="print"/>
          <a:srcRect l="21230" r="18294"/>
          <a:stretch>
            <a:fillRect/>
          </a:stretch>
        </p:blipFill>
        <p:spPr>
          <a:xfrm>
            <a:off x="1268208" y="1000108"/>
            <a:ext cx="2357422" cy="2160000"/>
          </a:xfrm>
          <a:prstGeom prst="roundRect">
            <a:avLst>
              <a:gd name="adj" fmla="val 5323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65" name="Image 64" descr="photo_1357631817.jpg"/>
          <p:cNvPicPr>
            <a:picLocks noChangeAspect="1"/>
          </p:cNvPicPr>
          <p:nvPr/>
        </p:nvPicPr>
        <p:blipFill>
          <a:blip r:embed="rId16" cstate="print"/>
          <a:srcRect l="19380" t="1640" r="11715" b="1312"/>
          <a:stretch>
            <a:fillRect/>
          </a:stretch>
        </p:blipFill>
        <p:spPr>
          <a:xfrm>
            <a:off x="1268208" y="1000108"/>
            <a:ext cx="2357423" cy="2160000"/>
          </a:xfrm>
          <a:prstGeom prst="roundRect">
            <a:avLst/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66" name="Image 65" descr="photo_1370671939.jpg"/>
          <p:cNvPicPr>
            <a:picLocks noChangeAspect="1"/>
          </p:cNvPicPr>
          <p:nvPr/>
        </p:nvPicPr>
        <p:blipFill>
          <a:blip r:embed="rId17" cstate="print"/>
          <a:srcRect l="21029" r="19065"/>
          <a:stretch>
            <a:fillRect/>
          </a:stretch>
        </p:blipFill>
        <p:spPr>
          <a:xfrm>
            <a:off x="1268208" y="1000108"/>
            <a:ext cx="2357422" cy="2160000"/>
          </a:xfrm>
          <a:prstGeom prst="roundRect">
            <a:avLst>
              <a:gd name="adj" fmla="val 4252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67" name="Image 66" descr="0.jpg"/>
          <p:cNvPicPr>
            <a:picLocks noChangeAspect="1"/>
          </p:cNvPicPr>
          <p:nvPr/>
        </p:nvPicPr>
        <p:blipFill>
          <a:blip r:embed="rId18" cstate="print"/>
          <a:srcRect l="10141" r="29953"/>
          <a:stretch>
            <a:fillRect/>
          </a:stretch>
        </p:blipFill>
        <p:spPr>
          <a:xfrm>
            <a:off x="1268208" y="1000108"/>
            <a:ext cx="2357422" cy="2160000"/>
          </a:xfrm>
          <a:prstGeom prst="roundRect">
            <a:avLst>
              <a:gd name="adj" fmla="val 3472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68" name="Image 67" descr="6f2ab916.jpg"/>
          <p:cNvPicPr>
            <a:picLocks noChangeAspect="1"/>
          </p:cNvPicPr>
          <p:nvPr/>
        </p:nvPicPr>
        <p:blipFill>
          <a:blip r:embed="rId19" cstate="print"/>
          <a:srcRect l="7545" r="20295"/>
          <a:stretch>
            <a:fillRect/>
          </a:stretch>
        </p:blipFill>
        <p:spPr>
          <a:xfrm>
            <a:off x="1268208" y="1000108"/>
            <a:ext cx="2357422" cy="2160000"/>
          </a:xfrm>
          <a:prstGeom prst="roundRect">
            <a:avLst>
              <a:gd name="adj" fmla="val 5843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69" name="Image 68" descr="17.jpg"/>
          <p:cNvPicPr>
            <a:picLocks noChangeAspect="1"/>
          </p:cNvPicPr>
          <p:nvPr/>
        </p:nvPicPr>
        <p:blipFill>
          <a:blip r:embed="rId20" cstate="print"/>
          <a:srcRect l="14310" r="13530"/>
          <a:stretch>
            <a:fillRect/>
          </a:stretch>
        </p:blipFill>
        <p:spPr>
          <a:xfrm>
            <a:off x="1268208" y="1000108"/>
            <a:ext cx="2357422" cy="2160000"/>
          </a:xfrm>
          <a:prstGeom prst="roundRect">
            <a:avLst>
              <a:gd name="adj" fmla="val 6672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70" name="Image 69" descr="526x297-cEg.jpg"/>
          <p:cNvPicPr>
            <a:picLocks noChangeAspect="1"/>
          </p:cNvPicPr>
          <p:nvPr/>
        </p:nvPicPr>
        <p:blipFill>
          <a:blip r:embed="rId21" cstate="print"/>
          <a:srcRect l="21434" r="17508"/>
          <a:stretch>
            <a:fillRect/>
          </a:stretch>
        </p:blipFill>
        <p:spPr>
          <a:xfrm>
            <a:off x="1268208" y="1000108"/>
            <a:ext cx="2357423" cy="2160000"/>
          </a:xfrm>
          <a:prstGeom prst="roundRect">
            <a:avLst>
              <a:gd name="adj" fmla="val 7656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71" name="Image 70" descr="1004210-michel-sardou-en-concert-au-palais-620x0-2.jpg"/>
          <p:cNvPicPr>
            <a:picLocks noChangeAspect="1"/>
          </p:cNvPicPr>
          <p:nvPr/>
        </p:nvPicPr>
        <p:blipFill>
          <a:blip r:embed="rId22" cstate="print"/>
          <a:srcRect l="9600" r="17639"/>
          <a:stretch>
            <a:fillRect/>
          </a:stretch>
        </p:blipFill>
        <p:spPr>
          <a:xfrm>
            <a:off x="1268208" y="1000108"/>
            <a:ext cx="2357422" cy="2160000"/>
          </a:xfrm>
          <a:prstGeom prst="roundRect">
            <a:avLst>
              <a:gd name="adj" fmla="val 6639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72" name="Image 71" descr="1123039-michel-sardou-a-bercy-le-12-decembre-620x0-2.jpg"/>
          <p:cNvPicPr>
            <a:picLocks noChangeAspect="1"/>
          </p:cNvPicPr>
          <p:nvPr/>
        </p:nvPicPr>
        <p:blipFill>
          <a:blip r:embed="rId23" cstate="print"/>
          <a:srcRect l="13044" r="15608"/>
          <a:stretch>
            <a:fillRect/>
          </a:stretch>
        </p:blipFill>
        <p:spPr>
          <a:xfrm>
            <a:off x="1268208" y="1000108"/>
            <a:ext cx="2357422" cy="2160000"/>
          </a:xfrm>
          <a:prstGeom prst="roundRect">
            <a:avLst>
              <a:gd name="adj" fmla="val 5334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73" name="Image 72" descr="2394677_48745666-4256-11e2-a04f-00151780182c_640x280.jpg"/>
          <p:cNvPicPr>
            <a:picLocks noChangeAspect="1"/>
          </p:cNvPicPr>
          <p:nvPr/>
        </p:nvPicPr>
        <p:blipFill>
          <a:blip r:embed="rId24" cstate="print"/>
          <a:srcRect l="30417" r="19973"/>
          <a:stretch>
            <a:fillRect/>
          </a:stretch>
        </p:blipFill>
        <p:spPr>
          <a:xfrm>
            <a:off x="1268208" y="1000108"/>
            <a:ext cx="2357421" cy="2160000"/>
          </a:xfrm>
          <a:prstGeom prst="roundRect">
            <a:avLst>
              <a:gd name="adj" fmla="val 5671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74" name="Image 73" descr="3138949420_1_2_IEx99epZ.jpg"/>
          <p:cNvPicPr>
            <a:picLocks noChangeAspect="1"/>
          </p:cNvPicPr>
          <p:nvPr/>
        </p:nvPicPr>
        <p:blipFill>
          <a:blip r:embed="rId25" cstate="print"/>
          <a:srcRect l="9572" r="10048"/>
          <a:stretch>
            <a:fillRect/>
          </a:stretch>
        </p:blipFill>
        <p:spPr>
          <a:xfrm>
            <a:off x="1268208" y="1000108"/>
            <a:ext cx="2357422" cy="2160000"/>
          </a:xfrm>
          <a:prstGeom prst="roundRect">
            <a:avLst>
              <a:gd name="adj" fmla="val 4759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75" name="Image 74" descr="201302150001.jpg"/>
          <p:cNvPicPr>
            <a:picLocks noChangeAspect="1"/>
          </p:cNvPicPr>
          <p:nvPr/>
        </p:nvPicPr>
        <p:blipFill>
          <a:blip r:embed="rId10" cstate="print"/>
          <a:srcRect l="5154" r="12378"/>
          <a:stretch>
            <a:fillRect/>
          </a:stretch>
        </p:blipFill>
        <p:spPr>
          <a:xfrm>
            <a:off x="1268208" y="1000108"/>
            <a:ext cx="2357421" cy="2160000"/>
          </a:xfrm>
          <a:prstGeom prst="roundRect">
            <a:avLst>
              <a:gd name="adj" fmla="val 6084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76" name="Image 75" descr="cb9d3b07.jpg"/>
          <p:cNvPicPr>
            <a:picLocks noChangeAspect="1"/>
          </p:cNvPicPr>
          <p:nvPr/>
        </p:nvPicPr>
        <p:blipFill>
          <a:blip r:embed="rId26" cstate="print"/>
          <a:srcRect l="19732" r="8919"/>
          <a:stretch>
            <a:fillRect/>
          </a:stretch>
        </p:blipFill>
        <p:spPr>
          <a:xfrm>
            <a:off x="1268208" y="1000108"/>
            <a:ext cx="2357422" cy="2160000"/>
          </a:xfrm>
          <a:prstGeom prst="roundRect">
            <a:avLst>
              <a:gd name="adj" fmla="val 5496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77" name="Image 76" descr="marie-andree-vip-blog-com-624109667380441.jpg"/>
          <p:cNvPicPr>
            <a:picLocks noChangeAspect="1"/>
          </p:cNvPicPr>
          <p:nvPr/>
        </p:nvPicPr>
        <p:blipFill>
          <a:blip r:embed="rId27" cstate="print"/>
          <a:srcRect l="10703" r="7441"/>
          <a:stretch>
            <a:fillRect/>
          </a:stretch>
        </p:blipFill>
        <p:spPr>
          <a:xfrm>
            <a:off x="1268208" y="1000108"/>
            <a:ext cx="2357454" cy="2160000"/>
          </a:xfrm>
          <a:prstGeom prst="roundRect">
            <a:avLst>
              <a:gd name="adj" fmla="val 6084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sp>
        <p:nvSpPr>
          <p:cNvPr id="127" name="Rectangle à coins arrondis 126"/>
          <p:cNvSpPr/>
          <p:nvPr/>
        </p:nvSpPr>
        <p:spPr>
          <a:xfrm rot="60000">
            <a:off x="1286122" y="1066581"/>
            <a:ext cx="2339270" cy="2073271"/>
          </a:xfrm>
          <a:prstGeom prst="roundRect">
            <a:avLst>
              <a:gd name="adj" fmla="val 6926"/>
            </a:avLst>
          </a:prstGeom>
          <a:blipFill>
            <a:blip r:embed="rId10" cstate="print"/>
            <a:stretch>
              <a:fillRect/>
            </a:stretch>
          </a:blipFill>
          <a:ln w="76200">
            <a:solidFill>
              <a:srgbClr val="3333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dirty="0"/>
          </a:p>
        </p:txBody>
      </p:sp>
      <p:pic>
        <p:nvPicPr>
          <p:cNvPr id="128" name="Image 127" descr="michel-sardou-ce-samedi-sur-la-scene-du-palio-a-boulazac_1067941_460x306.jpg"/>
          <p:cNvPicPr>
            <a:picLocks noChangeAspect="1"/>
          </p:cNvPicPr>
          <p:nvPr/>
        </p:nvPicPr>
        <p:blipFill>
          <a:blip r:embed="rId11" cstate="print"/>
          <a:srcRect l="10814" r="17837"/>
          <a:stretch>
            <a:fillRect/>
          </a:stretch>
        </p:blipFill>
        <p:spPr>
          <a:xfrm>
            <a:off x="1268208" y="1000108"/>
            <a:ext cx="2357422" cy="2160000"/>
          </a:xfrm>
          <a:prstGeom prst="roundRect">
            <a:avLst>
              <a:gd name="adj" fmla="val 4750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129" name="Image 128" descr="Michel-Sardou-du-cousu-main-pour-sa-tournee-2011-qui-s-arrete-jeudi-a-Strasbourg-Photo-Le-Progres-Joel-Philippon.jpg"/>
          <p:cNvPicPr>
            <a:picLocks noChangeAspect="1"/>
          </p:cNvPicPr>
          <p:nvPr/>
        </p:nvPicPr>
        <p:blipFill>
          <a:blip r:embed="rId12" cstate="print"/>
          <a:srcRect l="9572" r="10048"/>
          <a:stretch>
            <a:fillRect/>
          </a:stretch>
        </p:blipFill>
        <p:spPr>
          <a:xfrm>
            <a:off x="1268208" y="1000108"/>
            <a:ext cx="2357421" cy="2160000"/>
          </a:xfrm>
          <a:prstGeom prst="roundRect">
            <a:avLst>
              <a:gd name="adj" fmla="val 4597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130" name="Image 129" descr="michel-sardou-en-chantant_68k1d_2lg4nm.jpg"/>
          <p:cNvPicPr>
            <a:picLocks noChangeAspect="1"/>
          </p:cNvPicPr>
          <p:nvPr/>
        </p:nvPicPr>
        <p:blipFill>
          <a:blip r:embed="rId13" cstate="print"/>
          <a:srcRect l="31825" r="8269"/>
          <a:stretch>
            <a:fillRect/>
          </a:stretch>
        </p:blipFill>
        <p:spPr>
          <a:xfrm>
            <a:off x="1268208" y="1000108"/>
            <a:ext cx="2357422" cy="2160000"/>
          </a:xfrm>
          <a:prstGeom prst="roundRect">
            <a:avLst>
              <a:gd name="adj" fmla="val 5425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131" name="Image 130" descr="michel-sardou-pl.jpg"/>
          <p:cNvPicPr>
            <a:picLocks noChangeAspect="1"/>
          </p:cNvPicPr>
          <p:nvPr/>
        </p:nvPicPr>
        <p:blipFill>
          <a:blip r:embed="rId14" cstate="print"/>
          <a:srcRect l="13183" r="7441"/>
          <a:stretch>
            <a:fillRect/>
          </a:stretch>
        </p:blipFill>
        <p:spPr>
          <a:xfrm>
            <a:off x="1268208" y="1000108"/>
            <a:ext cx="2357422" cy="2160000"/>
          </a:xfrm>
          <a:prstGeom prst="roundRect">
            <a:avLst>
              <a:gd name="adj" fmla="val 5936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132" name="Image 131" descr="PHO7821b370-4144-11e3-823f-5e442ec762c8-805x453.jpg"/>
          <p:cNvPicPr>
            <a:picLocks noChangeAspect="1"/>
          </p:cNvPicPr>
          <p:nvPr/>
        </p:nvPicPr>
        <p:blipFill>
          <a:blip r:embed="rId15" cstate="print"/>
          <a:srcRect l="21230" r="18294"/>
          <a:stretch>
            <a:fillRect/>
          </a:stretch>
        </p:blipFill>
        <p:spPr>
          <a:xfrm>
            <a:off x="1268208" y="1000108"/>
            <a:ext cx="2357422" cy="2160000"/>
          </a:xfrm>
          <a:prstGeom prst="roundRect">
            <a:avLst>
              <a:gd name="adj" fmla="val 5323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133" name="Image 132" descr="photo_1357631817.jpg"/>
          <p:cNvPicPr>
            <a:picLocks noChangeAspect="1"/>
          </p:cNvPicPr>
          <p:nvPr/>
        </p:nvPicPr>
        <p:blipFill>
          <a:blip r:embed="rId16" cstate="print"/>
          <a:srcRect l="19380" t="1640" r="11715" b="1312"/>
          <a:stretch>
            <a:fillRect/>
          </a:stretch>
        </p:blipFill>
        <p:spPr>
          <a:xfrm>
            <a:off x="1268208" y="1000108"/>
            <a:ext cx="2357423" cy="2160000"/>
          </a:xfrm>
          <a:prstGeom prst="roundRect">
            <a:avLst/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134" name="Image 133" descr="photo_1370671939.jpg"/>
          <p:cNvPicPr>
            <a:picLocks noChangeAspect="1"/>
          </p:cNvPicPr>
          <p:nvPr/>
        </p:nvPicPr>
        <p:blipFill>
          <a:blip r:embed="rId17" cstate="print"/>
          <a:srcRect l="21029" r="19065"/>
          <a:stretch>
            <a:fillRect/>
          </a:stretch>
        </p:blipFill>
        <p:spPr>
          <a:xfrm>
            <a:off x="1268208" y="1000108"/>
            <a:ext cx="2357422" cy="2160000"/>
          </a:xfrm>
          <a:prstGeom prst="roundRect">
            <a:avLst>
              <a:gd name="adj" fmla="val 4252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135" name="Image 134" descr="0.jpg"/>
          <p:cNvPicPr>
            <a:picLocks noChangeAspect="1"/>
          </p:cNvPicPr>
          <p:nvPr/>
        </p:nvPicPr>
        <p:blipFill>
          <a:blip r:embed="rId18" cstate="print"/>
          <a:srcRect l="10141" r="29953"/>
          <a:stretch>
            <a:fillRect/>
          </a:stretch>
        </p:blipFill>
        <p:spPr>
          <a:xfrm>
            <a:off x="1268208" y="1000108"/>
            <a:ext cx="2357422" cy="2160000"/>
          </a:xfrm>
          <a:prstGeom prst="roundRect">
            <a:avLst>
              <a:gd name="adj" fmla="val 3472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136" name="Image 135" descr="6f2ab916.jpg"/>
          <p:cNvPicPr>
            <a:picLocks noChangeAspect="1"/>
          </p:cNvPicPr>
          <p:nvPr/>
        </p:nvPicPr>
        <p:blipFill>
          <a:blip r:embed="rId19" cstate="print"/>
          <a:srcRect l="7545" r="20295"/>
          <a:stretch>
            <a:fillRect/>
          </a:stretch>
        </p:blipFill>
        <p:spPr>
          <a:xfrm>
            <a:off x="1268208" y="1000108"/>
            <a:ext cx="2357422" cy="2160000"/>
          </a:xfrm>
          <a:prstGeom prst="roundRect">
            <a:avLst>
              <a:gd name="adj" fmla="val 5843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137" name="Image 136" descr="17.jpg"/>
          <p:cNvPicPr>
            <a:picLocks noChangeAspect="1"/>
          </p:cNvPicPr>
          <p:nvPr/>
        </p:nvPicPr>
        <p:blipFill>
          <a:blip r:embed="rId20" cstate="print"/>
          <a:srcRect l="14310" r="13530"/>
          <a:stretch>
            <a:fillRect/>
          </a:stretch>
        </p:blipFill>
        <p:spPr>
          <a:xfrm>
            <a:off x="1268208" y="1000108"/>
            <a:ext cx="2357422" cy="2160000"/>
          </a:xfrm>
          <a:prstGeom prst="roundRect">
            <a:avLst>
              <a:gd name="adj" fmla="val 6672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138" name="Image 137" descr="526x297-cEg.jpg"/>
          <p:cNvPicPr>
            <a:picLocks noChangeAspect="1"/>
          </p:cNvPicPr>
          <p:nvPr/>
        </p:nvPicPr>
        <p:blipFill>
          <a:blip r:embed="rId21" cstate="print"/>
          <a:srcRect l="21434" r="17508"/>
          <a:stretch>
            <a:fillRect/>
          </a:stretch>
        </p:blipFill>
        <p:spPr>
          <a:xfrm>
            <a:off x="1268208" y="1000108"/>
            <a:ext cx="2357423" cy="2160000"/>
          </a:xfrm>
          <a:prstGeom prst="roundRect">
            <a:avLst>
              <a:gd name="adj" fmla="val 7656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139" name="Image 138" descr="1004210-michel-sardou-en-concert-au-palais-620x0-2.jpg"/>
          <p:cNvPicPr>
            <a:picLocks noChangeAspect="1"/>
          </p:cNvPicPr>
          <p:nvPr/>
        </p:nvPicPr>
        <p:blipFill>
          <a:blip r:embed="rId22" cstate="print"/>
          <a:srcRect l="9600" r="17639"/>
          <a:stretch>
            <a:fillRect/>
          </a:stretch>
        </p:blipFill>
        <p:spPr>
          <a:xfrm>
            <a:off x="1268208" y="1000108"/>
            <a:ext cx="2357422" cy="2160000"/>
          </a:xfrm>
          <a:prstGeom prst="roundRect">
            <a:avLst>
              <a:gd name="adj" fmla="val 6639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140" name="Image 139" descr="1123039-michel-sardou-a-bercy-le-12-decembre-620x0-2.jpg"/>
          <p:cNvPicPr>
            <a:picLocks noChangeAspect="1"/>
          </p:cNvPicPr>
          <p:nvPr/>
        </p:nvPicPr>
        <p:blipFill>
          <a:blip r:embed="rId23" cstate="print"/>
          <a:srcRect l="13044" r="15608"/>
          <a:stretch>
            <a:fillRect/>
          </a:stretch>
        </p:blipFill>
        <p:spPr>
          <a:xfrm>
            <a:off x="1268208" y="1000108"/>
            <a:ext cx="2357422" cy="2160000"/>
          </a:xfrm>
          <a:prstGeom prst="roundRect">
            <a:avLst>
              <a:gd name="adj" fmla="val 5334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141" name="Image 140" descr="2394677_48745666-4256-11e2-a04f-00151780182c_640x280.jpg"/>
          <p:cNvPicPr>
            <a:picLocks noChangeAspect="1"/>
          </p:cNvPicPr>
          <p:nvPr/>
        </p:nvPicPr>
        <p:blipFill>
          <a:blip r:embed="rId24" cstate="print"/>
          <a:srcRect l="30417" r="19973"/>
          <a:stretch>
            <a:fillRect/>
          </a:stretch>
        </p:blipFill>
        <p:spPr>
          <a:xfrm>
            <a:off x="1268208" y="1000108"/>
            <a:ext cx="2357421" cy="2160000"/>
          </a:xfrm>
          <a:prstGeom prst="roundRect">
            <a:avLst>
              <a:gd name="adj" fmla="val 5671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142" name="Image 141" descr="3138949420_1_2_IEx99epZ.jpg"/>
          <p:cNvPicPr>
            <a:picLocks noChangeAspect="1"/>
          </p:cNvPicPr>
          <p:nvPr/>
        </p:nvPicPr>
        <p:blipFill>
          <a:blip r:embed="rId25" cstate="print"/>
          <a:srcRect l="9572" r="10048"/>
          <a:stretch>
            <a:fillRect/>
          </a:stretch>
        </p:blipFill>
        <p:spPr>
          <a:xfrm>
            <a:off x="1268208" y="1000108"/>
            <a:ext cx="2357422" cy="2160000"/>
          </a:xfrm>
          <a:prstGeom prst="roundRect">
            <a:avLst>
              <a:gd name="adj" fmla="val 4759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143" name="Image 142" descr="201302150001.jpg"/>
          <p:cNvPicPr>
            <a:picLocks noChangeAspect="1"/>
          </p:cNvPicPr>
          <p:nvPr/>
        </p:nvPicPr>
        <p:blipFill>
          <a:blip r:embed="rId10" cstate="print"/>
          <a:srcRect l="5154" r="12378"/>
          <a:stretch>
            <a:fillRect/>
          </a:stretch>
        </p:blipFill>
        <p:spPr>
          <a:xfrm>
            <a:off x="1268208" y="1000108"/>
            <a:ext cx="2357421" cy="2160000"/>
          </a:xfrm>
          <a:prstGeom prst="roundRect">
            <a:avLst>
              <a:gd name="adj" fmla="val 6084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144" name="Image 143" descr="cb9d3b07.jpg"/>
          <p:cNvPicPr>
            <a:picLocks noChangeAspect="1"/>
          </p:cNvPicPr>
          <p:nvPr/>
        </p:nvPicPr>
        <p:blipFill>
          <a:blip r:embed="rId26" cstate="print"/>
          <a:srcRect l="19732" r="8919"/>
          <a:stretch>
            <a:fillRect/>
          </a:stretch>
        </p:blipFill>
        <p:spPr>
          <a:xfrm>
            <a:off x="1268208" y="1000108"/>
            <a:ext cx="2357422" cy="2160000"/>
          </a:xfrm>
          <a:prstGeom prst="roundRect">
            <a:avLst>
              <a:gd name="adj" fmla="val 5496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145" name="Image 144" descr="marie-andree-vip-blog-com-624109667380441.jpg"/>
          <p:cNvPicPr>
            <a:picLocks noChangeAspect="1"/>
          </p:cNvPicPr>
          <p:nvPr/>
        </p:nvPicPr>
        <p:blipFill>
          <a:blip r:embed="rId27" cstate="print"/>
          <a:srcRect l="10703" r="7441"/>
          <a:stretch>
            <a:fillRect/>
          </a:stretch>
        </p:blipFill>
        <p:spPr>
          <a:xfrm>
            <a:off x="1268208" y="1000108"/>
            <a:ext cx="2357454" cy="2160000"/>
          </a:xfrm>
          <a:prstGeom prst="roundRect">
            <a:avLst>
              <a:gd name="adj" fmla="val 6084"/>
            </a:avLst>
          </a:prstGeom>
          <a:ln w="76200">
            <a:solidFill>
              <a:schemeClr val="tx1">
                <a:lumMod val="85000"/>
                <a:lumOff val="15000"/>
              </a:schemeClr>
            </a:solidFill>
          </a:ln>
        </p:spPr>
      </p:pic>
      <p:sp>
        <p:nvSpPr>
          <p:cNvPr id="78" name="Rectangle à coins arrondis 77"/>
          <p:cNvSpPr/>
          <p:nvPr/>
        </p:nvSpPr>
        <p:spPr>
          <a:xfrm>
            <a:off x="6357950" y="1428736"/>
            <a:ext cx="2714612" cy="2357454"/>
          </a:xfrm>
          <a:prstGeom prst="roundRect">
            <a:avLst>
              <a:gd name="adj" fmla="val 5758"/>
            </a:avLst>
          </a:prstGeom>
          <a:blipFill>
            <a:blip r:embed="rId28" cstate="print"/>
            <a:stretch>
              <a:fillRect/>
            </a:stretch>
          </a:blipFill>
          <a:ln w="762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perspectiveLeft" fov="51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600" dirty="0" smtClean="0"/>
              <a:t/>
            </a:r>
            <a:br>
              <a:rPr lang="fr-FR" sz="1600" dirty="0" smtClean="0"/>
            </a:br>
            <a:endParaRPr lang="fr-FR" sz="1600" dirty="0" smtClean="0"/>
          </a:p>
        </p:txBody>
      </p:sp>
      <p:sp>
        <p:nvSpPr>
          <p:cNvPr id="116" name="Rectangle à coins arrondis 115"/>
          <p:cNvSpPr/>
          <p:nvPr/>
        </p:nvSpPr>
        <p:spPr>
          <a:xfrm>
            <a:off x="6357950" y="1428736"/>
            <a:ext cx="2714612" cy="2357454"/>
          </a:xfrm>
          <a:prstGeom prst="roundRect">
            <a:avLst>
              <a:gd name="adj" fmla="val 5758"/>
            </a:avLst>
          </a:prstGeom>
          <a:blipFill>
            <a:blip r:embed="rId28" cstate="print"/>
            <a:stretch>
              <a:fillRect/>
            </a:stretch>
          </a:blipFill>
          <a:ln w="762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perspectiveLeft" fov="51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Ceux qui sont de ma famille</a:t>
            </a:r>
            <a:br>
              <a:rPr lang="fr-FR" sz="1600" dirty="0" smtClean="0"/>
            </a:br>
            <a:r>
              <a:rPr lang="fr-FR" sz="1600" dirty="0" smtClean="0"/>
              <a:t>Ne sont pas tous du même sang.</a:t>
            </a:r>
            <a:br>
              <a:rPr lang="fr-FR" sz="1600" dirty="0" smtClean="0"/>
            </a:br>
            <a:r>
              <a:rPr lang="fr-FR" sz="1600" dirty="0" smtClean="0"/>
              <a:t>De sa Pologne aux Antilles,</a:t>
            </a:r>
            <a:br>
              <a:rPr lang="fr-FR" sz="1600" dirty="0" smtClean="0"/>
            </a:br>
            <a:r>
              <a:rPr lang="fr-FR" sz="1600" dirty="0" smtClean="0"/>
              <a:t>Mon père a fait pas mal d'enfants.</a:t>
            </a:r>
            <a:endParaRPr lang="fr-FR" sz="1600" dirty="0"/>
          </a:p>
        </p:txBody>
      </p:sp>
      <p:sp>
        <p:nvSpPr>
          <p:cNvPr id="117" name="Rectangle à coins arrondis 116"/>
          <p:cNvSpPr/>
          <p:nvPr/>
        </p:nvSpPr>
        <p:spPr>
          <a:xfrm>
            <a:off x="6357950" y="1428736"/>
            <a:ext cx="2714612" cy="2357454"/>
          </a:xfrm>
          <a:prstGeom prst="roundRect">
            <a:avLst>
              <a:gd name="adj" fmla="val 5758"/>
            </a:avLst>
          </a:prstGeom>
          <a:blipFill>
            <a:blip r:embed="rId28" cstate="print"/>
            <a:stretch>
              <a:fillRect/>
            </a:stretch>
          </a:blipFill>
          <a:ln w="762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perspectiveLeft" fov="51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Ceux qui sont de ma famille</a:t>
            </a:r>
            <a:br>
              <a:rPr lang="fr-FR" sz="1600" dirty="0" smtClean="0"/>
            </a:br>
            <a:r>
              <a:rPr lang="fr-FR" sz="1600" dirty="0" smtClean="0"/>
              <a:t>Ne sont pas nés sous le même toit.</a:t>
            </a:r>
            <a:br>
              <a:rPr lang="fr-FR" sz="1600" dirty="0" smtClean="0"/>
            </a:br>
            <a:r>
              <a:rPr lang="fr-FR" sz="1600" dirty="0" smtClean="0"/>
              <a:t>Mes frères et sœurs s'éparpillent,</a:t>
            </a:r>
            <a:br>
              <a:rPr lang="fr-FR" sz="1600" dirty="0" smtClean="0"/>
            </a:br>
            <a:r>
              <a:rPr lang="fr-FR" sz="1600" dirty="0" smtClean="0"/>
              <a:t>D'israéliennes en québécois.</a:t>
            </a:r>
            <a:endParaRPr lang="fr-FR" sz="1600" dirty="0"/>
          </a:p>
        </p:txBody>
      </p:sp>
      <p:sp>
        <p:nvSpPr>
          <p:cNvPr id="118" name="Rectangle à coins arrondis 117"/>
          <p:cNvSpPr/>
          <p:nvPr/>
        </p:nvSpPr>
        <p:spPr>
          <a:xfrm>
            <a:off x="6357950" y="1428736"/>
            <a:ext cx="2714612" cy="2357454"/>
          </a:xfrm>
          <a:prstGeom prst="roundRect">
            <a:avLst>
              <a:gd name="adj" fmla="val 5758"/>
            </a:avLst>
          </a:prstGeom>
          <a:blipFill>
            <a:blip r:embed="rId28" cstate="print"/>
            <a:stretch>
              <a:fillRect/>
            </a:stretch>
          </a:blipFill>
          <a:ln w="762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perspectiveLeft" fov="51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Deux cousines à  Saïgon,</a:t>
            </a:r>
            <a:br>
              <a:rPr lang="fr-FR" sz="1600" dirty="0" smtClean="0"/>
            </a:br>
            <a:r>
              <a:rPr lang="fr-FR" sz="1600" dirty="0" smtClean="0"/>
              <a:t>Quatre filles, deux garçons,</a:t>
            </a:r>
            <a:br>
              <a:rPr lang="fr-FR" sz="1600" dirty="0" smtClean="0"/>
            </a:br>
            <a:r>
              <a:rPr lang="fr-FR" sz="1600" dirty="0" smtClean="0"/>
              <a:t>Un pianiste à  Rochester,</a:t>
            </a:r>
            <a:br>
              <a:rPr lang="fr-FR" sz="1600" dirty="0" smtClean="0"/>
            </a:br>
            <a:r>
              <a:rPr lang="fr-FR" sz="1600" dirty="0" smtClean="0"/>
              <a:t>Et la moitié d'un frère.</a:t>
            </a:r>
            <a:endParaRPr lang="fr-FR" sz="1600" dirty="0"/>
          </a:p>
        </p:txBody>
      </p:sp>
      <p:sp>
        <p:nvSpPr>
          <p:cNvPr id="119" name="Rectangle à coins arrondis 118"/>
          <p:cNvSpPr/>
          <p:nvPr/>
        </p:nvSpPr>
        <p:spPr>
          <a:xfrm>
            <a:off x="6357950" y="1428736"/>
            <a:ext cx="2714612" cy="2357454"/>
          </a:xfrm>
          <a:prstGeom prst="roundRect">
            <a:avLst>
              <a:gd name="adj" fmla="val 5758"/>
            </a:avLst>
          </a:prstGeom>
          <a:blipFill>
            <a:blip r:embed="rId28" cstate="print"/>
            <a:stretch>
              <a:fillRect/>
            </a:stretch>
          </a:blipFill>
          <a:ln w="762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perspectiveLeft" fov="51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A thousand years around the earth,</a:t>
            </a:r>
            <a:br>
              <a:rPr lang="fr-FR" sz="1600" dirty="0" smtClean="0"/>
            </a:br>
            <a:r>
              <a:rPr lang="fr-FR" sz="1600" dirty="0" smtClean="0"/>
              <a:t>A thousand sisters and brothers.</a:t>
            </a:r>
            <a:endParaRPr lang="fr-FR" sz="1600" dirty="0"/>
          </a:p>
        </p:txBody>
      </p:sp>
      <p:sp>
        <p:nvSpPr>
          <p:cNvPr id="120" name="Rectangle à coins arrondis 119"/>
          <p:cNvSpPr/>
          <p:nvPr/>
        </p:nvSpPr>
        <p:spPr>
          <a:xfrm>
            <a:off x="6357950" y="1428736"/>
            <a:ext cx="2714612" cy="2357454"/>
          </a:xfrm>
          <a:prstGeom prst="roundRect">
            <a:avLst>
              <a:gd name="adj" fmla="val 5758"/>
            </a:avLst>
          </a:prstGeom>
          <a:blipFill>
            <a:blip r:embed="rId28" cstate="print"/>
            <a:stretch>
              <a:fillRect/>
            </a:stretch>
          </a:blipFill>
          <a:ln w="762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perspectiveLeft" fov="51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Les couleurs de ma famille</a:t>
            </a:r>
            <a:br>
              <a:rPr lang="fr-FR" sz="1600" dirty="0" smtClean="0"/>
            </a:br>
            <a:r>
              <a:rPr lang="fr-FR" sz="1600" dirty="0" smtClean="0"/>
              <a:t>Ne sont pas toutes du même blanc,</a:t>
            </a:r>
            <a:br>
              <a:rPr lang="fr-FR" sz="1600" dirty="0" smtClean="0"/>
            </a:br>
            <a:r>
              <a:rPr lang="fr-FR" sz="1600" dirty="0" smtClean="0"/>
              <a:t>D'Amazonie à  Manille,</a:t>
            </a:r>
            <a:br>
              <a:rPr lang="fr-FR" sz="1600" dirty="0" smtClean="0"/>
            </a:br>
            <a:r>
              <a:rPr lang="fr-FR" sz="1600" dirty="0" smtClean="0"/>
              <a:t>Et du Behring à  Magellan...</a:t>
            </a:r>
            <a:endParaRPr lang="fr-FR" sz="1600" dirty="0"/>
          </a:p>
        </p:txBody>
      </p:sp>
      <p:sp>
        <p:nvSpPr>
          <p:cNvPr id="121" name="Rectangle à coins arrondis 120"/>
          <p:cNvSpPr/>
          <p:nvPr/>
        </p:nvSpPr>
        <p:spPr>
          <a:xfrm>
            <a:off x="6357950" y="1428736"/>
            <a:ext cx="2714612" cy="2357454"/>
          </a:xfrm>
          <a:prstGeom prst="roundRect">
            <a:avLst>
              <a:gd name="adj" fmla="val 5758"/>
            </a:avLst>
          </a:prstGeom>
          <a:blipFill>
            <a:blip r:embed="rId28" cstate="print"/>
            <a:stretch>
              <a:fillRect/>
            </a:stretch>
          </a:blipFill>
          <a:ln w="762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perspectiveLeft" fov="51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Ceux qui sont de ma famille</a:t>
            </a:r>
            <a:br>
              <a:rPr lang="fr-FR" sz="1600" dirty="0" smtClean="0"/>
            </a:br>
            <a:r>
              <a:rPr lang="fr-FR" sz="1600" dirty="0" smtClean="0"/>
              <a:t>Ne croient jamais en un seul Dieu,</a:t>
            </a:r>
            <a:br>
              <a:rPr lang="fr-FR" sz="1600" dirty="0" smtClean="0"/>
            </a:br>
            <a:r>
              <a:rPr lang="fr-FR" sz="1600" dirty="0" smtClean="0"/>
              <a:t>Pourtant nous finirons argile</a:t>
            </a:r>
            <a:br>
              <a:rPr lang="fr-FR" sz="1600" dirty="0" smtClean="0"/>
            </a:br>
            <a:r>
              <a:rPr lang="fr-FR" sz="1600" dirty="0" smtClean="0"/>
              <a:t>Au rendez-vous des bienheureux.</a:t>
            </a:r>
            <a:endParaRPr lang="fr-FR" sz="1600" dirty="0"/>
          </a:p>
        </p:txBody>
      </p:sp>
      <p:sp>
        <p:nvSpPr>
          <p:cNvPr id="122" name="Rectangle à coins arrondis 121"/>
          <p:cNvSpPr/>
          <p:nvPr/>
        </p:nvSpPr>
        <p:spPr>
          <a:xfrm>
            <a:off x="6357950" y="1428736"/>
            <a:ext cx="2714612" cy="2357454"/>
          </a:xfrm>
          <a:prstGeom prst="roundRect">
            <a:avLst>
              <a:gd name="adj" fmla="val 5758"/>
            </a:avLst>
          </a:prstGeom>
          <a:blipFill>
            <a:blip r:embed="rId28" cstate="print"/>
            <a:stretch>
              <a:fillRect/>
            </a:stretch>
          </a:blipFill>
          <a:ln w="762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perspectiveLeft" fov="51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Deux cousines à  Saïgon,</a:t>
            </a:r>
            <a:br>
              <a:rPr lang="fr-FR" sz="1600" dirty="0" smtClean="0"/>
            </a:br>
            <a:r>
              <a:rPr lang="fr-FR" sz="1600" dirty="0" smtClean="0"/>
              <a:t>Quatre filles, deux garçons,</a:t>
            </a:r>
            <a:br>
              <a:rPr lang="fr-FR" sz="1600" dirty="0" smtClean="0"/>
            </a:br>
            <a:r>
              <a:rPr lang="fr-FR" sz="1600" dirty="0" smtClean="0"/>
              <a:t>Un pianiste à  Rochester,</a:t>
            </a:r>
            <a:br>
              <a:rPr lang="fr-FR" sz="1600" dirty="0" smtClean="0"/>
            </a:br>
            <a:r>
              <a:rPr lang="fr-FR" sz="1600" dirty="0" smtClean="0"/>
              <a:t>Et la moitié d'un frère.</a:t>
            </a:r>
            <a:endParaRPr lang="fr-FR" sz="1600" dirty="0"/>
          </a:p>
        </p:txBody>
      </p:sp>
      <p:sp>
        <p:nvSpPr>
          <p:cNvPr id="123" name="Rectangle à coins arrondis 122"/>
          <p:cNvSpPr/>
          <p:nvPr/>
        </p:nvSpPr>
        <p:spPr>
          <a:xfrm>
            <a:off x="6357950" y="1428736"/>
            <a:ext cx="2714612" cy="2357454"/>
          </a:xfrm>
          <a:prstGeom prst="roundRect">
            <a:avLst>
              <a:gd name="adj" fmla="val 5758"/>
            </a:avLst>
          </a:prstGeom>
          <a:blipFill>
            <a:blip r:embed="rId28" cstate="print"/>
            <a:stretch>
              <a:fillRect/>
            </a:stretch>
          </a:blipFill>
          <a:ln w="762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perspectiveLeft" fov="51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A thousand years around the earth,</a:t>
            </a:r>
            <a:br>
              <a:rPr lang="fr-FR" sz="1600" dirty="0" smtClean="0"/>
            </a:br>
            <a:r>
              <a:rPr lang="fr-FR" sz="1600" dirty="0" smtClean="0"/>
              <a:t>A thousand sisters and brothers. </a:t>
            </a:r>
            <a:endParaRPr lang="fr-FR" sz="1600" dirty="0"/>
          </a:p>
        </p:txBody>
      </p:sp>
      <p:sp>
        <p:nvSpPr>
          <p:cNvPr id="124" name="Rectangle à coins arrondis 123"/>
          <p:cNvSpPr/>
          <p:nvPr/>
        </p:nvSpPr>
        <p:spPr>
          <a:xfrm>
            <a:off x="6357950" y="1428736"/>
            <a:ext cx="2714612" cy="2357454"/>
          </a:xfrm>
          <a:prstGeom prst="roundRect">
            <a:avLst>
              <a:gd name="adj" fmla="val 5758"/>
            </a:avLst>
          </a:prstGeom>
          <a:blipFill>
            <a:blip r:embed="rId28" cstate="print"/>
            <a:stretch>
              <a:fillRect/>
            </a:stretch>
          </a:blipFill>
          <a:ln w="762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perspectiveLeft" fov="51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Mais si j'avais pu choisir l'endroit</a:t>
            </a:r>
            <a:br>
              <a:rPr lang="fr-FR" sz="1600" dirty="0" smtClean="0"/>
            </a:br>
            <a:r>
              <a:rPr lang="fr-FR" sz="1600" dirty="0" smtClean="0"/>
              <a:t>De ma naissance de ma vie d'homme,</a:t>
            </a:r>
            <a:br>
              <a:rPr lang="fr-FR" sz="1600" dirty="0" smtClean="0"/>
            </a:br>
            <a:r>
              <a:rPr lang="fr-FR" sz="1600" dirty="0" smtClean="0"/>
              <a:t>J'aurais sûrement aimé qu'il soit</a:t>
            </a:r>
            <a:br>
              <a:rPr lang="fr-FR" sz="1600" dirty="0" smtClean="0"/>
            </a:br>
            <a:r>
              <a:rPr lang="fr-FR" sz="1600" dirty="0" smtClean="0"/>
              <a:t>Sous les remparts de Carcassonne.</a:t>
            </a:r>
            <a:endParaRPr lang="fr-FR" sz="1600" dirty="0"/>
          </a:p>
        </p:txBody>
      </p:sp>
      <p:sp>
        <p:nvSpPr>
          <p:cNvPr id="125" name="Rectangle à coins arrondis 124"/>
          <p:cNvSpPr/>
          <p:nvPr/>
        </p:nvSpPr>
        <p:spPr>
          <a:xfrm>
            <a:off x="6357950" y="1428736"/>
            <a:ext cx="2714612" cy="2357454"/>
          </a:xfrm>
          <a:prstGeom prst="roundRect">
            <a:avLst>
              <a:gd name="adj" fmla="val 5758"/>
            </a:avLst>
          </a:prstGeom>
          <a:blipFill>
            <a:blip r:embed="rId28" cstate="print"/>
            <a:stretch>
              <a:fillRect/>
            </a:stretch>
          </a:blipFill>
          <a:ln w="762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perspectiveLeft" fov="51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J'ai le sang violent de leurs femmes,</a:t>
            </a:r>
            <a:br>
              <a:rPr lang="fr-FR" sz="1600" dirty="0" smtClean="0"/>
            </a:br>
            <a:r>
              <a:rPr lang="fr-FR" sz="1600" dirty="0" smtClean="0"/>
              <a:t>J'ai dans l'Hérault la tramontane.</a:t>
            </a:r>
          </a:p>
          <a:p>
            <a:pPr algn="ctr"/>
            <a:r>
              <a:rPr lang="fr-FR" sz="1600" dirty="0" smtClean="0"/>
              <a:t> Deux cousines à  Saïgon,</a:t>
            </a:r>
            <a:br>
              <a:rPr lang="fr-FR" sz="1600" dirty="0" smtClean="0"/>
            </a:br>
            <a:r>
              <a:rPr lang="fr-FR" sz="1600" dirty="0" smtClean="0"/>
              <a:t>Quatre filles, deux garçons,</a:t>
            </a:r>
            <a:br>
              <a:rPr lang="fr-FR" sz="1600" dirty="0" smtClean="0"/>
            </a:br>
            <a:endParaRPr lang="fr-FR" sz="1600" dirty="0" smtClean="0"/>
          </a:p>
          <a:p>
            <a:pPr algn="ctr"/>
            <a:endParaRPr lang="fr-FR" sz="1600" dirty="0"/>
          </a:p>
        </p:txBody>
      </p:sp>
      <p:sp>
        <p:nvSpPr>
          <p:cNvPr id="126" name="Rectangle à coins arrondis 125"/>
          <p:cNvSpPr/>
          <p:nvPr/>
        </p:nvSpPr>
        <p:spPr>
          <a:xfrm>
            <a:off x="6357950" y="1428736"/>
            <a:ext cx="2714612" cy="2357454"/>
          </a:xfrm>
          <a:prstGeom prst="roundRect">
            <a:avLst>
              <a:gd name="adj" fmla="val 5758"/>
            </a:avLst>
          </a:prstGeom>
          <a:blipFill>
            <a:blip r:embed="rId28" cstate="print"/>
            <a:stretch>
              <a:fillRect/>
            </a:stretch>
          </a:blipFill>
          <a:ln w="762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perspectiveLeft" fov="51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600" dirty="0" smtClean="0"/>
              <a:t>J'ai le sang violent de leurs femmes,</a:t>
            </a:r>
            <a:br>
              <a:rPr lang="fr-FR" sz="1600" dirty="0" smtClean="0"/>
            </a:br>
            <a:r>
              <a:rPr lang="fr-FR" sz="1600" dirty="0" smtClean="0"/>
              <a:t>J'ai dans l'Hérault la tramontane.</a:t>
            </a:r>
          </a:p>
          <a:p>
            <a:r>
              <a:rPr lang="fr-FR" sz="1600" dirty="0" smtClean="0"/>
              <a:t> Deux cousines à  Saïgon,</a:t>
            </a:r>
            <a:br>
              <a:rPr lang="fr-FR" sz="1600" dirty="0" smtClean="0"/>
            </a:br>
            <a:r>
              <a:rPr lang="fr-FR" sz="1600" dirty="0" smtClean="0"/>
              <a:t>Quatre filles, deux garçons,</a:t>
            </a:r>
            <a:br>
              <a:rPr lang="fr-FR" sz="1600" dirty="0" smtClean="0"/>
            </a:br>
            <a:endParaRPr lang="fr-FR" sz="1600" dirty="0" smtClean="0"/>
          </a:p>
        </p:txBody>
      </p:sp>
      <p:pic>
        <p:nvPicPr>
          <p:cNvPr id="80" name="Image 79" descr="92430682.jpg">
            <a:hlinkClick r:id="rId29" action="ppaction://hlinksldjump"/>
          </p:cNvPr>
          <p:cNvPicPr>
            <a:picLocks noChangeAspect="1"/>
          </p:cNvPicPr>
          <p:nvPr/>
        </p:nvPicPr>
        <p:blipFill>
          <a:blip r:embed="rId30" cstate="print"/>
          <a:stretch>
            <a:fillRect/>
          </a:stretch>
        </p:blipFill>
        <p:spPr>
          <a:xfrm>
            <a:off x="6286512" y="4748784"/>
            <a:ext cx="1267968" cy="2109216"/>
          </a:xfrm>
          <a:prstGeom prst="rect">
            <a:avLst/>
          </a:prstGeom>
        </p:spPr>
      </p:pic>
      <p:pic>
        <p:nvPicPr>
          <p:cNvPr id="79" name="Image 78" descr="Image2.png"/>
          <p:cNvPicPr>
            <a:picLocks noChangeAspect="1"/>
          </p:cNvPicPr>
          <p:nvPr/>
        </p:nvPicPr>
        <p:blipFill>
          <a:blip r:embed="rId31" cstate="print"/>
          <a:stretch>
            <a:fillRect/>
          </a:stretch>
        </p:blipFill>
        <p:spPr>
          <a:xfrm>
            <a:off x="3786181" y="3143248"/>
            <a:ext cx="1685093" cy="1222014"/>
          </a:xfrm>
          <a:prstGeom prst="rect">
            <a:avLst/>
          </a:prstGeom>
        </p:spPr>
      </p:pic>
      <p:pic>
        <p:nvPicPr>
          <p:cNvPr id="81" name="Image 80" descr="Image8.png"/>
          <p:cNvPicPr>
            <a:picLocks noChangeAspect="1"/>
          </p:cNvPicPr>
          <p:nvPr/>
        </p:nvPicPr>
        <p:blipFill>
          <a:blip r:embed="rId32" cstate="print"/>
          <a:stretch>
            <a:fillRect/>
          </a:stretch>
        </p:blipFill>
        <p:spPr>
          <a:xfrm>
            <a:off x="5143504" y="1792448"/>
            <a:ext cx="1071570" cy="2391188"/>
          </a:xfrm>
          <a:prstGeom prst="rect">
            <a:avLst/>
          </a:prstGeom>
        </p:spPr>
      </p:pic>
      <p:sp>
        <p:nvSpPr>
          <p:cNvPr id="82" name="Forme libre 81"/>
          <p:cNvSpPr/>
          <p:nvPr/>
        </p:nvSpPr>
        <p:spPr>
          <a:xfrm>
            <a:off x="4071934" y="4214818"/>
            <a:ext cx="1000132" cy="1250388"/>
          </a:xfrm>
          <a:custGeom>
            <a:avLst/>
            <a:gdLst>
              <a:gd name="connsiteX0" fmla="*/ 715433 w 5492750"/>
              <a:gd name="connsiteY0" fmla="*/ 3964517 h 6036734"/>
              <a:gd name="connsiteX1" fmla="*/ 182033 w 5492750"/>
              <a:gd name="connsiteY1" fmla="*/ 3380317 h 6036734"/>
              <a:gd name="connsiteX2" fmla="*/ 55033 w 5492750"/>
              <a:gd name="connsiteY2" fmla="*/ 2224617 h 6036734"/>
              <a:gd name="connsiteX3" fmla="*/ 232833 w 5492750"/>
              <a:gd name="connsiteY3" fmla="*/ 1843617 h 6036734"/>
              <a:gd name="connsiteX4" fmla="*/ 220133 w 5492750"/>
              <a:gd name="connsiteY4" fmla="*/ 1830917 h 6036734"/>
              <a:gd name="connsiteX5" fmla="*/ 80433 w 5492750"/>
              <a:gd name="connsiteY5" fmla="*/ 1272117 h 6036734"/>
              <a:gd name="connsiteX6" fmla="*/ 42333 w 5492750"/>
              <a:gd name="connsiteY6" fmla="*/ 954617 h 6036734"/>
              <a:gd name="connsiteX7" fmla="*/ 182033 w 5492750"/>
              <a:gd name="connsiteY7" fmla="*/ 789517 h 6036734"/>
              <a:gd name="connsiteX8" fmla="*/ 220133 w 5492750"/>
              <a:gd name="connsiteY8" fmla="*/ 472017 h 6036734"/>
              <a:gd name="connsiteX9" fmla="*/ 410633 w 5492750"/>
              <a:gd name="connsiteY9" fmla="*/ 281517 h 6036734"/>
              <a:gd name="connsiteX10" fmla="*/ 715433 w 5492750"/>
              <a:gd name="connsiteY10" fmla="*/ 243417 h 6036734"/>
              <a:gd name="connsiteX11" fmla="*/ 1071033 w 5492750"/>
              <a:gd name="connsiteY11" fmla="*/ 395817 h 6036734"/>
              <a:gd name="connsiteX12" fmla="*/ 1325033 w 5492750"/>
              <a:gd name="connsiteY12" fmla="*/ 586317 h 6036734"/>
              <a:gd name="connsiteX13" fmla="*/ 1388533 w 5492750"/>
              <a:gd name="connsiteY13" fmla="*/ 675217 h 6036734"/>
              <a:gd name="connsiteX14" fmla="*/ 1655233 w 5492750"/>
              <a:gd name="connsiteY14" fmla="*/ 649817 h 6036734"/>
              <a:gd name="connsiteX15" fmla="*/ 2023533 w 5492750"/>
              <a:gd name="connsiteY15" fmla="*/ 726017 h 6036734"/>
              <a:gd name="connsiteX16" fmla="*/ 2125133 w 5492750"/>
              <a:gd name="connsiteY16" fmla="*/ 624417 h 6036734"/>
              <a:gd name="connsiteX17" fmla="*/ 2404533 w 5492750"/>
              <a:gd name="connsiteY17" fmla="*/ 624417 h 6036734"/>
              <a:gd name="connsiteX18" fmla="*/ 2493433 w 5492750"/>
              <a:gd name="connsiteY18" fmla="*/ 497417 h 6036734"/>
              <a:gd name="connsiteX19" fmla="*/ 2798233 w 5492750"/>
              <a:gd name="connsiteY19" fmla="*/ 179917 h 6036734"/>
              <a:gd name="connsiteX20" fmla="*/ 3306233 w 5492750"/>
              <a:gd name="connsiteY20" fmla="*/ 40217 h 6036734"/>
              <a:gd name="connsiteX21" fmla="*/ 4106333 w 5492750"/>
              <a:gd name="connsiteY21" fmla="*/ 14817 h 6036734"/>
              <a:gd name="connsiteX22" fmla="*/ 4931833 w 5492750"/>
              <a:gd name="connsiteY22" fmla="*/ 129117 h 6036734"/>
              <a:gd name="connsiteX23" fmla="*/ 5160433 w 5492750"/>
              <a:gd name="connsiteY23" fmla="*/ 268817 h 6036734"/>
              <a:gd name="connsiteX24" fmla="*/ 5287433 w 5492750"/>
              <a:gd name="connsiteY24" fmla="*/ 472017 h 6036734"/>
              <a:gd name="connsiteX25" fmla="*/ 5274733 w 5492750"/>
              <a:gd name="connsiteY25" fmla="*/ 624417 h 6036734"/>
              <a:gd name="connsiteX26" fmla="*/ 5376333 w 5492750"/>
              <a:gd name="connsiteY26" fmla="*/ 827617 h 6036734"/>
              <a:gd name="connsiteX27" fmla="*/ 5350933 w 5492750"/>
              <a:gd name="connsiteY27" fmla="*/ 1513417 h 6036734"/>
              <a:gd name="connsiteX28" fmla="*/ 5287433 w 5492750"/>
              <a:gd name="connsiteY28" fmla="*/ 2059517 h 6036734"/>
              <a:gd name="connsiteX29" fmla="*/ 5274733 w 5492750"/>
              <a:gd name="connsiteY29" fmla="*/ 2732617 h 6036734"/>
              <a:gd name="connsiteX30" fmla="*/ 5325533 w 5492750"/>
              <a:gd name="connsiteY30" fmla="*/ 2948517 h 6036734"/>
              <a:gd name="connsiteX31" fmla="*/ 5312833 w 5492750"/>
              <a:gd name="connsiteY31" fmla="*/ 3202517 h 6036734"/>
              <a:gd name="connsiteX32" fmla="*/ 5490633 w 5492750"/>
              <a:gd name="connsiteY32" fmla="*/ 3494617 h 6036734"/>
              <a:gd name="connsiteX33" fmla="*/ 5325533 w 5492750"/>
              <a:gd name="connsiteY33" fmla="*/ 4243917 h 6036734"/>
              <a:gd name="connsiteX34" fmla="*/ 5312833 w 5492750"/>
              <a:gd name="connsiteY34" fmla="*/ 4485217 h 6036734"/>
              <a:gd name="connsiteX35" fmla="*/ 5160433 w 5492750"/>
              <a:gd name="connsiteY35" fmla="*/ 4751917 h 6036734"/>
              <a:gd name="connsiteX36" fmla="*/ 4906433 w 5492750"/>
              <a:gd name="connsiteY36" fmla="*/ 4726517 h 6036734"/>
              <a:gd name="connsiteX37" fmla="*/ 4842933 w 5492750"/>
              <a:gd name="connsiteY37" fmla="*/ 4586817 h 6036734"/>
              <a:gd name="connsiteX38" fmla="*/ 4703233 w 5492750"/>
              <a:gd name="connsiteY38" fmla="*/ 4624917 h 6036734"/>
              <a:gd name="connsiteX39" fmla="*/ 4538133 w 5492750"/>
              <a:gd name="connsiteY39" fmla="*/ 4599517 h 6036734"/>
              <a:gd name="connsiteX40" fmla="*/ 4487333 w 5492750"/>
              <a:gd name="connsiteY40" fmla="*/ 4485217 h 6036734"/>
              <a:gd name="connsiteX41" fmla="*/ 4411133 w 5492750"/>
              <a:gd name="connsiteY41" fmla="*/ 4536017 h 6036734"/>
              <a:gd name="connsiteX42" fmla="*/ 4347633 w 5492750"/>
              <a:gd name="connsiteY42" fmla="*/ 4472517 h 6036734"/>
              <a:gd name="connsiteX43" fmla="*/ 4436533 w 5492750"/>
              <a:gd name="connsiteY43" fmla="*/ 4383617 h 6036734"/>
              <a:gd name="connsiteX44" fmla="*/ 4436533 w 5492750"/>
              <a:gd name="connsiteY44" fmla="*/ 4307417 h 6036734"/>
              <a:gd name="connsiteX45" fmla="*/ 4322233 w 5492750"/>
              <a:gd name="connsiteY45" fmla="*/ 4269317 h 6036734"/>
              <a:gd name="connsiteX46" fmla="*/ 4309533 w 5492750"/>
              <a:gd name="connsiteY46" fmla="*/ 4116917 h 6036734"/>
              <a:gd name="connsiteX47" fmla="*/ 4449233 w 5492750"/>
              <a:gd name="connsiteY47" fmla="*/ 4205817 h 6036734"/>
              <a:gd name="connsiteX48" fmla="*/ 4639733 w 5492750"/>
              <a:gd name="connsiteY48" fmla="*/ 4142317 h 6036734"/>
              <a:gd name="connsiteX49" fmla="*/ 4601633 w 5492750"/>
              <a:gd name="connsiteY49" fmla="*/ 3812117 h 6036734"/>
              <a:gd name="connsiteX50" fmla="*/ 4728633 w 5492750"/>
              <a:gd name="connsiteY50" fmla="*/ 3469217 h 6036734"/>
              <a:gd name="connsiteX51" fmla="*/ 4512733 w 5492750"/>
              <a:gd name="connsiteY51" fmla="*/ 3151717 h 6036734"/>
              <a:gd name="connsiteX52" fmla="*/ 4347633 w 5492750"/>
              <a:gd name="connsiteY52" fmla="*/ 2719917 h 6036734"/>
              <a:gd name="connsiteX53" fmla="*/ 4233333 w 5492750"/>
              <a:gd name="connsiteY53" fmla="*/ 2491317 h 6036734"/>
              <a:gd name="connsiteX54" fmla="*/ 3890433 w 5492750"/>
              <a:gd name="connsiteY54" fmla="*/ 2732617 h 6036734"/>
              <a:gd name="connsiteX55" fmla="*/ 3966633 w 5492750"/>
              <a:gd name="connsiteY55" fmla="*/ 3024717 h 6036734"/>
              <a:gd name="connsiteX56" fmla="*/ 3865033 w 5492750"/>
              <a:gd name="connsiteY56" fmla="*/ 3469217 h 6036734"/>
              <a:gd name="connsiteX57" fmla="*/ 3699933 w 5492750"/>
              <a:gd name="connsiteY57" fmla="*/ 3494617 h 6036734"/>
              <a:gd name="connsiteX58" fmla="*/ 3649133 w 5492750"/>
              <a:gd name="connsiteY58" fmla="*/ 3647017 h 6036734"/>
              <a:gd name="connsiteX59" fmla="*/ 3534833 w 5492750"/>
              <a:gd name="connsiteY59" fmla="*/ 3862917 h 6036734"/>
              <a:gd name="connsiteX60" fmla="*/ 3484033 w 5492750"/>
              <a:gd name="connsiteY60" fmla="*/ 4078817 h 6036734"/>
              <a:gd name="connsiteX61" fmla="*/ 3293533 w 5492750"/>
              <a:gd name="connsiteY61" fmla="*/ 4167717 h 6036734"/>
              <a:gd name="connsiteX62" fmla="*/ 3191933 w 5492750"/>
              <a:gd name="connsiteY62" fmla="*/ 4066117 h 6036734"/>
              <a:gd name="connsiteX63" fmla="*/ 2899833 w 5492750"/>
              <a:gd name="connsiteY63" fmla="*/ 4116917 h 6036734"/>
              <a:gd name="connsiteX64" fmla="*/ 2849033 w 5492750"/>
              <a:gd name="connsiteY64" fmla="*/ 4256617 h 6036734"/>
              <a:gd name="connsiteX65" fmla="*/ 2912533 w 5492750"/>
              <a:gd name="connsiteY65" fmla="*/ 4434417 h 6036734"/>
              <a:gd name="connsiteX66" fmla="*/ 3052233 w 5492750"/>
              <a:gd name="connsiteY66" fmla="*/ 4510617 h 6036734"/>
              <a:gd name="connsiteX67" fmla="*/ 2937933 w 5492750"/>
              <a:gd name="connsiteY67" fmla="*/ 4713817 h 6036734"/>
              <a:gd name="connsiteX68" fmla="*/ 2963333 w 5492750"/>
              <a:gd name="connsiteY68" fmla="*/ 4828117 h 6036734"/>
              <a:gd name="connsiteX69" fmla="*/ 3064933 w 5492750"/>
              <a:gd name="connsiteY69" fmla="*/ 4904317 h 6036734"/>
              <a:gd name="connsiteX70" fmla="*/ 2912533 w 5492750"/>
              <a:gd name="connsiteY70" fmla="*/ 5361517 h 6036734"/>
              <a:gd name="connsiteX71" fmla="*/ 2849033 w 5492750"/>
              <a:gd name="connsiteY71" fmla="*/ 5488517 h 6036734"/>
              <a:gd name="connsiteX72" fmla="*/ 2887133 w 5492750"/>
              <a:gd name="connsiteY72" fmla="*/ 5552017 h 6036734"/>
              <a:gd name="connsiteX73" fmla="*/ 2734733 w 5492750"/>
              <a:gd name="connsiteY73" fmla="*/ 5640917 h 6036734"/>
              <a:gd name="connsiteX74" fmla="*/ 2760133 w 5492750"/>
              <a:gd name="connsiteY74" fmla="*/ 5920317 h 6036734"/>
              <a:gd name="connsiteX75" fmla="*/ 2595033 w 5492750"/>
              <a:gd name="connsiteY75" fmla="*/ 5958417 h 6036734"/>
              <a:gd name="connsiteX76" fmla="*/ 2480733 w 5492750"/>
              <a:gd name="connsiteY76" fmla="*/ 5971117 h 6036734"/>
              <a:gd name="connsiteX77" fmla="*/ 2391833 w 5492750"/>
              <a:gd name="connsiteY77" fmla="*/ 6034617 h 6036734"/>
              <a:gd name="connsiteX78" fmla="*/ 2239433 w 5492750"/>
              <a:gd name="connsiteY78" fmla="*/ 5983817 h 6036734"/>
              <a:gd name="connsiteX79" fmla="*/ 1934633 w 5492750"/>
              <a:gd name="connsiteY79" fmla="*/ 5907617 h 6036734"/>
              <a:gd name="connsiteX80" fmla="*/ 1794933 w 5492750"/>
              <a:gd name="connsiteY80" fmla="*/ 5856817 h 6036734"/>
              <a:gd name="connsiteX81" fmla="*/ 1744133 w 5492750"/>
              <a:gd name="connsiteY81" fmla="*/ 5729817 h 6036734"/>
              <a:gd name="connsiteX82" fmla="*/ 1731433 w 5492750"/>
              <a:gd name="connsiteY82" fmla="*/ 5628217 h 6036734"/>
              <a:gd name="connsiteX83" fmla="*/ 1947333 w 5492750"/>
              <a:gd name="connsiteY83" fmla="*/ 5501217 h 6036734"/>
              <a:gd name="connsiteX84" fmla="*/ 1896533 w 5492750"/>
              <a:gd name="connsiteY84" fmla="*/ 5310717 h 6036734"/>
              <a:gd name="connsiteX85" fmla="*/ 2023533 w 5492750"/>
              <a:gd name="connsiteY85" fmla="*/ 5005917 h 6036734"/>
              <a:gd name="connsiteX86" fmla="*/ 1972733 w 5492750"/>
              <a:gd name="connsiteY86" fmla="*/ 4751917 h 6036734"/>
              <a:gd name="connsiteX87" fmla="*/ 1921933 w 5492750"/>
              <a:gd name="connsiteY87" fmla="*/ 4650317 h 6036734"/>
              <a:gd name="connsiteX88" fmla="*/ 1896533 w 5492750"/>
              <a:gd name="connsiteY88" fmla="*/ 4586817 h 6036734"/>
              <a:gd name="connsiteX89" fmla="*/ 1718733 w 5492750"/>
              <a:gd name="connsiteY89" fmla="*/ 4663017 h 6036734"/>
              <a:gd name="connsiteX90" fmla="*/ 1756833 w 5492750"/>
              <a:gd name="connsiteY90" fmla="*/ 4472517 h 6036734"/>
              <a:gd name="connsiteX91" fmla="*/ 1871133 w 5492750"/>
              <a:gd name="connsiteY91" fmla="*/ 4370917 h 6036734"/>
              <a:gd name="connsiteX92" fmla="*/ 1642533 w 5492750"/>
              <a:gd name="connsiteY92" fmla="*/ 4472517 h 6036734"/>
              <a:gd name="connsiteX93" fmla="*/ 1579033 w 5492750"/>
              <a:gd name="connsiteY93" fmla="*/ 4726517 h 6036734"/>
              <a:gd name="connsiteX94" fmla="*/ 1452033 w 5492750"/>
              <a:gd name="connsiteY94" fmla="*/ 4929717 h 6036734"/>
              <a:gd name="connsiteX95" fmla="*/ 1388533 w 5492750"/>
              <a:gd name="connsiteY95" fmla="*/ 5018617 h 6036734"/>
              <a:gd name="connsiteX96" fmla="*/ 1210733 w 5492750"/>
              <a:gd name="connsiteY96" fmla="*/ 5056717 h 6036734"/>
              <a:gd name="connsiteX97" fmla="*/ 1185333 w 5492750"/>
              <a:gd name="connsiteY97" fmla="*/ 5107517 h 6036734"/>
              <a:gd name="connsiteX98" fmla="*/ 1134533 w 5492750"/>
              <a:gd name="connsiteY98" fmla="*/ 5221817 h 6036734"/>
              <a:gd name="connsiteX99" fmla="*/ 1020233 w 5492750"/>
              <a:gd name="connsiteY99" fmla="*/ 5158317 h 6036734"/>
              <a:gd name="connsiteX100" fmla="*/ 969433 w 5492750"/>
              <a:gd name="connsiteY100" fmla="*/ 5285317 h 6036734"/>
              <a:gd name="connsiteX101" fmla="*/ 690033 w 5492750"/>
              <a:gd name="connsiteY101" fmla="*/ 5386917 h 6036734"/>
              <a:gd name="connsiteX102" fmla="*/ 220133 w 5492750"/>
              <a:gd name="connsiteY102" fmla="*/ 5412317 h 6036734"/>
              <a:gd name="connsiteX103" fmla="*/ 16933 w 5492750"/>
              <a:gd name="connsiteY103" fmla="*/ 5209117 h 6036734"/>
              <a:gd name="connsiteX104" fmla="*/ 118533 w 5492750"/>
              <a:gd name="connsiteY104" fmla="*/ 4967817 h 6036734"/>
              <a:gd name="connsiteX105" fmla="*/ 359833 w 5492750"/>
              <a:gd name="connsiteY105" fmla="*/ 4917017 h 6036734"/>
              <a:gd name="connsiteX106" fmla="*/ 499533 w 5492750"/>
              <a:gd name="connsiteY106" fmla="*/ 4777317 h 6036734"/>
              <a:gd name="connsiteX107" fmla="*/ 651933 w 5492750"/>
              <a:gd name="connsiteY107" fmla="*/ 4345517 h 6036734"/>
              <a:gd name="connsiteX108" fmla="*/ 715433 w 5492750"/>
              <a:gd name="connsiteY108" fmla="*/ 3964517 h 6036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5492750" h="6036734">
                <a:moveTo>
                  <a:pt x="715433" y="3964517"/>
                </a:moveTo>
                <a:cubicBezTo>
                  <a:pt x="637116" y="3803650"/>
                  <a:pt x="292100" y="3670300"/>
                  <a:pt x="182033" y="3380317"/>
                </a:cubicBezTo>
                <a:cubicBezTo>
                  <a:pt x="71966" y="3090334"/>
                  <a:pt x="46566" y="2480734"/>
                  <a:pt x="55033" y="2224617"/>
                </a:cubicBezTo>
                <a:cubicBezTo>
                  <a:pt x="63500" y="1968500"/>
                  <a:pt x="205316" y="1909234"/>
                  <a:pt x="232833" y="1843617"/>
                </a:cubicBezTo>
                <a:cubicBezTo>
                  <a:pt x="260350" y="1778000"/>
                  <a:pt x="245533" y="1926167"/>
                  <a:pt x="220133" y="1830917"/>
                </a:cubicBezTo>
                <a:cubicBezTo>
                  <a:pt x="194733" y="1735667"/>
                  <a:pt x="110066" y="1418167"/>
                  <a:pt x="80433" y="1272117"/>
                </a:cubicBezTo>
                <a:cubicBezTo>
                  <a:pt x="50800" y="1126067"/>
                  <a:pt x="25400" y="1035050"/>
                  <a:pt x="42333" y="954617"/>
                </a:cubicBezTo>
                <a:cubicBezTo>
                  <a:pt x="59266" y="874184"/>
                  <a:pt x="152400" y="869950"/>
                  <a:pt x="182033" y="789517"/>
                </a:cubicBezTo>
                <a:cubicBezTo>
                  <a:pt x="211666" y="709084"/>
                  <a:pt x="182033" y="556684"/>
                  <a:pt x="220133" y="472017"/>
                </a:cubicBezTo>
                <a:cubicBezTo>
                  <a:pt x="258233" y="387350"/>
                  <a:pt x="328083" y="319617"/>
                  <a:pt x="410633" y="281517"/>
                </a:cubicBezTo>
                <a:cubicBezTo>
                  <a:pt x="493183" y="243417"/>
                  <a:pt x="605367" y="224367"/>
                  <a:pt x="715433" y="243417"/>
                </a:cubicBezTo>
                <a:cubicBezTo>
                  <a:pt x="825499" y="262467"/>
                  <a:pt x="969433" y="338667"/>
                  <a:pt x="1071033" y="395817"/>
                </a:cubicBezTo>
                <a:cubicBezTo>
                  <a:pt x="1172633" y="452967"/>
                  <a:pt x="1272116" y="539750"/>
                  <a:pt x="1325033" y="586317"/>
                </a:cubicBezTo>
                <a:cubicBezTo>
                  <a:pt x="1377950" y="632884"/>
                  <a:pt x="1333500" y="664634"/>
                  <a:pt x="1388533" y="675217"/>
                </a:cubicBezTo>
                <a:cubicBezTo>
                  <a:pt x="1443566" y="685800"/>
                  <a:pt x="1549400" y="641350"/>
                  <a:pt x="1655233" y="649817"/>
                </a:cubicBezTo>
                <a:cubicBezTo>
                  <a:pt x="1761066" y="658284"/>
                  <a:pt x="1945216" y="730250"/>
                  <a:pt x="2023533" y="726017"/>
                </a:cubicBezTo>
                <a:cubicBezTo>
                  <a:pt x="2101850" y="721784"/>
                  <a:pt x="2061633" y="641350"/>
                  <a:pt x="2125133" y="624417"/>
                </a:cubicBezTo>
                <a:cubicBezTo>
                  <a:pt x="2188633" y="607484"/>
                  <a:pt x="2343150" y="645584"/>
                  <a:pt x="2404533" y="624417"/>
                </a:cubicBezTo>
                <a:cubicBezTo>
                  <a:pt x="2465916" y="603250"/>
                  <a:pt x="2427816" y="571500"/>
                  <a:pt x="2493433" y="497417"/>
                </a:cubicBezTo>
                <a:cubicBezTo>
                  <a:pt x="2559050" y="423334"/>
                  <a:pt x="2662766" y="256117"/>
                  <a:pt x="2798233" y="179917"/>
                </a:cubicBezTo>
                <a:cubicBezTo>
                  <a:pt x="2933700" y="103717"/>
                  <a:pt x="3088217" y="67734"/>
                  <a:pt x="3306233" y="40217"/>
                </a:cubicBezTo>
                <a:cubicBezTo>
                  <a:pt x="3524249" y="12700"/>
                  <a:pt x="3835400" y="0"/>
                  <a:pt x="4106333" y="14817"/>
                </a:cubicBezTo>
                <a:cubicBezTo>
                  <a:pt x="4377266" y="29634"/>
                  <a:pt x="4756150" y="86784"/>
                  <a:pt x="4931833" y="129117"/>
                </a:cubicBezTo>
                <a:cubicBezTo>
                  <a:pt x="5107516" y="171450"/>
                  <a:pt x="5101166" y="211667"/>
                  <a:pt x="5160433" y="268817"/>
                </a:cubicBezTo>
                <a:cubicBezTo>
                  <a:pt x="5219700" y="325967"/>
                  <a:pt x="5268383" y="412750"/>
                  <a:pt x="5287433" y="472017"/>
                </a:cubicBezTo>
                <a:cubicBezTo>
                  <a:pt x="5306483" y="531284"/>
                  <a:pt x="5259916" y="565150"/>
                  <a:pt x="5274733" y="624417"/>
                </a:cubicBezTo>
                <a:cubicBezTo>
                  <a:pt x="5289550" y="683684"/>
                  <a:pt x="5363633" y="679450"/>
                  <a:pt x="5376333" y="827617"/>
                </a:cubicBezTo>
                <a:cubicBezTo>
                  <a:pt x="5389033" y="975784"/>
                  <a:pt x="5365750" y="1308101"/>
                  <a:pt x="5350933" y="1513417"/>
                </a:cubicBezTo>
                <a:cubicBezTo>
                  <a:pt x="5336116" y="1718733"/>
                  <a:pt x="5300133" y="1856317"/>
                  <a:pt x="5287433" y="2059517"/>
                </a:cubicBezTo>
                <a:cubicBezTo>
                  <a:pt x="5274733" y="2262717"/>
                  <a:pt x="5268383" y="2584450"/>
                  <a:pt x="5274733" y="2732617"/>
                </a:cubicBezTo>
                <a:cubicBezTo>
                  <a:pt x="5281083" y="2880784"/>
                  <a:pt x="5319183" y="2870200"/>
                  <a:pt x="5325533" y="2948517"/>
                </a:cubicBezTo>
                <a:cubicBezTo>
                  <a:pt x="5331883" y="3026834"/>
                  <a:pt x="5285316" y="3111500"/>
                  <a:pt x="5312833" y="3202517"/>
                </a:cubicBezTo>
                <a:cubicBezTo>
                  <a:pt x="5340350" y="3293534"/>
                  <a:pt x="5488516" y="3321050"/>
                  <a:pt x="5490633" y="3494617"/>
                </a:cubicBezTo>
                <a:cubicBezTo>
                  <a:pt x="5492750" y="3668184"/>
                  <a:pt x="5355166" y="4078817"/>
                  <a:pt x="5325533" y="4243917"/>
                </a:cubicBezTo>
                <a:cubicBezTo>
                  <a:pt x="5295900" y="4409017"/>
                  <a:pt x="5340350" y="4400550"/>
                  <a:pt x="5312833" y="4485217"/>
                </a:cubicBezTo>
                <a:cubicBezTo>
                  <a:pt x="5285316" y="4569884"/>
                  <a:pt x="5228166" y="4711700"/>
                  <a:pt x="5160433" y="4751917"/>
                </a:cubicBezTo>
                <a:cubicBezTo>
                  <a:pt x="5092700" y="4792134"/>
                  <a:pt x="4959350" y="4754034"/>
                  <a:pt x="4906433" y="4726517"/>
                </a:cubicBezTo>
                <a:cubicBezTo>
                  <a:pt x="4853516" y="4699000"/>
                  <a:pt x="4876800" y="4603750"/>
                  <a:pt x="4842933" y="4586817"/>
                </a:cubicBezTo>
                <a:cubicBezTo>
                  <a:pt x="4809066" y="4569884"/>
                  <a:pt x="4754033" y="4622800"/>
                  <a:pt x="4703233" y="4624917"/>
                </a:cubicBezTo>
                <a:cubicBezTo>
                  <a:pt x="4652433" y="4627034"/>
                  <a:pt x="4574116" y="4622800"/>
                  <a:pt x="4538133" y="4599517"/>
                </a:cubicBezTo>
                <a:cubicBezTo>
                  <a:pt x="4502150" y="4576234"/>
                  <a:pt x="4508500" y="4495800"/>
                  <a:pt x="4487333" y="4485217"/>
                </a:cubicBezTo>
                <a:cubicBezTo>
                  <a:pt x="4466166" y="4474634"/>
                  <a:pt x="4434416" y="4538134"/>
                  <a:pt x="4411133" y="4536017"/>
                </a:cubicBezTo>
                <a:cubicBezTo>
                  <a:pt x="4387850" y="4533900"/>
                  <a:pt x="4343400" y="4497917"/>
                  <a:pt x="4347633" y="4472517"/>
                </a:cubicBezTo>
                <a:cubicBezTo>
                  <a:pt x="4351866" y="4447117"/>
                  <a:pt x="4421716" y="4411134"/>
                  <a:pt x="4436533" y="4383617"/>
                </a:cubicBezTo>
                <a:cubicBezTo>
                  <a:pt x="4451350" y="4356100"/>
                  <a:pt x="4455583" y="4326467"/>
                  <a:pt x="4436533" y="4307417"/>
                </a:cubicBezTo>
                <a:cubicBezTo>
                  <a:pt x="4417483" y="4288367"/>
                  <a:pt x="4343400" y="4301067"/>
                  <a:pt x="4322233" y="4269317"/>
                </a:cubicBezTo>
                <a:cubicBezTo>
                  <a:pt x="4301066" y="4237567"/>
                  <a:pt x="4288366" y="4127500"/>
                  <a:pt x="4309533" y="4116917"/>
                </a:cubicBezTo>
                <a:cubicBezTo>
                  <a:pt x="4330700" y="4106334"/>
                  <a:pt x="4394200" y="4201584"/>
                  <a:pt x="4449233" y="4205817"/>
                </a:cubicBezTo>
                <a:cubicBezTo>
                  <a:pt x="4504266" y="4210050"/>
                  <a:pt x="4614333" y="4207934"/>
                  <a:pt x="4639733" y="4142317"/>
                </a:cubicBezTo>
                <a:cubicBezTo>
                  <a:pt x="4665133" y="4076700"/>
                  <a:pt x="4586816" y="3924300"/>
                  <a:pt x="4601633" y="3812117"/>
                </a:cubicBezTo>
                <a:cubicBezTo>
                  <a:pt x="4616450" y="3699934"/>
                  <a:pt x="4743450" y="3579284"/>
                  <a:pt x="4728633" y="3469217"/>
                </a:cubicBezTo>
                <a:cubicBezTo>
                  <a:pt x="4713816" y="3359150"/>
                  <a:pt x="4576233" y="3276600"/>
                  <a:pt x="4512733" y="3151717"/>
                </a:cubicBezTo>
                <a:cubicBezTo>
                  <a:pt x="4449233" y="3026834"/>
                  <a:pt x="4394200" y="2829984"/>
                  <a:pt x="4347633" y="2719917"/>
                </a:cubicBezTo>
                <a:cubicBezTo>
                  <a:pt x="4301066" y="2609850"/>
                  <a:pt x="4309533" y="2489200"/>
                  <a:pt x="4233333" y="2491317"/>
                </a:cubicBezTo>
                <a:cubicBezTo>
                  <a:pt x="4157133" y="2493434"/>
                  <a:pt x="3934883" y="2643717"/>
                  <a:pt x="3890433" y="2732617"/>
                </a:cubicBezTo>
                <a:cubicBezTo>
                  <a:pt x="3845983" y="2821517"/>
                  <a:pt x="3970866" y="2901950"/>
                  <a:pt x="3966633" y="3024717"/>
                </a:cubicBezTo>
                <a:cubicBezTo>
                  <a:pt x="3962400" y="3147484"/>
                  <a:pt x="3909483" y="3390900"/>
                  <a:pt x="3865033" y="3469217"/>
                </a:cubicBezTo>
                <a:cubicBezTo>
                  <a:pt x="3820583" y="3547534"/>
                  <a:pt x="3735916" y="3464984"/>
                  <a:pt x="3699933" y="3494617"/>
                </a:cubicBezTo>
                <a:cubicBezTo>
                  <a:pt x="3663950" y="3524250"/>
                  <a:pt x="3676650" y="3585634"/>
                  <a:pt x="3649133" y="3647017"/>
                </a:cubicBezTo>
                <a:cubicBezTo>
                  <a:pt x="3621616" y="3708400"/>
                  <a:pt x="3562350" y="3790950"/>
                  <a:pt x="3534833" y="3862917"/>
                </a:cubicBezTo>
                <a:cubicBezTo>
                  <a:pt x="3507316" y="3934884"/>
                  <a:pt x="3524250" y="4028017"/>
                  <a:pt x="3484033" y="4078817"/>
                </a:cubicBezTo>
                <a:cubicBezTo>
                  <a:pt x="3443816" y="4129617"/>
                  <a:pt x="3342216" y="4169834"/>
                  <a:pt x="3293533" y="4167717"/>
                </a:cubicBezTo>
                <a:cubicBezTo>
                  <a:pt x="3244850" y="4165600"/>
                  <a:pt x="3257550" y="4074584"/>
                  <a:pt x="3191933" y="4066117"/>
                </a:cubicBezTo>
                <a:cubicBezTo>
                  <a:pt x="3126316" y="4057650"/>
                  <a:pt x="2956983" y="4085167"/>
                  <a:pt x="2899833" y="4116917"/>
                </a:cubicBezTo>
                <a:cubicBezTo>
                  <a:pt x="2842683" y="4148667"/>
                  <a:pt x="2846916" y="4203700"/>
                  <a:pt x="2849033" y="4256617"/>
                </a:cubicBezTo>
                <a:cubicBezTo>
                  <a:pt x="2851150" y="4309534"/>
                  <a:pt x="2878666" y="4392084"/>
                  <a:pt x="2912533" y="4434417"/>
                </a:cubicBezTo>
                <a:cubicBezTo>
                  <a:pt x="2946400" y="4476750"/>
                  <a:pt x="3048000" y="4464050"/>
                  <a:pt x="3052233" y="4510617"/>
                </a:cubicBezTo>
                <a:cubicBezTo>
                  <a:pt x="3056466" y="4557184"/>
                  <a:pt x="2952750" y="4660900"/>
                  <a:pt x="2937933" y="4713817"/>
                </a:cubicBezTo>
                <a:cubicBezTo>
                  <a:pt x="2923116" y="4766734"/>
                  <a:pt x="2942166" y="4796367"/>
                  <a:pt x="2963333" y="4828117"/>
                </a:cubicBezTo>
                <a:cubicBezTo>
                  <a:pt x="2984500" y="4859867"/>
                  <a:pt x="3073400" y="4815417"/>
                  <a:pt x="3064933" y="4904317"/>
                </a:cubicBezTo>
                <a:cubicBezTo>
                  <a:pt x="3056466" y="4993217"/>
                  <a:pt x="2948516" y="5264150"/>
                  <a:pt x="2912533" y="5361517"/>
                </a:cubicBezTo>
                <a:cubicBezTo>
                  <a:pt x="2876550" y="5458884"/>
                  <a:pt x="2853266" y="5456767"/>
                  <a:pt x="2849033" y="5488517"/>
                </a:cubicBezTo>
                <a:cubicBezTo>
                  <a:pt x="2844800" y="5520267"/>
                  <a:pt x="2906183" y="5526617"/>
                  <a:pt x="2887133" y="5552017"/>
                </a:cubicBezTo>
                <a:cubicBezTo>
                  <a:pt x="2868083" y="5577417"/>
                  <a:pt x="2755900" y="5579534"/>
                  <a:pt x="2734733" y="5640917"/>
                </a:cubicBezTo>
                <a:cubicBezTo>
                  <a:pt x="2713566" y="5702300"/>
                  <a:pt x="2783416" y="5867400"/>
                  <a:pt x="2760133" y="5920317"/>
                </a:cubicBezTo>
                <a:cubicBezTo>
                  <a:pt x="2736850" y="5973234"/>
                  <a:pt x="2641600" y="5949950"/>
                  <a:pt x="2595033" y="5958417"/>
                </a:cubicBezTo>
                <a:cubicBezTo>
                  <a:pt x="2548466" y="5966884"/>
                  <a:pt x="2514600" y="5958417"/>
                  <a:pt x="2480733" y="5971117"/>
                </a:cubicBezTo>
                <a:cubicBezTo>
                  <a:pt x="2446866" y="5983817"/>
                  <a:pt x="2432050" y="6032500"/>
                  <a:pt x="2391833" y="6034617"/>
                </a:cubicBezTo>
                <a:cubicBezTo>
                  <a:pt x="2351616" y="6036734"/>
                  <a:pt x="2315633" y="6004984"/>
                  <a:pt x="2239433" y="5983817"/>
                </a:cubicBezTo>
                <a:cubicBezTo>
                  <a:pt x="2163233" y="5962650"/>
                  <a:pt x="2008716" y="5928784"/>
                  <a:pt x="1934633" y="5907617"/>
                </a:cubicBezTo>
                <a:cubicBezTo>
                  <a:pt x="1860550" y="5886450"/>
                  <a:pt x="1826683" y="5886450"/>
                  <a:pt x="1794933" y="5856817"/>
                </a:cubicBezTo>
                <a:cubicBezTo>
                  <a:pt x="1763183" y="5827184"/>
                  <a:pt x="1754716" y="5767917"/>
                  <a:pt x="1744133" y="5729817"/>
                </a:cubicBezTo>
                <a:cubicBezTo>
                  <a:pt x="1733550" y="5691717"/>
                  <a:pt x="1697566" y="5666317"/>
                  <a:pt x="1731433" y="5628217"/>
                </a:cubicBezTo>
                <a:cubicBezTo>
                  <a:pt x="1765300" y="5590117"/>
                  <a:pt x="1919816" y="5554134"/>
                  <a:pt x="1947333" y="5501217"/>
                </a:cubicBezTo>
                <a:cubicBezTo>
                  <a:pt x="1974850" y="5448300"/>
                  <a:pt x="1883833" y="5393267"/>
                  <a:pt x="1896533" y="5310717"/>
                </a:cubicBezTo>
                <a:cubicBezTo>
                  <a:pt x="1909233" y="5228167"/>
                  <a:pt x="2010833" y="5099050"/>
                  <a:pt x="2023533" y="5005917"/>
                </a:cubicBezTo>
                <a:cubicBezTo>
                  <a:pt x="2036233" y="4912784"/>
                  <a:pt x="1989666" y="4811184"/>
                  <a:pt x="1972733" y="4751917"/>
                </a:cubicBezTo>
                <a:cubicBezTo>
                  <a:pt x="1955800" y="4692650"/>
                  <a:pt x="1934633" y="4677834"/>
                  <a:pt x="1921933" y="4650317"/>
                </a:cubicBezTo>
                <a:cubicBezTo>
                  <a:pt x="1909233" y="4622800"/>
                  <a:pt x="1930400" y="4584700"/>
                  <a:pt x="1896533" y="4586817"/>
                </a:cubicBezTo>
                <a:cubicBezTo>
                  <a:pt x="1862666" y="4588934"/>
                  <a:pt x="1742016" y="4682067"/>
                  <a:pt x="1718733" y="4663017"/>
                </a:cubicBezTo>
                <a:cubicBezTo>
                  <a:pt x="1695450" y="4643967"/>
                  <a:pt x="1731433" y="4521200"/>
                  <a:pt x="1756833" y="4472517"/>
                </a:cubicBezTo>
                <a:cubicBezTo>
                  <a:pt x="1782233" y="4423834"/>
                  <a:pt x="1890183" y="4370917"/>
                  <a:pt x="1871133" y="4370917"/>
                </a:cubicBezTo>
                <a:cubicBezTo>
                  <a:pt x="1852083" y="4370917"/>
                  <a:pt x="1691216" y="4413250"/>
                  <a:pt x="1642533" y="4472517"/>
                </a:cubicBezTo>
                <a:cubicBezTo>
                  <a:pt x="1593850" y="4531784"/>
                  <a:pt x="1610783" y="4650317"/>
                  <a:pt x="1579033" y="4726517"/>
                </a:cubicBezTo>
                <a:cubicBezTo>
                  <a:pt x="1547283" y="4802717"/>
                  <a:pt x="1483783" y="4881034"/>
                  <a:pt x="1452033" y="4929717"/>
                </a:cubicBezTo>
                <a:cubicBezTo>
                  <a:pt x="1420283" y="4978400"/>
                  <a:pt x="1428750" y="4997450"/>
                  <a:pt x="1388533" y="5018617"/>
                </a:cubicBezTo>
                <a:cubicBezTo>
                  <a:pt x="1348316" y="5039784"/>
                  <a:pt x="1244600" y="5041900"/>
                  <a:pt x="1210733" y="5056717"/>
                </a:cubicBezTo>
                <a:cubicBezTo>
                  <a:pt x="1176866" y="5071534"/>
                  <a:pt x="1198033" y="5080000"/>
                  <a:pt x="1185333" y="5107517"/>
                </a:cubicBezTo>
                <a:cubicBezTo>
                  <a:pt x="1172633" y="5135034"/>
                  <a:pt x="1162050" y="5213350"/>
                  <a:pt x="1134533" y="5221817"/>
                </a:cubicBezTo>
                <a:cubicBezTo>
                  <a:pt x="1107016" y="5230284"/>
                  <a:pt x="1047750" y="5147734"/>
                  <a:pt x="1020233" y="5158317"/>
                </a:cubicBezTo>
                <a:cubicBezTo>
                  <a:pt x="992716" y="5168900"/>
                  <a:pt x="1024466" y="5247217"/>
                  <a:pt x="969433" y="5285317"/>
                </a:cubicBezTo>
                <a:cubicBezTo>
                  <a:pt x="914400" y="5323417"/>
                  <a:pt x="814916" y="5365750"/>
                  <a:pt x="690033" y="5386917"/>
                </a:cubicBezTo>
                <a:cubicBezTo>
                  <a:pt x="565150" y="5408084"/>
                  <a:pt x="332316" y="5441950"/>
                  <a:pt x="220133" y="5412317"/>
                </a:cubicBezTo>
                <a:cubicBezTo>
                  <a:pt x="107950" y="5382684"/>
                  <a:pt x="33866" y="5283200"/>
                  <a:pt x="16933" y="5209117"/>
                </a:cubicBezTo>
                <a:cubicBezTo>
                  <a:pt x="0" y="5135034"/>
                  <a:pt x="61383" y="5016500"/>
                  <a:pt x="118533" y="4967817"/>
                </a:cubicBezTo>
                <a:cubicBezTo>
                  <a:pt x="175683" y="4919134"/>
                  <a:pt x="296333" y="4948767"/>
                  <a:pt x="359833" y="4917017"/>
                </a:cubicBezTo>
                <a:cubicBezTo>
                  <a:pt x="423333" y="4885267"/>
                  <a:pt x="450850" y="4872567"/>
                  <a:pt x="499533" y="4777317"/>
                </a:cubicBezTo>
                <a:cubicBezTo>
                  <a:pt x="548216" y="4682067"/>
                  <a:pt x="613833" y="4480984"/>
                  <a:pt x="651933" y="4345517"/>
                </a:cubicBezTo>
                <a:cubicBezTo>
                  <a:pt x="690033" y="4210050"/>
                  <a:pt x="793750" y="4125384"/>
                  <a:pt x="715433" y="3964517"/>
                </a:cubicBezTo>
                <a:close/>
              </a:path>
            </a:pathLst>
          </a:custGeom>
          <a:blipFill>
            <a:blip r:embed="rId33" cstate="print"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>
    <p:sndAc>
      <p:stSnd>
        <p:snd r:embed="rId2" name="17 Carcasso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" presetID="21" presetClass="entr" presetSubtype="3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8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0"/>
                            </p:stCondLst>
                            <p:childTnLst>
                              <p:par>
                                <p:cTn id="20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2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000"/>
                            </p:stCondLst>
                            <p:childTnLst>
                              <p:par>
                                <p:cTn id="24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6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8000"/>
                            </p:stCondLst>
                            <p:childTnLst>
                              <p:par>
                                <p:cTn id="28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0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4000"/>
                            </p:stCondLst>
                            <p:childTnLst>
                              <p:par>
                                <p:cTn id="35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7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0"/>
                            </p:stCondLst>
                            <p:childTnLst>
                              <p:par>
                                <p:cTn id="39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41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6000"/>
                            </p:stCondLst>
                            <p:childTnLst>
                              <p:par>
                                <p:cTn id="43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9000"/>
                            </p:stCondLst>
                            <p:childTnLst>
                              <p:par>
                                <p:cTn id="47" presetID="21" presetClass="entr" presetSubtype="3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49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4500"/>
                            </p:stCondLst>
                            <p:childTnLst>
                              <p:par>
                                <p:cTn id="51" presetID="21" presetClass="entr" presetSubtype="3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53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0"/>
                            </p:stCondLst>
                            <p:childTnLst>
                              <p:par>
                                <p:cTn id="55" presetID="21" presetClass="entr" presetSubtype="3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57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500"/>
                            </p:stCondLst>
                            <p:childTnLst>
                              <p:par>
                                <p:cTn id="62" presetID="21" presetClass="entr" presetSubtype="3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64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1000"/>
                            </p:stCondLst>
                            <p:childTnLst>
                              <p:par>
                                <p:cTn id="66" presetID="21" presetClass="entr" presetSubtype="3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68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6500"/>
                            </p:stCondLst>
                            <p:childTnLst>
                              <p:par>
                                <p:cTn id="70" presetID="21" presetClass="entr" presetSubtype="3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2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2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2000"/>
                            </p:stCondLst>
                            <p:childTnLst>
                              <p:par>
                                <p:cTn id="77" presetID="21" presetClass="entr" presetSubtype="3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9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7500"/>
                            </p:stCondLst>
                            <p:childTnLst>
                              <p:par>
                                <p:cTn id="81" presetID="21" presetClass="entr" presetSubtype="3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83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3000"/>
                            </p:stCondLst>
                            <p:childTnLst>
                              <p:par>
                                <p:cTn id="85" presetID="21" presetClass="entr" presetSubtype="3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87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8500"/>
                            </p:stCondLst>
                            <p:childTnLst>
                              <p:par>
                                <p:cTn id="89" presetID="21" presetClass="entr" presetSubtype="3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91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6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4" dur="2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4000"/>
                            </p:stCondLst>
                            <p:childTnLst>
                              <p:par>
                                <p:cTn id="96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98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0000"/>
                            </p:stCondLst>
                            <p:childTnLst>
                              <p:par>
                                <p:cTn id="100" presetID="21" presetClass="entr" presetSubtype="3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2" dur="2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12500"/>
                            </p:stCondLst>
                            <p:childTnLst>
                              <p:par>
                                <p:cTn id="104" presetID="21" presetClass="entr" presetSubtype="3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6" dur="2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7500"/>
                            </p:stCondLst>
                            <p:childTnLst>
                              <p:par>
                                <p:cTn id="10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0" dur="2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9500"/>
                            </p:stCondLst>
                            <p:childTnLst>
                              <p:par>
                                <p:cTn id="112" presetID="21" presetClass="entr" presetSubtype="3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4" dur="2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25000"/>
                            </p:stCondLst>
                            <p:childTnLst>
                              <p:par>
                                <p:cTn id="116" presetID="21" presetClass="entr" presetSubtype="3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8" dur="2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30500"/>
                            </p:stCondLst>
                            <p:childTnLst>
                              <p:par>
                                <p:cTn id="120" presetID="21" presetClass="entr" presetSubtype="3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22" dur="2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5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6000"/>
                            </p:stCondLst>
                            <p:childTnLst>
                              <p:par>
                                <p:cTn id="127" presetID="21" presetClass="entr" presetSubtype="3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29" dur="2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41500"/>
                            </p:stCondLst>
                            <p:childTnLst>
                              <p:par>
                                <p:cTn id="131" presetID="21" presetClass="entr" presetSubtype="3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33" dur="2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7000"/>
                            </p:stCondLst>
                            <p:childTnLst>
                              <p:par>
                                <p:cTn id="135" presetID="21" presetClass="entr" presetSubtype="3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37" dur="2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52500"/>
                            </p:stCondLst>
                            <p:childTnLst>
                              <p:par>
                                <p:cTn id="13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1" dur="2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54500"/>
                            </p:stCondLst>
                            <p:childTnLst>
                              <p:par>
                                <p:cTn id="143" presetID="21" presetClass="entr" presetSubtype="3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45" dur="2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60000"/>
                            </p:stCondLst>
                            <p:childTnLst>
                              <p:par>
                                <p:cTn id="147" presetID="21" presetClass="entr" presetSubtype="3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49" dur="2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65500"/>
                            </p:stCondLst>
                            <p:childTnLst>
                              <p:par>
                                <p:cTn id="151" presetID="21" presetClass="entr" presetSubtype="3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3" dur="2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6" dur="2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71000"/>
                            </p:stCondLst>
                            <p:childTnLst>
                              <p:par>
                                <p:cTn id="158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60" dur="2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77000"/>
                            </p:stCondLst>
                            <p:childTnLst>
                              <p:par>
                                <p:cTn id="162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64" dur="2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83000"/>
                            </p:stCondLst>
                            <p:childTnLst>
                              <p:par>
                                <p:cTn id="166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68" dur="2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189000"/>
                            </p:stCondLst>
                            <p:childTnLst>
                              <p:par>
                                <p:cTn id="170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72" dur="2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5" dur="2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95000"/>
                            </p:stCondLst>
                            <p:childTnLst>
                              <p:par>
                                <p:cTn id="177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79" dur="2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01000"/>
                            </p:stCondLst>
                            <p:childTnLst>
                              <p:par>
                                <p:cTn id="181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83" dur="2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207000"/>
                            </p:stCondLst>
                            <p:childTnLst>
                              <p:par>
                                <p:cTn id="185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87" dur="2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213000"/>
                            </p:stCondLst>
                            <p:childTnLst>
                              <p:par>
                                <p:cTn id="189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91" dur="2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127" grpId="0" animBg="1"/>
      <p:bldP spid="117" grpId="0" animBg="1"/>
      <p:bldP spid="119" grpId="0" animBg="1"/>
      <p:bldP spid="120" grpId="0" animBg="1"/>
      <p:bldP spid="121" grpId="0" animBg="1"/>
      <p:bldP spid="123" grpId="0" animBg="1"/>
      <p:bldP spid="124" grpId="0" animBg="1"/>
      <p:bldP spid="125" grpId="0" animBg="1"/>
      <p:bldP spid="1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Rectangle 62"/>
          <p:cNvSpPr/>
          <p:nvPr/>
        </p:nvSpPr>
        <p:spPr>
          <a:xfrm>
            <a:off x="2571736" y="1071546"/>
            <a:ext cx="4500594" cy="36433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4" name="Image 23" descr="marie-andree-vip-blog-com-624109667380441.jpg"/>
          <p:cNvPicPr>
            <a:picLocks noChangeAspect="1"/>
          </p:cNvPicPr>
          <p:nvPr/>
        </p:nvPicPr>
        <p:blipFill>
          <a:blip r:embed="rId4" cstate="print">
            <a:lum bright="-10000"/>
          </a:blip>
          <a:srcRect l="10703" r="7441"/>
          <a:stretch>
            <a:fillRect/>
          </a:stretch>
        </p:blipFill>
        <p:spPr>
          <a:xfrm rot="21480000">
            <a:off x="2564467" y="1012711"/>
            <a:ext cx="4429156" cy="3754669"/>
          </a:xfrm>
          <a:prstGeom prst="rect">
            <a:avLst/>
          </a:prstGeom>
          <a:noFill/>
          <a:ln w="76200">
            <a:noFill/>
          </a:ln>
        </p:spPr>
      </p:pic>
      <p:sp>
        <p:nvSpPr>
          <p:cNvPr id="25" name="Rectangle 24"/>
          <p:cNvSpPr/>
          <p:nvPr/>
        </p:nvSpPr>
        <p:spPr>
          <a:xfrm rot="-120000">
            <a:off x="2563517" y="1012727"/>
            <a:ext cx="4429124" cy="3700186"/>
          </a:xfrm>
          <a:prstGeom prst="rect">
            <a:avLst/>
          </a:prstGeom>
          <a:blipFill>
            <a:blip r:embed="rId5" cstate="print">
              <a:lum bright="-10000"/>
            </a:blip>
            <a:stretch>
              <a:fillRect/>
            </a:stretch>
          </a:blipFill>
          <a:ln w="76200">
            <a:noFill/>
          </a:ln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dirty="0"/>
          </a:p>
        </p:txBody>
      </p:sp>
      <p:pic>
        <p:nvPicPr>
          <p:cNvPr id="26" name="Image 25" descr="michel-sardou-ce-samedi-sur-la-scene-du-palio-a-boulazac_1067941_460x306.jpg"/>
          <p:cNvPicPr>
            <a:picLocks noChangeAspect="1"/>
          </p:cNvPicPr>
          <p:nvPr/>
        </p:nvPicPr>
        <p:blipFill>
          <a:blip r:embed="rId6" cstate="print">
            <a:lum bright="-10000"/>
          </a:blip>
          <a:srcRect l="10814" r="17837"/>
          <a:stretch>
            <a:fillRect/>
          </a:stretch>
        </p:blipFill>
        <p:spPr>
          <a:xfrm rot="-120000">
            <a:off x="2563517" y="1012727"/>
            <a:ext cx="4429124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27" name="Image 26" descr="Michel-Sardou-du-cousu-main-pour-sa-tournee-2011-qui-s-arrete-jeudi-a-Strasbourg-Photo-Le-Progres-Joel-Philippon.jpg"/>
          <p:cNvPicPr>
            <a:picLocks noChangeAspect="1"/>
          </p:cNvPicPr>
          <p:nvPr/>
        </p:nvPicPr>
        <p:blipFill>
          <a:blip r:embed="rId7" cstate="print">
            <a:lum bright="-10000"/>
          </a:blip>
          <a:srcRect l="9572" r="10048"/>
          <a:stretch>
            <a:fillRect/>
          </a:stretch>
        </p:blipFill>
        <p:spPr>
          <a:xfrm rot="-120000">
            <a:off x="2563517" y="1012727"/>
            <a:ext cx="4429124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28" name="Image 27" descr="michel-sardou-en-chantant_68k1d_2lg4nm.jpg"/>
          <p:cNvPicPr>
            <a:picLocks noChangeAspect="1"/>
          </p:cNvPicPr>
          <p:nvPr/>
        </p:nvPicPr>
        <p:blipFill>
          <a:blip r:embed="rId8" cstate="print">
            <a:lum bright="-10000"/>
          </a:blip>
          <a:srcRect l="31825" r="8269"/>
          <a:stretch>
            <a:fillRect/>
          </a:stretch>
        </p:blipFill>
        <p:spPr>
          <a:xfrm rot="-120000">
            <a:off x="2563517" y="1012727"/>
            <a:ext cx="4429124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29" name="Image 28" descr="michel-sardou-pl.jpg"/>
          <p:cNvPicPr>
            <a:picLocks noChangeAspect="1"/>
          </p:cNvPicPr>
          <p:nvPr/>
        </p:nvPicPr>
        <p:blipFill>
          <a:blip r:embed="rId9" cstate="print">
            <a:lum bright="-10000"/>
          </a:blip>
          <a:srcRect l="13183" r="7441"/>
          <a:stretch>
            <a:fillRect/>
          </a:stretch>
        </p:blipFill>
        <p:spPr>
          <a:xfrm rot="-120000">
            <a:off x="2563517" y="1012727"/>
            <a:ext cx="4429124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30" name="Image 29" descr="PHO7821b370-4144-11e3-823f-5e442ec762c8-805x453.jpg"/>
          <p:cNvPicPr>
            <a:picLocks noChangeAspect="1"/>
          </p:cNvPicPr>
          <p:nvPr/>
        </p:nvPicPr>
        <p:blipFill>
          <a:blip r:embed="rId10" cstate="print">
            <a:lum bright="-10000"/>
          </a:blip>
          <a:srcRect l="21230" r="18294"/>
          <a:stretch>
            <a:fillRect/>
          </a:stretch>
        </p:blipFill>
        <p:spPr>
          <a:xfrm rot="-120000">
            <a:off x="2563517" y="1012727"/>
            <a:ext cx="4429124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31" name="Image 30" descr="photo_1357631817.jpg"/>
          <p:cNvPicPr>
            <a:picLocks noChangeAspect="1"/>
          </p:cNvPicPr>
          <p:nvPr/>
        </p:nvPicPr>
        <p:blipFill>
          <a:blip r:embed="rId11" cstate="print">
            <a:lum bright="-10000"/>
          </a:blip>
          <a:srcRect l="19380" t="1640" r="11715" b="1312"/>
          <a:stretch>
            <a:fillRect/>
          </a:stretch>
        </p:blipFill>
        <p:spPr>
          <a:xfrm rot="-120000">
            <a:off x="2563517" y="1012727"/>
            <a:ext cx="4429124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32" name="Image 31" descr="photo_1370671939.jpg"/>
          <p:cNvPicPr>
            <a:picLocks noChangeAspect="1"/>
          </p:cNvPicPr>
          <p:nvPr/>
        </p:nvPicPr>
        <p:blipFill>
          <a:blip r:embed="rId12" cstate="print">
            <a:lum bright="-10000"/>
          </a:blip>
          <a:srcRect l="21029" r="19065"/>
          <a:stretch>
            <a:fillRect/>
          </a:stretch>
        </p:blipFill>
        <p:spPr>
          <a:xfrm rot="-120000">
            <a:off x="2563517" y="1012727"/>
            <a:ext cx="4429124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33" name="Image 32" descr="0.jpg"/>
          <p:cNvPicPr>
            <a:picLocks noChangeAspect="1"/>
          </p:cNvPicPr>
          <p:nvPr/>
        </p:nvPicPr>
        <p:blipFill>
          <a:blip r:embed="rId13" cstate="print">
            <a:lum bright="-10000"/>
          </a:blip>
          <a:srcRect l="10141" r="29953"/>
          <a:stretch>
            <a:fillRect/>
          </a:stretch>
        </p:blipFill>
        <p:spPr>
          <a:xfrm rot="-120000">
            <a:off x="2563517" y="1012727"/>
            <a:ext cx="4429124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34" name="Image 33" descr="6f2ab916.jpg"/>
          <p:cNvPicPr>
            <a:picLocks noChangeAspect="1"/>
          </p:cNvPicPr>
          <p:nvPr/>
        </p:nvPicPr>
        <p:blipFill>
          <a:blip r:embed="rId14" cstate="print">
            <a:lum bright="-10000"/>
          </a:blip>
          <a:srcRect l="7545" r="20295"/>
          <a:stretch>
            <a:fillRect/>
          </a:stretch>
        </p:blipFill>
        <p:spPr>
          <a:xfrm rot="-120000">
            <a:off x="2563517" y="1012727"/>
            <a:ext cx="4429124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35" name="Image 34" descr="17.jpg"/>
          <p:cNvPicPr>
            <a:picLocks noChangeAspect="1"/>
          </p:cNvPicPr>
          <p:nvPr/>
        </p:nvPicPr>
        <p:blipFill>
          <a:blip r:embed="rId15" cstate="print">
            <a:lum bright="-10000"/>
          </a:blip>
          <a:srcRect l="14310" r="13530"/>
          <a:stretch>
            <a:fillRect/>
          </a:stretch>
        </p:blipFill>
        <p:spPr>
          <a:xfrm rot="-120000">
            <a:off x="2563517" y="1012727"/>
            <a:ext cx="4429124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36" name="Image 35" descr="526x297-cEg.jpg"/>
          <p:cNvPicPr>
            <a:picLocks noChangeAspect="1"/>
          </p:cNvPicPr>
          <p:nvPr/>
        </p:nvPicPr>
        <p:blipFill>
          <a:blip r:embed="rId16" cstate="print">
            <a:lum bright="-10000"/>
          </a:blip>
          <a:srcRect l="21434" r="17508"/>
          <a:stretch>
            <a:fillRect/>
          </a:stretch>
        </p:blipFill>
        <p:spPr>
          <a:xfrm rot="-120000">
            <a:off x="2563517" y="1012727"/>
            <a:ext cx="4429124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37" name="Image 36" descr="1004210-michel-sardou-en-concert-au-palais-620x0-2.jpg"/>
          <p:cNvPicPr>
            <a:picLocks noChangeAspect="1"/>
          </p:cNvPicPr>
          <p:nvPr/>
        </p:nvPicPr>
        <p:blipFill>
          <a:blip r:embed="rId17" cstate="print">
            <a:lum bright="-10000"/>
          </a:blip>
          <a:srcRect l="9600" r="17639"/>
          <a:stretch>
            <a:fillRect/>
          </a:stretch>
        </p:blipFill>
        <p:spPr>
          <a:xfrm rot="-120000">
            <a:off x="2563517" y="1012727"/>
            <a:ext cx="4429124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38" name="Image 37" descr="1123039-michel-sardou-a-bercy-le-12-decembre-620x0-2.jpg"/>
          <p:cNvPicPr>
            <a:picLocks noChangeAspect="1"/>
          </p:cNvPicPr>
          <p:nvPr/>
        </p:nvPicPr>
        <p:blipFill>
          <a:blip r:embed="rId18" cstate="print">
            <a:lum bright="-10000"/>
          </a:blip>
          <a:srcRect l="13044" r="15608"/>
          <a:stretch>
            <a:fillRect/>
          </a:stretch>
        </p:blipFill>
        <p:spPr>
          <a:xfrm rot="-120000">
            <a:off x="2563517" y="1012727"/>
            <a:ext cx="4429124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39" name="Image 38" descr="2394677_48745666-4256-11e2-a04f-00151780182c_640x280.jpg"/>
          <p:cNvPicPr>
            <a:picLocks noChangeAspect="1"/>
          </p:cNvPicPr>
          <p:nvPr/>
        </p:nvPicPr>
        <p:blipFill>
          <a:blip r:embed="rId19" cstate="print">
            <a:lum bright="-10000"/>
          </a:blip>
          <a:srcRect l="30417" r="19973"/>
          <a:stretch>
            <a:fillRect/>
          </a:stretch>
        </p:blipFill>
        <p:spPr>
          <a:xfrm rot="-120000">
            <a:off x="2563517" y="1012726"/>
            <a:ext cx="4429092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40" name="Image 39" descr="3138949420_1_2_IEx99epZ.jpg"/>
          <p:cNvPicPr>
            <a:picLocks noChangeAspect="1"/>
          </p:cNvPicPr>
          <p:nvPr/>
        </p:nvPicPr>
        <p:blipFill>
          <a:blip r:embed="rId20" cstate="print">
            <a:lum bright="-10000"/>
          </a:blip>
          <a:srcRect l="9572" r="10048"/>
          <a:stretch>
            <a:fillRect/>
          </a:stretch>
        </p:blipFill>
        <p:spPr>
          <a:xfrm rot="-120000">
            <a:off x="2563517" y="1012727"/>
            <a:ext cx="4429124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41" name="Image 40" descr="201302150001.jpg"/>
          <p:cNvPicPr>
            <a:picLocks noChangeAspect="1"/>
          </p:cNvPicPr>
          <p:nvPr/>
        </p:nvPicPr>
        <p:blipFill>
          <a:blip r:embed="rId5" cstate="print">
            <a:lum bright="-10000"/>
          </a:blip>
          <a:srcRect l="5154" r="12378"/>
          <a:stretch>
            <a:fillRect/>
          </a:stretch>
        </p:blipFill>
        <p:spPr>
          <a:xfrm rot="-120000">
            <a:off x="2563517" y="1012726"/>
            <a:ext cx="4429092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42" name="Image 41" descr="cb9d3b07.jpg"/>
          <p:cNvPicPr>
            <a:picLocks noChangeAspect="1"/>
          </p:cNvPicPr>
          <p:nvPr/>
        </p:nvPicPr>
        <p:blipFill>
          <a:blip r:embed="rId21" cstate="print">
            <a:lum bright="-10000"/>
          </a:blip>
          <a:srcRect l="19732" r="8919"/>
          <a:stretch>
            <a:fillRect/>
          </a:stretch>
        </p:blipFill>
        <p:spPr>
          <a:xfrm rot="-120000">
            <a:off x="2563533" y="1012800"/>
            <a:ext cx="4433325" cy="3701170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44" name="Image 43" descr="marie-andree-vip-blog-com-624109667380441.jpg"/>
          <p:cNvPicPr>
            <a:picLocks noChangeAspect="1"/>
          </p:cNvPicPr>
          <p:nvPr/>
        </p:nvPicPr>
        <p:blipFill>
          <a:blip r:embed="rId4" cstate="print">
            <a:lum bright="-10000"/>
          </a:blip>
          <a:srcRect l="10703" r="7441"/>
          <a:stretch>
            <a:fillRect/>
          </a:stretch>
        </p:blipFill>
        <p:spPr>
          <a:xfrm rot="21480000">
            <a:off x="2564467" y="1012711"/>
            <a:ext cx="4429156" cy="3754669"/>
          </a:xfrm>
          <a:prstGeom prst="rect">
            <a:avLst/>
          </a:prstGeom>
          <a:noFill/>
          <a:ln w="76200">
            <a:noFill/>
          </a:ln>
        </p:spPr>
      </p:pic>
      <p:sp>
        <p:nvSpPr>
          <p:cNvPr id="45" name="Rectangle 44"/>
          <p:cNvSpPr/>
          <p:nvPr/>
        </p:nvSpPr>
        <p:spPr>
          <a:xfrm rot="-120000">
            <a:off x="2563517" y="1012727"/>
            <a:ext cx="4429124" cy="3700186"/>
          </a:xfrm>
          <a:prstGeom prst="rect">
            <a:avLst/>
          </a:prstGeom>
          <a:blipFill>
            <a:blip r:embed="rId5" cstate="print">
              <a:lum bright="-10000"/>
            </a:blip>
            <a:stretch>
              <a:fillRect/>
            </a:stretch>
          </a:blipFill>
          <a:ln w="76200">
            <a:noFill/>
          </a:ln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dirty="0"/>
          </a:p>
        </p:txBody>
      </p:sp>
      <p:pic>
        <p:nvPicPr>
          <p:cNvPr id="46" name="Image 45" descr="michel-sardou-ce-samedi-sur-la-scene-du-palio-a-boulazac_1067941_460x306.jpg"/>
          <p:cNvPicPr>
            <a:picLocks noChangeAspect="1"/>
          </p:cNvPicPr>
          <p:nvPr/>
        </p:nvPicPr>
        <p:blipFill>
          <a:blip r:embed="rId6" cstate="print">
            <a:lum bright="-10000"/>
          </a:blip>
          <a:srcRect l="10814" r="17837"/>
          <a:stretch>
            <a:fillRect/>
          </a:stretch>
        </p:blipFill>
        <p:spPr>
          <a:xfrm rot="-120000">
            <a:off x="2563517" y="1012727"/>
            <a:ext cx="4429124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47" name="Image 46" descr="Michel-Sardou-du-cousu-main-pour-sa-tournee-2011-qui-s-arrete-jeudi-a-Strasbourg-Photo-Le-Progres-Joel-Philippon.jpg"/>
          <p:cNvPicPr>
            <a:picLocks noChangeAspect="1"/>
          </p:cNvPicPr>
          <p:nvPr/>
        </p:nvPicPr>
        <p:blipFill>
          <a:blip r:embed="rId7" cstate="print">
            <a:lum bright="-10000"/>
          </a:blip>
          <a:srcRect l="9572" r="10048"/>
          <a:stretch>
            <a:fillRect/>
          </a:stretch>
        </p:blipFill>
        <p:spPr>
          <a:xfrm rot="-120000">
            <a:off x="2563517" y="1012727"/>
            <a:ext cx="4429124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48" name="Image 47" descr="michel-sardou-en-chantant_68k1d_2lg4nm.jpg"/>
          <p:cNvPicPr>
            <a:picLocks noChangeAspect="1"/>
          </p:cNvPicPr>
          <p:nvPr/>
        </p:nvPicPr>
        <p:blipFill>
          <a:blip r:embed="rId8" cstate="print">
            <a:lum bright="-10000"/>
          </a:blip>
          <a:srcRect l="31825" r="8269"/>
          <a:stretch>
            <a:fillRect/>
          </a:stretch>
        </p:blipFill>
        <p:spPr>
          <a:xfrm rot="-120000">
            <a:off x="2563517" y="1012727"/>
            <a:ext cx="4429124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49" name="Image 48" descr="michel-sardou-pl.jpg"/>
          <p:cNvPicPr>
            <a:picLocks noChangeAspect="1"/>
          </p:cNvPicPr>
          <p:nvPr/>
        </p:nvPicPr>
        <p:blipFill>
          <a:blip r:embed="rId9" cstate="print">
            <a:lum bright="-10000"/>
          </a:blip>
          <a:srcRect l="13183" r="7441"/>
          <a:stretch>
            <a:fillRect/>
          </a:stretch>
        </p:blipFill>
        <p:spPr>
          <a:xfrm rot="-120000">
            <a:off x="2563517" y="1012727"/>
            <a:ext cx="4429124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50" name="Image 49" descr="PHO7821b370-4144-11e3-823f-5e442ec762c8-805x453.jpg"/>
          <p:cNvPicPr>
            <a:picLocks noChangeAspect="1"/>
          </p:cNvPicPr>
          <p:nvPr/>
        </p:nvPicPr>
        <p:blipFill>
          <a:blip r:embed="rId10" cstate="print">
            <a:lum bright="-10000"/>
          </a:blip>
          <a:srcRect l="21230" r="18294"/>
          <a:stretch>
            <a:fillRect/>
          </a:stretch>
        </p:blipFill>
        <p:spPr>
          <a:xfrm rot="-120000">
            <a:off x="2563517" y="1012727"/>
            <a:ext cx="4429124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51" name="Image 50" descr="photo_1357631817.jpg"/>
          <p:cNvPicPr>
            <a:picLocks noChangeAspect="1"/>
          </p:cNvPicPr>
          <p:nvPr/>
        </p:nvPicPr>
        <p:blipFill>
          <a:blip r:embed="rId11" cstate="print">
            <a:lum bright="-10000"/>
          </a:blip>
          <a:srcRect l="19380" t="1640" r="11715" b="1312"/>
          <a:stretch>
            <a:fillRect/>
          </a:stretch>
        </p:blipFill>
        <p:spPr>
          <a:xfrm rot="-120000">
            <a:off x="2563517" y="1012727"/>
            <a:ext cx="4429124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52" name="Image 51" descr="photo_1370671939.jpg"/>
          <p:cNvPicPr>
            <a:picLocks noChangeAspect="1"/>
          </p:cNvPicPr>
          <p:nvPr/>
        </p:nvPicPr>
        <p:blipFill>
          <a:blip r:embed="rId12" cstate="print">
            <a:lum bright="-10000"/>
          </a:blip>
          <a:srcRect l="21029" r="19065"/>
          <a:stretch>
            <a:fillRect/>
          </a:stretch>
        </p:blipFill>
        <p:spPr>
          <a:xfrm rot="-120000">
            <a:off x="2563517" y="1012727"/>
            <a:ext cx="4429124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53" name="Image 52" descr="0.jpg"/>
          <p:cNvPicPr>
            <a:picLocks noChangeAspect="1"/>
          </p:cNvPicPr>
          <p:nvPr/>
        </p:nvPicPr>
        <p:blipFill>
          <a:blip r:embed="rId13" cstate="print">
            <a:lum bright="-10000"/>
          </a:blip>
          <a:srcRect l="10141" r="29953"/>
          <a:stretch>
            <a:fillRect/>
          </a:stretch>
        </p:blipFill>
        <p:spPr>
          <a:xfrm rot="-120000">
            <a:off x="2563517" y="1012727"/>
            <a:ext cx="4429124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54" name="Image 53" descr="6f2ab916.jpg"/>
          <p:cNvPicPr>
            <a:picLocks noChangeAspect="1"/>
          </p:cNvPicPr>
          <p:nvPr/>
        </p:nvPicPr>
        <p:blipFill>
          <a:blip r:embed="rId14" cstate="print">
            <a:lum bright="-10000"/>
          </a:blip>
          <a:srcRect l="7545" r="20295"/>
          <a:stretch>
            <a:fillRect/>
          </a:stretch>
        </p:blipFill>
        <p:spPr>
          <a:xfrm rot="-120000">
            <a:off x="2563517" y="1012727"/>
            <a:ext cx="4429124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55" name="Image 54" descr="17.jpg"/>
          <p:cNvPicPr>
            <a:picLocks noChangeAspect="1"/>
          </p:cNvPicPr>
          <p:nvPr/>
        </p:nvPicPr>
        <p:blipFill>
          <a:blip r:embed="rId15" cstate="print">
            <a:lum bright="-10000"/>
          </a:blip>
          <a:srcRect l="14310" r="13530"/>
          <a:stretch>
            <a:fillRect/>
          </a:stretch>
        </p:blipFill>
        <p:spPr>
          <a:xfrm rot="-120000">
            <a:off x="2563517" y="1012727"/>
            <a:ext cx="4429124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56" name="Image 55" descr="526x297-cEg.jpg"/>
          <p:cNvPicPr>
            <a:picLocks noChangeAspect="1"/>
          </p:cNvPicPr>
          <p:nvPr/>
        </p:nvPicPr>
        <p:blipFill>
          <a:blip r:embed="rId16" cstate="print">
            <a:lum bright="-10000"/>
          </a:blip>
          <a:srcRect l="21434" r="17508"/>
          <a:stretch>
            <a:fillRect/>
          </a:stretch>
        </p:blipFill>
        <p:spPr>
          <a:xfrm rot="-120000">
            <a:off x="2563517" y="1012727"/>
            <a:ext cx="4429124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57" name="Image 56" descr="1004210-michel-sardou-en-concert-au-palais-620x0-2.jpg"/>
          <p:cNvPicPr>
            <a:picLocks noChangeAspect="1"/>
          </p:cNvPicPr>
          <p:nvPr/>
        </p:nvPicPr>
        <p:blipFill>
          <a:blip r:embed="rId17" cstate="print">
            <a:lum bright="-10000"/>
          </a:blip>
          <a:srcRect l="9600" r="17639"/>
          <a:stretch>
            <a:fillRect/>
          </a:stretch>
        </p:blipFill>
        <p:spPr>
          <a:xfrm rot="-120000">
            <a:off x="2563517" y="1012727"/>
            <a:ext cx="4429124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58" name="Image 57" descr="1123039-michel-sardou-a-bercy-le-12-decembre-620x0-2.jpg"/>
          <p:cNvPicPr>
            <a:picLocks noChangeAspect="1"/>
          </p:cNvPicPr>
          <p:nvPr/>
        </p:nvPicPr>
        <p:blipFill>
          <a:blip r:embed="rId18" cstate="print">
            <a:lum bright="-10000"/>
          </a:blip>
          <a:srcRect l="13044" r="15608"/>
          <a:stretch>
            <a:fillRect/>
          </a:stretch>
        </p:blipFill>
        <p:spPr>
          <a:xfrm rot="-120000">
            <a:off x="2563517" y="1012727"/>
            <a:ext cx="4429124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59" name="Image 58" descr="2394677_48745666-4256-11e2-a04f-00151780182c_640x280.jpg"/>
          <p:cNvPicPr>
            <a:picLocks noChangeAspect="1"/>
          </p:cNvPicPr>
          <p:nvPr/>
        </p:nvPicPr>
        <p:blipFill>
          <a:blip r:embed="rId19" cstate="print">
            <a:lum bright="-10000"/>
          </a:blip>
          <a:srcRect l="30417" r="19973"/>
          <a:stretch>
            <a:fillRect/>
          </a:stretch>
        </p:blipFill>
        <p:spPr>
          <a:xfrm rot="-120000">
            <a:off x="2563517" y="1012726"/>
            <a:ext cx="4429092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60" name="Image 59" descr="3138949420_1_2_IEx99epZ.jpg"/>
          <p:cNvPicPr>
            <a:picLocks noChangeAspect="1"/>
          </p:cNvPicPr>
          <p:nvPr/>
        </p:nvPicPr>
        <p:blipFill>
          <a:blip r:embed="rId20" cstate="print">
            <a:lum bright="-10000"/>
          </a:blip>
          <a:srcRect l="9572" r="10048"/>
          <a:stretch>
            <a:fillRect/>
          </a:stretch>
        </p:blipFill>
        <p:spPr>
          <a:xfrm rot="-120000">
            <a:off x="2563517" y="1012727"/>
            <a:ext cx="4429124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61" name="Image 60" descr="201302150001.jpg"/>
          <p:cNvPicPr>
            <a:picLocks noChangeAspect="1"/>
          </p:cNvPicPr>
          <p:nvPr/>
        </p:nvPicPr>
        <p:blipFill>
          <a:blip r:embed="rId5" cstate="print">
            <a:lum bright="-10000"/>
          </a:blip>
          <a:srcRect l="5154" r="12378"/>
          <a:stretch>
            <a:fillRect/>
          </a:stretch>
        </p:blipFill>
        <p:spPr>
          <a:xfrm rot="-120000">
            <a:off x="2563517" y="1012726"/>
            <a:ext cx="4429092" cy="3700186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pic>
        <p:nvPicPr>
          <p:cNvPr id="62" name="Image 61" descr="cb9d3b07.jpg"/>
          <p:cNvPicPr>
            <a:picLocks noChangeAspect="1"/>
          </p:cNvPicPr>
          <p:nvPr/>
        </p:nvPicPr>
        <p:blipFill>
          <a:blip r:embed="rId21" cstate="print">
            <a:lum bright="-10000"/>
          </a:blip>
          <a:srcRect l="19732" r="8919"/>
          <a:stretch>
            <a:fillRect/>
          </a:stretch>
        </p:blipFill>
        <p:spPr>
          <a:xfrm rot="-120000">
            <a:off x="2563533" y="1012800"/>
            <a:ext cx="4433325" cy="3701170"/>
          </a:xfrm>
          <a:prstGeom prst="rect">
            <a:avLst/>
          </a:prstGeom>
          <a:ln w="76200">
            <a:noFill/>
          </a:ln>
          <a:scene3d>
            <a:camera prst="perspectiveAbove"/>
            <a:lightRig rig="threePt" dir="t"/>
          </a:scene3d>
        </p:spPr>
      </p:pic>
      <p:grpSp>
        <p:nvGrpSpPr>
          <p:cNvPr id="82" name="Groupe 81"/>
          <p:cNvGrpSpPr/>
          <p:nvPr/>
        </p:nvGrpSpPr>
        <p:grpSpPr>
          <a:xfrm>
            <a:off x="928662" y="142852"/>
            <a:ext cx="7715304" cy="6715148"/>
            <a:chOff x="0" y="1"/>
            <a:chExt cx="6643734" cy="6857997"/>
          </a:xfrm>
        </p:grpSpPr>
        <p:sp>
          <p:nvSpPr>
            <p:cNvPr id="80" name="Rectangle à coins arrondis 79"/>
            <p:cNvSpPr/>
            <p:nvPr/>
          </p:nvSpPr>
          <p:spPr>
            <a:xfrm>
              <a:off x="1000100" y="36000"/>
              <a:ext cx="4464000" cy="392604"/>
            </a:xfrm>
            <a:prstGeom prst="roundRect">
              <a:avLst>
                <a:gd name="adj" fmla="val 3963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81" name="Forme libre 80"/>
            <p:cNvSpPr/>
            <p:nvPr/>
          </p:nvSpPr>
          <p:spPr>
            <a:xfrm>
              <a:off x="1016000" y="1257300"/>
              <a:ext cx="508000" cy="12700"/>
            </a:xfrm>
            <a:custGeom>
              <a:avLst/>
              <a:gdLst>
                <a:gd name="connsiteX0" fmla="*/ 0 w 508000"/>
                <a:gd name="connsiteY0" fmla="*/ 12700 h 12700"/>
                <a:gd name="connsiteX1" fmla="*/ 508000 w 508000"/>
                <a:gd name="connsiteY1" fmla="*/ 0 h 12700"/>
                <a:gd name="connsiteX2" fmla="*/ 508000 w 508000"/>
                <a:gd name="connsiteY2" fmla="*/ 0 h 12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08000" h="12700">
                  <a:moveTo>
                    <a:pt x="0" y="12700"/>
                  </a:moveTo>
                  <a:lnTo>
                    <a:pt x="508000" y="0"/>
                  </a:lnTo>
                  <a:lnTo>
                    <a:pt x="508000" y="0"/>
                  </a:lnTo>
                </a:path>
              </a:pathLst>
            </a:custGeom>
            <a:ln w="57150">
              <a:gradFill flip="none" rotWithShape="1">
                <a:gsLst>
                  <a:gs pos="50000">
                    <a:schemeClr val="tx1"/>
                  </a:gs>
                  <a:gs pos="70000">
                    <a:schemeClr val="tx2">
                      <a:lumMod val="50000"/>
                    </a:schemeClr>
                  </a:gs>
                </a:gsLst>
                <a:lin ang="1080000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grpSp>
          <p:nvGrpSpPr>
            <p:cNvPr id="78" name="Groupe 77"/>
            <p:cNvGrpSpPr/>
            <p:nvPr/>
          </p:nvGrpSpPr>
          <p:grpSpPr>
            <a:xfrm>
              <a:off x="0" y="1"/>
              <a:ext cx="6643734" cy="6857997"/>
              <a:chOff x="2082800" y="1104900"/>
              <a:chExt cx="4584700" cy="4881571"/>
            </a:xfrm>
            <a:blipFill>
              <a:blip r:embed="rId22"/>
              <a:stretch>
                <a:fillRect/>
              </a:stretch>
            </a:blipFill>
          </p:grpSpPr>
          <p:sp>
            <p:nvSpPr>
              <p:cNvPr id="77" name="Ellipse 76"/>
              <p:cNvSpPr/>
              <p:nvPr/>
            </p:nvSpPr>
            <p:spPr>
              <a:xfrm>
                <a:off x="3143240" y="4572005"/>
                <a:ext cx="2500330" cy="141446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76" name="Forme libre 75"/>
              <p:cNvSpPr/>
              <p:nvPr/>
            </p:nvSpPr>
            <p:spPr>
              <a:xfrm>
                <a:off x="2082800" y="1104900"/>
                <a:ext cx="4584700" cy="4508500"/>
              </a:xfrm>
              <a:custGeom>
                <a:avLst/>
                <a:gdLst>
                  <a:gd name="connsiteX0" fmla="*/ 1054100 w 4584700"/>
                  <a:gd name="connsiteY0" fmla="*/ 876300 h 4508500"/>
                  <a:gd name="connsiteX1" fmla="*/ 1104900 w 4584700"/>
                  <a:gd name="connsiteY1" fmla="*/ 3162300 h 4508500"/>
                  <a:gd name="connsiteX2" fmla="*/ 3492500 w 4584700"/>
                  <a:gd name="connsiteY2" fmla="*/ 3073400 h 4508500"/>
                  <a:gd name="connsiteX3" fmla="*/ 3390900 w 4584700"/>
                  <a:gd name="connsiteY3" fmla="*/ 838200 h 4508500"/>
                  <a:gd name="connsiteX4" fmla="*/ 698500 w 4584700"/>
                  <a:gd name="connsiteY4" fmla="*/ 914400 h 4508500"/>
                  <a:gd name="connsiteX5" fmla="*/ 685800 w 4584700"/>
                  <a:gd name="connsiteY5" fmla="*/ 1917700 h 4508500"/>
                  <a:gd name="connsiteX6" fmla="*/ 0 w 4584700"/>
                  <a:gd name="connsiteY6" fmla="*/ 1968500 h 4508500"/>
                  <a:gd name="connsiteX7" fmla="*/ 0 w 4584700"/>
                  <a:gd name="connsiteY7" fmla="*/ 1968500 h 4508500"/>
                  <a:gd name="connsiteX8" fmla="*/ 25400 w 4584700"/>
                  <a:gd name="connsiteY8" fmla="*/ 4508500 h 4508500"/>
                  <a:gd name="connsiteX9" fmla="*/ 4000500 w 4584700"/>
                  <a:gd name="connsiteY9" fmla="*/ 4406900 h 4508500"/>
                  <a:gd name="connsiteX10" fmla="*/ 4584700 w 4584700"/>
                  <a:gd name="connsiteY10" fmla="*/ 4305300 h 4508500"/>
                  <a:gd name="connsiteX11" fmla="*/ 4470400 w 4584700"/>
                  <a:gd name="connsiteY11" fmla="*/ 1892300 h 4508500"/>
                  <a:gd name="connsiteX12" fmla="*/ 4457700 w 4584700"/>
                  <a:gd name="connsiteY12" fmla="*/ 1841500 h 4508500"/>
                  <a:gd name="connsiteX13" fmla="*/ 3848100 w 4584700"/>
                  <a:gd name="connsiteY13" fmla="*/ 1828800 h 4508500"/>
                  <a:gd name="connsiteX14" fmla="*/ 3771900 w 4584700"/>
                  <a:gd name="connsiteY14" fmla="*/ 177800 h 4508500"/>
                  <a:gd name="connsiteX15" fmla="*/ 3670300 w 4584700"/>
                  <a:gd name="connsiteY15" fmla="*/ 38100 h 4508500"/>
                  <a:gd name="connsiteX16" fmla="*/ 3543300 w 4584700"/>
                  <a:gd name="connsiteY16" fmla="*/ 0 h 4508500"/>
                  <a:gd name="connsiteX17" fmla="*/ 762000 w 4584700"/>
                  <a:gd name="connsiteY17" fmla="*/ 25400 h 4508500"/>
                  <a:gd name="connsiteX18" fmla="*/ 698500 w 4584700"/>
                  <a:gd name="connsiteY18" fmla="*/ 88900 h 4508500"/>
                  <a:gd name="connsiteX19" fmla="*/ 698500 w 4584700"/>
                  <a:gd name="connsiteY19" fmla="*/ 901700 h 4508500"/>
                  <a:gd name="connsiteX20" fmla="*/ 698500 w 4584700"/>
                  <a:gd name="connsiteY20" fmla="*/ 901700 h 4508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4584700" h="4508500">
                    <a:moveTo>
                      <a:pt x="1054100" y="876300"/>
                    </a:moveTo>
                    <a:lnTo>
                      <a:pt x="1104900" y="3162300"/>
                    </a:lnTo>
                    <a:lnTo>
                      <a:pt x="3492500" y="3073400"/>
                    </a:lnTo>
                    <a:lnTo>
                      <a:pt x="3390900" y="838200"/>
                    </a:lnTo>
                    <a:lnTo>
                      <a:pt x="698500" y="914400"/>
                    </a:lnTo>
                    <a:lnTo>
                      <a:pt x="685800" y="1917700"/>
                    </a:lnTo>
                    <a:lnTo>
                      <a:pt x="0" y="1968500"/>
                    </a:lnTo>
                    <a:lnTo>
                      <a:pt x="0" y="1968500"/>
                    </a:lnTo>
                    <a:lnTo>
                      <a:pt x="25400" y="4508500"/>
                    </a:lnTo>
                    <a:lnTo>
                      <a:pt x="4000500" y="4406900"/>
                    </a:lnTo>
                    <a:lnTo>
                      <a:pt x="4584700" y="4305300"/>
                    </a:lnTo>
                    <a:lnTo>
                      <a:pt x="4470400" y="1892300"/>
                    </a:lnTo>
                    <a:lnTo>
                      <a:pt x="4457700" y="1841500"/>
                    </a:lnTo>
                    <a:lnTo>
                      <a:pt x="3848100" y="1828800"/>
                    </a:lnTo>
                    <a:lnTo>
                      <a:pt x="3771900" y="177800"/>
                    </a:lnTo>
                    <a:lnTo>
                      <a:pt x="3670300" y="38100"/>
                    </a:lnTo>
                    <a:lnTo>
                      <a:pt x="3543300" y="0"/>
                    </a:lnTo>
                    <a:lnTo>
                      <a:pt x="762000" y="25400"/>
                    </a:lnTo>
                    <a:lnTo>
                      <a:pt x="698500" y="88900"/>
                    </a:lnTo>
                    <a:lnTo>
                      <a:pt x="698500" y="901700"/>
                    </a:lnTo>
                    <a:lnTo>
                      <a:pt x="698500" y="901700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</p:grpSp>
      </p:grpSp>
      <p:pic>
        <p:nvPicPr>
          <p:cNvPr id="43" name="Image 42" descr="92430682.jpg">
            <a:hlinkClick r:id="rId23" action="ppaction://hlinksldjump"/>
          </p:cNvPr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357158" y="500042"/>
            <a:ext cx="1267968" cy="2109216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15 Comme avant (inédit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21" presetClass="entr" presetSubtype="3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21" presetClass="entr" presetSubtype="3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500"/>
                            </p:stCondLst>
                            <p:childTnLst>
                              <p:par>
                                <p:cTn id="17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500"/>
                            </p:stCondLst>
                            <p:childTnLst>
                              <p:par>
                                <p:cTn id="21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500"/>
                            </p:stCondLst>
                            <p:childTnLst>
                              <p:par>
                                <p:cTn id="25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500"/>
                            </p:stCondLst>
                            <p:childTnLst>
                              <p:par>
                                <p:cTn id="29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500"/>
                            </p:stCondLst>
                            <p:childTnLst>
                              <p:par>
                                <p:cTn id="33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8500"/>
                            </p:stCondLst>
                            <p:childTnLst>
                              <p:par>
                                <p:cTn id="37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4500"/>
                            </p:stCondLst>
                            <p:childTnLst>
                              <p:par>
                                <p:cTn id="41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4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500"/>
                            </p:stCondLst>
                            <p:childTnLst>
                              <p:par>
                                <p:cTn id="45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4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6500"/>
                            </p:stCondLst>
                            <p:childTnLst>
                              <p:par>
                                <p:cTn id="49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5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2500"/>
                            </p:stCondLst>
                            <p:childTnLst>
                              <p:par>
                                <p:cTn id="53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5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8500"/>
                            </p:stCondLst>
                            <p:childTnLst>
                              <p:par>
                                <p:cTn id="57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5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4500"/>
                            </p:stCondLst>
                            <p:childTnLst>
                              <p:par>
                                <p:cTn id="61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6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500"/>
                            </p:stCondLst>
                            <p:childTnLst>
                              <p:par>
                                <p:cTn id="65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6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6500"/>
                            </p:stCondLst>
                            <p:childTnLst>
                              <p:par>
                                <p:cTn id="69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2500"/>
                            </p:stCondLst>
                            <p:childTnLst>
                              <p:par>
                                <p:cTn id="73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8500"/>
                            </p:stCondLst>
                            <p:childTnLst>
                              <p:par>
                                <p:cTn id="77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4500"/>
                            </p:stCondLst>
                            <p:childTnLst>
                              <p:par>
                                <p:cTn id="81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8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20500"/>
                            </p:stCondLst>
                            <p:childTnLst>
                              <p:par>
                                <p:cTn id="85" presetID="21" presetClass="entr" presetSubtype="3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8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6500"/>
                            </p:stCondLst>
                            <p:childTnLst>
                              <p:par>
                                <p:cTn id="89" presetID="21" presetClass="entr" presetSubtype="3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91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33000"/>
                            </p:stCondLst>
                            <p:childTnLst>
                              <p:par>
                                <p:cTn id="93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95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39000"/>
                            </p:stCondLst>
                            <p:childTnLst>
                              <p:par>
                                <p:cTn id="97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9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45000"/>
                            </p:stCondLst>
                            <p:childTnLst>
                              <p:par>
                                <p:cTn id="101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3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51000"/>
                            </p:stCondLst>
                            <p:childTnLst>
                              <p:par>
                                <p:cTn id="105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7000"/>
                            </p:stCondLst>
                            <p:childTnLst>
                              <p:par>
                                <p:cTn id="109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1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63000"/>
                            </p:stCondLst>
                            <p:childTnLst>
                              <p:par>
                                <p:cTn id="113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5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69000"/>
                            </p:stCondLst>
                            <p:childTnLst>
                              <p:par>
                                <p:cTn id="117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75000"/>
                            </p:stCondLst>
                            <p:childTnLst>
                              <p:par>
                                <p:cTn id="121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2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81000"/>
                            </p:stCondLst>
                            <p:childTnLst>
                              <p:par>
                                <p:cTn id="125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2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87000"/>
                            </p:stCondLst>
                            <p:childTnLst>
                              <p:par>
                                <p:cTn id="129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31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93000"/>
                            </p:stCondLst>
                            <p:childTnLst>
                              <p:par>
                                <p:cTn id="133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35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99000"/>
                            </p:stCondLst>
                            <p:childTnLst>
                              <p:par>
                                <p:cTn id="137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39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5000"/>
                            </p:stCondLst>
                            <p:childTnLst>
                              <p:par>
                                <p:cTn id="141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43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211000"/>
                            </p:stCondLst>
                            <p:childTnLst>
                              <p:par>
                                <p:cTn id="145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4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217000"/>
                            </p:stCondLst>
                            <p:childTnLst>
                              <p:par>
                                <p:cTn id="149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1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23000"/>
                            </p:stCondLst>
                            <p:childTnLst>
                              <p:par>
                                <p:cTn id="153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5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4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libre 3"/>
          <p:cNvSpPr/>
          <p:nvPr/>
        </p:nvSpPr>
        <p:spPr>
          <a:xfrm>
            <a:off x="0" y="0"/>
            <a:ext cx="9103360" cy="6858000"/>
          </a:xfrm>
          <a:custGeom>
            <a:avLst/>
            <a:gdLst>
              <a:gd name="connsiteX0" fmla="*/ 139700 w 9103360"/>
              <a:gd name="connsiteY0" fmla="*/ 5082540 h 5834380"/>
              <a:gd name="connsiteX1" fmla="*/ 185420 w 9103360"/>
              <a:gd name="connsiteY1" fmla="*/ 4503420 h 5834380"/>
              <a:gd name="connsiteX2" fmla="*/ 93980 w 9103360"/>
              <a:gd name="connsiteY2" fmla="*/ 4396740 h 5834380"/>
              <a:gd name="connsiteX3" fmla="*/ 124460 w 9103360"/>
              <a:gd name="connsiteY3" fmla="*/ 4198620 h 5834380"/>
              <a:gd name="connsiteX4" fmla="*/ 78740 w 9103360"/>
              <a:gd name="connsiteY4" fmla="*/ 3832860 h 5834380"/>
              <a:gd name="connsiteX5" fmla="*/ 78740 w 9103360"/>
              <a:gd name="connsiteY5" fmla="*/ 2644140 h 5834380"/>
              <a:gd name="connsiteX6" fmla="*/ 78740 w 9103360"/>
              <a:gd name="connsiteY6" fmla="*/ 1424940 h 5834380"/>
              <a:gd name="connsiteX7" fmla="*/ 33020 w 9103360"/>
              <a:gd name="connsiteY7" fmla="*/ 1181100 h 5834380"/>
              <a:gd name="connsiteX8" fmla="*/ 48260 w 9103360"/>
              <a:gd name="connsiteY8" fmla="*/ 891540 h 5834380"/>
              <a:gd name="connsiteX9" fmla="*/ 322580 w 9103360"/>
              <a:gd name="connsiteY9" fmla="*/ 708660 h 5834380"/>
              <a:gd name="connsiteX10" fmla="*/ 734060 w 9103360"/>
              <a:gd name="connsiteY10" fmla="*/ 419100 h 5834380"/>
              <a:gd name="connsiteX11" fmla="*/ 993140 w 9103360"/>
              <a:gd name="connsiteY11" fmla="*/ 175260 h 5834380"/>
              <a:gd name="connsiteX12" fmla="*/ 1221740 w 9103360"/>
              <a:gd name="connsiteY12" fmla="*/ 114300 h 5834380"/>
              <a:gd name="connsiteX13" fmla="*/ 1358900 w 9103360"/>
              <a:gd name="connsiteY13" fmla="*/ 312420 h 5834380"/>
              <a:gd name="connsiteX14" fmla="*/ 1755140 w 9103360"/>
              <a:gd name="connsiteY14" fmla="*/ 297180 h 5834380"/>
              <a:gd name="connsiteX15" fmla="*/ 1998980 w 9103360"/>
              <a:gd name="connsiteY15" fmla="*/ 205740 h 5834380"/>
              <a:gd name="connsiteX16" fmla="*/ 2288540 w 9103360"/>
              <a:gd name="connsiteY16" fmla="*/ 236220 h 5834380"/>
              <a:gd name="connsiteX17" fmla="*/ 2456180 w 9103360"/>
              <a:gd name="connsiteY17" fmla="*/ 190500 h 5834380"/>
              <a:gd name="connsiteX18" fmla="*/ 2639060 w 9103360"/>
              <a:gd name="connsiteY18" fmla="*/ 220980 h 5834380"/>
              <a:gd name="connsiteX19" fmla="*/ 2867660 w 9103360"/>
              <a:gd name="connsiteY19" fmla="*/ 99060 h 5834380"/>
              <a:gd name="connsiteX20" fmla="*/ 3248660 w 9103360"/>
              <a:gd name="connsiteY20" fmla="*/ 175260 h 5834380"/>
              <a:gd name="connsiteX21" fmla="*/ 3568700 w 9103360"/>
              <a:gd name="connsiteY21" fmla="*/ 129540 h 5834380"/>
              <a:gd name="connsiteX22" fmla="*/ 3934460 w 9103360"/>
              <a:gd name="connsiteY22" fmla="*/ 99060 h 5834380"/>
              <a:gd name="connsiteX23" fmla="*/ 4224020 w 9103360"/>
              <a:gd name="connsiteY23" fmla="*/ 251460 h 5834380"/>
              <a:gd name="connsiteX24" fmla="*/ 4574540 w 9103360"/>
              <a:gd name="connsiteY24" fmla="*/ 175260 h 5834380"/>
              <a:gd name="connsiteX25" fmla="*/ 4803140 w 9103360"/>
              <a:gd name="connsiteY25" fmla="*/ 129540 h 5834380"/>
              <a:gd name="connsiteX26" fmla="*/ 5168900 w 9103360"/>
              <a:gd name="connsiteY26" fmla="*/ 144780 h 5834380"/>
              <a:gd name="connsiteX27" fmla="*/ 5702300 w 9103360"/>
              <a:gd name="connsiteY27" fmla="*/ 190500 h 5834380"/>
              <a:gd name="connsiteX28" fmla="*/ 6159500 w 9103360"/>
              <a:gd name="connsiteY28" fmla="*/ 236220 h 5834380"/>
              <a:gd name="connsiteX29" fmla="*/ 6875780 w 9103360"/>
              <a:gd name="connsiteY29" fmla="*/ 236220 h 5834380"/>
              <a:gd name="connsiteX30" fmla="*/ 7012940 w 9103360"/>
              <a:gd name="connsiteY30" fmla="*/ 205740 h 5834380"/>
              <a:gd name="connsiteX31" fmla="*/ 7348220 w 9103360"/>
              <a:gd name="connsiteY31" fmla="*/ 205740 h 5834380"/>
              <a:gd name="connsiteX32" fmla="*/ 7988300 w 9103360"/>
              <a:gd name="connsiteY32" fmla="*/ 38100 h 5834380"/>
              <a:gd name="connsiteX33" fmla="*/ 8216900 w 9103360"/>
              <a:gd name="connsiteY33" fmla="*/ 53340 h 5834380"/>
              <a:gd name="connsiteX34" fmla="*/ 8308340 w 9103360"/>
              <a:gd name="connsiteY34" fmla="*/ 358140 h 5834380"/>
              <a:gd name="connsiteX35" fmla="*/ 8445500 w 9103360"/>
              <a:gd name="connsiteY35" fmla="*/ 373380 h 5834380"/>
              <a:gd name="connsiteX36" fmla="*/ 8415020 w 9103360"/>
              <a:gd name="connsiteY36" fmla="*/ 434340 h 5834380"/>
              <a:gd name="connsiteX37" fmla="*/ 8536940 w 9103360"/>
              <a:gd name="connsiteY37" fmla="*/ 480060 h 5834380"/>
              <a:gd name="connsiteX38" fmla="*/ 8719820 w 9103360"/>
              <a:gd name="connsiteY38" fmla="*/ 662940 h 5834380"/>
              <a:gd name="connsiteX39" fmla="*/ 8978900 w 9103360"/>
              <a:gd name="connsiteY39" fmla="*/ 784860 h 5834380"/>
              <a:gd name="connsiteX40" fmla="*/ 8902700 w 9103360"/>
              <a:gd name="connsiteY40" fmla="*/ 1028700 h 5834380"/>
              <a:gd name="connsiteX41" fmla="*/ 8872220 w 9103360"/>
              <a:gd name="connsiteY41" fmla="*/ 1272540 h 5834380"/>
              <a:gd name="connsiteX42" fmla="*/ 9009380 w 9103360"/>
              <a:gd name="connsiteY42" fmla="*/ 1379220 h 5834380"/>
              <a:gd name="connsiteX43" fmla="*/ 8994140 w 9103360"/>
              <a:gd name="connsiteY43" fmla="*/ 1699260 h 5834380"/>
              <a:gd name="connsiteX44" fmla="*/ 8917940 w 9103360"/>
              <a:gd name="connsiteY44" fmla="*/ 2232660 h 5834380"/>
              <a:gd name="connsiteX45" fmla="*/ 8948420 w 9103360"/>
              <a:gd name="connsiteY45" fmla="*/ 2506980 h 5834380"/>
              <a:gd name="connsiteX46" fmla="*/ 8994140 w 9103360"/>
              <a:gd name="connsiteY46" fmla="*/ 2659380 h 5834380"/>
              <a:gd name="connsiteX47" fmla="*/ 9100820 w 9103360"/>
              <a:gd name="connsiteY47" fmla="*/ 2781300 h 5834380"/>
              <a:gd name="connsiteX48" fmla="*/ 9009380 w 9103360"/>
              <a:gd name="connsiteY48" fmla="*/ 3116580 h 5834380"/>
              <a:gd name="connsiteX49" fmla="*/ 9009380 w 9103360"/>
              <a:gd name="connsiteY49" fmla="*/ 3589020 h 5834380"/>
              <a:gd name="connsiteX50" fmla="*/ 8856980 w 9103360"/>
              <a:gd name="connsiteY50" fmla="*/ 3619500 h 5834380"/>
              <a:gd name="connsiteX51" fmla="*/ 8994140 w 9103360"/>
              <a:gd name="connsiteY51" fmla="*/ 3771900 h 5834380"/>
              <a:gd name="connsiteX52" fmla="*/ 8902700 w 9103360"/>
              <a:gd name="connsiteY52" fmla="*/ 4000500 h 5834380"/>
              <a:gd name="connsiteX53" fmla="*/ 8978900 w 9103360"/>
              <a:gd name="connsiteY53" fmla="*/ 4335780 h 5834380"/>
              <a:gd name="connsiteX54" fmla="*/ 8963660 w 9103360"/>
              <a:gd name="connsiteY54" fmla="*/ 4564380 h 5834380"/>
              <a:gd name="connsiteX55" fmla="*/ 8826500 w 9103360"/>
              <a:gd name="connsiteY55" fmla="*/ 4762500 h 5834380"/>
              <a:gd name="connsiteX56" fmla="*/ 8856980 w 9103360"/>
              <a:gd name="connsiteY56" fmla="*/ 4975860 h 5834380"/>
              <a:gd name="connsiteX57" fmla="*/ 9009380 w 9103360"/>
              <a:gd name="connsiteY57" fmla="*/ 4991100 h 5834380"/>
              <a:gd name="connsiteX58" fmla="*/ 9085580 w 9103360"/>
              <a:gd name="connsiteY58" fmla="*/ 5082540 h 5834380"/>
              <a:gd name="connsiteX59" fmla="*/ 8933180 w 9103360"/>
              <a:gd name="connsiteY59" fmla="*/ 5356860 h 5834380"/>
              <a:gd name="connsiteX60" fmla="*/ 8491220 w 9103360"/>
              <a:gd name="connsiteY60" fmla="*/ 5341620 h 5834380"/>
              <a:gd name="connsiteX61" fmla="*/ 7820660 w 9103360"/>
              <a:gd name="connsiteY61" fmla="*/ 5463540 h 5834380"/>
              <a:gd name="connsiteX62" fmla="*/ 7272020 w 9103360"/>
              <a:gd name="connsiteY62" fmla="*/ 5692140 h 5834380"/>
              <a:gd name="connsiteX63" fmla="*/ 6769100 w 9103360"/>
              <a:gd name="connsiteY63" fmla="*/ 5753100 h 5834380"/>
              <a:gd name="connsiteX64" fmla="*/ 6631940 w 9103360"/>
              <a:gd name="connsiteY64" fmla="*/ 5753100 h 5834380"/>
              <a:gd name="connsiteX65" fmla="*/ 6250940 w 9103360"/>
              <a:gd name="connsiteY65" fmla="*/ 5478780 h 5834380"/>
              <a:gd name="connsiteX66" fmla="*/ 6007100 w 9103360"/>
              <a:gd name="connsiteY66" fmla="*/ 5463540 h 5834380"/>
              <a:gd name="connsiteX67" fmla="*/ 5687060 w 9103360"/>
              <a:gd name="connsiteY67" fmla="*/ 5615940 h 5834380"/>
              <a:gd name="connsiteX68" fmla="*/ 5229860 w 9103360"/>
              <a:gd name="connsiteY68" fmla="*/ 5661660 h 5834380"/>
              <a:gd name="connsiteX69" fmla="*/ 4955540 w 9103360"/>
              <a:gd name="connsiteY69" fmla="*/ 5768340 h 5834380"/>
              <a:gd name="connsiteX70" fmla="*/ 4513580 w 9103360"/>
              <a:gd name="connsiteY70" fmla="*/ 5737860 h 5834380"/>
              <a:gd name="connsiteX71" fmla="*/ 3858260 w 9103360"/>
              <a:gd name="connsiteY71" fmla="*/ 5783580 h 5834380"/>
              <a:gd name="connsiteX72" fmla="*/ 3736340 w 9103360"/>
              <a:gd name="connsiteY72" fmla="*/ 5814060 h 5834380"/>
              <a:gd name="connsiteX73" fmla="*/ 3416300 w 9103360"/>
              <a:gd name="connsiteY73" fmla="*/ 5661660 h 5834380"/>
              <a:gd name="connsiteX74" fmla="*/ 3111500 w 9103360"/>
              <a:gd name="connsiteY74" fmla="*/ 5600700 h 5834380"/>
              <a:gd name="connsiteX75" fmla="*/ 2806700 w 9103360"/>
              <a:gd name="connsiteY75" fmla="*/ 5707380 h 5834380"/>
              <a:gd name="connsiteX76" fmla="*/ 2608580 w 9103360"/>
              <a:gd name="connsiteY76" fmla="*/ 5768340 h 5834380"/>
              <a:gd name="connsiteX77" fmla="*/ 2334260 w 9103360"/>
              <a:gd name="connsiteY77" fmla="*/ 5768340 h 5834380"/>
              <a:gd name="connsiteX78" fmla="*/ 2197100 w 9103360"/>
              <a:gd name="connsiteY78" fmla="*/ 5829300 h 5834380"/>
              <a:gd name="connsiteX79" fmla="*/ 2044700 w 9103360"/>
              <a:gd name="connsiteY79" fmla="*/ 5798820 h 5834380"/>
              <a:gd name="connsiteX80" fmla="*/ 1938020 w 9103360"/>
              <a:gd name="connsiteY80" fmla="*/ 5798820 h 5834380"/>
              <a:gd name="connsiteX81" fmla="*/ 1831340 w 9103360"/>
              <a:gd name="connsiteY81" fmla="*/ 5753100 h 5834380"/>
              <a:gd name="connsiteX82" fmla="*/ 1419860 w 9103360"/>
              <a:gd name="connsiteY82" fmla="*/ 5539740 h 5834380"/>
              <a:gd name="connsiteX83" fmla="*/ 916940 w 9103360"/>
              <a:gd name="connsiteY83" fmla="*/ 5372100 h 5834380"/>
              <a:gd name="connsiteX84" fmla="*/ 520700 w 9103360"/>
              <a:gd name="connsiteY84" fmla="*/ 5219700 h 5834380"/>
              <a:gd name="connsiteX85" fmla="*/ 383540 w 9103360"/>
              <a:gd name="connsiteY85" fmla="*/ 5280660 h 5834380"/>
              <a:gd name="connsiteX86" fmla="*/ 246380 w 9103360"/>
              <a:gd name="connsiteY86" fmla="*/ 5204460 h 5834380"/>
              <a:gd name="connsiteX87" fmla="*/ 139700 w 9103360"/>
              <a:gd name="connsiteY87" fmla="*/ 5082540 h 58343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9103360" h="5834380">
                <a:moveTo>
                  <a:pt x="139700" y="5082540"/>
                </a:moveTo>
                <a:cubicBezTo>
                  <a:pt x="129540" y="4965700"/>
                  <a:pt x="193040" y="4617720"/>
                  <a:pt x="185420" y="4503420"/>
                </a:cubicBezTo>
                <a:cubicBezTo>
                  <a:pt x="177800" y="4389120"/>
                  <a:pt x="104140" y="4447540"/>
                  <a:pt x="93980" y="4396740"/>
                </a:cubicBezTo>
                <a:cubicBezTo>
                  <a:pt x="83820" y="4345940"/>
                  <a:pt x="127000" y="4292600"/>
                  <a:pt x="124460" y="4198620"/>
                </a:cubicBezTo>
                <a:cubicBezTo>
                  <a:pt x="121920" y="4104640"/>
                  <a:pt x="86360" y="4091940"/>
                  <a:pt x="78740" y="3832860"/>
                </a:cubicBezTo>
                <a:cubicBezTo>
                  <a:pt x="71120" y="3573780"/>
                  <a:pt x="78740" y="2644140"/>
                  <a:pt x="78740" y="2644140"/>
                </a:cubicBezTo>
                <a:cubicBezTo>
                  <a:pt x="78740" y="2242820"/>
                  <a:pt x="86360" y="1668780"/>
                  <a:pt x="78740" y="1424940"/>
                </a:cubicBezTo>
                <a:cubicBezTo>
                  <a:pt x="71120" y="1181100"/>
                  <a:pt x="38100" y="1270000"/>
                  <a:pt x="33020" y="1181100"/>
                </a:cubicBezTo>
                <a:cubicBezTo>
                  <a:pt x="27940" y="1092200"/>
                  <a:pt x="0" y="970280"/>
                  <a:pt x="48260" y="891540"/>
                </a:cubicBezTo>
                <a:cubicBezTo>
                  <a:pt x="96520" y="812800"/>
                  <a:pt x="208280" y="787400"/>
                  <a:pt x="322580" y="708660"/>
                </a:cubicBezTo>
                <a:cubicBezTo>
                  <a:pt x="436880" y="629920"/>
                  <a:pt x="622300" y="508000"/>
                  <a:pt x="734060" y="419100"/>
                </a:cubicBezTo>
                <a:cubicBezTo>
                  <a:pt x="845820" y="330200"/>
                  <a:pt x="911860" y="226060"/>
                  <a:pt x="993140" y="175260"/>
                </a:cubicBezTo>
                <a:cubicBezTo>
                  <a:pt x="1074420" y="124460"/>
                  <a:pt x="1160780" y="91440"/>
                  <a:pt x="1221740" y="114300"/>
                </a:cubicBezTo>
                <a:cubicBezTo>
                  <a:pt x="1282700" y="137160"/>
                  <a:pt x="1270000" y="281940"/>
                  <a:pt x="1358900" y="312420"/>
                </a:cubicBezTo>
                <a:cubicBezTo>
                  <a:pt x="1447800" y="342900"/>
                  <a:pt x="1648460" y="314960"/>
                  <a:pt x="1755140" y="297180"/>
                </a:cubicBezTo>
                <a:cubicBezTo>
                  <a:pt x="1861820" y="279400"/>
                  <a:pt x="1910080" y="215900"/>
                  <a:pt x="1998980" y="205740"/>
                </a:cubicBezTo>
                <a:cubicBezTo>
                  <a:pt x="2087880" y="195580"/>
                  <a:pt x="2212340" y="238760"/>
                  <a:pt x="2288540" y="236220"/>
                </a:cubicBezTo>
                <a:cubicBezTo>
                  <a:pt x="2364740" y="233680"/>
                  <a:pt x="2397760" y="193040"/>
                  <a:pt x="2456180" y="190500"/>
                </a:cubicBezTo>
                <a:cubicBezTo>
                  <a:pt x="2514600" y="187960"/>
                  <a:pt x="2570480" y="236220"/>
                  <a:pt x="2639060" y="220980"/>
                </a:cubicBezTo>
                <a:cubicBezTo>
                  <a:pt x="2707640" y="205740"/>
                  <a:pt x="2766060" y="106680"/>
                  <a:pt x="2867660" y="99060"/>
                </a:cubicBezTo>
                <a:cubicBezTo>
                  <a:pt x="2969260" y="91440"/>
                  <a:pt x="3131820" y="170180"/>
                  <a:pt x="3248660" y="175260"/>
                </a:cubicBezTo>
                <a:cubicBezTo>
                  <a:pt x="3365500" y="180340"/>
                  <a:pt x="3454400" y="142240"/>
                  <a:pt x="3568700" y="129540"/>
                </a:cubicBezTo>
                <a:cubicBezTo>
                  <a:pt x="3683000" y="116840"/>
                  <a:pt x="3825240" y="78740"/>
                  <a:pt x="3934460" y="99060"/>
                </a:cubicBezTo>
                <a:cubicBezTo>
                  <a:pt x="4043680" y="119380"/>
                  <a:pt x="4117340" y="238760"/>
                  <a:pt x="4224020" y="251460"/>
                </a:cubicBezTo>
                <a:cubicBezTo>
                  <a:pt x="4330700" y="264160"/>
                  <a:pt x="4478020" y="195580"/>
                  <a:pt x="4574540" y="175260"/>
                </a:cubicBezTo>
                <a:cubicBezTo>
                  <a:pt x="4671060" y="154940"/>
                  <a:pt x="4704080" y="134620"/>
                  <a:pt x="4803140" y="129540"/>
                </a:cubicBezTo>
                <a:cubicBezTo>
                  <a:pt x="4902200" y="124460"/>
                  <a:pt x="5019040" y="134620"/>
                  <a:pt x="5168900" y="144780"/>
                </a:cubicBezTo>
                <a:cubicBezTo>
                  <a:pt x="5318760" y="154940"/>
                  <a:pt x="5702300" y="190500"/>
                  <a:pt x="5702300" y="190500"/>
                </a:cubicBezTo>
                <a:cubicBezTo>
                  <a:pt x="5867400" y="205740"/>
                  <a:pt x="5963920" y="228600"/>
                  <a:pt x="6159500" y="236220"/>
                </a:cubicBezTo>
                <a:cubicBezTo>
                  <a:pt x="6355080" y="243840"/>
                  <a:pt x="6733540" y="241300"/>
                  <a:pt x="6875780" y="236220"/>
                </a:cubicBezTo>
                <a:cubicBezTo>
                  <a:pt x="7018020" y="231140"/>
                  <a:pt x="6934200" y="210820"/>
                  <a:pt x="7012940" y="205740"/>
                </a:cubicBezTo>
                <a:cubicBezTo>
                  <a:pt x="7091680" y="200660"/>
                  <a:pt x="7185660" y="233680"/>
                  <a:pt x="7348220" y="205740"/>
                </a:cubicBezTo>
                <a:cubicBezTo>
                  <a:pt x="7510780" y="177800"/>
                  <a:pt x="7843520" y="63500"/>
                  <a:pt x="7988300" y="38100"/>
                </a:cubicBezTo>
                <a:cubicBezTo>
                  <a:pt x="8133080" y="12700"/>
                  <a:pt x="8163560" y="0"/>
                  <a:pt x="8216900" y="53340"/>
                </a:cubicBezTo>
                <a:cubicBezTo>
                  <a:pt x="8270240" y="106680"/>
                  <a:pt x="8270240" y="304800"/>
                  <a:pt x="8308340" y="358140"/>
                </a:cubicBezTo>
                <a:cubicBezTo>
                  <a:pt x="8346440" y="411480"/>
                  <a:pt x="8427720" y="360680"/>
                  <a:pt x="8445500" y="373380"/>
                </a:cubicBezTo>
                <a:cubicBezTo>
                  <a:pt x="8463280" y="386080"/>
                  <a:pt x="8399780" y="416560"/>
                  <a:pt x="8415020" y="434340"/>
                </a:cubicBezTo>
                <a:cubicBezTo>
                  <a:pt x="8430260" y="452120"/>
                  <a:pt x="8486140" y="441960"/>
                  <a:pt x="8536940" y="480060"/>
                </a:cubicBezTo>
                <a:cubicBezTo>
                  <a:pt x="8587740" y="518160"/>
                  <a:pt x="8646160" y="612140"/>
                  <a:pt x="8719820" y="662940"/>
                </a:cubicBezTo>
                <a:cubicBezTo>
                  <a:pt x="8793480" y="713740"/>
                  <a:pt x="8948420" y="723900"/>
                  <a:pt x="8978900" y="784860"/>
                </a:cubicBezTo>
                <a:cubicBezTo>
                  <a:pt x="9009380" y="845820"/>
                  <a:pt x="8920480" y="947420"/>
                  <a:pt x="8902700" y="1028700"/>
                </a:cubicBezTo>
                <a:cubicBezTo>
                  <a:pt x="8884920" y="1109980"/>
                  <a:pt x="8854440" y="1214120"/>
                  <a:pt x="8872220" y="1272540"/>
                </a:cubicBezTo>
                <a:cubicBezTo>
                  <a:pt x="8890000" y="1330960"/>
                  <a:pt x="8989060" y="1308100"/>
                  <a:pt x="9009380" y="1379220"/>
                </a:cubicBezTo>
                <a:cubicBezTo>
                  <a:pt x="9029700" y="1450340"/>
                  <a:pt x="9009380" y="1557020"/>
                  <a:pt x="8994140" y="1699260"/>
                </a:cubicBezTo>
                <a:cubicBezTo>
                  <a:pt x="8978900" y="1841500"/>
                  <a:pt x="8925560" y="2098040"/>
                  <a:pt x="8917940" y="2232660"/>
                </a:cubicBezTo>
                <a:cubicBezTo>
                  <a:pt x="8910320" y="2367280"/>
                  <a:pt x="8935720" y="2435860"/>
                  <a:pt x="8948420" y="2506980"/>
                </a:cubicBezTo>
                <a:cubicBezTo>
                  <a:pt x="8961120" y="2578100"/>
                  <a:pt x="8968740" y="2613660"/>
                  <a:pt x="8994140" y="2659380"/>
                </a:cubicBezTo>
                <a:cubicBezTo>
                  <a:pt x="9019540" y="2705100"/>
                  <a:pt x="9098280" y="2705100"/>
                  <a:pt x="9100820" y="2781300"/>
                </a:cubicBezTo>
                <a:cubicBezTo>
                  <a:pt x="9103360" y="2857500"/>
                  <a:pt x="9024620" y="2981960"/>
                  <a:pt x="9009380" y="3116580"/>
                </a:cubicBezTo>
                <a:cubicBezTo>
                  <a:pt x="8994140" y="3251200"/>
                  <a:pt x="9034780" y="3505200"/>
                  <a:pt x="9009380" y="3589020"/>
                </a:cubicBezTo>
                <a:cubicBezTo>
                  <a:pt x="8983980" y="3672840"/>
                  <a:pt x="8859520" y="3589020"/>
                  <a:pt x="8856980" y="3619500"/>
                </a:cubicBezTo>
                <a:cubicBezTo>
                  <a:pt x="8854440" y="3649980"/>
                  <a:pt x="8986520" y="3708400"/>
                  <a:pt x="8994140" y="3771900"/>
                </a:cubicBezTo>
                <a:cubicBezTo>
                  <a:pt x="9001760" y="3835400"/>
                  <a:pt x="8905240" y="3906520"/>
                  <a:pt x="8902700" y="4000500"/>
                </a:cubicBezTo>
                <a:cubicBezTo>
                  <a:pt x="8900160" y="4094480"/>
                  <a:pt x="8968740" y="4241800"/>
                  <a:pt x="8978900" y="4335780"/>
                </a:cubicBezTo>
                <a:cubicBezTo>
                  <a:pt x="8989060" y="4429760"/>
                  <a:pt x="8989060" y="4493260"/>
                  <a:pt x="8963660" y="4564380"/>
                </a:cubicBezTo>
                <a:cubicBezTo>
                  <a:pt x="8938260" y="4635500"/>
                  <a:pt x="8844280" y="4693920"/>
                  <a:pt x="8826500" y="4762500"/>
                </a:cubicBezTo>
                <a:cubicBezTo>
                  <a:pt x="8808720" y="4831080"/>
                  <a:pt x="8826500" y="4937760"/>
                  <a:pt x="8856980" y="4975860"/>
                </a:cubicBezTo>
                <a:cubicBezTo>
                  <a:pt x="8887460" y="5013960"/>
                  <a:pt x="8971280" y="4973320"/>
                  <a:pt x="9009380" y="4991100"/>
                </a:cubicBezTo>
                <a:cubicBezTo>
                  <a:pt x="9047480" y="5008880"/>
                  <a:pt x="9098280" y="5021580"/>
                  <a:pt x="9085580" y="5082540"/>
                </a:cubicBezTo>
                <a:cubicBezTo>
                  <a:pt x="9072880" y="5143500"/>
                  <a:pt x="9032240" y="5313680"/>
                  <a:pt x="8933180" y="5356860"/>
                </a:cubicBezTo>
                <a:cubicBezTo>
                  <a:pt x="8834120" y="5400040"/>
                  <a:pt x="8676640" y="5323840"/>
                  <a:pt x="8491220" y="5341620"/>
                </a:cubicBezTo>
                <a:cubicBezTo>
                  <a:pt x="8305800" y="5359400"/>
                  <a:pt x="8023860" y="5405120"/>
                  <a:pt x="7820660" y="5463540"/>
                </a:cubicBezTo>
                <a:cubicBezTo>
                  <a:pt x="7617460" y="5521960"/>
                  <a:pt x="7447280" y="5643880"/>
                  <a:pt x="7272020" y="5692140"/>
                </a:cubicBezTo>
                <a:cubicBezTo>
                  <a:pt x="7096760" y="5740400"/>
                  <a:pt x="6875780" y="5742940"/>
                  <a:pt x="6769100" y="5753100"/>
                </a:cubicBezTo>
                <a:cubicBezTo>
                  <a:pt x="6662420" y="5763260"/>
                  <a:pt x="6718300" y="5798820"/>
                  <a:pt x="6631940" y="5753100"/>
                </a:cubicBezTo>
                <a:cubicBezTo>
                  <a:pt x="6545580" y="5707380"/>
                  <a:pt x="6355080" y="5527040"/>
                  <a:pt x="6250940" y="5478780"/>
                </a:cubicBezTo>
                <a:cubicBezTo>
                  <a:pt x="6146800" y="5430520"/>
                  <a:pt x="6101080" y="5440680"/>
                  <a:pt x="6007100" y="5463540"/>
                </a:cubicBezTo>
                <a:cubicBezTo>
                  <a:pt x="5913120" y="5486400"/>
                  <a:pt x="5816600" y="5582920"/>
                  <a:pt x="5687060" y="5615940"/>
                </a:cubicBezTo>
                <a:cubicBezTo>
                  <a:pt x="5557520" y="5648960"/>
                  <a:pt x="5351780" y="5636260"/>
                  <a:pt x="5229860" y="5661660"/>
                </a:cubicBezTo>
                <a:cubicBezTo>
                  <a:pt x="5107940" y="5687060"/>
                  <a:pt x="5074920" y="5755640"/>
                  <a:pt x="4955540" y="5768340"/>
                </a:cubicBezTo>
                <a:cubicBezTo>
                  <a:pt x="4836160" y="5781040"/>
                  <a:pt x="4696460" y="5735320"/>
                  <a:pt x="4513580" y="5737860"/>
                </a:cubicBezTo>
                <a:cubicBezTo>
                  <a:pt x="4330700" y="5740400"/>
                  <a:pt x="3987800" y="5770880"/>
                  <a:pt x="3858260" y="5783580"/>
                </a:cubicBezTo>
                <a:cubicBezTo>
                  <a:pt x="3728720" y="5796280"/>
                  <a:pt x="3810000" y="5834380"/>
                  <a:pt x="3736340" y="5814060"/>
                </a:cubicBezTo>
                <a:cubicBezTo>
                  <a:pt x="3662680" y="5793740"/>
                  <a:pt x="3520440" y="5697220"/>
                  <a:pt x="3416300" y="5661660"/>
                </a:cubicBezTo>
                <a:cubicBezTo>
                  <a:pt x="3312160" y="5626100"/>
                  <a:pt x="3213100" y="5593080"/>
                  <a:pt x="3111500" y="5600700"/>
                </a:cubicBezTo>
                <a:cubicBezTo>
                  <a:pt x="3009900" y="5608320"/>
                  <a:pt x="2890520" y="5679440"/>
                  <a:pt x="2806700" y="5707380"/>
                </a:cubicBezTo>
                <a:cubicBezTo>
                  <a:pt x="2722880" y="5735320"/>
                  <a:pt x="2687320" y="5758180"/>
                  <a:pt x="2608580" y="5768340"/>
                </a:cubicBezTo>
                <a:cubicBezTo>
                  <a:pt x="2529840" y="5778500"/>
                  <a:pt x="2402840" y="5758180"/>
                  <a:pt x="2334260" y="5768340"/>
                </a:cubicBezTo>
                <a:cubicBezTo>
                  <a:pt x="2265680" y="5778500"/>
                  <a:pt x="2245360" y="5824220"/>
                  <a:pt x="2197100" y="5829300"/>
                </a:cubicBezTo>
                <a:cubicBezTo>
                  <a:pt x="2148840" y="5834380"/>
                  <a:pt x="2087880" y="5803900"/>
                  <a:pt x="2044700" y="5798820"/>
                </a:cubicBezTo>
                <a:cubicBezTo>
                  <a:pt x="2001520" y="5793740"/>
                  <a:pt x="1973580" y="5806440"/>
                  <a:pt x="1938020" y="5798820"/>
                </a:cubicBezTo>
                <a:cubicBezTo>
                  <a:pt x="1902460" y="5791200"/>
                  <a:pt x="1917700" y="5796280"/>
                  <a:pt x="1831340" y="5753100"/>
                </a:cubicBezTo>
                <a:cubicBezTo>
                  <a:pt x="1744980" y="5709920"/>
                  <a:pt x="1572260" y="5603240"/>
                  <a:pt x="1419860" y="5539740"/>
                </a:cubicBezTo>
                <a:cubicBezTo>
                  <a:pt x="1267460" y="5476240"/>
                  <a:pt x="1066800" y="5425440"/>
                  <a:pt x="916940" y="5372100"/>
                </a:cubicBezTo>
                <a:cubicBezTo>
                  <a:pt x="767080" y="5318760"/>
                  <a:pt x="609600" y="5234940"/>
                  <a:pt x="520700" y="5219700"/>
                </a:cubicBezTo>
                <a:cubicBezTo>
                  <a:pt x="431800" y="5204460"/>
                  <a:pt x="429260" y="5283200"/>
                  <a:pt x="383540" y="5280660"/>
                </a:cubicBezTo>
                <a:cubicBezTo>
                  <a:pt x="337820" y="5278120"/>
                  <a:pt x="287020" y="5232400"/>
                  <a:pt x="246380" y="5204460"/>
                </a:cubicBezTo>
                <a:cubicBezTo>
                  <a:pt x="205740" y="5176520"/>
                  <a:pt x="149860" y="5199380"/>
                  <a:pt x="139700" y="5082540"/>
                </a:cubicBez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600" dirty="0" smtClean="0">
                <a:solidFill>
                  <a:schemeClr val="tx1"/>
                </a:solidFill>
                <a:latin typeface="Algerian" pitchFamily="82" charset="0"/>
              </a:rPr>
              <a:t>LA RIVIERE</a:t>
            </a:r>
          </a:p>
          <a:p>
            <a:pPr algn="ctr"/>
            <a:r>
              <a:rPr lang="fr-FR" sz="6600" dirty="0" smtClean="0">
                <a:solidFill>
                  <a:schemeClr val="tx1"/>
                </a:solidFill>
                <a:latin typeface="Algerian" pitchFamily="82" charset="0"/>
              </a:rPr>
              <a:t> DE NOTRE</a:t>
            </a:r>
          </a:p>
          <a:p>
            <a:pPr algn="ctr"/>
            <a:r>
              <a:rPr lang="fr-FR" sz="6600" dirty="0" smtClean="0">
                <a:solidFill>
                  <a:schemeClr val="tx1"/>
                </a:solidFill>
                <a:latin typeface="Algerian" pitchFamily="82" charset="0"/>
              </a:rPr>
              <a:t> ENFANCE</a:t>
            </a:r>
            <a:endParaRPr lang="fr-FR" sz="6600" dirty="0">
              <a:solidFill>
                <a:schemeClr val="tx1"/>
              </a:solidFill>
              <a:latin typeface="Algerian" pitchFamily="82" charset="0"/>
            </a:endParaRPr>
          </a:p>
        </p:txBody>
      </p:sp>
      <p:grpSp>
        <p:nvGrpSpPr>
          <p:cNvPr id="70" name="Groupe 69"/>
          <p:cNvGrpSpPr/>
          <p:nvPr/>
        </p:nvGrpSpPr>
        <p:grpSpPr>
          <a:xfrm>
            <a:off x="0" y="0"/>
            <a:ext cx="9103360" cy="6858000"/>
            <a:chOff x="0" y="0"/>
            <a:chExt cx="9103360" cy="6858000"/>
          </a:xfrm>
        </p:grpSpPr>
        <p:sp>
          <p:nvSpPr>
            <p:cNvPr id="5" name="Forme libre 4"/>
            <p:cNvSpPr/>
            <p:nvPr/>
          </p:nvSpPr>
          <p:spPr>
            <a:xfrm>
              <a:off x="0" y="0"/>
              <a:ext cx="9103360" cy="6858000"/>
            </a:xfrm>
            <a:custGeom>
              <a:avLst/>
              <a:gdLst>
                <a:gd name="connsiteX0" fmla="*/ 139700 w 9103360"/>
                <a:gd name="connsiteY0" fmla="*/ 5082540 h 5834380"/>
                <a:gd name="connsiteX1" fmla="*/ 185420 w 9103360"/>
                <a:gd name="connsiteY1" fmla="*/ 4503420 h 5834380"/>
                <a:gd name="connsiteX2" fmla="*/ 93980 w 9103360"/>
                <a:gd name="connsiteY2" fmla="*/ 4396740 h 5834380"/>
                <a:gd name="connsiteX3" fmla="*/ 124460 w 9103360"/>
                <a:gd name="connsiteY3" fmla="*/ 4198620 h 5834380"/>
                <a:gd name="connsiteX4" fmla="*/ 78740 w 9103360"/>
                <a:gd name="connsiteY4" fmla="*/ 3832860 h 5834380"/>
                <a:gd name="connsiteX5" fmla="*/ 78740 w 9103360"/>
                <a:gd name="connsiteY5" fmla="*/ 2644140 h 5834380"/>
                <a:gd name="connsiteX6" fmla="*/ 78740 w 9103360"/>
                <a:gd name="connsiteY6" fmla="*/ 1424940 h 5834380"/>
                <a:gd name="connsiteX7" fmla="*/ 33020 w 9103360"/>
                <a:gd name="connsiteY7" fmla="*/ 1181100 h 5834380"/>
                <a:gd name="connsiteX8" fmla="*/ 48260 w 9103360"/>
                <a:gd name="connsiteY8" fmla="*/ 891540 h 5834380"/>
                <a:gd name="connsiteX9" fmla="*/ 322580 w 9103360"/>
                <a:gd name="connsiteY9" fmla="*/ 708660 h 5834380"/>
                <a:gd name="connsiteX10" fmla="*/ 734060 w 9103360"/>
                <a:gd name="connsiteY10" fmla="*/ 419100 h 5834380"/>
                <a:gd name="connsiteX11" fmla="*/ 993140 w 9103360"/>
                <a:gd name="connsiteY11" fmla="*/ 175260 h 5834380"/>
                <a:gd name="connsiteX12" fmla="*/ 1221740 w 9103360"/>
                <a:gd name="connsiteY12" fmla="*/ 114300 h 5834380"/>
                <a:gd name="connsiteX13" fmla="*/ 1358900 w 9103360"/>
                <a:gd name="connsiteY13" fmla="*/ 312420 h 5834380"/>
                <a:gd name="connsiteX14" fmla="*/ 1755140 w 9103360"/>
                <a:gd name="connsiteY14" fmla="*/ 297180 h 5834380"/>
                <a:gd name="connsiteX15" fmla="*/ 1998980 w 9103360"/>
                <a:gd name="connsiteY15" fmla="*/ 205740 h 5834380"/>
                <a:gd name="connsiteX16" fmla="*/ 2288540 w 9103360"/>
                <a:gd name="connsiteY16" fmla="*/ 236220 h 5834380"/>
                <a:gd name="connsiteX17" fmla="*/ 2456180 w 9103360"/>
                <a:gd name="connsiteY17" fmla="*/ 190500 h 5834380"/>
                <a:gd name="connsiteX18" fmla="*/ 2639060 w 9103360"/>
                <a:gd name="connsiteY18" fmla="*/ 220980 h 5834380"/>
                <a:gd name="connsiteX19" fmla="*/ 2867660 w 9103360"/>
                <a:gd name="connsiteY19" fmla="*/ 99060 h 5834380"/>
                <a:gd name="connsiteX20" fmla="*/ 3248660 w 9103360"/>
                <a:gd name="connsiteY20" fmla="*/ 175260 h 5834380"/>
                <a:gd name="connsiteX21" fmla="*/ 3568700 w 9103360"/>
                <a:gd name="connsiteY21" fmla="*/ 129540 h 5834380"/>
                <a:gd name="connsiteX22" fmla="*/ 3934460 w 9103360"/>
                <a:gd name="connsiteY22" fmla="*/ 99060 h 5834380"/>
                <a:gd name="connsiteX23" fmla="*/ 4224020 w 9103360"/>
                <a:gd name="connsiteY23" fmla="*/ 251460 h 5834380"/>
                <a:gd name="connsiteX24" fmla="*/ 4574540 w 9103360"/>
                <a:gd name="connsiteY24" fmla="*/ 175260 h 5834380"/>
                <a:gd name="connsiteX25" fmla="*/ 4803140 w 9103360"/>
                <a:gd name="connsiteY25" fmla="*/ 129540 h 5834380"/>
                <a:gd name="connsiteX26" fmla="*/ 5168900 w 9103360"/>
                <a:gd name="connsiteY26" fmla="*/ 144780 h 5834380"/>
                <a:gd name="connsiteX27" fmla="*/ 5702300 w 9103360"/>
                <a:gd name="connsiteY27" fmla="*/ 190500 h 5834380"/>
                <a:gd name="connsiteX28" fmla="*/ 6159500 w 9103360"/>
                <a:gd name="connsiteY28" fmla="*/ 236220 h 5834380"/>
                <a:gd name="connsiteX29" fmla="*/ 6875780 w 9103360"/>
                <a:gd name="connsiteY29" fmla="*/ 236220 h 5834380"/>
                <a:gd name="connsiteX30" fmla="*/ 7012940 w 9103360"/>
                <a:gd name="connsiteY30" fmla="*/ 205740 h 5834380"/>
                <a:gd name="connsiteX31" fmla="*/ 7348220 w 9103360"/>
                <a:gd name="connsiteY31" fmla="*/ 205740 h 5834380"/>
                <a:gd name="connsiteX32" fmla="*/ 7988300 w 9103360"/>
                <a:gd name="connsiteY32" fmla="*/ 38100 h 5834380"/>
                <a:gd name="connsiteX33" fmla="*/ 8216900 w 9103360"/>
                <a:gd name="connsiteY33" fmla="*/ 53340 h 5834380"/>
                <a:gd name="connsiteX34" fmla="*/ 8308340 w 9103360"/>
                <a:gd name="connsiteY34" fmla="*/ 358140 h 5834380"/>
                <a:gd name="connsiteX35" fmla="*/ 8445500 w 9103360"/>
                <a:gd name="connsiteY35" fmla="*/ 373380 h 5834380"/>
                <a:gd name="connsiteX36" fmla="*/ 8415020 w 9103360"/>
                <a:gd name="connsiteY36" fmla="*/ 434340 h 5834380"/>
                <a:gd name="connsiteX37" fmla="*/ 8536940 w 9103360"/>
                <a:gd name="connsiteY37" fmla="*/ 480060 h 5834380"/>
                <a:gd name="connsiteX38" fmla="*/ 8719820 w 9103360"/>
                <a:gd name="connsiteY38" fmla="*/ 662940 h 5834380"/>
                <a:gd name="connsiteX39" fmla="*/ 8978900 w 9103360"/>
                <a:gd name="connsiteY39" fmla="*/ 784860 h 5834380"/>
                <a:gd name="connsiteX40" fmla="*/ 8902700 w 9103360"/>
                <a:gd name="connsiteY40" fmla="*/ 1028700 h 5834380"/>
                <a:gd name="connsiteX41" fmla="*/ 8872220 w 9103360"/>
                <a:gd name="connsiteY41" fmla="*/ 1272540 h 5834380"/>
                <a:gd name="connsiteX42" fmla="*/ 9009380 w 9103360"/>
                <a:gd name="connsiteY42" fmla="*/ 1379220 h 5834380"/>
                <a:gd name="connsiteX43" fmla="*/ 8994140 w 9103360"/>
                <a:gd name="connsiteY43" fmla="*/ 1699260 h 5834380"/>
                <a:gd name="connsiteX44" fmla="*/ 8917940 w 9103360"/>
                <a:gd name="connsiteY44" fmla="*/ 2232660 h 5834380"/>
                <a:gd name="connsiteX45" fmla="*/ 8948420 w 9103360"/>
                <a:gd name="connsiteY45" fmla="*/ 2506980 h 5834380"/>
                <a:gd name="connsiteX46" fmla="*/ 8994140 w 9103360"/>
                <a:gd name="connsiteY46" fmla="*/ 2659380 h 5834380"/>
                <a:gd name="connsiteX47" fmla="*/ 9100820 w 9103360"/>
                <a:gd name="connsiteY47" fmla="*/ 2781300 h 5834380"/>
                <a:gd name="connsiteX48" fmla="*/ 9009380 w 9103360"/>
                <a:gd name="connsiteY48" fmla="*/ 3116580 h 5834380"/>
                <a:gd name="connsiteX49" fmla="*/ 9009380 w 9103360"/>
                <a:gd name="connsiteY49" fmla="*/ 3589020 h 5834380"/>
                <a:gd name="connsiteX50" fmla="*/ 8856980 w 9103360"/>
                <a:gd name="connsiteY50" fmla="*/ 3619500 h 5834380"/>
                <a:gd name="connsiteX51" fmla="*/ 8994140 w 9103360"/>
                <a:gd name="connsiteY51" fmla="*/ 3771900 h 5834380"/>
                <a:gd name="connsiteX52" fmla="*/ 8902700 w 9103360"/>
                <a:gd name="connsiteY52" fmla="*/ 4000500 h 5834380"/>
                <a:gd name="connsiteX53" fmla="*/ 8978900 w 9103360"/>
                <a:gd name="connsiteY53" fmla="*/ 4335780 h 5834380"/>
                <a:gd name="connsiteX54" fmla="*/ 8963660 w 9103360"/>
                <a:gd name="connsiteY54" fmla="*/ 4564380 h 5834380"/>
                <a:gd name="connsiteX55" fmla="*/ 8826500 w 9103360"/>
                <a:gd name="connsiteY55" fmla="*/ 4762500 h 5834380"/>
                <a:gd name="connsiteX56" fmla="*/ 8856980 w 9103360"/>
                <a:gd name="connsiteY56" fmla="*/ 4975860 h 5834380"/>
                <a:gd name="connsiteX57" fmla="*/ 9009380 w 9103360"/>
                <a:gd name="connsiteY57" fmla="*/ 4991100 h 5834380"/>
                <a:gd name="connsiteX58" fmla="*/ 9085580 w 9103360"/>
                <a:gd name="connsiteY58" fmla="*/ 5082540 h 5834380"/>
                <a:gd name="connsiteX59" fmla="*/ 8933180 w 9103360"/>
                <a:gd name="connsiteY59" fmla="*/ 5356860 h 5834380"/>
                <a:gd name="connsiteX60" fmla="*/ 8491220 w 9103360"/>
                <a:gd name="connsiteY60" fmla="*/ 5341620 h 5834380"/>
                <a:gd name="connsiteX61" fmla="*/ 7820660 w 9103360"/>
                <a:gd name="connsiteY61" fmla="*/ 5463540 h 5834380"/>
                <a:gd name="connsiteX62" fmla="*/ 7272020 w 9103360"/>
                <a:gd name="connsiteY62" fmla="*/ 5692140 h 5834380"/>
                <a:gd name="connsiteX63" fmla="*/ 6769100 w 9103360"/>
                <a:gd name="connsiteY63" fmla="*/ 5753100 h 5834380"/>
                <a:gd name="connsiteX64" fmla="*/ 6631940 w 9103360"/>
                <a:gd name="connsiteY64" fmla="*/ 5753100 h 5834380"/>
                <a:gd name="connsiteX65" fmla="*/ 6250940 w 9103360"/>
                <a:gd name="connsiteY65" fmla="*/ 5478780 h 5834380"/>
                <a:gd name="connsiteX66" fmla="*/ 6007100 w 9103360"/>
                <a:gd name="connsiteY66" fmla="*/ 5463540 h 5834380"/>
                <a:gd name="connsiteX67" fmla="*/ 5687060 w 9103360"/>
                <a:gd name="connsiteY67" fmla="*/ 5615940 h 5834380"/>
                <a:gd name="connsiteX68" fmla="*/ 5229860 w 9103360"/>
                <a:gd name="connsiteY68" fmla="*/ 5661660 h 5834380"/>
                <a:gd name="connsiteX69" fmla="*/ 4955540 w 9103360"/>
                <a:gd name="connsiteY69" fmla="*/ 5768340 h 5834380"/>
                <a:gd name="connsiteX70" fmla="*/ 4513580 w 9103360"/>
                <a:gd name="connsiteY70" fmla="*/ 5737860 h 5834380"/>
                <a:gd name="connsiteX71" fmla="*/ 3858260 w 9103360"/>
                <a:gd name="connsiteY71" fmla="*/ 5783580 h 5834380"/>
                <a:gd name="connsiteX72" fmla="*/ 3736340 w 9103360"/>
                <a:gd name="connsiteY72" fmla="*/ 5814060 h 5834380"/>
                <a:gd name="connsiteX73" fmla="*/ 3416300 w 9103360"/>
                <a:gd name="connsiteY73" fmla="*/ 5661660 h 5834380"/>
                <a:gd name="connsiteX74" fmla="*/ 3111500 w 9103360"/>
                <a:gd name="connsiteY74" fmla="*/ 5600700 h 5834380"/>
                <a:gd name="connsiteX75" fmla="*/ 2806700 w 9103360"/>
                <a:gd name="connsiteY75" fmla="*/ 5707380 h 5834380"/>
                <a:gd name="connsiteX76" fmla="*/ 2608580 w 9103360"/>
                <a:gd name="connsiteY76" fmla="*/ 5768340 h 5834380"/>
                <a:gd name="connsiteX77" fmla="*/ 2334260 w 9103360"/>
                <a:gd name="connsiteY77" fmla="*/ 5768340 h 5834380"/>
                <a:gd name="connsiteX78" fmla="*/ 2197100 w 9103360"/>
                <a:gd name="connsiteY78" fmla="*/ 5829300 h 5834380"/>
                <a:gd name="connsiteX79" fmla="*/ 2044700 w 9103360"/>
                <a:gd name="connsiteY79" fmla="*/ 5798820 h 5834380"/>
                <a:gd name="connsiteX80" fmla="*/ 1938020 w 9103360"/>
                <a:gd name="connsiteY80" fmla="*/ 5798820 h 5834380"/>
                <a:gd name="connsiteX81" fmla="*/ 1831340 w 9103360"/>
                <a:gd name="connsiteY81" fmla="*/ 5753100 h 5834380"/>
                <a:gd name="connsiteX82" fmla="*/ 1419860 w 9103360"/>
                <a:gd name="connsiteY82" fmla="*/ 5539740 h 5834380"/>
                <a:gd name="connsiteX83" fmla="*/ 916940 w 9103360"/>
                <a:gd name="connsiteY83" fmla="*/ 5372100 h 5834380"/>
                <a:gd name="connsiteX84" fmla="*/ 520700 w 9103360"/>
                <a:gd name="connsiteY84" fmla="*/ 5219700 h 5834380"/>
                <a:gd name="connsiteX85" fmla="*/ 383540 w 9103360"/>
                <a:gd name="connsiteY85" fmla="*/ 5280660 h 5834380"/>
                <a:gd name="connsiteX86" fmla="*/ 246380 w 9103360"/>
                <a:gd name="connsiteY86" fmla="*/ 5204460 h 5834380"/>
                <a:gd name="connsiteX87" fmla="*/ 139700 w 9103360"/>
                <a:gd name="connsiteY87" fmla="*/ 5082540 h 5834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</a:cxnLst>
              <a:rect l="l" t="t" r="r" b="b"/>
              <a:pathLst>
                <a:path w="9103360" h="5834380">
                  <a:moveTo>
                    <a:pt x="139700" y="5082540"/>
                  </a:moveTo>
                  <a:cubicBezTo>
                    <a:pt x="129540" y="4965700"/>
                    <a:pt x="193040" y="4617720"/>
                    <a:pt x="185420" y="4503420"/>
                  </a:cubicBezTo>
                  <a:cubicBezTo>
                    <a:pt x="177800" y="4389120"/>
                    <a:pt x="104140" y="4447540"/>
                    <a:pt x="93980" y="4396740"/>
                  </a:cubicBezTo>
                  <a:cubicBezTo>
                    <a:pt x="83820" y="4345940"/>
                    <a:pt x="127000" y="4292600"/>
                    <a:pt x="124460" y="4198620"/>
                  </a:cubicBezTo>
                  <a:cubicBezTo>
                    <a:pt x="121920" y="4104640"/>
                    <a:pt x="86360" y="4091940"/>
                    <a:pt x="78740" y="3832860"/>
                  </a:cubicBezTo>
                  <a:cubicBezTo>
                    <a:pt x="71120" y="3573780"/>
                    <a:pt x="78740" y="2644140"/>
                    <a:pt x="78740" y="2644140"/>
                  </a:cubicBezTo>
                  <a:cubicBezTo>
                    <a:pt x="78740" y="2242820"/>
                    <a:pt x="86360" y="1668780"/>
                    <a:pt x="78740" y="1424940"/>
                  </a:cubicBezTo>
                  <a:cubicBezTo>
                    <a:pt x="71120" y="1181100"/>
                    <a:pt x="38100" y="1270000"/>
                    <a:pt x="33020" y="1181100"/>
                  </a:cubicBezTo>
                  <a:cubicBezTo>
                    <a:pt x="27940" y="1092200"/>
                    <a:pt x="0" y="970280"/>
                    <a:pt x="48260" y="891540"/>
                  </a:cubicBezTo>
                  <a:cubicBezTo>
                    <a:pt x="96520" y="812800"/>
                    <a:pt x="208280" y="787400"/>
                    <a:pt x="322580" y="708660"/>
                  </a:cubicBezTo>
                  <a:cubicBezTo>
                    <a:pt x="436880" y="629920"/>
                    <a:pt x="622300" y="508000"/>
                    <a:pt x="734060" y="419100"/>
                  </a:cubicBezTo>
                  <a:cubicBezTo>
                    <a:pt x="845820" y="330200"/>
                    <a:pt x="911860" y="226060"/>
                    <a:pt x="993140" y="175260"/>
                  </a:cubicBezTo>
                  <a:cubicBezTo>
                    <a:pt x="1074420" y="124460"/>
                    <a:pt x="1160780" y="91440"/>
                    <a:pt x="1221740" y="114300"/>
                  </a:cubicBezTo>
                  <a:cubicBezTo>
                    <a:pt x="1282700" y="137160"/>
                    <a:pt x="1270000" y="281940"/>
                    <a:pt x="1358900" y="312420"/>
                  </a:cubicBezTo>
                  <a:cubicBezTo>
                    <a:pt x="1447800" y="342900"/>
                    <a:pt x="1648460" y="314960"/>
                    <a:pt x="1755140" y="297180"/>
                  </a:cubicBezTo>
                  <a:cubicBezTo>
                    <a:pt x="1861820" y="279400"/>
                    <a:pt x="1910080" y="215900"/>
                    <a:pt x="1998980" y="205740"/>
                  </a:cubicBezTo>
                  <a:cubicBezTo>
                    <a:pt x="2087880" y="195580"/>
                    <a:pt x="2212340" y="238760"/>
                    <a:pt x="2288540" y="236220"/>
                  </a:cubicBezTo>
                  <a:cubicBezTo>
                    <a:pt x="2364740" y="233680"/>
                    <a:pt x="2397760" y="193040"/>
                    <a:pt x="2456180" y="190500"/>
                  </a:cubicBezTo>
                  <a:cubicBezTo>
                    <a:pt x="2514600" y="187960"/>
                    <a:pt x="2570480" y="236220"/>
                    <a:pt x="2639060" y="220980"/>
                  </a:cubicBezTo>
                  <a:cubicBezTo>
                    <a:pt x="2707640" y="205740"/>
                    <a:pt x="2766060" y="106680"/>
                    <a:pt x="2867660" y="99060"/>
                  </a:cubicBezTo>
                  <a:cubicBezTo>
                    <a:pt x="2969260" y="91440"/>
                    <a:pt x="3131820" y="170180"/>
                    <a:pt x="3248660" y="175260"/>
                  </a:cubicBezTo>
                  <a:cubicBezTo>
                    <a:pt x="3365500" y="180340"/>
                    <a:pt x="3454400" y="142240"/>
                    <a:pt x="3568700" y="129540"/>
                  </a:cubicBezTo>
                  <a:cubicBezTo>
                    <a:pt x="3683000" y="116840"/>
                    <a:pt x="3825240" y="78740"/>
                    <a:pt x="3934460" y="99060"/>
                  </a:cubicBezTo>
                  <a:cubicBezTo>
                    <a:pt x="4043680" y="119380"/>
                    <a:pt x="4117340" y="238760"/>
                    <a:pt x="4224020" y="251460"/>
                  </a:cubicBezTo>
                  <a:cubicBezTo>
                    <a:pt x="4330700" y="264160"/>
                    <a:pt x="4478020" y="195580"/>
                    <a:pt x="4574540" y="175260"/>
                  </a:cubicBezTo>
                  <a:cubicBezTo>
                    <a:pt x="4671060" y="154940"/>
                    <a:pt x="4704080" y="134620"/>
                    <a:pt x="4803140" y="129540"/>
                  </a:cubicBezTo>
                  <a:cubicBezTo>
                    <a:pt x="4902200" y="124460"/>
                    <a:pt x="5019040" y="134620"/>
                    <a:pt x="5168900" y="144780"/>
                  </a:cubicBezTo>
                  <a:cubicBezTo>
                    <a:pt x="5318760" y="154940"/>
                    <a:pt x="5702300" y="190500"/>
                    <a:pt x="5702300" y="190500"/>
                  </a:cubicBezTo>
                  <a:cubicBezTo>
                    <a:pt x="5867400" y="205740"/>
                    <a:pt x="5963920" y="228600"/>
                    <a:pt x="6159500" y="236220"/>
                  </a:cubicBezTo>
                  <a:cubicBezTo>
                    <a:pt x="6355080" y="243840"/>
                    <a:pt x="6733540" y="241300"/>
                    <a:pt x="6875780" y="236220"/>
                  </a:cubicBezTo>
                  <a:cubicBezTo>
                    <a:pt x="7018020" y="231140"/>
                    <a:pt x="6934200" y="210820"/>
                    <a:pt x="7012940" y="205740"/>
                  </a:cubicBezTo>
                  <a:cubicBezTo>
                    <a:pt x="7091680" y="200660"/>
                    <a:pt x="7185660" y="233680"/>
                    <a:pt x="7348220" y="205740"/>
                  </a:cubicBezTo>
                  <a:cubicBezTo>
                    <a:pt x="7510780" y="177800"/>
                    <a:pt x="7843520" y="63500"/>
                    <a:pt x="7988300" y="38100"/>
                  </a:cubicBezTo>
                  <a:cubicBezTo>
                    <a:pt x="8133080" y="12700"/>
                    <a:pt x="8163560" y="0"/>
                    <a:pt x="8216900" y="53340"/>
                  </a:cubicBezTo>
                  <a:cubicBezTo>
                    <a:pt x="8270240" y="106680"/>
                    <a:pt x="8270240" y="304800"/>
                    <a:pt x="8308340" y="358140"/>
                  </a:cubicBezTo>
                  <a:cubicBezTo>
                    <a:pt x="8346440" y="411480"/>
                    <a:pt x="8427720" y="360680"/>
                    <a:pt x="8445500" y="373380"/>
                  </a:cubicBezTo>
                  <a:cubicBezTo>
                    <a:pt x="8463280" y="386080"/>
                    <a:pt x="8399780" y="416560"/>
                    <a:pt x="8415020" y="434340"/>
                  </a:cubicBezTo>
                  <a:cubicBezTo>
                    <a:pt x="8430260" y="452120"/>
                    <a:pt x="8486140" y="441960"/>
                    <a:pt x="8536940" y="480060"/>
                  </a:cubicBezTo>
                  <a:cubicBezTo>
                    <a:pt x="8587740" y="518160"/>
                    <a:pt x="8646160" y="612140"/>
                    <a:pt x="8719820" y="662940"/>
                  </a:cubicBezTo>
                  <a:cubicBezTo>
                    <a:pt x="8793480" y="713740"/>
                    <a:pt x="8948420" y="723900"/>
                    <a:pt x="8978900" y="784860"/>
                  </a:cubicBezTo>
                  <a:cubicBezTo>
                    <a:pt x="9009380" y="845820"/>
                    <a:pt x="8920480" y="947420"/>
                    <a:pt x="8902700" y="1028700"/>
                  </a:cubicBezTo>
                  <a:cubicBezTo>
                    <a:pt x="8884920" y="1109980"/>
                    <a:pt x="8854440" y="1214120"/>
                    <a:pt x="8872220" y="1272540"/>
                  </a:cubicBezTo>
                  <a:cubicBezTo>
                    <a:pt x="8890000" y="1330960"/>
                    <a:pt x="8989060" y="1308100"/>
                    <a:pt x="9009380" y="1379220"/>
                  </a:cubicBezTo>
                  <a:cubicBezTo>
                    <a:pt x="9029700" y="1450340"/>
                    <a:pt x="9009380" y="1557020"/>
                    <a:pt x="8994140" y="1699260"/>
                  </a:cubicBezTo>
                  <a:cubicBezTo>
                    <a:pt x="8978900" y="1841500"/>
                    <a:pt x="8925560" y="2098040"/>
                    <a:pt x="8917940" y="2232660"/>
                  </a:cubicBezTo>
                  <a:cubicBezTo>
                    <a:pt x="8910320" y="2367280"/>
                    <a:pt x="8935720" y="2435860"/>
                    <a:pt x="8948420" y="2506980"/>
                  </a:cubicBezTo>
                  <a:cubicBezTo>
                    <a:pt x="8961120" y="2578100"/>
                    <a:pt x="8968740" y="2613660"/>
                    <a:pt x="8994140" y="2659380"/>
                  </a:cubicBezTo>
                  <a:cubicBezTo>
                    <a:pt x="9019540" y="2705100"/>
                    <a:pt x="9098280" y="2705100"/>
                    <a:pt x="9100820" y="2781300"/>
                  </a:cubicBezTo>
                  <a:cubicBezTo>
                    <a:pt x="9103360" y="2857500"/>
                    <a:pt x="9024620" y="2981960"/>
                    <a:pt x="9009380" y="3116580"/>
                  </a:cubicBezTo>
                  <a:cubicBezTo>
                    <a:pt x="8994140" y="3251200"/>
                    <a:pt x="9034780" y="3505200"/>
                    <a:pt x="9009380" y="3589020"/>
                  </a:cubicBezTo>
                  <a:cubicBezTo>
                    <a:pt x="8983980" y="3672840"/>
                    <a:pt x="8859520" y="3589020"/>
                    <a:pt x="8856980" y="3619500"/>
                  </a:cubicBezTo>
                  <a:cubicBezTo>
                    <a:pt x="8854440" y="3649980"/>
                    <a:pt x="8986520" y="3708400"/>
                    <a:pt x="8994140" y="3771900"/>
                  </a:cubicBezTo>
                  <a:cubicBezTo>
                    <a:pt x="9001760" y="3835400"/>
                    <a:pt x="8905240" y="3906520"/>
                    <a:pt x="8902700" y="4000500"/>
                  </a:cubicBezTo>
                  <a:cubicBezTo>
                    <a:pt x="8900160" y="4094480"/>
                    <a:pt x="8968740" y="4241800"/>
                    <a:pt x="8978900" y="4335780"/>
                  </a:cubicBezTo>
                  <a:cubicBezTo>
                    <a:pt x="8989060" y="4429760"/>
                    <a:pt x="8989060" y="4493260"/>
                    <a:pt x="8963660" y="4564380"/>
                  </a:cubicBezTo>
                  <a:cubicBezTo>
                    <a:pt x="8938260" y="4635500"/>
                    <a:pt x="8844280" y="4693920"/>
                    <a:pt x="8826500" y="4762500"/>
                  </a:cubicBezTo>
                  <a:cubicBezTo>
                    <a:pt x="8808720" y="4831080"/>
                    <a:pt x="8826500" y="4937760"/>
                    <a:pt x="8856980" y="4975860"/>
                  </a:cubicBezTo>
                  <a:cubicBezTo>
                    <a:pt x="8887460" y="5013960"/>
                    <a:pt x="8971280" y="4973320"/>
                    <a:pt x="9009380" y="4991100"/>
                  </a:cubicBezTo>
                  <a:cubicBezTo>
                    <a:pt x="9047480" y="5008880"/>
                    <a:pt x="9098280" y="5021580"/>
                    <a:pt x="9085580" y="5082540"/>
                  </a:cubicBezTo>
                  <a:cubicBezTo>
                    <a:pt x="9072880" y="5143500"/>
                    <a:pt x="9032240" y="5313680"/>
                    <a:pt x="8933180" y="5356860"/>
                  </a:cubicBezTo>
                  <a:cubicBezTo>
                    <a:pt x="8834120" y="5400040"/>
                    <a:pt x="8676640" y="5323840"/>
                    <a:pt x="8491220" y="5341620"/>
                  </a:cubicBezTo>
                  <a:cubicBezTo>
                    <a:pt x="8305800" y="5359400"/>
                    <a:pt x="8023860" y="5405120"/>
                    <a:pt x="7820660" y="5463540"/>
                  </a:cubicBezTo>
                  <a:cubicBezTo>
                    <a:pt x="7617460" y="5521960"/>
                    <a:pt x="7447280" y="5643880"/>
                    <a:pt x="7272020" y="5692140"/>
                  </a:cubicBezTo>
                  <a:cubicBezTo>
                    <a:pt x="7096760" y="5740400"/>
                    <a:pt x="6875780" y="5742940"/>
                    <a:pt x="6769100" y="5753100"/>
                  </a:cubicBezTo>
                  <a:cubicBezTo>
                    <a:pt x="6662420" y="5763260"/>
                    <a:pt x="6718300" y="5798820"/>
                    <a:pt x="6631940" y="5753100"/>
                  </a:cubicBezTo>
                  <a:cubicBezTo>
                    <a:pt x="6545580" y="5707380"/>
                    <a:pt x="6355080" y="5527040"/>
                    <a:pt x="6250940" y="5478780"/>
                  </a:cubicBezTo>
                  <a:cubicBezTo>
                    <a:pt x="6146800" y="5430520"/>
                    <a:pt x="6101080" y="5440680"/>
                    <a:pt x="6007100" y="5463540"/>
                  </a:cubicBezTo>
                  <a:cubicBezTo>
                    <a:pt x="5913120" y="5486400"/>
                    <a:pt x="5816600" y="5582920"/>
                    <a:pt x="5687060" y="5615940"/>
                  </a:cubicBezTo>
                  <a:cubicBezTo>
                    <a:pt x="5557520" y="5648960"/>
                    <a:pt x="5351780" y="5636260"/>
                    <a:pt x="5229860" y="5661660"/>
                  </a:cubicBezTo>
                  <a:cubicBezTo>
                    <a:pt x="5107940" y="5687060"/>
                    <a:pt x="5074920" y="5755640"/>
                    <a:pt x="4955540" y="5768340"/>
                  </a:cubicBezTo>
                  <a:cubicBezTo>
                    <a:pt x="4836160" y="5781040"/>
                    <a:pt x="4696460" y="5735320"/>
                    <a:pt x="4513580" y="5737860"/>
                  </a:cubicBezTo>
                  <a:cubicBezTo>
                    <a:pt x="4330700" y="5740400"/>
                    <a:pt x="3987800" y="5770880"/>
                    <a:pt x="3858260" y="5783580"/>
                  </a:cubicBezTo>
                  <a:cubicBezTo>
                    <a:pt x="3728720" y="5796280"/>
                    <a:pt x="3810000" y="5834380"/>
                    <a:pt x="3736340" y="5814060"/>
                  </a:cubicBezTo>
                  <a:cubicBezTo>
                    <a:pt x="3662680" y="5793740"/>
                    <a:pt x="3520440" y="5697220"/>
                    <a:pt x="3416300" y="5661660"/>
                  </a:cubicBezTo>
                  <a:cubicBezTo>
                    <a:pt x="3312160" y="5626100"/>
                    <a:pt x="3213100" y="5593080"/>
                    <a:pt x="3111500" y="5600700"/>
                  </a:cubicBezTo>
                  <a:cubicBezTo>
                    <a:pt x="3009900" y="5608320"/>
                    <a:pt x="2890520" y="5679440"/>
                    <a:pt x="2806700" y="5707380"/>
                  </a:cubicBezTo>
                  <a:cubicBezTo>
                    <a:pt x="2722880" y="5735320"/>
                    <a:pt x="2687320" y="5758180"/>
                    <a:pt x="2608580" y="5768340"/>
                  </a:cubicBezTo>
                  <a:cubicBezTo>
                    <a:pt x="2529840" y="5778500"/>
                    <a:pt x="2402840" y="5758180"/>
                    <a:pt x="2334260" y="5768340"/>
                  </a:cubicBezTo>
                  <a:cubicBezTo>
                    <a:pt x="2265680" y="5778500"/>
                    <a:pt x="2245360" y="5824220"/>
                    <a:pt x="2197100" y="5829300"/>
                  </a:cubicBezTo>
                  <a:cubicBezTo>
                    <a:pt x="2148840" y="5834380"/>
                    <a:pt x="2087880" y="5803900"/>
                    <a:pt x="2044700" y="5798820"/>
                  </a:cubicBezTo>
                  <a:cubicBezTo>
                    <a:pt x="2001520" y="5793740"/>
                    <a:pt x="1973580" y="5806440"/>
                    <a:pt x="1938020" y="5798820"/>
                  </a:cubicBezTo>
                  <a:cubicBezTo>
                    <a:pt x="1902460" y="5791200"/>
                    <a:pt x="1917700" y="5796280"/>
                    <a:pt x="1831340" y="5753100"/>
                  </a:cubicBezTo>
                  <a:cubicBezTo>
                    <a:pt x="1744980" y="5709920"/>
                    <a:pt x="1572260" y="5603240"/>
                    <a:pt x="1419860" y="5539740"/>
                  </a:cubicBezTo>
                  <a:cubicBezTo>
                    <a:pt x="1267460" y="5476240"/>
                    <a:pt x="1066800" y="5425440"/>
                    <a:pt x="916940" y="5372100"/>
                  </a:cubicBezTo>
                  <a:cubicBezTo>
                    <a:pt x="767080" y="5318760"/>
                    <a:pt x="609600" y="5234940"/>
                    <a:pt x="520700" y="5219700"/>
                  </a:cubicBezTo>
                  <a:cubicBezTo>
                    <a:pt x="431800" y="5204460"/>
                    <a:pt x="429260" y="5283200"/>
                    <a:pt x="383540" y="5280660"/>
                  </a:cubicBezTo>
                  <a:cubicBezTo>
                    <a:pt x="337820" y="5278120"/>
                    <a:pt x="287020" y="5232400"/>
                    <a:pt x="246380" y="5204460"/>
                  </a:cubicBezTo>
                  <a:cubicBezTo>
                    <a:pt x="205740" y="5176520"/>
                    <a:pt x="149860" y="5199380"/>
                    <a:pt x="139700" y="5082540"/>
                  </a:cubicBezTo>
                  <a:close/>
                </a:path>
              </a:pathLst>
            </a:custGeom>
            <a:blipFill>
              <a:blip r:embed="rId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60" name="Rectangle 59"/>
            <p:cNvSpPr/>
            <p:nvPr/>
          </p:nvSpPr>
          <p:spPr>
            <a:xfrm>
              <a:off x="5143504" y="2643182"/>
              <a:ext cx="3500446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2400" dirty="0" smtClean="0"/>
                <a:t>Je me souviens d'un arbre</a:t>
              </a:r>
              <a:br>
                <a:rPr lang="fr-FR" sz="2400" dirty="0" smtClean="0"/>
              </a:br>
              <a:r>
                <a:rPr lang="fr-FR" sz="2400" dirty="0" smtClean="0"/>
                <a:t>Je me souviens du vent</a:t>
              </a:r>
              <a:br>
                <a:rPr lang="fr-FR" sz="2400" dirty="0" smtClean="0"/>
              </a:br>
              <a:r>
                <a:rPr lang="fr-FR" sz="2400" dirty="0" smtClean="0"/>
                <a:t>De ces rumeurs de vagues</a:t>
              </a:r>
              <a:br>
                <a:rPr lang="fr-FR" sz="2400" dirty="0" smtClean="0"/>
              </a:br>
              <a:r>
                <a:rPr lang="fr-FR" sz="2400" dirty="0" smtClean="0"/>
                <a:t>Au bout de l'océan</a:t>
              </a:r>
              <a:endParaRPr lang="fr-FR" sz="2400" dirty="0"/>
            </a:p>
          </p:txBody>
        </p:sp>
        <p:sp>
          <p:nvSpPr>
            <p:cNvPr id="65" name="Forme libre 64"/>
            <p:cNvSpPr/>
            <p:nvPr/>
          </p:nvSpPr>
          <p:spPr>
            <a:xfrm>
              <a:off x="357158" y="214290"/>
              <a:ext cx="3206211" cy="3460750"/>
            </a:xfrm>
            <a:custGeom>
              <a:avLst/>
              <a:gdLst>
                <a:gd name="connsiteX0" fmla="*/ 3776133 w 6991350"/>
                <a:gd name="connsiteY0" fmla="*/ 6364817 h 6396567"/>
                <a:gd name="connsiteX1" fmla="*/ 1617133 w 6991350"/>
                <a:gd name="connsiteY1" fmla="*/ 5704417 h 6396567"/>
                <a:gd name="connsiteX2" fmla="*/ 232833 w 6991350"/>
                <a:gd name="connsiteY2" fmla="*/ 5564717 h 6396567"/>
                <a:gd name="connsiteX3" fmla="*/ 220133 w 6991350"/>
                <a:gd name="connsiteY3" fmla="*/ 5488517 h 6396567"/>
                <a:gd name="connsiteX4" fmla="*/ 563033 w 6991350"/>
                <a:gd name="connsiteY4" fmla="*/ 5145617 h 6396567"/>
                <a:gd name="connsiteX5" fmla="*/ 982133 w 6991350"/>
                <a:gd name="connsiteY5" fmla="*/ 4802717 h 6396567"/>
                <a:gd name="connsiteX6" fmla="*/ 1655233 w 6991350"/>
                <a:gd name="connsiteY6" fmla="*/ 4447117 h 6396567"/>
                <a:gd name="connsiteX7" fmla="*/ 1934633 w 6991350"/>
                <a:gd name="connsiteY7" fmla="*/ 4332817 h 6396567"/>
                <a:gd name="connsiteX8" fmla="*/ 1985433 w 6991350"/>
                <a:gd name="connsiteY8" fmla="*/ 4282017 h 6396567"/>
                <a:gd name="connsiteX9" fmla="*/ 1921933 w 6991350"/>
                <a:gd name="connsiteY9" fmla="*/ 4193117 h 6396567"/>
                <a:gd name="connsiteX10" fmla="*/ 1693333 w 6991350"/>
                <a:gd name="connsiteY10" fmla="*/ 3710517 h 6396567"/>
                <a:gd name="connsiteX11" fmla="*/ 1528233 w 6991350"/>
                <a:gd name="connsiteY11" fmla="*/ 3227917 h 6396567"/>
                <a:gd name="connsiteX12" fmla="*/ 1464733 w 6991350"/>
                <a:gd name="connsiteY12" fmla="*/ 3151717 h 6396567"/>
                <a:gd name="connsiteX13" fmla="*/ 1363133 w 6991350"/>
                <a:gd name="connsiteY13" fmla="*/ 2973917 h 6396567"/>
                <a:gd name="connsiteX14" fmla="*/ 1147233 w 6991350"/>
                <a:gd name="connsiteY14" fmla="*/ 2783417 h 6396567"/>
                <a:gd name="connsiteX15" fmla="*/ 1058333 w 6991350"/>
                <a:gd name="connsiteY15" fmla="*/ 2491317 h 6396567"/>
                <a:gd name="connsiteX16" fmla="*/ 1058333 w 6991350"/>
                <a:gd name="connsiteY16" fmla="*/ 2275417 h 6396567"/>
                <a:gd name="connsiteX17" fmla="*/ 893233 w 6991350"/>
                <a:gd name="connsiteY17" fmla="*/ 2110317 h 6396567"/>
                <a:gd name="connsiteX18" fmla="*/ 944033 w 6991350"/>
                <a:gd name="connsiteY18" fmla="*/ 1945217 h 6396567"/>
                <a:gd name="connsiteX19" fmla="*/ 905933 w 6991350"/>
                <a:gd name="connsiteY19" fmla="*/ 1792817 h 6396567"/>
                <a:gd name="connsiteX20" fmla="*/ 1007533 w 6991350"/>
                <a:gd name="connsiteY20" fmla="*/ 1716617 h 6396567"/>
                <a:gd name="connsiteX21" fmla="*/ 944033 w 6991350"/>
                <a:gd name="connsiteY21" fmla="*/ 1564217 h 6396567"/>
                <a:gd name="connsiteX22" fmla="*/ 1083733 w 6991350"/>
                <a:gd name="connsiteY22" fmla="*/ 1424517 h 6396567"/>
                <a:gd name="connsiteX23" fmla="*/ 1045633 w 6991350"/>
                <a:gd name="connsiteY23" fmla="*/ 1297517 h 6396567"/>
                <a:gd name="connsiteX24" fmla="*/ 1312333 w 6991350"/>
                <a:gd name="connsiteY24" fmla="*/ 1081617 h 6396567"/>
                <a:gd name="connsiteX25" fmla="*/ 1439333 w 6991350"/>
                <a:gd name="connsiteY25" fmla="*/ 903817 h 6396567"/>
                <a:gd name="connsiteX26" fmla="*/ 1464733 w 6991350"/>
                <a:gd name="connsiteY26" fmla="*/ 802217 h 6396567"/>
                <a:gd name="connsiteX27" fmla="*/ 1617133 w 6991350"/>
                <a:gd name="connsiteY27" fmla="*/ 802217 h 6396567"/>
                <a:gd name="connsiteX28" fmla="*/ 1655233 w 6991350"/>
                <a:gd name="connsiteY28" fmla="*/ 700617 h 6396567"/>
                <a:gd name="connsiteX29" fmla="*/ 1845733 w 6991350"/>
                <a:gd name="connsiteY29" fmla="*/ 611717 h 6396567"/>
                <a:gd name="connsiteX30" fmla="*/ 1960033 w 6991350"/>
                <a:gd name="connsiteY30" fmla="*/ 497417 h 6396567"/>
                <a:gd name="connsiteX31" fmla="*/ 2137833 w 6991350"/>
                <a:gd name="connsiteY31" fmla="*/ 472017 h 6396567"/>
                <a:gd name="connsiteX32" fmla="*/ 2277533 w 6991350"/>
                <a:gd name="connsiteY32" fmla="*/ 370417 h 6396567"/>
                <a:gd name="connsiteX33" fmla="*/ 2226733 w 6991350"/>
                <a:gd name="connsiteY33" fmla="*/ 218017 h 6396567"/>
                <a:gd name="connsiteX34" fmla="*/ 2429933 w 6991350"/>
                <a:gd name="connsiteY34" fmla="*/ 91017 h 6396567"/>
                <a:gd name="connsiteX35" fmla="*/ 2531533 w 6991350"/>
                <a:gd name="connsiteY35" fmla="*/ 91017 h 6396567"/>
                <a:gd name="connsiteX36" fmla="*/ 2658533 w 6991350"/>
                <a:gd name="connsiteY36" fmla="*/ 218017 h 6396567"/>
                <a:gd name="connsiteX37" fmla="*/ 2836333 w 6991350"/>
                <a:gd name="connsiteY37" fmla="*/ 167217 h 6396567"/>
                <a:gd name="connsiteX38" fmla="*/ 2963333 w 6991350"/>
                <a:gd name="connsiteY38" fmla="*/ 103717 h 6396567"/>
                <a:gd name="connsiteX39" fmla="*/ 3064933 w 6991350"/>
                <a:gd name="connsiteY39" fmla="*/ 129117 h 6396567"/>
                <a:gd name="connsiteX40" fmla="*/ 3141133 w 6991350"/>
                <a:gd name="connsiteY40" fmla="*/ 52917 h 6396567"/>
                <a:gd name="connsiteX41" fmla="*/ 3268133 w 6991350"/>
                <a:gd name="connsiteY41" fmla="*/ 27517 h 6396567"/>
                <a:gd name="connsiteX42" fmla="*/ 3395133 w 6991350"/>
                <a:gd name="connsiteY42" fmla="*/ 218017 h 6396567"/>
                <a:gd name="connsiteX43" fmla="*/ 3522133 w 6991350"/>
                <a:gd name="connsiteY43" fmla="*/ 294217 h 6396567"/>
                <a:gd name="connsiteX44" fmla="*/ 3484033 w 6991350"/>
                <a:gd name="connsiteY44" fmla="*/ 433917 h 6396567"/>
                <a:gd name="connsiteX45" fmla="*/ 3699933 w 6991350"/>
                <a:gd name="connsiteY45" fmla="*/ 421217 h 6396567"/>
                <a:gd name="connsiteX46" fmla="*/ 3801533 w 6991350"/>
                <a:gd name="connsiteY46" fmla="*/ 459317 h 6396567"/>
                <a:gd name="connsiteX47" fmla="*/ 3814233 w 6991350"/>
                <a:gd name="connsiteY47" fmla="*/ 662517 h 6396567"/>
                <a:gd name="connsiteX48" fmla="*/ 3890433 w 6991350"/>
                <a:gd name="connsiteY48" fmla="*/ 764117 h 6396567"/>
                <a:gd name="connsiteX49" fmla="*/ 3953933 w 6991350"/>
                <a:gd name="connsiteY49" fmla="*/ 789517 h 6396567"/>
                <a:gd name="connsiteX50" fmla="*/ 3966633 w 6991350"/>
                <a:gd name="connsiteY50" fmla="*/ 891117 h 6396567"/>
                <a:gd name="connsiteX51" fmla="*/ 4055533 w 6991350"/>
                <a:gd name="connsiteY51" fmla="*/ 891117 h 6396567"/>
                <a:gd name="connsiteX52" fmla="*/ 4207933 w 6991350"/>
                <a:gd name="connsiteY52" fmla="*/ 1056217 h 6396567"/>
                <a:gd name="connsiteX53" fmla="*/ 4334933 w 6991350"/>
                <a:gd name="connsiteY53" fmla="*/ 1500717 h 6396567"/>
                <a:gd name="connsiteX54" fmla="*/ 4322233 w 6991350"/>
                <a:gd name="connsiteY54" fmla="*/ 1754717 h 6396567"/>
                <a:gd name="connsiteX55" fmla="*/ 4360333 w 6991350"/>
                <a:gd name="connsiteY55" fmla="*/ 1869017 h 6396567"/>
                <a:gd name="connsiteX56" fmla="*/ 4271433 w 6991350"/>
                <a:gd name="connsiteY56" fmla="*/ 1957917 h 6396567"/>
                <a:gd name="connsiteX57" fmla="*/ 4461933 w 6991350"/>
                <a:gd name="connsiteY57" fmla="*/ 2097617 h 6396567"/>
                <a:gd name="connsiteX58" fmla="*/ 4588933 w 6991350"/>
                <a:gd name="connsiteY58" fmla="*/ 2288117 h 6396567"/>
                <a:gd name="connsiteX59" fmla="*/ 4512733 w 6991350"/>
                <a:gd name="connsiteY59" fmla="*/ 2732617 h 6396567"/>
                <a:gd name="connsiteX60" fmla="*/ 4398433 w 6991350"/>
                <a:gd name="connsiteY60" fmla="*/ 2973917 h 6396567"/>
                <a:gd name="connsiteX61" fmla="*/ 4296833 w 6991350"/>
                <a:gd name="connsiteY61" fmla="*/ 3113617 h 6396567"/>
                <a:gd name="connsiteX62" fmla="*/ 4461933 w 6991350"/>
                <a:gd name="connsiteY62" fmla="*/ 3177117 h 6396567"/>
                <a:gd name="connsiteX63" fmla="*/ 4550833 w 6991350"/>
                <a:gd name="connsiteY63" fmla="*/ 3202517 h 6396567"/>
                <a:gd name="connsiteX64" fmla="*/ 4550833 w 6991350"/>
                <a:gd name="connsiteY64" fmla="*/ 3558117 h 6396567"/>
                <a:gd name="connsiteX65" fmla="*/ 4449233 w 6991350"/>
                <a:gd name="connsiteY65" fmla="*/ 3748617 h 6396567"/>
                <a:gd name="connsiteX66" fmla="*/ 4398433 w 6991350"/>
                <a:gd name="connsiteY66" fmla="*/ 3799417 h 6396567"/>
                <a:gd name="connsiteX67" fmla="*/ 4461933 w 6991350"/>
                <a:gd name="connsiteY67" fmla="*/ 3837517 h 6396567"/>
                <a:gd name="connsiteX68" fmla="*/ 4550833 w 6991350"/>
                <a:gd name="connsiteY68" fmla="*/ 3888317 h 6396567"/>
                <a:gd name="connsiteX69" fmla="*/ 4614333 w 6991350"/>
                <a:gd name="connsiteY69" fmla="*/ 3989917 h 6396567"/>
                <a:gd name="connsiteX70" fmla="*/ 4931833 w 6991350"/>
                <a:gd name="connsiteY70" fmla="*/ 3989917 h 6396567"/>
                <a:gd name="connsiteX71" fmla="*/ 5160433 w 6991350"/>
                <a:gd name="connsiteY71" fmla="*/ 4066117 h 6396567"/>
                <a:gd name="connsiteX72" fmla="*/ 5770033 w 6991350"/>
                <a:gd name="connsiteY72" fmla="*/ 4053417 h 6396567"/>
                <a:gd name="connsiteX73" fmla="*/ 6430433 w 6991350"/>
                <a:gd name="connsiteY73" fmla="*/ 4129617 h 6396567"/>
                <a:gd name="connsiteX74" fmla="*/ 6824133 w 6991350"/>
                <a:gd name="connsiteY74" fmla="*/ 4345517 h 6396567"/>
                <a:gd name="connsiteX75" fmla="*/ 6989233 w 6991350"/>
                <a:gd name="connsiteY75" fmla="*/ 4650317 h 6396567"/>
                <a:gd name="connsiteX76" fmla="*/ 6811433 w 6991350"/>
                <a:gd name="connsiteY76" fmla="*/ 4726517 h 6396567"/>
                <a:gd name="connsiteX77" fmla="*/ 6036733 w 6991350"/>
                <a:gd name="connsiteY77" fmla="*/ 5386917 h 6396567"/>
                <a:gd name="connsiteX78" fmla="*/ 4703233 w 6991350"/>
                <a:gd name="connsiteY78" fmla="*/ 5894917 h 6396567"/>
                <a:gd name="connsiteX79" fmla="*/ 3776133 w 6991350"/>
                <a:gd name="connsiteY79" fmla="*/ 6364817 h 6396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6991350" h="6396567">
                  <a:moveTo>
                    <a:pt x="3776133" y="6364817"/>
                  </a:moveTo>
                  <a:cubicBezTo>
                    <a:pt x="3261783" y="6333067"/>
                    <a:pt x="2207683" y="5837767"/>
                    <a:pt x="1617133" y="5704417"/>
                  </a:cubicBezTo>
                  <a:cubicBezTo>
                    <a:pt x="1026583" y="5571067"/>
                    <a:pt x="465666" y="5600700"/>
                    <a:pt x="232833" y="5564717"/>
                  </a:cubicBezTo>
                  <a:cubicBezTo>
                    <a:pt x="0" y="5528734"/>
                    <a:pt x="165100" y="5558367"/>
                    <a:pt x="220133" y="5488517"/>
                  </a:cubicBezTo>
                  <a:cubicBezTo>
                    <a:pt x="275166" y="5418667"/>
                    <a:pt x="436033" y="5259917"/>
                    <a:pt x="563033" y="5145617"/>
                  </a:cubicBezTo>
                  <a:cubicBezTo>
                    <a:pt x="690033" y="5031317"/>
                    <a:pt x="800100" y="4919134"/>
                    <a:pt x="982133" y="4802717"/>
                  </a:cubicBezTo>
                  <a:cubicBezTo>
                    <a:pt x="1164166" y="4686300"/>
                    <a:pt x="1496483" y="4525434"/>
                    <a:pt x="1655233" y="4447117"/>
                  </a:cubicBezTo>
                  <a:cubicBezTo>
                    <a:pt x="1813983" y="4368800"/>
                    <a:pt x="1879600" y="4360334"/>
                    <a:pt x="1934633" y="4332817"/>
                  </a:cubicBezTo>
                  <a:cubicBezTo>
                    <a:pt x="1989666" y="4305300"/>
                    <a:pt x="1987550" y="4305300"/>
                    <a:pt x="1985433" y="4282017"/>
                  </a:cubicBezTo>
                  <a:cubicBezTo>
                    <a:pt x="1983316" y="4258734"/>
                    <a:pt x="1970616" y="4288367"/>
                    <a:pt x="1921933" y="4193117"/>
                  </a:cubicBezTo>
                  <a:cubicBezTo>
                    <a:pt x="1873250" y="4097867"/>
                    <a:pt x="1758950" y="3871384"/>
                    <a:pt x="1693333" y="3710517"/>
                  </a:cubicBezTo>
                  <a:cubicBezTo>
                    <a:pt x="1627716" y="3549650"/>
                    <a:pt x="1566333" y="3321050"/>
                    <a:pt x="1528233" y="3227917"/>
                  </a:cubicBezTo>
                  <a:cubicBezTo>
                    <a:pt x="1490133" y="3134784"/>
                    <a:pt x="1492250" y="3194050"/>
                    <a:pt x="1464733" y="3151717"/>
                  </a:cubicBezTo>
                  <a:cubicBezTo>
                    <a:pt x="1437216" y="3109384"/>
                    <a:pt x="1416050" y="3035300"/>
                    <a:pt x="1363133" y="2973917"/>
                  </a:cubicBezTo>
                  <a:cubicBezTo>
                    <a:pt x="1310216" y="2912534"/>
                    <a:pt x="1198033" y="2863850"/>
                    <a:pt x="1147233" y="2783417"/>
                  </a:cubicBezTo>
                  <a:cubicBezTo>
                    <a:pt x="1096433" y="2702984"/>
                    <a:pt x="1073150" y="2575984"/>
                    <a:pt x="1058333" y="2491317"/>
                  </a:cubicBezTo>
                  <a:cubicBezTo>
                    <a:pt x="1043516" y="2406650"/>
                    <a:pt x="1085850" y="2338917"/>
                    <a:pt x="1058333" y="2275417"/>
                  </a:cubicBezTo>
                  <a:cubicBezTo>
                    <a:pt x="1030816" y="2211917"/>
                    <a:pt x="912283" y="2165350"/>
                    <a:pt x="893233" y="2110317"/>
                  </a:cubicBezTo>
                  <a:cubicBezTo>
                    <a:pt x="874183" y="2055284"/>
                    <a:pt x="941916" y="1998134"/>
                    <a:pt x="944033" y="1945217"/>
                  </a:cubicBezTo>
                  <a:cubicBezTo>
                    <a:pt x="946150" y="1892300"/>
                    <a:pt x="895350" y="1830917"/>
                    <a:pt x="905933" y="1792817"/>
                  </a:cubicBezTo>
                  <a:cubicBezTo>
                    <a:pt x="916516" y="1754717"/>
                    <a:pt x="1001183" y="1754717"/>
                    <a:pt x="1007533" y="1716617"/>
                  </a:cubicBezTo>
                  <a:cubicBezTo>
                    <a:pt x="1013883" y="1678517"/>
                    <a:pt x="931333" y="1612900"/>
                    <a:pt x="944033" y="1564217"/>
                  </a:cubicBezTo>
                  <a:cubicBezTo>
                    <a:pt x="956733" y="1515534"/>
                    <a:pt x="1066800" y="1468967"/>
                    <a:pt x="1083733" y="1424517"/>
                  </a:cubicBezTo>
                  <a:cubicBezTo>
                    <a:pt x="1100666" y="1380067"/>
                    <a:pt x="1007533" y="1354667"/>
                    <a:pt x="1045633" y="1297517"/>
                  </a:cubicBezTo>
                  <a:cubicBezTo>
                    <a:pt x="1083733" y="1240367"/>
                    <a:pt x="1246716" y="1147234"/>
                    <a:pt x="1312333" y="1081617"/>
                  </a:cubicBezTo>
                  <a:cubicBezTo>
                    <a:pt x="1377950" y="1016000"/>
                    <a:pt x="1413933" y="950384"/>
                    <a:pt x="1439333" y="903817"/>
                  </a:cubicBezTo>
                  <a:cubicBezTo>
                    <a:pt x="1464733" y="857250"/>
                    <a:pt x="1435100" y="819150"/>
                    <a:pt x="1464733" y="802217"/>
                  </a:cubicBezTo>
                  <a:cubicBezTo>
                    <a:pt x="1494366" y="785284"/>
                    <a:pt x="1585383" y="819150"/>
                    <a:pt x="1617133" y="802217"/>
                  </a:cubicBezTo>
                  <a:cubicBezTo>
                    <a:pt x="1648883" y="785284"/>
                    <a:pt x="1617133" y="732367"/>
                    <a:pt x="1655233" y="700617"/>
                  </a:cubicBezTo>
                  <a:cubicBezTo>
                    <a:pt x="1693333" y="668867"/>
                    <a:pt x="1794933" y="645584"/>
                    <a:pt x="1845733" y="611717"/>
                  </a:cubicBezTo>
                  <a:cubicBezTo>
                    <a:pt x="1896533" y="577850"/>
                    <a:pt x="1911350" y="520700"/>
                    <a:pt x="1960033" y="497417"/>
                  </a:cubicBezTo>
                  <a:cubicBezTo>
                    <a:pt x="2008716" y="474134"/>
                    <a:pt x="2084916" y="493184"/>
                    <a:pt x="2137833" y="472017"/>
                  </a:cubicBezTo>
                  <a:cubicBezTo>
                    <a:pt x="2190750" y="450850"/>
                    <a:pt x="2262716" y="412750"/>
                    <a:pt x="2277533" y="370417"/>
                  </a:cubicBezTo>
                  <a:cubicBezTo>
                    <a:pt x="2292350" y="328084"/>
                    <a:pt x="2201333" y="264584"/>
                    <a:pt x="2226733" y="218017"/>
                  </a:cubicBezTo>
                  <a:cubicBezTo>
                    <a:pt x="2252133" y="171450"/>
                    <a:pt x="2379133" y="112184"/>
                    <a:pt x="2429933" y="91017"/>
                  </a:cubicBezTo>
                  <a:cubicBezTo>
                    <a:pt x="2480733" y="69850"/>
                    <a:pt x="2493433" y="69850"/>
                    <a:pt x="2531533" y="91017"/>
                  </a:cubicBezTo>
                  <a:cubicBezTo>
                    <a:pt x="2569633" y="112184"/>
                    <a:pt x="2607733" y="205317"/>
                    <a:pt x="2658533" y="218017"/>
                  </a:cubicBezTo>
                  <a:cubicBezTo>
                    <a:pt x="2709333" y="230717"/>
                    <a:pt x="2785533" y="186267"/>
                    <a:pt x="2836333" y="167217"/>
                  </a:cubicBezTo>
                  <a:cubicBezTo>
                    <a:pt x="2887133" y="148167"/>
                    <a:pt x="2925233" y="110067"/>
                    <a:pt x="2963333" y="103717"/>
                  </a:cubicBezTo>
                  <a:cubicBezTo>
                    <a:pt x="3001433" y="97367"/>
                    <a:pt x="3035300" y="137584"/>
                    <a:pt x="3064933" y="129117"/>
                  </a:cubicBezTo>
                  <a:cubicBezTo>
                    <a:pt x="3094566" y="120650"/>
                    <a:pt x="3107266" y="69850"/>
                    <a:pt x="3141133" y="52917"/>
                  </a:cubicBezTo>
                  <a:cubicBezTo>
                    <a:pt x="3175000" y="35984"/>
                    <a:pt x="3225800" y="0"/>
                    <a:pt x="3268133" y="27517"/>
                  </a:cubicBezTo>
                  <a:cubicBezTo>
                    <a:pt x="3310466" y="55034"/>
                    <a:pt x="3352800" y="173567"/>
                    <a:pt x="3395133" y="218017"/>
                  </a:cubicBezTo>
                  <a:cubicBezTo>
                    <a:pt x="3437466" y="262467"/>
                    <a:pt x="3507316" y="258234"/>
                    <a:pt x="3522133" y="294217"/>
                  </a:cubicBezTo>
                  <a:cubicBezTo>
                    <a:pt x="3536950" y="330200"/>
                    <a:pt x="3454400" y="412750"/>
                    <a:pt x="3484033" y="433917"/>
                  </a:cubicBezTo>
                  <a:cubicBezTo>
                    <a:pt x="3513666" y="455084"/>
                    <a:pt x="3647016" y="416984"/>
                    <a:pt x="3699933" y="421217"/>
                  </a:cubicBezTo>
                  <a:cubicBezTo>
                    <a:pt x="3752850" y="425450"/>
                    <a:pt x="3782483" y="419100"/>
                    <a:pt x="3801533" y="459317"/>
                  </a:cubicBezTo>
                  <a:cubicBezTo>
                    <a:pt x="3820583" y="499534"/>
                    <a:pt x="3799416" y="611717"/>
                    <a:pt x="3814233" y="662517"/>
                  </a:cubicBezTo>
                  <a:cubicBezTo>
                    <a:pt x="3829050" y="713317"/>
                    <a:pt x="3867150" y="742950"/>
                    <a:pt x="3890433" y="764117"/>
                  </a:cubicBezTo>
                  <a:cubicBezTo>
                    <a:pt x="3913716" y="785284"/>
                    <a:pt x="3941233" y="768350"/>
                    <a:pt x="3953933" y="789517"/>
                  </a:cubicBezTo>
                  <a:cubicBezTo>
                    <a:pt x="3966633" y="810684"/>
                    <a:pt x="3949700" y="874184"/>
                    <a:pt x="3966633" y="891117"/>
                  </a:cubicBezTo>
                  <a:cubicBezTo>
                    <a:pt x="3983566" y="908050"/>
                    <a:pt x="4015316" y="863600"/>
                    <a:pt x="4055533" y="891117"/>
                  </a:cubicBezTo>
                  <a:cubicBezTo>
                    <a:pt x="4095750" y="918634"/>
                    <a:pt x="4161366" y="954617"/>
                    <a:pt x="4207933" y="1056217"/>
                  </a:cubicBezTo>
                  <a:cubicBezTo>
                    <a:pt x="4254500" y="1157817"/>
                    <a:pt x="4315883" y="1384300"/>
                    <a:pt x="4334933" y="1500717"/>
                  </a:cubicBezTo>
                  <a:cubicBezTo>
                    <a:pt x="4353983" y="1617134"/>
                    <a:pt x="4318000" y="1693334"/>
                    <a:pt x="4322233" y="1754717"/>
                  </a:cubicBezTo>
                  <a:cubicBezTo>
                    <a:pt x="4326466" y="1816100"/>
                    <a:pt x="4368800" y="1835150"/>
                    <a:pt x="4360333" y="1869017"/>
                  </a:cubicBezTo>
                  <a:cubicBezTo>
                    <a:pt x="4351866" y="1902884"/>
                    <a:pt x="4254500" y="1919817"/>
                    <a:pt x="4271433" y="1957917"/>
                  </a:cubicBezTo>
                  <a:cubicBezTo>
                    <a:pt x="4288366" y="1996017"/>
                    <a:pt x="4409016" y="2042584"/>
                    <a:pt x="4461933" y="2097617"/>
                  </a:cubicBezTo>
                  <a:cubicBezTo>
                    <a:pt x="4514850" y="2152650"/>
                    <a:pt x="4580466" y="2182284"/>
                    <a:pt x="4588933" y="2288117"/>
                  </a:cubicBezTo>
                  <a:cubicBezTo>
                    <a:pt x="4597400" y="2393950"/>
                    <a:pt x="4544483" y="2618317"/>
                    <a:pt x="4512733" y="2732617"/>
                  </a:cubicBezTo>
                  <a:cubicBezTo>
                    <a:pt x="4480983" y="2846917"/>
                    <a:pt x="4434416" y="2910417"/>
                    <a:pt x="4398433" y="2973917"/>
                  </a:cubicBezTo>
                  <a:cubicBezTo>
                    <a:pt x="4362450" y="3037417"/>
                    <a:pt x="4286250" y="3079750"/>
                    <a:pt x="4296833" y="3113617"/>
                  </a:cubicBezTo>
                  <a:cubicBezTo>
                    <a:pt x="4307416" y="3147484"/>
                    <a:pt x="4419600" y="3162300"/>
                    <a:pt x="4461933" y="3177117"/>
                  </a:cubicBezTo>
                  <a:cubicBezTo>
                    <a:pt x="4504266" y="3191934"/>
                    <a:pt x="4536016" y="3139017"/>
                    <a:pt x="4550833" y="3202517"/>
                  </a:cubicBezTo>
                  <a:cubicBezTo>
                    <a:pt x="4565650" y="3266017"/>
                    <a:pt x="4567766" y="3467100"/>
                    <a:pt x="4550833" y="3558117"/>
                  </a:cubicBezTo>
                  <a:cubicBezTo>
                    <a:pt x="4533900" y="3649134"/>
                    <a:pt x="4474633" y="3708400"/>
                    <a:pt x="4449233" y="3748617"/>
                  </a:cubicBezTo>
                  <a:cubicBezTo>
                    <a:pt x="4423833" y="3788834"/>
                    <a:pt x="4396316" y="3784600"/>
                    <a:pt x="4398433" y="3799417"/>
                  </a:cubicBezTo>
                  <a:cubicBezTo>
                    <a:pt x="4400550" y="3814234"/>
                    <a:pt x="4436533" y="3822700"/>
                    <a:pt x="4461933" y="3837517"/>
                  </a:cubicBezTo>
                  <a:cubicBezTo>
                    <a:pt x="4487333" y="3852334"/>
                    <a:pt x="4525433" y="3862917"/>
                    <a:pt x="4550833" y="3888317"/>
                  </a:cubicBezTo>
                  <a:cubicBezTo>
                    <a:pt x="4576233" y="3913717"/>
                    <a:pt x="4550833" y="3972984"/>
                    <a:pt x="4614333" y="3989917"/>
                  </a:cubicBezTo>
                  <a:cubicBezTo>
                    <a:pt x="4677833" y="4006850"/>
                    <a:pt x="4840816" y="3977217"/>
                    <a:pt x="4931833" y="3989917"/>
                  </a:cubicBezTo>
                  <a:cubicBezTo>
                    <a:pt x="5022850" y="4002617"/>
                    <a:pt x="5020733" y="4055534"/>
                    <a:pt x="5160433" y="4066117"/>
                  </a:cubicBezTo>
                  <a:cubicBezTo>
                    <a:pt x="5300133" y="4076700"/>
                    <a:pt x="5558366" y="4042834"/>
                    <a:pt x="5770033" y="4053417"/>
                  </a:cubicBezTo>
                  <a:cubicBezTo>
                    <a:pt x="5981700" y="4064000"/>
                    <a:pt x="6254750" y="4080934"/>
                    <a:pt x="6430433" y="4129617"/>
                  </a:cubicBezTo>
                  <a:cubicBezTo>
                    <a:pt x="6606116" y="4178300"/>
                    <a:pt x="6731000" y="4258734"/>
                    <a:pt x="6824133" y="4345517"/>
                  </a:cubicBezTo>
                  <a:cubicBezTo>
                    <a:pt x="6917266" y="4432300"/>
                    <a:pt x="6991350" y="4586817"/>
                    <a:pt x="6989233" y="4650317"/>
                  </a:cubicBezTo>
                  <a:cubicBezTo>
                    <a:pt x="6987116" y="4713817"/>
                    <a:pt x="6970183" y="4603750"/>
                    <a:pt x="6811433" y="4726517"/>
                  </a:cubicBezTo>
                  <a:cubicBezTo>
                    <a:pt x="6652683" y="4849284"/>
                    <a:pt x="6388100" y="5192184"/>
                    <a:pt x="6036733" y="5386917"/>
                  </a:cubicBezTo>
                  <a:cubicBezTo>
                    <a:pt x="5685366" y="5581650"/>
                    <a:pt x="5075766" y="5727700"/>
                    <a:pt x="4703233" y="5894917"/>
                  </a:cubicBezTo>
                  <a:cubicBezTo>
                    <a:pt x="4330700" y="6062134"/>
                    <a:pt x="4290483" y="6396567"/>
                    <a:pt x="3776133" y="6364817"/>
                  </a:cubicBezTo>
                  <a:close/>
                </a:path>
              </a:pathLst>
            </a:custGeom>
            <a:blipFill>
              <a:blip r:embed="rId6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9" name="Forme libre 68"/>
            <p:cNvSpPr/>
            <p:nvPr/>
          </p:nvSpPr>
          <p:spPr>
            <a:xfrm>
              <a:off x="2143108" y="3143248"/>
              <a:ext cx="2428892" cy="2928958"/>
            </a:xfrm>
            <a:custGeom>
              <a:avLst/>
              <a:gdLst>
                <a:gd name="connsiteX0" fmla="*/ 27517 w 4504267"/>
                <a:gd name="connsiteY0" fmla="*/ 2872317 h 5386917"/>
                <a:gd name="connsiteX1" fmla="*/ 205317 w 4504267"/>
                <a:gd name="connsiteY1" fmla="*/ 2783417 h 5386917"/>
                <a:gd name="connsiteX2" fmla="*/ 738717 w 4504267"/>
                <a:gd name="connsiteY2" fmla="*/ 2669117 h 5386917"/>
                <a:gd name="connsiteX3" fmla="*/ 1107017 w 4504267"/>
                <a:gd name="connsiteY3" fmla="*/ 2656417 h 5386917"/>
                <a:gd name="connsiteX4" fmla="*/ 1170517 w 4504267"/>
                <a:gd name="connsiteY4" fmla="*/ 2643717 h 5386917"/>
                <a:gd name="connsiteX5" fmla="*/ 1246717 w 4504267"/>
                <a:gd name="connsiteY5" fmla="*/ 2478617 h 5386917"/>
                <a:gd name="connsiteX6" fmla="*/ 1170517 w 4504267"/>
                <a:gd name="connsiteY6" fmla="*/ 2465917 h 5386917"/>
                <a:gd name="connsiteX7" fmla="*/ 1056217 w 4504267"/>
                <a:gd name="connsiteY7" fmla="*/ 2326217 h 5386917"/>
                <a:gd name="connsiteX8" fmla="*/ 1068917 w 4504267"/>
                <a:gd name="connsiteY8" fmla="*/ 1907117 h 5386917"/>
                <a:gd name="connsiteX9" fmla="*/ 1195917 w 4504267"/>
                <a:gd name="connsiteY9" fmla="*/ 1615017 h 5386917"/>
                <a:gd name="connsiteX10" fmla="*/ 1335617 w 4504267"/>
                <a:gd name="connsiteY10" fmla="*/ 1500717 h 5386917"/>
                <a:gd name="connsiteX11" fmla="*/ 1322917 w 4504267"/>
                <a:gd name="connsiteY11" fmla="*/ 1462617 h 5386917"/>
                <a:gd name="connsiteX12" fmla="*/ 1437217 w 4504267"/>
                <a:gd name="connsiteY12" fmla="*/ 980017 h 5386917"/>
                <a:gd name="connsiteX13" fmla="*/ 1729317 w 4504267"/>
                <a:gd name="connsiteY13" fmla="*/ 446617 h 5386917"/>
                <a:gd name="connsiteX14" fmla="*/ 1792817 w 4504267"/>
                <a:gd name="connsiteY14" fmla="*/ 332317 h 5386917"/>
                <a:gd name="connsiteX15" fmla="*/ 1919817 w 4504267"/>
                <a:gd name="connsiteY15" fmla="*/ 306917 h 5386917"/>
                <a:gd name="connsiteX16" fmla="*/ 2072217 w 4504267"/>
                <a:gd name="connsiteY16" fmla="*/ 205317 h 5386917"/>
                <a:gd name="connsiteX17" fmla="*/ 2211917 w 4504267"/>
                <a:gd name="connsiteY17" fmla="*/ 116417 h 5386917"/>
                <a:gd name="connsiteX18" fmla="*/ 2237317 w 4504267"/>
                <a:gd name="connsiteY18" fmla="*/ 141817 h 5386917"/>
                <a:gd name="connsiteX19" fmla="*/ 2415117 w 4504267"/>
                <a:gd name="connsiteY19" fmla="*/ 52917 h 5386917"/>
                <a:gd name="connsiteX20" fmla="*/ 2504017 w 4504267"/>
                <a:gd name="connsiteY20" fmla="*/ 65617 h 5386917"/>
                <a:gd name="connsiteX21" fmla="*/ 2707217 w 4504267"/>
                <a:gd name="connsiteY21" fmla="*/ 2117 h 5386917"/>
                <a:gd name="connsiteX22" fmla="*/ 3113617 w 4504267"/>
                <a:gd name="connsiteY22" fmla="*/ 78317 h 5386917"/>
                <a:gd name="connsiteX23" fmla="*/ 3647017 w 4504267"/>
                <a:gd name="connsiteY23" fmla="*/ 446617 h 5386917"/>
                <a:gd name="connsiteX24" fmla="*/ 3939117 w 4504267"/>
                <a:gd name="connsiteY24" fmla="*/ 827617 h 5386917"/>
                <a:gd name="connsiteX25" fmla="*/ 3964517 w 4504267"/>
                <a:gd name="connsiteY25" fmla="*/ 1018117 h 5386917"/>
                <a:gd name="connsiteX26" fmla="*/ 4002617 w 4504267"/>
                <a:gd name="connsiteY26" fmla="*/ 1119717 h 5386917"/>
                <a:gd name="connsiteX27" fmla="*/ 3977217 w 4504267"/>
                <a:gd name="connsiteY27" fmla="*/ 1437217 h 5386917"/>
                <a:gd name="connsiteX28" fmla="*/ 3862917 w 4504267"/>
                <a:gd name="connsiteY28" fmla="*/ 1843617 h 5386917"/>
                <a:gd name="connsiteX29" fmla="*/ 3774017 w 4504267"/>
                <a:gd name="connsiteY29" fmla="*/ 2097617 h 5386917"/>
                <a:gd name="connsiteX30" fmla="*/ 3697817 w 4504267"/>
                <a:gd name="connsiteY30" fmla="*/ 2173817 h 5386917"/>
                <a:gd name="connsiteX31" fmla="*/ 3723217 w 4504267"/>
                <a:gd name="connsiteY31" fmla="*/ 2199217 h 5386917"/>
                <a:gd name="connsiteX32" fmla="*/ 3799417 w 4504267"/>
                <a:gd name="connsiteY32" fmla="*/ 2250017 h 5386917"/>
                <a:gd name="connsiteX33" fmla="*/ 3824817 w 4504267"/>
                <a:gd name="connsiteY33" fmla="*/ 2491317 h 5386917"/>
                <a:gd name="connsiteX34" fmla="*/ 3685117 w 4504267"/>
                <a:gd name="connsiteY34" fmla="*/ 2796117 h 5386917"/>
                <a:gd name="connsiteX35" fmla="*/ 3570817 w 4504267"/>
                <a:gd name="connsiteY35" fmla="*/ 2935817 h 5386917"/>
                <a:gd name="connsiteX36" fmla="*/ 3532717 w 4504267"/>
                <a:gd name="connsiteY36" fmla="*/ 3062817 h 5386917"/>
                <a:gd name="connsiteX37" fmla="*/ 3558117 w 4504267"/>
                <a:gd name="connsiteY37" fmla="*/ 3088217 h 5386917"/>
                <a:gd name="connsiteX38" fmla="*/ 3596217 w 4504267"/>
                <a:gd name="connsiteY38" fmla="*/ 3202517 h 5386917"/>
                <a:gd name="connsiteX39" fmla="*/ 3799417 w 4504267"/>
                <a:gd name="connsiteY39" fmla="*/ 3278717 h 5386917"/>
                <a:gd name="connsiteX40" fmla="*/ 4167717 w 4504267"/>
                <a:gd name="connsiteY40" fmla="*/ 3481917 h 5386917"/>
                <a:gd name="connsiteX41" fmla="*/ 4421717 w 4504267"/>
                <a:gd name="connsiteY41" fmla="*/ 3634317 h 5386917"/>
                <a:gd name="connsiteX42" fmla="*/ 4485217 w 4504267"/>
                <a:gd name="connsiteY42" fmla="*/ 3723217 h 5386917"/>
                <a:gd name="connsiteX43" fmla="*/ 4307417 w 4504267"/>
                <a:gd name="connsiteY43" fmla="*/ 3850217 h 5386917"/>
                <a:gd name="connsiteX44" fmla="*/ 3278717 w 4504267"/>
                <a:gd name="connsiteY44" fmla="*/ 4548717 h 5386917"/>
                <a:gd name="connsiteX45" fmla="*/ 1957917 w 4504267"/>
                <a:gd name="connsiteY45" fmla="*/ 5285317 h 5386917"/>
                <a:gd name="connsiteX46" fmla="*/ 611717 w 4504267"/>
                <a:gd name="connsiteY46" fmla="*/ 5158317 h 5386917"/>
                <a:gd name="connsiteX47" fmla="*/ 281517 w 4504267"/>
                <a:gd name="connsiteY47" fmla="*/ 5132917 h 5386917"/>
                <a:gd name="connsiteX48" fmla="*/ 40217 w 4504267"/>
                <a:gd name="connsiteY48" fmla="*/ 5107517 h 5386917"/>
                <a:gd name="connsiteX49" fmla="*/ 40217 w 4504267"/>
                <a:gd name="connsiteY49" fmla="*/ 4828117 h 5386917"/>
                <a:gd name="connsiteX50" fmla="*/ 40217 w 4504267"/>
                <a:gd name="connsiteY50" fmla="*/ 3850217 h 5386917"/>
                <a:gd name="connsiteX51" fmla="*/ 40217 w 4504267"/>
                <a:gd name="connsiteY51" fmla="*/ 3202517 h 5386917"/>
                <a:gd name="connsiteX52" fmla="*/ 27517 w 4504267"/>
                <a:gd name="connsiteY52" fmla="*/ 2872317 h 53869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4504267" h="5386917">
                  <a:moveTo>
                    <a:pt x="27517" y="2872317"/>
                  </a:moveTo>
                  <a:cubicBezTo>
                    <a:pt x="55034" y="2802467"/>
                    <a:pt x="86784" y="2817284"/>
                    <a:pt x="205317" y="2783417"/>
                  </a:cubicBezTo>
                  <a:cubicBezTo>
                    <a:pt x="323850" y="2749550"/>
                    <a:pt x="588434" y="2690284"/>
                    <a:pt x="738717" y="2669117"/>
                  </a:cubicBezTo>
                  <a:cubicBezTo>
                    <a:pt x="889000" y="2647950"/>
                    <a:pt x="1035050" y="2660650"/>
                    <a:pt x="1107017" y="2656417"/>
                  </a:cubicBezTo>
                  <a:cubicBezTo>
                    <a:pt x="1178984" y="2652184"/>
                    <a:pt x="1147234" y="2673350"/>
                    <a:pt x="1170517" y="2643717"/>
                  </a:cubicBezTo>
                  <a:cubicBezTo>
                    <a:pt x="1193800" y="2614084"/>
                    <a:pt x="1246717" y="2508250"/>
                    <a:pt x="1246717" y="2478617"/>
                  </a:cubicBezTo>
                  <a:cubicBezTo>
                    <a:pt x="1246717" y="2448984"/>
                    <a:pt x="1202267" y="2491317"/>
                    <a:pt x="1170517" y="2465917"/>
                  </a:cubicBezTo>
                  <a:cubicBezTo>
                    <a:pt x="1138767" y="2440517"/>
                    <a:pt x="1073150" y="2419350"/>
                    <a:pt x="1056217" y="2326217"/>
                  </a:cubicBezTo>
                  <a:cubicBezTo>
                    <a:pt x="1039284" y="2233084"/>
                    <a:pt x="1045634" y="2025650"/>
                    <a:pt x="1068917" y="1907117"/>
                  </a:cubicBezTo>
                  <a:cubicBezTo>
                    <a:pt x="1092200" y="1788584"/>
                    <a:pt x="1151467" y="1682750"/>
                    <a:pt x="1195917" y="1615017"/>
                  </a:cubicBezTo>
                  <a:cubicBezTo>
                    <a:pt x="1240367" y="1547284"/>
                    <a:pt x="1314450" y="1526117"/>
                    <a:pt x="1335617" y="1500717"/>
                  </a:cubicBezTo>
                  <a:cubicBezTo>
                    <a:pt x="1356784" y="1475317"/>
                    <a:pt x="1305984" y="1549400"/>
                    <a:pt x="1322917" y="1462617"/>
                  </a:cubicBezTo>
                  <a:cubicBezTo>
                    <a:pt x="1339850" y="1375834"/>
                    <a:pt x="1369484" y="1149350"/>
                    <a:pt x="1437217" y="980017"/>
                  </a:cubicBezTo>
                  <a:cubicBezTo>
                    <a:pt x="1504950" y="810684"/>
                    <a:pt x="1670050" y="554567"/>
                    <a:pt x="1729317" y="446617"/>
                  </a:cubicBezTo>
                  <a:cubicBezTo>
                    <a:pt x="1788584" y="338667"/>
                    <a:pt x="1761067" y="355600"/>
                    <a:pt x="1792817" y="332317"/>
                  </a:cubicBezTo>
                  <a:cubicBezTo>
                    <a:pt x="1824567" y="309034"/>
                    <a:pt x="1873250" y="328084"/>
                    <a:pt x="1919817" y="306917"/>
                  </a:cubicBezTo>
                  <a:cubicBezTo>
                    <a:pt x="1966384" y="285750"/>
                    <a:pt x="2023534" y="237067"/>
                    <a:pt x="2072217" y="205317"/>
                  </a:cubicBezTo>
                  <a:cubicBezTo>
                    <a:pt x="2120900" y="173567"/>
                    <a:pt x="2184400" y="127000"/>
                    <a:pt x="2211917" y="116417"/>
                  </a:cubicBezTo>
                  <a:cubicBezTo>
                    <a:pt x="2239434" y="105834"/>
                    <a:pt x="2203450" y="152400"/>
                    <a:pt x="2237317" y="141817"/>
                  </a:cubicBezTo>
                  <a:cubicBezTo>
                    <a:pt x="2271184" y="131234"/>
                    <a:pt x="2370667" y="65617"/>
                    <a:pt x="2415117" y="52917"/>
                  </a:cubicBezTo>
                  <a:cubicBezTo>
                    <a:pt x="2459567" y="40217"/>
                    <a:pt x="2455334" y="74084"/>
                    <a:pt x="2504017" y="65617"/>
                  </a:cubicBezTo>
                  <a:cubicBezTo>
                    <a:pt x="2552700" y="57150"/>
                    <a:pt x="2605617" y="0"/>
                    <a:pt x="2707217" y="2117"/>
                  </a:cubicBezTo>
                  <a:cubicBezTo>
                    <a:pt x="2808817" y="4234"/>
                    <a:pt x="2956984" y="4234"/>
                    <a:pt x="3113617" y="78317"/>
                  </a:cubicBezTo>
                  <a:cubicBezTo>
                    <a:pt x="3270250" y="152400"/>
                    <a:pt x="3509434" y="321734"/>
                    <a:pt x="3647017" y="446617"/>
                  </a:cubicBezTo>
                  <a:cubicBezTo>
                    <a:pt x="3784600" y="571500"/>
                    <a:pt x="3886200" y="732367"/>
                    <a:pt x="3939117" y="827617"/>
                  </a:cubicBezTo>
                  <a:cubicBezTo>
                    <a:pt x="3992034" y="922867"/>
                    <a:pt x="3953934" y="969434"/>
                    <a:pt x="3964517" y="1018117"/>
                  </a:cubicBezTo>
                  <a:cubicBezTo>
                    <a:pt x="3975100" y="1066800"/>
                    <a:pt x="4000500" y="1049867"/>
                    <a:pt x="4002617" y="1119717"/>
                  </a:cubicBezTo>
                  <a:cubicBezTo>
                    <a:pt x="4004734" y="1189567"/>
                    <a:pt x="4000500" y="1316567"/>
                    <a:pt x="3977217" y="1437217"/>
                  </a:cubicBezTo>
                  <a:cubicBezTo>
                    <a:pt x="3953934" y="1557867"/>
                    <a:pt x="3896784" y="1733550"/>
                    <a:pt x="3862917" y="1843617"/>
                  </a:cubicBezTo>
                  <a:cubicBezTo>
                    <a:pt x="3829050" y="1953684"/>
                    <a:pt x="3801534" y="2042584"/>
                    <a:pt x="3774017" y="2097617"/>
                  </a:cubicBezTo>
                  <a:cubicBezTo>
                    <a:pt x="3746500" y="2152650"/>
                    <a:pt x="3706284" y="2156884"/>
                    <a:pt x="3697817" y="2173817"/>
                  </a:cubicBezTo>
                  <a:cubicBezTo>
                    <a:pt x="3689350" y="2190750"/>
                    <a:pt x="3706284" y="2186517"/>
                    <a:pt x="3723217" y="2199217"/>
                  </a:cubicBezTo>
                  <a:cubicBezTo>
                    <a:pt x="3740150" y="2211917"/>
                    <a:pt x="3782484" y="2201334"/>
                    <a:pt x="3799417" y="2250017"/>
                  </a:cubicBezTo>
                  <a:cubicBezTo>
                    <a:pt x="3816350" y="2298700"/>
                    <a:pt x="3843867" y="2400300"/>
                    <a:pt x="3824817" y="2491317"/>
                  </a:cubicBezTo>
                  <a:cubicBezTo>
                    <a:pt x="3805767" y="2582334"/>
                    <a:pt x="3727450" y="2722034"/>
                    <a:pt x="3685117" y="2796117"/>
                  </a:cubicBezTo>
                  <a:cubicBezTo>
                    <a:pt x="3642784" y="2870200"/>
                    <a:pt x="3596217" y="2891367"/>
                    <a:pt x="3570817" y="2935817"/>
                  </a:cubicBezTo>
                  <a:cubicBezTo>
                    <a:pt x="3545417" y="2980267"/>
                    <a:pt x="3534834" y="3037417"/>
                    <a:pt x="3532717" y="3062817"/>
                  </a:cubicBezTo>
                  <a:cubicBezTo>
                    <a:pt x="3530600" y="3088217"/>
                    <a:pt x="3547534" y="3064934"/>
                    <a:pt x="3558117" y="3088217"/>
                  </a:cubicBezTo>
                  <a:cubicBezTo>
                    <a:pt x="3568700" y="3111500"/>
                    <a:pt x="3556000" y="3170767"/>
                    <a:pt x="3596217" y="3202517"/>
                  </a:cubicBezTo>
                  <a:cubicBezTo>
                    <a:pt x="3636434" y="3234267"/>
                    <a:pt x="3704167" y="3232150"/>
                    <a:pt x="3799417" y="3278717"/>
                  </a:cubicBezTo>
                  <a:cubicBezTo>
                    <a:pt x="3894667" y="3325284"/>
                    <a:pt x="4064000" y="3422650"/>
                    <a:pt x="4167717" y="3481917"/>
                  </a:cubicBezTo>
                  <a:cubicBezTo>
                    <a:pt x="4271434" y="3541184"/>
                    <a:pt x="4368800" y="3594100"/>
                    <a:pt x="4421717" y="3634317"/>
                  </a:cubicBezTo>
                  <a:cubicBezTo>
                    <a:pt x="4474634" y="3674534"/>
                    <a:pt x="4504267" y="3687234"/>
                    <a:pt x="4485217" y="3723217"/>
                  </a:cubicBezTo>
                  <a:cubicBezTo>
                    <a:pt x="4466167" y="3759200"/>
                    <a:pt x="4307417" y="3850217"/>
                    <a:pt x="4307417" y="3850217"/>
                  </a:cubicBezTo>
                  <a:cubicBezTo>
                    <a:pt x="4106334" y="3987800"/>
                    <a:pt x="3670300" y="4309534"/>
                    <a:pt x="3278717" y="4548717"/>
                  </a:cubicBezTo>
                  <a:cubicBezTo>
                    <a:pt x="2887134" y="4787900"/>
                    <a:pt x="2402417" y="5183717"/>
                    <a:pt x="1957917" y="5285317"/>
                  </a:cubicBezTo>
                  <a:cubicBezTo>
                    <a:pt x="1513417" y="5386917"/>
                    <a:pt x="891117" y="5183717"/>
                    <a:pt x="611717" y="5158317"/>
                  </a:cubicBezTo>
                  <a:cubicBezTo>
                    <a:pt x="332317" y="5132917"/>
                    <a:pt x="376767" y="5141384"/>
                    <a:pt x="281517" y="5132917"/>
                  </a:cubicBezTo>
                  <a:cubicBezTo>
                    <a:pt x="186267" y="5124450"/>
                    <a:pt x="80434" y="5158317"/>
                    <a:pt x="40217" y="5107517"/>
                  </a:cubicBezTo>
                  <a:cubicBezTo>
                    <a:pt x="0" y="5056717"/>
                    <a:pt x="40217" y="4828117"/>
                    <a:pt x="40217" y="4828117"/>
                  </a:cubicBezTo>
                  <a:lnTo>
                    <a:pt x="40217" y="3850217"/>
                  </a:lnTo>
                  <a:cubicBezTo>
                    <a:pt x="40217" y="3579284"/>
                    <a:pt x="42334" y="3371850"/>
                    <a:pt x="40217" y="3202517"/>
                  </a:cubicBezTo>
                  <a:cubicBezTo>
                    <a:pt x="38100" y="3033184"/>
                    <a:pt x="0" y="2942167"/>
                    <a:pt x="27517" y="2872317"/>
                  </a:cubicBezTo>
                  <a:close/>
                </a:path>
              </a:pathLst>
            </a:custGeom>
            <a:blipFill>
              <a:blip r:embed="rId7" cstate="print"/>
              <a:stretch>
                <a:fillRect/>
              </a:stretch>
            </a:blip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58" name="Groupe 57"/>
          <p:cNvGrpSpPr/>
          <p:nvPr/>
        </p:nvGrpSpPr>
        <p:grpSpPr>
          <a:xfrm>
            <a:off x="0" y="0"/>
            <a:ext cx="9103360" cy="6858000"/>
            <a:chOff x="0" y="0"/>
            <a:chExt cx="9103360" cy="6858000"/>
          </a:xfrm>
        </p:grpSpPr>
        <p:sp>
          <p:nvSpPr>
            <p:cNvPr id="6" name="Forme libre 5"/>
            <p:cNvSpPr/>
            <p:nvPr/>
          </p:nvSpPr>
          <p:spPr>
            <a:xfrm>
              <a:off x="0" y="0"/>
              <a:ext cx="9103360" cy="6858000"/>
            </a:xfrm>
            <a:custGeom>
              <a:avLst/>
              <a:gdLst>
                <a:gd name="connsiteX0" fmla="*/ 139700 w 9103360"/>
                <a:gd name="connsiteY0" fmla="*/ 5082540 h 5834380"/>
                <a:gd name="connsiteX1" fmla="*/ 185420 w 9103360"/>
                <a:gd name="connsiteY1" fmla="*/ 4503420 h 5834380"/>
                <a:gd name="connsiteX2" fmla="*/ 93980 w 9103360"/>
                <a:gd name="connsiteY2" fmla="*/ 4396740 h 5834380"/>
                <a:gd name="connsiteX3" fmla="*/ 124460 w 9103360"/>
                <a:gd name="connsiteY3" fmla="*/ 4198620 h 5834380"/>
                <a:gd name="connsiteX4" fmla="*/ 78740 w 9103360"/>
                <a:gd name="connsiteY4" fmla="*/ 3832860 h 5834380"/>
                <a:gd name="connsiteX5" fmla="*/ 78740 w 9103360"/>
                <a:gd name="connsiteY5" fmla="*/ 2644140 h 5834380"/>
                <a:gd name="connsiteX6" fmla="*/ 78740 w 9103360"/>
                <a:gd name="connsiteY6" fmla="*/ 1424940 h 5834380"/>
                <a:gd name="connsiteX7" fmla="*/ 33020 w 9103360"/>
                <a:gd name="connsiteY7" fmla="*/ 1181100 h 5834380"/>
                <a:gd name="connsiteX8" fmla="*/ 48260 w 9103360"/>
                <a:gd name="connsiteY8" fmla="*/ 891540 h 5834380"/>
                <a:gd name="connsiteX9" fmla="*/ 322580 w 9103360"/>
                <a:gd name="connsiteY9" fmla="*/ 708660 h 5834380"/>
                <a:gd name="connsiteX10" fmla="*/ 734060 w 9103360"/>
                <a:gd name="connsiteY10" fmla="*/ 419100 h 5834380"/>
                <a:gd name="connsiteX11" fmla="*/ 993140 w 9103360"/>
                <a:gd name="connsiteY11" fmla="*/ 175260 h 5834380"/>
                <a:gd name="connsiteX12" fmla="*/ 1221740 w 9103360"/>
                <a:gd name="connsiteY12" fmla="*/ 114300 h 5834380"/>
                <a:gd name="connsiteX13" fmla="*/ 1358900 w 9103360"/>
                <a:gd name="connsiteY13" fmla="*/ 312420 h 5834380"/>
                <a:gd name="connsiteX14" fmla="*/ 1755140 w 9103360"/>
                <a:gd name="connsiteY14" fmla="*/ 297180 h 5834380"/>
                <a:gd name="connsiteX15" fmla="*/ 1998980 w 9103360"/>
                <a:gd name="connsiteY15" fmla="*/ 205740 h 5834380"/>
                <a:gd name="connsiteX16" fmla="*/ 2288540 w 9103360"/>
                <a:gd name="connsiteY16" fmla="*/ 236220 h 5834380"/>
                <a:gd name="connsiteX17" fmla="*/ 2456180 w 9103360"/>
                <a:gd name="connsiteY17" fmla="*/ 190500 h 5834380"/>
                <a:gd name="connsiteX18" fmla="*/ 2639060 w 9103360"/>
                <a:gd name="connsiteY18" fmla="*/ 220980 h 5834380"/>
                <a:gd name="connsiteX19" fmla="*/ 2867660 w 9103360"/>
                <a:gd name="connsiteY19" fmla="*/ 99060 h 5834380"/>
                <a:gd name="connsiteX20" fmla="*/ 3248660 w 9103360"/>
                <a:gd name="connsiteY20" fmla="*/ 175260 h 5834380"/>
                <a:gd name="connsiteX21" fmla="*/ 3568700 w 9103360"/>
                <a:gd name="connsiteY21" fmla="*/ 129540 h 5834380"/>
                <a:gd name="connsiteX22" fmla="*/ 3934460 w 9103360"/>
                <a:gd name="connsiteY22" fmla="*/ 99060 h 5834380"/>
                <a:gd name="connsiteX23" fmla="*/ 4224020 w 9103360"/>
                <a:gd name="connsiteY23" fmla="*/ 251460 h 5834380"/>
                <a:gd name="connsiteX24" fmla="*/ 4574540 w 9103360"/>
                <a:gd name="connsiteY24" fmla="*/ 175260 h 5834380"/>
                <a:gd name="connsiteX25" fmla="*/ 4803140 w 9103360"/>
                <a:gd name="connsiteY25" fmla="*/ 129540 h 5834380"/>
                <a:gd name="connsiteX26" fmla="*/ 5168900 w 9103360"/>
                <a:gd name="connsiteY26" fmla="*/ 144780 h 5834380"/>
                <a:gd name="connsiteX27" fmla="*/ 5702300 w 9103360"/>
                <a:gd name="connsiteY27" fmla="*/ 190500 h 5834380"/>
                <a:gd name="connsiteX28" fmla="*/ 6159500 w 9103360"/>
                <a:gd name="connsiteY28" fmla="*/ 236220 h 5834380"/>
                <a:gd name="connsiteX29" fmla="*/ 6875780 w 9103360"/>
                <a:gd name="connsiteY29" fmla="*/ 236220 h 5834380"/>
                <a:gd name="connsiteX30" fmla="*/ 7012940 w 9103360"/>
                <a:gd name="connsiteY30" fmla="*/ 205740 h 5834380"/>
                <a:gd name="connsiteX31" fmla="*/ 7348220 w 9103360"/>
                <a:gd name="connsiteY31" fmla="*/ 205740 h 5834380"/>
                <a:gd name="connsiteX32" fmla="*/ 7988300 w 9103360"/>
                <a:gd name="connsiteY32" fmla="*/ 38100 h 5834380"/>
                <a:gd name="connsiteX33" fmla="*/ 8216900 w 9103360"/>
                <a:gd name="connsiteY33" fmla="*/ 53340 h 5834380"/>
                <a:gd name="connsiteX34" fmla="*/ 8308340 w 9103360"/>
                <a:gd name="connsiteY34" fmla="*/ 358140 h 5834380"/>
                <a:gd name="connsiteX35" fmla="*/ 8445500 w 9103360"/>
                <a:gd name="connsiteY35" fmla="*/ 373380 h 5834380"/>
                <a:gd name="connsiteX36" fmla="*/ 8415020 w 9103360"/>
                <a:gd name="connsiteY36" fmla="*/ 434340 h 5834380"/>
                <a:gd name="connsiteX37" fmla="*/ 8536940 w 9103360"/>
                <a:gd name="connsiteY37" fmla="*/ 480060 h 5834380"/>
                <a:gd name="connsiteX38" fmla="*/ 8719820 w 9103360"/>
                <a:gd name="connsiteY38" fmla="*/ 662940 h 5834380"/>
                <a:gd name="connsiteX39" fmla="*/ 8978900 w 9103360"/>
                <a:gd name="connsiteY39" fmla="*/ 784860 h 5834380"/>
                <a:gd name="connsiteX40" fmla="*/ 8902700 w 9103360"/>
                <a:gd name="connsiteY40" fmla="*/ 1028700 h 5834380"/>
                <a:gd name="connsiteX41" fmla="*/ 8872220 w 9103360"/>
                <a:gd name="connsiteY41" fmla="*/ 1272540 h 5834380"/>
                <a:gd name="connsiteX42" fmla="*/ 9009380 w 9103360"/>
                <a:gd name="connsiteY42" fmla="*/ 1379220 h 5834380"/>
                <a:gd name="connsiteX43" fmla="*/ 8994140 w 9103360"/>
                <a:gd name="connsiteY43" fmla="*/ 1699260 h 5834380"/>
                <a:gd name="connsiteX44" fmla="*/ 8917940 w 9103360"/>
                <a:gd name="connsiteY44" fmla="*/ 2232660 h 5834380"/>
                <a:gd name="connsiteX45" fmla="*/ 8948420 w 9103360"/>
                <a:gd name="connsiteY45" fmla="*/ 2506980 h 5834380"/>
                <a:gd name="connsiteX46" fmla="*/ 8994140 w 9103360"/>
                <a:gd name="connsiteY46" fmla="*/ 2659380 h 5834380"/>
                <a:gd name="connsiteX47" fmla="*/ 9100820 w 9103360"/>
                <a:gd name="connsiteY47" fmla="*/ 2781300 h 5834380"/>
                <a:gd name="connsiteX48" fmla="*/ 9009380 w 9103360"/>
                <a:gd name="connsiteY48" fmla="*/ 3116580 h 5834380"/>
                <a:gd name="connsiteX49" fmla="*/ 9009380 w 9103360"/>
                <a:gd name="connsiteY49" fmla="*/ 3589020 h 5834380"/>
                <a:gd name="connsiteX50" fmla="*/ 8856980 w 9103360"/>
                <a:gd name="connsiteY50" fmla="*/ 3619500 h 5834380"/>
                <a:gd name="connsiteX51" fmla="*/ 8994140 w 9103360"/>
                <a:gd name="connsiteY51" fmla="*/ 3771900 h 5834380"/>
                <a:gd name="connsiteX52" fmla="*/ 8902700 w 9103360"/>
                <a:gd name="connsiteY52" fmla="*/ 4000500 h 5834380"/>
                <a:gd name="connsiteX53" fmla="*/ 8978900 w 9103360"/>
                <a:gd name="connsiteY53" fmla="*/ 4335780 h 5834380"/>
                <a:gd name="connsiteX54" fmla="*/ 8963660 w 9103360"/>
                <a:gd name="connsiteY54" fmla="*/ 4564380 h 5834380"/>
                <a:gd name="connsiteX55" fmla="*/ 8826500 w 9103360"/>
                <a:gd name="connsiteY55" fmla="*/ 4762500 h 5834380"/>
                <a:gd name="connsiteX56" fmla="*/ 8856980 w 9103360"/>
                <a:gd name="connsiteY56" fmla="*/ 4975860 h 5834380"/>
                <a:gd name="connsiteX57" fmla="*/ 9009380 w 9103360"/>
                <a:gd name="connsiteY57" fmla="*/ 4991100 h 5834380"/>
                <a:gd name="connsiteX58" fmla="*/ 9085580 w 9103360"/>
                <a:gd name="connsiteY58" fmla="*/ 5082540 h 5834380"/>
                <a:gd name="connsiteX59" fmla="*/ 8933180 w 9103360"/>
                <a:gd name="connsiteY59" fmla="*/ 5356860 h 5834380"/>
                <a:gd name="connsiteX60" fmla="*/ 8491220 w 9103360"/>
                <a:gd name="connsiteY60" fmla="*/ 5341620 h 5834380"/>
                <a:gd name="connsiteX61" fmla="*/ 7820660 w 9103360"/>
                <a:gd name="connsiteY61" fmla="*/ 5463540 h 5834380"/>
                <a:gd name="connsiteX62" fmla="*/ 7272020 w 9103360"/>
                <a:gd name="connsiteY62" fmla="*/ 5692140 h 5834380"/>
                <a:gd name="connsiteX63" fmla="*/ 6769100 w 9103360"/>
                <a:gd name="connsiteY63" fmla="*/ 5753100 h 5834380"/>
                <a:gd name="connsiteX64" fmla="*/ 6631940 w 9103360"/>
                <a:gd name="connsiteY64" fmla="*/ 5753100 h 5834380"/>
                <a:gd name="connsiteX65" fmla="*/ 6250940 w 9103360"/>
                <a:gd name="connsiteY65" fmla="*/ 5478780 h 5834380"/>
                <a:gd name="connsiteX66" fmla="*/ 6007100 w 9103360"/>
                <a:gd name="connsiteY66" fmla="*/ 5463540 h 5834380"/>
                <a:gd name="connsiteX67" fmla="*/ 5687060 w 9103360"/>
                <a:gd name="connsiteY67" fmla="*/ 5615940 h 5834380"/>
                <a:gd name="connsiteX68" fmla="*/ 5229860 w 9103360"/>
                <a:gd name="connsiteY68" fmla="*/ 5661660 h 5834380"/>
                <a:gd name="connsiteX69" fmla="*/ 4955540 w 9103360"/>
                <a:gd name="connsiteY69" fmla="*/ 5768340 h 5834380"/>
                <a:gd name="connsiteX70" fmla="*/ 4513580 w 9103360"/>
                <a:gd name="connsiteY70" fmla="*/ 5737860 h 5834380"/>
                <a:gd name="connsiteX71" fmla="*/ 3858260 w 9103360"/>
                <a:gd name="connsiteY71" fmla="*/ 5783580 h 5834380"/>
                <a:gd name="connsiteX72" fmla="*/ 3736340 w 9103360"/>
                <a:gd name="connsiteY72" fmla="*/ 5814060 h 5834380"/>
                <a:gd name="connsiteX73" fmla="*/ 3416300 w 9103360"/>
                <a:gd name="connsiteY73" fmla="*/ 5661660 h 5834380"/>
                <a:gd name="connsiteX74" fmla="*/ 3111500 w 9103360"/>
                <a:gd name="connsiteY74" fmla="*/ 5600700 h 5834380"/>
                <a:gd name="connsiteX75" fmla="*/ 2806700 w 9103360"/>
                <a:gd name="connsiteY75" fmla="*/ 5707380 h 5834380"/>
                <a:gd name="connsiteX76" fmla="*/ 2608580 w 9103360"/>
                <a:gd name="connsiteY76" fmla="*/ 5768340 h 5834380"/>
                <a:gd name="connsiteX77" fmla="*/ 2334260 w 9103360"/>
                <a:gd name="connsiteY77" fmla="*/ 5768340 h 5834380"/>
                <a:gd name="connsiteX78" fmla="*/ 2197100 w 9103360"/>
                <a:gd name="connsiteY78" fmla="*/ 5829300 h 5834380"/>
                <a:gd name="connsiteX79" fmla="*/ 2044700 w 9103360"/>
                <a:gd name="connsiteY79" fmla="*/ 5798820 h 5834380"/>
                <a:gd name="connsiteX80" fmla="*/ 1938020 w 9103360"/>
                <a:gd name="connsiteY80" fmla="*/ 5798820 h 5834380"/>
                <a:gd name="connsiteX81" fmla="*/ 1831340 w 9103360"/>
                <a:gd name="connsiteY81" fmla="*/ 5753100 h 5834380"/>
                <a:gd name="connsiteX82" fmla="*/ 1419860 w 9103360"/>
                <a:gd name="connsiteY82" fmla="*/ 5539740 h 5834380"/>
                <a:gd name="connsiteX83" fmla="*/ 916940 w 9103360"/>
                <a:gd name="connsiteY83" fmla="*/ 5372100 h 5834380"/>
                <a:gd name="connsiteX84" fmla="*/ 520700 w 9103360"/>
                <a:gd name="connsiteY84" fmla="*/ 5219700 h 5834380"/>
                <a:gd name="connsiteX85" fmla="*/ 383540 w 9103360"/>
                <a:gd name="connsiteY85" fmla="*/ 5280660 h 5834380"/>
                <a:gd name="connsiteX86" fmla="*/ 246380 w 9103360"/>
                <a:gd name="connsiteY86" fmla="*/ 5204460 h 5834380"/>
                <a:gd name="connsiteX87" fmla="*/ 139700 w 9103360"/>
                <a:gd name="connsiteY87" fmla="*/ 5082540 h 5834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</a:cxnLst>
              <a:rect l="l" t="t" r="r" b="b"/>
              <a:pathLst>
                <a:path w="9103360" h="5834380">
                  <a:moveTo>
                    <a:pt x="139700" y="5082540"/>
                  </a:moveTo>
                  <a:cubicBezTo>
                    <a:pt x="129540" y="4965700"/>
                    <a:pt x="193040" y="4617720"/>
                    <a:pt x="185420" y="4503420"/>
                  </a:cubicBezTo>
                  <a:cubicBezTo>
                    <a:pt x="177800" y="4389120"/>
                    <a:pt x="104140" y="4447540"/>
                    <a:pt x="93980" y="4396740"/>
                  </a:cubicBezTo>
                  <a:cubicBezTo>
                    <a:pt x="83820" y="4345940"/>
                    <a:pt x="127000" y="4292600"/>
                    <a:pt x="124460" y="4198620"/>
                  </a:cubicBezTo>
                  <a:cubicBezTo>
                    <a:pt x="121920" y="4104640"/>
                    <a:pt x="86360" y="4091940"/>
                    <a:pt x="78740" y="3832860"/>
                  </a:cubicBezTo>
                  <a:cubicBezTo>
                    <a:pt x="71120" y="3573780"/>
                    <a:pt x="78740" y="2644140"/>
                    <a:pt x="78740" y="2644140"/>
                  </a:cubicBezTo>
                  <a:cubicBezTo>
                    <a:pt x="78740" y="2242820"/>
                    <a:pt x="86360" y="1668780"/>
                    <a:pt x="78740" y="1424940"/>
                  </a:cubicBezTo>
                  <a:cubicBezTo>
                    <a:pt x="71120" y="1181100"/>
                    <a:pt x="38100" y="1270000"/>
                    <a:pt x="33020" y="1181100"/>
                  </a:cubicBezTo>
                  <a:cubicBezTo>
                    <a:pt x="27940" y="1092200"/>
                    <a:pt x="0" y="970280"/>
                    <a:pt x="48260" y="891540"/>
                  </a:cubicBezTo>
                  <a:cubicBezTo>
                    <a:pt x="96520" y="812800"/>
                    <a:pt x="208280" y="787400"/>
                    <a:pt x="322580" y="708660"/>
                  </a:cubicBezTo>
                  <a:cubicBezTo>
                    <a:pt x="436880" y="629920"/>
                    <a:pt x="622300" y="508000"/>
                    <a:pt x="734060" y="419100"/>
                  </a:cubicBezTo>
                  <a:cubicBezTo>
                    <a:pt x="845820" y="330200"/>
                    <a:pt x="911860" y="226060"/>
                    <a:pt x="993140" y="175260"/>
                  </a:cubicBezTo>
                  <a:cubicBezTo>
                    <a:pt x="1074420" y="124460"/>
                    <a:pt x="1160780" y="91440"/>
                    <a:pt x="1221740" y="114300"/>
                  </a:cubicBezTo>
                  <a:cubicBezTo>
                    <a:pt x="1282700" y="137160"/>
                    <a:pt x="1270000" y="281940"/>
                    <a:pt x="1358900" y="312420"/>
                  </a:cubicBezTo>
                  <a:cubicBezTo>
                    <a:pt x="1447800" y="342900"/>
                    <a:pt x="1648460" y="314960"/>
                    <a:pt x="1755140" y="297180"/>
                  </a:cubicBezTo>
                  <a:cubicBezTo>
                    <a:pt x="1861820" y="279400"/>
                    <a:pt x="1910080" y="215900"/>
                    <a:pt x="1998980" y="205740"/>
                  </a:cubicBezTo>
                  <a:cubicBezTo>
                    <a:pt x="2087880" y="195580"/>
                    <a:pt x="2212340" y="238760"/>
                    <a:pt x="2288540" y="236220"/>
                  </a:cubicBezTo>
                  <a:cubicBezTo>
                    <a:pt x="2364740" y="233680"/>
                    <a:pt x="2397760" y="193040"/>
                    <a:pt x="2456180" y="190500"/>
                  </a:cubicBezTo>
                  <a:cubicBezTo>
                    <a:pt x="2514600" y="187960"/>
                    <a:pt x="2570480" y="236220"/>
                    <a:pt x="2639060" y="220980"/>
                  </a:cubicBezTo>
                  <a:cubicBezTo>
                    <a:pt x="2707640" y="205740"/>
                    <a:pt x="2766060" y="106680"/>
                    <a:pt x="2867660" y="99060"/>
                  </a:cubicBezTo>
                  <a:cubicBezTo>
                    <a:pt x="2969260" y="91440"/>
                    <a:pt x="3131820" y="170180"/>
                    <a:pt x="3248660" y="175260"/>
                  </a:cubicBezTo>
                  <a:cubicBezTo>
                    <a:pt x="3365500" y="180340"/>
                    <a:pt x="3454400" y="142240"/>
                    <a:pt x="3568700" y="129540"/>
                  </a:cubicBezTo>
                  <a:cubicBezTo>
                    <a:pt x="3683000" y="116840"/>
                    <a:pt x="3825240" y="78740"/>
                    <a:pt x="3934460" y="99060"/>
                  </a:cubicBezTo>
                  <a:cubicBezTo>
                    <a:pt x="4043680" y="119380"/>
                    <a:pt x="4117340" y="238760"/>
                    <a:pt x="4224020" y="251460"/>
                  </a:cubicBezTo>
                  <a:cubicBezTo>
                    <a:pt x="4330700" y="264160"/>
                    <a:pt x="4478020" y="195580"/>
                    <a:pt x="4574540" y="175260"/>
                  </a:cubicBezTo>
                  <a:cubicBezTo>
                    <a:pt x="4671060" y="154940"/>
                    <a:pt x="4704080" y="134620"/>
                    <a:pt x="4803140" y="129540"/>
                  </a:cubicBezTo>
                  <a:cubicBezTo>
                    <a:pt x="4902200" y="124460"/>
                    <a:pt x="5019040" y="134620"/>
                    <a:pt x="5168900" y="144780"/>
                  </a:cubicBezTo>
                  <a:cubicBezTo>
                    <a:pt x="5318760" y="154940"/>
                    <a:pt x="5702300" y="190500"/>
                    <a:pt x="5702300" y="190500"/>
                  </a:cubicBezTo>
                  <a:cubicBezTo>
                    <a:pt x="5867400" y="205740"/>
                    <a:pt x="5963920" y="228600"/>
                    <a:pt x="6159500" y="236220"/>
                  </a:cubicBezTo>
                  <a:cubicBezTo>
                    <a:pt x="6355080" y="243840"/>
                    <a:pt x="6733540" y="241300"/>
                    <a:pt x="6875780" y="236220"/>
                  </a:cubicBezTo>
                  <a:cubicBezTo>
                    <a:pt x="7018020" y="231140"/>
                    <a:pt x="6934200" y="210820"/>
                    <a:pt x="7012940" y="205740"/>
                  </a:cubicBezTo>
                  <a:cubicBezTo>
                    <a:pt x="7091680" y="200660"/>
                    <a:pt x="7185660" y="233680"/>
                    <a:pt x="7348220" y="205740"/>
                  </a:cubicBezTo>
                  <a:cubicBezTo>
                    <a:pt x="7510780" y="177800"/>
                    <a:pt x="7843520" y="63500"/>
                    <a:pt x="7988300" y="38100"/>
                  </a:cubicBezTo>
                  <a:cubicBezTo>
                    <a:pt x="8133080" y="12700"/>
                    <a:pt x="8163560" y="0"/>
                    <a:pt x="8216900" y="53340"/>
                  </a:cubicBezTo>
                  <a:cubicBezTo>
                    <a:pt x="8270240" y="106680"/>
                    <a:pt x="8270240" y="304800"/>
                    <a:pt x="8308340" y="358140"/>
                  </a:cubicBezTo>
                  <a:cubicBezTo>
                    <a:pt x="8346440" y="411480"/>
                    <a:pt x="8427720" y="360680"/>
                    <a:pt x="8445500" y="373380"/>
                  </a:cubicBezTo>
                  <a:cubicBezTo>
                    <a:pt x="8463280" y="386080"/>
                    <a:pt x="8399780" y="416560"/>
                    <a:pt x="8415020" y="434340"/>
                  </a:cubicBezTo>
                  <a:cubicBezTo>
                    <a:pt x="8430260" y="452120"/>
                    <a:pt x="8486140" y="441960"/>
                    <a:pt x="8536940" y="480060"/>
                  </a:cubicBezTo>
                  <a:cubicBezTo>
                    <a:pt x="8587740" y="518160"/>
                    <a:pt x="8646160" y="612140"/>
                    <a:pt x="8719820" y="662940"/>
                  </a:cubicBezTo>
                  <a:cubicBezTo>
                    <a:pt x="8793480" y="713740"/>
                    <a:pt x="8948420" y="723900"/>
                    <a:pt x="8978900" y="784860"/>
                  </a:cubicBezTo>
                  <a:cubicBezTo>
                    <a:pt x="9009380" y="845820"/>
                    <a:pt x="8920480" y="947420"/>
                    <a:pt x="8902700" y="1028700"/>
                  </a:cubicBezTo>
                  <a:cubicBezTo>
                    <a:pt x="8884920" y="1109980"/>
                    <a:pt x="8854440" y="1214120"/>
                    <a:pt x="8872220" y="1272540"/>
                  </a:cubicBezTo>
                  <a:cubicBezTo>
                    <a:pt x="8890000" y="1330960"/>
                    <a:pt x="8989060" y="1308100"/>
                    <a:pt x="9009380" y="1379220"/>
                  </a:cubicBezTo>
                  <a:cubicBezTo>
                    <a:pt x="9029700" y="1450340"/>
                    <a:pt x="9009380" y="1557020"/>
                    <a:pt x="8994140" y="1699260"/>
                  </a:cubicBezTo>
                  <a:cubicBezTo>
                    <a:pt x="8978900" y="1841500"/>
                    <a:pt x="8925560" y="2098040"/>
                    <a:pt x="8917940" y="2232660"/>
                  </a:cubicBezTo>
                  <a:cubicBezTo>
                    <a:pt x="8910320" y="2367280"/>
                    <a:pt x="8935720" y="2435860"/>
                    <a:pt x="8948420" y="2506980"/>
                  </a:cubicBezTo>
                  <a:cubicBezTo>
                    <a:pt x="8961120" y="2578100"/>
                    <a:pt x="8968740" y="2613660"/>
                    <a:pt x="8994140" y="2659380"/>
                  </a:cubicBezTo>
                  <a:cubicBezTo>
                    <a:pt x="9019540" y="2705100"/>
                    <a:pt x="9098280" y="2705100"/>
                    <a:pt x="9100820" y="2781300"/>
                  </a:cubicBezTo>
                  <a:cubicBezTo>
                    <a:pt x="9103360" y="2857500"/>
                    <a:pt x="9024620" y="2981960"/>
                    <a:pt x="9009380" y="3116580"/>
                  </a:cubicBezTo>
                  <a:cubicBezTo>
                    <a:pt x="8994140" y="3251200"/>
                    <a:pt x="9034780" y="3505200"/>
                    <a:pt x="9009380" y="3589020"/>
                  </a:cubicBezTo>
                  <a:cubicBezTo>
                    <a:pt x="8983980" y="3672840"/>
                    <a:pt x="8859520" y="3589020"/>
                    <a:pt x="8856980" y="3619500"/>
                  </a:cubicBezTo>
                  <a:cubicBezTo>
                    <a:pt x="8854440" y="3649980"/>
                    <a:pt x="8986520" y="3708400"/>
                    <a:pt x="8994140" y="3771900"/>
                  </a:cubicBezTo>
                  <a:cubicBezTo>
                    <a:pt x="9001760" y="3835400"/>
                    <a:pt x="8905240" y="3906520"/>
                    <a:pt x="8902700" y="4000500"/>
                  </a:cubicBezTo>
                  <a:cubicBezTo>
                    <a:pt x="8900160" y="4094480"/>
                    <a:pt x="8968740" y="4241800"/>
                    <a:pt x="8978900" y="4335780"/>
                  </a:cubicBezTo>
                  <a:cubicBezTo>
                    <a:pt x="8989060" y="4429760"/>
                    <a:pt x="8989060" y="4493260"/>
                    <a:pt x="8963660" y="4564380"/>
                  </a:cubicBezTo>
                  <a:cubicBezTo>
                    <a:pt x="8938260" y="4635500"/>
                    <a:pt x="8844280" y="4693920"/>
                    <a:pt x="8826500" y="4762500"/>
                  </a:cubicBezTo>
                  <a:cubicBezTo>
                    <a:pt x="8808720" y="4831080"/>
                    <a:pt x="8826500" y="4937760"/>
                    <a:pt x="8856980" y="4975860"/>
                  </a:cubicBezTo>
                  <a:cubicBezTo>
                    <a:pt x="8887460" y="5013960"/>
                    <a:pt x="8971280" y="4973320"/>
                    <a:pt x="9009380" y="4991100"/>
                  </a:cubicBezTo>
                  <a:cubicBezTo>
                    <a:pt x="9047480" y="5008880"/>
                    <a:pt x="9098280" y="5021580"/>
                    <a:pt x="9085580" y="5082540"/>
                  </a:cubicBezTo>
                  <a:cubicBezTo>
                    <a:pt x="9072880" y="5143500"/>
                    <a:pt x="9032240" y="5313680"/>
                    <a:pt x="8933180" y="5356860"/>
                  </a:cubicBezTo>
                  <a:cubicBezTo>
                    <a:pt x="8834120" y="5400040"/>
                    <a:pt x="8676640" y="5323840"/>
                    <a:pt x="8491220" y="5341620"/>
                  </a:cubicBezTo>
                  <a:cubicBezTo>
                    <a:pt x="8305800" y="5359400"/>
                    <a:pt x="8023860" y="5405120"/>
                    <a:pt x="7820660" y="5463540"/>
                  </a:cubicBezTo>
                  <a:cubicBezTo>
                    <a:pt x="7617460" y="5521960"/>
                    <a:pt x="7447280" y="5643880"/>
                    <a:pt x="7272020" y="5692140"/>
                  </a:cubicBezTo>
                  <a:cubicBezTo>
                    <a:pt x="7096760" y="5740400"/>
                    <a:pt x="6875780" y="5742940"/>
                    <a:pt x="6769100" y="5753100"/>
                  </a:cubicBezTo>
                  <a:cubicBezTo>
                    <a:pt x="6662420" y="5763260"/>
                    <a:pt x="6718300" y="5798820"/>
                    <a:pt x="6631940" y="5753100"/>
                  </a:cubicBezTo>
                  <a:cubicBezTo>
                    <a:pt x="6545580" y="5707380"/>
                    <a:pt x="6355080" y="5527040"/>
                    <a:pt x="6250940" y="5478780"/>
                  </a:cubicBezTo>
                  <a:cubicBezTo>
                    <a:pt x="6146800" y="5430520"/>
                    <a:pt x="6101080" y="5440680"/>
                    <a:pt x="6007100" y="5463540"/>
                  </a:cubicBezTo>
                  <a:cubicBezTo>
                    <a:pt x="5913120" y="5486400"/>
                    <a:pt x="5816600" y="5582920"/>
                    <a:pt x="5687060" y="5615940"/>
                  </a:cubicBezTo>
                  <a:cubicBezTo>
                    <a:pt x="5557520" y="5648960"/>
                    <a:pt x="5351780" y="5636260"/>
                    <a:pt x="5229860" y="5661660"/>
                  </a:cubicBezTo>
                  <a:cubicBezTo>
                    <a:pt x="5107940" y="5687060"/>
                    <a:pt x="5074920" y="5755640"/>
                    <a:pt x="4955540" y="5768340"/>
                  </a:cubicBezTo>
                  <a:cubicBezTo>
                    <a:pt x="4836160" y="5781040"/>
                    <a:pt x="4696460" y="5735320"/>
                    <a:pt x="4513580" y="5737860"/>
                  </a:cubicBezTo>
                  <a:cubicBezTo>
                    <a:pt x="4330700" y="5740400"/>
                    <a:pt x="3987800" y="5770880"/>
                    <a:pt x="3858260" y="5783580"/>
                  </a:cubicBezTo>
                  <a:cubicBezTo>
                    <a:pt x="3728720" y="5796280"/>
                    <a:pt x="3810000" y="5834380"/>
                    <a:pt x="3736340" y="5814060"/>
                  </a:cubicBezTo>
                  <a:cubicBezTo>
                    <a:pt x="3662680" y="5793740"/>
                    <a:pt x="3520440" y="5697220"/>
                    <a:pt x="3416300" y="5661660"/>
                  </a:cubicBezTo>
                  <a:cubicBezTo>
                    <a:pt x="3312160" y="5626100"/>
                    <a:pt x="3213100" y="5593080"/>
                    <a:pt x="3111500" y="5600700"/>
                  </a:cubicBezTo>
                  <a:cubicBezTo>
                    <a:pt x="3009900" y="5608320"/>
                    <a:pt x="2890520" y="5679440"/>
                    <a:pt x="2806700" y="5707380"/>
                  </a:cubicBezTo>
                  <a:cubicBezTo>
                    <a:pt x="2722880" y="5735320"/>
                    <a:pt x="2687320" y="5758180"/>
                    <a:pt x="2608580" y="5768340"/>
                  </a:cubicBezTo>
                  <a:cubicBezTo>
                    <a:pt x="2529840" y="5778500"/>
                    <a:pt x="2402840" y="5758180"/>
                    <a:pt x="2334260" y="5768340"/>
                  </a:cubicBezTo>
                  <a:cubicBezTo>
                    <a:pt x="2265680" y="5778500"/>
                    <a:pt x="2245360" y="5824220"/>
                    <a:pt x="2197100" y="5829300"/>
                  </a:cubicBezTo>
                  <a:cubicBezTo>
                    <a:pt x="2148840" y="5834380"/>
                    <a:pt x="2087880" y="5803900"/>
                    <a:pt x="2044700" y="5798820"/>
                  </a:cubicBezTo>
                  <a:cubicBezTo>
                    <a:pt x="2001520" y="5793740"/>
                    <a:pt x="1973580" y="5806440"/>
                    <a:pt x="1938020" y="5798820"/>
                  </a:cubicBezTo>
                  <a:cubicBezTo>
                    <a:pt x="1902460" y="5791200"/>
                    <a:pt x="1917700" y="5796280"/>
                    <a:pt x="1831340" y="5753100"/>
                  </a:cubicBezTo>
                  <a:cubicBezTo>
                    <a:pt x="1744980" y="5709920"/>
                    <a:pt x="1572260" y="5603240"/>
                    <a:pt x="1419860" y="5539740"/>
                  </a:cubicBezTo>
                  <a:cubicBezTo>
                    <a:pt x="1267460" y="5476240"/>
                    <a:pt x="1066800" y="5425440"/>
                    <a:pt x="916940" y="5372100"/>
                  </a:cubicBezTo>
                  <a:cubicBezTo>
                    <a:pt x="767080" y="5318760"/>
                    <a:pt x="609600" y="5234940"/>
                    <a:pt x="520700" y="5219700"/>
                  </a:cubicBezTo>
                  <a:cubicBezTo>
                    <a:pt x="431800" y="5204460"/>
                    <a:pt x="429260" y="5283200"/>
                    <a:pt x="383540" y="5280660"/>
                  </a:cubicBezTo>
                  <a:cubicBezTo>
                    <a:pt x="337820" y="5278120"/>
                    <a:pt x="287020" y="5232400"/>
                    <a:pt x="246380" y="5204460"/>
                  </a:cubicBezTo>
                  <a:cubicBezTo>
                    <a:pt x="205740" y="5176520"/>
                    <a:pt x="149860" y="5199380"/>
                    <a:pt x="139700" y="5082540"/>
                  </a:cubicBezTo>
                  <a:close/>
                </a:path>
              </a:pathLst>
            </a:custGeom>
            <a:blipFill>
              <a:blip r:embed="rId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5000628" y="2428868"/>
              <a:ext cx="3571884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2400" dirty="0" smtClean="0"/>
                <a:t>Je me souviens d'une ville</a:t>
              </a:r>
              <a:br>
                <a:rPr lang="fr-FR" sz="2400" dirty="0" smtClean="0"/>
              </a:br>
              <a:r>
                <a:rPr lang="fr-FR" sz="2400" dirty="0" smtClean="0"/>
                <a:t>Je me souviens d'une voix</a:t>
              </a:r>
              <a:br>
                <a:rPr lang="fr-FR" sz="2400" dirty="0" smtClean="0"/>
              </a:br>
              <a:r>
                <a:rPr lang="fr-FR" sz="2400" dirty="0" smtClean="0"/>
                <a:t>De ces noëls qui brillent</a:t>
              </a:r>
              <a:br>
                <a:rPr lang="fr-FR" sz="2400" dirty="0" smtClean="0"/>
              </a:br>
              <a:r>
                <a:rPr lang="fr-FR" sz="2400" dirty="0" smtClean="0"/>
                <a:t>Dans la neige et le froid</a:t>
              </a:r>
              <a:endParaRPr lang="fr-FR" sz="2400" dirty="0"/>
            </a:p>
          </p:txBody>
        </p:sp>
        <p:sp>
          <p:nvSpPr>
            <p:cNvPr id="48" name="Forme libre 47"/>
            <p:cNvSpPr/>
            <p:nvPr/>
          </p:nvSpPr>
          <p:spPr>
            <a:xfrm>
              <a:off x="571472" y="2143116"/>
              <a:ext cx="2643206" cy="3786214"/>
            </a:xfrm>
            <a:custGeom>
              <a:avLst/>
              <a:gdLst>
                <a:gd name="connsiteX0" fmla="*/ 18143 w 4874986"/>
                <a:gd name="connsiteY0" fmla="*/ 816428 h 7710714"/>
                <a:gd name="connsiteX1" fmla="*/ 29029 w 4874986"/>
                <a:gd name="connsiteY1" fmla="*/ 5736771 h 7710714"/>
                <a:gd name="connsiteX2" fmla="*/ 29029 w 4874986"/>
                <a:gd name="connsiteY2" fmla="*/ 7260771 h 7710714"/>
                <a:gd name="connsiteX3" fmla="*/ 29029 w 4874986"/>
                <a:gd name="connsiteY3" fmla="*/ 7598228 h 7710714"/>
                <a:gd name="connsiteX4" fmla="*/ 29029 w 4874986"/>
                <a:gd name="connsiteY4" fmla="*/ 7685314 h 7710714"/>
                <a:gd name="connsiteX5" fmla="*/ 29029 w 4874986"/>
                <a:gd name="connsiteY5" fmla="*/ 7685314 h 7710714"/>
                <a:gd name="connsiteX6" fmla="*/ 486229 w 4874986"/>
                <a:gd name="connsiteY6" fmla="*/ 7696200 h 7710714"/>
                <a:gd name="connsiteX7" fmla="*/ 682172 w 4874986"/>
                <a:gd name="connsiteY7" fmla="*/ 7696200 h 7710714"/>
                <a:gd name="connsiteX8" fmla="*/ 682172 w 4874986"/>
                <a:gd name="connsiteY8" fmla="*/ 7696200 h 7710714"/>
                <a:gd name="connsiteX9" fmla="*/ 682172 w 4874986"/>
                <a:gd name="connsiteY9" fmla="*/ 7565571 h 7710714"/>
                <a:gd name="connsiteX10" fmla="*/ 682172 w 4874986"/>
                <a:gd name="connsiteY10" fmla="*/ 7075714 h 7710714"/>
                <a:gd name="connsiteX11" fmla="*/ 682172 w 4874986"/>
                <a:gd name="connsiteY11" fmla="*/ 6770914 h 7710714"/>
                <a:gd name="connsiteX12" fmla="*/ 693057 w 4874986"/>
                <a:gd name="connsiteY12" fmla="*/ 6618514 h 7710714"/>
                <a:gd name="connsiteX13" fmla="*/ 693057 w 4874986"/>
                <a:gd name="connsiteY13" fmla="*/ 6618514 h 7710714"/>
                <a:gd name="connsiteX14" fmla="*/ 780143 w 4874986"/>
                <a:gd name="connsiteY14" fmla="*/ 6760028 h 7710714"/>
                <a:gd name="connsiteX15" fmla="*/ 1106714 w 4874986"/>
                <a:gd name="connsiteY15" fmla="*/ 7184571 h 7710714"/>
                <a:gd name="connsiteX16" fmla="*/ 1520372 w 4874986"/>
                <a:gd name="connsiteY16" fmla="*/ 7609114 h 7710714"/>
                <a:gd name="connsiteX17" fmla="*/ 1596572 w 4874986"/>
                <a:gd name="connsiteY17" fmla="*/ 7609114 h 7710714"/>
                <a:gd name="connsiteX18" fmla="*/ 1607457 w 4874986"/>
                <a:gd name="connsiteY18" fmla="*/ 7696200 h 7710714"/>
                <a:gd name="connsiteX19" fmla="*/ 1727200 w 4874986"/>
                <a:gd name="connsiteY19" fmla="*/ 7696200 h 7710714"/>
                <a:gd name="connsiteX20" fmla="*/ 2717800 w 4874986"/>
                <a:gd name="connsiteY20" fmla="*/ 7696200 h 7710714"/>
                <a:gd name="connsiteX21" fmla="*/ 4132943 w 4874986"/>
                <a:gd name="connsiteY21" fmla="*/ 7696200 h 7710714"/>
                <a:gd name="connsiteX22" fmla="*/ 4296229 w 4874986"/>
                <a:gd name="connsiteY22" fmla="*/ 7696200 h 7710714"/>
                <a:gd name="connsiteX23" fmla="*/ 4350657 w 4874986"/>
                <a:gd name="connsiteY23" fmla="*/ 7674428 h 7710714"/>
                <a:gd name="connsiteX24" fmla="*/ 4350657 w 4874986"/>
                <a:gd name="connsiteY24" fmla="*/ 7674428 h 7710714"/>
                <a:gd name="connsiteX25" fmla="*/ 4296229 w 4874986"/>
                <a:gd name="connsiteY25" fmla="*/ 7413171 h 7710714"/>
                <a:gd name="connsiteX26" fmla="*/ 4296229 w 4874986"/>
                <a:gd name="connsiteY26" fmla="*/ 7304314 h 7710714"/>
                <a:gd name="connsiteX27" fmla="*/ 4241800 w 4874986"/>
                <a:gd name="connsiteY27" fmla="*/ 7195457 h 7710714"/>
                <a:gd name="connsiteX28" fmla="*/ 4241800 w 4874986"/>
                <a:gd name="connsiteY28" fmla="*/ 7195457 h 7710714"/>
                <a:gd name="connsiteX29" fmla="*/ 4318000 w 4874986"/>
                <a:gd name="connsiteY29" fmla="*/ 7097485 h 7710714"/>
                <a:gd name="connsiteX30" fmla="*/ 4383314 w 4874986"/>
                <a:gd name="connsiteY30" fmla="*/ 7064828 h 7710714"/>
                <a:gd name="connsiteX31" fmla="*/ 4405086 w 4874986"/>
                <a:gd name="connsiteY31" fmla="*/ 6879771 h 7710714"/>
                <a:gd name="connsiteX32" fmla="*/ 4448629 w 4874986"/>
                <a:gd name="connsiteY32" fmla="*/ 6781800 h 7710714"/>
                <a:gd name="connsiteX33" fmla="*/ 4633686 w 4874986"/>
                <a:gd name="connsiteY33" fmla="*/ 6477000 h 7710714"/>
                <a:gd name="connsiteX34" fmla="*/ 4796972 w 4874986"/>
                <a:gd name="connsiteY34" fmla="*/ 6063343 h 7710714"/>
                <a:gd name="connsiteX35" fmla="*/ 4840514 w 4874986"/>
                <a:gd name="connsiteY35" fmla="*/ 5823857 h 7710714"/>
                <a:gd name="connsiteX36" fmla="*/ 4818743 w 4874986"/>
                <a:gd name="connsiteY36" fmla="*/ 5671457 h 7710714"/>
                <a:gd name="connsiteX37" fmla="*/ 4688114 w 4874986"/>
                <a:gd name="connsiteY37" fmla="*/ 5497285 h 7710714"/>
                <a:gd name="connsiteX38" fmla="*/ 4611914 w 4874986"/>
                <a:gd name="connsiteY38" fmla="*/ 5312228 h 7710714"/>
                <a:gd name="connsiteX39" fmla="*/ 4557486 w 4874986"/>
                <a:gd name="connsiteY39" fmla="*/ 5148943 h 7710714"/>
                <a:gd name="connsiteX40" fmla="*/ 4644572 w 4874986"/>
                <a:gd name="connsiteY40" fmla="*/ 5083628 h 7710714"/>
                <a:gd name="connsiteX41" fmla="*/ 4851400 w 4874986"/>
                <a:gd name="connsiteY41" fmla="*/ 4876800 h 7710714"/>
                <a:gd name="connsiteX42" fmla="*/ 4786086 w 4874986"/>
                <a:gd name="connsiteY42" fmla="*/ 4811485 h 7710714"/>
                <a:gd name="connsiteX43" fmla="*/ 4601029 w 4874986"/>
                <a:gd name="connsiteY43" fmla="*/ 4691743 h 7710714"/>
                <a:gd name="connsiteX44" fmla="*/ 4361543 w 4874986"/>
                <a:gd name="connsiteY44" fmla="*/ 4103914 h 7710714"/>
                <a:gd name="connsiteX45" fmla="*/ 4078514 w 4874986"/>
                <a:gd name="connsiteY45" fmla="*/ 3516085 h 7710714"/>
                <a:gd name="connsiteX46" fmla="*/ 3871686 w 4874986"/>
                <a:gd name="connsiteY46" fmla="*/ 3243943 h 7710714"/>
                <a:gd name="connsiteX47" fmla="*/ 3577772 w 4874986"/>
                <a:gd name="connsiteY47" fmla="*/ 3167743 h 7710714"/>
                <a:gd name="connsiteX48" fmla="*/ 3131457 w 4874986"/>
                <a:gd name="connsiteY48" fmla="*/ 3102428 h 7710714"/>
                <a:gd name="connsiteX49" fmla="*/ 2881086 w 4874986"/>
                <a:gd name="connsiteY49" fmla="*/ 3004457 h 7710714"/>
                <a:gd name="connsiteX50" fmla="*/ 2881086 w 4874986"/>
                <a:gd name="connsiteY50" fmla="*/ 2895600 h 7710714"/>
                <a:gd name="connsiteX51" fmla="*/ 2815772 w 4874986"/>
                <a:gd name="connsiteY51" fmla="*/ 2775857 h 7710714"/>
                <a:gd name="connsiteX52" fmla="*/ 2663372 w 4874986"/>
                <a:gd name="connsiteY52" fmla="*/ 2710543 h 7710714"/>
                <a:gd name="connsiteX53" fmla="*/ 2685143 w 4874986"/>
                <a:gd name="connsiteY53" fmla="*/ 2677885 h 7710714"/>
                <a:gd name="connsiteX54" fmla="*/ 2706914 w 4874986"/>
                <a:gd name="connsiteY54" fmla="*/ 2623457 h 7710714"/>
                <a:gd name="connsiteX55" fmla="*/ 2761343 w 4874986"/>
                <a:gd name="connsiteY55" fmla="*/ 2558143 h 7710714"/>
                <a:gd name="connsiteX56" fmla="*/ 2902857 w 4874986"/>
                <a:gd name="connsiteY56" fmla="*/ 2492828 h 7710714"/>
                <a:gd name="connsiteX57" fmla="*/ 2935514 w 4874986"/>
                <a:gd name="connsiteY57" fmla="*/ 2318657 h 7710714"/>
                <a:gd name="connsiteX58" fmla="*/ 2968172 w 4874986"/>
                <a:gd name="connsiteY58" fmla="*/ 2198914 h 7710714"/>
                <a:gd name="connsiteX59" fmla="*/ 2979057 w 4874986"/>
                <a:gd name="connsiteY59" fmla="*/ 2035628 h 7710714"/>
                <a:gd name="connsiteX60" fmla="*/ 3066143 w 4874986"/>
                <a:gd name="connsiteY60" fmla="*/ 1937657 h 7710714"/>
                <a:gd name="connsiteX61" fmla="*/ 3120572 w 4874986"/>
                <a:gd name="connsiteY61" fmla="*/ 1915885 h 7710714"/>
                <a:gd name="connsiteX62" fmla="*/ 3077029 w 4874986"/>
                <a:gd name="connsiteY62" fmla="*/ 1828800 h 7710714"/>
                <a:gd name="connsiteX63" fmla="*/ 3055257 w 4874986"/>
                <a:gd name="connsiteY63" fmla="*/ 1665514 h 7710714"/>
                <a:gd name="connsiteX64" fmla="*/ 3011714 w 4874986"/>
                <a:gd name="connsiteY64" fmla="*/ 1578428 h 7710714"/>
                <a:gd name="connsiteX65" fmla="*/ 3033486 w 4874986"/>
                <a:gd name="connsiteY65" fmla="*/ 1458685 h 7710714"/>
                <a:gd name="connsiteX66" fmla="*/ 2957286 w 4874986"/>
                <a:gd name="connsiteY66" fmla="*/ 1317171 h 7710714"/>
                <a:gd name="connsiteX67" fmla="*/ 2794000 w 4874986"/>
                <a:gd name="connsiteY67" fmla="*/ 1110343 h 7710714"/>
                <a:gd name="connsiteX68" fmla="*/ 2739572 w 4874986"/>
                <a:gd name="connsiteY68" fmla="*/ 990600 h 7710714"/>
                <a:gd name="connsiteX69" fmla="*/ 2652486 w 4874986"/>
                <a:gd name="connsiteY69" fmla="*/ 957943 h 7710714"/>
                <a:gd name="connsiteX70" fmla="*/ 2554514 w 4874986"/>
                <a:gd name="connsiteY70" fmla="*/ 849085 h 7710714"/>
                <a:gd name="connsiteX71" fmla="*/ 2445657 w 4874986"/>
                <a:gd name="connsiteY71" fmla="*/ 849085 h 7710714"/>
                <a:gd name="connsiteX72" fmla="*/ 2238829 w 4874986"/>
                <a:gd name="connsiteY72" fmla="*/ 849085 h 7710714"/>
                <a:gd name="connsiteX73" fmla="*/ 2140857 w 4874986"/>
                <a:gd name="connsiteY73" fmla="*/ 849085 h 7710714"/>
                <a:gd name="connsiteX74" fmla="*/ 2021114 w 4874986"/>
                <a:gd name="connsiteY74" fmla="*/ 838200 h 7710714"/>
                <a:gd name="connsiteX75" fmla="*/ 1748972 w 4874986"/>
                <a:gd name="connsiteY75" fmla="*/ 838200 h 7710714"/>
                <a:gd name="connsiteX76" fmla="*/ 1618343 w 4874986"/>
                <a:gd name="connsiteY76" fmla="*/ 892628 h 7710714"/>
                <a:gd name="connsiteX77" fmla="*/ 1596572 w 4874986"/>
                <a:gd name="connsiteY77" fmla="*/ 968828 h 7710714"/>
                <a:gd name="connsiteX78" fmla="*/ 1509486 w 4874986"/>
                <a:gd name="connsiteY78" fmla="*/ 1012371 h 7710714"/>
                <a:gd name="connsiteX79" fmla="*/ 1433286 w 4874986"/>
                <a:gd name="connsiteY79" fmla="*/ 1012371 h 7710714"/>
                <a:gd name="connsiteX80" fmla="*/ 1455057 w 4874986"/>
                <a:gd name="connsiteY80" fmla="*/ 1121228 h 7710714"/>
                <a:gd name="connsiteX81" fmla="*/ 1367972 w 4874986"/>
                <a:gd name="connsiteY81" fmla="*/ 1186543 h 7710714"/>
                <a:gd name="connsiteX82" fmla="*/ 1335314 w 4874986"/>
                <a:gd name="connsiteY82" fmla="*/ 1371600 h 7710714"/>
                <a:gd name="connsiteX83" fmla="*/ 1291772 w 4874986"/>
                <a:gd name="connsiteY83" fmla="*/ 1404257 h 7710714"/>
                <a:gd name="connsiteX84" fmla="*/ 1346200 w 4874986"/>
                <a:gd name="connsiteY84" fmla="*/ 1502228 h 7710714"/>
                <a:gd name="connsiteX85" fmla="*/ 1313543 w 4874986"/>
                <a:gd name="connsiteY85" fmla="*/ 1578428 h 7710714"/>
                <a:gd name="connsiteX86" fmla="*/ 1357086 w 4874986"/>
                <a:gd name="connsiteY86" fmla="*/ 1894114 h 7710714"/>
                <a:gd name="connsiteX87" fmla="*/ 1367972 w 4874986"/>
                <a:gd name="connsiteY87" fmla="*/ 2035628 h 7710714"/>
                <a:gd name="connsiteX88" fmla="*/ 1444172 w 4874986"/>
                <a:gd name="connsiteY88" fmla="*/ 2046514 h 7710714"/>
                <a:gd name="connsiteX89" fmla="*/ 1498600 w 4874986"/>
                <a:gd name="connsiteY89" fmla="*/ 2177143 h 7710714"/>
                <a:gd name="connsiteX90" fmla="*/ 1498600 w 4874986"/>
                <a:gd name="connsiteY90" fmla="*/ 2296885 h 7710714"/>
                <a:gd name="connsiteX91" fmla="*/ 1542143 w 4874986"/>
                <a:gd name="connsiteY91" fmla="*/ 2329543 h 7710714"/>
                <a:gd name="connsiteX92" fmla="*/ 1574800 w 4874986"/>
                <a:gd name="connsiteY92" fmla="*/ 2492828 h 7710714"/>
                <a:gd name="connsiteX93" fmla="*/ 1651000 w 4874986"/>
                <a:gd name="connsiteY93" fmla="*/ 2656114 h 7710714"/>
                <a:gd name="connsiteX94" fmla="*/ 1683657 w 4874986"/>
                <a:gd name="connsiteY94" fmla="*/ 2743200 h 7710714"/>
                <a:gd name="connsiteX95" fmla="*/ 1672772 w 4874986"/>
                <a:gd name="connsiteY95" fmla="*/ 2841171 h 7710714"/>
                <a:gd name="connsiteX96" fmla="*/ 1651000 w 4874986"/>
                <a:gd name="connsiteY96" fmla="*/ 2971800 h 7710714"/>
                <a:gd name="connsiteX97" fmla="*/ 1596572 w 4874986"/>
                <a:gd name="connsiteY97" fmla="*/ 3069771 h 7710714"/>
                <a:gd name="connsiteX98" fmla="*/ 1465943 w 4874986"/>
                <a:gd name="connsiteY98" fmla="*/ 3113314 h 7710714"/>
                <a:gd name="connsiteX99" fmla="*/ 1117600 w 4874986"/>
                <a:gd name="connsiteY99" fmla="*/ 3243943 h 7710714"/>
                <a:gd name="connsiteX100" fmla="*/ 954314 w 4874986"/>
                <a:gd name="connsiteY100" fmla="*/ 3341914 h 7710714"/>
                <a:gd name="connsiteX101" fmla="*/ 823686 w 4874986"/>
                <a:gd name="connsiteY101" fmla="*/ 3331028 h 7710714"/>
                <a:gd name="connsiteX102" fmla="*/ 769257 w 4874986"/>
                <a:gd name="connsiteY102" fmla="*/ 3439885 h 7710714"/>
                <a:gd name="connsiteX103" fmla="*/ 682172 w 4874986"/>
                <a:gd name="connsiteY103" fmla="*/ 3439885 h 7710714"/>
                <a:gd name="connsiteX104" fmla="*/ 682172 w 4874986"/>
                <a:gd name="connsiteY104" fmla="*/ 3439885 h 7710714"/>
                <a:gd name="connsiteX105" fmla="*/ 682172 w 4874986"/>
                <a:gd name="connsiteY105" fmla="*/ 2416628 h 7710714"/>
                <a:gd name="connsiteX106" fmla="*/ 693057 w 4874986"/>
                <a:gd name="connsiteY106" fmla="*/ 1175657 h 7710714"/>
                <a:gd name="connsiteX107" fmla="*/ 693057 w 4874986"/>
                <a:gd name="connsiteY107" fmla="*/ 947057 h 7710714"/>
                <a:gd name="connsiteX108" fmla="*/ 682172 w 4874986"/>
                <a:gd name="connsiteY108" fmla="*/ 827314 h 7710714"/>
                <a:gd name="connsiteX109" fmla="*/ 660400 w 4874986"/>
                <a:gd name="connsiteY109" fmla="*/ 827314 h 7710714"/>
                <a:gd name="connsiteX110" fmla="*/ 420914 w 4874986"/>
                <a:gd name="connsiteY110" fmla="*/ 827314 h 7710714"/>
                <a:gd name="connsiteX111" fmla="*/ 137886 w 4874986"/>
                <a:gd name="connsiteY111" fmla="*/ 838200 h 7710714"/>
                <a:gd name="connsiteX112" fmla="*/ 18143 w 4874986"/>
                <a:gd name="connsiteY112" fmla="*/ 816428 h 7710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</a:cxnLst>
              <a:rect l="l" t="t" r="r" b="b"/>
              <a:pathLst>
                <a:path w="4874986" h="7710714">
                  <a:moveTo>
                    <a:pt x="18143" y="816428"/>
                  </a:moveTo>
                  <a:cubicBezTo>
                    <a:pt x="0" y="1632856"/>
                    <a:pt x="27215" y="4662714"/>
                    <a:pt x="29029" y="5736771"/>
                  </a:cubicBezTo>
                  <a:cubicBezTo>
                    <a:pt x="30843" y="6810828"/>
                    <a:pt x="29029" y="7260771"/>
                    <a:pt x="29029" y="7260771"/>
                  </a:cubicBezTo>
                  <a:lnTo>
                    <a:pt x="29029" y="7598228"/>
                  </a:lnTo>
                  <a:lnTo>
                    <a:pt x="29029" y="7685314"/>
                  </a:lnTo>
                  <a:lnTo>
                    <a:pt x="29029" y="7685314"/>
                  </a:lnTo>
                  <a:lnTo>
                    <a:pt x="486229" y="7696200"/>
                  </a:lnTo>
                  <a:cubicBezTo>
                    <a:pt x="595086" y="7698014"/>
                    <a:pt x="682172" y="7696200"/>
                    <a:pt x="682172" y="7696200"/>
                  </a:cubicBezTo>
                  <a:lnTo>
                    <a:pt x="682172" y="7696200"/>
                  </a:lnTo>
                  <a:lnTo>
                    <a:pt x="682172" y="7565571"/>
                  </a:lnTo>
                  <a:lnTo>
                    <a:pt x="682172" y="7075714"/>
                  </a:lnTo>
                  <a:cubicBezTo>
                    <a:pt x="682172" y="6943271"/>
                    <a:pt x="680358" y="6847114"/>
                    <a:pt x="682172" y="6770914"/>
                  </a:cubicBezTo>
                  <a:cubicBezTo>
                    <a:pt x="683986" y="6694714"/>
                    <a:pt x="693057" y="6618514"/>
                    <a:pt x="693057" y="6618514"/>
                  </a:cubicBezTo>
                  <a:lnTo>
                    <a:pt x="693057" y="6618514"/>
                  </a:lnTo>
                  <a:cubicBezTo>
                    <a:pt x="707571" y="6642100"/>
                    <a:pt x="711200" y="6665685"/>
                    <a:pt x="780143" y="6760028"/>
                  </a:cubicBezTo>
                  <a:cubicBezTo>
                    <a:pt x="849086" y="6854371"/>
                    <a:pt x="983343" y="7043057"/>
                    <a:pt x="1106714" y="7184571"/>
                  </a:cubicBezTo>
                  <a:cubicBezTo>
                    <a:pt x="1230086" y="7326085"/>
                    <a:pt x="1438729" y="7538357"/>
                    <a:pt x="1520372" y="7609114"/>
                  </a:cubicBezTo>
                  <a:cubicBezTo>
                    <a:pt x="1602015" y="7679871"/>
                    <a:pt x="1582058" y="7594600"/>
                    <a:pt x="1596572" y="7609114"/>
                  </a:cubicBezTo>
                  <a:cubicBezTo>
                    <a:pt x="1611086" y="7623628"/>
                    <a:pt x="1585686" y="7681686"/>
                    <a:pt x="1607457" y="7696200"/>
                  </a:cubicBezTo>
                  <a:cubicBezTo>
                    <a:pt x="1629228" y="7710714"/>
                    <a:pt x="1727200" y="7696200"/>
                    <a:pt x="1727200" y="7696200"/>
                  </a:cubicBezTo>
                  <a:lnTo>
                    <a:pt x="2717800" y="7696200"/>
                  </a:lnTo>
                  <a:lnTo>
                    <a:pt x="4132943" y="7696200"/>
                  </a:lnTo>
                  <a:cubicBezTo>
                    <a:pt x="4396014" y="7696200"/>
                    <a:pt x="4259943" y="7699829"/>
                    <a:pt x="4296229" y="7696200"/>
                  </a:cubicBezTo>
                  <a:cubicBezTo>
                    <a:pt x="4332515" y="7692571"/>
                    <a:pt x="4350657" y="7674428"/>
                    <a:pt x="4350657" y="7674428"/>
                  </a:cubicBezTo>
                  <a:lnTo>
                    <a:pt x="4350657" y="7674428"/>
                  </a:lnTo>
                  <a:cubicBezTo>
                    <a:pt x="4341586" y="7630885"/>
                    <a:pt x="4305300" y="7474857"/>
                    <a:pt x="4296229" y="7413171"/>
                  </a:cubicBezTo>
                  <a:cubicBezTo>
                    <a:pt x="4287158" y="7351485"/>
                    <a:pt x="4305300" y="7340600"/>
                    <a:pt x="4296229" y="7304314"/>
                  </a:cubicBezTo>
                  <a:cubicBezTo>
                    <a:pt x="4287158" y="7268028"/>
                    <a:pt x="4241800" y="7195457"/>
                    <a:pt x="4241800" y="7195457"/>
                  </a:cubicBezTo>
                  <a:lnTo>
                    <a:pt x="4241800" y="7195457"/>
                  </a:lnTo>
                  <a:cubicBezTo>
                    <a:pt x="4254500" y="7179128"/>
                    <a:pt x="4294414" y="7119257"/>
                    <a:pt x="4318000" y="7097485"/>
                  </a:cubicBezTo>
                  <a:cubicBezTo>
                    <a:pt x="4341586" y="7075714"/>
                    <a:pt x="4368800" y="7101114"/>
                    <a:pt x="4383314" y="7064828"/>
                  </a:cubicBezTo>
                  <a:cubicBezTo>
                    <a:pt x="4397828" y="7028542"/>
                    <a:pt x="4394200" y="6926942"/>
                    <a:pt x="4405086" y="6879771"/>
                  </a:cubicBezTo>
                  <a:cubicBezTo>
                    <a:pt x="4415972" y="6832600"/>
                    <a:pt x="4410529" y="6848929"/>
                    <a:pt x="4448629" y="6781800"/>
                  </a:cubicBezTo>
                  <a:cubicBezTo>
                    <a:pt x="4486729" y="6714672"/>
                    <a:pt x="4575629" y="6596743"/>
                    <a:pt x="4633686" y="6477000"/>
                  </a:cubicBezTo>
                  <a:cubicBezTo>
                    <a:pt x="4691743" y="6357257"/>
                    <a:pt x="4762501" y="6172200"/>
                    <a:pt x="4796972" y="6063343"/>
                  </a:cubicBezTo>
                  <a:cubicBezTo>
                    <a:pt x="4831443" y="5954486"/>
                    <a:pt x="4836885" y="5889171"/>
                    <a:pt x="4840514" y="5823857"/>
                  </a:cubicBezTo>
                  <a:cubicBezTo>
                    <a:pt x="4844143" y="5758543"/>
                    <a:pt x="4844143" y="5725886"/>
                    <a:pt x="4818743" y="5671457"/>
                  </a:cubicBezTo>
                  <a:cubicBezTo>
                    <a:pt x="4793343" y="5617028"/>
                    <a:pt x="4722585" y="5557156"/>
                    <a:pt x="4688114" y="5497285"/>
                  </a:cubicBezTo>
                  <a:cubicBezTo>
                    <a:pt x="4653643" y="5437414"/>
                    <a:pt x="4633685" y="5370285"/>
                    <a:pt x="4611914" y="5312228"/>
                  </a:cubicBezTo>
                  <a:cubicBezTo>
                    <a:pt x="4590143" y="5254171"/>
                    <a:pt x="4552043" y="5187043"/>
                    <a:pt x="4557486" y="5148943"/>
                  </a:cubicBezTo>
                  <a:cubicBezTo>
                    <a:pt x="4562929" y="5110843"/>
                    <a:pt x="4595586" y="5128985"/>
                    <a:pt x="4644572" y="5083628"/>
                  </a:cubicBezTo>
                  <a:cubicBezTo>
                    <a:pt x="4693558" y="5038271"/>
                    <a:pt x="4827814" y="4922157"/>
                    <a:pt x="4851400" y="4876800"/>
                  </a:cubicBezTo>
                  <a:cubicBezTo>
                    <a:pt x="4874986" y="4831443"/>
                    <a:pt x="4827814" y="4842328"/>
                    <a:pt x="4786086" y="4811485"/>
                  </a:cubicBezTo>
                  <a:cubicBezTo>
                    <a:pt x="4744358" y="4780642"/>
                    <a:pt x="4671786" y="4809671"/>
                    <a:pt x="4601029" y="4691743"/>
                  </a:cubicBezTo>
                  <a:cubicBezTo>
                    <a:pt x="4530272" y="4573815"/>
                    <a:pt x="4448629" y="4299857"/>
                    <a:pt x="4361543" y="4103914"/>
                  </a:cubicBezTo>
                  <a:cubicBezTo>
                    <a:pt x="4274457" y="3907971"/>
                    <a:pt x="4160157" y="3659413"/>
                    <a:pt x="4078514" y="3516085"/>
                  </a:cubicBezTo>
                  <a:cubicBezTo>
                    <a:pt x="3996871" y="3372757"/>
                    <a:pt x="3955143" y="3302000"/>
                    <a:pt x="3871686" y="3243943"/>
                  </a:cubicBezTo>
                  <a:cubicBezTo>
                    <a:pt x="3788229" y="3185886"/>
                    <a:pt x="3701143" y="3191329"/>
                    <a:pt x="3577772" y="3167743"/>
                  </a:cubicBezTo>
                  <a:cubicBezTo>
                    <a:pt x="3454401" y="3144157"/>
                    <a:pt x="3247571" y="3129642"/>
                    <a:pt x="3131457" y="3102428"/>
                  </a:cubicBezTo>
                  <a:cubicBezTo>
                    <a:pt x="3015343" y="3075214"/>
                    <a:pt x="2922814" y="3038928"/>
                    <a:pt x="2881086" y="3004457"/>
                  </a:cubicBezTo>
                  <a:cubicBezTo>
                    <a:pt x="2839358" y="2969986"/>
                    <a:pt x="2891972" y="2933700"/>
                    <a:pt x="2881086" y="2895600"/>
                  </a:cubicBezTo>
                  <a:cubicBezTo>
                    <a:pt x="2870200" y="2857500"/>
                    <a:pt x="2852058" y="2806700"/>
                    <a:pt x="2815772" y="2775857"/>
                  </a:cubicBezTo>
                  <a:cubicBezTo>
                    <a:pt x="2779486" y="2745014"/>
                    <a:pt x="2685143" y="2726872"/>
                    <a:pt x="2663372" y="2710543"/>
                  </a:cubicBezTo>
                  <a:cubicBezTo>
                    <a:pt x="2641601" y="2694214"/>
                    <a:pt x="2677886" y="2692399"/>
                    <a:pt x="2685143" y="2677885"/>
                  </a:cubicBezTo>
                  <a:cubicBezTo>
                    <a:pt x="2692400" y="2663371"/>
                    <a:pt x="2694214" y="2643414"/>
                    <a:pt x="2706914" y="2623457"/>
                  </a:cubicBezTo>
                  <a:cubicBezTo>
                    <a:pt x="2719614" y="2603500"/>
                    <a:pt x="2728686" y="2579914"/>
                    <a:pt x="2761343" y="2558143"/>
                  </a:cubicBezTo>
                  <a:cubicBezTo>
                    <a:pt x="2794000" y="2536372"/>
                    <a:pt x="2873829" y="2532742"/>
                    <a:pt x="2902857" y="2492828"/>
                  </a:cubicBezTo>
                  <a:cubicBezTo>
                    <a:pt x="2931886" y="2452914"/>
                    <a:pt x="2924628" y="2367643"/>
                    <a:pt x="2935514" y="2318657"/>
                  </a:cubicBezTo>
                  <a:cubicBezTo>
                    <a:pt x="2946400" y="2269671"/>
                    <a:pt x="2960915" y="2246086"/>
                    <a:pt x="2968172" y="2198914"/>
                  </a:cubicBezTo>
                  <a:cubicBezTo>
                    <a:pt x="2975429" y="2151743"/>
                    <a:pt x="2962728" y="2079171"/>
                    <a:pt x="2979057" y="2035628"/>
                  </a:cubicBezTo>
                  <a:cubicBezTo>
                    <a:pt x="2995386" y="1992085"/>
                    <a:pt x="3042557" y="1957614"/>
                    <a:pt x="3066143" y="1937657"/>
                  </a:cubicBezTo>
                  <a:cubicBezTo>
                    <a:pt x="3089729" y="1917700"/>
                    <a:pt x="3118758" y="1934028"/>
                    <a:pt x="3120572" y="1915885"/>
                  </a:cubicBezTo>
                  <a:cubicBezTo>
                    <a:pt x="3122386" y="1897742"/>
                    <a:pt x="3087915" y="1870528"/>
                    <a:pt x="3077029" y="1828800"/>
                  </a:cubicBezTo>
                  <a:cubicBezTo>
                    <a:pt x="3066143" y="1787072"/>
                    <a:pt x="3066143" y="1707243"/>
                    <a:pt x="3055257" y="1665514"/>
                  </a:cubicBezTo>
                  <a:cubicBezTo>
                    <a:pt x="3044371" y="1623785"/>
                    <a:pt x="3015342" y="1612899"/>
                    <a:pt x="3011714" y="1578428"/>
                  </a:cubicBezTo>
                  <a:cubicBezTo>
                    <a:pt x="3008086" y="1543957"/>
                    <a:pt x="3042557" y="1502228"/>
                    <a:pt x="3033486" y="1458685"/>
                  </a:cubicBezTo>
                  <a:cubicBezTo>
                    <a:pt x="3024415" y="1415142"/>
                    <a:pt x="2997200" y="1375228"/>
                    <a:pt x="2957286" y="1317171"/>
                  </a:cubicBezTo>
                  <a:cubicBezTo>
                    <a:pt x="2917372" y="1259114"/>
                    <a:pt x="2830286" y="1164771"/>
                    <a:pt x="2794000" y="1110343"/>
                  </a:cubicBezTo>
                  <a:cubicBezTo>
                    <a:pt x="2757714" y="1055915"/>
                    <a:pt x="2763158" y="1016000"/>
                    <a:pt x="2739572" y="990600"/>
                  </a:cubicBezTo>
                  <a:cubicBezTo>
                    <a:pt x="2715986" y="965200"/>
                    <a:pt x="2683329" y="981529"/>
                    <a:pt x="2652486" y="957943"/>
                  </a:cubicBezTo>
                  <a:cubicBezTo>
                    <a:pt x="2621643" y="934357"/>
                    <a:pt x="2588985" y="867228"/>
                    <a:pt x="2554514" y="849085"/>
                  </a:cubicBezTo>
                  <a:cubicBezTo>
                    <a:pt x="2520043" y="830942"/>
                    <a:pt x="2445657" y="849085"/>
                    <a:pt x="2445657" y="849085"/>
                  </a:cubicBezTo>
                  <a:lnTo>
                    <a:pt x="2238829" y="849085"/>
                  </a:lnTo>
                  <a:cubicBezTo>
                    <a:pt x="2188029" y="849085"/>
                    <a:pt x="2177143" y="850899"/>
                    <a:pt x="2140857" y="849085"/>
                  </a:cubicBezTo>
                  <a:cubicBezTo>
                    <a:pt x="2104571" y="847271"/>
                    <a:pt x="2086428" y="840014"/>
                    <a:pt x="2021114" y="838200"/>
                  </a:cubicBezTo>
                  <a:cubicBezTo>
                    <a:pt x="1955800" y="836386"/>
                    <a:pt x="1816100" y="829129"/>
                    <a:pt x="1748972" y="838200"/>
                  </a:cubicBezTo>
                  <a:cubicBezTo>
                    <a:pt x="1681844" y="847271"/>
                    <a:pt x="1643743" y="870857"/>
                    <a:pt x="1618343" y="892628"/>
                  </a:cubicBezTo>
                  <a:cubicBezTo>
                    <a:pt x="1592943" y="914399"/>
                    <a:pt x="1614715" y="948871"/>
                    <a:pt x="1596572" y="968828"/>
                  </a:cubicBezTo>
                  <a:cubicBezTo>
                    <a:pt x="1578429" y="988785"/>
                    <a:pt x="1536700" y="1005114"/>
                    <a:pt x="1509486" y="1012371"/>
                  </a:cubicBezTo>
                  <a:cubicBezTo>
                    <a:pt x="1482272" y="1019628"/>
                    <a:pt x="1442357" y="994228"/>
                    <a:pt x="1433286" y="1012371"/>
                  </a:cubicBezTo>
                  <a:cubicBezTo>
                    <a:pt x="1424215" y="1030514"/>
                    <a:pt x="1465943" y="1092199"/>
                    <a:pt x="1455057" y="1121228"/>
                  </a:cubicBezTo>
                  <a:cubicBezTo>
                    <a:pt x="1444171" y="1150257"/>
                    <a:pt x="1387929" y="1144814"/>
                    <a:pt x="1367972" y="1186543"/>
                  </a:cubicBezTo>
                  <a:cubicBezTo>
                    <a:pt x="1348015" y="1228272"/>
                    <a:pt x="1348014" y="1335314"/>
                    <a:pt x="1335314" y="1371600"/>
                  </a:cubicBezTo>
                  <a:cubicBezTo>
                    <a:pt x="1322614" y="1407886"/>
                    <a:pt x="1289958" y="1382486"/>
                    <a:pt x="1291772" y="1404257"/>
                  </a:cubicBezTo>
                  <a:cubicBezTo>
                    <a:pt x="1293586" y="1426028"/>
                    <a:pt x="1342572" y="1473200"/>
                    <a:pt x="1346200" y="1502228"/>
                  </a:cubicBezTo>
                  <a:cubicBezTo>
                    <a:pt x="1349829" y="1531257"/>
                    <a:pt x="1311729" y="1513114"/>
                    <a:pt x="1313543" y="1578428"/>
                  </a:cubicBezTo>
                  <a:cubicBezTo>
                    <a:pt x="1315357" y="1643742"/>
                    <a:pt x="1348015" y="1817914"/>
                    <a:pt x="1357086" y="1894114"/>
                  </a:cubicBezTo>
                  <a:cubicBezTo>
                    <a:pt x="1366158" y="1970314"/>
                    <a:pt x="1353458" y="2010228"/>
                    <a:pt x="1367972" y="2035628"/>
                  </a:cubicBezTo>
                  <a:cubicBezTo>
                    <a:pt x="1382486" y="2061028"/>
                    <a:pt x="1422401" y="2022928"/>
                    <a:pt x="1444172" y="2046514"/>
                  </a:cubicBezTo>
                  <a:cubicBezTo>
                    <a:pt x="1465943" y="2070100"/>
                    <a:pt x="1489529" y="2135415"/>
                    <a:pt x="1498600" y="2177143"/>
                  </a:cubicBezTo>
                  <a:cubicBezTo>
                    <a:pt x="1507671" y="2218871"/>
                    <a:pt x="1491343" y="2271485"/>
                    <a:pt x="1498600" y="2296885"/>
                  </a:cubicBezTo>
                  <a:cubicBezTo>
                    <a:pt x="1505857" y="2322285"/>
                    <a:pt x="1529443" y="2296886"/>
                    <a:pt x="1542143" y="2329543"/>
                  </a:cubicBezTo>
                  <a:cubicBezTo>
                    <a:pt x="1554843" y="2362200"/>
                    <a:pt x="1556657" y="2438400"/>
                    <a:pt x="1574800" y="2492828"/>
                  </a:cubicBezTo>
                  <a:cubicBezTo>
                    <a:pt x="1592943" y="2547257"/>
                    <a:pt x="1632857" y="2614385"/>
                    <a:pt x="1651000" y="2656114"/>
                  </a:cubicBezTo>
                  <a:cubicBezTo>
                    <a:pt x="1669143" y="2697843"/>
                    <a:pt x="1680028" y="2712357"/>
                    <a:pt x="1683657" y="2743200"/>
                  </a:cubicBezTo>
                  <a:cubicBezTo>
                    <a:pt x="1687286" y="2774043"/>
                    <a:pt x="1678215" y="2803071"/>
                    <a:pt x="1672772" y="2841171"/>
                  </a:cubicBezTo>
                  <a:cubicBezTo>
                    <a:pt x="1667329" y="2879271"/>
                    <a:pt x="1663700" y="2933700"/>
                    <a:pt x="1651000" y="2971800"/>
                  </a:cubicBezTo>
                  <a:cubicBezTo>
                    <a:pt x="1638300" y="3009900"/>
                    <a:pt x="1627415" y="3046185"/>
                    <a:pt x="1596572" y="3069771"/>
                  </a:cubicBezTo>
                  <a:cubicBezTo>
                    <a:pt x="1565729" y="3093357"/>
                    <a:pt x="1545772" y="3084285"/>
                    <a:pt x="1465943" y="3113314"/>
                  </a:cubicBezTo>
                  <a:cubicBezTo>
                    <a:pt x="1386114" y="3142343"/>
                    <a:pt x="1202871" y="3205843"/>
                    <a:pt x="1117600" y="3243943"/>
                  </a:cubicBezTo>
                  <a:cubicBezTo>
                    <a:pt x="1032329" y="3282043"/>
                    <a:pt x="1003300" y="3327400"/>
                    <a:pt x="954314" y="3341914"/>
                  </a:cubicBezTo>
                  <a:cubicBezTo>
                    <a:pt x="905328" y="3356428"/>
                    <a:pt x="854529" y="3314700"/>
                    <a:pt x="823686" y="3331028"/>
                  </a:cubicBezTo>
                  <a:cubicBezTo>
                    <a:pt x="792843" y="3347357"/>
                    <a:pt x="792843" y="3421742"/>
                    <a:pt x="769257" y="3439885"/>
                  </a:cubicBezTo>
                  <a:cubicBezTo>
                    <a:pt x="745671" y="3458028"/>
                    <a:pt x="682172" y="3439885"/>
                    <a:pt x="682172" y="3439885"/>
                  </a:cubicBezTo>
                  <a:lnTo>
                    <a:pt x="682172" y="3439885"/>
                  </a:lnTo>
                  <a:cubicBezTo>
                    <a:pt x="682172" y="3269342"/>
                    <a:pt x="680358" y="2793999"/>
                    <a:pt x="682172" y="2416628"/>
                  </a:cubicBezTo>
                  <a:cubicBezTo>
                    <a:pt x="683986" y="2039257"/>
                    <a:pt x="691243" y="1420585"/>
                    <a:pt x="693057" y="1175657"/>
                  </a:cubicBezTo>
                  <a:cubicBezTo>
                    <a:pt x="694871" y="930729"/>
                    <a:pt x="694871" y="1005114"/>
                    <a:pt x="693057" y="947057"/>
                  </a:cubicBezTo>
                  <a:cubicBezTo>
                    <a:pt x="691243" y="889000"/>
                    <a:pt x="687615" y="847271"/>
                    <a:pt x="682172" y="827314"/>
                  </a:cubicBezTo>
                  <a:cubicBezTo>
                    <a:pt x="676729" y="807357"/>
                    <a:pt x="660400" y="827314"/>
                    <a:pt x="660400" y="827314"/>
                  </a:cubicBezTo>
                  <a:cubicBezTo>
                    <a:pt x="616857" y="827314"/>
                    <a:pt x="508000" y="825500"/>
                    <a:pt x="420914" y="827314"/>
                  </a:cubicBezTo>
                  <a:cubicBezTo>
                    <a:pt x="333828" y="829128"/>
                    <a:pt x="203200" y="836386"/>
                    <a:pt x="137886" y="838200"/>
                  </a:cubicBezTo>
                  <a:cubicBezTo>
                    <a:pt x="72572" y="840014"/>
                    <a:pt x="36286" y="0"/>
                    <a:pt x="18143" y="816428"/>
                  </a:cubicBezTo>
                  <a:close/>
                </a:path>
              </a:pathLst>
            </a:custGeom>
            <a:blipFill>
              <a:blip r:embed="rId8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4" name="Forme libre 53"/>
            <p:cNvSpPr/>
            <p:nvPr/>
          </p:nvSpPr>
          <p:spPr>
            <a:xfrm>
              <a:off x="2214546" y="714356"/>
              <a:ext cx="2357454" cy="3071834"/>
            </a:xfrm>
            <a:custGeom>
              <a:avLst/>
              <a:gdLst>
                <a:gd name="connsiteX0" fmla="*/ 5230283 w 5257800"/>
                <a:gd name="connsiteY0" fmla="*/ 4766733 h 6335183"/>
                <a:gd name="connsiteX1" fmla="*/ 5077883 w 5257800"/>
                <a:gd name="connsiteY1" fmla="*/ 4500033 h 6335183"/>
                <a:gd name="connsiteX2" fmla="*/ 4214283 w 5257800"/>
                <a:gd name="connsiteY2" fmla="*/ 3763433 h 6335183"/>
                <a:gd name="connsiteX3" fmla="*/ 3541183 w 5257800"/>
                <a:gd name="connsiteY3" fmla="*/ 3318933 h 6335183"/>
                <a:gd name="connsiteX4" fmla="*/ 3350683 w 5257800"/>
                <a:gd name="connsiteY4" fmla="*/ 3179233 h 6335183"/>
                <a:gd name="connsiteX5" fmla="*/ 3287183 w 5257800"/>
                <a:gd name="connsiteY5" fmla="*/ 3039533 h 6335183"/>
                <a:gd name="connsiteX6" fmla="*/ 3210983 w 5257800"/>
                <a:gd name="connsiteY6" fmla="*/ 2836333 h 6335183"/>
                <a:gd name="connsiteX7" fmla="*/ 3096683 w 5257800"/>
                <a:gd name="connsiteY7" fmla="*/ 2823633 h 6335183"/>
                <a:gd name="connsiteX8" fmla="*/ 3020483 w 5257800"/>
                <a:gd name="connsiteY8" fmla="*/ 2823633 h 6335183"/>
                <a:gd name="connsiteX9" fmla="*/ 2956983 w 5257800"/>
                <a:gd name="connsiteY9" fmla="*/ 2747433 h 6335183"/>
                <a:gd name="connsiteX10" fmla="*/ 2956983 w 5257800"/>
                <a:gd name="connsiteY10" fmla="*/ 2671233 h 6335183"/>
                <a:gd name="connsiteX11" fmla="*/ 2995083 w 5257800"/>
                <a:gd name="connsiteY11" fmla="*/ 2404533 h 6335183"/>
                <a:gd name="connsiteX12" fmla="*/ 3058583 w 5257800"/>
                <a:gd name="connsiteY12" fmla="*/ 2404533 h 6335183"/>
                <a:gd name="connsiteX13" fmla="*/ 3109383 w 5257800"/>
                <a:gd name="connsiteY13" fmla="*/ 2391833 h 6335183"/>
                <a:gd name="connsiteX14" fmla="*/ 3249083 w 5257800"/>
                <a:gd name="connsiteY14" fmla="*/ 2226733 h 6335183"/>
                <a:gd name="connsiteX15" fmla="*/ 3363383 w 5257800"/>
                <a:gd name="connsiteY15" fmla="*/ 2010833 h 6335183"/>
                <a:gd name="connsiteX16" fmla="*/ 3350683 w 5257800"/>
                <a:gd name="connsiteY16" fmla="*/ 1731433 h 6335183"/>
                <a:gd name="connsiteX17" fmla="*/ 3236383 w 5257800"/>
                <a:gd name="connsiteY17" fmla="*/ 1642533 h 6335183"/>
                <a:gd name="connsiteX18" fmla="*/ 3185583 w 5257800"/>
                <a:gd name="connsiteY18" fmla="*/ 1629833 h 6335183"/>
                <a:gd name="connsiteX19" fmla="*/ 3210983 w 5257800"/>
                <a:gd name="connsiteY19" fmla="*/ 1490133 h 6335183"/>
                <a:gd name="connsiteX20" fmla="*/ 3236383 w 5257800"/>
                <a:gd name="connsiteY20" fmla="*/ 1147233 h 6335183"/>
                <a:gd name="connsiteX21" fmla="*/ 3223683 w 5257800"/>
                <a:gd name="connsiteY21" fmla="*/ 778933 h 6335183"/>
                <a:gd name="connsiteX22" fmla="*/ 2982383 w 5257800"/>
                <a:gd name="connsiteY22" fmla="*/ 448733 h 6335183"/>
                <a:gd name="connsiteX23" fmla="*/ 2880783 w 5257800"/>
                <a:gd name="connsiteY23" fmla="*/ 245533 h 6335183"/>
                <a:gd name="connsiteX24" fmla="*/ 2664883 w 5257800"/>
                <a:gd name="connsiteY24" fmla="*/ 156633 h 6335183"/>
                <a:gd name="connsiteX25" fmla="*/ 2563283 w 5257800"/>
                <a:gd name="connsiteY25" fmla="*/ 118533 h 6335183"/>
                <a:gd name="connsiteX26" fmla="*/ 2423583 w 5257800"/>
                <a:gd name="connsiteY26" fmla="*/ 16933 h 6335183"/>
                <a:gd name="connsiteX27" fmla="*/ 2271183 w 5257800"/>
                <a:gd name="connsiteY27" fmla="*/ 16933 h 6335183"/>
                <a:gd name="connsiteX28" fmla="*/ 2194983 w 5257800"/>
                <a:gd name="connsiteY28" fmla="*/ 16933 h 6335183"/>
                <a:gd name="connsiteX29" fmla="*/ 2182283 w 5257800"/>
                <a:gd name="connsiteY29" fmla="*/ 93133 h 6335183"/>
                <a:gd name="connsiteX30" fmla="*/ 2029883 w 5257800"/>
                <a:gd name="connsiteY30" fmla="*/ 105833 h 6335183"/>
                <a:gd name="connsiteX31" fmla="*/ 2017183 w 5257800"/>
                <a:gd name="connsiteY31" fmla="*/ 143933 h 6335183"/>
                <a:gd name="connsiteX32" fmla="*/ 1890183 w 5257800"/>
                <a:gd name="connsiteY32" fmla="*/ 156633 h 6335183"/>
                <a:gd name="connsiteX33" fmla="*/ 1839383 w 5257800"/>
                <a:gd name="connsiteY33" fmla="*/ 194733 h 6335183"/>
                <a:gd name="connsiteX34" fmla="*/ 1686983 w 5257800"/>
                <a:gd name="connsiteY34" fmla="*/ 220133 h 6335183"/>
                <a:gd name="connsiteX35" fmla="*/ 1559983 w 5257800"/>
                <a:gd name="connsiteY35" fmla="*/ 347133 h 6335183"/>
                <a:gd name="connsiteX36" fmla="*/ 1356783 w 5257800"/>
                <a:gd name="connsiteY36" fmla="*/ 651933 h 6335183"/>
                <a:gd name="connsiteX37" fmla="*/ 1280583 w 5257800"/>
                <a:gd name="connsiteY37" fmla="*/ 1071033 h 6335183"/>
                <a:gd name="connsiteX38" fmla="*/ 1293283 w 5257800"/>
                <a:gd name="connsiteY38" fmla="*/ 1502833 h 6335183"/>
                <a:gd name="connsiteX39" fmla="*/ 1242483 w 5257800"/>
                <a:gd name="connsiteY39" fmla="*/ 1579033 h 6335183"/>
                <a:gd name="connsiteX40" fmla="*/ 1217083 w 5257800"/>
                <a:gd name="connsiteY40" fmla="*/ 1833033 h 6335183"/>
                <a:gd name="connsiteX41" fmla="*/ 1293283 w 5257800"/>
                <a:gd name="connsiteY41" fmla="*/ 2226733 h 6335183"/>
                <a:gd name="connsiteX42" fmla="*/ 1305983 w 5257800"/>
                <a:gd name="connsiteY42" fmla="*/ 2391833 h 6335183"/>
                <a:gd name="connsiteX43" fmla="*/ 1356783 w 5257800"/>
                <a:gd name="connsiteY43" fmla="*/ 2531533 h 6335183"/>
                <a:gd name="connsiteX44" fmla="*/ 1496483 w 5257800"/>
                <a:gd name="connsiteY44" fmla="*/ 2772833 h 6335183"/>
                <a:gd name="connsiteX45" fmla="*/ 1534583 w 5257800"/>
                <a:gd name="connsiteY45" fmla="*/ 2849033 h 6335183"/>
                <a:gd name="connsiteX46" fmla="*/ 1598083 w 5257800"/>
                <a:gd name="connsiteY46" fmla="*/ 3064933 h 6335183"/>
                <a:gd name="connsiteX47" fmla="*/ 1547283 w 5257800"/>
                <a:gd name="connsiteY47" fmla="*/ 3128433 h 6335183"/>
                <a:gd name="connsiteX48" fmla="*/ 1471083 w 5257800"/>
                <a:gd name="connsiteY48" fmla="*/ 3217333 h 6335183"/>
                <a:gd name="connsiteX49" fmla="*/ 1331383 w 5257800"/>
                <a:gd name="connsiteY49" fmla="*/ 3280833 h 6335183"/>
                <a:gd name="connsiteX50" fmla="*/ 975783 w 5257800"/>
                <a:gd name="connsiteY50" fmla="*/ 3357033 h 6335183"/>
                <a:gd name="connsiteX51" fmla="*/ 632883 w 5257800"/>
                <a:gd name="connsiteY51" fmla="*/ 3484033 h 6335183"/>
                <a:gd name="connsiteX52" fmla="*/ 340783 w 5257800"/>
                <a:gd name="connsiteY52" fmla="*/ 3623733 h 6335183"/>
                <a:gd name="connsiteX53" fmla="*/ 162983 w 5257800"/>
                <a:gd name="connsiteY53" fmla="*/ 4080933 h 6335183"/>
                <a:gd name="connsiteX54" fmla="*/ 99483 w 5257800"/>
                <a:gd name="connsiteY54" fmla="*/ 4436533 h 6335183"/>
                <a:gd name="connsiteX55" fmla="*/ 61383 w 5257800"/>
                <a:gd name="connsiteY55" fmla="*/ 4931833 h 6335183"/>
                <a:gd name="connsiteX56" fmla="*/ 467783 w 5257800"/>
                <a:gd name="connsiteY56" fmla="*/ 5414433 h 6335183"/>
                <a:gd name="connsiteX57" fmla="*/ 1699683 w 5257800"/>
                <a:gd name="connsiteY57" fmla="*/ 6328833 h 6335183"/>
                <a:gd name="connsiteX58" fmla="*/ 4061883 w 5257800"/>
                <a:gd name="connsiteY58" fmla="*/ 5376333 h 6335183"/>
                <a:gd name="connsiteX59" fmla="*/ 4912783 w 5257800"/>
                <a:gd name="connsiteY59" fmla="*/ 5008033 h 6335183"/>
                <a:gd name="connsiteX60" fmla="*/ 5230283 w 5257800"/>
                <a:gd name="connsiteY60" fmla="*/ 4766733 h 63351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</a:cxnLst>
              <a:rect l="l" t="t" r="r" b="b"/>
              <a:pathLst>
                <a:path w="5257800" h="6335183">
                  <a:moveTo>
                    <a:pt x="5230283" y="4766733"/>
                  </a:moveTo>
                  <a:cubicBezTo>
                    <a:pt x="5257800" y="4682066"/>
                    <a:pt x="5247216" y="4667250"/>
                    <a:pt x="5077883" y="4500033"/>
                  </a:cubicBezTo>
                  <a:cubicBezTo>
                    <a:pt x="4908550" y="4332816"/>
                    <a:pt x="4470400" y="3960283"/>
                    <a:pt x="4214283" y="3763433"/>
                  </a:cubicBezTo>
                  <a:cubicBezTo>
                    <a:pt x="3958166" y="3566583"/>
                    <a:pt x="3685116" y="3416300"/>
                    <a:pt x="3541183" y="3318933"/>
                  </a:cubicBezTo>
                  <a:cubicBezTo>
                    <a:pt x="3397250" y="3221566"/>
                    <a:pt x="3393016" y="3225800"/>
                    <a:pt x="3350683" y="3179233"/>
                  </a:cubicBezTo>
                  <a:cubicBezTo>
                    <a:pt x="3308350" y="3132666"/>
                    <a:pt x="3310466" y="3096683"/>
                    <a:pt x="3287183" y="3039533"/>
                  </a:cubicBezTo>
                  <a:cubicBezTo>
                    <a:pt x="3263900" y="2982383"/>
                    <a:pt x="3242733" y="2872316"/>
                    <a:pt x="3210983" y="2836333"/>
                  </a:cubicBezTo>
                  <a:cubicBezTo>
                    <a:pt x="3179233" y="2800350"/>
                    <a:pt x="3128433" y="2825750"/>
                    <a:pt x="3096683" y="2823633"/>
                  </a:cubicBezTo>
                  <a:cubicBezTo>
                    <a:pt x="3064933" y="2821516"/>
                    <a:pt x="3043766" y="2836333"/>
                    <a:pt x="3020483" y="2823633"/>
                  </a:cubicBezTo>
                  <a:cubicBezTo>
                    <a:pt x="2997200" y="2810933"/>
                    <a:pt x="2967566" y="2772833"/>
                    <a:pt x="2956983" y="2747433"/>
                  </a:cubicBezTo>
                  <a:cubicBezTo>
                    <a:pt x="2946400" y="2722033"/>
                    <a:pt x="2950633" y="2728383"/>
                    <a:pt x="2956983" y="2671233"/>
                  </a:cubicBezTo>
                  <a:cubicBezTo>
                    <a:pt x="2963333" y="2614083"/>
                    <a:pt x="2978150" y="2448983"/>
                    <a:pt x="2995083" y="2404533"/>
                  </a:cubicBezTo>
                  <a:cubicBezTo>
                    <a:pt x="3012016" y="2360083"/>
                    <a:pt x="3039533" y="2406650"/>
                    <a:pt x="3058583" y="2404533"/>
                  </a:cubicBezTo>
                  <a:cubicBezTo>
                    <a:pt x="3077633" y="2402416"/>
                    <a:pt x="3077633" y="2421466"/>
                    <a:pt x="3109383" y="2391833"/>
                  </a:cubicBezTo>
                  <a:cubicBezTo>
                    <a:pt x="3141133" y="2362200"/>
                    <a:pt x="3206750" y="2290233"/>
                    <a:pt x="3249083" y="2226733"/>
                  </a:cubicBezTo>
                  <a:cubicBezTo>
                    <a:pt x="3291416" y="2163233"/>
                    <a:pt x="3346450" y="2093383"/>
                    <a:pt x="3363383" y="2010833"/>
                  </a:cubicBezTo>
                  <a:cubicBezTo>
                    <a:pt x="3380316" y="1928283"/>
                    <a:pt x="3371850" y="1792816"/>
                    <a:pt x="3350683" y="1731433"/>
                  </a:cubicBezTo>
                  <a:cubicBezTo>
                    <a:pt x="3329516" y="1670050"/>
                    <a:pt x="3263900" y="1659466"/>
                    <a:pt x="3236383" y="1642533"/>
                  </a:cubicBezTo>
                  <a:cubicBezTo>
                    <a:pt x="3208866" y="1625600"/>
                    <a:pt x="3189816" y="1655233"/>
                    <a:pt x="3185583" y="1629833"/>
                  </a:cubicBezTo>
                  <a:cubicBezTo>
                    <a:pt x="3181350" y="1604433"/>
                    <a:pt x="3202516" y="1570566"/>
                    <a:pt x="3210983" y="1490133"/>
                  </a:cubicBezTo>
                  <a:cubicBezTo>
                    <a:pt x="3219450" y="1409700"/>
                    <a:pt x="3234266" y="1265766"/>
                    <a:pt x="3236383" y="1147233"/>
                  </a:cubicBezTo>
                  <a:cubicBezTo>
                    <a:pt x="3238500" y="1028700"/>
                    <a:pt x="3266016" y="895350"/>
                    <a:pt x="3223683" y="778933"/>
                  </a:cubicBezTo>
                  <a:cubicBezTo>
                    <a:pt x="3181350" y="662516"/>
                    <a:pt x="3039533" y="537633"/>
                    <a:pt x="2982383" y="448733"/>
                  </a:cubicBezTo>
                  <a:cubicBezTo>
                    <a:pt x="2925233" y="359833"/>
                    <a:pt x="2933700" y="294216"/>
                    <a:pt x="2880783" y="245533"/>
                  </a:cubicBezTo>
                  <a:cubicBezTo>
                    <a:pt x="2827866" y="196850"/>
                    <a:pt x="2717800" y="177800"/>
                    <a:pt x="2664883" y="156633"/>
                  </a:cubicBezTo>
                  <a:cubicBezTo>
                    <a:pt x="2611966" y="135466"/>
                    <a:pt x="2603500" y="141816"/>
                    <a:pt x="2563283" y="118533"/>
                  </a:cubicBezTo>
                  <a:cubicBezTo>
                    <a:pt x="2523066" y="95250"/>
                    <a:pt x="2472266" y="33866"/>
                    <a:pt x="2423583" y="16933"/>
                  </a:cubicBezTo>
                  <a:cubicBezTo>
                    <a:pt x="2374900" y="0"/>
                    <a:pt x="2271183" y="16933"/>
                    <a:pt x="2271183" y="16933"/>
                  </a:cubicBezTo>
                  <a:cubicBezTo>
                    <a:pt x="2233083" y="16933"/>
                    <a:pt x="2209800" y="4233"/>
                    <a:pt x="2194983" y="16933"/>
                  </a:cubicBezTo>
                  <a:cubicBezTo>
                    <a:pt x="2180166" y="29633"/>
                    <a:pt x="2209800" y="78316"/>
                    <a:pt x="2182283" y="93133"/>
                  </a:cubicBezTo>
                  <a:cubicBezTo>
                    <a:pt x="2154766" y="107950"/>
                    <a:pt x="2057400" y="97366"/>
                    <a:pt x="2029883" y="105833"/>
                  </a:cubicBezTo>
                  <a:cubicBezTo>
                    <a:pt x="2002366" y="114300"/>
                    <a:pt x="2040466" y="135466"/>
                    <a:pt x="2017183" y="143933"/>
                  </a:cubicBezTo>
                  <a:cubicBezTo>
                    <a:pt x="1993900" y="152400"/>
                    <a:pt x="1919816" y="148166"/>
                    <a:pt x="1890183" y="156633"/>
                  </a:cubicBezTo>
                  <a:cubicBezTo>
                    <a:pt x="1860550" y="165100"/>
                    <a:pt x="1873250" y="184150"/>
                    <a:pt x="1839383" y="194733"/>
                  </a:cubicBezTo>
                  <a:cubicBezTo>
                    <a:pt x="1805516" y="205316"/>
                    <a:pt x="1733550" y="194733"/>
                    <a:pt x="1686983" y="220133"/>
                  </a:cubicBezTo>
                  <a:cubicBezTo>
                    <a:pt x="1640416" y="245533"/>
                    <a:pt x="1615016" y="275166"/>
                    <a:pt x="1559983" y="347133"/>
                  </a:cubicBezTo>
                  <a:cubicBezTo>
                    <a:pt x="1504950" y="419100"/>
                    <a:pt x="1403350" y="531283"/>
                    <a:pt x="1356783" y="651933"/>
                  </a:cubicBezTo>
                  <a:cubicBezTo>
                    <a:pt x="1310216" y="772583"/>
                    <a:pt x="1291166" y="929216"/>
                    <a:pt x="1280583" y="1071033"/>
                  </a:cubicBezTo>
                  <a:cubicBezTo>
                    <a:pt x="1270000" y="1212850"/>
                    <a:pt x="1299633" y="1418166"/>
                    <a:pt x="1293283" y="1502833"/>
                  </a:cubicBezTo>
                  <a:cubicBezTo>
                    <a:pt x="1286933" y="1587500"/>
                    <a:pt x="1255183" y="1524000"/>
                    <a:pt x="1242483" y="1579033"/>
                  </a:cubicBezTo>
                  <a:cubicBezTo>
                    <a:pt x="1229783" y="1634066"/>
                    <a:pt x="1208616" y="1725083"/>
                    <a:pt x="1217083" y="1833033"/>
                  </a:cubicBezTo>
                  <a:cubicBezTo>
                    <a:pt x="1225550" y="1940983"/>
                    <a:pt x="1278466" y="2133600"/>
                    <a:pt x="1293283" y="2226733"/>
                  </a:cubicBezTo>
                  <a:cubicBezTo>
                    <a:pt x="1308100" y="2319866"/>
                    <a:pt x="1295400" y="2341033"/>
                    <a:pt x="1305983" y="2391833"/>
                  </a:cubicBezTo>
                  <a:cubicBezTo>
                    <a:pt x="1316566" y="2442633"/>
                    <a:pt x="1325033" y="2468033"/>
                    <a:pt x="1356783" y="2531533"/>
                  </a:cubicBezTo>
                  <a:cubicBezTo>
                    <a:pt x="1388533" y="2595033"/>
                    <a:pt x="1466850" y="2719916"/>
                    <a:pt x="1496483" y="2772833"/>
                  </a:cubicBezTo>
                  <a:cubicBezTo>
                    <a:pt x="1526116" y="2825750"/>
                    <a:pt x="1517650" y="2800350"/>
                    <a:pt x="1534583" y="2849033"/>
                  </a:cubicBezTo>
                  <a:cubicBezTo>
                    <a:pt x="1551516" y="2897716"/>
                    <a:pt x="1595966" y="3018366"/>
                    <a:pt x="1598083" y="3064933"/>
                  </a:cubicBezTo>
                  <a:cubicBezTo>
                    <a:pt x="1600200" y="3111500"/>
                    <a:pt x="1568450" y="3103033"/>
                    <a:pt x="1547283" y="3128433"/>
                  </a:cubicBezTo>
                  <a:cubicBezTo>
                    <a:pt x="1526116" y="3153833"/>
                    <a:pt x="1507066" y="3191933"/>
                    <a:pt x="1471083" y="3217333"/>
                  </a:cubicBezTo>
                  <a:cubicBezTo>
                    <a:pt x="1435100" y="3242733"/>
                    <a:pt x="1413933" y="3257550"/>
                    <a:pt x="1331383" y="3280833"/>
                  </a:cubicBezTo>
                  <a:cubicBezTo>
                    <a:pt x="1248833" y="3304116"/>
                    <a:pt x="1092200" y="3323166"/>
                    <a:pt x="975783" y="3357033"/>
                  </a:cubicBezTo>
                  <a:cubicBezTo>
                    <a:pt x="859366" y="3390900"/>
                    <a:pt x="738716" y="3439583"/>
                    <a:pt x="632883" y="3484033"/>
                  </a:cubicBezTo>
                  <a:cubicBezTo>
                    <a:pt x="527050" y="3528483"/>
                    <a:pt x="419100" y="3524250"/>
                    <a:pt x="340783" y="3623733"/>
                  </a:cubicBezTo>
                  <a:cubicBezTo>
                    <a:pt x="262466" y="3723216"/>
                    <a:pt x="203200" y="3945466"/>
                    <a:pt x="162983" y="4080933"/>
                  </a:cubicBezTo>
                  <a:cubicBezTo>
                    <a:pt x="122766" y="4216400"/>
                    <a:pt x="116416" y="4294716"/>
                    <a:pt x="99483" y="4436533"/>
                  </a:cubicBezTo>
                  <a:cubicBezTo>
                    <a:pt x="82550" y="4578350"/>
                    <a:pt x="0" y="4768850"/>
                    <a:pt x="61383" y="4931833"/>
                  </a:cubicBezTo>
                  <a:cubicBezTo>
                    <a:pt x="122766" y="5094816"/>
                    <a:pt x="194733" y="5181600"/>
                    <a:pt x="467783" y="5414433"/>
                  </a:cubicBezTo>
                  <a:cubicBezTo>
                    <a:pt x="740833" y="5647266"/>
                    <a:pt x="1100666" y="6335183"/>
                    <a:pt x="1699683" y="6328833"/>
                  </a:cubicBezTo>
                  <a:cubicBezTo>
                    <a:pt x="2298700" y="6322483"/>
                    <a:pt x="3526366" y="5596466"/>
                    <a:pt x="4061883" y="5376333"/>
                  </a:cubicBezTo>
                  <a:cubicBezTo>
                    <a:pt x="4597400" y="5156200"/>
                    <a:pt x="4718050" y="5105400"/>
                    <a:pt x="4912783" y="5008033"/>
                  </a:cubicBezTo>
                  <a:cubicBezTo>
                    <a:pt x="5107516" y="4910666"/>
                    <a:pt x="5202766" y="4851400"/>
                    <a:pt x="5230283" y="4766733"/>
                  </a:cubicBezTo>
                  <a:close/>
                </a:path>
              </a:pathLst>
            </a:custGeom>
            <a:blipFill>
              <a:blip r:embed="rId9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63" name="Groupe 62"/>
          <p:cNvGrpSpPr/>
          <p:nvPr/>
        </p:nvGrpSpPr>
        <p:grpSpPr>
          <a:xfrm>
            <a:off x="0" y="0"/>
            <a:ext cx="9103360" cy="6858000"/>
            <a:chOff x="0" y="0"/>
            <a:chExt cx="9103360" cy="6858000"/>
          </a:xfrm>
        </p:grpSpPr>
        <p:sp>
          <p:nvSpPr>
            <p:cNvPr id="7" name="Forme libre 6"/>
            <p:cNvSpPr/>
            <p:nvPr/>
          </p:nvSpPr>
          <p:spPr>
            <a:xfrm>
              <a:off x="0" y="0"/>
              <a:ext cx="9103360" cy="6858000"/>
            </a:xfrm>
            <a:custGeom>
              <a:avLst/>
              <a:gdLst>
                <a:gd name="connsiteX0" fmla="*/ 139700 w 9103360"/>
                <a:gd name="connsiteY0" fmla="*/ 5082540 h 5834380"/>
                <a:gd name="connsiteX1" fmla="*/ 185420 w 9103360"/>
                <a:gd name="connsiteY1" fmla="*/ 4503420 h 5834380"/>
                <a:gd name="connsiteX2" fmla="*/ 93980 w 9103360"/>
                <a:gd name="connsiteY2" fmla="*/ 4396740 h 5834380"/>
                <a:gd name="connsiteX3" fmla="*/ 124460 w 9103360"/>
                <a:gd name="connsiteY3" fmla="*/ 4198620 h 5834380"/>
                <a:gd name="connsiteX4" fmla="*/ 78740 w 9103360"/>
                <a:gd name="connsiteY4" fmla="*/ 3832860 h 5834380"/>
                <a:gd name="connsiteX5" fmla="*/ 78740 w 9103360"/>
                <a:gd name="connsiteY5" fmla="*/ 2644140 h 5834380"/>
                <a:gd name="connsiteX6" fmla="*/ 78740 w 9103360"/>
                <a:gd name="connsiteY6" fmla="*/ 1424940 h 5834380"/>
                <a:gd name="connsiteX7" fmla="*/ 33020 w 9103360"/>
                <a:gd name="connsiteY7" fmla="*/ 1181100 h 5834380"/>
                <a:gd name="connsiteX8" fmla="*/ 48260 w 9103360"/>
                <a:gd name="connsiteY8" fmla="*/ 891540 h 5834380"/>
                <a:gd name="connsiteX9" fmla="*/ 322580 w 9103360"/>
                <a:gd name="connsiteY9" fmla="*/ 708660 h 5834380"/>
                <a:gd name="connsiteX10" fmla="*/ 734060 w 9103360"/>
                <a:gd name="connsiteY10" fmla="*/ 419100 h 5834380"/>
                <a:gd name="connsiteX11" fmla="*/ 993140 w 9103360"/>
                <a:gd name="connsiteY11" fmla="*/ 175260 h 5834380"/>
                <a:gd name="connsiteX12" fmla="*/ 1221740 w 9103360"/>
                <a:gd name="connsiteY12" fmla="*/ 114300 h 5834380"/>
                <a:gd name="connsiteX13" fmla="*/ 1358900 w 9103360"/>
                <a:gd name="connsiteY13" fmla="*/ 312420 h 5834380"/>
                <a:gd name="connsiteX14" fmla="*/ 1755140 w 9103360"/>
                <a:gd name="connsiteY14" fmla="*/ 297180 h 5834380"/>
                <a:gd name="connsiteX15" fmla="*/ 1998980 w 9103360"/>
                <a:gd name="connsiteY15" fmla="*/ 205740 h 5834380"/>
                <a:gd name="connsiteX16" fmla="*/ 2288540 w 9103360"/>
                <a:gd name="connsiteY16" fmla="*/ 236220 h 5834380"/>
                <a:gd name="connsiteX17" fmla="*/ 2456180 w 9103360"/>
                <a:gd name="connsiteY17" fmla="*/ 190500 h 5834380"/>
                <a:gd name="connsiteX18" fmla="*/ 2639060 w 9103360"/>
                <a:gd name="connsiteY18" fmla="*/ 220980 h 5834380"/>
                <a:gd name="connsiteX19" fmla="*/ 2867660 w 9103360"/>
                <a:gd name="connsiteY19" fmla="*/ 99060 h 5834380"/>
                <a:gd name="connsiteX20" fmla="*/ 3248660 w 9103360"/>
                <a:gd name="connsiteY20" fmla="*/ 175260 h 5834380"/>
                <a:gd name="connsiteX21" fmla="*/ 3568700 w 9103360"/>
                <a:gd name="connsiteY21" fmla="*/ 129540 h 5834380"/>
                <a:gd name="connsiteX22" fmla="*/ 3934460 w 9103360"/>
                <a:gd name="connsiteY22" fmla="*/ 99060 h 5834380"/>
                <a:gd name="connsiteX23" fmla="*/ 4224020 w 9103360"/>
                <a:gd name="connsiteY23" fmla="*/ 251460 h 5834380"/>
                <a:gd name="connsiteX24" fmla="*/ 4574540 w 9103360"/>
                <a:gd name="connsiteY24" fmla="*/ 175260 h 5834380"/>
                <a:gd name="connsiteX25" fmla="*/ 4803140 w 9103360"/>
                <a:gd name="connsiteY25" fmla="*/ 129540 h 5834380"/>
                <a:gd name="connsiteX26" fmla="*/ 5168900 w 9103360"/>
                <a:gd name="connsiteY26" fmla="*/ 144780 h 5834380"/>
                <a:gd name="connsiteX27" fmla="*/ 5702300 w 9103360"/>
                <a:gd name="connsiteY27" fmla="*/ 190500 h 5834380"/>
                <a:gd name="connsiteX28" fmla="*/ 6159500 w 9103360"/>
                <a:gd name="connsiteY28" fmla="*/ 236220 h 5834380"/>
                <a:gd name="connsiteX29" fmla="*/ 6875780 w 9103360"/>
                <a:gd name="connsiteY29" fmla="*/ 236220 h 5834380"/>
                <a:gd name="connsiteX30" fmla="*/ 7012940 w 9103360"/>
                <a:gd name="connsiteY30" fmla="*/ 205740 h 5834380"/>
                <a:gd name="connsiteX31" fmla="*/ 7348220 w 9103360"/>
                <a:gd name="connsiteY31" fmla="*/ 205740 h 5834380"/>
                <a:gd name="connsiteX32" fmla="*/ 7988300 w 9103360"/>
                <a:gd name="connsiteY32" fmla="*/ 38100 h 5834380"/>
                <a:gd name="connsiteX33" fmla="*/ 8216900 w 9103360"/>
                <a:gd name="connsiteY33" fmla="*/ 53340 h 5834380"/>
                <a:gd name="connsiteX34" fmla="*/ 8308340 w 9103360"/>
                <a:gd name="connsiteY34" fmla="*/ 358140 h 5834380"/>
                <a:gd name="connsiteX35" fmla="*/ 8445500 w 9103360"/>
                <a:gd name="connsiteY35" fmla="*/ 373380 h 5834380"/>
                <a:gd name="connsiteX36" fmla="*/ 8415020 w 9103360"/>
                <a:gd name="connsiteY36" fmla="*/ 434340 h 5834380"/>
                <a:gd name="connsiteX37" fmla="*/ 8536940 w 9103360"/>
                <a:gd name="connsiteY37" fmla="*/ 480060 h 5834380"/>
                <a:gd name="connsiteX38" fmla="*/ 8719820 w 9103360"/>
                <a:gd name="connsiteY38" fmla="*/ 662940 h 5834380"/>
                <a:gd name="connsiteX39" fmla="*/ 8978900 w 9103360"/>
                <a:gd name="connsiteY39" fmla="*/ 784860 h 5834380"/>
                <a:gd name="connsiteX40" fmla="*/ 8902700 w 9103360"/>
                <a:gd name="connsiteY40" fmla="*/ 1028700 h 5834380"/>
                <a:gd name="connsiteX41" fmla="*/ 8872220 w 9103360"/>
                <a:gd name="connsiteY41" fmla="*/ 1272540 h 5834380"/>
                <a:gd name="connsiteX42" fmla="*/ 9009380 w 9103360"/>
                <a:gd name="connsiteY42" fmla="*/ 1379220 h 5834380"/>
                <a:gd name="connsiteX43" fmla="*/ 8994140 w 9103360"/>
                <a:gd name="connsiteY43" fmla="*/ 1699260 h 5834380"/>
                <a:gd name="connsiteX44" fmla="*/ 8917940 w 9103360"/>
                <a:gd name="connsiteY44" fmla="*/ 2232660 h 5834380"/>
                <a:gd name="connsiteX45" fmla="*/ 8948420 w 9103360"/>
                <a:gd name="connsiteY45" fmla="*/ 2506980 h 5834380"/>
                <a:gd name="connsiteX46" fmla="*/ 8994140 w 9103360"/>
                <a:gd name="connsiteY46" fmla="*/ 2659380 h 5834380"/>
                <a:gd name="connsiteX47" fmla="*/ 9100820 w 9103360"/>
                <a:gd name="connsiteY47" fmla="*/ 2781300 h 5834380"/>
                <a:gd name="connsiteX48" fmla="*/ 9009380 w 9103360"/>
                <a:gd name="connsiteY48" fmla="*/ 3116580 h 5834380"/>
                <a:gd name="connsiteX49" fmla="*/ 9009380 w 9103360"/>
                <a:gd name="connsiteY49" fmla="*/ 3589020 h 5834380"/>
                <a:gd name="connsiteX50" fmla="*/ 8856980 w 9103360"/>
                <a:gd name="connsiteY50" fmla="*/ 3619500 h 5834380"/>
                <a:gd name="connsiteX51" fmla="*/ 8994140 w 9103360"/>
                <a:gd name="connsiteY51" fmla="*/ 3771900 h 5834380"/>
                <a:gd name="connsiteX52" fmla="*/ 8902700 w 9103360"/>
                <a:gd name="connsiteY52" fmla="*/ 4000500 h 5834380"/>
                <a:gd name="connsiteX53" fmla="*/ 8978900 w 9103360"/>
                <a:gd name="connsiteY53" fmla="*/ 4335780 h 5834380"/>
                <a:gd name="connsiteX54" fmla="*/ 8963660 w 9103360"/>
                <a:gd name="connsiteY54" fmla="*/ 4564380 h 5834380"/>
                <a:gd name="connsiteX55" fmla="*/ 8826500 w 9103360"/>
                <a:gd name="connsiteY55" fmla="*/ 4762500 h 5834380"/>
                <a:gd name="connsiteX56" fmla="*/ 8856980 w 9103360"/>
                <a:gd name="connsiteY56" fmla="*/ 4975860 h 5834380"/>
                <a:gd name="connsiteX57" fmla="*/ 9009380 w 9103360"/>
                <a:gd name="connsiteY57" fmla="*/ 4991100 h 5834380"/>
                <a:gd name="connsiteX58" fmla="*/ 9085580 w 9103360"/>
                <a:gd name="connsiteY58" fmla="*/ 5082540 h 5834380"/>
                <a:gd name="connsiteX59" fmla="*/ 8933180 w 9103360"/>
                <a:gd name="connsiteY59" fmla="*/ 5356860 h 5834380"/>
                <a:gd name="connsiteX60" fmla="*/ 8491220 w 9103360"/>
                <a:gd name="connsiteY60" fmla="*/ 5341620 h 5834380"/>
                <a:gd name="connsiteX61" fmla="*/ 7820660 w 9103360"/>
                <a:gd name="connsiteY61" fmla="*/ 5463540 h 5834380"/>
                <a:gd name="connsiteX62" fmla="*/ 7272020 w 9103360"/>
                <a:gd name="connsiteY62" fmla="*/ 5692140 h 5834380"/>
                <a:gd name="connsiteX63" fmla="*/ 6769100 w 9103360"/>
                <a:gd name="connsiteY63" fmla="*/ 5753100 h 5834380"/>
                <a:gd name="connsiteX64" fmla="*/ 6631940 w 9103360"/>
                <a:gd name="connsiteY64" fmla="*/ 5753100 h 5834380"/>
                <a:gd name="connsiteX65" fmla="*/ 6250940 w 9103360"/>
                <a:gd name="connsiteY65" fmla="*/ 5478780 h 5834380"/>
                <a:gd name="connsiteX66" fmla="*/ 6007100 w 9103360"/>
                <a:gd name="connsiteY66" fmla="*/ 5463540 h 5834380"/>
                <a:gd name="connsiteX67" fmla="*/ 5687060 w 9103360"/>
                <a:gd name="connsiteY67" fmla="*/ 5615940 h 5834380"/>
                <a:gd name="connsiteX68" fmla="*/ 5229860 w 9103360"/>
                <a:gd name="connsiteY68" fmla="*/ 5661660 h 5834380"/>
                <a:gd name="connsiteX69" fmla="*/ 4955540 w 9103360"/>
                <a:gd name="connsiteY69" fmla="*/ 5768340 h 5834380"/>
                <a:gd name="connsiteX70" fmla="*/ 4513580 w 9103360"/>
                <a:gd name="connsiteY70" fmla="*/ 5737860 h 5834380"/>
                <a:gd name="connsiteX71" fmla="*/ 3858260 w 9103360"/>
                <a:gd name="connsiteY71" fmla="*/ 5783580 h 5834380"/>
                <a:gd name="connsiteX72" fmla="*/ 3736340 w 9103360"/>
                <a:gd name="connsiteY72" fmla="*/ 5814060 h 5834380"/>
                <a:gd name="connsiteX73" fmla="*/ 3416300 w 9103360"/>
                <a:gd name="connsiteY73" fmla="*/ 5661660 h 5834380"/>
                <a:gd name="connsiteX74" fmla="*/ 3111500 w 9103360"/>
                <a:gd name="connsiteY74" fmla="*/ 5600700 h 5834380"/>
                <a:gd name="connsiteX75" fmla="*/ 2806700 w 9103360"/>
                <a:gd name="connsiteY75" fmla="*/ 5707380 h 5834380"/>
                <a:gd name="connsiteX76" fmla="*/ 2608580 w 9103360"/>
                <a:gd name="connsiteY76" fmla="*/ 5768340 h 5834380"/>
                <a:gd name="connsiteX77" fmla="*/ 2334260 w 9103360"/>
                <a:gd name="connsiteY77" fmla="*/ 5768340 h 5834380"/>
                <a:gd name="connsiteX78" fmla="*/ 2197100 w 9103360"/>
                <a:gd name="connsiteY78" fmla="*/ 5829300 h 5834380"/>
                <a:gd name="connsiteX79" fmla="*/ 2044700 w 9103360"/>
                <a:gd name="connsiteY79" fmla="*/ 5798820 h 5834380"/>
                <a:gd name="connsiteX80" fmla="*/ 1938020 w 9103360"/>
                <a:gd name="connsiteY80" fmla="*/ 5798820 h 5834380"/>
                <a:gd name="connsiteX81" fmla="*/ 1831340 w 9103360"/>
                <a:gd name="connsiteY81" fmla="*/ 5753100 h 5834380"/>
                <a:gd name="connsiteX82" fmla="*/ 1419860 w 9103360"/>
                <a:gd name="connsiteY82" fmla="*/ 5539740 h 5834380"/>
                <a:gd name="connsiteX83" fmla="*/ 916940 w 9103360"/>
                <a:gd name="connsiteY83" fmla="*/ 5372100 h 5834380"/>
                <a:gd name="connsiteX84" fmla="*/ 520700 w 9103360"/>
                <a:gd name="connsiteY84" fmla="*/ 5219700 h 5834380"/>
                <a:gd name="connsiteX85" fmla="*/ 383540 w 9103360"/>
                <a:gd name="connsiteY85" fmla="*/ 5280660 h 5834380"/>
                <a:gd name="connsiteX86" fmla="*/ 246380 w 9103360"/>
                <a:gd name="connsiteY86" fmla="*/ 5204460 h 5834380"/>
                <a:gd name="connsiteX87" fmla="*/ 139700 w 9103360"/>
                <a:gd name="connsiteY87" fmla="*/ 5082540 h 5834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</a:cxnLst>
              <a:rect l="l" t="t" r="r" b="b"/>
              <a:pathLst>
                <a:path w="9103360" h="5834380">
                  <a:moveTo>
                    <a:pt x="139700" y="5082540"/>
                  </a:moveTo>
                  <a:cubicBezTo>
                    <a:pt x="129540" y="4965700"/>
                    <a:pt x="193040" y="4617720"/>
                    <a:pt x="185420" y="4503420"/>
                  </a:cubicBezTo>
                  <a:cubicBezTo>
                    <a:pt x="177800" y="4389120"/>
                    <a:pt x="104140" y="4447540"/>
                    <a:pt x="93980" y="4396740"/>
                  </a:cubicBezTo>
                  <a:cubicBezTo>
                    <a:pt x="83820" y="4345940"/>
                    <a:pt x="127000" y="4292600"/>
                    <a:pt x="124460" y="4198620"/>
                  </a:cubicBezTo>
                  <a:cubicBezTo>
                    <a:pt x="121920" y="4104640"/>
                    <a:pt x="86360" y="4091940"/>
                    <a:pt x="78740" y="3832860"/>
                  </a:cubicBezTo>
                  <a:cubicBezTo>
                    <a:pt x="71120" y="3573780"/>
                    <a:pt x="78740" y="2644140"/>
                    <a:pt x="78740" y="2644140"/>
                  </a:cubicBezTo>
                  <a:cubicBezTo>
                    <a:pt x="78740" y="2242820"/>
                    <a:pt x="86360" y="1668780"/>
                    <a:pt x="78740" y="1424940"/>
                  </a:cubicBezTo>
                  <a:cubicBezTo>
                    <a:pt x="71120" y="1181100"/>
                    <a:pt x="38100" y="1270000"/>
                    <a:pt x="33020" y="1181100"/>
                  </a:cubicBezTo>
                  <a:cubicBezTo>
                    <a:pt x="27940" y="1092200"/>
                    <a:pt x="0" y="970280"/>
                    <a:pt x="48260" y="891540"/>
                  </a:cubicBezTo>
                  <a:cubicBezTo>
                    <a:pt x="96520" y="812800"/>
                    <a:pt x="208280" y="787400"/>
                    <a:pt x="322580" y="708660"/>
                  </a:cubicBezTo>
                  <a:cubicBezTo>
                    <a:pt x="436880" y="629920"/>
                    <a:pt x="622300" y="508000"/>
                    <a:pt x="734060" y="419100"/>
                  </a:cubicBezTo>
                  <a:cubicBezTo>
                    <a:pt x="845820" y="330200"/>
                    <a:pt x="911860" y="226060"/>
                    <a:pt x="993140" y="175260"/>
                  </a:cubicBezTo>
                  <a:cubicBezTo>
                    <a:pt x="1074420" y="124460"/>
                    <a:pt x="1160780" y="91440"/>
                    <a:pt x="1221740" y="114300"/>
                  </a:cubicBezTo>
                  <a:cubicBezTo>
                    <a:pt x="1282700" y="137160"/>
                    <a:pt x="1270000" y="281940"/>
                    <a:pt x="1358900" y="312420"/>
                  </a:cubicBezTo>
                  <a:cubicBezTo>
                    <a:pt x="1447800" y="342900"/>
                    <a:pt x="1648460" y="314960"/>
                    <a:pt x="1755140" y="297180"/>
                  </a:cubicBezTo>
                  <a:cubicBezTo>
                    <a:pt x="1861820" y="279400"/>
                    <a:pt x="1910080" y="215900"/>
                    <a:pt x="1998980" y="205740"/>
                  </a:cubicBezTo>
                  <a:cubicBezTo>
                    <a:pt x="2087880" y="195580"/>
                    <a:pt x="2212340" y="238760"/>
                    <a:pt x="2288540" y="236220"/>
                  </a:cubicBezTo>
                  <a:cubicBezTo>
                    <a:pt x="2364740" y="233680"/>
                    <a:pt x="2397760" y="193040"/>
                    <a:pt x="2456180" y="190500"/>
                  </a:cubicBezTo>
                  <a:cubicBezTo>
                    <a:pt x="2514600" y="187960"/>
                    <a:pt x="2570480" y="236220"/>
                    <a:pt x="2639060" y="220980"/>
                  </a:cubicBezTo>
                  <a:cubicBezTo>
                    <a:pt x="2707640" y="205740"/>
                    <a:pt x="2766060" y="106680"/>
                    <a:pt x="2867660" y="99060"/>
                  </a:cubicBezTo>
                  <a:cubicBezTo>
                    <a:pt x="2969260" y="91440"/>
                    <a:pt x="3131820" y="170180"/>
                    <a:pt x="3248660" y="175260"/>
                  </a:cubicBezTo>
                  <a:cubicBezTo>
                    <a:pt x="3365500" y="180340"/>
                    <a:pt x="3454400" y="142240"/>
                    <a:pt x="3568700" y="129540"/>
                  </a:cubicBezTo>
                  <a:cubicBezTo>
                    <a:pt x="3683000" y="116840"/>
                    <a:pt x="3825240" y="78740"/>
                    <a:pt x="3934460" y="99060"/>
                  </a:cubicBezTo>
                  <a:cubicBezTo>
                    <a:pt x="4043680" y="119380"/>
                    <a:pt x="4117340" y="238760"/>
                    <a:pt x="4224020" y="251460"/>
                  </a:cubicBezTo>
                  <a:cubicBezTo>
                    <a:pt x="4330700" y="264160"/>
                    <a:pt x="4478020" y="195580"/>
                    <a:pt x="4574540" y="175260"/>
                  </a:cubicBezTo>
                  <a:cubicBezTo>
                    <a:pt x="4671060" y="154940"/>
                    <a:pt x="4704080" y="134620"/>
                    <a:pt x="4803140" y="129540"/>
                  </a:cubicBezTo>
                  <a:cubicBezTo>
                    <a:pt x="4902200" y="124460"/>
                    <a:pt x="5019040" y="134620"/>
                    <a:pt x="5168900" y="144780"/>
                  </a:cubicBezTo>
                  <a:cubicBezTo>
                    <a:pt x="5318760" y="154940"/>
                    <a:pt x="5702300" y="190500"/>
                    <a:pt x="5702300" y="190500"/>
                  </a:cubicBezTo>
                  <a:cubicBezTo>
                    <a:pt x="5867400" y="205740"/>
                    <a:pt x="5963920" y="228600"/>
                    <a:pt x="6159500" y="236220"/>
                  </a:cubicBezTo>
                  <a:cubicBezTo>
                    <a:pt x="6355080" y="243840"/>
                    <a:pt x="6733540" y="241300"/>
                    <a:pt x="6875780" y="236220"/>
                  </a:cubicBezTo>
                  <a:cubicBezTo>
                    <a:pt x="7018020" y="231140"/>
                    <a:pt x="6934200" y="210820"/>
                    <a:pt x="7012940" y="205740"/>
                  </a:cubicBezTo>
                  <a:cubicBezTo>
                    <a:pt x="7091680" y="200660"/>
                    <a:pt x="7185660" y="233680"/>
                    <a:pt x="7348220" y="205740"/>
                  </a:cubicBezTo>
                  <a:cubicBezTo>
                    <a:pt x="7510780" y="177800"/>
                    <a:pt x="7843520" y="63500"/>
                    <a:pt x="7988300" y="38100"/>
                  </a:cubicBezTo>
                  <a:cubicBezTo>
                    <a:pt x="8133080" y="12700"/>
                    <a:pt x="8163560" y="0"/>
                    <a:pt x="8216900" y="53340"/>
                  </a:cubicBezTo>
                  <a:cubicBezTo>
                    <a:pt x="8270240" y="106680"/>
                    <a:pt x="8270240" y="304800"/>
                    <a:pt x="8308340" y="358140"/>
                  </a:cubicBezTo>
                  <a:cubicBezTo>
                    <a:pt x="8346440" y="411480"/>
                    <a:pt x="8427720" y="360680"/>
                    <a:pt x="8445500" y="373380"/>
                  </a:cubicBezTo>
                  <a:cubicBezTo>
                    <a:pt x="8463280" y="386080"/>
                    <a:pt x="8399780" y="416560"/>
                    <a:pt x="8415020" y="434340"/>
                  </a:cubicBezTo>
                  <a:cubicBezTo>
                    <a:pt x="8430260" y="452120"/>
                    <a:pt x="8486140" y="441960"/>
                    <a:pt x="8536940" y="480060"/>
                  </a:cubicBezTo>
                  <a:cubicBezTo>
                    <a:pt x="8587740" y="518160"/>
                    <a:pt x="8646160" y="612140"/>
                    <a:pt x="8719820" y="662940"/>
                  </a:cubicBezTo>
                  <a:cubicBezTo>
                    <a:pt x="8793480" y="713740"/>
                    <a:pt x="8948420" y="723900"/>
                    <a:pt x="8978900" y="784860"/>
                  </a:cubicBezTo>
                  <a:cubicBezTo>
                    <a:pt x="9009380" y="845820"/>
                    <a:pt x="8920480" y="947420"/>
                    <a:pt x="8902700" y="1028700"/>
                  </a:cubicBezTo>
                  <a:cubicBezTo>
                    <a:pt x="8884920" y="1109980"/>
                    <a:pt x="8854440" y="1214120"/>
                    <a:pt x="8872220" y="1272540"/>
                  </a:cubicBezTo>
                  <a:cubicBezTo>
                    <a:pt x="8890000" y="1330960"/>
                    <a:pt x="8989060" y="1308100"/>
                    <a:pt x="9009380" y="1379220"/>
                  </a:cubicBezTo>
                  <a:cubicBezTo>
                    <a:pt x="9029700" y="1450340"/>
                    <a:pt x="9009380" y="1557020"/>
                    <a:pt x="8994140" y="1699260"/>
                  </a:cubicBezTo>
                  <a:cubicBezTo>
                    <a:pt x="8978900" y="1841500"/>
                    <a:pt x="8925560" y="2098040"/>
                    <a:pt x="8917940" y="2232660"/>
                  </a:cubicBezTo>
                  <a:cubicBezTo>
                    <a:pt x="8910320" y="2367280"/>
                    <a:pt x="8935720" y="2435860"/>
                    <a:pt x="8948420" y="2506980"/>
                  </a:cubicBezTo>
                  <a:cubicBezTo>
                    <a:pt x="8961120" y="2578100"/>
                    <a:pt x="8968740" y="2613660"/>
                    <a:pt x="8994140" y="2659380"/>
                  </a:cubicBezTo>
                  <a:cubicBezTo>
                    <a:pt x="9019540" y="2705100"/>
                    <a:pt x="9098280" y="2705100"/>
                    <a:pt x="9100820" y="2781300"/>
                  </a:cubicBezTo>
                  <a:cubicBezTo>
                    <a:pt x="9103360" y="2857500"/>
                    <a:pt x="9024620" y="2981960"/>
                    <a:pt x="9009380" y="3116580"/>
                  </a:cubicBezTo>
                  <a:cubicBezTo>
                    <a:pt x="8994140" y="3251200"/>
                    <a:pt x="9034780" y="3505200"/>
                    <a:pt x="9009380" y="3589020"/>
                  </a:cubicBezTo>
                  <a:cubicBezTo>
                    <a:pt x="8983980" y="3672840"/>
                    <a:pt x="8859520" y="3589020"/>
                    <a:pt x="8856980" y="3619500"/>
                  </a:cubicBezTo>
                  <a:cubicBezTo>
                    <a:pt x="8854440" y="3649980"/>
                    <a:pt x="8986520" y="3708400"/>
                    <a:pt x="8994140" y="3771900"/>
                  </a:cubicBezTo>
                  <a:cubicBezTo>
                    <a:pt x="9001760" y="3835400"/>
                    <a:pt x="8905240" y="3906520"/>
                    <a:pt x="8902700" y="4000500"/>
                  </a:cubicBezTo>
                  <a:cubicBezTo>
                    <a:pt x="8900160" y="4094480"/>
                    <a:pt x="8968740" y="4241800"/>
                    <a:pt x="8978900" y="4335780"/>
                  </a:cubicBezTo>
                  <a:cubicBezTo>
                    <a:pt x="8989060" y="4429760"/>
                    <a:pt x="8989060" y="4493260"/>
                    <a:pt x="8963660" y="4564380"/>
                  </a:cubicBezTo>
                  <a:cubicBezTo>
                    <a:pt x="8938260" y="4635500"/>
                    <a:pt x="8844280" y="4693920"/>
                    <a:pt x="8826500" y="4762500"/>
                  </a:cubicBezTo>
                  <a:cubicBezTo>
                    <a:pt x="8808720" y="4831080"/>
                    <a:pt x="8826500" y="4937760"/>
                    <a:pt x="8856980" y="4975860"/>
                  </a:cubicBezTo>
                  <a:cubicBezTo>
                    <a:pt x="8887460" y="5013960"/>
                    <a:pt x="8971280" y="4973320"/>
                    <a:pt x="9009380" y="4991100"/>
                  </a:cubicBezTo>
                  <a:cubicBezTo>
                    <a:pt x="9047480" y="5008880"/>
                    <a:pt x="9098280" y="5021580"/>
                    <a:pt x="9085580" y="5082540"/>
                  </a:cubicBezTo>
                  <a:cubicBezTo>
                    <a:pt x="9072880" y="5143500"/>
                    <a:pt x="9032240" y="5313680"/>
                    <a:pt x="8933180" y="5356860"/>
                  </a:cubicBezTo>
                  <a:cubicBezTo>
                    <a:pt x="8834120" y="5400040"/>
                    <a:pt x="8676640" y="5323840"/>
                    <a:pt x="8491220" y="5341620"/>
                  </a:cubicBezTo>
                  <a:cubicBezTo>
                    <a:pt x="8305800" y="5359400"/>
                    <a:pt x="8023860" y="5405120"/>
                    <a:pt x="7820660" y="5463540"/>
                  </a:cubicBezTo>
                  <a:cubicBezTo>
                    <a:pt x="7617460" y="5521960"/>
                    <a:pt x="7447280" y="5643880"/>
                    <a:pt x="7272020" y="5692140"/>
                  </a:cubicBezTo>
                  <a:cubicBezTo>
                    <a:pt x="7096760" y="5740400"/>
                    <a:pt x="6875780" y="5742940"/>
                    <a:pt x="6769100" y="5753100"/>
                  </a:cubicBezTo>
                  <a:cubicBezTo>
                    <a:pt x="6662420" y="5763260"/>
                    <a:pt x="6718300" y="5798820"/>
                    <a:pt x="6631940" y="5753100"/>
                  </a:cubicBezTo>
                  <a:cubicBezTo>
                    <a:pt x="6545580" y="5707380"/>
                    <a:pt x="6355080" y="5527040"/>
                    <a:pt x="6250940" y="5478780"/>
                  </a:cubicBezTo>
                  <a:cubicBezTo>
                    <a:pt x="6146800" y="5430520"/>
                    <a:pt x="6101080" y="5440680"/>
                    <a:pt x="6007100" y="5463540"/>
                  </a:cubicBezTo>
                  <a:cubicBezTo>
                    <a:pt x="5913120" y="5486400"/>
                    <a:pt x="5816600" y="5582920"/>
                    <a:pt x="5687060" y="5615940"/>
                  </a:cubicBezTo>
                  <a:cubicBezTo>
                    <a:pt x="5557520" y="5648960"/>
                    <a:pt x="5351780" y="5636260"/>
                    <a:pt x="5229860" y="5661660"/>
                  </a:cubicBezTo>
                  <a:cubicBezTo>
                    <a:pt x="5107940" y="5687060"/>
                    <a:pt x="5074920" y="5755640"/>
                    <a:pt x="4955540" y="5768340"/>
                  </a:cubicBezTo>
                  <a:cubicBezTo>
                    <a:pt x="4836160" y="5781040"/>
                    <a:pt x="4696460" y="5735320"/>
                    <a:pt x="4513580" y="5737860"/>
                  </a:cubicBezTo>
                  <a:cubicBezTo>
                    <a:pt x="4330700" y="5740400"/>
                    <a:pt x="3987800" y="5770880"/>
                    <a:pt x="3858260" y="5783580"/>
                  </a:cubicBezTo>
                  <a:cubicBezTo>
                    <a:pt x="3728720" y="5796280"/>
                    <a:pt x="3810000" y="5834380"/>
                    <a:pt x="3736340" y="5814060"/>
                  </a:cubicBezTo>
                  <a:cubicBezTo>
                    <a:pt x="3662680" y="5793740"/>
                    <a:pt x="3520440" y="5697220"/>
                    <a:pt x="3416300" y="5661660"/>
                  </a:cubicBezTo>
                  <a:cubicBezTo>
                    <a:pt x="3312160" y="5626100"/>
                    <a:pt x="3213100" y="5593080"/>
                    <a:pt x="3111500" y="5600700"/>
                  </a:cubicBezTo>
                  <a:cubicBezTo>
                    <a:pt x="3009900" y="5608320"/>
                    <a:pt x="2890520" y="5679440"/>
                    <a:pt x="2806700" y="5707380"/>
                  </a:cubicBezTo>
                  <a:cubicBezTo>
                    <a:pt x="2722880" y="5735320"/>
                    <a:pt x="2687320" y="5758180"/>
                    <a:pt x="2608580" y="5768340"/>
                  </a:cubicBezTo>
                  <a:cubicBezTo>
                    <a:pt x="2529840" y="5778500"/>
                    <a:pt x="2402840" y="5758180"/>
                    <a:pt x="2334260" y="5768340"/>
                  </a:cubicBezTo>
                  <a:cubicBezTo>
                    <a:pt x="2265680" y="5778500"/>
                    <a:pt x="2245360" y="5824220"/>
                    <a:pt x="2197100" y="5829300"/>
                  </a:cubicBezTo>
                  <a:cubicBezTo>
                    <a:pt x="2148840" y="5834380"/>
                    <a:pt x="2087880" y="5803900"/>
                    <a:pt x="2044700" y="5798820"/>
                  </a:cubicBezTo>
                  <a:cubicBezTo>
                    <a:pt x="2001520" y="5793740"/>
                    <a:pt x="1973580" y="5806440"/>
                    <a:pt x="1938020" y="5798820"/>
                  </a:cubicBezTo>
                  <a:cubicBezTo>
                    <a:pt x="1902460" y="5791200"/>
                    <a:pt x="1917700" y="5796280"/>
                    <a:pt x="1831340" y="5753100"/>
                  </a:cubicBezTo>
                  <a:cubicBezTo>
                    <a:pt x="1744980" y="5709920"/>
                    <a:pt x="1572260" y="5603240"/>
                    <a:pt x="1419860" y="5539740"/>
                  </a:cubicBezTo>
                  <a:cubicBezTo>
                    <a:pt x="1267460" y="5476240"/>
                    <a:pt x="1066800" y="5425440"/>
                    <a:pt x="916940" y="5372100"/>
                  </a:cubicBezTo>
                  <a:cubicBezTo>
                    <a:pt x="767080" y="5318760"/>
                    <a:pt x="609600" y="5234940"/>
                    <a:pt x="520700" y="5219700"/>
                  </a:cubicBezTo>
                  <a:cubicBezTo>
                    <a:pt x="431800" y="5204460"/>
                    <a:pt x="429260" y="5283200"/>
                    <a:pt x="383540" y="5280660"/>
                  </a:cubicBezTo>
                  <a:cubicBezTo>
                    <a:pt x="337820" y="5278120"/>
                    <a:pt x="287020" y="5232400"/>
                    <a:pt x="246380" y="5204460"/>
                  </a:cubicBezTo>
                  <a:cubicBezTo>
                    <a:pt x="205740" y="5176520"/>
                    <a:pt x="149860" y="5199380"/>
                    <a:pt x="139700" y="5082540"/>
                  </a:cubicBezTo>
                  <a:close/>
                </a:path>
              </a:pathLst>
            </a:custGeom>
            <a:blipFill>
              <a:blip r:embed="rId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7" name="Rectangle 56"/>
            <p:cNvSpPr/>
            <p:nvPr/>
          </p:nvSpPr>
          <p:spPr>
            <a:xfrm>
              <a:off x="5214942" y="2571744"/>
              <a:ext cx="3357570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2400" dirty="0" smtClean="0"/>
                <a:t>Je me souviens d'un rêve</a:t>
              </a:r>
              <a:br>
                <a:rPr lang="fr-FR" sz="2400" dirty="0" smtClean="0"/>
              </a:br>
              <a:r>
                <a:rPr lang="fr-FR" sz="2400" dirty="0" smtClean="0"/>
                <a:t>Je me souviens d'un roi</a:t>
              </a:r>
              <a:br>
                <a:rPr lang="fr-FR" sz="2400" dirty="0" smtClean="0"/>
              </a:br>
              <a:r>
                <a:rPr lang="fr-FR" sz="2400" dirty="0" smtClean="0"/>
                <a:t>D'un été qui s'achève</a:t>
              </a:r>
              <a:br>
                <a:rPr lang="fr-FR" sz="2400" dirty="0" smtClean="0"/>
              </a:br>
              <a:r>
                <a:rPr lang="fr-FR" sz="2400" dirty="0" smtClean="0"/>
                <a:t>D'une maison de bois</a:t>
              </a:r>
              <a:endParaRPr lang="fr-FR" sz="2400" dirty="0"/>
            </a:p>
          </p:txBody>
        </p:sp>
        <p:sp>
          <p:nvSpPr>
            <p:cNvPr id="59" name="Forme libre 58"/>
            <p:cNvSpPr/>
            <p:nvPr/>
          </p:nvSpPr>
          <p:spPr>
            <a:xfrm>
              <a:off x="428596" y="3000372"/>
              <a:ext cx="2596919" cy="2643206"/>
            </a:xfrm>
            <a:custGeom>
              <a:avLst/>
              <a:gdLst>
                <a:gd name="connsiteX0" fmla="*/ 81643 w 6152243"/>
                <a:gd name="connsiteY0" fmla="*/ 5047343 h 6455229"/>
                <a:gd name="connsiteX1" fmla="*/ 321129 w 6152243"/>
                <a:gd name="connsiteY1" fmla="*/ 4894943 h 6455229"/>
                <a:gd name="connsiteX2" fmla="*/ 680357 w 6152243"/>
                <a:gd name="connsiteY2" fmla="*/ 4677229 h 6455229"/>
                <a:gd name="connsiteX3" fmla="*/ 996043 w 6152243"/>
                <a:gd name="connsiteY3" fmla="*/ 4601029 h 6455229"/>
                <a:gd name="connsiteX4" fmla="*/ 1224643 w 6152243"/>
                <a:gd name="connsiteY4" fmla="*/ 4492172 h 6455229"/>
                <a:gd name="connsiteX5" fmla="*/ 1442357 w 6152243"/>
                <a:gd name="connsiteY5" fmla="*/ 4405086 h 6455229"/>
                <a:gd name="connsiteX6" fmla="*/ 1736272 w 6152243"/>
                <a:gd name="connsiteY6" fmla="*/ 4328886 h 6455229"/>
                <a:gd name="connsiteX7" fmla="*/ 1823357 w 6152243"/>
                <a:gd name="connsiteY7" fmla="*/ 4154714 h 6455229"/>
                <a:gd name="connsiteX8" fmla="*/ 1964872 w 6152243"/>
                <a:gd name="connsiteY8" fmla="*/ 3947886 h 6455229"/>
                <a:gd name="connsiteX9" fmla="*/ 1964872 w 6152243"/>
                <a:gd name="connsiteY9" fmla="*/ 3947886 h 6455229"/>
                <a:gd name="connsiteX10" fmla="*/ 1899557 w 6152243"/>
                <a:gd name="connsiteY10" fmla="*/ 3741057 h 6455229"/>
                <a:gd name="connsiteX11" fmla="*/ 1823357 w 6152243"/>
                <a:gd name="connsiteY11" fmla="*/ 3327400 h 6455229"/>
                <a:gd name="connsiteX12" fmla="*/ 1790700 w 6152243"/>
                <a:gd name="connsiteY12" fmla="*/ 3229429 h 6455229"/>
                <a:gd name="connsiteX13" fmla="*/ 1692729 w 6152243"/>
                <a:gd name="connsiteY13" fmla="*/ 3218543 h 6455229"/>
                <a:gd name="connsiteX14" fmla="*/ 1583872 w 6152243"/>
                <a:gd name="connsiteY14" fmla="*/ 3087914 h 6455229"/>
                <a:gd name="connsiteX15" fmla="*/ 1562100 w 6152243"/>
                <a:gd name="connsiteY15" fmla="*/ 2859314 h 6455229"/>
                <a:gd name="connsiteX16" fmla="*/ 1529443 w 6152243"/>
                <a:gd name="connsiteY16" fmla="*/ 2619829 h 6455229"/>
                <a:gd name="connsiteX17" fmla="*/ 1540329 w 6152243"/>
                <a:gd name="connsiteY17" fmla="*/ 2380343 h 6455229"/>
                <a:gd name="connsiteX18" fmla="*/ 1572986 w 6152243"/>
                <a:gd name="connsiteY18" fmla="*/ 2217057 h 6455229"/>
                <a:gd name="connsiteX19" fmla="*/ 1551215 w 6152243"/>
                <a:gd name="connsiteY19" fmla="*/ 2075543 h 6455229"/>
                <a:gd name="connsiteX20" fmla="*/ 1518557 w 6152243"/>
                <a:gd name="connsiteY20" fmla="*/ 1890486 h 6455229"/>
                <a:gd name="connsiteX21" fmla="*/ 1518557 w 6152243"/>
                <a:gd name="connsiteY21" fmla="*/ 1531257 h 6455229"/>
                <a:gd name="connsiteX22" fmla="*/ 1496786 w 6152243"/>
                <a:gd name="connsiteY22" fmla="*/ 1117600 h 6455229"/>
                <a:gd name="connsiteX23" fmla="*/ 1627415 w 6152243"/>
                <a:gd name="connsiteY23" fmla="*/ 801914 h 6455229"/>
                <a:gd name="connsiteX24" fmla="*/ 1758043 w 6152243"/>
                <a:gd name="connsiteY24" fmla="*/ 551543 h 6455229"/>
                <a:gd name="connsiteX25" fmla="*/ 1975757 w 6152243"/>
                <a:gd name="connsiteY25" fmla="*/ 344714 h 6455229"/>
                <a:gd name="connsiteX26" fmla="*/ 2204357 w 6152243"/>
                <a:gd name="connsiteY26" fmla="*/ 105229 h 6455229"/>
                <a:gd name="connsiteX27" fmla="*/ 2639786 w 6152243"/>
                <a:gd name="connsiteY27" fmla="*/ 29029 h 6455229"/>
                <a:gd name="connsiteX28" fmla="*/ 3086100 w 6152243"/>
                <a:gd name="connsiteY28" fmla="*/ 18143 h 6455229"/>
                <a:gd name="connsiteX29" fmla="*/ 3434443 w 6152243"/>
                <a:gd name="connsiteY29" fmla="*/ 50800 h 6455229"/>
                <a:gd name="connsiteX30" fmla="*/ 3695700 w 6152243"/>
                <a:gd name="connsiteY30" fmla="*/ 7257 h 6455229"/>
                <a:gd name="connsiteX31" fmla="*/ 3967843 w 6152243"/>
                <a:gd name="connsiteY31" fmla="*/ 94343 h 6455229"/>
                <a:gd name="connsiteX32" fmla="*/ 4239986 w 6152243"/>
                <a:gd name="connsiteY32" fmla="*/ 290286 h 6455229"/>
                <a:gd name="connsiteX33" fmla="*/ 4370615 w 6152243"/>
                <a:gd name="connsiteY33" fmla="*/ 475343 h 6455229"/>
                <a:gd name="connsiteX34" fmla="*/ 4588329 w 6152243"/>
                <a:gd name="connsiteY34" fmla="*/ 605972 h 6455229"/>
                <a:gd name="connsiteX35" fmla="*/ 4795157 w 6152243"/>
                <a:gd name="connsiteY35" fmla="*/ 791029 h 6455229"/>
                <a:gd name="connsiteX36" fmla="*/ 4958443 w 6152243"/>
                <a:gd name="connsiteY36" fmla="*/ 1280886 h 6455229"/>
                <a:gd name="connsiteX37" fmla="*/ 4860472 w 6152243"/>
                <a:gd name="connsiteY37" fmla="*/ 1716314 h 6455229"/>
                <a:gd name="connsiteX38" fmla="*/ 4860472 w 6152243"/>
                <a:gd name="connsiteY38" fmla="*/ 1912257 h 6455229"/>
                <a:gd name="connsiteX39" fmla="*/ 4893129 w 6152243"/>
                <a:gd name="connsiteY39" fmla="*/ 2075543 h 6455229"/>
                <a:gd name="connsiteX40" fmla="*/ 4860472 w 6152243"/>
                <a:gd name="connsiteY40" fmla="*/ 2227943 h 6455229"/>
                <a:gd name="connsiteX41" fmla="*/ 4816929 w 6152243"/>
                <a:gd name="connsiteY41" fmla="*/ 2336800 h 6455229"/>
                <a:gd name="connsiteX42" fmla="*/ 4849586 w 6152243"/>
                <a:gd name="connsiteY42" fmla="*/ 2489200 h 6455229"/>
                <a:gd name="connsiteX43" fmla="*/ 4838700 w 6152243"/>
                <a:gd name="connsiteY43" fmla="*/ 2761343 h 6455229"/>
                <a:gd name="connsiteX44" fmla="*/ 4740729 w 6152243"/>
                <a:gd name="connsiteY44" fmla="*/ 3044372 h 6455229"/>
                <a:gd name="connsiteX45" fmla="*/ 4718957 w 6152243"/>
                <a:gd name="connsiteY45" fmla="*/ 3207657 h 6455229"/>
                <a:gd name="connsiteX46" fmla="*/ 4599215 w 6152243"/>
                <a:gd name="connsiteY46" fmla="*/ 3327400 h 6455229"/>
                <a:gd name="connsiteX47" fmla="*/ 4479472 w 6152243"/>
                <a:gd name="connsiteY47" fmla="*/ 3338286 h 6455229"/>
                <a:gd name="connsiteX48" fmla="*/ 4425043 w 6152243"/>
                <a:gd name="connsiteY48" fmla="*/ 3338286 h 6455229"/>
                <a:gd name="connsiteX49" fmla="*/ 4414157 w 6152243"/>
                <a:gd name="connsiteY49" fmla="*/ 3338286 h 6455229"/>
                <a:gd name="connsiteX50" fmla="*/ 4370615 w 6152243"/>
                <a:gd name="connsiteY50" fmla="*/ 3403600 h 6455229"/>
                <a:gd name="connsiteX51" fmla="*/ 4414157 w 6152243"/>
                <a:gd name="connsiteY51" fmla="*/ 3468914 h 6455229"/>
                <a:gd name="connsiteX52" fmla="*/ 4577443 w 6152243"/>
                <a:gd name="connsiteY52" fmla="*/ 3621314 h 6455229"/>
                <a:gd name="connsiteX53" fmla="*/ 4773386 w 6152243"/>
                <a:gd name="connsiteY53" fmla="*/ 3871686 h 6455229"/>
                <a:gd name="connsiteX54" fmla="*/ 4893129 w 6152243"/>
                <a:gd name="connsiteY54" fmla="*/ 4034972 h 6455229"/>
                <a:gd name="connsiteX55" fmla="*/ 5034643 w 6152243"/>
                <a:gd name="connsiteY55" fmla="*/ 4013200 h 6455229"/>
                <a:gd name="connsiteX56" fmla="*/ 5426529 w 6152243"/>
                <a:gd name="connsiteY56" fmla="*/ 4045857 h 6455229"/>
                <a:gd name="connsiteX57" fmla="*/ 5883729 w 6152243"/>
                <a:gd name="connsiteY57" fmla="*/ 4132943 h 6455229"/>
                <a:gd name="connsiteX58" fmla="*/ 6090557 w 6152243"/>
                <a:gd name="connsiteY58" fmla="*/ 4165600 h 6455229"/>
                <a:gd name="connsiteX59" fmla="*/ 6112329 w 6152243"/>
                <a:gd name="connsiteY59" fmla="*/ 4328886 h 6455229"/>
                <a:gd name="connsiteX60" fmla="*/ 5851072 w 6152243"/>
                <a:gd name="connsiteY60" fmla="*/ 4709886 h 6455229"/>
                <a:gd name="connsiteX61" fmla="*/ 5263243 w 6152243"/>
                <a:gd name="connsiteY61" fmla="*/ 5526314 h 6455229"/>
                <a:gd name="connsiteX62" fmla="*/ 4468586 w 6152243"/>
                <a:gd name="connsiteY62" fmla="*/ 6288314 h 6455229"/>
                <a:gd name="connsiteX63" fmla="*/ 3369129 w 6152243"/>
                <a:gd name="connsiteY63" fmla="*/ 6397172 h 6455229"/>
                <a:gd name="connsiteX64" fmla="*/ 2454729 w 6152243"/>
                <a:gd name="connsiteY64" fmla="*/ 6418943 h 6455229"/>
                <a:gd name="connsiteX65" fmla="*/ 1943100 w 6152243"/>
                <a:gd name="connsiteY65" fmla="*/ 6408057 h 6455229"/>
                <a:gd name="connsiteX66" fmla="*/ 810986 w 6152243"/>
                <a:gd name="connsiteY66" fmla="*/ 6135914 h 6455229"/>
                <a:gd name="connsiteX67" fmla="*/ 81643 w 6152243"/>
                <a:gd name="connsiteY67" fmla="*/ 5047343 h 6455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6152243" h="6455229">
                  <a:moveTo>
                    <a:pt x="81643" y="5047343"/>
                  </a:moveTo>
                  <a:cubicBezTo>
                    <a:pt x="0" y="4840515"/>
                    <a:pt x="221343" y="4956629"/>
                    <a:pt x="321129" y="4894943"/>
                  </a:cubicBezTo>
                  <a:cubicBezTo>
                    <a:pt x="420915" y="4833257"/>
                    <a:pt x="567871" y="4726215"/>
                    <a:pt x="680357" y="4677229"/>
                  </a:cubicBezTo>
                  <a:cubicBezTo>
                    <a:pt x="792843" y="4628243"/>
                    <a:pt x="905329" y="4631872"/>
                    <a:pt x="996043" y="4601029"/>
                  </a:cubicBezTo>
                  <a:cubicBezTo>
                    <a:pt x="1086757" y="4570186"/>
                    <a:pt x="1150257" y="4524829"/>
                    <a:pt x="1224643" y="4492172"/>
                  </a:cubicBezTo>
                  <a:cubicBezTo>
                    <a:pt x="1299029" y="4459515"/>
                    <a:pt x="1357086" y="4432300"/>
                    <a:pt x="1442357" y="4405086"/>
                  </a:cubicBezTo>
                  <a:cubicBezTo>
                    <a:pt x="1527628" y="4377872"/>
                    <a:pt x="1672772" y="4370615"/>
                    <a:pt x="1736272" y="4328886"/>
                  </a:cubicBezTo>
                  <a:cubicBezTo>
                    <a:pt x="1799772" y="4287157"/>
                    <a:pt x="1785257" y="4218214"/>
                    <a:pt x="1823357" y="4154714"/>
                  </a:cubicBezTo>
                  <a:cubicBezTo>
                    <a:pt x="1861457" y="4091214"/>
                    <a:pt x="1964872" y="3947886"/>
                    <a:pt x="1964872" y="3947886"/>
                  </a:cubicBezTo>
                  <a:lnTo>
                    <a:pt x="1964872" y="3947886"/>
                  </a:lnTo>
                  <a:cubicBezTo>
                    <a:pt x="1953986" y="3913415"/>
                    <a:pt x="1923143" y="3844471"/>
                    <a:pt x="1899557" y="3741057"/>
                  </a:cubicBezTo>
                  <a:cubicBezTo>
                    <a:pt x="1875971" y="3637643"/>
                    <a:pt x="1841500" y="3412671"/>
                    <a:pt x="1823357" y="3327400"/>
                  </a:cubicBezTo>
                  <a:cubicBezTo>
                    <a:pt x="1805214" y="3242129"/>
                    <a:pt x="1812471" y="3247572"/>
                    <a:pt x="1790700" y="3229429"/>
                  </a:cubicBezTo>
                  <a:cubicBezTo>
                    <a:pt x="1768929" y="3211286"/>
                    <a:pt x="1727200" y="3242129"/>
                    <a:pt x="1692729" y="3218543"/>
                  </a:cubicBezTo>
                  <a:cubicBezTo>
                    <a:pt x="1658258" y="3194957"/>
                    <a:pt x="1605644" y="3147786"/>
                    <a:pt x="1583872" y="3087914"/>
                  </a:cubicBezTo>
                  <a:cubicBezTo>
                    <a:pt x="1562100" y="3028042"/>
                    <a:pt x="1571171" y="2937328"/>
                    <a:pt x="1562100" y="2859314"/>
                  </a:cubicBezTo>
                  <a:cubicBezTo>
                    <a:pt x="1553029" y="2781300"/>
                    <a:pt x="1533072" y="2699658"/>
                    <a:pt x="1529443" y="2619829"/>
                  </a:cubicBezTo>
                  <a:cubicBezTo>
                    <a:pt x="1525815" y="2540001"/>
                    <a:pt x="1533072" y="2447472"/>
                    <a:pt x="1540329" y="2380343"/>
                  </a:cubicBezTo>
                  <a:cubicBezTo>
                    <a:pt x="1547586" y="2313214"/>
                    <a:pt x="1571172" y="2267857"/>
                    <a:pt x="1572986" y="2217057"/>
                  </a:cubicBezTo>
                  <a:cubicBezTo>
                    <a:pt x="1574800" y="2166257"/>
                    <a:pt x="1560287" y="2129972"/>
                    <a:pt x="1551215" y="2075543"/>
                  </a:cubicBezTo>
                  <a:cubicBezTo>
                    <a:pt x="1542144" y="2021115"/>
                    <a:pt x="1524000" y="1981200"/>
                    <a:pt x="1518557" y="1890486"/>
                  </a:cubicBezTo>
                  <a:cubicBezTo>
                    <a:pt x="1513114" y="1799772"/>
                    <a:pt x="1522186" y="1660071"/>
                    <a:pt x="1518557" y="1531257"/>
                  </a:cubicBezTo>
                  <a:cubicBezTo>
                    <a:pt x="1514929" y="1402443"/>
                    <a:pt x="1478643" y="1239157"/>
                    <a:pt x="1496786" y="1117600"/>
                  </a:cubicBezTo>
                  <a:cubicBezTo>
                    <a:pt x="1514929" y="996043"/>
                    <a:pt x="1583872" y="896257"/>
                    <a:pt x="1627415" y="801914"/>
                  </a:cubicBezTo>
                  <a:cubicBezTo>
                    <a:pt x="1670958" y="707571"/>
                    <a:pt x="1699986" y="627743"/>
                    <a:pt x="1758043" y="551543"/>
                  </a:cubicBezTo>
                  <a:cubicBezTo>
                    <a:pt x="1816100" y="475343"/>
                    <a:pt x="1901371" y="419100"/>
                    <a:pt x="1975757" y="344714"/>
                  </a:cubicBezTo>
                  <a:cubicBezTo>
                    <a:pt x="2050143" y="270328"/>
                    <a:pt x="2093685" y="157843"/>
                    <a:pt x="2204357" y="105229"/>
                  </a:cubicBezTo>
                  <a:cubicBezTo>
                    <a:pt x="2315029" y="52615"/>
                    <a:pt x="2492829" y="43543"/>
                    <a:pt x="2639786" y="29029"/>
                  </a:cubicBezTo>
                  <a:cubicBezTo>
                    <a:pt x="2786743" y="14515"/>
                    <a:pt x="2953657" y="14515"/>
                    <a:pt x="3086100" y="18143"/>
                  </a:cubicBezTo>
                  <a:cubicBezTo>
                    <a:pt x="3218543" y="21771"/>
                    <a:pt x="3332843" y="52614"/>
                    <a:pt x="3434443" y="50800"/>
                  </a:cubicBezTo>
                  <a:cubicBezTo>
                    <a:pt x="3536043" y="48986"/>
                    <a:pt x="3606800" y="0"/>
                    <a:pt x="3695700" y="7257"/>
                  </a:cubicBezTo>
                  <a:cubicBezTo>
                    <a:pt x="3784600" y="14514"/>
                    <a:pt x="3877129" y="47172"/>
                    <a:pt x="3967843" y="94343"/>
                  </a:cubicBezTo>
                  <a:cubicBezTo>
                    <a:pt x="4058557" y="141514"/>
                    <a:pt x="4172857" y="226786"/>
                    <a:pt x="4239986" y="290286"/>
                  </a:cubicBezTo>
                  <a:cubicBezTo>
                    <a:pt x="4307115" y="353786"/>
                    <a:pt x="4312558" y="422729"/>
                    <a:pt x="4370615" y="475343"/>
                  </a:cubicBezTo>
                  <a:cubicBezTo>
                    <a:pt x="4428672" y="527957"/>
                    <a:pt x="4517572" y="553358"/>
                    <a:pt x="4588329" y="605972"/>
                  </a:cubicBezTo>
                  <a:cubicBezTo>
                    <a:pt x="4659086" y="658586"/>
                    <a:pt x="4733471" y="678543"/>
                    <a:pt x="4795157" y="791029"/>
                  </a:cubicBezTo>
                  <a:cubicBezTo>
                    <a:pt x="4856843" y="903515"/>
                    <a:pt x="4947557" y="1126672"/>
                    <a:pt x="4958443" y="1280886"/>
                  </a:cubicBezTo>
                  <a:cubicBezTo>
                    <a:pt x="4969329" y="1435100"/>
                    <a:pt x="4876800" y="1611086"/>
                    <a:pt x="4860472" y="1716314"/>
                  </a:cubicBezTo>
                  <a:cubicBezTo>
                    <a:pt x="4844144" y="1821542"/>
                    <a:pt x="4855029" y="1852385"/>
                    <a:pt x="4860472" y="1912257"/>
                  </a:cubicBezTo>
                  <a:cubicBezTo>
                    <a:pt x="4865915" y="1972129"/>
                    <a:pt x="4893129" y="2022929"/>
                    <a:pt x="4893129" y="2075543"/>
                  </a:cubicBezTo>
                  <a:cubicBezTo>
                    <a:pt x="4893129" y="2128157"/>
                    <a:pt x="4873172" y="2184400"/>
                    <a:pt x="4860472" y="2227943"/>
                  </a:cubicBezTo>
                  <a:cubicBezTo>
                    <a:pt x="4847772" y="2271486"/>
                    <a:pt x="4818743" y="2293257"/>
                    <a:pt x="4816929" y="2336800"/>
                  </a:cubicBezTo>
                  <a:cubicBezTo>
                    <a:pt x="4815115" y="2380343"/>
                    <a:pt x="4845958" y="2418443"/>
                    <a:pt x="4849586" y="2489200"/>
                  </a:cubicBezTo>
                  <a:cubicBezTo>
                    <a:pt x="4853214" y="2559957"/>
                    <a:pt x="4856843" y="2668814"/>
                    <a:pt x="4838700" y="2761343"/>
                  </a:cubicBezTo>
                  <a:cubicBezTo>
                    <a:pt x="4820557" y="2853872"/>
                    <a:pt x="4760686" y="2969986"/>
                    <a:pt x="4740729" y="3044372"/>
                  </a:cubicBezTo>
                  <a:cubicBezTo>
                    <a:pt x="4720772" y="3118758"/>
                    <a:pt x="4742543" y="3160486"/>
                    <a:pt x="4718957" y="3207657"/>
                  </a:cubicBezTo>
                  <a:cubicBezTo>
                    <a:pt x="4695371" y="3254828"/>
                    <a:pt x="4639129" y="3305629"/>
                    <a:pt x="4599215" y="3327400"/>
                  </a:cubicBezTo>
                  <a:cubicBezTo>
                    <a:pt x="4559301" y="3349172"/>
                    <a:pt x="4508501" y="3336472"/>
                    <a:pt x="4479472" y="3338286"/>
                  </a:cubicBezTo>
                  <a:cubicBezTo>
                    <a:pt x="4450443" y="3340100"/>
                    <a:pt x="4425043" y="3338286"/>
                    <a:pt x="4425043" y="3338286"/>
                  </a:cubicBezTo>
                  <a:cubicBezTo>
                    <a:pt x="4414157" y="3338286"/>
                    <a:pt x="4423228" y="3327400"/>
                    <a:pt x="4414157" y="3338286"/>
                  </a:cubicBezTo>
                  <a:cubicBezTo>
                    <a:pt x="4405086" y="3349172"/>
                    <a:pt x="4370615" y="3381829"/>
                    <a:pt x="4370615" y="3403600"/>
                  </a:cubicBezTo>
                  <a:cubicBezTo>
                    <a:pt x="4370615" y="3425371"/>
                    <a:pt x="4379686" y="3432628"/>
                    <a:pt x="4414157" y="3468914"/>
                  </a:cubicBezTo>
                  <a:cubicBezTo>
                    <a:pt x="4448628" y="3505200"/>
                    <a:pt x="4517572" y="3554185"/>
                    <a:pt x="4577443" y="3621314"/>
                  </a:cubicBezTo>
                  <a:cubicBezTo>
                    <a:pt x="4637314" y="3688443"/>
                    <a:pt x="4720772" y="3802743"/>
                    <a:pt x="4773386" y="3871686"/>
                  </a:cubicBezTo>
                  <a:cubicBezTo>
                    <a:pt x="4826000" y="3940629"/>
                    <a:pt x="4849586" y="4011386"/>
                    <a:pt x="4893129" y="4034972"/>
                  </a:cubicBezTo>
                  <a:cubicBezTo>
                    <a:pt x="4936672" y="4058558"/>
                    <a:pt x="4945743" y="4011386"/>
                    <a:pt x="5034643" y="4013200"/>
                  </a:cubicBezTo>
                  <a:cubicBezTo>
                    <a:pt x="5123543" y="4015014"/>
                    <a:pt x="5285015" y="4025900"/>
                    <a:pt x="5426529" y="4045857"/>
                  </a:cubicBezTo>
                  <a:cubicBezTo>
                    <a:pt x="5568043" y="4065814"/>
                    <a:pt x="5773058" y="4112986"/>
                    <a:pt x="5883729" y="4132943"/>
                  </a:cubicBezTo>
                  <a:cubicBezTo>
                    <a:pt x="5994400" y="4152900"/>
                    <a:pt x="6052457" y="4132943"/>
                    <a:pt x="6090557" y="4165600"/>
                  </a:cubicBezTo>
                  <a:cubicBezTo>
                    <a:pt x="6128657" y="4198257"/>
                    <a:pt x="6152243" y="4238172"/>
                    <a:pt x="6112329" y="4328886"/>
                  </a:cubicBezTo>
                  <a:cubicBezTo>
                    <a:pt x="6072415" y="4419600"/>
                    <a:pt x="5992586" y="4510315"/>
                    <a:pt x="5851072" y="4709886"/>
                  </a:cubicBezTo>
                  <a:cubicBezTo>
                    <a:pt x="5709558" y="4909457"/>
                    <a:pt x="5493657" y="5263243"/>
                    <a:pt x="5263243" y="5526314"/>
                  </a:cubicBezTo>
                  <a:cubicBezTo>
                    <a:pt x="5032829" y="5789385"/>
                    <a:pt x="4784272" y="6143171"/>
                    <a:pt x="4468586" y="6288314"/>
                  </a:cubicBezTo>
                  <a:cubicBezTo>
                    <a:pt x="4152900" y="6433457"/>
                    <a:pt x="3704772" y="6375401"/>
                    <a:pt x="3369129" y="6397172"/>
                  </a:cubicBezTo>
                  <a:cubicBezTo>
                    <a:pt x="3033486" y="6418943"/>
                    <a:pt x="2692400" y="6417129"/>
                    <a:pt x="2454729" y="6418943"/>
                  </a:cubicBezTo>
                  <a:cubicBezTo>
                    <a:pt x="2217058" y="6420757"/>
                    <a:pt x="2217057" y="6455229"/>
                    <a:pt x="1943100" y="6408057"/>
                  </a:cubicBezTo>
                  <a:cubicBezTo>
                    <a:pt x="1669143" y="6360886"/>
                    <a:pt x="1121229" y="6355443"/>
                    <a:pt x="810986" y="6135914"/>
                  </a:cubicBezTo>
                  <a:cubicBezTo>
                    <a:pt x="500743" y="5916386"/>
                    <a:pt x="163286" y="5254172"/>
                    <a:pt x="81643" y="5047343"/>
                  </a:cubicBezTo>
                  <a:close/>
                </a:path>
              </a:pathLst>
            </a:custGeom>
            <a:blipFill>
              <a:blip r:embed="rId10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2" name="Forme libre 61"/>
            <p:cNvSpPr/>
            <p:nvPr/>
          </p:nvSpPr>
          <p:spPr>
            <a:xfrm>
              <a:off x="1571604" y="714356"/>
              <a:ext cx="2500330" cy="2336792"/>
            </a:xfrm>
            <a:custGeom>
              <a:avLst/>
              <a:gdLst>
                <a:gd name="connsiteX0" fmla="*/ 25400 w 6903357"/>
                <a:gd name="connsiteY0" fmla="*/ 5912756 h 6932385"/>
                <a:gd name="connsiteX1" fmla="*/ 624114 w 6903357"/>
                <a:gd name="connsiteY1" fmla="*/ 5760356 h 6932385"/>
                <a:gd name="connsiteX2" fmla="*/ 1059543 w 6903357"/>
                <a:gd name="connsiteY2" fmla="*/ 5597071 h 6932385"/>
                <a:gd name="connsiteX3" fmla="*/ 1331686 w 6903357"/>
                <a:gd name="connsiteY3" fmla="*/ 5248728 h 6932385"/>
                <a:gd name="connsiteX4" fmla="*/ 1418771 w 6903357"/>
                <a:gd name="connsiteY4" fmla="*/ 5041899 h 6932385"/>
                <a:gd name="connsiteX5" fmla="*/ 1375229 w 6903357"/>
                <a:gd name="connsiteY5" fmla="*/ 4791528 h 6932385"/>
                <a:gd name="connsiteX6" fmla="*/ 1309914 w 6903357"/>
                <a:gd name="connsiteY6" fmla="*/ 4334328 h 6932385"/>
                <a:gd name="connsiteX7" fmla="*/ 1397000 w 6903357"/>
                <a:gd name="connsiteY7" fmla="*/ 3430814 h 6932385"/>
                <a:gd name="connsiteX8" fmla="*/ 1527629 w 6903357"/>
                <a:gd name="connsiteY8" fmla="*/ 2766785 h 6932385"/>
                <a:gd name="connsiteX9" fmla="*/ 1658257 w 6903357"/>
                <a:gd name="connsiteY9" fmla="*/ 2309585 h 6932385"/>
                <a:gd name="connsiteX10" fmla="*/ 1843314 w 6903357"/>
                <a:gd name="connsiteY10" fmla="*/ 1493156 h 6932385"/>
                <a:gd name="connsiteX11" fmla="*/ 2137229 w 6903357"/>
                <a:gd name="connsiteY11" fmla="*/ 709385 h 6932385"/>
                <a:gd name="connsiteX12" fmla="*/ 2452914 w 6903357"/>
                <a:gd name="connsiteY12" fmla="*/ 415471 h 6932385"/>
                <a:gd name="connsiteX13" fmla="*/ 2507343 w 6903357"/>
                <a:gd name="connsiteY13" fmla="*/ 230414 h 6932385"/>
                <a:gd name="connsiteX14" fmla="*/ 2735943 w 6903357"/>
                <a:gd name="connsiteY14" fmla="*/ 121556 h 6932385"/>
                <a:gd name="connsiteX15" fmla="*/ 3095171 w 6903357"/>
                <a:gd name="connsiteY15" fmla="*/ 34471 h 6932385"/>
                <a:gd name="connsiteX16" fmla="*/ 4107543 w 6903357"/>
                <a:gd name="connsiteY16" fmla="*/ 34471 h 6932385"/>
                <a:gd name="connsiteX17" fmla="*/ 4760686 w 6903357"/>
                <a:gd name="connsiteY17" fmla="*/ 34471 h 6932385"/>
                <a:gd name="connsiteX18" fmla="*/ 5359400 w 6903357"/>
                <a:gd name="connsiteY18" fmla="*/ 241299 h 6932385"/>
                <a:gd name="connsiteX19" fmla="*/ 5838371 w 6903357"/>
                <a:gd name="connsiteY19" fmla="*/ 731156 h 6932385"/>
                <a:gd name="connsiteX20" fmla="*/ 5969000 w 6903357"/>
                <a:gd name="connsiteY20" fmla="*/ 1090385 h 6932385"/>
                <a:gd name="connsiteX21" fmla="*/ 6143171 w 6903357"/>
                <a:gd name="connsiteY21" fmla="*/ 1406071 h 6932385"/>
                <a:gd name="connsiteX22" fmla="*/ 6154057 w 6903357"/>
                <a:gd name="connsiteY22" fmla="*/ 2048328 h 6932385"/>
                <a:gd name="connsiteX23" fmla="*/ 5936343 w 6903357"/>
                <a:gd name="connsiteY23" fmla="*/ 2875642 h 6932385"/>
                <a:gd name="connsiteX24" fmla="*/ 5871029 w 6903357"/>
                <a:gd name="connsiteY24" fmla="*/ 3169556 h 6932385"/>
                <a:gd name="connsiteX25" fmla="*/ 5805714 w 6903357"/>
                <a:gd name="connsiteY25" fmla="*/ 3311071 h 6932385"/>
                <a:gd name="connsiteX26" fmla="*/ 5794829 w 6903357"/>
                <a:gd name="connsiteY26" fmla="*/ 3387271 h 6932385"/>
                <a:gd name="connsiteX27" fmla="*/ 5892800 w 6903357"/>
                <a:gd name="connsiteY27" fmla="*/ 3441699 h 6932385"/>
                <a:gd name="connsiteX28" fmla="*/ 5947229 w 6903357"/>
                <a:gd name="connsiteY28" fmla="*/ 3604985 h 6932385"/>
                <a:gd name="connsiteX29" fmla="*/ 5914571 w 6903357"/>
                <a:gd name="connsiteY29" fmla="*/ 3931556 h 6932385"/>
                <a:gd name="connsiteX30" fmla="*/ 5707743 w 6903357"/>
                <a:gd name="connsiteY30" fmla="*/ 4366985 h 6932385"/>
                <a:gd name="connsiteX31" fmla="*/ 5402943 w 6903357"/>
                <a:gd name="connsiteY31" fmla="*/ 4650014 h 6932385"/>
                <a:gd name="connsiteX32" fmla="*/ 5196114 w 6903357"/>
                <a:gd name="connsiteY32" fmla="*/ 4856842 h 6932385"/>
                <a:gd name="connsiteX33" fmla="*/ 4945743 w 6903357"/>
                <a:gd name="connsiteY33" fmla="*/ 4922156 h 6932385"/>
                <a:gd name="connsiteX34" fmla="*/ 4847771 w 6903357"/>
                <a:gd name="connsiteY34" fmla="*/ 4933042 h 6932385"/>
                <a:gd name="connsiteX35" fmla="*/ 4836886 w 6903357"/>
                <a:gd name="connsiteY35" fmla="*/ 4987471 h 6932385"/>
                <a:gd name="connsiteX36" fmla="*/ 4869543 w 6903357"/>
                <a:gd name="connsiteY36" fmla="*/ 5085442 h 6932385"/>
                <a:gd name="connsiteX37" fmla="*/ 4923971 w 6903357"/>
                <a:gd name="connsiteY37" fmla="*/ 5281385 h 6932385"/>
                <a:gd name="connsiteX38" fmla="*/ 4956629 w 6903357"/>
                <a:gd name="connsiteY38" fmla="*/ 5357585 h 6932385"/>
                <a:gd name="connsiteX39" fmla="*/ 5163457 w 6903357"/>
                <a:gd name="connsiteY39" fmla="*/ 5379356 h 6932385"/>
                <a:gd name="connsiteX40" fmla="*/ 5598886 w 6903357"/>
                <a:gd name="connsiteY40" fmla="*/ 5499099 h 6932385"/>
                <a:gd name="connsiteX41" fmla="*/ 5914571 w 6903357"/>
                <a:gd name="connsiteY41" fmla="*/ 5575299 h 6932385"/>
                <a:gd name="connsiteX42" fmla="*/ 6110514 w 6903357"/>
                <a:gd name="connsiteY42" fmla="*/ 5760356 h 6932385"/>
                <a:gd name="connsiteX43" fmla="*/ 6350000 w 6903357"/>
                <a:gd name="connsiteY43" fmla="*/ 5782128 h 6932385"/>
                <a:gd name="connsiteX44" fmla="*/ 6600371 w 6903357"/>
                <a:gd name="connsiteY44" fmla="*/ 5890985 h 6932385"/>
                <a:gd name="connsiteX45" fmla="*/ 6796314 w 6903357"/>
                <a:gd name="connsiteY45" fmla="*/ 5999842 h 6932385"/>
                <a:gd name="connsiteX46" fmla="*/ 6883400 w 6903357"/>
                <a:gd name="connsiteY46" fmla="*/ 6086928 h 6932385"/>
                <a:gd name="connsiteX47" fmla="*/ 6676571 w 6903357"/>
                <a:gd name="connsiteY47" fmla="*/ 6293756 h 6932385"/>
                <a:gd name="connsiteX48" fmla="*/ 5696857 w 6903357"/>
                <a:gd name="connsiteY48" fmla="*/ 6674756 h 6932385"/>
                <a:gd name="connsiteX49" fmla="*/ 3639457 w 6903357"/>
                <a:gd name="connsiteY49" fmla="*/ 6903356 h 6932385"/>
                <a:gd name="connsiteX50" fmla="*/ 2071914 w 6903357"/>
                <a:gd name="connsiteY50" fmla="*/ 6848928 h 6932385"/>
                <a:gd name="connsiteX51" fmla="*/ 776514 w 6903357"/>
                <a:gd name="connsiteY51" fmla="*/ 6533242 h 6932385"/>
                <a:gd name="connsiteX52" fmla="*/ 25400 w 6903357"/>
                <a:gd name="connsiteY52" fmla="*/ 5912756 h 69323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6903357" h="6932385">
                  <a:moveTo>
                    <a:pt x="25400" y="5912756"/>
                  </a:moveTo>
                  <a:cubicBezTo>
                    <a:pt x="0" y="5783942"/>
                    <a:pt x="451757" y="5812970"/>
                    <a:pt x="624114" y="5760356"/>
                  </a:cubicBezTo>
                  <a:cubicBezTo>
                    <a:pt x="796471" y="5707742"/>
                    <a:pt x="941614" y="5682342"/>
                    <a:pt x="1059543" y="5597071"/>
                  </a:cubicBezTo>
                  <a:cubicBezTo>
                    <a:pt x="1177472" y="5511800"/>
                    <a:pt x="1271815" y="5341257"/>
                    <a:pt x="1331686" y="5248728"/>
                  </a:cubicBezTo>
                  <a:cubicBezTo>
                    <a:pt x="1391557" y="5156199"/>
                    <a:pt x="1411514" y="5118099"/>
                    <a:pt x="1418771" y="5041899"/>
                  </a:cubicBezTo>
                  <a:cubicBezTo>
                    <a:pt x="1426028" y="4965699"/>
                    <a:pt x="1393372" y="4909456"/>
                    <a:pt x="1375229" y="4791528"/>
                  </a:cubicBezTo>
                  <a:cubicBezTo>
                    <a:pt x="1357086" y="4673600"/>
                    <a:pt x="1306286" y="4561114"/>
                    <a:pt x="1309914" y="4334328"/>
                  </a:cubicBezTo>
                  <a:cubicBezTo>
                    <a:pt x="1313543" y="4107542"/>
                    <a:pt x="1360714" y="3692071"/>
                    <a:pt x="1397000" y="3430814"/>
                  </a:cubicBezTo>
                  <a:cubicBezTo>
                    <a:pt x="1433286" y="3169557"/>
                    <a:pt x="1484086" y="2953656"/>
                    <a:pt x="1527629" y="2766785"/>
                  </a:cubicBezTo>
                  <a:cubicBezTo>
                    <a:pt x="1571172" y="2579914"/>
                    <a:pt x="1605643" y="2521856"/>
                    <a:pt x="1658257" y="2309585"/>
                  </a:cubicBezTo>
                  <a:cubicBezTo>
                    <a:pt x="1710871" y="2097314"/>
                    <a:pt x="1763485" y="1759856"/>
                    <a:pt x="1843314" y="1493156"/>
                  </a:cubicBezTo>
                  <a:cubicBezTo>
                    <a:pt x="1923143" y="1226456"/>
                    <a:pt x="2035629" y="888999"/>
                    <a:pt x="2137229" y="709385"/>
                  </a:cubicBezTo>
                  <a:cubicBezTo>
                    <a:pt x="2238829" y="529771"/>
                    <a:pt x="2391228" y="495299"/>
                    <a:pt x="2452914" y="415471"/>
                  </a:cubicBezTo>
                  <a:cubicBezTo>
                    <a:pt x="2514600" y="335643"/>
                    <a:pt x="2460172" y="279400"/>
                    <a:pt x="2507343" y="230414"/>
                  </a:cubicBezTo>
                  <a:cubicBezTo>
                    <a:pt x="2554514" y="181428"/>
                    <a:pt x="2637972" y="154213"/>
                    <a:pt x="2735943" y="121556"/>
                  </a:cubicBezTo>
                  <a:cubicBezTo>
                    <a:pt x="2833914" y="88899"/>
                    <a:pt x="2866571" y="48985"/>
                    <a:pt x="3095171" y="34471"/>
                  </a:cubicBezTo>
                  <a:cubicBezTo>
                    <a:pt x="3323771" y="19957"/>
                    <a:pt x="4107543" y="34471"/>
                    <a:pt x="4107543" y="34471"/>
                  </a:cubicBezTo>
                  <a:cubicBezTo>
                    <a:pt x="4385129" y="34471"/>
                    <a:pt x="4552043" y="0"/>
                    <a:pt x="4760686" y="34471"/>
                  </a:cubicBezTo>
                  <a:cubicBezTo>
                    <a:pt x="4969329" y="68942"/>
                    <a:pt x="5179786" y="125185"/>
                    <a:pt x="5359400" y="241299"/>
                  </a:cubicBezTo>
                  <a:cubicBezTo>
                    <a:pt x="5539014" y="357413"/>
                    <a:pt x="5736771" y="589642"/>
                    <a:pt x="5838371" y="731156"/>
                  </a:cubicBezTo>
                  <a:cubicBezTo>
                    <a:pt x="5939971" y="872670"/>
                    <a:pt x="5918200" y="977899"/>
                    <a:pt x="5969000" y="1090385"/>
                  </a:cubicBezTo>
                  <a:cubicBezTo>
                    <a:pt x="6019800" y="1202871"/>
                    <a:pt x="6112328" y="1246414"/>
                    <a:pt x="6143171" y="1406071"/>
                  </a:cubicBezTo>
                  <a:cubicBezTo>
                    <a:pt x="6174014" y="1565728"/>
                    <a:pt x="6188528" y="1803399"/>
                    <a:pt x="6154057" y="2048328"/>
                  </a:cubicBezTo>
                  <a:cubicBezTo>
                    <a:pt x="6119586" y="2293257"/>
                    <a:pt x="5983514" y="2688771"/>
                    <a:pt x="5936343" y="2875642"/>
                  </a:cubicBezTo>
                  <a:cubicBezTo>
                    <a:pt x="5889172" y="3062513"/>
                    <a:pt x="5892801" y="3096985"/>
                    <a:pt x="5871029" y="3169556"/>
                  </a:cubicBezTo>
                  <a:cubicBezTo>
                    <a:pt x="5849258" y="3242128"/>
                    <a:pt x="5818414" y="3274785"/>
                    <a:pt x="5805714" y="3311071"/>
                  </a:cubicBezTo>
                  <a:cubicBezTo>
                    <a:pt x="5793014" y="3347357"/>
                    <a:pt x="5780315" y="3365500"/>
                    <a:pt x="5794829" y="3387271"/>
                  </a:cubicBezTo>
                  <a:cubicBezTo>
                    <a:pt x="5809343" y="3409042"/>
                    <a:pt x="5867400" y="3405413"/>
                    <a:pt x="5892800" y="3441699"/>
                  </a:cubicBezTo>
                  <a:cubicBezTo>
                    <a:pt x="5918200" y="3477985"/>
                    <a:pt x="5943601" y="3523342"/>
                    <a:pt x="5947229" y="3604985"/>
                  </a:cubicBezTo>
                  <a:cubicBezTo>
                    <a:pt x="5950858" y="3686628"/>
                    <a:pt x="5954485" y="3804556"/>
                    <a:pt x="5914571" y="3931556"/>
                  </a:cubicBezTo>
                  <a:cubicBezTo>
                    <a:pt x="5874657" y="4058556"/>
                    <a:pt x="5793014" y="4247242"/>
                    <a:pt x="5707743" y="4366985"/>
                  </a:cubicBezTo>
                  <a:cubicBezTo>
                    <a:pt x="5622472" y="4486728"/>
                    <a:pt x="5488214" y="4568371"/>
                    <a:pt x="5402943" y="4650014"/>
                  </a:cubicBezTo>
                  <a:cubicBezTo>
                    <a:pt x="5317672" y="4731657"/>
                    <a:pt x="5272314" y="4811485"/>
                    <a:pt x="5196114" y="4856842"/>
                  </a:cubicBezTo>
                  <a:cubicBezTo>
                    <a:pt x="5119914" y="4902199"/>
                    <a:pt x="5003800" y="4909456"/>
                    <a:pt x="4945743" y="4922156"/>
                  </a:cubicBezTo>
                  <a:cubicBezTo>
                    <a:pt x="4887686" y="4934856"/>
                    <a:pt x="4865914" y="4922156"/>
                    <a:pt x="4847771" y="4933042"/>
                  </a:cubicBezTo>
                  <a:cubicBezTo>
                    <a:pt x="4829628" y="4943928"/>
                    <a:pt x="4833257" y="4962071"/>
                    <a:pt x="4836886" y="4987471"/>
                  </a:cubicBezTo>
                  <a:cubicBezTo>
                    <a:pt x="4840515" y="5012871"/>
                    <a:pt x="4855029" y="5036456"/>
                    <a:pt x="4869543" y="5085442"/>
                  </a:cubicBezTo>
                  <a:cubicBezTo>
                    <a:pt x="4884057" y="5134428"/>
                    <a:pt x="4909457" y="5236028"/>
                    <a:pt x="4923971" y="5281385"/>
                  </a:cubicBezTo>
                  <a:cubicBezTo>
                    <a:pt x="4938485" y="5326742"/>
                    <a:pt x="4916715" y="5341257"/>
                    <a:pt x="4956629" y="5357585"/>
                  </a:cubicBezTo>
                  <a:cubicBezTo>
                    <a:pt x="4996543" y="5373913"/>
                    <a:pt x="5056414" y="5355770"/>
                    <a:pt x="5163457" y="5379356"/>
                  </a:cubicBezTo>
                  <a:cubicBezTo>
                    <a:pt x="5270500" y="5402942"/>
                    <a:pt x="5473700" y="5466442"/>
                    <a:pt x="5598886" y="5499099"/>
                  </a:cubicBezTo>
                  <a:cubicBezTo>
                    <a:pt x="5724072" y="5531756"/>
                    <a:pt x="5829300" y="5531756"/>
                    <a:pt x="5914571" y="5575299"/>
                  </a:cubicBezTo>
                  <a:cubicBezTo>
                    <a:pt x="5999842" y="5618842"/>
                    <a:pt x="6037943" y="5725885"/>
                    <a:pt x="6110514" y="5760356"/>
                  </a:cubicBezTo>
                  <a:cubicBezTo>
                    <a:pt x="6183086" y="5794828"/>
                    <a:pt x="6268357" y="5760357"/>
                    <a:pt x="6350000" y="5782128"/>
                  </a:cubicBezTo>
                  <a:cubicBezTo>
                    <a:pt x="6431643" y="5803899"/>
                    <a:pt x="6525985" y="5854699"/>
                    <a:pt x="6600371" y="5890985"/>
                  </a:cubicBezTo>
                  <a:cubicBezTo>
                    <a:pt x="6674757" y="5927271"/>
                    <a:pt x="6749143" y="5967185"/>
                    <a:pt x="6796314" y="5999842"/>
                  </a:cubicBezTo>
                  <a:cubicBezTo>
                    <a:pt x="6843485" y="6032499"/>
                    <a:pt x="6903357" y="6037942"/>
                    <a:pt x="6883400" y="6086928"/>
                  </a:cubicBezTo>
                  <a:cubicBezTo>
                    <a:pt x="6863443" y="6135914"/>
                    <a:pt x="6874328" y="6195785"/>
                    <a:pt x="6676571" y="6293756"/>
                  </a:cubicBezTo>
                  <a:cubicBezTo>
                    <a:pt x="6478814" y="6391727"/>
                    <a:pt x="6203043" y="6573156"/>
                    <a:pt x="5696857" y="6674756"/>
                  </a:cubicBezTo>
                  <a:cubicBezTo>
                    <a:pt x="5190671" y="6776356"/>
                    <a:pt x="4243614" y="6874327"/>
                    <a:pt x="3639457" y="6903356"/>
                  </a:cubicBezTo>
                  <a:cubicBezTo>
                    <a:pt x="3035300" y="6932385"/>
                    <a:pt x="2549071" y="6910614"/>
                    <a:pt x="2071914" y="6848928"/>
                  </a:cubicBezTo>
                  <a:cubicBezTo>
                    <a:pt x="1594757" y="6787242"/>
                    <a:pt x="1115785" y="6691085"/>
                    <a:pt x="776514" y="6533242"/>
                  </a:cubicBezTo>
                  <a:cubicBezTo>
                    <a:pt x="437243" y="6375399"/>
                    <a:pt x="50800" y="6041570"/>
                    <a:pt x="25400" y="5912756"/>
                  </a:cubicBezTo>
                  <a:close/>
                </a:path>
              </a:pathLst>
            </a:custGeom>
            <a:blipFill>
              <a:blip r:embed="rId11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56" name="Groupe 55"/>
          <p:cNvGrpSpPr/>
          <p:nvPr/>
        </p:nvGrpSpPr>
        <p:grpSpPr>
          <a:xfrm>
            <a:off x="0" y="0"/>
            <a:ext cx="9103360" cy="6858000"/>
            <a:chOff x="0" y="0"/>
            <a:chExt cx="9103360" cy="6858000"/>
          </a:xfrm>
        </p:grpSpPr>
        <p:sp>
          <p:nvSpPr>
            <p:cNvPr id="8" name="Forme libre 7"/>
            <p:cNvSpPr/>
            <p:nvPr/>
          </p:nvSpPr>
          <p:spPr>
            <a:xfrm>
              <a:off x="0" y="0"/>
              <a:ext cx="9103360" cy="6858000"/>
            </a:xfrm>
            <a:custGeom>
              <a:avLst/>
              <a:gdLst>
                <a:gd name="connsiteX0" fmla="*/ 139700 w 9103360"/>
                <a:gd name="connsiteY0" fmla="*/ 5082540 h 5834380"/>
                <a:gd name="connsiteX1" fmla="*/ 185420 w 9103360"/>
                <a:gd name="connsiteY1" fmla="*/ 4503420 h 5834380"/>
                <a:gd name="connsiteX2" fmla="*/ 93980 w 9103360"/>
                <a:gd name="connsiteY2" fmla="*/ 4396740 h 5834380"/>
                <a:gd name="connsiteX3" fmla="*/ 124460 w 9103360"/>
                <a:gd name="connsiteY3" fmla="*/ 4198620 h 5834380"/>
                <a:gd name="connsiteX4" fmla="*/ 78740 w 9103360"/>
                <a:gd name="connsiteY4" fmla="*/ 3832860 h 5834380"/>
                <a:gd name="connsiteX5" fmla="*/ 78740 w 9103360"/>
                <a:gd name="connsiteY5" fmla="*/ 2644140 h 5834380"/>
                <a:gd name="connsiteX6" fmla="*/ 78740 w 9103360"/>
                <a:gd name="connsiteY6" fmla="*/ 1424940 h 5834380"/>
                <a:gd name="connsiteX7" fmla="*/ 33020 w 9103360"/>
                <a:gd name="connsiteY7" fmla="*/ 1181100 h 5834380"/>
                <a:gd name="connsiteX8" fmla="*/ 48260 w 9103360"/>
                <a:gd name="connsiteY8" fmla="*/ 891540 h 5834380"/>
                <a:gd name="connsiteX9" fmla="*/ 322580 w 9103360"/>
                <a:gd name="connsiteY9" fmla="*/ 708660 h 5834380"/>
                <a:gd name="connsiteX10" fmla="*/ 734060 w 9103360"/>
                <a:gd name="connsiteY10" fmla="*/ 419100 h 5834380"/>
                <a:gd name="connsiteX11" fmla="*/ 993140 w 9103360"/>
                <a:gd name="connsiteY11" fmla="*/ 175260 h 5834380"/>
                <a:gd name="connsiteX12" fmla="*/ 1221740 w 9103360"/>
                <a:gd name="connsiteY12" fmla="*/ 114300 h 5834380"/>
                <a:gd name="connsiteX13" fmla="*/ 1358900 w 9103360"/>
                <a:gd name="connsiteY13" fmla="*/ 312420 h 5834380"/>
                <a:gd name="connsiteX14" fmla="*/ 1755140 w 9103360"/>
                <a:gd name="connsiteY14" fmla="*/ 297180 h 5834380"/>
                <a:gd name="connsiteX15" fmla="*/ 1998980 w 9103360"/>
                <a:gd name="connsiteY15" fmla="*/ 205740 h 5834380"/>
                <a:gd name="connsiteX16" fmla="*/ 2288540 w 9103360"/>
                <a:gd name="connsiteY16" fmla="*/ 236220 h 5834380"/>
                <a:gd name="connsiteX17" fmla="*/ 2456180 w 9103360"/>
                <a:gd name="connsiteY17" fmla="*/ 190500 h 5834380"/>
                <a:gd name="connsiteX18" fmla="*/ 2639060 w 9103360"/>
                <a:gd name="connsiteY18" fmla="*/ 220980 h 5834380"/>
                <a:gd name="connsiteX19" fmla="*/ 2867660 w 9103360"/>
                <a:gd name="connsiteY19" fmla="*/ 99060 h 5834380"/>
                <a:gd name="connsiteX20" fmla="*/ 3248660 w 9103360"/>
                <a:gd name="connsiteY20" fmla="*/ 175260 h 5834380"/>
                <a:gd name="connsiteX21" fmla="*/ 3568700 w 9103360"/>
                <a:gd name="connsiteY21" fmla="*/ 129540 h 5834380"/>
                <a:gd name="connsiteX22" fmla="*/ 3934460 w 9103360"/>
                <a:gd name="connsiteY22" fmla="*/ 99060 h 5834380"/>
                <a:gd name="connsiteX23" fmla="*/ 4224020 w 9103360"/>
                <a:gd name="connsiteY23" fmla="*/ 251460 h 5834380"/>
                <a:gd name="connsiteX24" fmla="*/ 4574540 w 9103360"/>
                <a:gd name="connsiteY24" fmla="*/ 175260 h 5834380"/>
                <a:gd name="connsiteX25" fmla="*/ 4803140 w 9103360"/>
                <a:gd name="connsiteY25" fmla="*/ 129540 h 5834380"/>
                <a:gd name="connsiteX26" fmla="*/ 5168900 w 9103360"/>
                <a:gd name="connsiteY26" fmla="*/ 144780 h 5834380"/>
                <a:gd name="connsiteX27" fmla="*/ 5702300 w 9103360"/>
                <a:gd name="connsiteY27" fmla="*/ 190500 h 5834380"/>
                <a:gd name="connsiteX28" fmla="*/ 6159500 w 9103360"/>
                <a:gd name="connsiteY28" fmla="*/ 236220 h 5834380"/>
                <a:gd name="connsiteX29" fmla="*/ 6875780 w 9103360"/>
                <a:gd name="connsiteY29" fmla="*/ 236220 h 5834380"/>
                <a:gd name="connsiteX30" fmla="*/ 7012940 w 9103360"/>
                <a:gd name="connsiteY30" fmla="*/ 205740 h 5834380"/>
                <a:gd name="connsiteX31" fmla="*/ 7348220 w 9103360"/>
                <a:gd name="connsiteY31" fmla="*/ 205740 h 5834380"/>
                <a:gd name="connsiteX32" fmla="*/ 7988300 w 9103360"/>
                <a:gd name="connsiteY32" fmla="*/ 38100 h 5834380"/>
                <a:gd name="connsiteX33" fmla="*/ 8216900 w 9103360"/>
                <a:gd name="connsiteY33" fmla="*/ 53340 h 5834380"/>
                <a:gd name="connsiteX34" fmla="*/ 8308340 w 9103360"/>
                <a:gd name="connsiteY34" fmla="*/ 358140 h 5834380"/>
                <a:gd name="connsiteX35" fmla="*/ 8445500 w 9103360"/>
                <a:gd name="connsiteY35" fmla="*/ 373380 h 5834380"/>
                <a:gd name="connsiteX36" fmla="*/ 8415020 w 9103360"/>
                <a:gd name="connsiteY36" fmla="*/ 434340 h 5834380"/>
                <a:gd name="connsiteX37" fmla="*/ 8536940 w 9103360"/>
                <a:gd name="connsiteY37" fmla="*/ 480060 h 5834380"/>
                <a:gd name="connsiteX38" fmla="*/ 8719820 w 9103360"/>
                <a:gd name="connsiteY38" fmla="*/ 662940 h 5834380"/>
                <a:gd name="connsiteX39" fmla="*/ 8978900 w 9103360"/>
                <a:gd name="connsiteY39" fmla="*/ 784860 h 5834380"/>
                <a:gd name="connsiteX40" fmla="*/ 8902700 w 9103360"/>
                <a:gd name="connsiteY40" fmla="*/ 1028700 h 5834380"/>
                <a:gd name="connsiteX41" fmla="*/ 8872220 w 9103360"/>
                <a:gd name="connsiteY41" fmla="*/ 1272540 h 5834380"/>
                <a:gd name="connsiteX42" fmla="*/ 9009380 w 9103360"/>
                <a:gd name="connsiteY42" fmla="*/ 1379220 h 5834380"/>
                <a:gd name="connsiteX43" fmla="*/ 8994140 w 9103360"/>
                <a:gd name="connsiteY43" fmla="*/ 1699260 h 5834380"/>
                <a:gd name="connsiteX44" fmla="*/ 8917940 w 9103360"/>
                <a:gd name="connsiteY44" fmla="*/ 2232660 h 5834380"/>
                <a:gd name="connsiteX45" fmla="*/ 8948420 w 9103360"/>
                <a:gd name="connsiteY45" fmla="*/ 2506980 h 5834380"/>
                <a:gd name="connsiteX46" fmla="*/ 8994140 w 9103360"/>
                <a:gd name="connsiteY46" fmla="*/ 2659380 h 5834380"/>
                <a:gd name="connsiteX47" fmla="*/ 9100820 w 9103360"/>
                <a:gd name="connsiteY47" fmla="*/ 2781300 h 5834380"/>
                <a:gd name="connsiteX48" fmla="*/ 9009380 w 9103360"/>
                <a:gd name="connsiteY48" fmla="*/ 3116580 h 5834380"/>
                <a:gd name="connsiteX49" fmla="*/ 9009380 w 9103360"/>
                <a:gd name="connsiteY49" fmla="*/ 3589020 h 5834380"/>
                <a:gd name="connsiteX50" fmla="*/ 8856980 w 9103360"/>
                <a:gd name="connsiteY50" fmla="*/ 3619500 h 5834380"/>
                <a:gd name="connsiteX51" fmla="*/ 8994140 w 9103360"/>
                <a:gd name="connsiteY51" fmla="*/ 3771900 h 5834380"/>
                <a:gd name="connsiteX52" fmla="*/ 8902700 w 9103360"/>
                <a:gd name="connsiteY52" fmla="*/ 4000500 h 5834380"/>
                <a:gd name="connsiteX53" fmla="*/ 8978900 w 9103360"/>
                <a:gd name="connsiteY53" fmla="*/ 4335780 h 5834380"/>
                <a:gd name="connsiteX54" fmla="*/ 8963660 w 9103360"/>
                <a:gd name="connsiteY54" fmla="*/ 4564380 h 5834380"/>
                <a:gd name="connsiteX55" fmla="*/ 8826500 w 9103360"/>
                <a:gd name="connsiteY55" fmla="*/ 4762500 h 5834380"/>
                <a:gd name="connsiteX56" fmla="*/ 8856980 w 9103360"/>
                <a:gd name="connsiteY56" fmla="*/ 4975860 h 5834380"/>
                <a:gd name="connsiteX57" fmla="*/ 9009380 w 9103360"/>
                <a:gd name="connsiteY57" fmla="*/ 4991100 h 5834380"/>
                <a:gd name="connsiteX58" fmla="*/ 9085580 w 9103360"/>
                <a:gd name="connsiteY58" fmla="*/ 5082540 h 5834380"/>
                <a:gd name="connsiteX59" fmla="*/ 8933180 w 9103360"/>
                <a:gd name="connsiteY59" fmla="*/ 5356860 h 5834380"/>
                <a:gd name="connsiteX60" fmla="*/ 8491220 w 9103360"/>
                <a:gd name="connsiteY60" fmla="*/ 5341620 h 5834380"/>
                <a:gd name="connsiteX61" fmla="*/ 7820660 w 9103360"/>
                <a:gd name="connsiteY61" fmla="*/ 5463540 h 5834380"/>
                <a:gd name="connsiteX62" fmla="*/ 7272020 w 9103360"/>
                <a:gd name="connsiteY62" fmla="*/ 5692140 h 5834380"/>
                <a:gd name="connsiteX63" fmla="*/ 6769100 w 9103360"/>
                <a:gd name="connsiteY63" fmla="*/ 5753100 h 5834380"/>
                <a:gd name="connsiteX64" fmla="*/ 6631940 w 9103360"/>
                <a:gd name="connsiteY64" fmla="*/ 5753100 h 5834380"/>
                <a:gd name="connsiteX65" fmla="*/ 6250940 w 9103360"/>
                <a:gd name="connsiteY65" fmla="*/ 5478780 h 5834380"/>
                <a:gd name="connsiteX66" fmla="*/ 6007100 w 9103360"/>
                <a:gd name="connsiteY66" fmla="*/ 5463540 h 5834380"/>
                <a:gd name="connsiteX67" fmla="*/ 5687060 w 9103360"/>
                <a:gd name="connsiteY67" fmla="*/ 5615940 h 5834380"/>
                <a:gd name="connsiteX68" fmla="*/ 5229860 w 9103360"/>
                <a:gd name="connsiteY68" fmla="*/ 5661660 h 5834380"/>
                <a:gd name="connsiteX69" fmla="*/ 4955540 w 9103360"/>
                <a:gd name="connsiteY69" fmla="*/ 5768340 h 5834380"/>
                <a:gd name="connsiteX70" fmla="*/ 4513580 w 9103360"/>
                <a:gd name="connsiteY70" fmla="*/ 5737860 h 5834380"/>
                <a:gd name="connsiteX71" fmla="*/ 3858260 w 9103360"/>
                <a:gd name="connsiteY71" fmla="*/ 5783580 h 5834380"/>
                <a:gd name="connsiteX72" fmla="*/ 3736340 w 9103360"/>
                <a:gd name="connsiteY72" fmla="*/ 5814060 h 5834380"/>
                <a:gd name="connsiteX73" fmla="*/ 3416300 w 9103360"/>
                <a:gd name="connsiteY73" fmla="*/ 5661660 h 5834380"/>
                <a:gd name="connsiteX74" fmla="*/ 3111500 w 9103360"/>
                <a:gd name="connsiteY74" fmla="*/ 5600700 h 5834380"/>
                <a:gd name="connsiteX75" fmla="*/ 2806700 w 9103360"/>
                <a:gd name="connsiteY75" fmla="*/ 5707380 h 5834380"/>
                <a:gd name="connsiteX76" fmla="*/ 2608580 w 9103360"/>
                <a:gd name="connsiteY76" fmla="*/ 5768340 h 5834380"/>
                <a:gd name="connsiteX77" fmla="*/ 2334260 w 9103360"/>
                <a:gd name="connsiteY77" fmla="*/ 5768340 h 5834380"/>
                <a:gd name="connsiteX78" fmla="*/ 2197100 w 9103360"/>
                <a:gd name="connsiteY78" fmla="*/ 5829300 h 5834380"/>
                <a:gd name="connsiteX79" fmla="*/ 2044700 w 9103360"/>
                <a:gd name="connsiteY79" fmla="*/ 5798820 h 5834380"/>
                <a:gd name="connsiteX80" fmla="*/ 1938020 w 9103360"/>
                <a:gd name="connsiteY80" fmla="*/ 5798820 h 5834380"/>
                <a:gd name="connsiteX81" fmla="*/ 1831340 w 9103360"/>
                <a:gd name="connsiteY81" fmla="*/ 5753100 h 5834380"/>
                <a:gd name="connsiteX82" fmla="*/ 1419860 w 9103360"/>
                <a:gd name="connsiteY82" fmla="*/ 5539740 h 5834380"/>
                <a:gd name="connsiteX83" fmla="*/ 916940 w 9103360"/>
                <a:gd name="connsiteY83" fmla="*/ 5372100 h 5834380"/>
                <a:gd name="connsiteX84" fmla="*/ 520700 w 9103360"/>
                <a:gd name="connsiteY84" fmla="*/ 5219700 h 5834380"/>
                <a:gd name="connsiteX85" fmla="*/ 383540 w 9103360"/>
                <a:gd name="connsiteY85" fmla="*/ 5280660 h 5834380"/>
                <a:gd name="connsiteX86" fmla="*/ 246380 w 9103360"/>
                <a:gd name="connsiteY86" fmla="*/ 5204460 h 5834380"/>
                <a:gd name="connsiteX87" fmla="*/ 139700 w 9103360"/>
                <a:gd name="connsiteY87" fmla="*/ 5082540 h 5834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</a:cxnLst>
              <a:rect l="l" t="t" r="r" b="b"/>
              <a:pathLst>
                <a:path w="9103360" h="5834380">
                  <a:moveTo>
                    <a:pt x="139700" y="5082540"/>
                  </a:moveTo>
                  <a:cubicBezTo>
                    <a:pt x="129540" y="4965700"/>
                    <a:pt x="193040" y="4617720"/>
                    <a:pt x="185420" y="4503420"/>
                  </a:cubicBezTo>
                  <a:cubicBezTo>
                    <a:pt x="177800" y="4389120"/>
                    <a:pt x="104140" y="4447540"/>
                    <a:pt x="93980" y="4396740"/>
                  </a:cubicBezTo>
                  <a:cubicBezTo>
                    <a:pt x="83820" y="4345940"/>
                    <a:pt x="127000" y="4292600"/>
                    <a:pt x="124460" y="4198620"/>
                  </a:cubicBezTo>
                  <a:cubicBezTo>
                    <a:pt x="121920" y="4104640"/>
                    <a:pt x="86360" y="4091940"/>
                    <a:pt x="78740" y="3832860"/>
                  </a:cubicBezTo>
                  <a:cubicBezTo>
                    <a:pt x="71120" y="3573780"/>
                    <a:pt x="78740" y="2644140"/>
                    <a:pt x="78740" y="2644140"/>
                  </a:cubicBezTo>
                  <a:cubicBezTo>
                    <a:pt x="78740" y="2242820"/>
                    <a:pt x="86360" y="1668780"/>
                    <a:pt x="78740" y="1424940"/>
                  </a:cubicBezTo>
                  <a:cubicBezTo>
                    <a:pt x="71120" y="1181100"/>
                    <a:pt x="38100" y="1270000"/>
                    <a:pt x="33020" y="1181100"/>
                  </a:cubicBezTo>
                  <a:cubicBezTo>
                    <a:pt x="27940" y="1092200"/>
                    <a:pt x="0" y="970280"/>
                    <a:pt x="48260" y="891540"/>
                  </a:cubicBezTo>
                  <a:cubicBezTo>
                    <a:pt x="96520" y="812800"/>
                    <a:pt x="208280" y="787400"/>
                    <a:pt x="322580" y="708660"/>
                  </a:cubicBezTo>
                  <a:cubicBezTo>
                    <a:pt x="436880" y="629920"/>
                    <a:pt x="622300" y="508000"/>
                    <a:pt x="734060" y="419100"/>
                  </a:cubicBezTo>
                  <a:cubicBezTo>
                    <a:pt x="845820" y="330200"/>
                    <a:pt x="911860" y="226060"/>
                    <a:pt x="993140" y="175260"/>
                  </a:cubicBezTo>
                  <a:cubicBezTo>
                    <a:pt x="1074420" y="124460"/>
                    <a:pt x="1160780" y="91440"/>
                    <a:pt x="1221740" y="114300"/>
                  </a:cubicBezTo>
                  <a:cubicBezTo>
                    <a:pt x="1282700" y="137160"/>
                    <a:pt x="1270000" y="281940"/>
                    <a:pt x="1358900" y="312420"/>
                  </a:cubicBezTo>
                  <a:cubicBezTo>
                    <a:pt x="1447800" y="342900"/>
                    <a:pt x="1648460" y="314960"/>
                    <a:pt x="1755140" y="297180"/>
                  </a:cubicBezTo>
                  <a:cubicBezTo>
                    <a:pt x="1861820" y="279400"/>
                    <a:pt x="1910080" y="215900"/>
                    <a:pt x="1998980" y="205740"/>
                  </a:cubicBezTo>
                  <a:cubicBezTo>
                    <a:pt x="2087880" y="195580"/>
                    <a:pt x="2212340" y="238760"/>
                    <a:pt x="2288540" y="236220"/>
                  </a:cubicBezTo>
                  <a:cubicBezTo>
                    <a:pt x="2364740" y="233680"/>
                    <a:pt x="2397760" y="193040"/>
                    <a:pt x="2456180" y="190500"/>
                  </a:cubicBezTo>
                  <a:cubicBezTo>
                    <a:pt x="2514600" y="187960"/>
                    <a:pt x="2570480" y="236220"/>
                    <a:pt x="2639060" y="220980"/>
                  </a:cubicBezTo>
                  <a:cubicBezTo>
                    <a:pt x="2707640" y="205740"/>
                    <a:pt x="2766060" y="106680"/>
                    <a:pt x="2867660" y="99060"/>
                  </a:cubicBezTo>
                  <a:cubicBezTo>
                    <a:pt x="2969260" y="91440"/>
                    <a:pt x="3131820" y="170180"/>
                    <a:pt x="3248660" y="175260"/>
                  </a:cubicBezTo>
                  <a:cubicBezTo>
                    <a:pt x="3365500" y="180340"/>
                    <a:pt x="3454400" y="142240"/>
                    <a:pt x="3568700" y="129540"/>
                  </a:cubicBezTo>
                  <a:cubicBezTo>
                    <a:pt x="3683000" y="116840"/>
                    <a:pt x="3825240" y="78740"/>
                    <a:pt x="3934460" y="99060"/>
                  </a:cubicBezTo>
                  <a:cubicBezTo>
                    <a:pt x="4043680" y="119380"/>
                    <a:pt x="4117340" y="238760"/>
                    <a:pt x="4224020" y="251460"/>
                  </a:cubicBezTo>
                  <a:cubicBezTo>
                    <a:pt x="4330700" y="264160"/>
                    <a:pt x="4478020" y="195580"/>
                    <a:pt x="4574540" y="175260"/>
                  </a:cubicBezTo>
                  <a:cubicBezTo>
                    <a:pt x="4671060" y="154940"/>
                    <a:pt x="4704080" y="134620"/>
                    <a:pt x="4803140" y="129540"/>
                  </a:cubicBezTo>
                  <a:cubicBezTo>
                    <a:pt x="4902200" y="124460"/>
                    <a:pt x="5019040" y="134620"/>
                    <a:pt x="5168900" y="144780"/>
                  </a:cubicBezTo>
                  <a:cubicBezTo>
                    <a:pt x="5318760" y="154940"/>
                    <a:pt x="5702300" y="190500"/>
                    <a:pt x="5702300" y="190500"/>
                  </a:cubicBezTo>
                  <a:cubicBezTo>
                    <a:pt x="5867400" y="205740"/>
                    <a:pt x="5963920" y="228600"/>
                    <a:pt x="6159500" y="236220"/>
                  </a:cubicBezTo>
                  <a:cubicBezTo>
                    <a:pt x="6355080" y="243840"/>
                    <a:pt x="6733540" y="241300"/>
                    <a:pt x="6875780" y="236220"/>
                  </a:cubicBezTo>
                  <a:cubicBezTo>
                    <a:pt x="7018020" y="231140"/>
                    <a:pt x="6934200" y="210820"/>
                    <a:pt x="7012940" y="205740"/>
                  </a:cubicBezTo>
                  <a:cubicBezTo>
                    <a:pt x="7091680" y="200660"/>
                    <a:pt x="7185660" y="233680"/>
                    <a:pt x="7348220" y="205740"/>
                  </a:cubicBezTo>
                  <a:cubicBezTo>
                    <a:pt x="7510780" y="177800"/>
                    <a:pt x="7843520" y="63500"/>
                    <a:pt x="7988300" y="38100"/>
                  </a:cubicBezTo>
                  <a:cubicBezTo>
                    <a:pt x="8133080" y="12700"/>
                    <a:pt x="8163560" y="0"/>
                    <a:pt x="8216900" y="53340"/>
                  </a:cubicBezTo>
                  <a:cubicBezTo>
                    <a:pt x="8270240" y="106680"/>
                    <a:pt x="8270240" y="304800"/>
                    <a:pt x="8308340" y="358140"/>
                  </a:cubicBezTo>
                  <a:cubicBezTo>
                    <a:pt x="8346440" y="411480"/>
                    <a:pt x="8427720" y="360680"/>
                    <a:pt x="8445500" y="373380"/>
                  </a:cubicBezTo>
                  <a:cubicBezTo>
                    <a:pt x="8463280" y="386080"/>
                    <a:pt x="8399780" y="416560"/>
                    <a:pt x="8415020" y="434340"/>
                  </a:cubicBezTo>
                  <a:cubicBezTo>
                    <a:pt x="8430260" y="452120"/>
                    <a:pt x="8486140" y="441960"/>
                    <a:pt x="8536940" y="480060"/>
                  </a:cubicBezTo>
                  <a:cubicBezTo>
                    <a:pt x="8587740" y="518160"/>
                    <a:pt x="8646160" y="612140"/>
                    <a:pt x="8719820" y="662940"/>
                  </a:cubicBezTo>
                  <a:cubicBezTo>
                    <a:pt x="8793480" y="713740"/>
                    <a:pt x="8948420" y="723900"/>
                    <a:pt x="8978900" y="784860"/>
                  </a:cubicBezTo>
                  <a:cubicBezTo>
                    <a:pt x="9009380" y="845820"/>
                    <a:pt x="8920480" y="947420"/>
                    <a:pt x="8902700" y="1028700"/>
                  </a:cubicBezTo>
                  <a:cubicBezTo>
                    <a:pt x="8884920" y="1109980"/>
                    <a:pt x="8854440" y="1214120"/>
                    <a:pt x="8872220" y="1272540"/>
                  </a:cubicBezTo>
                  <a:cubicBezTo>
                    <a:pt x="8890000" y="1330960"/>
                    <a:pt x="8989060" y="1308100"/>
                    <a:pt x="9009380" y="1379220"/>
                  </a:cubicBezTo>
                  <a:cubicBezTo>
                    <a:pt x="9029700" y="1450340"/>
                    <a:pt x="9009380" y="1557020"/>
                    <a:pt x="8994140" y="1699260"/>
                  </a:cubicBezTo>
                  <a:cubicBezTo>
                    <a:pt x="8978900" y="1841500"/>
                    <a:pt x="8925560" y="2098040"/>
                    <a:pt x="8917940" y="2232660"/>
                  </a:cubicBezTo>
                  <a:cubicBezTo>
                    <a:pt x="8910320" y="2367280"/>
                    <a:pt x="8935720" y="2435860"/>
                    <a:pt x="8948420" y="2506980"/>
                  </a:cubicBezTo>
                  <a:cubicBezTo>
                    <a:pt x="8961120" y="2578100"/>
                    <a:pt x="8968740" y="2613660"/>
                    <a:pt x="8994140" y="2659380"/>
                  </a:cubicBezTo>
                  <a:cubicBezTo>
                    <a:pt x="9019540" y="2705100"/>
                    <a:pt x="9098280" y="2705100"/>
                    <a:pt x="9100820" y="2781300"/>
                  </a:cubicBezTo>
                  <a:cubicBezTo>
                    <a:pt x="9103360" y="2857500"/>
                    <a:pt x="9024620" y="2981960"/>
                    <a:pt x="9009380" y="3116580"/>
                  </a:cubicBezTo>
                  <a:cubicBezTo>
                    <a:pt x="8994140" y="3251200"/>
                    <a:pt x="9034780" y="3505200"/>
                    <a:pt x="9009380" y="3589020"/>
                  </a:cubicBezTo>
                  <a:cubicBezTo>
                    <a:pt x="8983980" y="3672840"/>
                    <a:pt x="8859520" y="3589020"/>
                    <a:pt x="8856980" y="3619500"/>
                  </a:cubicBezTo>
                  <a:cubicBezTo>
                    <a:pt x="8854440" y="3649980"/>
                    <a:pt x="8986520" y="3708400"/>
                    <a:pt x="8994140" y="3771900"/>
                  </a:cubicBezTo>
                  <a:cubicBezTo>
                    <a:pt x="9001760" y="3835400"/>
                    <a:pt x="8905240" y="3906520"/>
                    <a:pt x="8902700" y="4000500"/>
                  </a:cubicBezTo>
                  <a:cubicBezTo>
                    <a:pt x="8900160" y="4094480"/>
                    <a:pt x="8968740" y="4241800"/>
                    <a:pt x="8978900" y="4335780"/>
                  </a:cubicBezTo>
                  <a:cubicBezTo>
                    <a:pt x="8989060" y="4429760"/>
                    <a:pt x="8989060" y="4493260"/>
                    <a:pt x="8963660" y="4564380"/>
                  </a:cubicBezTo>
                  <a:cubicBezTo>
                    <a:pt x="8938260" y="4635500"/>
                    <a:pt x="8844280" y="4693920"/>
                    <a:pt x="8826500" y="4762500"/>
                  </a:cubicBezTo>
                  <a:cubicBezTo>
                    <a:pt x="8808720" y="4831080"/>
                    <a:pt x="8826500" y="4937760"/>
                    <a:pt x="8856980" y="4975860"/>
                  </a:cubicBezTo>
                  <a:cubicBezTo>
                    <a:pt x="8887460" y="5013960"/>
                    <a:pt x="8971280" y="4973320"/>
                    <a:pt x="9009380" y="4991100"/>
                  </a:cubicBezTo>
                  <a:cubicBezTo>
                    <a:pt x="9047480" y="5008880"/>
                    <a:pt x="9098280" y="5021580"/>
                    <a:pt x="9085580" y="5082540"/>
                  </a:cubicBezTo>
                  <a:cubicBezTo>
                    <a:pt x="9072880" y="5143500"/>
                    <a:pt x="9032240" y="5313680"/>
                    <a:pt x="8933180" y="5356860"/>
                  </a:cubicBezTo>
                  <a:cubicBezTo>
                    <a:pt x="8834120" y="5400040"/>
                    <a:pt x="8676640" y="5323840"/>
                    <a:pt x="8491220" y="5341620"/>
                  </a:cubicBezTo>
                  <a:cubicBezTo>
                    <a:pt x="8305800" y="5359400"/>
                    <a:pt x="8023860" y="5405120"/>
                    <a:pt x="7820660" y="5463540"/>
                  </a:cubicBezTo>
                  <a:cubicBezTo>
                    <a:pt x="7617460" y="5521960"/>
                    <a:pt x="7447280" y="5643880"/>
                    <a:pt x="7272020" y="5692140"/>
                  </a:cubicBezTo>
                  <a:cubicBezTo>
                    <a:pt x="7096760" y="5740400"/>
                    <a:pt x="6875780" y="5742940"/>
                    <a:pt x="6769100" y="5753100"/>
                  </a:cubicBezTo>
                  <a:cubicBezTo>
                    <a:pt x="6662420" y="5763260"/>
                    <a:pt x="6718300" y="5798820"/>
                    <a:pt x="6631940" y="5753100"/>
                  </a:cubicBezTo>
                  <a:cubicBezTo>
                    <a:pt x="6545580" y="5707380"/>
                    <a:pt x="6355080" y="5527040"/>
                    <a:pt x="6250940" y="5478780"/>
                  </a:cubicBezTo>
                  <a:cubicBezTo>
                    <a:pt x="6146800" y="5430520"/>
                    <a:pt x="6101080" y="5440680"/>
                    <a:pt x="6007100" y="5463540"/>
                  </a:cubicBezTo>
                  <a:cubicBezTo>
                    <a:pt x="5913120" y="5486400"/>
                    <a:pt x="5816600" y="5582920"/>
                    <a:pt x="5687060" y="5615940"/>
                  </a:cubicBezTo>
                  <a:cubicBezTo>
                    <a:pt x="5557520" y="5648960"/>
                    <a:pt x="5351780" y="5636260"/>
                    <a:pt x="5229860" y="5661660"/>
                  </a:cubicBezTo>
                  <a:cubicBezTo>
                    <a:pt x="5107940" y="5687060"/>
                    <a:pt x="5074920" y="5755640"/>
                    <a:pt x="4955540" y="5768340"/>
                  </a:cubicBezTo>
                  <a:cubicBezTo>
                    <a:pt x="4836160" y="5781040"/>
                    <a:pt x="4696460" y="5735320"/>
                    <a:pt x="4513580" y="5737860"/>
                  </a:cubicBezTo>
                  <a:cubicBezTo>
                    <a:pt x="4330700" y="5740400"/>
                    <a:pt x="3987800" y="5770880"/>
                    <a:pt x="3858260" y="5783580"/>
                  </a:cubicBezTo>
                  <a:cubicBezTo>
                    <a:pt x="3728720" y="5796280"/>
                    <a:pt x="3810000" y="5834380"/>
                    <a:pt x="3736340" y="5814060"/>
                  </a:cubicBezTo>
                  <a:cubicBezTo>
                    <a:pt x="3662680" y="5793740"/>
                    <a:pt x="3520440" y="5697220"/>
                    <a:pt x="3416300" y="5661660"/>
                  </a:cubicBezTo>
                  <a:cubicBezTo>
                    <a:pt x="3312160" y="5626100"/>
                    <a:pt x="3213100" y="5593080"/>
                    <a:pt x="3111500" y="5600700"/>
                  </a:cubicBezTo>
                  <a:cubicBezTo>
                    <a:pt x="3009900" y="5608320"/>
                    <a:pt x="2890520" y="5679440"/>
                    <a:pt x="2806700" y="5707380"/>
                  </a:cubicBezTo>
                  <a:cubicBezTo>
                    <a:pt x="2722880" y="5735320"/>
                    <a:pt x="2687320" y="5758180"/>
                    <a:pt x="2608580" y="5768340"/>
                  </a:cubicBezTo>
                  <a:cubicBezTo>
                    <a:pt x="2529840" y="5778500"/>
                    <a:pt x="2402840" y="5758180"/>
                    <a:pt x="2334260" y="5768340"/>
                  </a:cubicBezTo>
                  <a:cubicBezTo>
                    <a:pt x="2265680" y="5778500"/>
                    <a:pt x="2245360" y="5824220"/>
                    <a:pt x="2197100" y="5829300"/>
                  </a:cubicBezTo>
                  <a:cubicBezTo>
                    <a:pt x="2148840" y="5834380"/>
                    <a:pt x="2087880" y="5803900"/>
                    <a:pt x="2044700" y="5798820"/>
                  </a:cubicBezTo>
                  <a:cubicBezTo>
                    <a:pt x="2001520" y="5793740"/>
                    <a:pt x="1973580" y="5806440"/>
                    <a:pt x="1938020" y="5798820"/>
                  </a:cubicBezTo>
                  <a:cubicBezTo>
                    <a:pt x="1902460" y="5791200"/>
                    <a:pt x="1917700" y="5796280"/>
                    <a:pt x="1831340" y="5753100"/>
                  </a:cubicBezTo>
                  <a:cubicBezTo>
                    <a:pt x="1744980" y="5709920"/>
                    <a:pt x="1572260" y="5603240"/>
                    <a:pt x="1419860" y="5539740"/>
                  </a:cubicBezTo>
                  <a:cubicBezTo>
                    <a:pt x="1267460" y="5476240"/>
                    <a:pt x="1066800" y="5425440"/>
                    <a:pt x="916940" y="5372100"/>
                  </a:cubicBezTo>
                  <a:cubicBezTo>
                    <a:pt x="767080" y="5318760"/>
                    <a:pt x="609600" y="5234940"/>
                    <a:pt x="520700" y="5219700"/>
                  </a:cubicBezTo>
                  <a:cubicBezTo>
                    <a:pt x="431800" y="5204460"/>
                    <a:pt x="429260" y="5283200"/>
                    <a:pt x="383540" y="5280660"/>
                  </a:cubicBezTo>
                  <a:cubicBezTo>
                    <a:pt x="337820" y="5278120"/>
                    <a:pt x="287020" y="5232400"/>
                    <a:pt x="246380" y="5204460"/>
                  </a:cubicBezTo>
                  <a:cubicBezTo>
                    <a:pt x="205740" y="5176520"/>
                    <a:pt x="149860" y="5199380"/>
                    <a:pt x="139700" y="5082540"/>
                  </a:cubicBezTo>
                  <a:close/>
                </a:path>
              </a:pathLst>
            </a:custGeom>
            <a:blipFill>
              <a:blip r:embed="rId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51" name="Rectangle 50"/>
            <p:cNvSpPr/>
            <p:nvPr/>
          </p:nvSpPr>
          <p:spPr>
            <a:xfrm>
              <a:off x="5357818" y="2500306"/>
              <a:ext cx="3143256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2400" dirty="0" smtClean="0"/>
                <a:t>Je me souviens du ciel</a:t>
              </a:r>
              <a:br>
                <a:rPr lang="fr-FR" sz="2400" dirty="0" smtClean="0"/>
              </a:br>
              <a:r>
                <a:rPr lang="fr-FR" sz="2400" dirty="0" smtClean="0"/>
                <a:t>Je me souviens de l'eau</a:t>
              </a:r>
              <a:br>
                <a:rPr lang="fr-FR" sz="2400" dirty="0" smtClean="0"/>
              </a:br>
              <a:r>
                <a:rPr lang="fr-FR" sz="2400" dirty="0" smtClean="0"/>
                <a:t>D'une robe en dentelle</a:t>
              </a:r>
              <a:br>
                <a:rPr lang="fr-FR" sz="2400" dirty="0" smtClean="0"/>
              </a:br>
              <a:r>
                <a:rPr lang="fr-FR" sz="2400" dirty="0" smtClean="0"/>
                <a:t>Déchirée dans le dos</a:t>
              </a:r>
              <a:endParaRPr lang="fr-FR" sz="2400" dirty="0"/>
            </a:p>
          </p:txBody>
        </p:sp>
        <p:sp>
          <p:nvSpPr>
            <p:cNvPr id="53" name="Forme libre 52"/>
            <p:cNvSpPr/>
            <p:nvPr/>
          </p:nvSpPr>
          <p:spPr>
            <a:xfrm>
              <a:off x="2000232" y="500042"/>
              <a:ext cx="2620644" cy="2860990"/>
            </a:xfrm>
            <a:custGeom>
              <a:avLst/>
              <a:gdLst>
                <a:gd name="connsiteX0" fmla="*/ 5080 w 6245860"/>
                <a:gd name="connsiteY0" fmla="*/ 5367020 h 6771640"/>
                <a:gd name="connsiteX1" fmla="*/ 127000 w 6245860"/>
                <a:gd name="connsiteY1" fmla="*/ 5214620 h 6771640"/>
                <a:gd name="connsiteX2" fmla="*/ 553720 w 6245860"/>
                <a:gd name="connsiteY2" fmla="*/ 5123180 h 6771640"/>
                <a:gd name="connsiteX3" fmla="*/ 1391920 w 6245860"/>
                <a:gd name="connsiteY3" fmla="*/ 4894580 h 6771640"/>
                <a:gd name="connsiteX4" fmla="*/ 1559560 w 6245860"/>
                <a:gd name="connsiteY4" fmla="*/ 4787900 h 6771640"/>
                <a:gd name="connsiteX5" fmla="*/ 1605280 w 6245860"/>
                <a:gd name="connsiteY5" fmla="*/ 4711700 h 6771640"/>
                <a:gd name="connsiteX6" fmla="*/ 1513840 w 6245860"/>
                <a:gd name="connsiteY6" fmla="*/ 4620260 h 6771640"/>
                <a:gd name="connsiteX7" fmla="*/ 1529080 w 6245860"/>
                <a:gd name="connsiteY7" fmla="*/ 4239260 h 6771640"/>
                <a:gd name="connsiteX8" fmla="*/ 1513840 w 6245860"/>
                <a:gd name="connsiteY8" fmla="*/ 4102100 h 6771640"/>
                <a:gd name="connsiteX9" fmla="*/ 1605280 w 6245860"/>
                <a:gd name="connsiteY9" fmla="*/ 3964940 h 6771640"/>
                <a:gd name="connsiteX10" fmla="*/ 1605280 w 6245860"/>
                <a:gd name="connsiteY10" fmla="*/ 3797300 h 6771640"/>
                <a:gd name="connsiteX11" fmla="*/ 1300480 w 6245860"/>
                <a:gd name="connsiteY11" fmla="*/ 3705860 h 6771640"/>
                <a:gd name="connsiteX12" fmla="*/ 1117600 w 6245860"/>
                <a:gd name="connsiteY12" fmla="*/ 3522980 h 6771640"/>
                <a:gd name="connsiteX13" fmla="*/ 995680 w 6245860"/>
                <a:gd name="connsiteY13" fmla="*/ 3431540 h 6771640"/>
                <a:gd name="connsiteX14" fmla="*/ 873760 w 6245860"/>
                <a:gd name="connsiteY14" fmla="*/ 3324860 h 6771640"/>
                <a:gd name="connsiteX15" fmla="*/ 751840 w 6245860"/>
                <a:gd name="connsiteY15" fmla="*/ 3233420 h 6771640"/>
                <a:gd name="connsiteX16" fmla="*/ 812800 w 6245860"/>
                <a:gd name="connsiteY16" fmla="*/ 2913380 h 6771640"/>
                <a:gd name="connsiteX17" fmla="*/ 904240 w 6245860"/>
                <a:gd name="connsiteY17" fmla="*/ 2501900 h 6771640"/>
                <a:gd name="connsiteX18" fmla="*/ 828040 w 6245860"/>
                <a:gd name="connsiteY18" fmla="*/ 2349500 h 6771640"/>
                <a:gd name="connsiteX19" fmla="*/ 934720 w 6245860"/>
                <a:gd name="connsiteY19" fmla="*/ 2166620 h 6771640"/>
                <a:gd name="connsiteX20" fmla="*/ 828040 w 6245860"/>
                <a:gd name="connsiteY20" fmla="*/ 2075180 h 6771640"/>
                <a:gd name="connsiteX21" fmla="*/ 782320 w 6245860"/>
                <a:gd name="connsiteY21" fmla="*/ 1800860 h 6771640"/>
                <a:gd name="connsiteX22" fmla="*/ 690880 w 6245860"/>
                <a:gd name="connsiteY22" fmla="*/ 1678940 h 6771640"/>
                <a:gd name="connsiteX23" fmla="*/ 1010920 w 6245860"/>
                <a:gd name="connsiteY23" fmla="*/ 1099820 h 6771640"/>
                <a:gd name="connsiteX24" fmla="*/ 1300480 w 6245860"/>
                <a:gd name="connsiteY24" fmla="*/ 947420 h 6771640"/>
                <a:gd name="connsiteX25" fmla="*/ 1529080 w 6245860"/>
                <a:gd name="connsiteY25" fmla="*/ 520700 h 6771640"/>
                <a:gd name="connsiteX26" fmla="*/ 2138680 w 6245860"/>
                <a:gd name="connsiteY26" fmla="*/ 231140 h 6771640"/>
                <a:gd name="connsiteX27" fmla="*/ 2367280 w 6245860"/>
                <a:gd name="connsiteY27" fmla="*/ 292100 h 6771640"/>
                <a:gd name="connsiteX28" fmla="*/ 2428240 w 6245860"/>
                <a:gd name="connsiteY28" fmla="*/ 124460 h 6771640"/>
                <a:gd name="connsiteX29" fmla="*/ 2687320 w 6245860"/>
                <a:gd name="connsiteY29" fmla="*/ 2540 h 6771640"/>
                <a:gd name="connsiteX30" fmla="*/ 3418840 w 6245860"/>
                <a:gd name="connsiteY30" fmla="*/ 109220 h 6771640"/>
                <a:gd name="connsiteX31" fmla="*/ 3571240 w 6245860"/>
                <a:gd name="connsiteY31" fmla="*/ 261620 h 6771640"/>
                <a:gd name="connsiteX32" fmla="*/ 3784600 w 6245860"/>
                <a:gd name="connsiteY32" fmla="*/ 246380 h 6771640"/>
                <a:gd name="connsiteX33" fmla="*/ 4287520 w 6245860"/>
                <a:gd name="connsiteY33" fmla="*/ 520700 h 6771640"/>
                <a:gd name="connsiteX34" fmla="*/ 4546600 w 6245860"/>
                <a:gd name="connsiteY34" fmla="*/ 993140 h 6771640"/>
                <a:gd name="connsiteX35" fmla="*/ 4714240 w 6245860"/>
                <a:gd name="connsiteY35" fmla="*/ 1099820 h 6771640"/>
                <a:gd name="connsiteX36" fmla="*/ 4836160 w 6245860"/>
                <a:gd name="connsiteY36" fmla="*/ 1480820 h 6771640"/>
                <a:gd name="connsiteX37" fmla="*/ 4881880 w 6245860"/>
                <a:gd name="connsiteY37" fmla="*/ 1739900 h 6771640"/>
                <a:gd name="connsiteX38" fmla="*/ 4912360 w 6245860"/>
                <a:gd name="connsiteY38" fmla="*/ 1938020 h 6771640"/>
                <a:gd name="connsiteX39" fmla="*/ 5156200 w 6245860"/>
                <a:gd name="connsiteY39" fmla="*/ 2014220 h 6771640"/>
                <a:gd name="connsiteX40" fmla="*/ 4973320 w 6245860"/>
                <a:gd name="connsiteY40" fmla="*/ 2105660 h 6771640"/>
                <a:gd name="connsiteX41" fmla="*/ 4988560 w 6245860"/>
                <a:gd name="connsiteY41" fmla="*/ 2242820 h 6771640"/>
                <a:gd name="connsiteX42" fmla="*/ 5003800 w 6245860"/>
                <a:gd name="connsiteY42" fmla="*/ 2303780 h 6771640"/>
                <a:gd name="connsiteX43" fmla="*/ 5049520 w 6245860"/>
                <a:gd name="connsiteY43" fmla="*/ 2410460 h 6771640"/>
                <a:gd name="connsiteX44" fmla="*/ 5232400 w 6245860"/>
                <a:gd name="connsiteY44" fmla="*/ 2425700 h 6771640"/>
                <a:gd name="connsiteX45" fmla="*/ 5080000 w 6245860"/>
                <a:gd name="connsiteY45" fmla="*/ 2593340 h 6771640"/>
                <a:gd name="connsiteX46" fmla="*/ 5110480 w 6245860"/>
                <a:gd name="connsiteY46" fmla="*/ 2760980 h 6771640"/>
                <a:gd name="connsiteX47" fmla="*/ 5049520 w 6245860"/>
                <a:gd name="connsiteY47" fmla="*/ 2852420 h 6771640"/>
                <a:gd name="connsiteX48" fmla="*/ 4942840 w 6245860"/>
                <a:gd name="connsiteY48" fmla="*/ 3081020 h 6771640"/>
                <a:gd name="connsiteX49" fmla="*/ 4790440 w 6245860"/>
                <a:gd name="connsiteY49" fmla="*/ 3385820 h 6771640"/>
                <a:gd name="connsiteX50" fmla="*/ 4866640 w 6245860"/>
                <a:gd name="connsiteY50" fmla="*/ 3507740 h 6771640"/>
                <a:gd name="connsiteX51" fmla="*/ 5003800 w 6245860"/>
                <a:gd name="connsiteY51" fmla="*/ 3614420 h 6771640"/>
                <a:gd name="connsiteX52" fmla="*/ 5034280 w 6245860"/>
                <a:gd name="connsiteY52" fmla="*/ 3675380 h 6771640"/>
                <a:gd name="connsiteX53" fmla="*/ 4897120 w 6245860"/>
                <a:gd name="connsiteY53" fmla="*/ 3858260 h 6771640"/>
                <a:gd name="connsiteX54" fmla="*/ 4881880 w 6245860"/>
                <a:gd name="connsiteY54" fmla="*/ 4041140 h 6771640"/>
                <a:gd name="connsiteX55" fmla="*/ 4927600 w 6245860"/>
                <a:gd name="connsiteY55" fmla="*/ 4132580 h 6771640"/>
                <a:gd name="connsiteX56" fmla="*/ 4836160 w 6245860"/>
                <a:gd name="connsiteY56" fmla="*/ 4361180 h 6771640"/>
                <a:gd name="connsiteX57" fmla="*/ 4881880 w 6245860"/>
                <a:gd name="connsiteY57" fmla="*/ 4528820 h 6771640"/>
                <a:gd name="connsiteX58" fmla="*/ 5019040 w 6245860"/>
                <a:gd name="connsiteY58" fmla="*/ 4696460 h 6771640"/>
                <a:gd name="connsiteX59" fmla="*/ 5201920 w 6245860"/>
                <a:gd name="connsiteY59" fmla="*/ 4757420 h 6771640"/>
                <a:gd name="connsiteX60" fmla="*/ 5781040 w 6245860"/>
                <a:gd name="connsiteY60" fmla="*/ 4940300 h 6771640"/>
                <a:gd name="connsiteX61" fmla="*/ 6162040 w 6245860"/>
                <a:gd name="connsiteY61" fmla="*/ 5016500 h 6771640"/>
                <a:gd name="connsiteX62" fmla="*/ 6162040 w 6245860"/>
                <a:gd name="connsiteY62" fmla="*/ 5046980 h 6771640"/>
                <a:gd name="connsiteX63" fmla="*/ 6177280 w 6245860"/>
                <a:gd name="connsiteY63" fmla="*/ 5245100 h 6771640"/>
                <a:gd name="connsiteX64" fmla="*/ 5872480 w 6245860"/>
                <a:gd name="connsiteY64" fmla="*/ 6098540 h 6771640"/>
                <a:gd name="connsiteX65" fmla="*/ 3937000 w 6245860"/>
                <a:gd name="connsiteY65" fmla="*/ 6555740 h 6771640"/>
                <a:gd name="connsiteX66" fmla="*/ 2534920 w 6245860"/>
                <a:gd name="connsiteY66" fmla="*/ 6647180 h 6771640"/>
                <a:gd name="connsiteX67" fmla="*/ 1163320 w 6245860"/>
                <a:gd name="connsiteY67" fmla="*/ 6631940 h 6771640"/>
                <a:gd name="connsiteX68" fmla="*/ 264160 w 6245860"/>
                <a:gd name="connsiteY68" fmla="*/ 5808980 h 6771640"/>
                <a:gd name="connsiteX69" fmla="*/ 96520 w 6245860"/>
                <a:gd name="connsiteY69" fmla="*/ 5565140 h 6771640"/>
                <a:gd name="connsiteX70" fmla="*/ 5080 w 6245860"/>
                <a:gd name="connsiteY70" fmla="*/ 5367020 h 6771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6245860" h="6771640">
                  <a:moveTo>
                    <a:pt x="5080" y="5367020"/>
                  </a:moveTo>
                  <a:cubicBezTo>
                    <a:pt x="10160" y="5308600"/>
                    <a:pt x="35560" y="5255260"/>
                    <a:pt x="127000" y="5214620"/>
                  </a:cubicBezTo>
                  <a:cubicBezTo>
                    <a:pt x="218440" y="5173980"/>
                    <a:pt x="342900" y="5176520"/>
                    <a:pt x="553720" y="5123180"/>
                  </a:cubicBezTo>
                  <a:cubicBezTo>
                    <a:pt x="764540" y="5069840"/>
                    <a:pt x="1224280" y="4950460"/>
                    <a:pt x="1391920" y="4894580"/>
                  </a:cubicBezTo>
                  <a:cubicBezTo>
                    <a:pt x="1559560" y="4838700"/>
                    <a:pt x="1524000" y="4818380"/>
                    <a:pt x="1559560" y="4787900"/>
                  </a:cubicBezTo>
                  <a:cubicBezTo>
                    <a:pt x="1595120" y="4757420"/>
                    <a:pt x="1612900" y="4739640"/>
                    <a:pt x="1605280" y="4711700"/>
                  </a:cubicBezTo>
                  <a:cubicBezTo>
                    <a:pt x="1597660" y="4683760"/>
                    <a:pt x="1526540" y="4699000"/>
                    <a:pt x="1513840" y="4620260"/>
                  </a:cubicBezTo>
                  <a:cubicBezTo>
                    <a:pt x="1501140" y="4541520"/>
                    <a:pt x="1529080" y="4325620"/>
                    <a:pt x="1529080" y="4239260"/>
                  </a:cubicBezTo>
                  <a:cubicBezTo>
                    <a:pt x="1529080" y="4152900"/>
                    <a:pt x="1501140" y="4147820"/>
                    <a:pt x="1513840" y="4102100"/>
                  </a:cubicBezTo>
                  <a:cubicBezTo>
                    <a:pt x="1526540" y="4056380"/>
                    <a:pt x="1590040" y="4015740"/>
                    <a:pt x="1605280" y="3964940"/>
                  </a:cubicBezTo>
                  <a:cubicBezTo>
                    <a:pt x="1620520" y="3914140"/>
                    <a:pt x="1656080" y="3840480"/>
                    <a:pt x="1605280" y="3797300"/>
                  </a:cubicBezTo>
                  <a:cubicBezTo>
                    <a:pt x="1554480" y="3754120"/>
                    <a:pt x="1381760" y="3751580"/>
                    <a:pt x="1300480" y="3705860"/>
                  </a:cubicBezTo>
                  <a:cubicBezTo>
                    <a:pt x="1219200" y="3660140"/>
                    <a:pt x="1168400" y="3568700"/>
                    <a:pt x="1117600" y="3522980"/>
                  </a:cubicBezTo>
                  <a:cubicBezTo>
                    <a:pt x="1066800" y="3477260"/>
                    <a:pt x="1036320" y="3464560"/>
                    <a:pt x="995680" y="3431540"/>
                  </a:cubicBezTo>
                  <a:cubicBezTo>
                    <a:pt x="955040" y="3398520"/>
                    <a:pt x="914400" y="3357880"/>
                    <a:pt x="873760" y="3324860"/>
                  </a:cubicBezTo>
                  <a:cubicBezTo>
                    <a:pt x="833120" y="3291840"/>
                    <a:pt x="762000" y="3302000"/>
                    <a:pt x="751840" y="3233420"/>
                  </a:cubicBezTo>
                  <a:cubicBezTo>
                    <a:pt x="741680" y="3164840"/>
                    <a:pt x="787400" y="3035300"/>
                    <a:pt x="812800" y="2913380"/>
                  </a:cubicBezTo>
                  <a:cubicBezTo>
                    <a:pt x="838200" y="2791460"/>
                    <a:pt x="901700" y="2595880"/>
                    <a:pt x="904240" y="2501900"/>
                  </a:cubicBezTo>
                  <a:cubicBezTo>
                    <a:pt x="906780" y="2407920"/>
                    <a:pt x="822960" y="2405380"/>
                    <a:pt x="828040" y="2349500"/>
                  </a:cubicBezTo>
                  <a:cubicBezTo>
                    <a:pt x="833120" y="2293620"/>
                    <a:pt x="934720" y="2212340"/>
                    <a:pt x="934720" y="2166620"/>
                  </a:cubicBezTo>
                  <a:cubicBezTo>
                    <a:pt x="934720" y="2120900"/>
                    <a:pt x="853440" y="2136140"/>
                    <a:pt x="828040" y="2075180"/>
                  </a:cubicBezTo>
                  <a:cubicBezTo>
                    <a:pt x="802640" y="2014220"/>
                    <a:pt x="805180" y="1866900"/>
                    <a:pt x="782320" y="1800860"/>
                  </a:cubicBezTo>
                  <a:cubicBezTo>
                    <a:pt x="759460" y="1734820"/>
                    <a:pt x="652780" y="1795780"/>
                    <a:pt x="690880" y="1678940"/>
                  </a:cubicBezTo>
                  <a:cubicBezTo>
                    <a:pt x="728980" y="1562100"/>
                    <a:pt x="909320" y="1221740"/>
                    <a:pt x="1010920" y="1099820"/>
                  </a:cubicBezTo>
                  <a:cubicBezTo>
                    <a:pt x="1112520" y="977900"/>
                    <a:pt x="1214120" y="1043940"/>
                    <a:pt x="1300480" y="947420"/>
                  </a:cubicBezTo>
                  <a:cubicBezTo>
                    <a:pt x="1386840" y="850900"/>
                    <a:pt x="1389380" y="640080"/>
                    <a:pt x="1529080" y="520700"/>
                  </a:cubicBezTo>
                  <a:cubicBezTo>
                    <a:pt x="1668780" y="401320"/>
                    <a:pt x="1998980" y="269240"/>
                    <a:pt x="2138680" y="231140"/>
                  </a:cubicBezTo>
                  <a:cubicBezTo>
                    <a:pt x="2278380" y="193040"/>
                    <a:pt x="2319020" y="309880"/>
                    <a:pt x="2367280" y="292100"/>
                  </a:cubicBezTo>
                  <a:cubicBezTo>
                    <a:pt x="2415540" y="274320"/>
                    <a:pt x="2374900" y="172720"/>
                    <a:pt x="2428240" y="124460"/>
                  </a:cubicBezTo>
                  <a:cubicBezTo>
                    <a:pt x="2481580" y="76200"/>
                    <a:pt x="2522220" y="5080"/>
                    <a:pt x="2687320" y="2540"/>
                  </a:cubicBezTo>
                  <a:cubicBezTo>
                    <a:pt x="2852420" y="0"/>
                    <a:pt x="3271520" y="66040"/>
                    <a:pt x="3418840" y="109220"/>
                  </a:cubicBezTo>
                  <a:cubicBezTo>
                    <a:pt x="3566160" y="152400"/>
                    <a:pt x="3510280" y="238760"/>
                    <a:pt x="3571240" y="261620"/>
                  </a:cubicBezTo>
                  <a:cubicBezTo>
                    <a:pt x="3632200" y="284480"/>
                    <a:pt x="3665220" y="203200"/>
                    <a:pt x="3784600" y="246380"/>
                  </a:cubicBezTo>
                  <a:cubicBezTo>
                    <a:pt x="3903980" y="289560"/>
                    <a:pt x="4160520" y="396240"/>
                    <a:pt x="4287520" y="520700"/>
                  </a:cubicBezTo>
                  <a:cubicBezTo>
                    <a:pt x="4414520" y="645160"/>
                    <a:pt x="4475480" y="896620"/>
                    <a:pt x="4546600" y="993140"/>
                  </a:cubicBezTo>
                  <a:cubicBezTo>
                    <a:pt x="4617720" y="1089660"/>
                    <a:pt x="4665980" y="1018540"/>
                    <a:pt x="4714240" y="1099820"/>
                  </a:cubicBezTo>
                  <a:cubicBezTo>
                    <a:pt x="4762500" y="1181100"/>
                    <a:pt x="4808220" y="1374140"/>
                    <a:pt x="4836160" y="1480820"/>
                  </a:cubicBezTo>
                  <a:cubicBezTo>
                    <a:pt x="4864100" y="1587500"/>
                    <a:pt x="4869180" y="1663700"/>
                    <a:pt x="4881880" y="1739900"/>
                  </a:cubicBezTo>
                  <a:cubicBezTo>
                    <a:pt x="4894580" y="1816100"/>
                    <a:pt x="4866640" y="1892300"/>
                    <a:pt x="4912360" y="1938020"/>
                  </a:cubicBezTo>
                  <a:cubicBezTo>
                    <a:pt x="4958080" y="1983740"/>
                    <a:pt x="5146040" y="1986280"/>
                    <a:pt x="5156200" y="2014220"/>
                  </a:cubicBezTo>
                  <a:cubicBezTo>
                    <a:pt x="5166360" y="2042160"/>
                    <a:pt x="5001260" y="2067560"/>
                    <a:pt x="4973320" y="2105660"/>
                  </a:cubicBezTo>
                  <a:cubicBezTo>
                    <a:pt x="4945380" y="2143760"/>
                    <a:pt x="4983480" y="2209800"/>
                    <a:pt x="4988560" y="2242820"/>
                  </a:cubicBezTo>
                  <a:cubicBezTo>
                    <a:pt x="4993640" y="2275840"/>
                    <a:pt x="4993640" y="2275840"/>
                    <a:pt x="5003800" y="2303780"/>
                  </a:cubicBezTo>
                  <a:cubicBezTo>
                    <a:pt x="5013960" y="2331720"/>
                    <a:pt x="5011420" y="2390140"/>
                    <a:pt x="5049520" y="2410460"/>
                  </a:cubicBezTo>
                  <a:cubicBezTo>
                    <a:pt x="5087620" y="2430780"/>
                    <a:pt x="5227320" y="2395220"/>
                    <a:pt x="5232400" y="2425700"/>
                  </a:cubicBezTo>
                  <a:cubicBezTo>
                    <a:pt x="5237480" y="2456180"/>
                    <a:pt x="5100320" y="2537460"/>
                    <a:pt x="5080000" y="2593340"/>
                  </a:cubicBezTo>
                  <a:cubicBezTo>
                    <a:pt x="5059680" y="2649220"/>
                    <a:pt x="5115560" y="2717800"/>
                    <a:pt x="5110480" y="2760980"/>
                  </a:cubicBezTo>
                  <a:cubicBezTo>
                    <a:pt x="5105400" y="2804160"/>
                    <a:pt x="5077460" y="2799080"/>
                    <a:pt x="5049520" y="2852420"/>
                  </a:cubicBezTo>
                  <a:cubicBezTo>
                    <a:pt x="5021580" y="2905760"/>
                    <a:pt x="4986020" y="2992120"/>
                    <a:pt x="4942840" y="3081020"/>
                  </a:cubicBezTo>
                  <a:cubicBezTo>
                    <a:pt x="4899660" y="3169920"/>
                    <a:pt x="4803140" y="3314700"/>
                    <a:pt x="4790440" y="3385820"/>
                  </a:cubicBezTo>
                  <a:cubicBezTo>
                    <a:pt x="4777740" y="3456940"/>
                    <a:pt x="4831080" y="3469640"/>
                    <a:pt x="4866640" y="3507740"/>
                  </a:cubicBezTo>
                  <a:cubicBezTo>
                    <a:pt x="4902200" y="3545840"/>
                    <a:pt x="4975860" y="3586480"/>
                    <a:pt x="5003800" y="3614420"/>
                  </a:cubicBezTo>
                  <a:cubicBezTo>
                    <a:pt x="5031740" y="3642360"/>
                    <a:pt x="5052060" y="3634740"/>
                    <a:pt x="5034280" y="3675380"/>
                  </a:cubicBezTo>
                  <a:cubicBezTo>
                    <a:pt x="5016500" y="3716020"/>
                    <a:pt x="4922520" y="3797300"/>
                    <a:pt x="4897120" y="3858260"/>
                  </a:cubicBezTo>
                  <a:cubicBezTo>
                    <a:pt x="4871720" y="3919220"/>
                    <a:pt x="4876800" y="3995420"/>
                    <a:pt x="4881880" y="4041140"/>
                  </a:cubicBezTo>
                  <a:cubicBezTo>
                    <a:pt x="4886960" y="4086860"/>
                    <a:pt x="4935220" y="4079240"/>
                    <a:pt x="4927600" y="4132580"/>
                  </a:cubicBezTo>
                  <a:cubicBezTo>
                    <a:pt x="4919980" y="4185920"/>
                    <a:pt x="4843780" y="4295140"/>
                    <a:pt x="4836160" y="4361180"/>
                  </a:cubicBezTo>
                  <a:cubicBezTo>
                    <a:pt x="4828540" y="4427220"/>
                    <a:pt x="4851400" y="4472940"/>
                    <a:pt x="4881880" y="4528820"/>
                  </a:cubicBezTo>
                  <a:cubicBezTo>
                    <a:pt x="4912360" y="4584700"/>
                    <a:pt x="4965700" y="4658360"/>
                    <a:pt x="5019040" y="4696460"/>
                  </a:cubicBezTo>
                  <a:cubicBezTo>
                    <a:pt x="5072380" y="4734560"/>
                    <a:pt x="5201920" y="4757420"/>
                    <a:pt x="5201920" y="4757420"/>
                  </a:cubicBezTo>
                  <a:cubicBezTo>
                    <a:pt x="5328920" y="4798060"/>
                    <a:pt x="5621020" y="4897120"/>
                    <a:pt x="5781040" y="4940300"/>
                  </a:cubicBezTo>
                  <a:cubicBezTo>
                    <a:pt x="5941060" y="4983480"/>
                    <a:pt x="6098540" y="4998720"/>
                    <a:pt x="6162040" y="5016500"/>
                  </a:cubicBezTo>
                  <a:cubicBezTo>
                    <a:pt x="6225540" y="5034280"/>
                    <a:pt x="6159500" y="5008880"/>
                    <a:pt x="6162040" y="5046980"/>
                  </a:cubicBezTo>
                  <a:cubicBezTo>
                    <a:pt x="6164580" y="5085080"/>
                    <a:pt x="6225540" y="5069840"/>
                    <a:pt x="6177280" y="5245100"/>
                  </a:cubicBezTo>
                  <a:cubicBezTo>
                    <a:pt x="6129020" y="5420360"/>
                    <a:pt x="6245860" y="5880100"/>
                    <a:pt x="5872480" y="6098540"/>
                  </a:cubicBezTo>
                  <a:cubicBezTo>
                    <a:pt x="5499100" y="6316980"/>
                    <a:pt x="4493260" y="6464300"/>
                    <a:pt x="3937000" y="6555740"/>
                  </a:cubicBezTo>
                  <a:cubicBezTo>
                    <a:pt x="3380740" y="6647180"/>
                    <a:pt x="2997200" y="6634480"/>
                    <a:pt x="2534920" y="6647180"/>
                  </a:cubicBezTo>
                  <a:cubicBezTo>
                    <a:pt x="2072640" y="6659880"/>
                    <a:pt x="1541780" y="6771640"/>
                    <a:pt x="1163320" y="6631940"/>
                  </a:cubicBezTo>
                  <a:cubicBezTo>
                    <a:pt x="784860" y="6492240"/>
                    <a:pt x="441960" y="5986780"/>
                    <a:pt x="264160" y="5808980"/>
                  </a:cubicBezTo>
                  <a:cubicBezTo>
                    <a:pt x="86360" y="5631180"/>
                    <a:pt x="142240" y="5636260"/>
                    <a:pt x="96520" y="5565140"/>
                  </a:cubicBezTo>
                  <a:cubicBezTo>
                    <a:pt x="50800" y="5494020"/>
                    <a:pt x="0" y="5425440"/>
                    <a:pt x="5080" y="5367020"/>
                  </a:cubicBezTo>
                  <a:close/>
                </a:path>
              </a:pathLst>
            </a:custGeom>
            <a:blipFill>
              <a:blip r:embed="rId1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5" name="Forme libre 54"/>
            <p:cNvSpPr/>
            <p:nvPr/>
          </p:nvSpPr>
          <p:spPr>
            <a:xfrm flipH="1">
              <a:off x="285720" y="1500174"/>
              <a:ext cx="2786082" cy="4461790"/>
            </a:xfrm>
            <a:custGeom>
              <a:avLst/>
              <a:gdLst>
                <a:gd name="connsiteX0" fmla="*/ 1112157 w 3929742"/>
                <a:gd name="connsiteY0" fmla="*/ 6850743 h 6872515"/>
                <a:gd name="connsiteX1" fmla="*/ 165100 w 3929742"/>
                <a:gd name="connsiteY1" fmla="*/ 6850743 h 6872515"/>
                <a:gd name="connsiteX2" fmla="*/ 121557 w 3929742"/>
                <a:gd name="connsiteY2" fmla="*/ 6850743 h 6872515"/>
                <a:gd name="connsiteX3" fmla="*/ 78014 w 3929742"/>
                <a:gd name="connsiteY3" fmla="*/ 6720114 h 6872515"/>
                <a:gd name="connsiteX4" fmla="*/ 45357 w 3929742"/>
                <a:gd name="connsiteY4" fmla="*/ 6589486 h 6872515"/>
                <a:gd name="connsiteX5" fmla="*/ 99785 w 3929742"/>
                <a:gd name="connsiteY5" fmla="*/ 6393543 h 6872515"/>
                <a:gd name="connsiteX6" fmla="*/ 295728 w 3929742"/>
                <a:gd name="connsiteY6" fmla="*/ 5881914 h 6872515"/>
                <a:gd name="connsiteX7" fmla="*/ 459014 w 3929742"/>
                <a:gd name="connsiteY7" fmla="*/ 5392057 h 6872515"/>
                <a:gd name="connsiteX8" fmla="*/ 535214 w 3929742"/>
                <a:gd name="connsiteY8" fmla="*/ 5196114 h 6872515"/>
                <a:gd name="connsiteX9" fmla="*/ 524328 w 3929742"/>
                <a:gd name="connsiteY9" fmla="*/ 5141686 h 6872515"/>
                <a:gd name="connsiteX10" fmla="*/ 546100 w 3929742"/>
                <a:gd name="connsiteY10" fmla="*/ 4956628 h 6872515"/>
                <a:gd name="connsiteX11" fmla="*/ 535214 w 3929742"/>
                <a:gd name="connsiteY11" fmla="*/ 4847771 h 6872515"/>
                <a:gd name="connsiteX12" fmla="*/ 611414 w 3929742"/>
                <a:gd name="connsiteY12" fmla="*/ 4706257 h 6872515"/>
                <a:gd name="connsiteX13" fmla="*/ 611414 w 3929742"/>
                <a:gd name="connsiteY13" fmla="*/ 4586514 h 6872515"/>
                <a:gd name="connsiteX14" fmla="*/ 654957 w 3929742"/>
                <a:gd name="connsiteY14" fmla="*/ 4499428 h 6872515"/>
                <a:gd name="connsiteX15" fmla="*/ 654957 w 3929742"/>
                <a:gd name="connsiteY15" fmla="*/ 4412343 h 6872515"/>
                <a:gd name="connsiteX16" fmla="*/ 676728 w 3929742"/>
                <a:gd name="connsiteY16" fmla="*/ 4259943 h 6872515"/>
                <a:gd name="connsiteX17" fmla="*/ 589643 w 3929742"/>
                <a:gd name="connsiteY17" fmla="*/ 4183743 h 6872515"/>
                <a:gd name="connsiteX18" fmla="*/ 556985 w 3929742"/>
                <a:gd name="connsiteY18" fmla="*/ 4118428 h 6872515"/>
                <a:gd name="connsiteX19" fmla="*/ 611414 w 3929742"/>
                <a:gd name="connsiteY19" fmla="*/ 4020457 h 6872515"/>
                <a:gd name="connsiteX20" fmla="*/ 763814 w 3929742"/>
                <a:gd name="connsiteY20" fmla="*/ 3987800 h 6872515"/>
                <a:gd name="connsiteX21" fmla="*/ 796471 w 3929742"/>
                <a:gd name="connsiteY21" fmla="*/ 3933371 h 6872515"/>
                <a:gd name="connsiteX22" fmla="*/ 872671 w 3929742"/>
                <a:gd name="connsiteY22" fmla="*/ 3617686 h 6872515"/>
                <a:gd name="connsiteX23" fmla="*/ 992414 w 3929742"/>
                <a:gd name="connsiteY23" fmla="*/ 3258457 h 6872515"/>
                <a:gd name="connsiteX24" fmla="*/ 1101271 w 3929742"/>
                <a:gd name="connsiteY24" fmla="*/ 2855686 h 6872515"/>
                <a:gd name="connsiteX25" fmla="*/ 1242785 w 3929742"/>
                <a:gd name="connsiteY25" fmla="*/ 2605314 h 6872515"/>
                <a:gd name="connsiteX26" fmla="*/ 1373414 w 3929742"/>
                <a:gd name="connsiteY26" fmla="*/ 2256971 h 6872515"/>
                <a:gd name="connsiteX27" fmla="*/ 1406071 w 3929742"/>
                <a:gd name="connsiteY27" fmla="*/ 2039257 h 6872515"/>
                <a:gd name="connsiteX28" fmla="*/ 1406071 w 3929742"/>
                <a:gd name="connsiteY28" fmla="*/ 1854200 h 6872515"/>
                <a:gd name="connsiteX29" fmla="*/ 1493157 w 3929742"/>
                <a:gd name="connsiteY29" fmla="*/ 1625600 h 6872515"/>
                <a:gd name="connsiteX30" fmla="*/ 1602014 w 3929742"/>
                <a:gd name="connsiteY30" fmla="*/ 1549400 h 6872515"/>
                <a:gd name="connsiteX31" fmla="*/ 1656443 w 3929742"/>
                <a:gd name="connsiteY31" fmla="*/ 1560286 h 6872515"/>
                <a:gd name="connsiteX32" fmla="*/ 1928585 w 3929742"/>
                <a:gd name="connsiteY32" fmla="*/ 1505857 h 6872515"/>
                <a:gd name="connsiteX33" fmla="*/ 2059214 w 3929742"/>
                <a:gd name="connsiteY33" fmla="*/ 1451428 h 6872515"/>
                <a:gd name="connsiteX34" fmla="*/ 2135414 w 3929742"/>
                <a:gd name="connsiteY34" fmla="*/ 1353457 h 6872515"/>
                <a:gd name="connsiteX35" fmla="*/ 2048328 w 3929742"/>
                <a:gd name="connsiteY35" fmla="*/ 1244600 h 6872515"/>
                <a:gd name="connsiteX36" fmla="*/ 1972128 w 3929742"/>
                <a:gd name="connsiteY36" fmla="*/ 994228 h 6872515"/>
                <a:gd name="connsiteX37" fmla="*/ 1961243 w 3929742"/>
                <a:gd name="connsiteY37" fmla="*/ 787400 h 6872515"/>
                <a:gd name="connsiteX38" fmla="*/ 1917700 w 3929742"/>
                <a:gd name="connsiteY38" fmla="*/ 580571 h 6872515"/>
                <a:gd name="connsiteX39" fmla="*/ 1939471 w 3929742"/>
                <a:gd name="connsiteY39" fmla="*/ 330200 h 6872515"/>
                <a:gd name="connsiteX40" fmla="*/ 2070100 w 3929742"/>
                <a:gd name="connsiteY40" fmla="*/ 90714 h 6872515"/>
                <a:gd name="connsiteX41" fmla="*/ 2276928 w 3929742"/>
                <a:gd name="connsiteY41" fmla="*/ 25400 h 6872515"/>
                <a:gd name="connsiteX42" fmla="*/ 2516414 w 3929742"/>
                <a:gd name="connsiteY42" fmla="*/ 14514 h 6872515"/>
                <a:gd name="connsiteX43" fmla="*/ 2657928 w 3929742"/>
                <a:gd name="connsiteY43" fmla="*/ 112486 h 6872515"/>
                <a:gd name="connsiteX44" fmla="*/ 2723243 w 3929742"/>
                <a:gd name="connsiteY44" fmla="*/ 145143 h 6872515"/>
                <a:gd name="connsiteX45" fmla="*/ 2810328 w 3929742"/>
                <a:gd name="connsiteY45" fmla="*/ 297543 h 6872515"/>
                <a:gd name="connsiteX46" fmla="*/ 2853871 w 3929742"/>
                <a:gd name="connsiteY46" fmla="*/ 635000 h 6872515"/>
                <a:gd name="connsiteX47" fmla="*/ 2886528 w 3929742"/>
                <a:gd name="connsiteY47" fmla="*/ 635000 h 6872515"/>
                <a:gd name="connsiteX48" fmla="*/ 2951843 w 3929742"/>
                <a:gd name="connsiteY48" fmla="*/ 722086 h 6872515"/>
                <a:gd name="connsiteX49" fmla="*/ 2919185 w 3929742"/>
                <a:gd name="connsiteY49" fmla="*/ 939800 h 6872515"/>
                <a:gd name="connsiteX50" fmla="*/ 2853871 w 3929742"/>
                <a:gd name="connsiteY50" fmla="*/ 1016000 h 6872515"/>
                <a:gd name="connsiteX51" fmla="*/ 2799443 w 3929742"/>
                <a:gd name="connsiteY51" fmla="*/ 1037771 h 6872515"/>
                <a:gd name="connsiteX52" fmla="*/ 2799443 w 3929742"/>
                <a:gd name="connsiteY52" fmla="*/ 1179286 h 6872515"/>
                <a:gd name="connsiteX53" fmla="*/ 2853871 w 3929742"/>
                <a:gd name="connsiteY53" fmla="*/ 1299028 h 6872515"/>
                <a:gd name="connsiteX54" fmla="*/ 2940957 w 3929742"/>
                <a:gd name="connsiteY54" fmla="*/ 1407886 h 6872515"/>
                <a:gd name="connsiteX55" fmla="*/ 3223985 w 3929742"/>
                <a:gd name="connsiteY55" fmla="*/ 1516743 h 6872515"/>
                <a:gd name="connsiteX56" fmla="*/ 3419928 w 3929742"/>
                <a:gd name="connsiteY56" fmla="*/ 1560286 h 6872515"/>
                <a:gd name="connsiteX57" fmla="*/ 3615871 w 3929742"/>
                <a:gd name="connsiteY57" fmla="*/ 1723571 h 6872515"/>
                <a:gd name="connsiteX58" fmla="*/ 3659414 w 3929742"/>
                <a:gd name="connsiteY58" fmla="*/ 1723571 h 6872515"/>
                <a:gd name="connsiteX59" fmla="*/ 3681185 w 3929742"/>
                <a:gd name="connsiteY59" fmla="*/ 1897743 h 6872515"/>
                <a:gd name="connsiteX60" fmla="*/ 3670300 w 3929742"/>
                <a:gd name="connsiteY60" fmla="*/ 1984828 h 6872515"/>
                <a:gd name="connsiteX61" fmla="*/ 3746500 w 3929742"/>
                <a:gd name="connsiteY61" fmla="*/ 2126343 h 6872515"/>
                <a:gd name="connsiteX62" fmla="*/ 3779157 w 3929742"/>
                <a:gd name="connsiteY62" fmla="*/ 2365828 h 6872515"/>
                <a:gd name="connsiteX63" fmla="*/ 3844471 w 3929742"/>
                <a:gd name="connsiteY63" fmla="*/ 2605314 h 6872515"/>
                <a:gd name="connsiteX64" fmla="*/ 3898900 w 3929742"/>
                <a:gd name="connsiteY64" fmla="*/ 2833914 h 6872515"/>
                <a:gd name="connsiteX65" fmla="*/ 3920671 w 3929742"/>
                <a:gd name="connsiteY65" fmla="*/ 3345543 h 6872515"/>
                <a:gd name="connsiteX66" fmla="*/ 3920671 w 3929742"/>
                <a:gd name="connsiteY66" fmla="*/ 3683000 h 6872515"/>
                <a:gd name="connsiteX67" fmla="*/ 3866243 w 3929742"/>
                <a:gd name="connsiteY67" fmla="*/ 3770086 h 6872515"/>
                <a:gd name="connsiteX68" fmla="*/ 3790043 w 3929742"/>
                <a:gd name="connsiteY68" fmla="*/ 3878943 h 6872515"/>
                <a:gd name="connsiteX69" fmla="*/ 3572328 w 3929742"/>
                <a:gd name="connsiteY69" fmla="*/ 4074886 h 6872515"/>
                <a:gd name="connsiteX70" fmla="*/ 3441700 w 3929742"/>
                <a:gd name="connsiteY70" fmla="*/ 4238171 h 6872515"/>
                <a:gd name="connsiteX71" fmla="*/ 3278414 w 3929742"/>
                <a:gd name="connsiteY71" fmla="*/ 4423228 h 6872515"/>
                <a:gd name="connsiteX72" fmla="*/ 3191328 w 3929742"/>
                <a:gd name="connsiteY72" fmla="*/ 4510314 h 6872515"/>
                <a:gd name="connsiteX73" fmla="*/ 3071585 w 3929742"/>
                <a:gd name="connsiteY73" fmla="*/ 4706257 h 6872515"/>
                <a:gd name="connsiteX74" fmla="*/ 3038928 w 3929742"/>
                <a:gd name="connsiteY74" fmla="*/ 4597400 h 6872515"/>
                <a:gd name="connsiteX75" fmla="*/ 2984500 w 3929742"/>
                <a:gd name="connsiteY75" fmla="*/ 4662714 h 6872515"/>
                <a:gd name="connsiteX76" fmla="*/ 2962728 w 3929742"/>
                <a:gd name="connsiteY76" fmla="*/ 4804228 h 6872515"/>
                <a:gd name="connsiteX77" fmla="*/ 2940957 w 3929742"/>
                <a:gd name="connsiteY77" fmla="*/ 4782457 h 6872515"/>
                <a:gd name="connsiteX78" fmla="*/ 2864757 w 3929742"/>
                <a:gd name="connsiteY78" fmla="*/ 4934857 h 6872515"/>
                <a:gd name="connsiteX79" fmla="*/ 2875643 w 3929742"/>
                <a:gd name="connsiteY79" fmla="*/ 5119914 h 6872515"/>
                <a:gd name="connsiteX80" fmla="*/ 2766785 w 3929742"/>
                <a:gd name="connsiteY80" fmla="*/ 5196114 h 6872515"/>
                <a:gd name="connsiteX81" fmla="*/ 2766785 w 3929742"/>
                <a:gd name="connsiteY81" fmla="*/ 5294086 h 6872515"/>
                <a:gd name="connsiteX82" fmla="*/ 2690585 w 3929742"/>
                <a:gd name="connsiteY82" fmla="*/ 5359400 h 6872515"/>
                <a:gd name="connsiteX83" fmla="*/ 2701471 w 3929742"/>
                <a:gd name="connsiteY83" fmla="*/ 5522686 h 6872515"/>
                <a:gd name="connsiteX84" fmla="*/ 2614385 w 3929742"/>
                <a:gd name="connsiteY84" fmla="*/ 5598886 h 6872515"/>
                <a:gd name="connsiteX85" fmla="*/ 2581728 w 3929742"/>
                <a:gd name="connsiteY85" fmla="*/ 5718628 h 6872515"/>
                <a:gd name="connsiteX86" fmla="*/ 2505528 w 3929742"/>
                <a:gd name="connsiteY86" fmla="*/ 5794828 h 6872515"/>
                <a:gd name="connsiteX87" fmla="*/ 2374900 w 3929742"/>
                <a:gd name="connsiteY87" fmla="*/ 6143171 h 6872515"/>
                <a:gd name="connsiteX88" fmla="*/ 2353128 w 3929742"/>
                <a:gd name="connsiteY88" fmla="*/ 6273800 h 6872515"/>
                <a:gd name="connsiteX89" fmla="*/ 2287814 w 3929742"/>
                <a:gd name="connsiteY89" fmla="*/ 6360886 h 6872515"/>
                <a:gd name="connsiteX90" fmla="*/ 2309585 w 3929742"/>
                <a:gd name="connsiteY90" fmla="*/ 6469743 h 6872515"/>
                <a:gd name="connsiteX91" fmla="*/ 2320471 w 3929742"/>
                <a:gd name="connsiteY91" fmla="*/ 6643914 h 6872515"/>
                <a:gd name="connsiteX92" fmla="*/ 2211614 w 3929742"/>
                <a:gd name="connsiteY92" fmla="*/ 6752771 h 6872515"/>
                <a:gd name="connsiteX93" fmla="*/ 2222500 w 3929742"/>
                <a:gd name="connsiteY93" fmla="*/ 6828971 h 6872515"/>
                <a:gd name="connsiteX94" fmla="*/ 2102757 w 3929742"/>
                <a:gd name="connsiteY94" fmla="*/ 6828971 h 6872515"/>
                <a:gd name="connsiteX95" fmla="*/ 1743528 w 3929742"/>
                <a:gd name="connsiteY95" fmla="*/ 6828971 h 6872515"/>
                <a:gd name="connsiteX96" fmla="*/ 1525814 w 3929742"/>
                <a:gd name="connsiteY96" fmla="*/ 6828971 h 6872515"/>
                <a:gd name="connsiteX97" fmla="*/ 1493157 w 3929742"/>
                <a:gd name="connsiteY97" fmla="*/ 6839857 h 6872515"/>
                <a:gd name="connsiteX98" fmla="*/ 1547585 w 3929742"/>
                <a:gd name="connsiteY98" fmla="*/ 6709228 h 6872515"/>
                <a:gd name="connsiteX99" fmla="*/ 1493157 w 3929742"/>
                <a:gd name="connsiteY99" fmla="*/ 6578600 h 6872515"/>
                <a:gd name="connsiteX100" fmla="*/ 1547585 w 3929742"/>
                <a:gd name="connsiteY100" fmla="*/ 6415314 h 6872515"/>
                <a:gd name="connsiteX101" fmla="*/ 1547585 w 3929742"/>
                <a:gd name="connsiteY101" fmla="*/ 6208486 h 6872515"/>
                <a:gd name="connsiteX102" fmla="*/ 1580243 w 3929742"/>
                <a:gd name="connsiteY102" fmla="*/ 6045200 h 6872515"/>
                <a:gd name="connsiteX103" fmla="*/ 1591128 w 3929742"/>
                <a:gd name="connsiteY103" fmla="*/ 5871028 h 6872515"/>
                <a:gd name="connsiteX104" fmla="*/ 1580243 w 3929742"/>
                <a:gd name="connsiteY104" fmla="*/ 5740400 h 6872515"/>
                <a:gd name="connsiteX105" fmla="*/ 1514928 w 3929742"/>
                <a:gd name="connsiteY105" fmla="*/ 5805714 h 6872515"/>
                <a:gd name="connsiteX106" fmla="*/ 1362528 w 3929742"/>
                <a:gd name="connsiteY106" fmla="*/ 5958114 h 6872515"/>
                <a:gd name="connsiteX107" fmla="*/ 1231900 w 3929742"/>
                <a:gd name="connsiteY107" fmla="*/ 6034314 h 6872515"/>
                <a:gd name="connsiteX108" fmla="*/ 1199243 w 3929742"/>
                <a:gd name="connsiteY108" fmla="*/ 6175828 h 6872515"/>
                <a:gd name="connsiteX109" fmla="*/ 1123043 w 3929742"/>
                <a:gd name="connsiteY109" fmla="*/ 6252028 h 6872515"/>
                <a:gd name="connsiteX110" fmla="*/ 1014185 w 3929742"/>
                <a:gd name="connsiteY110" fmla="*/ 6328228 h 6872515"/>
                <a:gd name="connsiteX111" fmla="*/ 1035957 w 3929742"/>
                <a:gd name="connsiteY111" fmla="*/ 6480628 h 6872515"/>
                <a:gd name="connsiteX112" fmla="*/ 927100 w 3929742"/>
                <a:gd name="connsiteY112" fmla="*/ 6545943 h 6872515"/>
                <a:gd name="connsiteX113" fmla="*/ 937985 w 3929742"/>
                <a:gd name="connsiteY113" fmla="*/ 6611257 h 6872515"/>
                <a:gd name="connsiteX114" fmla="*/ 981528 w 3929742"/>
                <a:gd name="connsiteY114" fmla="*/ 6687457 h 6872515"/>
                <a:gd name="connsiteX115" fmla="*/ 1046843 w 3929742"/>
                <a:gd name="connsiteY115" fmla="*/ 6720114 h 6872515"/>
                <a:gd name="connsiteX116" fmla="*/ 1057728 w 3929742"/>
                <a:gd name="connsiteY116" fmla="*/ 6785428 h 6872515"/>
                <a:gd name="connsiteX117" fmla="*/ 1112157 w 3929742"/>
                <a:gd name="connsiteY117" fmla="*/ 6850743 h 68725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</a:cxnLst>
              <a:rect l="l" t="t" r="r" b="b"/>
              <a:pathLst>
                <a:path w="3929742" h="6872515">
                  <a:moveTo>
                    <a:pt x="1112157" y="6850743"/>
                  </a:moveTo>
                  <a:cubicBezTo>
                    <a:pt x="963386" y="6861629"/>
                    <a:pt x="165100" y="6850743"/>
                    <a:pt x="165100" y="6850743"/>
                  </a:cubicBezTo>
                  <a:cubicBezTo>
                    <a:pt x="0" y="6850743"/>
                    <a:pt x="136071" y="6872515"/>
                    <a:pt x="121557" y="6850743"/>
                  </a:cubicBezTo>
                  <a:cubicBezTo>
                    <a:pt x="107043" y="6828972"/>
                    <a:pt x="90714" y="6763657"/>
                    <a:pt x="78014" y="6720114"/>
                  </a:cubicBezTo>
                  <a:cubicBezTo>
                    <a:pt x="65314" y="6676571"/>
                    <a:pt x="41729" y="6643914"/>
                    <a:pt x="45357" y="6589486"/>
                  </a:cubicBezTo>
                  <a:cubicBezTo>
                    <a:pt x="48985" y="6535058"/>
                    <a:pt x="58057" y="6511472"/>
                    <a:pt x="99785" y="6393543"/>
                  </a:cubicBezTo>
                  <a:cubicBezTo>
                    <a:pt x="141514" y="6275614"/>
                    <a:pt x="235857" y="6048828"/>
                    <a:pt x="295728" y="5881914"/>
                  </a:cubicBezTo>
                  <a:cubicBezTo>
                    <a:pt x="355599" y="5715000"/>
                    <a:pt x="419100" y="5506357"/>
                    <a:pt x="459014" y="5392057"/>
                  </a:cubicBezTo>
                  <a:cubicBezTo>
                    <a:pt x="498928" y="5277757"/>
                    <a:pt x="524328" y="5237842"/>
                    <a:pt x="535214" y="5196114"/>
                  </a:cubicBezTo>
                  <a:cubicBezTo>
                    <a:pt x="546100" y="5154386"/>
                    <a:pt x="522514" y="5181600"/>
                    <a:pt x="524328" y="5141686"/>
                  </a:cubicBezTo>
                  <a:cubicBezTo>
                    <a:pt x="526142" y="5101772"/>
                    <a:pt x="544286" y="5005614"/>
                    <a:pt x="546100" y="4956628"/>
                  </a:cubicBezTo>
                  <a:cubicBezTo>
                    <a:pt x="547914" y="4907642"/>
                    <a:pt x="524328" y="4889499"/>
                    <a:pt x="535214" y="4847771"/>
                  </a:cubicBezTo>
                  <a:cubicBezTo>
                    <a:pt x="546100" y="4806043"/>
                    <a:pt x="598714" y="4749800"/>
                    <a:pt x="611414" y="4706257"/>
                  </a:cubicBezTo>
                  <a:cubicBezTo>
                    <a:pt x="624114" y="4662714"/>
                    <a:pt x="604157" y="4620985"/>
                    <a:pt x="611414" y="4586514"/>
                  </a:cubicBezTo>
                  <a:cubicBezTo>
                    <a:pt x="618671" y="4552043"/>
                    <a:pt x="647700" y="4528456"/>
                    <a:pt x="654957" y="4499428"/>
                  </a:cubicBezTo>
                  <a:cubicBezTo>
                    <a:pt x="662214" y="4470400"/>
                    <a:pt x="651329" y="4452257"/>
                    <a:pt x="654957" y="4412343"/>
                  </a:cubicBezTo>
                  <a:cubicBezTo>
                    <a:pt x="658585" y="4372429"/>
                    <a:pt x="687614" y="4298043"/>
                    <a:pt x="676728" y="4259943"/>
                  </a:cubicBezTo>
                  <a:cubicBezTo>
                    <a:pt x="665842" y="4221843"/>
                    <a:pt x="609600" y="4207329"/>
                    <a:pt x="589643" y="4183743"/>
                  </a:cubicBezTo>
                  <a:cubicBezTo>
                    <a:pt x="569686" y="4160157"/>
                    <a:pt x="553357" y="4145642"/>
                    <a:pt x="556985" y="4118428"/>
                  </a:cubicBezTo>
                  <a:cubicBezTo>
                    <a:pt x="560613" y="4091214"/>
                    <a:pt x="576942" y="4042228"/>
                    <a:pt x="611414" y="4020457"/>
                  </a:cubicBezTo>
                  <a:cubicBezTo>
                    <a:pt x="645886" y="3998686"/>
                    <a:pt x="732971" y="4002314"/>
                    <a:pt x="763814" y="3987800"/>
                  </a:cubicBezTo>
                  <a:cubicBezTo>
                    <a:pt x="794657" y="3973286"/>
                    <a:pt x="778328" y="3995057"/>
                    <a:pt x="796471" y="3933371"/>
                  </a:cubicBezTo>
                  <a:cubicBezTo>
                    <a:pt x="814614" y="3871685"/>
                    <a:pt x="840014" y="3730172"/>
                    <a:pt x="872671" y="3617686"/>
                  </a:cubicBezTo>
                  <a:cubicBezTo>
                    <a:pt x="905328" y="3505200"/>
                    <a:pt x="954314" y="3385457"/>
                    <a:pt x="992414" y="3258457"/>
                  </a:cubicBezTo>
                  <a:cubicBezTo>
                    <a:pt x="1030514" y="3131457"/>
                    <a:pt x="1059543" y="2964543"/>
                    <a:pt x="1101271" y="2855686"/>
                  </a:cubicBezTo>
                  <a:cubicBezTo>
                    <a:pt x="1142999" y="2746829"/>
                    <a:pt x="1197428" y="2705100"/>
                    <a:pt x="1242785" y="2605314"/>
                  </a:cubicBezTo>
                  <a:cubicBezTo>
                    <a:pt x="1288142" y="2505528"/>
                    <a:pt x="1346200" y="2351314"/>
                    <a:pt x="1373414" y="2256971"/>
                  </a:cubicBezTo>
                  <a:cubicBezTo>
                    <a:pt x="1400628" y="2162628"/>
                    <a:pt x="1400628" y="2106385"/>
                    <a:pt x="1406071" y="2039257"/>
                  </a:cubicBezTo>
                  <a:cubicBezTo>
                    <a:pt x="1411514" y="1972129"/>
                    <a:pt x="1391557" y="1923143"/>
                    <a:pt x="1406071" y="1854200"/>
                  </a:cubicBezTo>
                  <a:cubicBezTo>
                    <a:pt x="1420585" y="1785257"/>
                    <a:pt x="1460500" y="1676400"/>
                    <a:pt x="1493157" y="1625600"/>
                  </a:cubicBezTo>
                  <a:cubicBezTo>
                    <a:pt x="1525814" y="1574800"/>
                    <a:pt x="1574800" y="1560286"/>
                    <a:pt x="1602014" y="1549400"/>
                  </a:cubicBezTo>
                  <a:cubicBezTo>
                    <a:pt x="1629228" y="1538514"/>
                    <a:pt x="1602015" y="1567543"/>
                    <a:pt x="1656443" y="1560286"/>
                  </a:cubicBezTo>
                  <a:cubicBezTo>
                    <a:pt x="1710871" y="1553029"/>
                    <a:pt x="1861457" y="1524000"/>
                    <a:pt x="1928585" y="1505857"/>
                  </a:cubicBezTo>
                  <a:cubicBezTo>
                    <a:pt x="1995714" y="1487714"/>
                    <a:pt x="2024743" y="1476828"/>
                    <a:pt x="2059214" y="1451428"/>
                  </a:cubicBezTo>
                  <a:cubicBezTo>
                    <a:pt x="2093685" y="1426028"/>
                    <a:pt x="2137228" y="1387928"/>
                    <a:pt x="2135414" y="1353457"/>
                  </a:cubicBezTo>
                  <a:cubicBezTo>
                    <a:pt x="2133600" y="1318986"/>
                    <a:pt x="2075542" y="1304472"/>
                    <a:pt x="2048328" y="1244600"/>
                  </a:cubicBezTo>
                  <a:cubicBezTo>
                    <a:pt x="2021114" y="1184728"/>
                    <a:pt x="1986642" y="1070428"/>
                    <a:pt x="1972128" y="994228"/>
                  </a:cubicBezTo>
                  <a:cubicBezTo>
                    <a:pt x="1957614" y="918028"/>
                    <a:pt x="1970314" y="856343"/>
                    <a:pt x="1961243" y="787400"/>
                  </a:cubicBezTo>
                  <a:cubicBezTo>
                    <a:pt x="1952172" y="718457"/>
                    <a:pt x="1921329" y="656771"/>
                    <a:pt x="1917700" y="580571"/>
                  </a:cubicBezTo>
                  <a:cubicBezTo>
                    <a:pt x="1914071" y="504371"/>
                    <a:pt x="1914071" y="411843"/>
                    <a:pt x="1939471" y="330200"/>
                  </a:cubicBezTo>
                  <a:cubicBezTo>
                    <a:pt x="1964871" y="248557"/>
                    <a:pt x="2013857" y="141514"/>
                    <a:pt x="2070100" y="90714"/>
                  </a:cubicBezTo>
                  <a:cubicBezTo>
                    <a:pt x="2126343" y="39914"/>
                    <a:pt x="2202542" y="38100"/>
                    <a:pt x="2276928" y="25400"/>
                  </a:cubicBezTo>
                  <a:cubicBezTo>
                    <a:pt x="2351314" y="12700"/>
                    <a:pt x="2452914" y="0"/>
                    <a:pt x="2516414" y="14514"/>
                  </a:cubicBezTo>
                  <a:cubicBezTo>
                    <a:pt x="2579914" y="29028"/>
                    <a:pt x="2623457" y="90715"/>
                    <a:pt x="2657928" y="112486"/>
                  </a:cubicBezTo>
                  <a:cubicBezTo>
                    <a:pt x="2692399" y="134257"/>
                    <a:pt x="2697843" y="114300"/>
                    <a:pt x="2723243" y="145143"/>
                  </a:cubicBezTo>
                  <a:cubicBezTo>
                    <a:pt x="2748643" y="175986"/>
                    <a:pt x="2788557" y="215900"/>
                    <a:pt x="2810328" y="297543"/>
                  </a:cubicBezTo>
                  <a:cubicBezTo>
                    <a:pt x="2832099" y="379186"/>
                    <a:pt x="2841171" y="578757"/>
                    <a:pt x="2853871" y="635000"/>
                  </a:cubicBezTo>
                  <a:cubicBezTo>
                    <a:pt x="2866571" y="691243"/>
                    <a:pt x="2870199" y="620486"/>
                    <a:pt x="2886528" y="635000"/>
                  </a:cubicBezTo>
                  <a:cubicBezTo>
                    <a:pt x="2902857" y="649514"/>
                    <a:pt x="2946400" y="671286"/>
                    <a:pt x="2951843" y="722086"/>
                  </a:cubicBezTo>
                  <a:cubicBezTo>
                    <a:pt x="2957286" y="772886"/>
                    <a:pt x="2935514" y="890814"/>
                    <a:pt x="2919185" y="939800"/>
                  </a:cubicBezTo>
                  <a:cubicBezTo>
                    <a:pt x="2902856" y="988786"/>
                    <a:pt x="2873828" y="999672"/>
                    <a:pt x="2853871" y="1016000"/>
                  </a:cubicBezTo>
                  <a:cubicBezTo>
                    <a:pt x="2833914" y="1032328"/>
                    <a:pt x="2808514" y="1010557"/>
                    <a:pt x="2799443" y="1037771"/>
                  </a:cubicBezTo>
                  <a:cubicBezTo>
                    <a:pt x="2790372" y="1064985"/>
                    <a:pt x="2790372" y="1135743"/>
                    <a:pt x="2799443" y="1179286"/>
                  </a:cubicBezTo>
                  <a:cubicBezTo>
                    <a:pt x="2808514" y="1222829"/>
                    <a:pt x="2830285" y="1260928"/>
                    <a:pt x="2853871" y="1299028"/>
                  </a:cubicBezTo>
                  <a:cubicBezTo>
                    <a:pt x="2877457" y="1337128"/>
                    <a:pt x="2879271" y="1371600"/>
                    <a:pt x="2940957" y="1407886"/>
                  </a:cubicBezTo>
                  <a:cubicBezTo>
                    <a:pt x="3002643" y="1444172"/>
                    <a:pt x="3144157" y="1491343"/>
                    <a:pt x="3223985" y="1516743"/>
                  </a:cubicBezTo>
                  <a:cubicBezTo>
                    <a:pt x="3303813" y="1542143"/>
                    <a:pt x="3354614" y="1525815"/>
                    <a:pt x="3419928" y="1560286"/>
                  </a:cubicBezTo>
                  <a:cubicBezTo>
                    <a:pt x="3485242" y="1594757"/>
                    <a:pt x="3575957" y="1696357"/>
                    <a:pt x="3615871" y="1723571"/>
                  </a:cubicBezTo>
                  <a:cubicBezTo>
                    <a:pt x="3655785" y="1750785"/>
                    <a:pt x="3648528" y="1694542"/>
                    <a:pt x="3659414" y="1723571"/>
                  </a:cubicBezTo>
                  <a:cubicBezTo>
                    <a:pt x="3670300" y="1752600"/>
                    <a:pt x="3679371" y="1854200"/>
                    <a:pt x="3681185" y="1897743"/>
                  </a:cubicBezTo>
                  <a:cubicBezTo>
                    <a:pt x="3682999" y="1941286"/>
                    <a:pt x="3659414" y="1946728"/>
                    <a:pt x="3670300" y="1984828"/>
                  </a:cubicBezTo>
                  <a:cubicBezTo>
                    <a:pt x="3681186" y="2022928"/>
                    <a:pt x="3728357" y="2062843"/>
                    <a:pt x="3746500" y="2126343"/>
                  </a:cubicBezTo>
                  <a:cubicBezTo>
                    <a:pt x="3764643" y="2189843"/>
                    <a:pt x="3762829" y="2286000"/>
                    <a:pt x="3779157" y="2365828"/>
                  </a:cubicBezTo>
                  <a:cubicBezTo>
                    <a:pt x="3795485" y="2445656"/>
                    <a:pt x="3824514" y="2527300"/>
                    <a:pt x="3844471" y="2605314"/>
                  </a:cubicBezTo>
                  <a:cubicBezTo>
                    <a:pt x="3864428" y="2683328"/>
                    <a:pt x="3886200" y="2710543"/>
                    <a:pt x="3898900" y="2833914"/>
                  </a:cubicBezTo>
                  <a:cubicBezTo>
                    <a:pt x="3911600" y="2957285"/>
                    <a:pt x="3917043" y="3204029"/>
                    <a:pt x="3920671" y="3345543"/>
                  </a:cubicBezTo>
                  <a:cubicBezTo>
                    <a:pt x="3924299" y="3487057"/>
                    <a:pt x="3929742" y="3612243"/>
                    <a:pt x="3920671" y="3683000"/>
                  </a:cubicBezTo>
                  <a:cubicBezTo>
                    <a:pt x="3911600" y="3753757"/>
                    <a:pt x="3888014" y="3737429"/>
                    <a:pt x="3866243" y="3770086"/>
                  </a:cubicBezTo>
                  <a:cubicBezTo>
                    <a:pt x="3844472" y="3802743"/>
                    <a:pt x="3839029" y="3828143"/>
                    <a:pt x="3790043" y="3878943"/>
                  </a:cubicBezTo>
                  <a:cubicBezTo>
                    <a:pt x="3741057" y="3929743"/>
                    <a:pt x="3630385" y="4015015"/>
                    <a:pt x="3572328" y="4074886"/>
                  </a:cubicBezTo>
                  <a:cubicBezTo>
                    <a:pt x="3514271" y="4134757"/>
                    <a:pt x="3490686" y="4180114"/>
                    <a:pt x="3441700" y="4238171"/>
                  </a:cubicBezTo>
                  <a:cubicBezTo>
                    <a:pt x="3392714" y="4296228"/>
                    <a:pt x="3320143" y="4377871"/>
                    <a:pt x="3278414" y="4423228"/>
                  </a:cubicBezTo>
                  <a:cubicBezTo>
                    <a:pt x="3236685" y="4468585"/>
                    <a:pt x="3225800" y="4463143"/>
                    <a:pt x="3191328" y="4510314"/>
                  </a:cubicBezTo>
                  <a:cubicBezTo>
                    <a:pt x="3156857" y="4557486"/>
                    <a:pt x="3096985" y="4691743"/>
                    <a:pt x="3071585" y="4706257"/>
                  </a:cubicBezTo>
                  <a:cubicBezTo>
                    <a:pt x="3046185" y="4720771"/>
                    <a:pt x="3053442" y="4604657"/>
                    <a:pt x="3038928" y="4597400"/>
                  </a:cubicBezTo>
                  <a:cubicBezTo>
                    <a:pt x="3024414" y="4590143"/>
                    <a:pt x="2997200" y="4628243"/>
                    <a:pt x="2984500" y="4662714"/>
                  </a:cubicBezTo>
                  <a:cubicBezTo>
                    <a:pt x="2971800" y="4697185"/>
                    <a:pt x="2969985" y="4784271"/>
                    <a:pt x="2962728" y="4804228"/>
                  </a:cubicBezTo>
                  <a:cubicBezTo>
                    <a:pt x="2955471" y="4824185"/>
                    <a:pt x="2957285" y="4760686"/>
                    <a:pt x="2940957" y="4782457"/>
                  </a:cubicBezTo>
                  <a:cubicBezTo>
                    <a:pt x="2924629" y="4804228"/>
                    <a:pt x="2875643" y="4878614"/>
                    <a:pt x="2864757" y="4934857"/>
                  </a:cubicBezTo>
                  <a:cubicBezTo>
                    <a:pt x="2853871" y="4991100"/>
                    <a:pt x="2891972" y="5076371"/>
                    <a:pt x="2875643" y="5119914"/>
                  </a:cubicBezTo>
                  <a:cubicBezTo>
                    <a:pt x="2859314" y="5163457"/>
                    <a:pt x="2784928" y="5167085"/>
                    <a:pt x="2766785" y="5196114"/>
                  </a:cubicBezTo>
                  <a:cubicBezTo>
                    <a:pt x="2748642" y="5225143"/>
                    <a:pt x="2779485" y="5266872"/>
                    <a:pt x="2766785" y="5294086"/>
                  </a:cubicBezTo>
                  <a:cubicBezTo>
                    <a:pt x="2754085" y="5321300"/>
                    <a:pt x="2701471" y="5321300"/>
                    <a:pt x="2690585" y="5359400"/>
                  </a:cubicBezTo>
                  <a:cubicBezTo>
                    <a:pt x="2679699" y="5397500"/>
                    <a:pt x="2714171" y="5482772"/>
                    <a:pt x="2701471" y="5522686"/>
                  </a:cubicBezTo>
                  <a:cubicBezTo>
                    <a:pt x="2688771" y="5562600"/>
                    <a:pt x="2634342" y="5566229"/>
                    <a:pt x="2614385" y="5598886"/>
                  </a:cubicBezTo>
                  <a:cubicBezTo>
                    <a:pt x="2594428" y="5631543"/>
                    <a:pt x="2599871" y="5685971"/>
                    <a:pt x="2581728" y="5718628"/>
                  </a:cubicBezTo>
                  <a:cubicBezTo>
                    <a:pt x="2563585" y="5751285"/>
                    <a:pt x="2539999" y="5724071"/>
                    <a:pt x="2505528" y="5794828"/>
                  </a:cubicBezTo>
                  <a:cubicBezTo>
                    <a:pt x="2471057" y="5865585"/>
                    <a:pt x="2400300" y="6063342"/>
                    <a:pt x="2374900" y="6143171"/>
                  </a:cubicBezTo>
                  <a:cubicBezTo>
                    <a:pt x="2349500" y="6223000"/>
                    <a:pt x="2367642" y="6237514"/>
                    <a:pt x="2353128" y="6273800"/>
                  </a:cubicBezTo>
                  <a:cubicBezTo>
                    <a:pt x="2338614" y="6310086"/>
                    <a:pt x="2295071" y="6328229"/>
                    <a:pt x="2287814" y="6360886"/>
                  </a:cubicBezTo>
                  <a:cubicBezTo>
                    <a:pt x="2280557" y="6393543"/>
                    <a:pt x="2304142" y="6422572"/>
                    <a:pt x="2309585" y="6469743"/>
                  </a:cubicBezTo>
                  <a:cubicBezTo>
                    <a:pt x="2315028" y="6516914"/>
                    <a:pt x="2336800" y="6596743"/>
                    <a:pt x="2320471" y="6643914"/>
                  </a:cubicBezTo>
                  <a:cubicBezTo>
                    <a:pt x="2304143" y="6691085"/>
                    <a:pt x="2227943" y="6721928"/>
                    <a:pt x="2211614" y="6752771"/>
                  </a:cubicBezTo>
                  <a:cubicBezTo>
                    <a:pt x="2195286" y="6783614"/>
                    <a:pt x="2240643" y="6816271"/>
                    <a:pt x="2222500" y="6828971"/>
                  </a:cubicBezTo>
                  <a:cubicBezTo>
                    <a:pt x="2204357" y="6841671"/>
                    <a:pt x="2102757" y="6828971"/>
                    <a:pt x="2102757" y="6828971"/>
                  </a:cubicBezTo>
                  <a:lnTo>
                    <a:pt x="1743528" y="6828971"/>
                  </a:lnTo>
                  <a:cubicBezTo>
                    <a:pt x="1647371" y="6828971"/>
                    <a:pt x="1567542" y="6827157"/>
                    <a:pt x="1525814" y="6828971"/>
                  </a:cubicBezTo>
                  <a:cubicBezTo>
                    <a:pt x="1484086" y="6830785"/>
                    <a:pt x="1489529" y="6859814"/>
                    <a:pt x="1493157" y="6839857"/>
                  </a:cubicBezTo>
                  <a:cubicBezTo>
                    <a:pt x="1496785" y="6819900"/>
                    <a:pt x="1547585" y="6752771"/>
                    <a:pt x="1547585" y="6709228"/>
                  </a:cubicBezTo>
                  <a:cubicBezTo>
                    <a:pt x="1547585" y="6665685"/>
                    <a:pt x="1493157" y="6627586"/>
                    <a:pt x="1493157" y="6578600"/>
                  </a:cubicBezTo>
                  <a:cubicBezTo>
                    <a:pt x="1493157" y="6529614"/>
                    <a:pt x="1538514" y="6477000"/>
                    <a:pt x="1547585" y="6415314"/>
                  </a:cubicBezTo>
                  <a:cubicBezTo>
                    <a:pt x="1556656" y="6353628"/>
                    <a:pt x="1542142" y="6270172"/>
                    <a:pt x="1547585" y="6208486"/>
                  </a:cubicBezTo>
                  <a:cubicBezTo>
                    <a:pt x="1553028" y="6146800"/>
                    <a:pt x="1572986" y="6101443"/>
                    <a:pt x="1580243" y="6045200"/>
                  </a:cubicBezTo>
                  <a:cubicBezTo>
                    <a:pt x="1587500" y="5988957"/>
                    <a:pt x="1591128" y="5921828"/>
                    <a:pt x="1591128" y="5871028"/>
                  </a:cubicBezTo>
                  <a:cubicBezTo>
                    <a:pt x="1591128" y="5820228"/>
                    <a:pt x="1592943" y="5751286"/>
                    <a:pt x="1580243" y="5740400"/>
                  </a:cubicBezTo>
                  <a:cubicBezTo>
                    <a:pt x="1567543" y="5729514"/>
                    <a:pt x="1514928" y="5805714"/>
                    <a:pt x="1514928" y="5805714"/>
                  </a:cubicBezTo>
                  <a:cubicBezTo>
                    <a:pt x="1478642" y="5842000"/>
                    <a:pt x="1409699" y="5920014"/>
                    <a:pt x="1362528" y="5958114"/>
                  </a:cubicBezTo>
                  <a:cubicBezTo>
                    <a:pt x="1315357" y="5996214"/>
                    <a:pt x="1259114" y="5998028"/>
                    <a:pt x="1231900" y="6034314"/>
                  </a:cubicBezTo>
                  <a:cubicBezTo>
                    <a:pt x="1204686" y="6070600"/>
                    <a:pt x="1217386" y="6139542"/>
                    <a:pt x="1199243" y="6175828"/>
                  </a:cubicBezTo>
                  <a:cubicBezTo>
                    <a:pt x="1181100" y="6212114"/>
                    <a:pt x="1153886" y="6226628"/>
                    <a:pt x="1123043" y="6252028"/>
                  </a:cubicBezTo>
                  <a:cubicBezTo>
                    <a:pt x="1092200" y="6277428"/>
                    <a:pt x="1028699" y="6290128"/>
                    <a:pt x="1014185" y="6328228"/>
                  </a:cubicBezTo>
                  <a:cubicBezTo>
                    <a:pt x="999671" y="6366328"/>
                    <a:pt x="1050471" y="6444342"/>
                    <a:pt x="1035957" y="6480628"/>
                  </a:cubicBezTo>
                  <a:cubicBezTo>
                    <a:pt x="1021443" y="6516914"/>
                    <a:pt x="943429" y="6524172"/>
                    <a:pt x="927100" y="6545943"/>
                  </a:cubicBezTo>
                  <a:cubicBezTo>
                    <a:pt x="910771" y="6567714"/>
                    <a:pt x="928914" y="6587671"/>
                    <a:pt x="937985" y="6611257"/>
                  </a:cubicBezTo>
                  <a:cubicBezTo>
                    <a:pt x="947056" y="6634843"/>
                    <a:pt x="963385" y="6669314"/>
                    <a:pt x="981528" y="6687457"/>
                  </a:cubicBezTo>
                  <a:cubicBezTo>
                    <a:pt x="999671" y="6705600"/>
                    <a:pt x="1034143" y="6703786"/>
                    <a:pt x="1046843" y="6720114"/>
                  </a:cubicBezTo>
                  <a:cubicBezTo>
                    <a:pt x="1059543" y="6736443"/>
                    <a:pt x="1048657" y="6763657"/>
                    <a:pt x="1057728" y="6785428"/>
                  </a:cubicBezTo>
                  <a:cubicBezTo>
                    <a:pt x="1066799" y="6807199"/>
                    <a:pt x="1260928" y="6839857"/>
                    <a:pt x="1112157" y="6850743"/>
                  </a:cubicBezTo>
                  <a:close/>
                </a:path>
              </a:pathLst>
            </a:custGeom>
            <a:blipFill>
              <a:blip r:embed="rId1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50" name="Groupe 49"/>
          <p:cNvGrpSpPr/>
          <p:nvPr/>
        </p:nvGrpSpPr>
        <p:grpSpPr>
          <a:xfrm>
            <a:off x="0" y="0"/>
            <a:ext cx="9103360" cy="6858000"/>
            <a:chOff x="0" y="0"/>
            <a:chExt cx="9103360" cy="6858000"/>
          </a:xfrm>
        </p:grpSpPr>
        <p:sp>
          <p:nvSpPr>
            <p:cNvPr id="9" name="Forme libre 8"/>
            <p:cNvSpPr/>
            <p:nvPr/>
          </p:nvSpPr>
          <p:spPr>
            <a:xfrm>
              <a:off x="0" y="0"/>
              <a:ext cx="9103360" cy="6858000"/>
            </a:xfrm>
            <a:custGeom>
              <a:avLst/>
              <a:gdLst>
                <a:gd name="connsiteX0" fmla="*/ 139700 w 9103360"/>
                <a:gd name="connsiteY0" fmla="*/ 5082540 h 5834380"/>
                <a:gd name="connsiteX1" fmla="*/ 185420 w 9103360"/>
                <a:gd name="connsiteY1" fmla="*/ 4503420 h 5834380"/>
                <a:gd name="connsiteX2" fmla="*/ 93980 w 9103360"/>
                <a:gd name="connsiteY2" fmla="*/ 4396740 h 5834380"/>
                <a:gd name="connsiteX3" fmla="*/ 124460 w 9103360"/>
                <a:gd name="connsiteY3" fmla="*/ 4198620 h 5834380"/>
                <a:gd name="connsiteX4" fmla="*/ 78740 w 9103360"/>
                <a:gd name="connsiteY4" fmla="*/ 3832860 h 5834380"/>
                <a:gd name="connsiteX5" fmla="*/ 78740 w 9103360"/>
                <a:gd name="connsiteY5" fmla="*/ 2644140 h 5834380"/>
                <a:gd name="connsiteX6" fmla="*/ 78740 w 9103360"/>
                <a:gd name="connsiteY6" fmla="*/ 1424940 h 5834380"/>
                <a:gd name="connsiteX7" fmla="*/ 33020 w 9103360"/>
                <a:gd name="connsiteY7" fmla="*/ 1181100 h 5834380"/>
                <a:gd name="connsiteX8" fmla="*/ 48260 w 9103360"/>
                <a:gd name="connsiteY8" fmla="*/ 891540 h 5834380"/>
                <a:gd name="connsiteX9" fmla="*/ 322580 w 9103360"/>
                <a:gd name="connsiteY9" fmla="*/ 708660 h 5834380"/>
                <a:gd name="connsiteX10" fmla="*/ 734060 w 9103360"/>
                <a:gd name="connsiteY10" fmla="*/ 419100 h 5834380"/>
                <a:gd name="connsiteX11" fmla="*/ 993140 w 9103360"/>
                <a:gd name="connsiteY11" fmla="*/ 175260 h 5834380"/>
                <a:gd name="connsiteX12" fmla="*/ 1221740 w 9103360"/>
                <a:gd name="connsiteY12" fmla="*/ 114300 h 5834380"/>
                <a:gd name="connsiteX13" fmla="*/ 1358900 w 9103360"/>
                <a:gd name="connsiteY13" fmla="*/ 312420 h 5834380"/>
                <a:gd name="connsiteX14" fmla="*/ 1755140 w 9103360"/>
                <a:gd name="connsiteY14" fmla="*/ 297180 h 5834380"/>
                <a:gd name="connsiteX15" fmla="*/ 1998980 w 9103360"/>
                <a:gd name="connsiteY15" fmla="*/ 205740 h 5834380"/>
                <a:gd name="connsiteX16" fmla="*/ 2288540 w 9103360"/>
                <a:gd name="connsiteY16" fmla="*/ 236220 h 5834380"/>
                <a:gd name="connsiteX17" fmla="*/ 2456180 w 9103360"/>
                <a:gd name="connsiteY17" fmla="*/ 190500 h 5834380"/>
                <a:gd name="connsiteX18" fmla="*/ 2639060 w 9103360"/>
                <a:gd name="connsiteY18" fmla="*/ 220980 h 5834380"/>
                <a:gd name="connsiteX19" fmla="*/ 2867660 w 9103360"/>
                <a:gd name="connsiteY19" fmla="*/ 99060 h 5834380"/>
                <a:gd name="connsiteX20" fmla="*/ 3248660 w 9103360"/>
                <a:gd name="connsiteY20" fmla="*/ 175260 h 5834380"/>
                <a:gd name="connsiteX21" fmla="*/ 3568700 w 9103360"/>
                <a:gd name="connsiteY21" fmla="*/ 129540 h 5834380"/>
                <a:gd name="connsiteX22" fmla="*/ 3934460 w 9103360"/>
                <a:gd name="connsiteY22" fmla="*/ 99060 h 5834380"/>
                <a:gd name="connsiteX23" fmla="*/ 4224020 w 9103360"/>
                <a:gd name="connsiteY23" fmla="*/ 251460 h 5834380"/>
                <a:gd name="connsiteX24" fmla="*/ 4574540 w 9103360"/>
                <a:gd name="connsiteY24" fmla="*/ 175260 h 5834380"/>
                <a:gd name="connsiteX25" fmla="*/ 4803140 w 9103360"/>
                <a:gd name="connsiteY25" fmla="*/ 129540 h 5834380"/>
                <a:gd name="connsiteX26" fmla="*/ 5168900 w 9103360"/>
                <a:gd name="connsiteY26" fmla="*/ 144780 h 5834380"/>
                <a:gd name="connsiteX27" fmla="*/ 5702300 w 9103360"/>
                <a:gd name="connsiteY27" fmla="*/ 190500 h 5834380"/>
                <a:gd name="connsiteX28" fmla="*/ 6159500 w 9103360"/>
                <a:gd name="connsiteY28" fmla="*/ 236220 h 5834380"/>
                <a:gd name="connsiteX29" fmla="*/ 6875780 w 9103360"/>
                <a:gd name="connsiteY29" fmla="*/ 236220 h 5834380"/>
                <a:gd name="connsiteX30" fmla="*/ 7012940 w 9103360"/>
                <a:gd name="connsiteY30" fmla="*/ 205740 h 5834380"/>
                <a:gd name="connsiteX31" fmla="*/ 7348220 w 9103360"/>
                <a:gd name="connsiteY31" fmla="*/ 205740 h 5834380"/>
                <a:gd name="connsiteX32" fmla="*/ 7988300 w 9103360"/>
                <a:gd name="connsiteY32" fmla="*/ 38100 h 5834380"/>
                <a:gd name="connsiteX33" fmla="*/ 8216900 w 9103360"/>
                <a:gd name="connsiteY33" fmla="*/ 53340 h 5834380"/>
                <a:gd name="connsiteX34" fmla="*/ 8308340 w 9103360"/>
                <a:gd name="connsiteY34" fmla="*/ 358140 h 5834380"/>
                <a:gd name="connsiteX35" fmla="*/ 8445500 w 9103360"/>
                <a:gd name="connsiteY35" fmla="*/ 373380 h 5834380"/>
                <a:gd name="connsiteX36" fmla="*/ 8415020 w 9103360"/>
                <a:gd name="connsiteY36" fmla="*/ 434340 h 5834380"/>
                <a:gd name="connsiteX37" fmla="*/ 8536940 w 9103360"/>
                <a:gd name="connsiteY37" fmla="*/ 480060 h 5834380"/>
                <a:gd name="connsiteX38" fmla="*/ 8719820 w 9103360"/>
                <a:gd name="connsiteY38" fmla="*/ 662940 h 5834380"/>
                <a:gd name="connsiteX39" fmla="*/ 8978900 w 9103360"/>
                <a:gd name="connsiteY39" fmla="*/ 784860 h 5834380"/>
                <a:gd name="connsiteX40" fmla="*/ 8902700 w 9103360"/>
                <a:gd name="connsiteY40" fmla="*/ 1028700 h 5834380"/>
                <a:gd name="connsiteX41" fmla="*/ 8872220 w 9103360"/>
                <a:gd name="connsiteY41" fmla="*/ 1272540 h 5834380"/>
                <a:gd name="connsiteX42" fmla="*/ 9009380 w 9103360"/>
                <a:gd name="connsiteY42" fmla="*/ 1379220 h 5834380"/>
                <a:gd name="connsiteX43" fmla="*/ 8994140 w 9103360"/>
                <a:gd name="connsiteY43" fmla="*/ 1699260 h 5834380"/>
                <a:gd name="connsiteX44" fmla="*/ 8917940 w 9103360"/>
                <a:gd name="connsiteY44" fmla="*/ 2232660 h 5834380"/>
                <a:gd name="connsiteX45" fmla="*/ 8948420 w 9103360"/>
                <a:gd name="connsiteY45" fmla="*/ 2506980 h 5834380"/>
                <a:gd name="connsiteX46" fmla="*/ 8994140 w 9103360"/>
                <a:gd name="connsiteY46" fmla="*/ 2659380 h 5834380"/>
                <a:gd name="connsiteX47" fmla="*/ 9100820 w 9103360"/>
                <a:gd name="connsiteY47" fmla="*/ 2781300 h 5834380"/>
                <a:gd name="connsiteX48" fmla="*/ 9009380 w 9103360"/>
                <a:gd name="connsiteY48" fmla="*/ 3116580 h 5834380"/>
                <a:gd name="connsiteX49" fmla="*/ 9009380 w 9103360"/>
                <a:gd name="connsiteY49" fmla="*/ 3589020 h 5834380"/>
                <a:gd name="connsiteX50" fmla="*/ 8856980 w 9103360"/>
                <a:gd name="connsiteY50" fmla="*/ 3619500 h 5834380"/>
                <a:gd name="connsiteX51" fmla="*/ 8994140 w 9103360"/>
                <a:gd name="connsiteY51" fmla="*/ 3771900 h 5834380"/>
                <a:gd name="connsiteX52" fmla="*/ 8902700 w 9103360"/>
                <a:gd name="connsiteY52" fmla="*/ 4000500 h 5834380"/>
                <a:gd name="connsiteX53" fmla="*/ 8978900 w 9103360"/>
                <a:gd name="connsiteY53" fmla="*/ 4335780 h 5834380"/>
                <a:gd name="connsiteX54" fmla="*/ 8963660 w 9103360"/>
                <a:gd name="connsiteY54" fmla="*/ 4564380 h 5834380"/>
                <a:gd name="connsiteX55" fmla="*/ 8826500 w 9103360"/>
                <a:gd name="connsiteY55" fmla="*/ 4762500 h 5834380"/>
                <a:gd name="connsiteX56" fmla="*/ 8856980 w 9103360"/>
                <a:gd name="connsiteY56" fmla="*/ 4975860 h 5834380"/>
                <a:gd name="connsiteX57" fmla="*/ 9009380 w 9103360"/>
                <a:gd name="connsiteY57" fmla="*/ 4991100 h 5834380"/>
                <a:gd name="connsiteX58" fmla="*/ 9085580 w 9103360"/>
                <a:gd name="connsiteY58" fmla="*/ 5082540 h 5834380"/>
                <a:gd name="connsiteX59" fmla="*/ 8933180 w 9103360"/>
                <a:gd name="connsiteY59" fmla="*/ 5356860 h 5834380"/>
                <a:gd name="connsiteX60" fmla="*/ 8491220 w 9103360"/>
                <a:gd name="connsiteY60" fmla="*/ 5341620 h 5834380"/>
                <a:gd name="connsiteX61" fmla="*/ 7820660 w 9103360"/>
                <a:gd name="connsiteY61" fmla="*/ 5463540 h 5834380"/>
                <a:gd name="connsiteX62" fmla="*/ 7272020 w 9103360"/>
                <a:gd name="connsiteY62" fmla="*/ 5692140 h 5834380"/>
                <a:gd name="connsiteX63" fmla="*/ 6769100 w 9103360"/>
                <a:gd name="connsiteY63" fmla="*/ 5753100 h 5834380"/>
                <a:gd name="connsiteX64" fmla="*/ 6631940 w 9103360"/>
                <a:gd name="connsiteY64" fmla="*/ 5753100 h 5834380"/>
                <a:gd name="connsiteX65" fmla="*/ 6250940 w 9103360"/>
                <a:gd name="connsiteY65" fmla="*/ 5478780 h 5834380"/>
                <a:gd name="connsiteX66" fmla="*/ 6007100 w 9103360"/>
                <a:gd name="connsiteY66" fmla="*/ 5463540 h 5834380"/>
                <a:gd name="connsiteX67" fmla="*/ 5687060 w 9103360"/>
                <a:gd name="connsiteY67" fmla="*/ 5615940 h 5834380"/>
                <a:gd name="connsiteX68" fmla="*/ 5229860 w 9103360"/>
                <a:gd name="connsiteY68" fmla="*/ 5661660 h 5834380"/>
                <a:gd name="connsiteX69" fmla="*/ 4955540 w 9103360"/>
                <a:gd name="connsiteY69" fmla="*/ 5768340 h 5834380"/>
                <a:gd name="connsiteX70" fmla="*/ 4513580 w 9103360"/>
                <a:gd name="connsiteY70" fmla="*/ 5737860 h 5834380"/>
                <a:gd name="connsiteX71" fmla="*/ 3858260 w 9103360"/>
                <a:gd name="connsiteY71" fmla="*/ 5783580 h 5834380"/>
                <a:gd name="connsiteX72" fmla="*/ 3736340 w 9103360"/>
                <a:gd name="connsiteY72" fmla="*/ 5814060 h 5834380"/>
                <a:gd name="connsiteX73" fmla="*/ 3416300 w 9103360"/>
                <a:gd name="connsiteY73" fmla="*/ 5661660 h 5834380"/>
                <a:gd name="connsiteX74" fmla="*/ 3111500 w 9103360"/>
                <a:gd name="connsiteY74" fmla="*/ 5600700 h 5834380"/>
                <a:gd name="connsiteX75" fmla="*/ 2806700 w 9103360"/>
                <a:gd name="connsiteY75" fmla="*/ 5707380 h 5834380"/>
                <a:gd name="connsiteX76" fmla="*/ 2608580 w 9103360"/>
                <a:gd name="connsiteY76" fmla="*/ 5768340 h 5834380"/>
                <a:gd name="connsiteX77" fmla="*/ 2334260 w 9103360"/>
                <a:gd name="connsiteY77" fmla="*/ 5768340 h 5834380"/>
                <a:gd name="connsiteX78" fmla="*/ 2197100 w 9103360"/>
                <a:gd name="connsiteY78" fmla="*/ 5829300 h 5834380"/>
                <a:gd name="connsiteX79" fmla="*/ 2044700 w 9103360"/>
                <a:gd name="connsiteY79" fmla="*/ 5798820 h 5834380"/>
                <a:gd name="connsiteX80" fmla="*/ 1938020 w 9103360"/>
                <a:gd name="connsiteY80" fmla="*/ 5798820 h 5834380"/>
                <a:gd name="connsiteX81" fmla="*/ 1831340 w 9103360"/>
                <a:gd name="connsiteY81" fmla="*/ 5753100 h 5834380"/>
                <a:gd name="connsiteX82" fmla="*/ 1419860 w 9103360"/>
                <a:gd name="connsiteY82" fmla="*/ 5539740 h 5834380"/>
                <a:gd name="connsiteX83" fmla="*/ 916940 w 9103360"/>
                <a:gd name="connsiteY83" fmla="*/ 5372100 h 5834380"/>
                <a:gd name="connsiteX84" fmla="*/ 520700 w 9103360"/>
                <a:gd name="connsiteY84" fmla="*/ 5219700 h 5834380"/>
                <a:gd name="connsiteX85" fmla="*/ 383540 w 9103360"/>
                <a:gd name="connsiteY85" fmla="*/ 5280660 h 5834380"/>
                <a:gd name="connsiteX86" fmla="*/ 246380 w 9103360"/>
                <a:gd name="connsiteY86" fmla="*/ 5204460 h 5834380"/>
                <a:gd name="connsiteX87" fmla="*/ 139700 w 9103360"/>
                <a:gd name="connsiteY87" fmla="*/ 5082540 h 5834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</a:cxnLst>
              <a:rect l="l" t="t" r="r" b="b"/>
              <a:pathLst>
                <a:path w="9103360" h="5834380">
                  <a:moveTo>
                    <a:pt x="139700" y="5082540"/>
                  </a:moveTo>
                  <a:cubicBezTo>
                    <a:pt x="129540" y="4965700"/>
                    <a:pt x="193040" y="4617720"/>
                    <a:pt x="185420" y="4503420"/>
                  </a:cubicBezTo>
                  <a:cubicBezTo>
                    <a:pt x="177800" y="4389120"/>
                    <a:pt x="104140" y="4447540"/>
                    <a:pt x="93980" y="4396740"/>
                  </a:cubicBezTo>
                  <a:cubicBezTo>
                    <a:pt x="83820" y="4345940"/>
                    <a:pt x="127000" y="4292600"/>
                    <a:pt x="124460" y="4198620"/>
                  </a:cubicBezTo>
                  <a:cubicBezTo>
                    <a:pt x="121920" y="4104640"/>
                    <a:pt x="86360" y="4091940"/>
                    <a:pt x="78740" y="3832860"/>
                  </a:cubicBezTo>
                  <a:cubicBezTo>
                    <a:pt x="71120" y="3573780"/>
                    <a:pt x="78740" y="2644140"/>
                    <a:pt x="78740" y="2644140"/>
                  </a:cubicBezTo>
                  <a:cubicBezTo>
                    <a:pt x="78740" y="2242820"/>
                    <a:pt x="86360" y="1668780"/>
                    <a:pt x="78740" y="1424940"/>
                  </a:cubicBezTo>
                  <a:cubicBezTo>
                    <a:pt x="71120" y="1181100"/>
                    <a:pt x="38100" y="1270000"/>
                    <a:pt x="33020" y="1181100"/>
                  </a:cubicBezTo>
                  <a:cubicBezTo>
                    <a:pt x="27940" y="1092200"/>
                    <a:pt x="0" y="970280"/>
                    <a:pt x="48260" y="891540"/>
                  </a:cubicBezTo>
                  <a:cubicBezTo>
                    <a:pt x="96520" y="812800"/>
                    <a:pt x="208280" y="787400"/>
                    <a:pt x="322580" y="708660"/>
                  </a:cubicBezTo>
                  <a:cubicBezTo>
                    <a:pt x="436880" y="629920"/>
                    <a:pt x="622300" y="508000"/>
                    <a:pt x="734060" y="419100"/>
                  </a:cubicBezTo>
                  <a:cubicBezTo>
                    <a:pt x="845820" y="330200"/>
                    <a:pt x="911860" y="226060"/>
                    <a:pt x="993140" y="175260"/>
                  </a:cubicBezTo>
                  <a:cubicBezTo>
                    <a:pt x="1074420" y="124460"/>
                    <a:pt x="1160780" y="91440"/>
                    <a:pt x="1221740" y="114300"/>
                  </a:cubicBezTo>
                  <a:cubicBezTo>
                    <a:pt x="1282700" y="137160"/>
                    <a:pt x="1270000" y="281940"/>
                    <a:pt x="1358900" y="312420"/>
                  </a:cubicBezTo>
                  <a:cubicBezTo>
                    <a:pt x="1447800" y="342900"/>
                    <a:pt x="1648460" y="314960"/>
                    <a:pt x="1755140" y="297180"/>
                  </a:cubicBezTo>
                  <a:cubicBezTo>
                    <a:pt x="1861820" y="279400"/>
                    <a:pt x="1910080" y="215900"/>
                    <a:pt x="1998980" y="205740"/>
                  </a:cubicBezTo>
                  <a:cubicBezTo>
                    <a:pt x="2087880" y="195580"/>
                    <a:pt x="2212340" y="238760"/>
                    <a:pt x="2288540" y="236220"/>
                  </a:cubicBezTo>
                  <a:cubicBezTo>
                    <a:pt x="2364740" y="233680"/>
                    <a:pt x="2397760" y="193040"/>
                    <a:pt x="2456180" y="190500"/>
                  </a:cubicBezTo>
                  <a:cubicBezTo>
                    <a:pt x="2514600" y="187960"/>
                    <a:pt x="2570480" y="236220"/>
                    <a:pt x="2639060" y="220980"/>
                  </a:cubicBezTo>
                  <a:cubicBezTo>
                    <a:pt x="2707640" y="205740"/>
                    <a:pt x="2766060" y="106680"/>
                    <a:pt x="2867660" y="99060"/>
                  </a:cubicBezTo>
                  <a:cubicBezTo>
                    <a:pt x="2969260" y="91440"/>
                    <a:pt x="3131820" y="170180"/>
                    <a:pt x="3248660" y="175260"/>
                  </a:cubicBezTo>
                  <a:cubicBezTo>
                    <a:pt x="3365500" y="180340"/>
                    <a:pt x="3454400" y="142240"/>
                    <a:pt x="3568700" y="129540"/>
                  </a:cubicBezTo>
                  <a:cubicBezTo>
                    <a:pt x="3683000" y="116840"/>
                    <a:pt x="3825240" y="78740"/>
                    <a:pt x="3934460" y="99060"/>
                  </a:cubicBezTo>
                  <a:cubicBezTo>
                    <a:pt x="4043680" y="119380"/>
                    <a:pt x="4117340" y="238760"/>
                    <a:pt x="4224020" y="251460"/>
                  </a:cubicBezTo>
                  <a:cubicBezTo>
                    <a:pt x="4330700" y="264160"/>
                    <a:pt x="4478020" y="195580"/>
                    <a:pt x="4574540" y="175260"/>
                  </a:cubicBezTo>
                  <a:cubicBezTo>
                    <a:pt x="4671060" y="154940"/>
                    <a:pt x="4704080" y="134620"/>
                    <a:pt x="4803140" y="129540"/>
                  </a:cubicBezTo>
                  <a:cubicBezTo>
                    <a:pt x="4902200" y="124460"/>
                    <a:pt x="5019040" y="134620"/>
                    <a:pt x="5168900" y="144780"/>
                  </a:cubicBezTo>
                  <a:cubicBezTo>
                    <a:pt x="5318760" y="154940"/>
                    <a:pt x="5702300" y="190500"/>
                    <a:pt x="5702300" y="190500"/>
                  </a:cubicBezTo>
                  <a:cubicBezTo>
                    <a:pt x="5867400" y="205740"/>
                    <a:pt x="5963920" y="228600"/>
                    <a:pt x="6159500" y="236220"/>
                  </a:cubicBezTo>
                  <a:cubicBezTo>
                    <a:pt x="6355080" y="243840"/>
                    <a:pt x="6733540" y="241300"/>
                    <a:pt x="6875780" y="236220"/>
                  </a:cubicBezTo>
                  <a:cubicBezTo>
                    <a:pt x="7018020" y="231140"/>
                    <a:pt x="6934200" y="210820"/>
                    <a:pt x="7012940" y="205740"/>
                  </a:cubicBezTo>
                  <a:cubicBezTo>
                    <a:pt x="7091680" y="200660"/>
                    <a:pt x="7185660" y="233680"/>
                    <a:pt x="7348220" y="205740"/>
                  </a:cubicBezTo>
                  <a:cubicBezTo>
                    <a:pt x="7510780" y="177800"/>
                    <a:pt x="7843520" y="63500"/>
                    <a:pt x="7988300" y="38100"/>
                  </a:cubicBezTo>
                  <a:cubicBezTo>
                    <a:pt x="8133080" y="12700"/>
                    <a:pt x="8163560" y="0"/>
                    <a:pt x="8216900" y="53340"/>
                  </a:cubicBezTo>
                  <a:cubicBezTo>
                    <a:pt x="8270240" y="106680"/>
                    <a:pt x="8270240" y="304800"/>
                    <a:pt x="8308340" y="358140"/>
                  </a:cubicBezTo>
                  <a:cubicBezTo>
                    <a:pt x="8346440" y="411480"/>
                    <a:pt x="8427720" y="360680"/>
                    <a:pt x="8445500" y="373380"/>
                  </a:cubicBezTo>
                  <a:cubicBezTo>
                    <a:pt x="8463280" y="386080"/>
                    <a:pt x="8399780" y="416560"/>
                    <a:pt x="8415020" y="434340"/>
                  </a:cubicBezTo>
                  <a:cubicBezTo>
                    <a:pt x="8430260" y="452120"/>
                    <a:pt x="8486140" y="441960"/>
                    <a:pt x="8536940" y="480060"/>
                  </a:cubicBezTo>
                  <a:cubicBezTo>
                    <a:pt x="8587740" y="518160"/>
                    <a:pt x="8646160" y="612140"/>
                    <a:pt x="8719820" y="662940"/>
                  </a:cubicBezTo>
                  <a:cubicBezTo>
                    <a:pt x="8793480" y="713740"/>
                    <a:pt x="8948420" y="723900"/>
                    <a:pt x="8978900" y="784860"/>
                  </a:cubicBezTo>
                  <a:cubicBezTo>
                    <a:pt x="9009380" y="845820"/>
                    <a:pt x="8920480" y="947420"/>
                    <a:pt x="8902700" y="1028700"/>
                  </a:cubicBezTo>
                  <a:cubicBezTo>
                    <a:pt x="8884920" y="1109980"/>
                    <a:pt x="8854440" y="1214120"/>
                    <a:pt x="8872220" y="1272540"/>
                  </a:cubicBezTo>
                  <a:cubicBezTo>
                    <a:pt x="8890000" y="1330960"/>
                    <a:pt x="8989060" y="1308100"/>
                    <a:pt x="9009380" y="1379220"/>
                  </a:cubicBezTo>
                  <a:cubicBezTo>
                    <a:pt x="9029700" y="1450340"/>
                    <a:pt x="9009380" y="1557020"/>
                    <a:pt x="8994140" y="1699260"/>
                  </a:cubicBezTo>
                  <a:cubicBezTo>
                    <a:pt x="8978900" y="1841500"/>
                    <a:pt x="8925560" y="2098040"/>
                    <a:pt x="8917940" y="2232660"/>
                  </a:cubicBezTo>
                  <a:cubicBezTo>
                    <a:pt x="8910320" y="2367280"/>
                    <a:pt x="8935720" y="2435860"/>
                    <a:pt x="8948420" y="2506980"/>
                  </a:cubicBezTo>
                  <a:cubicBezTo>
                    <a:pt x="8961120" y="2578100"/>
                    <a:pt x="8968740" y="2613660"/>
                    <a:pt x="8994140" y="2659380"/>
                  </a:cubicBezTo>
                  <a:cubicBezTo>
                    <a:pt x="9019540" y="2705100"/>
                    <a:pt x="9098280" y="2705100"/>
                    <a:pt x="9100820" y="2781300"/>
                  </a:cubicBezTo>
                  <a:cubicBezTo>
                    <a:pt x="9103360" y="2857500"/>
                    <a:pt x="9024620" y="2981960"/>
                    <a:pt x="9009380" y="3116580"/>
                  </a:cubicBezTo>
                  <a:cubicBezTo>
                    <a:pt x="8994140" y="3251200"/>
                    <a:pt x="9034780" y="3505200"/>
                    <a:pt x="9009380" y="3589020"/>
                  </a:cubicBezTo>
                  <a:cubicBezTo>
                    <a:pt x="8983980" y="3672840"/>
                    <a:pt x="8859520" y="3589020"/>
                    <a:pt x="8856980" y="3619500"/>
                  </a:cubicBezTo>
                  <a:cubicBezTo>
                    <a:pt x="8854440" y="3649980"/>
                    <a:pt x="8986520" y="3708400"/>
                    <a:pt x="8994140" y="3771900"/>
                  </a:cubicBezTo>
                  <a:cubicBezTo>
                    <a:pt x="9001760" y="3835400"/>
                    <a:pt x="8905240" y="3906520"/>
                    <a:pt x="8902700" y="4000500"/>
                  </a:cubicBezTo>
                  <a:cubicBezTo>
                    <a:pt x="8900160" y="4094480"/>
                    <a:pt x="8968740" y="4241800"/>
                    <a:pt x="8978900" y="4335780"/>
                  </a:cubicBezTo>
                  <a:cubicBezTo>
                    <a:pt x="8989060" y="4429760"/>
                    <a:pt x="8989060" y="4493260"/>
                    <a:pt x="8963660" y="4564380"/>
                  </a:cubicBezTo>
                  <a:cubicBezTo>
                    <a:pt x="8938260" y="4635500"/>
                    <a:pt x="8844280" y="4693920"/>
                    <a:pt x="8826500" y="4762500"/>
                  </a:cubicBezTo>
                  <a:cubicBezTo>
                    <a:pt x="8808720" y="4831080"/>
                    <a:pt x="8826500" y="4937760"/>
                    <a:pt x="8856980" y="4975860"/>
                  </a:cubicBezTo>
                  <a:cubicBezTo>
                    <a:pt x="8887460" y="5013960"/>
                    <a:pt x="8971280" y="4973320"/>
                    <a:pt x="9009380" y="4991100"/>
                  </a:cubicBezTo>
                  <a:cubicBezTo>
                    <a:pt x="9047480" y="5008880"/>
                    <a:pt x="9098280" y="5021580"/>
                    <a:pt x="9085580" y="5082540"/>
                  </a:cubicBezTo>
                  <a:cubicBezTo>
                    <a:pt x="9072880" y="5143500"/>
                    <a:pt x="9032240" y="5313680"/>
                    <a:pt x="8933180" y="5356860"/>
                  </a:cubicBezTo>
                  <a:cubicBezTo>
                    <a:pt x="8834120" y="5400040"/>
                    <a:pt x="8676640" y="5323840"/>
                    <a:pt x="8491220" y="5341620"/>
                  </a:cubicBezTo>
                  <a:cubicBezTo>
                    <a:pt x="8305800" y="5359400"/>
                    <a:pt x="8023860" y="5405120"/>
                    <a:pt x="7820660" y="5463540"/>
                  </a:cubicBezTo>
                  <a:cubicBezTo>
                    <a:pt x="7617460" y="5521960"/>
                    <a:pt x="7447280" y="5643880"/>
                    <a:pt x="7272020" y="5692140"/>
                  </a:cubicBezTo>
                  <a:cubicBezTo>
                    <a:pt x="7096760" y="5740400"/>
                    <a:pt x="6875780" y="5742940"/>
                    <a:pt x="6769100" y="5753100"/>
                  </a:cubicBezTo>
                  <a:cubicBezTo>
                    <a:pt x="6662420" y="5763260"/>
                    <a:pt x="6718300" y="5798820"/>
                    <a:pt x="6631940" y="5753100"/>
                  </a:cubicBezTo>
                  <a:cubicBezTo>
                    <a:pt x="6545580" y="5707380"/>
                    <a:pt x="6355080" y="5527040"/>
                    <a:pt x="6250940" y="5478780"/>
                  </a:cubicBezTo>
                  <a:cubicBezTo>
                    <a:pt x="6146800" y="5430520"/>
                    <a:pt x="6101080" y="5440680"/>
                    <a:pt x="6007100" y="5463540"/>
                  </a:cubicBezTo>
                  <a:cubicBezTo>
                    <a:pt x="5913120" y="5486400"/>
                    <a:pt x="5816600" y="5582920"/>
                    <a:pt x="5687060" y="5615940"/>
                  </a:cubicBezTo>
                  <a:cubicBezTo>
                    <a:pt x="5557520" y="5648960"/>
                    <a:pt x="5351780" y="5636260"/>
                    <a:pt x="5229860" y="5661660"/>
                  </a:cubicBezTo>
                  <a:cubicBezTo>
                    <a:pt x="5107940" y="5687060"/>
                    <a:pt x="5074920" y="5755640"/>
                    <a:pt x="4955540" y="5768340"/>
                  </a:cubicBezTo>
                  <a:cubicBezTo>
                    <a:pt x="4836160" y="5781040"/>
                    <a:pt x="4696460" y="5735320"/>
                    <a:pt x="4513580" y="5737860"/>
                  </a:cubicBezTo>
                  <a:cubicBezTo>
                    <a:pt x="4330700" y="5740400"/>
                    <a:pt x="3987800" y="5770880"/>
                    <a:pt x="3858260" y="5783580"/>
                  </a:cubicBezTo>
                  <a:cubicBezTo>
                    <a:pt x="3728720" y="5796280"/>
                    <a:pt x="3810000" y="5834380"/>
                    <a:pt x="3736340" y="5814060"/>
                  </a:cubicBezTo>
                  <a:cubicBezTo>
                    <a:pt x="3662680" y="5793740"/>
                    <a:pt x="3520440" y="5697220"/>
                    <a:pt x="3416300" y="5661660"/>
                  </a:cubicBezTo>
                  <a:cubicBezTo>
                    <a:pt x="3312160" y="5626100"/>
                    <a:pt x="3213100" y="5593080"/>
                    <a:pt x="3111500" y="5600700"/>
                  </a:cubicBezTo>
                  <a:cubicBezTo>
                    <a:pt x="3009900" y="5608320"/>
                    <a:pt x="2890520" y="5679440"/>
                    <a:pt x="2806700" y="5707380"/>
                  </a:cubicBezTo>
                  <a:cubicBezTo>
                    <a:pt x="2722880" y="5735320"/>
                    <a:pt x="2687320" y="5758180"/>
                    <a:pt x="2608580" y="5768340"/>
                  </a:cubicBezTo>
                  <a:cubicBezTo>
                    <a:pt x="2529840" y="5778500"/>
                    <a:pt x="2402840" y="5758180"/>
                    <a:pt x="2334260" y="5768340"/>
                  </a:cubicBezTo>
                  <a:cubicBezTo>
                    <a:pt x="2265680" y="5778500"/>
                    <a:pt x="2245360" y="5824220"/>
                    <a:pt x="2197100" y="5829300"/>
                  </a:cubicBezTo>
                  <a:cubicBezTo>
                    <a:pt x="2148840" y="5834380"/>
                    <a:pt x="2087880" y="5803900"/>
                    <a:pt x="2044700" y="5798820"/>
                  </a:cubicBezTo>
                  <a:cubicBezTo>
                    <a:pt x="2001520" y="5793740"/>
                    <a:pt x="1973580" y="5806440"/>
                    <a:pt x="1938020" y="5798820"/>
                  </a:cubicBezTo>
                  <a:cubicBezTo>
                    <a:pt x="1902460" y="5791200"/>
                    <a:pt x="1917700" y="5796280"/>
                    <a:pt x="1831340" y="5753100"/>
                  </a:cubicBezTo>
                  <a:cubicBezTo>
                    <a:pt x="1744980" y="5709920"/>
                    <a:pt x="1572260" y="5603240"/>
                    <a:pt x="1419860" y="5539740"/>
                  </a:cubicBezTo>
                  <a:cubicBezTo>
                    <a:pt x="1267460" y="5476240"/>
                    <a:pt x="1066800" y="5425440"/>
                    <a:pt x="916940" y="5372100"/>
                  </a:cubicBezTo>
                  <a:cubicBezTo>
                    <a:pt x="767080" y="5318760"/>
                    <a:pt x="609600" y="5234940"/>
                    <a:pt x="520700" y="5219700"/>
                  </a:cubicBezTo>
                  <a:cubicBezTo>
                    <a:pt x="431800" y="5204460"/>
                    <a:pt x="429260" y="5283200"/>
                    <a:pt x="383540" y="5280660"/>
                  </a:cubicBezTo>
                  <a:cubicBezTo>
                    <a:pt x="337820" y="5278120"/>
                    <a:pt x="287020" y="5232400"/>
                    <a:pt x="246380" y="5204460"/>
                  </a:cubicBezTo>
                  <a:cubicBezTo>
                    <a:pt x="205740" y="5176520"/>
                    <a:pt x="149860" y="5199380"/>
                    <a:pt x="139700" y="5082540"/>
                  </a:cubicBezTo>
                  <a:close/>
                </a:path>
              </a:pathLst>
            </a:custGeom>
            <a:blipFill>
              <a:blip r:embed="rId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5000628" y="1785926"/>
              <a:ext cx="3786198" cy="30469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2400" dirty="0" smtClean="0"/>
                <a:t>Ce n'est pas du sang qui coule dans nos veines</a:t>
              </a:r>
              <a:br>
                <a:rPr lang="fr-FR" sz="2400" dirty="0" smtClean="0"/>
              </a:br>
              <a:r>
                <a:rPr lang="fr-FR" sz="2400" dirty="0" smtClean="0"/>
                <a:t>C'est la rivière de notre enfance</a:t>
              </a:r>
              <a:br>
                <a:rPr lang="fr-FR" sz="2400" dirty="0" smtClean="0"/>
              </a:br>
              <a:r>
                <a:rPr lang="fr-FR" sz="2400" dirty="0" smtClean="0"/>
                <a:t>Ce n'est pas sa mort qui me fait d'la peine</a:t>
              </a:r>
              <a:br>
                <a:rPr lang="fr-FR" sz="2400" dirty="0" smtClean="0"/>
              </a:br>
              <a:r>
                <a:rPr lang="fr-FR" sz="2400" dirty="0" smtClean="0"/>
                <a:t>C'est de n'plus voir mon père qui danse</a:t>
              </a:r>
              <a:endParaRPr lang="fr-FR" sz="2400" dirty="0"/>
            </a:p>
          </p:txBody>
        </p:sp>
        <p:sp>
          <p:nvSpPr>
            <p:cNvPr id="47" name="Forme libre 46"/>
            <p:cNvSpPr/>
            <p:nvPr/>
          </p:nvSpPr>
          <p:spPr>
            <a:xfrm>
              <a:off x="2285984" y="3286124"/>
              <a:ext cx="2571768" cy="2857520"/>
            </a:xfrm>
            <a:custGeom>
              <a:avLst/>
              <a:gdLst>
                <a:gd name="connsiteX0" fmla="*/ 1297940 w 5669280"/>
                <a:gd name="connsiteY0" fmla="*/ 5537200 h 5697220"/>
                <a:gd name="connsiteX1" fmla="*/ 1846580 w 5669280"/>
                <a:gd name="connsiteY1" fmla="*/ 5262880 h 5697220"/>
                <a:gd name="connsiteX2" fmla="*/ 2319020 w 5669280"/>
                <a:gd name="connsiteY2" fmla="*/ 4927600 h 5697220"/>
                <a:gd name="connsiteX3" fmla="*/ 2517140 w 5669280"/>
                <a:gd name="connsiteY3" fmla="*/ 4714240 h 5697220"/>
                <a:gd name="connsiteX4" fmla="*/ 2517140 w 5669280"/>
                <a:gd name="connsiteY4" fmla="*/ 4333240 h 5697220"/>
                <a:gd name="connsiteX5" fmla="*/ 2684780 w 5669280"/>
                <a:gd name="connsiteY5" fmla="*/ 4241800 h 5697220"/>
                <a:gd name="connsiteX6" fmla="*/ 2684780 w 5669280"/>
                <a:gd name="connsiteY6" fmla="*/ 4165600 h 5697220"/>
                <a:gd name="connsiteX7" fmla="*/ 2532380 w 5669280"/>
                <a:gd name="connsiteY7" fmla="*/ 4104640 h 5697220"/>
                <a:gd name="connsiteX8" fmla="*/ 2319020 w 5669280"/>
                <a:gd name="connsiteY8" fmla="*/ 4119880 h 5697220"/>
                <a:gd name="connsiteX9" fmla="*/ 2197100 w 5669280"/>
                <a:gd name="connsiteY9" fmla="*/ 4058920 h 5697220"/>
                <a:gd name="connsiteX10" fmla="*/ 2136140 w 5669280"/>
                <a:gd name="connsiteY10" fmla="*/ 3906520 h 5697220"/>
                <a:gd name="connsiteX11" fmla="*/ 2029460 w 5669280"/>
                <a:gd name="connsiteY11" fmla="*/ 3815080 h 5697220"/>
                <a:gd name="connsiteX12" fmla="*/ 1892300 w 5669280"/>
                <a:gd name="connsiteY12" fmla="*/ 3906520 h 5697220"/>
                <a:gd name="connsiteX13" fmla="*/ 1602740 w 5669280"/>
                <a:gd name="connsiteY13" fmla="*/ 4135120 h 5697220"/>
                <a:gd name="connsiteX14" fmla="*/ 1191260 w 5669280"/>
                <a:gd name="connsiteY14" fmla="*/ 4531360 h 5697220"/>
                <a:gd name="connsiteX15" fmla="*/ 1221740 w 5669280"/>
                <a:gd name="connsiteY15" fmla="*/ 4744720 h 5697220"/>
                <a:gd name="connsiteX16" fmla="*/ 1145540 w 5669280"/>
                <a:gd name="connsiteY16" fmla="*/ 5064760 h 5697220"/>
                <a:gd name="connsiteX17" fmla="*/ 1206500 w 5669280"/>
                <a:gd name="connsiteY17" fmla="*/ 5384800 h 5697220"/>
                <a:gd name="connsiteX18" fmla="*/ 1374140 w 5669280"/>
                <a:gd name="connsiteY18" fmla="*/ 5613400 h 5697220"/>
                <a:gd name="connsiteX19" fmla="*/ 1465580 w 5669280"/>
                <a:gd name="connsiteY19" fmla="*/ 5613400 h 5697220"/>
                <a:gd name="connsiteX20" fmla="*/ 1922780 w 5669280"/>
                <a:gd name="connsiteY20" fmla="*/ 5598160 h 5697220"/>
                <a:gd name="connsiteX21" fmla="*/ 3020060 w 5669280"/>
                <a:gd name="connsiteY21" fmla="*/ 5598160 h 5697220"/>
                <a:gd name="connsiteX22" fmla="*/ 4193540 w 5669280"/>
                <a:gd name="connsiteY22" fmla="*/ 5582920 h 5697220"/>
                <a:gd name="connsiteX23" fmla="*/ 5275580 w 5669280"/>
                <a:gd name="connsiteY23" fmla="*/ 4912360 h 5697220"/>
                <a:gd name="connsiteX24" fmla="*/ 5610860 w 5669280"/>
                <a:gd name="connsiteY24" fmla="*/ 4043680 h 5697220"/>
                <a:gd name="connsiteX25" fmla="*/ 5626100 w 5669280"/>
                <a:gd name="connsiteY25" fmla="*/ 3815080 h 5697220"/>
                <a:gd name="connsiteX26" fmla="*/ 5519420 w 5669280"/>
                <a:gd name="connsiteY26" fmla="*/ 3754120 h 5697220"/>
                <a:gd name="connsiteX27" fmla="*/ 5306060 w 5669280"/>
                <a:gd name="connsiteY27" fmla="*/ 3693160 h 5697220"/>
                <a:gd name="connsiteX28" fmla="*/ 5123180 w 5669280"/>
                <a:gd name="connsiteY28" fmla="*/ 3632200 h 5697220"/>
                <a:gd name="connsiteX29" fmla="*/ 5001260 w 5669280"/>
                <a:gd name="connsiteY29" fmla="*/ 3586480 h 5697220"/>
                <a:gd name="connsiteX30" fmla="*/ 5016500 w 5669280"/>
                <a:gd name="connsiteY30" fmla="*/ 3373120 h 5697220"/>
                <a:gd name="connsiteX31" fmla="*/ 5123180 w 5669280"/>
                <a:gd name="connsiteY31" fmla="*/ 3144520 h 5697220"/>
                <a:gd name="connsiteX32" fmla="*/ 5092700 w 5669280"/>
                <a:gd name="connsiteY32" fmla="*/ 2870200 h 5697220"/>
                <a:gd name="connsiteX33" fmla="*/ 5138420 w 5669280"/>
                <a:gd name="connsiteY33" fmla="*/ 2717800 h 5697220"/>
                <a:gd name="connsiteX34" fmla="*/ 4925060 w 5669280"/>
                <a:gd name="connsiteY34" fmla="*/ 2473960 h 5697220"/>
                <a:gd name="connsiteX35" fmla="*/ 5031740 w 5669280"/>
                <a:gd name="connsiteY35" fmla="*/ 2230120 h 5697220"/>
                <a:gd name="connsiteX36" fmla="*/ 4818380 w 5669280"/>
                <a:gd name="connsiteY36" fmla="*/ 1940560 h 5697220"/>
                <a:gd name="connsiteX37" fmla="*/ 4650740 w 5669280"/>
                <a:gd name="connsiteY37" fmla="*/ 1620520 h 5697220"/>
                <a:gd name="connsiteX38" fmla="*/ 4696460 w 5669280"/>
                <a:gd name="connsiteY38" fmla="*/ 1300480 h 5697220"/>
                <a:gd name="connsiteX39" fmla="*/ 4437380 w 5669280"/>
                <a:gd name="connsiteY39" fmla="*/ 904240 h 5697220"/>
                <a:gd name="connsiteX40" fmla="*/ 4086860 w 5669280"/>
                <a:gd name="connsiteY40" fmla="*/ 614680 h 5697220"/>
                <a:gd name="connsiteX41" fmla="*/ 4025900 w 5669280"/>
                <a:gd name="connsiteY41" fmla="*/ 370840 h 5697220"/>
                <a:gd name="connsiteX42" fmla="*/ 3522980 w 5669280"/>
                <a:gd name="connsiteY42" fmla="*/ 157480 h 5697220"/>
                <a:gd name="connsiteX43" fmla="*/ 3263900 w 5669280"/>
                <a:gd name="connsiteY43" fmla="*/ 142240 h 5697220"/>
                <a:gd name="connsiteX44" fmla="*/ 3172460 w 5669280"/>
                <a:gd name="connsiteY44" fmla="*/ 66040 h 5697220"/>
                <a:gd name="connsiteX45" fmla="*/ 2913380 w 5669280"/>
                <a:gd name="connsiteY45" fmla="*/ 96520 h 5697220"/>
                <a:gd name="connsiteX46" fmla="*/ 2745740 w 5669280"/>
                <a:gd name="connsiteY46" fmla="*/ 111760 h 5697220"/>
                <a:gd name="connsiteX47" fmla="*/ 2608580 w 5669280"/>
                <a:gd name="connsiteY47" fmla="*/ 5080 h 5697220"/>
                <a:gd name="connsiteX48" fmla="*/ 2120900 w 5669280"/>
                <a:gd name="connsiteY48" fmla="*/ 142240 h 5697220"/>
                <a:gd name="connsiteX49" fmla="*/ 1816100 w 5669280"/>
                <a:gd name="connsiteY49" fmla="*/ 157480 h 5697220"/>
                <a:gd name="connsiteX50" fmla="*/ 1602740 w 5669280"/>
                <a:gd name="connsiteY50" fmla="*/ 416560 h 5697220"/>
                <a:gd name="connsiteX51" fmla="*/ 1389380 w 5669280"/>
                <a:gd name="connsiteY51" fmla="*/ 401320 h 5697220"/>
                <a:gd name="connsiteX52" fmla="*/ 1069340 w 5669280"/>
                <a:gd name="connsiteY52" fmla="*/ 690880 h 5697220"/>
                <a:gd name="connsiteX53" fmla="*/ 840740 w 5669280"/>
                <a:gd name="connsiteY53" fmla="*/ 1452880 h 5697220"/>
                <a:gd name="connsiteX54" fmla="*/ 932180 w 5669280"/>
                <a:gd name="connsiteY54" fmla="*/ 1879600 h 5697220"/>
                <a:gd name="connsiteX55" fmla="*/ 932180 w 5669280"/>
                <a:gd name="connsiteY55" fmla="*/ 2001520 h 5697220"/>
                <a:gd name="connsiteX56" fmla="*/ 1130300 w 5669280"/>
                <a:gd name="connsiteY56" fmla="*/ 2199640 h 5697220"/>
                <a:gd name="connsiteX57" fmla="*/ 1252220 w 5669280"/>
                <a:gd name="connsiteY57" fmla="*/ 2199640 h 5697220"/>
                <a:gd name="connsiteX58" fmla="*/ 1328420 w 5669280"/>
                <a:gd name="connsiteY58" fmla="*/ 2550160 h 5697220"/>
                <a:gd name="connsiteX59" fmla="*/ 1389380 w 5669280"/>
                <a:gd name="connsiteY59" fmla="*/ 2961640 h 5697220"/>
                <a:gd name="connsiteX60" fmla="*/ 1587500 w 5669280"/>
                <a:gd name="connsiteY60" fmla="*/ 3190240 h 5697220"/>
                <a:gd name="connsiteX61" fmla="*/ 1694180 w 5669280"/>
                <a:gd name="connsiteY61" fmla="*/ 3205480 h 5697220"/>
                <a:gd name="connsiteX62" fmla="*/ 1739900 w 5669280"/>
                <a:gd name="connsiteY62" fmla="*/ 3296920 h 5697220"/>
                <a:gd name="connsiteX63" fmla="*/ 1648460 w 5669280"/>
                <a:gd name="connsiteY63" fmla="*/ 3388360 h 5697220"/>
                <a:gd name="connsiteX64" fmla="*/ 1465580 w 5669280"/>
                <a:gd name="connsiteY64" fmla="*/ 3510280 h 5697220"/>
                <a:gd name="connsiteX65" fmla="*/ 1480820 w 5669280"/>
                <a:gd name="connsiteY65" fmla="*/ 3601720 h 5697220"/>
                <a:gd name="connsiteX66" fmla="*/ 1328420 w 5669280"/>
                <a:gd name="connsiteY66" fmla="*/ 3830320 h 5697220"/>
                <a:gd name="connsiteX67" fmla="*/ 1023620 w 5669280"/>
                <a:gd name="connsiteY67" fmla="*/ 4119880 h 5697220"/>
                <a:gd name="connsiteX68" fmla="*/ 962660 w 5669280"/>
                <a:gd name="connsiteY68" fmla="*/ 4104640 h 5697220"/>
                <a:gd name="connsiteX69" fmla="*/ 855980 w 5669280"/>
                <a:gd name="connsiteY69" fmla="*/ 4074160 h 5697220"/>
                <a:gd name="connsiteX70" fmla="*/ 734060 w 5669280"/>
                <a:gd name="connsiteY70" fmla="*/ 4180840 h 5697220"/>
                <a:gd name="connsiteX71" fmla="*/ 673100 w 5669280"/>
                <a:gd name="connsiteY71" fmla="*/ 4211320 h 5697220"/>
                <a:gd name="connsiteX72" fmla="*/ 642620 w 5669280"/>
                <a:gd name="connsiteY72" fmla="*/ 4318000 h 5697220"/>
                <a:gd name="connsiteX73" fmla="*/ 535940 w 5669280"/>
                <a:gd name="connsiteY73" fmla="*/ 4348480 h 5697220"/>
                <a:gd name="connsiteX74" fmla="*/ 459740 w 5669280"/>
                <a:gd name="connsiteY74" fmla="*/ 4455160 h 5697220"/>
                <a:gd name="connsiteX75" fmla="*/ 414020 w 5669280"/>
                <a:gd name="connsiteY75" fmla="*/ 4470400 h 5697220"/>
                <a:gd name="connsiteX76" fmla="*/ 292100 w 5669280"/>
                <a:gd name="connsiteY76" fmla="*/ 4668520 h 5697220"/>
                <a:gd name="connsiteX77" fmla="*/ 200660 w 5669280"/>
                <a:gd name="connsiteY77" fmla="*/ 4759960 h 5697220"/>
                <a:gd name="connsiteX78" fmla="*/ 139700 w 5669280"/>
                <a:gd name="connsiteY78" fmla="*/ 4744720 h 5697220"/>
                <a:gd name="connsiteX79" fmla="*/ 63500 w 5669280"/>
                <a:gd name="connsiteY79" fmla="*/ 4775200 h 5697220"/>
                <a:gd name="connsiteX80" fmla="*/ 48260 w 5669280"/>
                <a:gd name="connsiteY80" fmla="*/ 4942840 h 5697220"/>
                <a:gd name="connsiteX81" fmla="*/ 48260 w 5669280"/>
                <a:gd name="connsiteY81" fmla="*/ 5140960 h 5697220"/>
                <a:gd name="connsiteX82" fmla="*/ 2540 w 5669280"/>
                <a:gd name="connsiteY82" fmla="*/ 5247640 h 5697220"/>
                <a:gd name="connsiteX83" fmla="*/ 33020 w 5669280"/>
                <a:gd name="connsiteY83" fmla="*/ 5506720 h 5697220"/>
                <a:gd name="connsiteX84" fmla="*/ 33020 w 5669280"/>
                <a:gd name="connsiteY84" fmla="*/ 5628640 h 5697220"/>
                <a:gd name="connsiteX85" fmla="*/ 200660 w 5669280"/>
                <a:gd name="connsiteY85" fmla="*/ 5598160 h 5697220"/>
                <a:gd name="connsiteX86" fmla="*/ 566420 w 5669280"/>
                <a:gd name="connsiteY86" fmla="*/ 5613400 h 5697220"/>
                <a:gd name="connsiteX87" fmla="*/ 962660 w 5669280"/>
                <a:gd name="connsiteY87" fmla="*/ 5628640 h 5697220"/>
                <a:gd name="connsiteX88" fmla="*/ 1374140 w 5669280"/>
                <a:gd name="connsiteY88" fmla="*/ 5598160 h 5697220"/>
                <a:gd name="connsiteX89" fmla="*/ 1435100 w 5669280"/>
                <a:gd name="connsiteY89" fmla="*/ 5613400 h 5697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5669280" h="5697220">
                  <a:moveTo>
                    <a:pt x="1297940" y="5537200"/>
                  </a:moveTo>
                  <a:cubicBezTo>
                    <a:pt x="1487170" y="5450840"/>
                    <a:pt x="1676400" y="5364480"/>
                    <a:pt x="1846580" y="5262880"/>
                  </a:cubicBezTo>
                  <a:cubicBezTo>
                    <a:pt x="2016760" y="5161280"/>
                    <a:pt x="2207260" y="5019040"/>
                    <a:pt x="2319020" y="4927600"/>
                  </a:cubicBezTo>
                  <a:cubicBezTo>
                    <a:pt x="2430780" y="4836160"/>
                    <a:pt x="2484120" y="4813300"/>
                    <a:pt x="2517140" y="4714240"/>
                  </a:cubicBezTo>
                  <a:cubicBezTo>
                    <a:pt x="2550160" y="4615180"/>
                    <a:pt x="2489200" y="4411980"/>
                    <a:pt x="2517140" y="4333240"/>
                  </a:cubicBezTo>
                  <a:cubicBezTo>
                    <a:pt x="2545080" y="4254500"/>
                    <a:pt x="2656840" y="4269740"/>
                    <a:pt x="2684780" y="4241800"/>
                  </a:cubicBezTo>
                  <a:cubicBezTo>
                    <a:pt x="2712720" y="4213860"/>
                    <a:pt x="2710180" y="4188460"/>
                    <a:pt x="2684780" y="4165600"/>
                  </a:cubicBezTo>
                  <a:cubicBezTo>
                    <a:pt x="2659380" y="4142740"/>
                    <a:pt x="2593340" y="4112260"/>
                    <a:pt x="2532380" y="4104640"/>
                  </a:cubicBezTo>
                  <a:cubicBezTo>
                    <a:pt x="2471420" y="4097020"/>
                    <a:pt x="2374900" y="4127500"/>
                    <a:pt x="2319020" y="4119880"/>
                  </a:cubicBezTo>
                  <a:cubicBezTo>
                    <a:pt x="2263140" y="4112260"/>
                    <a:pt x="2227580" y="4094480"/>
                    <a:pt x="2197100" y="4058920"/>
                  </a:cubicBezTo>
                  <a:cubicBezTo>
                    <a:pt x="2166620" y="4023360"/>
                    <a:pt x="2164080" y="3947160"/>
                    <a:pt x="2136140" y="3906520"/>
                  </a:cubicBezTo>
                  <a:cubicBezTo>
                    <a:pt x="2108200" y="3865880"/>
                    <a:pt x="2070100" y="3815080"/>
                    <a:pt x="2029460" y="3815080"/>
                  </a:cubicBezTo>
                  <a:cubicBezTo>
                    <a:pt x="1988820" y="3815080"/>
                    <a:pt x="1963420" y="3853180"/>
                    <a:pt x="1892300" y="3906520"/>
                  </a:cubicBezTo>
                  <a:cubicBezTo>
                    <a:pt x="1821180" y="3959860"/>
                    <a:pt x="1719580" y="4030980"/>
                    <a:pt x="1602740" y="4135120"/>
                  </a:cubicBezTo>
                  <a:cubicBezTo>
                    <a:pt x="1485900" y="4239260"/>
                    <a:pt x="1254760" y="4429760"/>
                    <a:pt x="1191260" y="4531360"/>
                  </a:cubicBezTo>
                  <a:cubicBezTo>
                    <a:pt x="1127760" y="4632960"/>
                    <a:pt x="1229360" y="4655820"/>
                    <a:pt x="1221740" y="4744720"/>
                  </a:cubicBezTo>
                  <a:cubicBezTo>
                    <a:pt x="1214120" y="4833620"/>
                    <a:pt x="1148080" y="4958080"/>
                    <a:pt x="1145540" y="5064760"/>
                  </a:cubicBezTo>
                  <a:cubicBezTo>
                    <a:pt x="1143000" y="5171440"/>
                    <a:pt x="1168400" y="5293360"/>
                    <a:pt x="1206500" y="5384800"/>
                  </a:cubicBezTo>
                  <a:cubicBezTo>
                    <a:pt x="1244600" y="5476240"/>
                    <a:pt x="1330960" y="5575300"/>
                    <a:pt x="1374140" y="5613400"/>
                  </a:cubicBezTo>
                  <a:cubicBezTo>
                    <a:pt x="1417320" y="5651500"/>
                    <a:pt x="1465580" y="5613400"/>
                    <a:pt x="1465580" y="5613400"/>
                  </a:cubicBezTo>
                  <a:lnTo>
                    <a:pt x="1922780" y="5598160"/>
                  </a:lnTo>
                  <a:lnTo>
                    <a:pt x="3020060" y="5598160"/>
                  </a:lnTo>
                  <a:cubicBezTo>
                    <a:pt x="3398520" y="5595620"/>
                    <a:pt x="3817620" y="5697220"/>
                    <a:pt x="4193540" y="5582920"/>
                  </a:cubicBezTo>
                  <a:cubicBezTo>
                    <a:pt x="4569460" y="5468620"/>
                    <a:pt x="5039360" y="5168900"/>
                    <a:pt x="5275580" y="4912360"/>
                  </a:cubicBezTo>
                  <a:cubicBezTo>
                    <a:pt x="5511800" y="4655820"/>
                    <a:pt x="5552440" y="4226560"/>
                    <a:pt x="5610860" y="4043680"/>
                  </a:cubicBezTo>
                  <a:cubicBezTo>
                    <a:pt x="5669280" y="3860800"/>
                    <a:pt x="5641340" y="3863340"/>
                    <a:pt x="5626100" y="3815080"/>
                  </a:cubicBezTo>
                  <a:cubicBezTo>
                    <a:pt x="5610860" y="3766820"/>
                    <a:pt x="5572760" y="3774440"/>
                    <a:pt x="5519420" y="3754120"/>
                  </a:cubicBezTo>
                  <a:cubicBezTo>
                    <a:pt x="5466080" y="3733800"/>
                    <a:pt x="5372100" y="3713480"/>
                    <a:pt x="5306060" y="3693160"/>
                  </a:cubicBezTo>
                  <a:cubicBezTo>
                    <a:pt x="5240020" y="3672840"/>
                    <a:pt x="5173980" y="3649980"/>
                    <a:pt x="5123180" y="3632200"/>
                  </a:cubicBezTo>
                  <a:cubicBezTo>
                    <a:pt x="5072380" y="3614420"/>
                    <a:pt x="5019040" y="3629660"/>
                    <a:pt x="5001260" y="3586480"/>
                  </a:cubicBezTo>
                  <a:cubicBezTo>
                    <a:pt x="4983480" y="3543300"/>
                    <a:pt x="4996180" y="3446780"/>
                    <a:pt x="5016500" y="3373120"/>
                  </a:cubicBezTo>
                  <a:cubicBezTo>
                    <a:pt x="5036820" y="3299460"/>
                    <a:pt x="5110480" y="3228340"/>
                    <a:pt x="5123180" y="3144520"/>
                  </a:cubicBezTo>
                  <a:cubicBezTo>
                    <a:pt x="5135880" y="3060700"/>
                    <a:pt x="5090160" y="2941320"/>
                    <a:pt x="5092700" y="2870200"/>
                  </a:cubicBezTo>
                  <a:cubicBezTo>
                    <a:pt x="5095240" y="2799080"/>
                    <a:pt x="5166360" y="2783840"/>
                    <a:pt x="5138420" y="2717800"/>
                  </a:cubicBezTo>
                  <a:cubicBezTo>
                    <a:pt x="5110480" y="2651760"/>
                    <a:pt x="4942840" y="2555240"/>
                    <a:pt x="4925060" y="2473960"/>
                  </a:cubicBezTo>
                  <a:cubicBezTo>
                    <a:pt x="4907280" y="2392680"/>
                    <a:pt x="5049520" y="2319020"/>
                    <a:pt x="5031740" y="2230120"/>
                  </a:cubicBezTo>
                  <a:cubicBezTo>
                    <a:pt x="5013960" y="2141220"/>
                    <a:pt x="4881880" y="2042160"/>
                    <a:pt x="4818380" y="1940560"/>
                  </a:cubicBezTo>
                  <a:cubicBezTo>
                    <a:pt x="4754880" y="1838960"/>
                    <a:pt x="4671060" y="1727200"/>
                    <a:pt x="4650740" y="1620520"/>
                  </a:cubicBezTo>
                  <a:cubicBezTo>
                    <a:pt x="4630420" y="1513840"/>
                    <a:pt x="4732020" y="1419860"/>
                    <a:pt x="4696460" y="1300480"/>
                  </a:cubicBezTo>
                  <a:cubicBezTo>
                    <a:pt x="4660900" y="1181100"/>
                    <a:pt x="4538980" y="1018540"/>
                    <a:pt x="4437380" y="904240"/>
                  </a:cubicBezTo>
                  <a:cubicBezTo>
                    <a:pt x="4335780" y="789940"/>
                    <a:pt x="4155440" y="703580"/>
                    <a:pt x="4086860" y="614680"/>
                  </a:cubicBezTo>
                  <a:cubicBezTo>
                    <a:pt x="4018280" y="525780"/>
                    <a:pt x="4119880" y="447040"/>
                    <a:pt x="4025900" y="370840"/>
                  </a:cubicBezTo>
                  <a:cubicBezTo>
                    <a:pt x="3931920" y="294640"/>
                    <a:pt x="3649980" y="195580"/>
                    <a:pt x="3522980" y="157480"/>
                  </a:cubicBezTo>
                  <a:cubicBezTo>
                    <a:pt x="3395980" y="119380"/>
                    <a:pt x="3322320" y="157480"/>
                    <a:pt x="3263900" y="142240"/>
                  </a:cubicBezTo>
                  <a:cubicBezTo>
                    <a:pt x="3205480" y="127000"/>
                    <a:pt x="3230880" y="73660"/>
                    <a:pt x="3172460" y="66040"/>
                  </a:cubicBezTo>
                  <a:cubicBezTo>
                    <a:pt x="3114040" y="58420"/>
                    <a:pt x="2984500" y="88900"/>
                    <a:pt x="2913380" y="96520"/>
                  </a:cubicBezTo>
                  <a:cubicBezTo>
                    <a:pt x="2842260" y="104140"/>
                    <a:pt x="2796540" y="127000"/>
                    <a:pt x="2745740" y="111760"/>
                  </a:cubicBezTo>
                  <a:cubicBezTo>
                    <a:pt x="2694940" y="96520"/>
                    <a:pt x="2712720" y="0"/>
                    <a:pt x="2608580" y="5080"/>
                  </a:cubicBezTo>
                  <a:cubicBezTo>
                    <a:pt x="2504440" y="10160"/>
                    <a:pt x="2252980" y="116840"/>
                    <a:pt x="2120900" y="142240"/>
                  </a:cubicBezTo>
                  <a:cubicBezTo>
                    <a:pt x="1988820" y="167640"/>
                    <a:pt x="1902460" y="111760"/>
                    <a:pt x="1816100" y="157480"/>
                  </a:cubicBezTo>
                  <a:cubicBezTo>
                    <a:pt x="1729740" y="203200"/>
                    <a:pt x="1673860" y="375920"/>
                    <a:pt x="1602740" y="416560"/>
                  </a:cubicBezTo>
                  <a:cubicBezTo>
                    <a:pt x="1531620" y="457200"/>
                    <a:pt x="1478280" y="355600"/>
                    <a:pt x="1389380" y="401320"/>
                  </a:cubicBezTo>
                  <a:cubicBezTo>
                    <a:pt x="1300480" y="447040"/>
                    <a:pt x="1160780" y="515620"/>
                    <a:pt x="1069340" y="690880"/>
                  </a:cubicBezTo>
                  <a:cubicBezTo>
                    <a:pt x="977900" y="866140"/>
                    <a:pt x="863600" y="1254760"/>
                    <a:pt x="840740" y="1452880"/>
                  </a:cubicBezTo>
                  <a:cubicBezTo>
                    <a:pt x="817880" y="1651000"/>
                    <a:pt x="916940" y="1788160"/>
                    <a:pt x="932180" y="1879600"/>
                  </a:cubicBezTo>
                  <a:cubicBezTo>
                    <a:pt x="947420" y="1971040"/>
                    <a:pt x="899160" y="1948180"/>
                    <a:pt x="932180" y="2001520"/>
                  </a:cubicBezTo>
                  <a:cubicBezTo>
                    <a:pt x="965200" y="2054860"/>
                    <a:pt x="1076960" y="2166620"/>
                    <a:pt x="1130300" y="2199640"/>
                  </a:cubicBezTo>
                  <a:cubicBezTo>
                    <a:pt x="1183640" y="2232660"/>
                    <a:pt x="1219200" y="2141220"/>
                    <a:pt x="1252220" y="2199640"/>
                  </a:cubicBezTo>
                  <a:cubicBezTo>
                    <a:pt x="1285240" y="2258060"/>
                    <a:pt x="1305560" y="2423160"/>
                    <a:pt x="1328420" y="2550160"/>
                  </a:cubicBezTo>
                  <a:cubicBezTo>
                    <a:pt x="1351280" y="2677160"/>
                    <a:pt x="1346200" y="2854960"/>
                    <a:pt x="1389380" y="2961640"/>
                  </a:cubicBezTo>
                  <a:cubicBezTo>
                    <a:pt x="1432560" y="3068320"/>
                    <a:pt x="1536700" y="3149600"/>
                    <a:pt x="1587500" y="3190240"/>
                  </a:cubicBezTo>
                  <a:cubicBezTo>
                    <a:pt x="1638300" y="3230880"/>
                    <a:pt x="1668780" y="3187700"/>
                    <a:pt x="1694180" y="3205480"/>
                  </a:cubicBezTo>
                  <a:cubicBezTo>
                    <a:pt x="1719580" y="3223260"/>
                    <a:pt x="1747520" y="3266440"/>
                    <a:pt x="1739900" y="3296920"/>
                  </a:cubicBezTo>
                  <a:cubicBezTo>
                    <a:pt x="1732280" y="3327400"/>
                    <a:pt x="1694180" y="3352800"/>
                    <a:pt x="1648460" y="3388360"/>
                  </a:cubicBezTo>
                  <a:cubicBezTo>
                    <a:pt x="1602740" y="3423920"/>
                    <a:pt x="1493520" y="3474720"/>
                    <a:pt x="1465580" y="3510280"/>
                  </a:cubicBezTo>
                  <a:cubicBezTo>
                    <a:pt x="1437640" y="3545840"/>
                    <a:pt x="1503680" y="3548380"/>
                    <a:pt x="1480820" y="3601720"/>
                  </a:cubicBezTo>
                  <a:cubicBezTo>
                    <a:pt x="1457960" y="3655060"/>
                    <a:pt x="1404620" y="3743960"/>
                    <a:pt x="1328420" y="3830320"/>
                  </a:cubicBezTo>
                  <a:cubicBezTo>
                    <a:pt x="1252220" y="3916680"/>
                    <a:pt x="1084580" y="4074160"/>
                    <a:pt x="1023620" y="4119880"/>
                  </a:cubicBezTo>
                  <a:cubicBezTo>
                    <a:pt x="962660" y="4165600"/>
                    <a:pt x="990600" y="4112260"/>
                    <a:pt x="962660" y="4104640"/>
                  </a:cubicBezTo>
                  <a:cubicBezTo>
                    <a:pt x="934720" y="4097020"/>
                    <a:pt x="894080" y="4061460"/>
                    <a:pt x="855980" y="4074160"/>
                  </a:cubicBezTo>
                  <a:cubicBezTo>
                    <a:pt x="817880" y="4086860"/>
                    <a:pt x="764540" y="4157980"/>
                    <a:pt x="734060" y="4180840"/>
                  </a:cubicBezTo>
                  <a:cubicBezTo>
                    <a:pt x="703580" y="4203700"/>
                    <a:pt x="688340" y="4188460"/>
                    <a:pt x="673100" y="4211320"/>
                  </a:cubicBezTo>
                  <a:cubicBezTo>
                    <a:pt x="657860" y="4234180"/>
                    <a:pt x="665480" y="4295140"/>
                    <a:pt x="642620" y="4318000"/>
                  </a:cubicBezTo>
                  <a:cubicBezTo>
                    <a:pt x="619760" y="4340860"/>
                    <a:pt x="566420" y="4325620"/>
                    <a:pt x="535940" y="4348480"/>
                  </a:cubicBezTo>
                  <a:cubicBezTo>
                    <a:pt x="505460" y="4371340"/>
                    <a:pt x="480060" y="4434840"/>
                    <a:pt x="459740" y="4455160"/>
                  </a:cubicBezTo>
                  <a:cubicBezTo>
                    <a:pt x="439420" y="4475480"/>
                    <a:pt x="441960" y="4434840"/>
                    <a:pt x="414020" y="4470400"/>
                  </a:cubicBezTo>
                  <a:cubicBezTo>
                    <a:pt x="386080" y="4505960"/>
                    <a:pt x="327660" y="4620260"/>
                    <a:pt x="292100" y="4668520"/>
                  </a:cubicBezTo>
                  <a:cubicBezTo>
                    <a:pt x="256540" y="4716780"/>
                    <a:pt x="226060" y="4747260"/>
                    <a:pt x="200660" y="4759960"/>
                  </a:cubicBezTo>
                  <a:cubicBezTo>
                    <a:pt x="175260" y="4772660"/>
                    <a:pt x="162560" y="4742180"/>
                    <a:pt x="139700" y="4744720"/>
                  </a:cubicBezTo>
                  <a:cubicBezTo>
                    <a:pt x="116840" y="4747260"/>
                    <a:pt x="78740" y="4742180"/>
                    <a:pt x="63500" y="4775200"/>
                  </a:cubicBezTo>
                  <a:cubicBezTo>
                    <a:pt x="48260" y="4808220"/>
                    <a:pt x="50800" y="4881880"/>
                    <a:pt x="48260" y="4942840"/>
                  </a:cubicBezTo>
                  <a:cubicBezTo>
                    <a:pt x="45720" y="5003800"/>
                    <a:pt x="55880" y="5090160"/>
                    <a:pt x="48260" y="5140960"/>
                  </a:cubicBezTo>
                  <a:cubicBezTo>
                    <a:pt x="40640" y="5191760"/>
                    <a:pt x="5080" y="5186680"/>
                    <a:pt x="2540" y="5247640"/>
                  </a:cubicBezTo>
                  <a:cubicBezTo>
                    <a:pt x="0" y="5308600"/>
                    <a:pt x="27940" y="5443220"/>
                    <a:pt x="33020" y="5506720"/>
                  </a:cubicBezTo>
                  <a:cubicBezTo>
                    <a:pt x="38100" y="5570220"/>
                    <a:pt x="5080" y="5613400"/>
                    <a:pt x="33020" y="5628640"/>
                  </a:cubicBezTo>
                  <a:cubicBezTo>
                    <a:pt x="60960" y="5643880"/>
                    <a:pt x="111760" y="5600700"/>
                    <a:pt x="200660" y="5598160"/>
                  </a:cubicBezTo>
                  <a:cubicBezTo>
                    <a:pt x="289560" y="5595620"/>
                    <a:pt x="566420" y="5613400"/>
                    <a:pt x="566420" y="5613400"/>
                  </a:cubicBezTo>
                  <a:cubicBezTo>
                    <a:pt x="693420" y="5618480"/>
                    <a:pt x="828040" y="5631180"/>
                    <a:pt x="962660" y="5628640"/>
                  </a:cubicBezTo>
                  <a:cubicBezTo>
                    <a:pt x="1097280" y="5626100"/>
                    <a:pt x="1295400" y="5600700"/>
                    <a:pt x="1374140" y="5598160"/>
                  </a:cubicBezTo>
                  <a:cubicBezTo>
                    <a:pt x="1452880" y="5595620"/>
                    <a:pt x="1443990" y="5604510"/>
                    <a:pt x="1435100" y="5613400"/>
                  </a:cubicBezTo>
                </a:path>
              </a:pathLst>
            </a:custGeom>
            <a:blipFill>
              <a:blip r:embed="rId14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9" name="Forme libre 48"/>
            <p:cNvSpPr/>
            <p:nvPr/>
          </p:nvSpPr>
          <p:spPr>
            <a:xfrm>
              <a:off x="785786" y="1071546"/>
              <a:ext cx="2643206" cy="2571768"/>
            </a:xfrm>
            <a:custGeom>
              <a:avLst/>
              <a:gdLst>
                <a:gd name="connsiteX0" fmla="*/ 50800 w 5943600"/>
                <a:gd name="connsiteY0" fmla="*/ 4140200 h 6812280"/>
                <a:gd name="connsiteX1" fmla="*/ 401320 w 5943600"/>
                <a:gd name="connsiteY1" fmla="*/ 4033520 h 6812280"/>
                <a:gd name="connsiteX2" fmla="*/ 599440 w 5943600"/>
                <a:gd name="connsiteY2" fmla="*/ 3942080 h 6812280"/>
                <a:gd name="connsiteX3" fmla="*/ 797560 w 5943600"/>
                <a:gd name="connsiteY3" fmla="*/ 3911600 h 6812280"/>
                <a:gd name="connsiteX4" fmla="*/ 980440 w 5943600"/>
                <a:gd name="connsiteY4" fmla="*/ 3743960 h 6812280"/>
                <a:gd name="connsiteX5" fmla="*/ 1193800 w 5943600"/>
                <a:gd name="connsiteY5" fmla="*/ 3789680 h 6812280"/>
                <a:gd name="connsiteX6" fmla="*/ 1285240 w 5943600"/>
                <a:gd name="connsiteY6" fmla="*/ 3713480 h 6812280"/>
                <a:gd name="connsiteX7" fmla="*/ 1163320 w 5943600"/>
                <a:gd name="connsiteY7" fmla="*/ 3530600 h 6812280"/>
                <a:gd name="connsiteX8" fmla="*/ 1056640 w 5943600"/>
                <a:gd name="connsiteY8" fmla="*/ 3042920 h 6812280"/>
                <a:gd name="connsiteX9" fmla="*/ 1056640 w 5943600"/>
                <a:gd name="connsiteY9" fmla="*/ 2585720 h 6812280"/>
                <a:gd name="connsiteX10" fmla="*/ 1193800 w 5943600"/>
                <a:gd name="connsiteY10" fmla="*/ 2357120 h 6812280"/>
                <a:gd name="connsiteX11" fmla="*/ 1300480 w 5943600"/>
                <a:gd name="connsiteY11" fmla="*/ 2311400 h 6812280"/>
                <a:gd name="connsiteX12" fmla="*/ 1300480 w 5943600"/>
                <a:gd name="connsiteY12" fmla="*/ 2189480 h 6812280"/>
                <a:gd name="connsiteX13" fmla="*/ 1407160 w 5943600"/>
                <a:gd name="connsiteY13" fmla="*/ 1656080 h 6812280"/>
                <a:gd name="connsiteX14" fmla="*/ 1468120 w 5943600"/>
                <a:gd name="connsiteY14" fmla="*/ 1518920 h 6812280"/>
                <a:gd name="connsiteX15" fmla="*/ 1559560 w 5943600"/>
                <a:gd name="connsiteY15" fmla="*/ 1107440 h 6812280"/>
                <a:gd name="connsiteX16" fmla="*/ 1574800 w 5943600"/>
                <a:gd name="connsiteY16" fmla="*/ 817880 h 6812280"/>
                <a:gd name="connsiteX17" fmla="*/ 1757680 w 5943600"/>
                <a:gd name="connsiteY17" fmla="*/ 665480 h 6812280"/>
                <a:gd name="connsiteX18" fmla="*/ 2047240 w 5943600"/>
                <a:gd name="connsiteY18" fmla="*/ 406400 h 6812280"/>
                <a:gd name="connsiteX19" fmla="*/ 2443480 w 5943600"/>
                <a:gd name="connsiteY19" fmla="*/ 299720 h 6812280"/>
                <a:gd name="connsiteX20" fmla="*/ 2641600 w 5943600"/>
                <a:gd name="connsiteY20" fmla="*/ 101600 h 6812280"/>
                <a:gd name="connsiteX21" fmla="*/ 3098800 w 5943600"/>
                <a:gd name="connsiteY21" fmla="*/ 71120 h 6812280"/>
                <a:gd name="connsiteX22" fmla="*/ 3845560 w 5943600"/>
                <a:gd name="connsiteY22" fmla="*/ 55880 h 6812280"/>
                <a:gd name="connsiteX23" fmla="*/ 4577080 w 5943600"/>
                <a:gd name="connsiteY23" fmla="*/ 406400 h 6812280"/>
                <a:gd name="connsiteX24" fmla="*/ 5049520 w 5943600"/>
                <a:gd name="connsiteY24" fmla="*/ 894080 h 6812280"/>
                <a:gd name="connsiteX25" fmla="*/ 5201920 w 5943600"/>
                <a:gd name="connsiteY25" fmla="*/ 1198880 h 6812280"/>
                <a:gd name="connsiteX26" fmla="*/ 5278120 w 5943600"/>
                <a:gd name="connsiteY26" fmla="*/ 1762760 h 6812280"/>
                <a:gd name="connsiteX27" fmla="*/ 5262880 w 5943600"/>
                <a:gd name="connsiteY27" fmla="*/ 2250440 h 6812280"/>
                <a:gd name="connsiteX28" fmla="*/ 5110480 w 5943600"/>
                <a:gd name="connsiteY28" fmla="*/ 2783840 h 6812280"/>
                <a:gd name="connsiteX29" fmla="*/ 5034280 w 5943600"/>
                <a:gd name="connsiteY29" fmla="*/ 2936240 h 6812280"/>
                <a:gd name="connsiteX30" fmla="*/ 5019040 w 5943600"/>
                <a:gd name="connsiteY30" fmla="*/ 3088640 h 6812280"/>
                <a:gd name="connsiteX31" fmla="*/ 4988560 w 5943600"/>
                <a:gd name="connsiteY31" fmla="*/ 3271520 h 6812280"/>
                <a:gd name="connsiteX32" fmla="*/ 4866640 w 5943600"/>
                <a:gd name="connsiteY32" fmla="*/ 3454400 h 6812280"/>
                <a:gd name="connsiteX33" fmla="*/ 4881880 w 5943600"/>
                <a:gd name="connsiteY33" fmla="*/ 3530600 h 6812280"/>
                <a:gd name="connsiteX34" fmla="*/ 4836160 w 5943600"/>
                <a:gd name="connsiteY34" fmla="*/ 3530600 h 6812280"/>
                <a:gd name="connsiteX35" fmla="*/ 4820920 w 5943600"/>
                <a:gd name="connsiteY35" fmla="*/ 3759200 h 6812280"/>
                <a:gd name="connsiteX36" fmla="*/ 4714240 w 5943600"/>
                <a:gd name="connsiteY36" fmla="*/ 4262120 h 6812280"/>
                <a:gd name="connsiteX37" fmla="*/ 4607560 w 5943600"/>
                <a:gd name="connsiteY37" fmla="*/ 4582160 h 6812280"/>
                <a:gd name="connsiteX38" fmla="*/ 4699000 w 5943600"/>
                <a:gd name="connsiteY38" fmla="*/ 4627880 h 6812280"/>
                <a:gd name="connsiteX39" fmla="*/ 4942840 w 5943600"/>
                <a:gd name="connsiteY39" fmla="*/ 4886960 h 6812280"/>
                <a:gd name="connsiteX40" fmla="*/ 5232400 w 5943600"/>
                <a:gd name="connsiteY40" fmla="*/ 5191760 h 6812280"/>
                <a:gd name="connsiteX41" fmla="*/ 5628640 w 5943600"/>
                <a:gd name="connsiteY41" fmla="*/ 5252720 h 6812280"/>
                <a:gd name="connsiteX42" fmla="*/ 5887720 w 5943600"/>
                <a:gd name="connsiteY42" fmla="*/ 5389880 h 6812280"/>
                <a:gd name="connsiteX43" fmla="*/ 5887720 w 5943600"/>
                <a:gd name="connsiteY43" fmla="*/ 5389880 h 6812280"/>
                <a:gd name="connsiteX44" fmla="*/ 5750560 w 5943600"/>
                <a:gd name="connsiteY44" fmla="*/ 5633720 h 6812280"/>
                <a:gd name="connsiteX45" fmla="*/ 4729480 w 5943600"/>
                <a:gd name="connsiteY45" fmla="*/ 6243320 h 6812280"/>
                <a:gd name="connsiteX46" fmla="*/ 3906520 w 5943600"/>
                <a:gd name="connsiteY46" fmla="*/ 6700520 h 6812280"/>
                <a:gd name="connsiteX47" fmla="*/ 3357880 w 5943600"/>
                <a:gd name="connsiteY47" fmla="*/ 6746240 h 6812280"/>
                <a:gd name="connsiteX48" fmla="*/ 1437640 w 5943600"/>
                <a:gd name="connsiteY48" fmla="*/ 6731000 h 6812280"/>
                <a:gd name="connsiteX49" fmla="*/ 492760 w 5943600"/>
                <a:gd name="connsiteY49" fmla="*/ 6761480 h 6812280"/>
                <a:gd name="connsiteX50" fmla="*/ 279400 w 5943600"/>
                <a:gd name="connsiteY50" fmla="*/ 6609080 h 6812280"/>
                <a:gd name="connsiteX51" fmla="*/ 96520 w 5943600"/>
                <a:gd name="connsiteY51" fmla="*/ 5542280 h 6812280"/>
                <a:gd name="connsiteX52" fmla="*/ 50800 w 5943600"/>
                <a:gd name="connsiteY52" fmla="*/ 4140200 h 6812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5943600" h="6812280">
                  <a:moveTo>
                    <a:pt x="50800" y="4140200"/>
                  </a:moveTo>
                  <a:cubicBezTo>
                    <a:pt x="101600" y="3888740"/>
                    <a:pt x="309880" y="4066540"/>
                    <a:pt x="401320" y="4033520"/>
                  </a:cubicBezTo>
                  <a:cubicBezTo>
                    <a:pt x="492760" y="4000500"/>
                    <a:pt x="533400" y="3962400"/>
                    <a:pt x="599440" y="3942080"/>
                  </a:cubicBezTo>
                  <a:cubicBezTo>
                    <a:pt x="665480" y="3921760"/>
                    <a:pt x="734060" y="3944620"/>
                    <a:pt x="797560" y="3911600"/>
                  </a:cubicBezTo>
                  <a:cubicBezTo>
                    <a:pt x="861060" y="3878580"/>
                    <a:pt x="914400" y="3764280"/>
                    <a:pt x="980440" y="3743960"/>
                  </a:cubicBezTo>
                  <a:cubicBezTo>
                    <a:pt x="1046480" y="3723640"/>
                    <a:pt x="1143000" y="3794760"/>
                    <a:pt x="1193800" y="3789680"/>
                  </a:cubicBezTo>
                  <a:cubicBezTo>
                    <a:pt x="1244600" y="3784600"/>
                    <a:pt x="1290320" y="3756660"/>
                    <a:pt x="1285240" y="3713480"/>
                  </a:cubicBezTo>
                  <a:cubicBezTo>
                    <a:pt x="1280160" y="3670300"/>
                    <a:pt x="1201420" y="3642360"/>
                    <a:pt x="1163320" y="3530600"/>
                  </a:cubicBezTo>
                  <a:cubicBezTo>
                    <a:pt x="1125220" y="3418840"/>
                    <a:pt x="1074420" y="3200400"/>
                    <a:pt x="1056640" y="3042920"/>
                  </a:cubicBezTo>
                  <a:cubicBezTo>
                    <a:pt x="1038860" y="2885440"/>
                    <a:pt x="1033780" y="2700020"/>
                    <a:pt x="1056640" y="2585720"/>
                  </a:cubicBezTo>
                  <a:cubicBezTo>
                    <a:pt x="1079500" y="2471420"/>
                    <a:pt x="1153160" y="2402840"/>
                    <a:pt x="1193800" y="2357120"/>
                  </a:cubicBezTo>
                  <a:cubicBezTo>
                    <a:pt x="1234440" y="2311400"/>
                    <a:pt x="1282700" y="2339340"/>
                    <a:pt x="1300480" y="2311400"/>
                  </a:cubicBezTo>
                  <a:cubicBezTo>
                    <a:pt x="1318260" y="2283460"/>
                    <a:pt x="1282700" y="2298700"/>
                    <a:pt x="1300480" y="2189480"/>
                  </a:cubicBezTo>
                  <a:cubicBezTo>
                    <a:pt x="1318260" y="2080260"/>
                    <a:pt x="1379220" y="1767840"/>
                    <a:pt x="1407160" y="1656080"/>
                  </a:cubicBezTo>
                  <a:cubicBezTo>
                    <a:pt x="1435100" y="1544320"/>
                    <a:pt x="1442720" y="1610360"/>
                    <a:pt x="1468120" y="1518920"/>
                  </a:cubicBezTo>
                  <a:cubicBezTo>
                    <a:pt x="1493520" y="1427480"/>
                    <a:pt x="1541780" y="1224280"/>
                    <a:pt x="1559560" y="1107440"/>
                  </a:cubicBezTo>
                  <a:cubicBezTo>
                    <a:pt x="1577340" y="990600"/>
                    <a:pt x="1541780" y="891540"/>
                    <a:pt x="1574800" y="817880"/>
                  </a:cubicBezTo>
                  <a:cubicBezTo>
                    <a:pt x="1607820" y="744220"/>
                    <a:pt x="1678940" y="734060"/>
                    <a:pt x="1757680" y="665480"/>
                  </a:cubicBezTo>
                  <a:cubicBezTo>
                    <a:pt x="1836420" y="596900"/>
                    <a:pt x="1932940" y="467360"/>
                    <a:pt x="2047240" y="406400"/>
                  </a:cubicBezTo>
                  <a:cubicBezTo>
                    <a:pt x="2161540" y="345440"/>
                    <a:pt x="2344420" y="350520"/>
                    <a:pt x="2443480" y="299720"/>
                  </a:cubicBezTo>
                  <a:cubicBezTo>
                    <a:pt x="2542540" y="248920"/>
                    <a:pt x="2532380" y="139700"/>
                    <a:pt x="2641600" y="101600"/>
                  </a:cubicBezTo>
                  <a:cubicBezTo>
                    <a:pt x="2750820" y="63500"/>
                    <a:pt x="2898140" y="78740"/>
                    <a:pt x="3098800" y="71120"/>
                  </a:cubicBezTo>
                  <a:cubicBezTo>
                    <a:pt x="3299460" y="63500"/>
                    <a:pt x="3599180" y="0"/>
                    <a:pt x="3845560" y="55880"/>
                  </a:cubicBezTo>
                  <a:cubicBezTo>
                    <a:pt x="4091940" y="111760"/>
                    <a:pt x="4376420" y="266700"/>
                    <a:pt x="4577080" y="406400"/>
                  </a:cubicBezTo>
                  <a:cubicBezTo>
                    <a:pt x="4777740" y="546100"/>
                    <a:pt x="4945380" y="762000"/>
                    <a:pt x="5049520" y="894080"/>
                  </a:cubicBezTo>
                  <a:cubicBezTo>
                    <a:pt x="5153660" y="1026160"/>
                    <a:pt x="5163820" y="1054100"/>
                    <a:pt x="5201920" y="1198880"/>
                  </a:cubicBezTo>
                  <a:cubicBezTo>
                    <a:pt x="5240020" y="1343660"/>
                    <a:pt x="5267960" y="1587500"/>
                    <a:pt x="5278120" y="1762760"/>
                  </a:cubicBezTo>
                  <a:cubicBezTo>
                    <a:pt x="5288280" y="1938020"/>
                    <a:pt x="5290820" y="2080260"/>
                    <a:pt x="5262880" y="2250440"/>
                  </a:cubicBezTo>
                  <a:cubicBezTo>
                    <a:pt x="5234940" y="2420620"/>
                    <a:pt x="5148580" y="2669540"/>
                    <a:pt x="5110480" y="2783840"/>
                  </a:cubicBezTo>
                  <a:cubicBezTo>
                    <a:pt x="5072380" y="2898140"/>
                    <a:pt x="5049520" y="2885440"/>
                    <a:pt x="5034280" y="2936240"/>
                  </a:cubicBezTo>
                  <a:cubicBezTo>
                    <a:pt x="5019040" y="2987040"/>
                    <a:pt x="5026660" y="3032760"/>
                    <a:pt x="5019040" y="3088640"/>
                  </a:cubicBezTo>
                  <a:cubicBezTo>
                    <a:pt x="5011420" y="3144520"/>
                    <a:pt x="5013960" y="3210560"/>
                    <a:pt x="4988560" y="3271520"/>
                  </a:cubicBezTo>
                  <a:cubicBezTo>
                    <a:pt x="4963160" y="3332480"/>
                    <a:pt x="4884420" y="3411220"/>
                    <a:pt x="4866640" y="3454400"/>
                  </a:cubicBezTo>
                  <a:cubicBezTo>
                    <a:pt x="4848860" y="3497580"/>
                    <a:pt x="4886960" y="3517900"/>
                    <a:pt x="4881880" y="3530600"/>
                  </a:cubicBezTo>
                  <a:cubicBezTo>
                    <a:pt x="4876800" y="3543300"/>
                    <a:pt x="4846320" y="3492500"/>
                    <a:pt x="4836160" y="3530600"/>
                  </a:cubicBezTo>
                  <a:cubicBezTo>
                    <a:pt x="4826000" y="3568700"/>
                    <a:pt x="4841240" y="3637280"/>
                    <a:pt x="4820920" y="3759200"/>
                  </a:cubicBezTo>
                  <a:cubicBezTo>
                    <a:pt x="4800600" y="3881120"/>
                    <a:pt x="4749800" y="4124960"/>
                    <a:pt x="4714240" y="4262120"/>
                  </a:cubicBezTo>
                  <a:cubicBezTo>
                    <a:pt x="4678680" y="4399280"/>
                    <a:pt x="4610100" y="4521200"/>
                    <a:pt x="4607560" y="4582160"/>
                  </a:cubicBezTo>
                  <a:cubicBezTo>
                    <a:pt x="4605020" y="4643120"/>
                    <a:pt x="4643120" y="4577080"/>
                    <a:pt x="4699000" y="4627880"/>
                  </a:cubicBezTo>
                  <a:cubicBezTo>
                    <a:pt x="4754880" y="4678680"/>
                    <a:pt x="4942840" y="4886960"/>
                    <a:pt x="4942840" y="4886960"/>
                  </a:cubicBezTo>
                  <a:cubicBezTo>
                    <a:pt x="5031740" y="4980940"/>
                    <a:pt x="5118100" y="5130800"/>
                    <a:pt x="5232400" y="5191760"/>
                  </a:cubicBezTo>
                  <a:cubicBezTo>
                    <a:pt x="5346700" y="5252720"/>
                    <a:pt x="5519420" y="5219700"/>
                    <a:pt x="5628640" y="5252720"/>
                  </a:cubicBezTo>
                  <a:cubicBezTo>
                    <a:pt x="5737860" y="5285740"/>
                    <a:pt x="5887720" y="5389880"/>
                    <a:pt x="5887720" y="5389880"/>
                  </a:cubicBezTo>
                  <a:lnTo>
                    <a:pt x="5887720" y="5389880"/>
                  </a:lnTo>
                  <a:cubicBezTo>
                    <a:pt x="5864860" y="5430520"/>
                    <a:pt x="5943600" y="5491480"/>
                    <a:pt x="5750560" y="5633720"/>
                  </a:cubicBezTo>
                  <a:cubicBezTo>
                    <a:pt x="5557520" y="5775960"/>
                    <a:pt x="5036820" y="6065520"/>
                    <a:pt x="4729480" y="6243320"/>
                  </a:cubicBezTo>
                  <a:cubicBezTo>
                    <a:pt x="4422140" y="6421120"/>
                    <a:pt x="4135120" y="6616700"/>
                    <a:pt x="3906520" y="6700520"/>
                  </a:cubicBezTo>
                  <a:cubicBezTo>
                    <a:pt x="3677920" y="6784340"/>
                    <a:pt x="3357880" y="6746240"/>
                    <a:pt x="3357880" y="6746240"/>
                  </a:cubicBezTo>
                  <a:lnTo>
                    <a:pt x="1437640" y="6731000"/>
                  </a:lnTo>
                  <a:cubicBezTo>
                    <a:pt x="960120" y="6733540"/>
                    <a:pt x="685800" y="6781800"/>
                    <a:pt x="492760" y="6761480"/>
                  </a:cubicBezTo>
                  <a:cubicBezTo>
                    <a:pt x="299720" y="6741160"/>
                    <a:pt x="345440" y="6812280"/>
                    <a:pt x="279400" y="6609080"/>
                  </a:cubicBezTo>
                  <a:cubicBezTo>
                    <a:pt x="213360" y="6405880"/>
                    <a:pt x="137160" y="5951220"/>
                    <a:pt x="96520" y="5542280"/>
                  </a:cubicBezTo>
                  <a:cubicBezTo>
                    <a:pt x="55880" y="5133340"/>
                    <a:pt x="0" y="4391660"/>
                    <a:pt x="50800" y="4140200"/>
                  </a:cubicBezTo>
                  <a:close/>
                </a:path>
              </a:pathLst>
            </a:custGeom>
            <a:blipFill>
              <a:blip r:embed="rId1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44" name="Groupe 43"/>
          <p:cNvGrpSpPr/>
          <p:nvPr/>
        </p:nvGrpSpPr>
        <p:grpSpPr>
          <a:xfrm>
            <a:off x="0" y="0"/>
            <a:ext cx="9103360" cy="6858000"/>
            <a:chOff x="0" y="0"/>
            <a:chExt cx="9103360" cy="6858000"/>
          </a:xfrm>
        </p:grpSpPr>
        <p:sp>
          <p:nvSpPr>
            <p:cNvPr id="10" name="Forme libre 9"/>
            <p:cNvSpPr/>
            <p:nvPr/>
          </p:nvSpPr>
          <p:spPr>
            <a:xfrm>
              <a:off x="0" y="0"/>
              <a:ext cx="9103360" cy="6858000"/>
            </a:xfrm>
            <a:custGeom>
              <a:avLst/>
              <a:gdLst>
                <a:gd name="connsiteX0" fmla="*/ 139700 w 9103360"/>
                <a:gd name="connsiteY0" fmla="*/ 5082540 h 5834380"/>
                <a:gd name="connsiteX1" fmla="*/ 185420 w 9103360"/>
                <a:gd name="connsiteY1" fmla="*/ 4503420 h 5834380"/>
                <a:gd name="connsiteX2" fmla="*/ 93980 w 9103360"/>
                <a:gd name="connsiteY2" fmla="*/ 4396740 h 5834380"/>
                <a:gd name="connsiteX3" fmla="*/ 124460 w 9103360"/>
                <a:gd name="connsiteY3" fmla="*/ 4198620 h 5834380"/>
                <a:gd name="connsiteX4" fmla="*/ 78740 w 9103360"/>
                <a:gd name="connsiteY4" fmla="*/ 3832860 h 5834380"/>
                <a:gd name="connsiteX5" fmla="*/ 78740 w 9103360"/>
                <a:gd name="connsiteY5" fmla="*/ 2644140 h 5834380"/>
                <a:gd name="connsiteX6" fmla="*/ 78740 w 9103360"/>
                <a:gd name="connsiteY6" fmla="*/ 1424940 h 5834380"/>
                <a:gd name="connsiteX7" fmla="*/ 33020 w 9103360"/>
                <a:gd name="connsiteY7" fmla="*/ 1181100 h 5834380"/>
                <a:gd name="connsiteX8" fmla="*/ 48260 w 9103360"/>
                <a:gd name="connsiteY8" fmla="*/ 891540 h 5834380"/>
                <a:gd name="connsiteX9" fmla="*/ 322580 w 9103360"/>
                <a:gd name="connsiteY9" fmla="*/ 708660 h 5834380"/>
                <a:gd name="connsiteX10" fmla="*/ 734060 w 9103360"/>
                <a:gd name="connsiteY10" fmla="*/ 419100 h 5834380"/>
                <a:gd name="connsiteX11" fmla="*/ 993140 w 9103360"/>
                <a:gd name="connsiteY11" fmla="*/ 175260 h 5834380"/>
                <a:gd name="connsiteX12" fmla="*/ 1221740 w 9103360"/>
                <a:gd name="connsiteY12" fmla="*/ 114300 h 5834380"/>
                <a:gd name="connsiteX13" fmla="*/ 1358900 w 9103360"/>
                <a:gd name="connsiteY13" fmla="*/ 312420 h 5834380"/>
                <a:gd name="connsiteX14" fmla="*/ 1755140 w 9103360"/>
                <a:gd name="connsiteY14" fmla="*/ 297180 h 5834380"/>
                <a:gd name="connsiteX15" fmla="*/ 1998980 w 9103360"/>
                <a:gd name="connsiteY15" fmla="*/ 205740 h 5834380"/>
                <a:gd name="connsiteX16" fmla="*/ 2288540 w 9103360"/>
                <a:gd name="connsiteY16" fmla="*/ 236220 h 5834380"/>
                <a:gd name="connsiteX17" fmla="*/ 2456180 w 9103360"/>
                <a:gd name="connsiteY17" fmla="*/ 190500 h 5834380"/>
                <a:gd name="connsiteX18" fmla="*/ 2639060 w 9103360"/>
                <a:gd name="connsiteY18" fmla="*/ 220980 h 5834380"/>
                <a:gd name="connsiteX19" fmla="*/ 2867660 w 9103360"/>
                <a:gd name="connsiteY19" fmla="*/ 99060 h 5834380"/>
                <a:gd name="connsiteX20" fmla="*/ 3248660 w 9103360"/>
                <a:gd name="connsiteY20" fmla="*/ 175260 h 5834380"/>
                <a:gd name="connsiteX21" fmla="*/ 3568700 w 9103360"/>
                <a:gd name="connsiteY21" fmla="*/ 129540 h 5834380"/>
                <a:gd name="connsiteX22" fmla="*/ 3934460 w 9103360"/>
                <a:gd name="connsiteY22" fmla="*/ 99060 h 5834380"/>
                <a:gd name="connsiteX23" fmla="*/ 4224020 w 9103360"/>
                <a:gd name="connsiteY23" fmla="*/ 251460 h 5834380"/>
                <a:gd name="connsiteX24" fmla="*/ 4574540 w 9103360"/>
                <a:gd name="connsiteY24" fmla="*/ 175260 h 5834380"/>
                <a:gd name="connsiteX25" fmla="*/ 4803140 w 9103360"/>
                <a:gd name="connsiteY25" fmla="*/ 129540 h 5834380"/>
                <a:gd name="connsiteX26" fmla="*/ 5168900 w 9103360"/>
                <a:gd name="connsiteY26" fmla="*/ 144780 h 5834380"/>
                <a:gd name="connsiteX27" fmla="*/ 5702300 w 9103360"/>
                <a:gd name="connsiteY27" fmla="*/ 190500 h 5834380"/>
                <a:gd name="connsiteX28" fmla="*/ 6159500 w 9103360"/>
                <a:gd name="connsiteY28" fmla="*/ 236220 h 5834380"/>
                <a:gd name="connsiteX29" fmla="*/ 6875780 w 9103360"/>
                <a:gd name="connsiteY29" fmla="*/ 236220 h 5834380"/>
                <a:gd name="connsiteX30" fmla="*/ 7012940 w 9103360"/>
                <a:gd name="connsiteY30" fmla="*/ 205740 h 5834380"/>
                <a:gd name="connsiteX31" fmla="*/ 7348220 w 9103360"/>
                <a:gd name="connsiteY31" fmla="*/ 205740 h 5834380"/>
                <a:gd name="connsiteX32" fmla="*/ 7988300 w 9103360"/>
                <a:gd name="connsiteY32" fmla="*/ 38100 h 5834380"/>
                <a:gd name="connsiteX33" fmla="*/ 8216900 w 9103360"/>
                <a:gd name="connsiteY33" fmla="*/ 53340 h 5834380"/>
                <a:gd name="connsiteX34" fmla="*/ 8308340 w 9103360"/>
                <a:gd name="connsiteY34" fmla="*/ 358140 h 5834380"/>
                <a:gd name="connsiteX35" fmla="*/ 8445500 w 9103360"/>
                <a:gd name="connsiteY35" fmla="*/ 373380 h 5834380"/>
                <a:gd name="connsiteX36" fmla="*/ 8415020 w 9103360"/>
                <a:gd name="connsiteY36" fmla="*/ 434340 h 5834380"/>
                <a:gd name="connsiteX37" fmla="*/ 8536940 w 9103360"/>
                <a:gd name="connsiteY37" fmla="*/ 480060 h 5834380"/>
                <a:gd name="connsiteX38" fmla="*/ 8719820 w 9103360"/>
                <a:gd name="connsiteY38" fmla="*/ 662940 h 5834380"/>
                <a:gd name="connsiteX39" fmla="*/ 8978900 w 9103360"/>
                <a:gd name="connsiteY39" fmla="*/ 784860 h 5834380"/>
                <a:gd name="connsiteX40" fmla="*/ 8902700 w 9103360"/>
                <a:gd name="connsiteY40" fmla="*/ 1028700 h 5834380"/>
                <a:gd name="connsiteX41" fmla="*/ 8872220 w 9103360"/>
                <a:gd name="connsiteY41" fmla="*/ 1272540 h 5834380"/>
                <a:gd name="connsiteX42" fmla="*/ 9009380 w 9103360"/>
                <a:gd name="connsiteY42" fmla="*/ 1379220 h 5834380"/>
                <a:gd name="connsiteX43" fmla="*/ 8994140 w 9103360"/>
                <a:gd name="connsiteY43" fmla="*/ 1699260 h 5834380"/>
                <a:gd name="connsiteX44" fmla="*/ 8917940 w 9103360"/>
                <a:gd name="connsiteY44" fmla="*/ 2232660 h 5834380"/>
                <a:gd name="connsiteX45" fmla="*/ 8948420 w 9103360"/>
                <a:gd name="connsiteY45" fmla="*/ 2506980 h 5834380"/>
                <a:gd name="connsiteX46" fmla="*/ 8994140 w 9103360"/>
                <a:gd name="connsiteY46" fmla="*/ 2659380 h 5834380"/>
                <a:gd name="connsiteX47" fmla="*/ 9100820 w 9103360"/>
                <a:gd name="connsiteY47" fmla="*/ 2781300 h 5834380"/>
                <a:gd name="connsiteX48" fmla="*/ 9009380 w 9103360"/>
                <a:gd name="connsiteY48" fmla="*/ 3116580 h 5834380"/>
                <a:gd name="connsiteX49" fmla="*/ 9009380 w 9103360"/>
                <a:gd name="connsiteY49" fmla="*/ 3589020 h 5834380"/>
                <a:gd name="connsiteX50" fmla="*/ 8856980 w 9103360"/>
                <a:gd name="connsiteY50" fmla="*/ 3619500 h 5834380"/>
                <a:gd name="connsiteX51" fmla="*/ 8994140 w 9103360"/>
                <a:gd name="connsiteY51" fmla="*/ 3771900 h 5834380"/>
                <a:gd name="connsiteX52" fmla="*/ 8902700 w 9103360"/>
                <a:gd name="connsiteY52" fmla="*/ 4000500 h 5834380"/>
                <a:gd name="connsiteX53" fmla="*/ 8978900 w 9103360"/>
                <a:gd name="connsiteY53" fmla="*/ 4335780 h 5834380"/>
                <a:gd name="connsiteX54" fmla="*/ 8963660 w 9103360"/>
                <a:gd name="connsiteY54" fmla="*/ 4564380 h 5834380"/>
                <a:gd name="connsiteX55" fmla="*/ 8826500 w 9103360"/>
                <a:gd name="connsiteY55" fmla="*/ 4762500 h 5834380"/>
                <a:gd name="connsiteX56" fmla="*/ 8856980 w 9103360"/>
                <a:gd name="connsiteY56" fmla="*/ 4975860 h 5834380"/>
                <a:gd name="connsiteX57" fmla="*/ 9009380 w 9103360"/>
                <a:gd name="connsiteY57" fmla="*/ 4991100 h 5834380"/>
                <a:gd name="connsiteX58" fmla="*/ 9085580 w 9103360"/>
                <a:gd name="connsiteY58" fmla="*/ 5082540 h 5834380"/>
                <a:gd name="connsiteX59" fmla="*/ 8933180 w 9103360"/>
                <a:gd name="connsiteY59" fmla="*/ 5356860 h 5834380"/>
                <a:gd name="connsiteX60" fmla="*/ 8491220 w 9103360"/>
                <a:gd name="connsiteY60" fmla="*/ 5341620 h 5834380"/>
                <a:gd name="connsiteX61" fmla="*/ 7820660 w 9103360"/>
                <a:gd name="connsiteY61" fmla="*/ 5463540 h 5834380"/>
                <a:gd name="connsiteX62" fmla="*/ 7272020 w 9103360"/>
                <a:gd name="connsiteY62" fmla="*/ 5692140 h 5834380"/>
                <a:gd name="connsiteX63" fmla="*/ 6769100 w 9103360"/>
                <a:gd name="connsiteY63" fmla="*/ 5753100 h 5834380"/>
                <a:gd name="connsiteX64" fmla="*/ 6631940 w 9103360"/>
                <a:gd name="connsiteY64" fmla="*/ 5753100 h 5834380"/>
                <a:gd name="connsiteX65" fmla="*/ 6250940 w 9103360"/>
                <a:gd name="connsiteY65" fmla="*/ 5478780 h 5834380"/>
                <a:gd name="connsiteX66" fmla="*/ 6007100 w 9103360"/>
                <a:gd name="connsiteY66" fmla="*/ 5463540 h 5834380"/>
                <a:gd name="connsiteX67" fmla="*/ 5687060 w 9103360"/>
                <a:gd name="connsiteY67" fmla="*/ 5615940 h 5834380"/>
                <a:gd name="connsiteX68" fmla="*/ 5229860 w 9103360"/>
                <a:gd name="connsiteY68" fmla="*/ 5661660 h 5834380"/>
                <a:gd name="connsiteX69" fmla="*/ 4955540 w 9103360"/>
                <a:gd name="connsiteY69" fmla="*/ 5768340 h 5834380"/>
                <a:gd name="connsiteX70" fmla="*/ 4513580 w 9103360"/>
                <a:gd name="connsiteY70" fmla="*/ 5737860 h 5834380"/>
                <a:gd name="connsiteX71" fmla="*/ 3858260 w 9103360"/>
                <a:gd name="connsiteY71" fmla="*/ 5783580 h 5834380"/>
                <a:gd name="connsiteX72" fmla="*/ 3736340 w 9103360"/>
                <a:gd name="connsiteY72" fmla="*/ 5814060 h 5834380"/>
                <a:gd name="connsiteX73" fmla="*/ 3416300 w 9103360"/>
                <a:gd name="connsiteY73" fmla="*/ 5661660 h 5834380"/>
                <a:gd name="connsiteX74" fmla="*/ 3111500 w 9103360"/>
                <a:gd name="connsiteY74" fmla="*/ 5600700 h 5834380"/>
                <a:gd name="connsiteX75" fmla="*/ 2806700 w 9103360"/>
                <a:gd name="connsiteY75" fmla="*/ 5707380 h 5834380"/>
                <a:gd name="connsiteX76" fmla="*/ 2608580 w 9103360"/>
                <a:gd name="connsiteY76" fmla="*/ 5768340 h 5834380"/>
                <a:gd name="connsiteX77" fmla="*/ 2334260 w 9103360"/>
                <a:gd name="connsiteY77" fmla="*/ 5768340 h 5834380"/>
                <a:gd name="connsiteX78" fmla="*/ 2197100 w 9103360"/>
                <a:gd name="connsiteY78" fmla="*/ 5829300 h 5834380"/>
                <a:gd name="connsiteX79" fmla="*/ 2044700 w 9103360"/>
                <a:gd name="connsiteY79" fmla="*/ 5798820 h 5834380"/>
                <a:gd name="connsiteX80" fmla="*/ 1938020 w 9103360"/>
                <a:gd name="connsiteY80" fmla="*/ 5798820 h 5834380"/>
                <a:gd name="connsiteX81" fmla="*/ 1831340 w 9103360"/>
                <a:gd name="connsiteY81" fmla="*/ 5753100 h 5834380"/>
                <a:gd name="connsiteX82" fmla="*/ 1419860 w 9103360"/>
                <a:gd name="connsiteY82" fmla="*/ 5539740 h 5834380"/>
                <a:gd name="connsiteX83" fmla="*/ 916940 w 9103360"/>
                <a:gd name="connsiteY83" fmla="*/ 5372100 h 5834380"/>
                <a:gd name="connsiteX84" fmla="*/ 520700 w 9103360"/>
                <a:gd name="connsiteY84" fmla="*/ 5219700 h 5834380"/>
                <a:gd name="connsiteX85" fmla="*/ 383540 w 9103360"/>
                <a:gd name="connsiteY85" fmla="*/ 5280660 h 5834380"/>
                <a:gd name="connsiteX86" fmla="*/ 246380 w 9103360"/>
                <a:gd name="connsiteY86" fmla="*/ 5204460 h 5834380"/>
                <a:gd name="connsiteX87" fmla="*/ 139700 w 9103360"/>
                <a:gd name="connsiteY87" fmla="*/ 5082540 h 5834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</a:cxnLst>
              <a:rect l="l" t="t" r="r" b="b"/>
              <a:pathLst>
                <a:path w="9103360" h="5834380">
                  <a:moveTo>
                    <a:pt x="139700" y="5082540"/>
                  </a:moveTo>
                  <a:cubicBezTo>
                    <a:pt x="129540" y="4965700"/>
                    <a:pt x="193040" y="4617720"/>
                    <a:pt x="185420" y="4503420"/>
                  </a:cubicBezTo>
                  <a:cubicBezTo>
                    <a:pt x="177800" y="4389120"/>
                    <a:pt x="104140" y="4447540"/>
                    <a:pt x="93980" y="4396740"/>
                  </a:cubicBezTo>
                  <a:cubicBezTo>
                    <a:pt x="83820" y="4345940"/>
                    <a:pt x="127000" y="4292600"/>
                    <a:pt x="124460" y="4198620"/>
                  </a:cubicBezTo>
                  <a:cubicBezTo>
                    <a:pt x="121920" y="4104640"/>
                    <a:pt x="86360" y="4091940"/>
                    <a:pt x="78740" y="3832860"/>
                  </a:cubicBezTo>
                  <a:cubicBezTo>
                    <a:pt x="71120" y="3573780"/>
                    <a:pt x="78740" y="2644140"/>
                    <a:pt x="78740" y="2644140"/>
                  </a:cubicBezTo>
                  <a:cubicBezTo>
                    <a:pt x="78740" y="2242820"/>
                    <a:pt x="86360" y="1668780"/>
                    <a:pt x="78740" y="1424940"/>
                  </a:cubicBezTo>
                  <a:cubicBezTo>
                    <a:pt x="71120" y="1181100"/>
                    <a:pt x="38100" y="1270000"/>
                    <a:pt x="33020" y="1181100"/>
                  </a:cubicBezTo>
                  <a:cubicBezTo>
                    <a:pt x="27940" y="1092200"/>
                    <a:pt x="0" y="970280"/>
                    <a:pt x="48260" y="891540"/>
                  </a:cubicBezTo>
                  <a:cubicBezTo>
                    <a:pt x="96520" y="812800"/>
                    <a:pt x="208280" y="787400"/>
                    <a:pt x="322580" y="708660"/>
                  </a:cubicBezTo>
                  <a:cubicBezTo>
                    <a:pt x="436880" y="629920"/>
                    <a:pt x="622300" y="508000"/>
                    <a:pt x="734060" y="419100"/>
                  </a:cubicBezTo>
                  <a:cubicBezTo>
                    <a:pt x="845820" y="330200"/>
                    <a:pt x="911860" y="226060"/>
                    <a:pt x="993140" y="175260"/>
                  </a:cubicBezTo>
                  <a:cubicBezTo>
                    <a:pt x="1074420" y="124460"/>
                    <a:pt x="1160780" y="91440"/>
                    <a:pt x="1221740" y="114300"/>
                  </a:cubicBezTo>
                  <a:cubicBezTo>
                    <a:pt x="1282700" y="137160"/>
                    <a:pt x="1270000" y="281940"/>
                    <a:pt x="1358900" y="312420"/>
                  </a:cubicBezTo>
                  <a:cubicBezTo>
                    <a:pt x="1447800" y="342900"/>
                    <a:pt x="1648460" y="314960"/>
                    <a:pt x="1755140" y="297180"/>
                  </a:cubicBezTo>
                  <a:cubicBezTo>
                    <a:pt x="1861820" y="279400"/>
                    <a:pt x="1910080" y="215900"/>
                    <a:pt x="1998980" y="205740"/>
                  </a:cubicBezTo>
                  <a:cubicBezTo>
                    <a:pt x="2087880" y="195580"/>
                    <a:pt x="2212340" y="238760"/>
                    <a:pt x="2288540" y="236220"/>
                  </a:cubicBezTo>
                  <a:cubicBezTo>
                    <a:pt x="2364740" y="233680"/>
                    <a:pt x="2397760" y="193040"/>
                    <a:pt x="2456180" y="190500"/>
                  </a:cubicBezTo>
                  <a:cubicBezTo>
                    <a:pt x="2514600" y="187960"/>
                    <a:pt x="2570480" y="236220"/>
                    <a:pt x="2639060" y="220980"/>
                  </a:cubicBezTo>
                  <a:cubicBezTo>
                    <a:pt x="2707640" y="205740"/>
                    <a:pt x="2766060" y="106680"/>
                    <a:pt x="2867660" y="99060"/>
                  </a:cubicBezTo>
                  <a:cubicBezTo>
                    <a:pt x="2969260" y="91440"/>
                    <a:pt x="3131820" y="170180"/>
                    <a:pt x="3248660" y="175260"/>
                  </a:cubicBezTo>
                  <a:cubicBezTo>
                    <a:pt x="3365500" y="180340"/>
                    <a:pt x="3454400" y="142240"/>
                    <a:pt x="3568700" y="129540"/>
                  </a:cubicBezTo>
                  <a:cubicBezTo>
                    <a:pt x="3683000" y="116840"/>
                    <a:pt x="3825240" y="78740"/>
                    <a:pt x="3934460" y="99060"/>
                  </a:cubicBezTo>
                  <a:cubicBezTo>
                    <a:pt x="4043680" y="119380"/>
                    <a:pt x="4117340" y="238760"/>
                    <a:pt x="4224020" y="251460"/>
                  </a:cubicBezTo>
                  <a:cubicBezTo>
                    <a:pt x="4330700" y="264160"/>
                    <a:pt x="4478020" y="195580"/>
                    <a:pt x="4574540" y="175260"/>
                  </a:cubicBezTo>
                  <a:cubicBezTo>
                    <a:pt x="4671060" y="154940"/>
                    <a:pt x="4704080" y="134620"/>
                    <a:pt x="4803140" y="129540"/>
                  </a:cubicBezTo>
                  <a:cubicBezTo>
                    <a:pt x="4902200" y="124460"/>
                    <a:pt x="5019040" y="134620"/>
                    <a:pt x="5168900" y="144780"/>
                  </a:cubicBezTo>
                  <a:cubicBezTo>
                    <a:pt x="5318760" y="154940"/>
                    <a:pt x="5702300" y="190500"/>
                    <a:pt x="5702300" y="190500"/>
                  </a:cubicBezTo>
                  <a:cubicBezTo>
                    <a:pt x="5867400" y="205740"/>
                    <a:pt x="5963920" y="228600"/>
                    <a:pt x="6159500" y="236220"/>
                  </a:cubicBezTo>
                  <a:cubicBezTo>
                    <a:pt x="6355080" y="243840"/>
                    <a:pt x="6733540" y="241300"/>
                    <a:pt x="6875780" y="236220"/>
                  </a:cubicBezTo>
                  <a:cubicBezTo>
                    <a:pt x="7018020" y="231140"/>
                    <a:pt x="6934200" y="210820"/>
                    <a:pt x="7012940" y="205740"/>
                  </a:cubicBezTo>
                  <a:cubicBezTo>
                    <a:pt x="7091680" y="200660"/>
                    <a:pt x="7185660" y="233680"/>
                    <a:pt x="7348220" y="205740"/>
                  </a:cubicBezTo>
                  <a:cubicBezTo>
                    <a:pt x="7510780" y="177800"/>
                    <a:pt x="7843520" y="63500"/>
                    <a:pt x="7988300" y="38100"/>
                  </a:cubicBezTo>
                  <a:cubicBezTo>
                    <a:pt x="8133080" y="12700"/>
                    <a:pt x="8163560" y="0"/>
                    <a:pt x="8216900" y="53340"/>
                  </a:cubicBezTo>
                  <a:cubicBezTo>
                    <a:pt x="8270240" y="106680"/>
                    <a:pt x="8270240" y="304800"/>
                    <a:pt x="8308340" y="358140"/>
                  </a:cubicBezTo>
                  <a:cubicBezTo>
                    <a:pt x="8346440" y="411480"/>
                    <a:pt x="8427720" y="360680"/>
                    <a:pt x="8445500" y="373380"/>
                  </a:cubicBezTo>
                  <a:cubicBezTo>
                    <a:pt x="8463280" y="386080"/>
                    <a:pt x="8399780" y="416560"/>
                    <a:pt x="8415020" y="434340"/>
                  </a:cubicBezTo>
                  <a:cubicBezTo>
                    <a:pt x="8430260" y="452120"/>
                    <a:pt x="8486140" y="441960"/>
                    <a:pt x="8536940" y="480060"/>
                  </a:cubicBezTo>
                  <a:cubicBezTo>
                    <a:pt x="8587740" y="518160"/>
                    <a:pt x="8646160" y="612140"/>
                    <a:pt x="8719820" y="662940"/>
                  </a:cubicBezTo>
                  <a:cubicBezTo>
                    <a:pt x="8793480" y="713740"/>
                    <a:pt x="8948420" y="723900"/>
                    <a:pt x="8978900" y="784860"/>
                  </a:cubicBezTo>
                  <a:cubicBezTo>
                    <a:pt x="9009380" y="845820"/>
                    <a:pt x="8920480" y="947420"/>
                    <a:pt x="8902700" y="1028700"/>
                  </a:cubicBezTo>
                  <a:cubicBezTo>
                    <a:pt x="8884920" y="1109980"/>
                    <a:pt x="8854440" y="1214120"/>
                    <a:pt x="8872220" y="1272540"/>
                  </a:cubicBezTo>
                  <a:cubicBezTo>
                    <a:pt x="8890000" y="1330960"/>
                    <a:pt x="8989060" y="1308100"/>
                    <a:pt x="9009380" y="1379220"/>
                  </a:cubicBezTo>
                  <a:cubicBezTo>
                    <a:pt x="9029700" y="1450340"/>
                    <a:pt x="9009380" y="1557020"/>
                    <a:pt x="8994140" y="1699260"/>
                  </a:cubicBezTo>
                  <a:cubicBezTo>
                    <a:pt x="8978900" y="1841500"/>
                    <a:pt x="8925560" y="2098040"/>
                    <a:pt x="8917940" y="2232660"/>
                  </a:cubicBezTo>
                  <a:cubicBezTo>
                    <a:pt x="8910320" y="2367280"/>
                    <a:pt x="8935720" y="2435860"/>
                    <a:pt x="8948420" y="2506980"/>
                  </a:cubicBezTo>
                  <a:cubicBezTo>
                    <a:pt x="8961120" y="2578100"/>
                    <a:pt x="8968740" y="2613660"/>
                    <a:pt x="8994140" y="2659380"/>
                  </a:cubicBezTo>
                  <a:cubicBezTo>
                    <a:pt x="9019540" y="2705100"/>
                    <a:pt x="9098280" y="2705100"/>
                    <a:pt x="9100820" y="2781300"/>
                  </a:cubicBezTo>
                  <a:cubicBezTo>
                    <a:pt x="9103360" y="2857500"/>
                    <a:pt x="9024620" y="2981960"/>
                    <a:pt x="9009380" y="3116580"/>
                  </a:cubicBezTo>
                  <a:cubicBezTo>
                    <a:pt x="8994140" y="3251200"/>
                    <a:pt x="9034780" y="3505200"/>
                    <a:pt x="9009380" y="3589020"/>
                  </a:cubicBezTo>
                  <a:cubicBezTo>
                    <a:pt x="8983980" y="3672840"/>
                    <a:pt x="8859520" y="3589020"/>
                    <a:pt x="8856980" y="3619500"/>
                  </a:cubicBezTo>
                  <a:cubicBezTo>
                    <a:pt x="8854440" y="3649980"/>
                    <a:pt x="8986520" y="3708400"/>
                    <a:pt x="8994140" y="3771900"/>
                  </a:cubicBezTo>
                  <a:cubicBezTo>
                    <a:pt x="9001760" y="3835400"/>
                    <a:pt x="8905240" y="3906520"/>
                    <a:pt x="8902700" y="4000500"/>
                  </a:cubicBezTo>
                  <a:cubicBezTo>
                    <a:pt x="8900160" y="4094480"/>
                    <a:pt x="8968740" y="4241800"/>
                    <a:pt x="8978900" y="4335780"/>
                  </a:cubicBezTo>
                  <a:cubicBezTo>
                    <a:pt x="8989060" y="4429760"/>
                    <a:pt x="8989060" y="4493260"/>
                    <a:pt x="8963660" y="4564380"/>
                  </a:cubicBezTo>
                  <a:cubicBezTo>
                    <a:pt x="8938260" y="4635500"/>
                    <a:pt x="8844280" y="4693920"/>
                    <a:pt x="8826500" y="4762500"/>
                  </a:cubicBezTo>
                  <a:cubicBezTo>
                    <a:pt x="8808720" y="4831080"/>
                    <a:pt x="8826500" y="4937760"/>
                    <a:pt x="8856980" y="4975860"/>
                  </a:cubicBezTo>
                  <a:cubicBezTo>
                    <a:pt x="8887460" y="5013960"/>
                    <a:pt x="8971280" y="4973320"/>
                    <a:pt x="9009380" y="4991100"/>
                  </a:cubicBezTo>
                  <a:cubicBezTo>
                    <a:pt x="9047480" y="5008880"/>
                    <a:pt x="9098280" y="5021580"/>
                    <a:pt x="9085580" y="5082540"/>
                  </a:cubicBezTo>
                  <a:cubicBezTo>
                    <a:pt x="9072880" y="5143500"/>
                    <a:pt x="9032240" y="5313680"/>
                    <a:pt x="8933180" y="5356860"/>
                  </a:cubicBezTo>
                  <a:cubicBezTo>
                    <a:pt x="8834120" y="5400040"/>
                    <a:pt x="8676640" y="5323840"/>
                    <a:pt x="8491220" y="5341620"/>
                  </a:cubicBezTo>
                  <a:cubicBezTo>
                    <a:pt x="8305800" y="5359400"/>
                    <a:pt x="8023860" y="5405120"/>
                    <a:pt x="7820660" y="5463540"/>
                  </a:cubicBezTo>
                  <a:cubicBezTo>
                    <a:pt x="7617460" y="5521960"/>
                    <a:pt x="7447280" y="5643880"/>
                    <a:pt x="7272020" y="5692140"/>
                  </a:cubicBezTo>
                  <a:cubicBezTo>
                    <a:pt x="7096760" y="5740400"/>
                    <a:pt x="6875780" y="5742940"/>
                    <a:pt x="6769100" y="5753100"/>
                  </a:cubicBezTo>
                  <a:cubicBezTo>
                    <a:pt x="6662420" y="5763260"/>
                    <a:pt x="6718300" y="5798820"/>
                    <a:pt x="6631940" y="5753100"/>
                  </a:cubicBezTo>
                  <a:cubicBezTo>
                    <a:pt x="6545580" y="5707380"/>
                    <a:pt x="6355080" y="5527040"/>
                    <a:pt x="6250940" y="5478780"/>
                  </a:cubicBezTo>
                  <a:cubicBezTo>
                    <a:pt x="6146800" y="5430520"/>
                    <a:pt x="6101080" y="5440680"/>
                    <a:pt x="6007100" y="5463540"/>
                  </a:cubicBezTo>
                  <a:cubicBezTo>
                    <a:pt x="5913120" y="5486400"/>
                    <a:pt x="5816600" y="5582920"/>
                    <a:pt x="5687060" y="5615940"/>
                  </a:cubicBezTo>
                  <a:cubicBezTo>
                    <a:pt x="5557520" y="5648960"/>
                    <a:pt x="5351780" y="5636260"/>
                    <a:pt x="5229860" y="5661660"/>
                  </a:cubicBezTo>
                  <a:cubicBezTo>
                    <a:pt x="5107940" y="5687060"/>
                    <a:pt x="5074920" y="5755640"/>
                    <a:pt x="4955540" y="5768340"/>
                  </a:cubicBezTo>
                  <a:cubicBezTo>
                    <a:pt x="4836160" y="5781040"/>
                    <a:pt x="4696460" y="5735320"/>
                    <a:pt x="4513580" y="5737860"/>
                  </a:cubicBezTo>
                  <a:cubicBezTo>
                    <a:pt x="4330700" y="5740400"/>
                    <a:pt x="3987800" y="5770880"/>
                    <a:pt x="3858260" y="5783580"/>
                  </a:cubicBezTo>
                  <a:cubicBezTo>
                    <a:pt x="3728720" y="5796280"/>
                    <a:pt x="3810000" y="5834380"/>
                    <a:pt x="3736340" y="5814060"/>
                  </a:cubicBezTo>
                  <a:cubicBezTo>
                    <a:pt x="3662680" y="5793740"/>
                    <a:pt x="3520440" y="5697220"/>
                    <a:pt x="3416300" y="5661660"/>
                  </a:cubicBezTo>
                  <a:cubicBezTo>
                    <a:pt x="3312160" y="5626100"/>
                    <a:pt x="3213100" y="5593080"/>
                    <a:pt x="3111500" y="5600700"/>
                  </a:cubicBezTo>
                  <a:cubicBezTo>
                    <a:pt x="3009900" y="5608320"/>
                    <a:pt x="2890520" y="5679440"/>
                    <a:pt x="2806700" y="5707380"/>
                  </a:cubicBezTo>
                  <a:cubicBezTo>
                    <a:pt x="2722880" y="5735320"/>
                    <a:pt x="2687320" y="5758180"/>
                    <a:pt x="2608580" y="5768340"/>
                  </a:cubicBezTo>
                  <a:cubicBezTo>
                    <a:pt x="2529840" y="5778500"/>
                    <a:pt x="2402840" y="5758180"/>
                    <a:pt x="2334260" y="5768340"/>
                  </a:cubicBezTo>
                  <a:cubicBezTo>
                    <a:pt x="2265680" y="5778500"/>
                    <a:pt x="2245360" y="5824220"/>
                    <a:pt x="2197100" y="5829300"/>
                  </a:cubicBezTo>
                  <a:cubicBezTo>
                    <a:pt x="2148840" y="5834380"/>
                    <a:pt x="2087880" y="5803900"/>
                    <a:pt x="2044700" y="5798820"/>
                  </a:cubicBezTo>
                  <a:cubicBezTo>
                    <a:pt x="2001520" y="5793740"/>
                    <a:pt x="1973580" y="5806440"/>
                    <a:pt x="1938020" y="5798820"/>
                  </a:cubicBezTo>
                  <a:cubicBezTo>
                    <a:pt x="1902460" y="5791200"/>
                    <a:pt x="1917700" y="5796280"/>
                    <a:pt x="1831340" y="5753100"/>
                  </a:cubicBezTo>
                  <a:cubicBezTo>
                    <a:pt x="1744980" y="5709920"/>
                    <a:pt x="1572260" y="5603240"/>
                    <a:pt x="1419860" y="5539740"/>
                  </a:cubicBezTo>
                  <a:cubicBezTo>
                    <a:pt x="1267460" y="5476240"/>
                    <a:pt x="1066800" y="5425440"/>
                    <a:pt x="916940" y="5372100"/>
                  </a:cubicBezTo>
                  <a:cubicBezTo>
                    <a:pt x="767080" y="5318760"/>
                    <a:pt x="609600" y="5234940"/>
                    <a:pt x="520700" y="5219700"/>
                  </a:cubicBezTo>
                  <a:cubicBezTo>
                    <a:pt x="431800" y="5204460"/>
                    <a:pt x="429260" y="5283200"/>
                    <a:pt x="383540" y="5280660"/>
                  </a:cubicBezTo>
                  <a:cubicBezTo>
                    <a:pt x="337820" y="5278120"/>
                    <a:pt x="287020" y="5232400"/>
                    <a:pt x="246380" y="5204460"/>
                  </a:cubicBezTo>
                  <a:cubicBezTo>
                    <a:pt x="205740" y="5176520"/>
                    <a:pt x="149860" y="5199380"/>
                    <a:pt x="139700" y="5082540"/>
                  </a:cubicBezTo>
                  <a:close/>
                </a:path>
              </a:pathLst>
            </a:custGeom>
            <a:blipFill>
              <a:blip r:embed="rId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4929190" y="2428868"/>
              <a:ext cx="3571884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2400" dirty="0" smtClean="0"/>
                <a:t>Je me souviens d'un phare</a:t>
              </a:r>
              <a:br>
                <a:rPr lang="fr-FR" sz="2400" dirty="0" smtClean="0"/>
              </a:br>
              <a:r>
                <a:rPr lang="fr-FR" sz="2400" dirty="0" smtClean="0"/>
                <a:t>Je me souviens d'un signe</a:t>
              </a:r>
              <a:br>
                <a:rPr lang="fr-FR" sz="2400" dirty="0" smtClean="0"/>
              </a:br>
              <a:r>
                <a:rPr lang="fr-FR" sz="2400" dirty="0" smtClean="0"/>
                <a:t>D'une lumière dans le soir</a:t>
              </a:r>
              <a:br>
                <a:rPr lang="fr-FR" sz="2400" dirty="0" smtClean="0"/>
              </a:br>
              <a:r>
                <a:rPr lang="fr-FR" sz="2400" dirty="0" smtClean="0"/>
                <a:t>D'une chambre anonyme</a:t>
              </a:r>
              <a:endParaRPr lang="fr-FR" sz="2400" dirty="0"/>
            </a:p>
          </p:txBody>
        </p:sp>
        <p:sp>
          <p:nvSpPr>
            <p:cNvPr id="41" name="Forme libre 40"/>
            <p:cNvSpPr/>
            <p:nvPr/>
          </p:nvSpPr>
          <p:spPr>
            <a:xfrm>
              <a:off x="2000232" y="642918"/>
              <a:ext cx="2357454" cy="2428892"/>
            </a:xfrm>
            <a:custGeom>
              <a:avLst/>
              <a:gdLst>
                <a:gd name="connsiteX0" fmla="*/ 40640 w 4013200"/>
                <a:gd name="connsiteY0" fmla="*/ 3312160 h 3980180"/>
                <a:gd name="connsiteX1" fmla="*/ 360680 w 4013200"/>
                <a:gd name="connsiteY1" fmla="*/ 3495040 h 3980180"/>
                <a:gd name="connsiteX2" fmla="*/ 894080 w 4013200"/>
                <a:gd name="connsiteY2" fmla="*/ 3616960 h 3980180"/>
                <a:gd name="connsiteX3" fmla="*/ 1381760 w 4013200"/>
                <a:gd name="connsiteY3" fmla="*/ 3708400 h 3980180"/>
                <a:gd name="connsiteX4" fmla="*/ 1838960 w 4013200"/>
                <a:gd name="connsiteY4" fmla="*/ 3952240 h 3980180"/>
                <a:gd name="connsiteX5" fmla="*/ 2113280 w 4013200"/>
                <a:gd name="connsiteY5" fmla="*/ 3876040 h 3980180"/>
                <a:gd name="connsiteX6" fmla="*/ 2479040 w 4013200"/>
                <a:gd name="connsiteY6" fmla="*/ 3876040 h 3980180"/>
                <a:gd name="connsiteX7" fmla="*/ 2783840 w 4013200"/>
                <a:gd name="connsiteY7" fmla="*/ 3754120 h 3980180"/>
                <a:gd name="connsiteX8" fmla="*/ 3119120 w 4013200"/>
                <a:gd name="connsiteY8" fmla="*/ 3616960 h 3980180"/>
                <a:gd name="connsiteX9" fmla="*/ 3408680 w 4013200"/>
                <a:gd name="connsiteY9" fmla="*/ 3586480 h 3980180"/>
                <a:gd name="connsiteX10" fmla="*/ 3637280 w 4013200"/>
                <a:gd name="connsiteY10" fmla="*/ 3327400 h 3980180"/>
                <a:gd name="connsiteX11" fmla="*/ 3957320 w 4013200"/>
                <a:gd name="connsiteY11" fmla="*/ 3159760 h 3980180"/>
                <a:gd name="connsiteX12" fmla="*/ 3972560 w 4013200"/>
                <a:gd name="connsiteY12" fmla="*/ 2992120 h 3980180"/>
                <a:gd name="connsiteX13" fmla="*/ 3804920 w 4013200"/>
                <a:gd name="connsiteY13" fmla="*/ 2961640 h 3980180"/>
                <a:gd name="connsiteX14" fmla="*/ 3530600 w 4013200"/>
                <a:gd name="connsiteY14" fmla="*/ 2915920 h 3980180"/>
                <a:gd name="connsiteX15" fmla="*/ 3317240 w 4013200"/>
                <a:gd name="connsiteY15" fmla="*/ 2900680 h 3980180"/>
                <a:gd name="connsiteX16" fmla="*/ 3042920 w 4013200"/>
                <a:gd name="connsiteY16" fmla="*/ 2809240 h 3980180"/>
                <a:gd name="connsiteX17" fmla="*/ 2921000 w 4013200"/>
                <a:gd name="connsiteY17" fmla="*/ 2702560 h 3980180"/>
                <a:gd name="connsiteX18" fmla="*/ 2783840 w 4013200"/>
                <a:gd name="connsiteY18" fmla="*/ 2458720 h 3980180"/>
                <a:gd name="connsiteX19" fmla="*/ 2768600 w 4013200"/>
                <a:gd name="connsiteY19" fmla="*/ 2352040 h 3980180"/>
                <a:gd name="connsiteX20" fmla="*/ 2799080 w 4013200"/>
                <a:gd name="connsiteY20" fmla="*/ 2291080 h 3980180"/>
                <a:gd name="connsiteX21" fmla="*/ 2921000 w 4013200"/>
                <a:gd name="connsiteY21" fmla="*/ 2123440 h 3980180"/>
                <a:gd name="connsiteX22" fmla="*/ 3012440 w 4013200"/>
                <a:gd name="connsiteY22" fmla="*/ 1849120 h 3980180"/>
                <a:gd name="connsiteX23" fmla="*/ 3012440 w 4013200"/>
                <a:gd name="connsiteY23" fmla="*/ 1696720 h 3980180"/>
                <a:gd name="connsiteX24" fmla="*/ 3027680 w 4013200"/>
                <a:gd name="connsiteY24" fmla="*/ 1590040 h 3980180"/>
                <a:gd name="connsiteX25" fmla="*/ 2997200 w 4013200"/>
                <a:gd name="connsiteY25" fmla="*/ 1330960 h 3980180"/>
                <a:gd name="connsiteX26" fmla="*/ 2951480 w 4013200"/>
                <a:gd name="connsiteY26" fmla="*/ 1163320 h 3980180"/>
                <a:gd name="connsiteX27" fmla="*/ 2997200 w 4013200"/>
                <a:gd name="connsiteY27" fmla="*/ 1102360 h 3980180"/>
                <a:gd name="connsiteX28" fmla="*/ 3164840 w 4013200"/>
                <a:gd name="connsiteY28" fmla="*/ 889000 h 3980180"/>
                <a:gd name="connsiteX29" fmla="*/ 3271520 w 4013200"/>
                <a:gd name="connsiteY29" fmla="*/ 645160 h 3980180"/>
                <a:gd name="connsiteX30" fmla="*/ 3210560 w 4013200"/>
                <a:gd name="connsiteY30" fmla="*/ 340360 h 3980180"/>
                <a:gd name="connsiteX31" fmla="*/ 2936240 w 4013200"/>
                <a:gd name="connsiteY31" fmla="*/ 187960 h 3980180"/>
                <a:gd name="connsiteX32" fmla="*/ 2296160 w 4013200"/>
                <a:gd name="connsiteY32" fmla="*/ 50800 h 3980180"/>
                <a:gd name="connsiteX33" fmla="*/ 1838960 w 4013200"/>
                <a:gd name="connsiteY33" fmla="*/ 20320 h 3980180"/>
                <a:gd name="connsiteX34" fmla="*/ 1366520 w 4013200"/>
                <a:gd name="connsiteY34" fmla="*/ 172720 h 3980180"/>
                <a:gd name="connsiteX35" fmla="*/ 1092200 w 4013200"/>
                <a:gd name="connsiteY35" fmla="*/ 294640 h 3980180"/>
                <a:gd name="connsiteX36" fmla="*/ 772160 w 4013200"/>
                <a:gd name="connsiteY36" fmla="*/ 401320 h 3980180"/>
                <a:gd name="connsiteX37" fmla="*/ 574040 w 4013200"/>
                <a:gd name="connsiteY37" fmla="*/ 660400 h 3980180"/>
                <a:gd name="connsiteX38" fmla="*/ 574040 w 4013200"/>
                <a:gd name="connsiteY38" fmla="*/ 965200 h 3980180"/>
                <a:gd name="connsiteX39" fmla="*/ 695960 w 4013200"/>
                <a:gd name="connsiteY39" fmla="*/ 1178560 h 3980180"/>
                <a:gd name="connsiteX40" fmla="*/ 802640 w 4013200"/>
                <a:gd name="connsiteY40" fmla="*/ 1224280 h 3980180"/>
                <a:gd name="connsiteX41" fmla="*/ 817880 w 4013200"/>
                <a:gd name="connsiteY41" fmla="*/ 1346200 h 3980180"/>
                <a:gd name="connsiteX42" fmla="*/ 848360 w 4013200"/>
                <a:gd name="connsiteY42" fmla="*/ 1376680 h 3980180"/>
                <a:gd name="connsiteX43" fmla="*/ 878840 w 4013200"/>
                <a:gd name="connsiteY43" fmla="*/ 1407160 h 3980180"/>
                <a:gd name="connsiteX44" fmla="*/ 802640 w 4013200"/>
                <a:gd name="connsiteY44" fmla="*/ 1529080 h 3980180"/>
                <a:gd name="connsiteX45" fmla="*/ 848360 w 4013200"/>
                <a:gd name="connsiteY45" fmla="*/ 1620520 h 3980180"/>
                <a:gd name="connsiteX46" fmla="*/ 817880 w 4013200"/>
                <a:gd name="connsiteY46" fmla="*/ 1818640 h 3980180"/>
                <a:gd name="connsiteX47" fmla="*/ 817880 w 4013200"/>
                <a:gd name="connsiteY47" fmla="*/ 2123440 h 3980180"/>
                <a:gd name="connsiteX48" fmla="*/ 878840 w 4013200"/>
                <a:gd name="connsiteY48" fmla="*/ 2473960 h 3980180"/>
                <a:gd name="connsiteX49" fmla="*/ 970280 w 4013200"/>
                <a:gd name="connsiteY49" fmla="*/ 2748280 h 3980180"/>
                <a:gd name="connsiteX50" fmla="*/ 939800 w 4013200"/>
                <a:gd name="connsiteY50" fmla="*/ 2885440 h 3980180"/>
                <a:gd name="connsiteX51" fmla="*/ 817880 w 4013200"/>
                <a:gd name="connsiteY51" fmla="*/ 2931160 h 3980180"/>
                <a:gd name="connsiteX52" fmla="*/ 741680 w 4013200"/>
                <a:gd name="connsiteY52" fmla="*/ 3037840 h 3980180"/>
                <a:gd name="connsiteX53" fmla="*/ 589280 w 4013200"/>
                <a:gd name="connsiteY53" fmla="*/ 3068320 h 3980180"/>
                <a:gd name="connsiteX54" fmla="*/ 375920 w 4013200"/>
                <a:gd name="connsiteY54" fmla="*/ 3129280 h 3980180"/>
                <a:gd name="connsiteX55" fmla="*/ 208280 w 4013200"/>
                <a:gd name="connsiteY55" fmla="*/ 3175000 h 3980180"/>
                <a:gd name="connsiteX56" fmla="*/ 116840 w 4013200"/>
                <a:gd name="connsiteY56" fmla="*/ 3220720 h 3980180"/>
                <a:gd name="connsiteX57" fmla="*/ 40640 w 4013200"/>
                <a:gd name="connsiteY57" fmla="*/ 3312160 h 39801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4013200" h="3980180">
                  <a:moveTo>
                    <a:pt x="40640" y="3312160"/>
                  </a:moveTo>
                  <a:cubicBezTo>
                    <a:pt x="81280" y="3357880"/>
                    <a:pt x="218440" y="3444240"/>
                    <a:pt x="360680" y="3495040"/>
                  </a:cubicBezTo>
                  <a:cubicBezTo>
                    <a:pt x="502920" y="3545840"/>
                    <a:pt x="723900" y="3581400"/>
                    <a:pt x="894080" y="3616960"/>
                  </a:cubicBezTo>
                  <a:cubicBezTo>
                    <a:pt x="1064260" y="3652520"/>
                    <a:pt x="1224280" y="3652520"/>
                    <a:pt x="1381760" y="3708400"/>
                  </a:cubicBezTo>
                  <a:cubicBezTo>
                    <a:pt x="1539240" y="3764280"/>
                    <a:pt x="1717040" y="3924300"/>
                    <a:pt x="1838960" y="3952240"/>
                  </a:cubicBezTo>
                  <a:cubicBezTo>
                    <a:pt x="1960880" y="3980180"/>
                    <a:pt x="2006600" y="3888740"/>
                    <a:pt x="2113280" y="3876040"/>
                  </a:cubicBezTo>
                  <a:cubicBezTo>
                    <a:pt x="2219960" y="3863340"/>
                    <a:pt x="2367280" y="3896360"/>
                    <a:pt x="2479040" y="3876040"/>
                  </a:cubicBezTo>
                  <a:cubicBezTo>
                    <a:pt x="2590800" y="3855720"/>
                    <a:pt x="2783840" y="3754120"/>
                    <a:pt x="2783840" y="3754120"/>
                  </a:cubicBezTo>
                  <a:cubicBezTo>
                    <a:pt x="2890520" y="3710940"/>
                    <a:pt x="3014980" y="3644900"/>
                    <a:pt x="3119120" y="3616960"/>
                  </a:cubicBezTo>
                  <a:cubicBezTo>
                    <a:pt x="3223260" y="3589020"/>
                    <a:pt x="3322320" y="3634740"/>
                    <a:pt x="3408680" y="3586480"/>
                  </a:cubicBezTo>
                  <a:cubicBezTo>
                    <a:pt x="3495040" y="3538220"/>
                    <a:pt x="3545840" y="3398520"/>
                    <a:pt x="3637280" y="3327400"/>
                  </a:cubicBezTo>
                  <a:cubicBezTo>
                    <a:pt x="3728720" y="3256280"/>
                    <a:pt x="3901440" y="3215640"/>
                    <a:pt x="3957320" y="3159760"/>
                  </a:cubicBezTo>
                  <a:cubicBezTo>
                    <a:pt x="4013200" y="3103880"/>
                    <a:pt x="3997960" y="3025140"/>
                    <a:pt x="3972560" y="2992120"/>
                  </a:cubicBezTo>
                  <a:cubicBezTo>
                    <a:pt x="3947160" y="2959100"/>
                    <a:pt x="3804920" y="2961640"/>
                    <a:pt x="3804920" y="2961640"/>
                  </a:cubicBezTo>
                  <a:cubicBezTo>
                    <a:pt x="3731260" y="2948940"/>
                    <a:pt x="3611880" y="2926080"/>
                    <a:pt x="3530600" y="2915920"/>
                  </a:cubicBezTo>
                  <a:cubicBezTo>
                    <a:pt x="3449320" y="2905760"/>
                    <a:pt x="3398520" y="2918460"/>
                    <a:pt x="3317240" y="2900680"/>
                  </a:cubicBezTo>
                  <a:cubicBezTo>
                    <a:pt x="3235960" y="2882900"/>
                    <a:pt x="3108960" y="2842260"/>
                    <a:pt x="3042920" y="2809240"/>
                  </a:cubicBezTo>
                  <a:cubicBezTo>
                    <a:pt x="2976880" y="2776220"/>
                    <a:pt x="2964180" y="2760980"/>
                    <a:pt x="2921000" y="2702560"/>
                  </a:cubicBezTo>
                  <a:cubicBezTo>
                    <a:pt x="2877820" y="2644140"/>
                    <a:pt x="2809240" y="2517140"/>
                    <a:pt x="2783840" y="2458720"/>
                  </a:cubicBezTo>
                  <a:cubicBezTo>
                    <a:pt x="2758440" y="2400300"/>
                    <a:pt x="2766060" y="2379980"/>
                    <a:pt x="2768600" y="2352040"/>
                  </a:cubicBezTo>
                  <a:cubicBezTo>
                    <a:pt x="2771140" y="2324100"/>
                    <a:pt x="2773680" y="2329180"/>
                    <a:pt x="2799080" y="2291080"/>
                  </a:cubicBezTo>
                  <a:cubicBezTo>
                    <a:pt x="2824480" y="2252980"/>
                    <a:pt x="2885440" y="2197100"/>
                    <a:pt x="2921000" y="2123440"/>
                  </a:cubicBezTo>
                  <a:cubicBezTo>
                    <a:pt x="2956560" y="2049780"/>
                    <a:pt x="2997200" y="1920240"/>
                    <a:pt x="3012440" y="1849120"/>
                  </a:cubicBezTo>
                  <a:cubicBezTo>
                    <a:pt x="3027680" y="1778000"/>
                    <a:pt x="3009900" y="1739900"/>
                    <a:pt x="3012440" y="1696720"/>
                  </a:cubicBezTo>
                  <a:cubicBezTo>
                    <a:pt x="3014980" y="1653540"/>
                    <a:pt x="3030220" y="1651000"/>
                    <a:pt x="3027680" y="1590040"/>
                  </a:cubicBezTo>
                  <a:cubicBezTo>
                    <a:pt x="3025140" y="1529080"/>
                    <a:pt x="3009900" y="1402080"/>
                    <a:pt x="2997200" y="1330960"/>
                  </a:cubicBezTo>
                  <a:cubicBezTo>
                    <a:pt x="2984500" y="1259840"/>
                    <a:pt x="2951480" y="1201420"/>
                    <a:pt x="2951480" y="1163320"/>
                  </a:cubicBezTo>
                  <a:cubicBezTo>
                    <a:pt x="2951480" y="1125220"/>
                    <a:pt x="2961640" y="1148080"/>
                    <a:pt x="2997200" y="1102360"/>
                  </a:cubicBezTo>
                  <a:cubicBezTo>
                    <a:pt x="3032760" y="1056640"/>
                    <a:pt x="3119120" y="965200"/>
                    <a:pt x="3164840" y="889000"/>
                  </a:cubicBezTo>
                  <a:cubicBezTo>
                    <a:pt x="3210560" y="812800"/>
                    <a:pt x="3263900" y="736600"/>
                    <a:pt x="3271520" y="645160"/>
                  </a:cubicBezTo>
                  <a:cubicBezTo>
                    <a:pt x="3279140" y="553720"/>
                    <a:pt x="3266440" y="416560"/>
                    <a:pt x="3210560" y="340360"/>
                  </a:cubicBezTo>
                  <a:cubicBezTo>
                    <a:pt x="3154680" y="264160"/>
                    <a:pt x="3088640" y="236220"/>
                    <a:pt x="2936240" y="187960"/>
                  </a:cubicBezTo>
                  <a:cubicBezTo>
                    <a:pt x="2783840" y="139700"/>
                    <a:pt x="2479040" y="78740"/>
                    <a:pt x="2296160" y="50800"/>
                  </a:cubicBezTo>
                  <a:cubicBezTo>
                    <a:pt x="2113280" y="22860"/>
                    <a:pt x="1993900" y="0"/>
                    <a:pt x="1838960" y="20320"/>
                  </a:cubicBezTo>
                  <a:cubicBezTo>
                    <a:pt x="1684020" y="40640"/>
                    <a:pt x="1490980" y="127000"/>
                    <a:pt x="1366520" y="172720"/>
                  </a:cubicBezTo>
                  <a:cubicBezTo>
                    <a:pt x="1242060" y="218440"/>
                    <a:pt x="1191260" y="256540"/>
                    <a:pt x="1092200" y="294640"/>
                  </a:cubicBezTo>
                  <a:cubicBezTo>
                    <a:pt x="993140" y="332740"/>
                    <a:pt x="858520" y="340360"/>
                    <a:pt x="772160" y="401320"/>
                  </a:cubicBezTo>
                  <a:cubicBezTo>
                    <a:pt x="685800" y="462280"/>
                    <a:pt x="607060" y="566420"/>
                    <a:pt x="574040" y="660400"/>
                  </a:cubicBezTo>
                  <a:cubicBezTo>
                    <a:pt x="541020" y="754380"/>
                    <a:pt x="553720" y="878840"/>
                    <a:pt x="574040" y="965200"/>
                  </a:cubicBezTo>
                  <a:cubicBezTo>
                    <a:pt x="594360" y="1051560"/>
                    <a:pt x="657860" y="1135380"/>
                    <a:pt x="695960" y="1178560"/>
                  </a:cubicBezTo>
                  <a:cubicBezTo>
                    <a:pt x="734060" y="1221740"/>
                    <a:pt x="782320" y="1196340"/>
                    <a:pt x="802640" y="1224280"/>
                  </a:cubicBezTo>
                  <a:cubicBezTo>
                    <a:pt x="822960" y="1252220"/>
                    <a:pt x="810260" y="1320800"/>
                    <a:pt x="817880" y="1346200"/>
                  </a:cubicBezTo>
                  <a:cubicBezTo>
                    <a:pt x="825500" y="1371600"/>
                    <a:pt x="848360" y="1376680"/>
                    <a:pt x="848360" y="1376680"/>
                  </a:cubicBezTo>
                  <a:cubicBezTo>
                    <a:pt x="858520" y="1386840"/>
                    <a:pt x="886460" y="1381760"/>
                    <a:pt x="878840" y="1407160"/>
                  </a:cubicBezTo>
                  <a:cubicBezTo>
                    <a:pt x="871220" y="1432560"/>
                    <a:pt x="807720" y="1493520"/>
                    <a:pt x="802640" y="1529080"/>
                  </a:cubicBezTo>
                  <a:cubicBezTo>
                    <a:pt x="797560" y="1564640"/>
                    <a:pt x="845820" y="1572260"/>
                    <a:pt x="848360" y="1620520"/>
                  </a:cubicBezTo>
                  <a:cubicBezTo>
                    <a:pt x="850900" y="1668780"/>
                    <a:pt x="822960" y="1734820"/>
                    <a:pt x="817880" y="1818640"/>
                  </a:cubicBezTo>
                  <a:cubicBezTo>
                    <a:pt x="812800" y="1902460"/>
                    <a:pt x="807720" y="2014220"/>
                    <a:pt x="817880" y="2123440"/>
                  </a:cubicBezTo>
                  <a:cubicBezTo>
                    <a:pt x="828040" y="2232660"/>
                    <a:pt x="853440" y="2369820"/>
                    <a:pt x="878840" y="2473960"/>
                  </a:cubicBezTo>
                  <a:cubicBezTo>
                    <a:pt x="904240" y="2578100"/>
                    <a:pt x="960120" y="2679700"/>
                    <a:pt x="970280" y="2748280"/>
                  </a:cubicBezTo>
                  <a:cubicBezTo>
                    <a:pt x="980440" y="2816860"/>
                    <a:pt x="965200" y="2854960"/>
                    <a:pt x="939800" y="2885440"/>
                  </a:cubicBezTo>
                  <a:cubicBezTo>
                    <a:pt x="914400" y="2915920"/>
                    <a:pt x="850900" y="2905760"/>
                    <a:pt x="817880" y="2931160"/>
                  </a:cubicBezTo>
                  <a:cubicBezTo>
                    <a:pt x="784860" y="2956560"/>
                    <a:pt x="779780" y="3014980"/>
                    <a:pt x="741680" y="3037840"/>
                  </a:cubicBezTo>
                  <a:cubicBezTo>
                    <a:pt x="703580" y="3060700"/>
                    <a:pt x="650240" y="3053080"/>
                    <a:pt x="589280" y="3068320"/>
                  </a:cubicBezTo>
                  <a:cubicBezTo>
                    <a:pt x="528320" y="3083560"/>
                    <a:pt x="375920" y="3129280"/>
                    <a:pt x="375920" y="3129280"/>
                  </a:cubicBezTo>
                  <a:cubicBezTo>
                    <a:pt x="312420" y="3147060"/>
                    <a:pt x="251460" y="3159760"/>
                    <a:pt x="208280" y="3175000"/>
                  </a:cubicBezTo>
                  <a:cubicBezTo>
                    <a:pt x="165100" y="3190240"/>
                    <a:pt x="139700" y="3197860"/>
                    <a:pt x="116840" y="3220720"/>
                  </a:cubicBezTo>
                  <a:cubicBezTo>
                    <a:pt x="93980" y="3243580"/>
                    <a:pt x="0" y="3266440"/>
                    <a:pt x="40640" y="3312160"/>
                  </a:cubicBezTo>
                  <a:close/>
                </a:path>
              </a:pathLst>
            </a:custGeom>
            <a:blipFill>
              <a:blip r:embed="rId16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3" name="Forme libre 42"/>
            <p:cNvSpPr/>
            <p:nvPr/>
          </p:nvSpPr>
          <p:spPr>
            <a:xfrm>
              <a:off x="642910" y="2928934"/>
              <a:ext cx="2809554" cy="2998476"/>
            </a:xfrm>
            <a:custGeom>
              <a:avLst/>
              <a:gdLst>
                <a:gd name="connsiteX0" fmla="*/ 109220 w 5852160"/>
                <a:gd name="connsiteY0" fmla="*/ 3522980 h 5557520"/>
                <a:gd name="connsiteX1" fmla="*/ 855980 w 5852160"/>
                <a:gd name="connsiteY1" fmla="*/ 4422140 h 5557520"/>
                <a:gd name="connsiteX2" fmla="*/ 3020060 w 5852160"/>
                <a:gd name="connsiteY2" fmla="*/ 5488940 h 5557520"/>
                <a:gd name="connsiteX3" fmla="*/ 4620260 w 5852160"/>
                <a:gd name="connsiteY3" fmla="*/ 4833620 h 5557520"/>
                <a:gd name="connsiteX4" fmla="*/ 5626100 w 5852160"/>
                <a:gd name="connsiteY4" fmla="*/ 4406900 h 5557520"/>
                <a:gd name="connsiteX5" fmla="*/ 5839460 w 5852160"/>
                <a:gd name="connsiteY5" fmla="*/ 4102100 h 5557520"/>
                <a:gd name="connsiteX6" fmla="*/ 5702300 w 5852160"/>
                <a:gd name="connsiteY6" fmla="*/ 4010660 h 5557520"/>
                <a:gd name="connsiteX7" fmla="*/ 5138420 w 5852160"/>
                <a:gd name="connsiteY7" fmla="*/ 3766820 h 5557520"/>
                <a:gd name="connsiteX8" fmla="*/ 4498340 w 5852160"/>
                <a:gd name="connsiteY8" fmla="*/ 3492500 h 5557520"/>
                <a:gd name="connsiteX9" fmla="*/ 4178300 w 5852160"/>
                <a:gd name="connsiteY9" fmla="*/ 3401060 h 5557520"/>
                <a:gd name="connsiteX10" fmla="*/ 4178300 w 5852160"/>
                <a:gd name="connsiteY10" fmla="*/ 3401060 h 5557520"/>
                <a:gd name="connsiteX11" fmla="*/ 4269740 w 5852160"/>
                <a:gd name="connsiteY11" fmla="*/ 3141980 h 5557520"/>
                <a:gd name="connsiteX12" fmla="*/ 4345940 w 5852160"/>
                <a:gd name="connsiteY12" fmla="*/ 2760980 h 5557520"/>
                <a:gd name="connsiteX13" fmla="*/ 4330700 w 5852160"/>
                <a:gd name="connsiteY13" fmla="*/ 2425700 h 5557520"/>
                <a:gd name="connsiteX14" fmla="*/ 4330700 w 5852160"/>
                <a:gd name="connsiteY14" fmla="*/ 2349500 h 5557520"/>
                <a:gd name="connsiteX15" fmla="*/ 4391660 w 5852160"/>
                <a:gd name="connsiteY15" fmla="*/ 2212340 h 5557520"/>
                <a:gd name="connsiteX16" fmla="*/ 4467860 w 5852160"/>
                <a:gd name="connsiteY16" fmla="*/ 2136140 h 5557520"/>
                <a:gd name="connsiteX17" fmla="*/ 4406900 w 5852160"/>
                <a:gd name="connsiteY17" fmla="*/ 2014220 h 5557520"/>
                <a:gd name="connsiteX18" fmla="*/ 4422140 w 5852160"/>
                <a:gd name="connsiteY18" fmla="*/ 1800860 h 5557520"/>
                <a:gd name="connsiteX19" fmla="*/ 4452620 w 5852160"/>
                <a:gd name="connsiteY19" fmla="*/ 1450340 h 5557520"/>
                <a:gd name="connsiteX20" fmla="*/ 4437380 w 5852160"/>
                <a:gd name="connsiteY20" fmla="*/ 1130300 h 5557520"/>
                <a:gd name="connsiteX21" fmla="*/ 4406900 w 5852160"/>
                <a:gd name="connsiteY21" fmla="*/ 1054100 h 5557520"/>
                <a:gd name="connsiteX22" fmla="*/ 4437380 w 5852160"/>
                <a:gd name="connsiteY22" fmla="*/ 993140 h 5557520"/>
                <a:gd name="connsiteX23" fmla="*/ 4422140 w 5852160"/>
                <a:gd name="connsiteY23" fmla="*/ 932180 h 5557520"/>
                <a:gd name="connsiteX24" fmla="*/ 4483100 w 5852160"/>
                <a:gd name="connsiteY24" fmla="*/ 901700 h 5557520"/>
                <a:gd name="connsiteX25" fmla="*/ 4437380 w 5852160"/>
                <a:gd name="connsiteY25" fmla="*/ 825500 h 5557520"/>
                <a:gd name="connsiteX26" fmla="*/ 4239260 w 5852160"/>
                <a:gd name="connsiteY26" fmla="*/ 566420 h 5557520"/>
                <a:gd name="connsiteX27" fmla="*/ 3980180 w 5852160"/>
                <a:gd name="connsiteY27" fmla="*/ 246380 h 5557520"/>
                <a:gd name="connsiteX28" fmla="*/ 3599180 w 5852160"/>
                <a:gd name="connsiteY28" fmla="*/ 48260 h 5557520"/>
                <a:gd name="connsiteX29" fmla="*/ 2989580 w 5852160"/>
                <a:gd name="connsiteY29" fmla="*/ 2540 h 5557520"/>
                <a:gd name="connsiteX30" fmla="*/ 2379980 w 5852160"/>
                <a:gd name="connsiteY30" fmla="*/ 33020 h 5557520"/>
                <a:gd name="connsiteX31" fmla="*/ 2090420 w 5852160"/>
                <a:gd name="connsiteY31" fmla="*/ 200660 h 5557520"/>
                <a:gd name="connsiteX32" fmla="*/ 1938020 w 5852160"/>
                <a:gd name="connsiteY32" fmla="*/ 276860 h 5557520"/>
                <a:gd name="connsiteX33" fmla="*/ 1694180 w 5852160"/>
                <a:gd name="connsiteY33" fmla="*/ 520700 h 5557520"/>
                <a:gd name="connsiteX34" fmla="*/ 1511300 w 5852160"/>
                <a:gd name="connsiteY34" fmla="*/ 993140 h 5557520"/>
                <a:gd name="connsiteX35" fmla="*/ 1465580 w 5852160"/>
                <a:gd name="connsiteY35" fmla="*/ 1465580 h 5557520"/>
                <a:gd name="connsiteX36" fmla="*/ 1465580 w 5852160"/>
                <a:gd name="connsiteY36" fmla="*/ 1755140 h 5557520"/>
                <a:gd name="connsiteX37" fmla="*/ 1465580 w 5852160"/>
                <a:gd name="connsiteY37" fmla="*/ 1755140 h 5557520"/>
                <a:gd name="connsiteX38" fmla="*/ 1358900 w 5852160"/>
                <a:gd name="connsiteY38" fmla="*/ 1907540 h 5557520"/>
                <a:gd name="connsiteX39" fmla="*/ 1328420 w 5852160"/>
                <a:gd name="connsiteY39" fmla="*/ 2120900 h 5557520"/>
                <a:gd name="connsiteX40" fmla="*/ 1389380 w 5852160"/>
                <a:gd name="connsiteY40" fmla="*/ 2440940 h 5557520"/>
                <a:gd name="connsiteX41" fmla="*/ 1511300 w 5852160"/>
                <a:gd name="connsiteY41" fmla="*/ 2715260 h 5557520"/>
                <a:gd name="connsiteX42" fmla="*/ 1694180 w 5852160"/>
                <a:gd name="connsiteY42" fmla="*/ 2882900 h 5557520"/>
                <a:gd name="connsiteX43" fmla="*/ 1678940 w 5852160"/>
                <a:gd name="connsiteY43" fmla="*/ 2913380 h 5557520"/>
                <a:gd name="connsiteX44" fmla="*/ 1541780 w 5852160"/>
                <a:gd name="connsiteY44" fmla="*/ 3081020 h 5557520"/>
                <a:gd name="connsiteX45" fmla="*/ 1465580 w 5852160"/>
                <a:gd name="connsiteY45" fmla="*/ 3157220 h 5557520"/>
                <a:gd name="connsiteX46" fmla="*/ 1313180 w 5852160"/>
                <a:gd name="connsiteY46" fmla="*/ 2989580 h 5557520"/>
                <a:gd name="connsiteX47" fmla="*/ 1176020 w 5852160"/>
                <a:gd name="connsiteY47" fmla="*/ 2989580 h 5557520"/>
                <a:gd name="connsiteX48" fmla="*/ 1054100 w 5852160"/>
                <a:gd name="connsiteY48" fmla="*/ 2989580 h 5557520"/>
                <a:gd name="connsiteX49" fmla="*/ 932180 w 5852160"/>
                <a:gd name="connsiteY49" fmla="*/ 2928620 h 5557520"/>
                <a:gd name="connsiteX50" fmla="*/ 779780 w 5852160"/>
                <a:gd name="connsiteY50" fmla="*/ 3035300 h 5557520"/>
                <a:gd name="connsiteX51" fmla="*/ 612140 w 5852160"/>
                <a:gd name="connsiteY51" fmla="*/ 3218180 h 5557520"/>
                <a:gd name="connsiteX52" fmla="*/ 459740 w 5852160"/>
                <a:gd name="connsiteY52" fmla="*/ 3233420 h 5557520"/>
                <a:gd name="connsiteX53" fmla="*/ 322580 w 5852160"/>
                <a:gd name="connsiteY53" fmla="*/ 3385820 h 5557520"/>
                <a:gd name="connsiteX54" fmla="*/ 200660 w 5852160"/>
                <a:gd name="connsiteY54" fmla="*/ 3477260 h 5557520"/>
                <a:gd name="connsiteX55" fmla="*/ 109220 w 5852160"/>
                <a:gd name="connsiteY55" fmla="*/ 3522980 h 55575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5852160" h="5557520">
                  <a:moveTo>
                    <a:pt x="109220" y="3522980"/>
                  </a:moveTo>
                  <a:cubicBezTo>
                    <a:pt x="218440" y="3680460"/>
                    <a:pt x="370840" y="4094480"/>
                    <a:pt x="855980" y="4422140"/>
                  </a:cubicBezTo>
                  <a:cubicBezTo>
                    <a:pt x="1341120" y="4749800"/>
                    <a:pt x="2392680" y="5420360"/>
                    <a:pt x="3020060" y="5488940"/>
                  </a:cubicBezTo>
                  <a:cubicBezTo>
                    <a:pt x="3647440" y="5557520"/>
                    <a:pt x="4620260" y="4833620"/>
                    <a:pt x="4620260" y="4833620"/>
                  </a:cubicBezTo>
                  <a:cubicBezTo>
                    <a:pt x="5054600" y="4653280"/>
                    <a:pt x="5422900" y="4528820"/>
                    <a:pt x="5626100" y="4406900"/>
                  </a:cubicBezTo>
                  <a:cubicBezTo>
                    <a:pt x="5829300" y="4284980"/>
                    <a:pt x="5826760" y="4168140"/>
                    <a:pt x="5839460" y="4102100"/>
                  </a:cubicBezTo>
                  <a:cubicBezTo>
                    <a:pt x="5852160" y="4036060"/>
                    <a:pt x="5819140" y="4066540"/>
                    <a:pt x="5702300" y="4010660"/>
                  </a:cubicBezTo>
                  <a:cubicBezTo>
                    <a:pt x="5585460" y="3954780"/>
                    <a:pt x="5138420" y="3766820"/>
                    <a:pt x="5138420" y="3766820"/>
                  </a:cubicBezTo>
                  <a:cubicBezTo>
                    <a:pt x="4937760" y="3680460"/>
                    <a:pt x="4658360" y="3553460"/>
                    <a:pt x="4498340" y="3492500"/>
                  </a:cubicBezTo>
                  <a:cubicBezTo>
                    <a:pt x="4338320" y="3431540"/>
                    <a:pt x="4178300" y="3401060"/>
                    <a:pt x="4178300" y="3401060"/>
                  </a:cubicBezTo>
                  <a:lnTo>
                    <a:pt x="4178300" y="3401060"/>
                  </a:lnTo>
                  <a:cubicBezTo>
                    <a:pt x="4193540" y="3357880"/>
                    <a:pt x="4241800" y="3248660"/>
                    <a:pt x="4269740" y="3141980"/>
                  </a:cubicBezTo>
                  <a:cubicBezTo>
                    <a:pt x="4297680" y="3035300"/>
                    <a:pt x="4335780" y="2880360"/>
                    <a:pt x="4345940" y="2760980"/>
                  </a:cubicBezTo>
                  <a:cubicBezTo>
                    <a:pt x="4356100" y="2641600"/>
                    <a:pt x="4333240" y="2494280"/>
                    <a:pt x="4330700" y="2425700"/>
                  </a:cubicBezTo>
                  <a:cubicBezTo>
                    <a:pt x="4328160" y="2357120"/>
                    <a:pt x="4320540" y="2385060"/>
                    <a:pt x="4330700" y="2349500"/>
                  </a:cubicBezTo>
                  <a:cubicBezTo>
                    <a:pt x="4340860" y="2313940"/>
                    <a:pt x="4368800" y="2247900"/>
                    <a:pt x="4391660" y="2212340"/>
                  </a:cubicBezTo>
                  <a:cubicBezTo>
                    <a:pt x="4414520" y="2176780"/>
                    <a:pt x="4465320" y="2169160"/>
                    <a:pt x="4467860" y="2136140"/>
                  </a:cubicBezTo>
                  <a:cubicBezTo>
                    <a:pt x="4470400" y="2103120"/>
                    <a:pt x="4414520" y="2070100"/>
                    <a:pt x="4406900" y="2014220"/>
                  </a:cubicBezTo>
                  <a:cubicBezTo>
                    <a:pt x="4399280" y="1958340"/>
                    <a:pt x="4414520" y="1894840"/>
                    <a:pt x="4422140" y="1800860"/>
                  </a:cubicBezTo>
                  <a:cubicBezTo>
                    <a:pt x="4429760" y="1706880"/>
                    <a:pt x="4450080" y="1562100"/>
                    <a:pt x="4452620" y="1450340"/>
                  </a:cubicBezTo>
                  <a:cubicBezTo>
                    <a:pt x="4455160" y="1338580"/>
                    <a:pt x="4445000" y="1196340"/>
                    <a:pt x="4437380" y="1130300"/>
                  </a:cubicBezTo>
                  <a:cubicBezTo>
                    <a:pt x="4429760" y="1064260"/>
                    <a:pt x="4406900" y="1076960"/>
                    <a:pt x="4406900" y="1054100"/>
                  </a:cubicBezTo>
                  <a:cubicBezTo>
                    <a:pt x="4406900" y="1031240"/>
                    <a:pt x="4434840" y="1013460"/>
                    <a:pt x="4437380" y="993140"/>
                  </a:cubicBezTo>
                  <a:cubicBezTo>
                    <a:pt x="4439920" y="972820"/>
                    <a:pt x="4414520" y="947420"/>
                    <a:pt x="4422140" y="932180"/>
                  </a:cubicBezTo>
                  <a:cubicBezTo>
                    <a:pt x="4429760" y="916940"/>
                    <a:pt x="4480560" y="919480"/>
                    <a:pt x="4483100" y="901700"/>
                  </a:cubicBezTo>
                  <a:cubicBezTo>
                    <a:pt x="4485640" y="883920"/>
                    <a:pt x="4478020" y="881380"/>
                    <a:pt x="4437380" y="825500"/>
                  </a:cubicBezTo>
                  <a:cubicBezTo>
                    <a:pt x="4396740" y="769620"/>
                    <a:pt x="4315460" y="662940"/>
                    <a:pt x="4239260" y="566420"/>
                  </a:cubicBezTo>
                  <a:cubicBezTo>
                    <a:pt x="4163060" y="469900"/>
                    <a:pt x="4086860" y="332740"/>
                    <a:pt x="3980180" y="246380"/>
                  </a:cubicBezTo>
                  <a:cubicBezTo>
                    <a:pt x="3873500" y="160020"/>
                    <a:pt x="3764280" y="88900"/>
                    <a:pt x="3599180" y="48260"/>
                  </a:cubicBezTo>
                  <a:cubicBezTo>
                    <a:pt x="3434080" y="7620"/>
                    <a:pt x="3192780" y="5080"/>
                    <a:pt x="2989580" y="2540"/>
                  </a:cubicBezTo>
                  <a:cubicBezTo>
                    <a:pt x="2786380" y="0"/>
                    <a:pt x="2529840" y="0"/>
                    <a:pt x="2379980" y="33020"/>
                  </a:cubicBezTo>
                  <a:cubicBezTo>
                    <a:pt x="2230120" y="66040"/>
                    <a:pt x="2164080" y="160020"/>
                    <a:pt x="2090420" y="200660"/>
                  </a:cubicBezTo>
                  <a:cubicBezTo>
                    <a:pt x="2016760" y="241300"/>
                    <a:pt x="2004060" y="223520"/>
                    <a:pt x="1938020" y="276860"/>
                  </a:cubicBezTo>
                  <a:cubicBezTo>
                    <a:pt x="1871980" y="330200"/>
                    <a:pt x="1765300" y="401320"/>
                    <a:pt x="1694180" y="520700"/>
                  </a:cubicBezTo>
                  <a:cubicBezTo>
                    <a:pt x="1623060" y="640080"/>
                    <a:pt x="1549400" y="835660"/>
                    <a:pt x="1511300" y="993140"/>
                  </a:cubicBezTo>
                  <a:cubicBezTo>
                    <a:pt x="1473200" y="1150620"/>
                    <a:pt x="1473200" y="1338580"/>
                    <a:pt x="1465580" y="1465580"/>
                  </a:cubicBezTo>
                  <a:cubicBezTo>
                    <a:pt x="1457960" y="1592580"/>
                    <a:pt x="1465580" y="1755140"/>
                    <a:pt x="1465580" y="1755140"/>
                  </a:cubicBezTo>
                  <a:lnTo>
                    <a:pt x="1465580" y="1755140"/>
                  </a:lnTo>
                  <a:cubicBezTo>
                    <a:pt x="1447800" y="1780540"/>
                    <a:pt x="1381760" y="1846580"/>
                    <a:pt x="1358900" y="1907540"/>
                  </a:cubicBezTo>
                  <a:cubicBezTo>
                    <a:pt x="1336040" y="1968500"/>
                    <a:pt x="1323340" y="2032000"/>
                    <a:pt x="1328420" y="2120900"/>
                  </a:cubicBezTo>
                  <a:cubicBezTo>
                    <a:pt x="1333500" y="2209800"/>
                    <a:pt x="1358900" y="2341880"/>
                    <a:pt x="1389380" y="2440940"/>
                  </a:cubicBezTo>
                  <a:cubicBezTo>
                    <a:pt x="1419860" y="2540000"/>
                    <a:pt x="1460500" y="2641600"/>
                    <a:pt x="1511300" y="2715260"/>
                  </a:cubicBezTo>
                  <a:cubicBezTo>
                    <a:pt x="1562100" y="2788920"/>
                    <a:pt x="1666240" y="2849880"/>
                    <a:pt x="1694180" y="2882900"/>
                  </a:cubicBezTo>
                  <a:cubicBezTo>
                    <a:pt x="1722120" y="2915920"/>
                    <a:pt x="1704340" y="2880360"/>
                    <a:pt x="1678940" y="2913380"/>
                  </a:cubicBezTo>
                  <a:cubicBezTo>
                    <a:pt x="1653540" y="2946400"/>
                    <a:pt x="1577340" y="3040380"/>
                    <a:pt x="1541780" y="3081020"/>
                  </a:cubicBezTo>
                  <a:cubicBezTo>
                    <a:pt x="1506220" y="3121660"/>
                    <a:pt x="1503680" y="3172460"/>
                    <a:pt x="1465580" y="3157220"/>
                  </a:cubicBezTo>
                  <a:cubicBezTo>
                    <a:pt x="1427480" y="3141980"/>
                    <a:pt x="1361440" y="3017520"/>
                    <a:pt x="1313180" y="2989580"/>
                  </a:cubicBezTo>
                  <a:cubicBezTo>
                    <a:pt x="1264920" y="2961640"/>
                    <a:pt x="1176020" y="2989580"/>
                    <a:pt x="1176020" y="2989580"/>
                  </a:cubicBezTo>
                  <a:cubicBezTo>
                    <a:pt x="1132840" y="2989580"/>
                    <a:pt x="1094740" y="2999740"/>
                    <a:pt x="1054100" y="2989580"/>
                  </a:cubicBezTo>
                  <a:cubicBezTo>
                    <a:pt x="1013460" y="2979420"/>
                    <a:pt x="977900" y="2921000"/>
                    <a:pt x="932180" y="2928620"/>
                  </a:cubicBezTo>
                  <a:cubicBezTo>
                    <a:pt x="886460" y="2936240"/>
                    <a:pt x="833120" y="2987040"/>
                    <a:pt x="779780" y="3035300"/>
                  </a:cubicBezTo>
                  <a:cubicBezTo>
                    <a:pt x="726440" y="3083560"/>
                    <a:pt x="665480" y="3185160"/>
                    <a:pt x="612140" y="3218180"/>
                  </a:cubicBezTo>
                  <a:cubicBezTo>
                    <a:pt x="558800" y="3251200"/>
                    <a:pt x="508000" y="3205480"/>
                    <a:pt x="459740" y="3233420"/>
                  </a:cubicBezTo>
                  <a:cubicBezTo>
                    <a:pt x="411480" y="3261360"/>
                    <a:pt x="365760" y="3345180"/>
                    <a:pt x="322580" y="3385820"/>
                  </a:cubicBezTo>
                  <a:cubicBezTo>
                    <a:pt x="279400" y="3426460"/>
                    <a:pt x="233680" y="3459480"/>
                    <a:pt x="200660" y="3477260"/>
                  </a:cubicBezTo>
                  <a:cubicBezTo>
                    <a:pt x="167640" y="3495040"/>
                    <a:pt x="0" y="3365500"/>
                    <a:pt x="109220" y="3522980"/>
                  </a:cubicBezTo>
                  <a:close/>
                </a:path>
              </a:pathLst>
            </a:custGeom>
            <a:blipFill>
              <a:blip r:embed="rId1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33" name="Groupe 32"/>
          <p:cNvGrpSpPr/>
          <p:nvPr/>
        </p:nvGrpSpPr>
        <p:grpSpPr>
          <a:xfrm>
            <a:off x="40640" y="0"/>
            <a:ext cx="9103360" cy="6858000"/>
            <a:chOff x="40640" y="0"/>
            <a:chExt cx="9103360" cy="6858000"/>
          </a:xfrm>
        </p:grpSpPr>
        <p:sp>
          <p:nvSpPr>
            <p:cNvPr id="11" name="Forme libre 10"/>
            <p:cNvSpPr/>
            <p:nvPr/>
          </p:nvSpPr>
          <p:spPr>
            <a:xfrm>
              <a:off x="40640" y="0"/>
              <a:ext cx="9103360" cy="6858000"/>
            </a:xfrm>
            <a:custGeom>
              <a:avLst/>
              <a:gdLst>
                <a:gd name="connsiteX0" fmla="*/ 139700 w 9103360"/>
                <a:gd name="connsiteY0" fmla="*/ 5082540 h 5834380"/>
                <a:gd name="connsiteX1" fmla="*/ 185420 w 9103360"/>
                <a:gd name="connsiteY1" fmla="*/ 4503420 h 5834380"/>
                <a:gd name="connsiteX2" fmla="*/ 93980 w 9103360"/>
                <a:gd name="connsiteY2" fmla="*/ 4396740 h 5834380"/>
                <a:gd name="connsiteX3" fmla="*/ 124460 w 9103360"/>
                <a:gd name="connsiteY3" fmla="*/ 4198620 h 5834380"/>
                <a:gd name="connsiteX4" fmla="*/ 78740 w 9103360"/>
                <a:gd name="connsiteY4" fmla="*/ 3832860 h 5834380"/>
                <a:gd name="connsiteX5" fmla="*/ 78740 w 9103360"/>
                <a:gd name="connsiteY5" fmla="*/ 2644140 h 5834380"/>
                <a:gd name="connsiteX6" fmla="*/ 78740 w 9103360"/>
                <a:gd name="connsiteY6" fmla="*/ 1424940 h 5834380"/>
                <a:gd name="connsiteX7" fmla="*/ 33020 w 9103360"/>
                <a:gd name="connsiteY7" fmla="*/ 1181100 h 5834380"/>
                <a:gd name="connsiteX8" fmla="*/ 48260 w 9103360"/>
                <a:gd name="connsiteY8" fmla="*/ 891540 h 5834380"/>
                <a:gd name="connsiteX9" fmla="*/ 322580 w 9103360"/>
                <a:gd name="connsiteY9" fmla="*/ 708660 h 5834380"/>
                <a:gd name="connsiteX10" fmla="*/ 734060 w 9103360"/>
                <a:gd name="connsiteY10" fmla="*/ 419100 h 5834380"/>
                <a:gd name="connsiteX11" fmla="*/ 993140 w 9103360"/>
                <a:gd name="connsiteY11" fmla="*/ 175260 h 5834380"/>
                <a:gd name="connsiteX12" fmla="*/ 1221740 w 9103360"/>
                <a:gd name="connsiteY12" fmla="*/ 114300 h 5834380"/>
                <a:gd name="connsiteX13" fmla="*/ 1358900 w 9103360"/>
                <a:gd name="connsiteY13" fmla="*/ 312420 h 5834380"/>
                <a:gd name="connsiteX14" fmla="*/ 1755140 w 9103360"/>
                <a:gd name="connsiteY14" fmla="*/ 297180 h 5834380"/>
                <a:gd name="connsiteX15" fmla="*/ 1998980 w 9103360"/>
                <a:gd name="connsiteY15" fmla="*/ 205740 h 5834380"/>
                <a:gd name="connsiteX16" fmla="*/ 2288540 w 9103360"/>
                <a:gd name="connsiteY16" fmla="*/ 236220 h 5834380"/>
                <a:gd name="connsiteX17" fmla="*/ 2456180 w 9103360"/>
                <a:gd name="connsiteY17" fmla="*/ 190500 h 5834380"/>
                <a:gd name="connsiteX18" fmla="*/ 2639060 w 9103360"/>
                <a:gd name="connsiteY18" fmla="*/ 220980 h 5834380"/>
                <a:gd name="connsiteX19" fmla="*/ 2867660 w 9103360"/>
                <a:gd name="connsiteY19" fmla="*/ 99060 h 5834380"/>
                <a:gd name="connsiteX20" fmla="*/ 3248660 w 9103360"/>
                <a:gd name="connsiteY20" fmla="*/ 175260 h 5834380"/>
                <a:gd name="connsiteX21" fmla="*/ 3568700 w 9103360"/>
                <a:gd name="connsiteY21" fmla="*/ 129540 h 5834380"/>
                <a:gd name="connsiteX22" fmla="*/ 3934460 w 9103360"/>
                <a:gd name="connsiteY22" fmla="*/ 99060 h 5834380"/>
                <a:gd name="connsiteX23" fmla="*/ 4224020 w 9103360"/>
                <a:gd name="connsiteY23" fmla="*/ 251460 h 5834380"/>
                <a:gd name="connsiteX24" fmla="*/ 4574540 w 9103360"/>
                <a:gd name="connsiteY24" fmla="*/ 175260 h 5834380"/>
                <a:gd name="connsiteX25" fmla="*/ 4803140 w 9103360"/>
                <a:gd name="connsiteY25" fmla="*/ 129540 h 5834380"/>
                <a:gd name="connsiteX26" fmla="*/ 5168900 w 9103360"/>
                <a:gd name="connsiteY26" fmla="*/ 144780 h 5834380"/>
                <a:gd name="connsiteX27" fmla="*/ 5702300 w 9103360"/>
                <a:gd name="connsiteY27" fmla="*/ 190500 h 5834380"/>
                <a:gd name="connsiteX28" fmla="*/ 6159500 w 9103360"/>
                <a:gd name="connsiteY28" fmla="*/ 236220 h 5834380"/>
                <a:gd name="connsiteX29" fmla="*/ 6875780 w 9103360"/>
                <a:gd name="connsiteY29" fmla="*/ 236220 h 5834380"/>
                <a:gd name="connsiteX30" fmla="*/ 7012940 w 9103360"/>
                <a:gd name="connsiteY30" fmla="*/ 205740 h 5834380"/>
                <a:gd name="connsiteX31" fmla="*/ 7348220 w 9103360"/>
                <a:gd name="connsiteY31" fmla="*/ 205740 h 5834380"/>
                <a:gd name="connsiteX32" fmla="*/ 7988300 w 9103360"/>
                <a:gd name="connsiteY32" fmla="*/ 38100 h 5834380"/>
                <a:gd name="connsiteX33" fmla="*/ 8216900 w 9103360"/>
                <a:gd name="connsiteY33" fmla="*/ 53340 h 5834380"/>
                <a:gd name="connsiteX34" fmla="*/ 8308340 w 9103360"/>
                <a:gd name="connsiteY34" fmla="*/ 358140 h 5834380"/>
                <a:gd name="connsiteX35" fmla="*/ 8445500 w 9103360"/>
                <a:gd name="connsiteY35" fmla="*/ 373380 h 5834380"/>
                <a:gd name="connsiteX36" fmla="*/ 8415020 w 9103360"/>
                <a:gd name="connsiteY36" fmla="*/ 434340 h 5834380"/>
                <a:gd name="connsiteX37" fmla="*/ 8536940 w 9103360"/>
                <a:gd name="connsiteY37" fmla="*/ 480060 h 5834380"/>
                <a:gd name="connsiteX38" fmla="*/ 8719820 w 9103360"/>
                <a:gd name="connsiteY38" fmla="*/ 662940 h 5834380"/>
                <a:gd name="connsiteX39" fmla="*/ 8978900 w 9103360"/>
                <a:gd name="connsiteY39" fmla="*/ 784860 h 5834380"/>
                <a:gd name="connsiteX40" fmla="*/ 8902700 w 9103360"/>
                <a:gd name="connsiteY40" fmla="*/ 1028700 h 5834380"/>
                <a:gd name="connsiteX41" fmla="*/ 8872220 w 9103360"/>
                <a:gd name="connsiteY41" fmla="*/ 1272540 h 5834380"/>
                <a:gd name="connsiteX42" fmla="*/ 9009380 w 9103360"/>
                <a:gd name="connsiteY42" fmla="*/ 1379220 h 5834380"/>
                <a:gd name="connsiteX43" fmla="*/ 8994140 w 9103360"/>
                <a:gd name="connsiteY43" fmla="*/ 1699260 h 5834380"/>
                <a:gd name="connsiteX44" fmla="*/ 8917940 w 9103360"/>
                <a:gd name="connsiteY44" fmla="*/ 2232660 h 5834380"/>
                <a:gd name="connsiteX45" fmla="*/ 8948420 w 9103360"/>
                <a:gd name="connsiteY45" fmla="*/ 2506980 h 5834380"/>
                <a:gd name="connsiteX46" fmla="*/ 8994140 w 9103360"/>
                <a:gd name="connsiteY46" fmla="*/ 2659380 h 5834380"/>
                <a:gd name="connsiteX47" fmla="*/ 9100820 w 9103360"/>
                <a:gd name="connsiteY47" fmla="*/ 2781300 h 5834380"/>
                <a:gd name="connsiteX48" fmla="*/ 9009380 w 9103360"/>
                <a:gd name="connsiteY48" fmla="*/ 3116580 h 5834380"/>
                <a:gd name="connsiteX49" fmla="*/ 9009380 w 9103360"/>
                <a:gd name="connsiteY49" fmla="*/ 3589020 h 5834380"/>
                <a:gd name="connsiteX50" fmla="*/ 8856980 w 9103360"/>
                <a:gd name="connsiteY50" fmla="*/ 3619500 h 5834380"/>
                <a:gd name="connsiteX51" fmla="*/ 8994140 w 9103360"/>
                <a:gd name="connsiteY51" fmla="*/ 3771900 h 5834380"/>
                <a:gd name="connsiteX52" fmla="*/ 8902700 w 9103360"/>
                <a:gd name="connsiteY52" fmla="*/ 4000500 h 5834380"/>
                <a:gd name="connsiteX53" fmla="*/ 8978900 w 9103360"/>
                <a:gd name="connsiteY53" fmla="*/ 4335780 h 5834380"/>
                <a:gd name="connsiteX54" fmla="*/ 8963660 w 9103360"/>
                <a:gd name="connsiteY54" fmla="*/ 4564380 h 5834380"/>
                <a:gd name="connsiteX55" fmla="*/ 8826500 w 9103360"/>
                <a:gd name="connsiteY55" fmla="*/ 4762500 h 5834380"/>
                <a:gd name="connsiteX56" fmla="*/ 8856980 w 9103360"/>
                <a:gd name="connsiteY56" fmla="*/ 4975860 h 5834380"/>
                <a:gd name="connsiteX57" fmla="*/ 9009380 w 9103360"/>
                <a:gd name="connsiteY57" fmla="*/ 4991100 h 5834380"/>
                <a:gd name="connsiteX58" fmla="*/ 9085580 w 9103360"/>
                <a:gd name="connsiteY58" fmla="*/ 5082540 h 5834380"/>
                <a:gd name="connsiteX59" fmla="*/ 8933180 w 9103360"/>
                <a:gd name="connsiteY59" fmla="*/ 5356860 h 5834380"/>
                <a:gd name="connsiteX60" fmla="*/ 8491220 w 9103360"/>
                <a:gd name="connsiteY60" fmla="*/ 5341620 h 5834380"/>
                <a:gd name="connsiteX61" fmla="*/ 7820660 w 9103360"/>
                <a:gd name="connsiteY61" fmla="*/ 5463540 h 5834380"/>
                <a:gd name="connsiteX62" fmla="*/ 7272020 w 9103360"/>
                <a:gd name="connsiteY62" fmla="*/ 5692140 h 5834380"/>
                <a:gd name="connsiteX63" fmla="*/ 6769100 w 9103360"/>
                <a:gd name="connsiteY63" fmla="*/ 5753100 h 5834380"/>
                <a:gd name="connsiteX64" fmla="*/ 6631940 w 9103360"/>
                <a:gd name="connsiteY64" fmla="*/ 5753100 h 5834380"/>
                <a:gd name="connsiteX65" fmla="*/ 6250940 w 9103360"/>
                <a:gd name="connsiteY65" fmla="*/ 5478780 h 5834380"/>
                <a:gd name="connsiteX66" fmla="*/ 6007100 w 9103360"/>
                <a:gd name="connsiteY66" fmla="*/ 5463540 h 5834380"/>
                <a:gd name="connsiteX67" fmla="*/ 5687060 w 9103360"/>
                <a:gd name="connsiteY67" fmla="*/ 5615940 h 5834380"/>
                <a:gd name="connsiteX68" fmla="*/ 5229860 w 9103360"/>
                <a:gd name="connsiteY68" fmla="*/ 5661660 h 5834380"/>
                <a:gd name="connsiteX69" fmla="*/ 4955540 w 9103360"/>
                <a:gd name="connsiteY69" fmla="*/ 5768340 h 5834380"/>
                <a:gd name="connsiteX70" fmla="*/ 4513580 w 9103360"/>
                <a:gd name="connsiteY70" fmla="*/ 5737860 h 5834380"/>
                <a:gd name="connsiteX71" fmla="*/ 3858260 w 9103360"/>
                <a:gd name="connsiteY71" fmla="*/ 5783580 h 5834380"/>
                <a:gd name="connsiteX72" fmla="*/ 3736340 w 9103360"/>
                <a:gd name="connsiteY72" fmla="*/ 5814060 h 5834380"/>
                <a:gd name="connsiteX73" fmla="*/ 3416300 w 9103360"/>
                <a:gd name="connsiteY73" fmla="*/ 5661660 h 5834380"/>
                <a:gd name="connsiteX74" fmla="*/ 3111500 w 9103360"/>
                <a:gd name="connsiteY74" fmla="*/ 5600700 h 5834380"/>
                <a:gd name="connsiteX75" fmla="*/ 2806700 w 9103360"/>
                <a:gd name="connsiteY75" fmla="*/ 5707380 h 5834380"/>
                <a:gd name="connsiteX76" fmla="*/ 2608580 w 9103360"/>
                <a:gd name="connsiteY76" fmla="*/ 5768340 h 5834380"/>
                <a:gd name="connsiteX77" fmla="*/ 2334260 w 9103360"/>
                <a:gd name="connsiteY77" fmla="*/ 5768340 h 5834380"/>
                <a:gd name="connsiteX78" fmla="*/ 2197100 w 9103360"/>
                <a:gd name="connsiteY78" fmla="*/ 5829300 h 5834380"/>
                <a:gd name="connsiteX79" fmla="*/ 2044700 w 9103360"/>
                <a:gd name="connsiteY79" fmla="*/ 5798820 h 5834380"/>
                <a:gd name="connsiteX80" fmla="*/ 1938020 w 9103360"/>
                <a:gd name="connsiteY80" fmla="*/ 5798820 h 5834380"/>
                <a:gd name="connsiteX81" fmla="*/ 1831340 w 9103360"/>
                <a:gd name="connsiteY81" fmla="*/ 5753100 h 5834380"/>
                <a:gd name="connsiteX82" fmla="*/ 1419860 w 9103360"/>
                <a:gd name="connsiteY82" fmla="*/ 5539740 h 5834380"/>
                <a:gd name="connsiteX83" fmla="*/ 916940 w 9103360"/>
                <a:gd name="connsiteY83" fmla="*/ 5372100 h 5834380"/>
                <a:gd name="connsiteX84" fmla="*/ 520700 w 9103360"/>
                <a:gd name="connsiteY84" fmla="*/ 5219700 h 5834380"/>
                <a:gd name="connsiteX85" fmla="*/ 383540 w 9103360"/>
                <a:gd name="connsiteY85" fmla="*/ 5280660 h 5834380"/>
                <a:gd name="connsiteX86" fmla="*/ 246380 w 9103360"/>
                <a:gd name="connsiteY86" fmla="*/ 5204460 h 5834380"/>
                <a:gd name="connsiteX87" fmla="*/ 139700 w 9103360"/>
                <a:gd name="connsiteY87" fmla="*/ 5082540 h 5834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</a:cxnLst>
              <a:rect l="l" t="t" r="r" b="b"/>
              <a:pathLst>
                <a:path w="9103360" h="5834380">
                  <a:moveTo>
                    <a:pt x="139700" y="5082540"/>
                  </a:moveTo>
                  <a:cubicBezTo>
                    <a:pt x="129540" y="4965700"/>
                    <a:pt x="193040" y="4617720"/>
                    <a:pt x="185420" y="4503420"/>
                  </a:cubicBezTo>
                  <a:cubicBezTo>
                    <a:pt x="177800" y="4389120"/>
                    <a:pt x="104140" y="4447540"/>
                    <a:pt x="93980" y="4396740"/>
                  </a:cubicBezTo>
                  <a:cubicBezTo>
                    <a:pt x="83820" y="4345940"/>
                    <a:pt x="127000" y="4292600"/>
                    <a:pt x="124460" y="4198620"/>
                  </a:cubicBezTo>
                  <a:cubicBezTo>
                    <a:pt x="121920" y="4104640"/>
                    <a:pt x="86360" y="4091940"/>
                    <a:pt x="78740" y="3832860"/>
                  </a:cubicBezTo>
                  <a:cubicBezTo>
                    <a:pt x="71120" y="3573780"/>
                    <a:pt x="78740" y="2644140"/>
                    <a:pt x="78740" y="2644140"/>
                  </a:cubicBezTo>
                  <a:cubicBezTo>
                    <a:pt x="78740" y="2242820"/>
                    <a:pt x="86360" y="1668780"/>
                    <a:pt x="78740" y="1424940"/>
                  </a:cubicBezTo>
                  <a:cubicBezTo>
                    <a:pt x="71120" y="1181100"/>
                    <a:pt x="38100" y="1270000"/>
                    <a:pt x="33020" y="1181100"/>
                  </a:cubicBezTo>
                  <a:cubicBezTo>
                    <a:pt x="27940" y="1092200"/>
                    <a:pt x="0" y="970280"/>
                    <a:pt x="48260" y="891540"/>
                  </a:cubicBezTo>
                  <a:cubicBezTo>
                    <a:pt x="96520" y="812800"/>
                    <a:pt x="208280" y="787400"/>
                    <a:pt x="322580" y="708660"/>
                  </a:cubicBezTo>
                  <a:cubicBezTo>
                    <a:pt x="436880" y="629920"/>
                    <a:pt x="622300" y="508000"/>
                    <a:pt x="734060" y="419100"/>
                  </a:cubicBezTo>
                  <a:cubicBezTo>
                    <a:pt x="845820" y="330200"/>
                    <a:pt x="911860" y="226060"/>
                    <a:pt x="993140" y="175260"/>
                  </a:cubicBezTo>
                  <a:cubicBezTo>
                    <a:pt x="1074420" y="124460"/>
                    <a:pt x="1160780" y="91440"/>
                    <a:pt x="1221740" y="114300"/>
                  </a:cubicBezTo>
                  <a:cubicBezTo>
                    <a:pt x="1282700" y="137160"/>
                    <a:pt x="1270000" y="281940"/>
                    <a:pt x="1358900" y="312420"/>
                  </a:cubicBezTo>
                  <a:cubicBezTo>
                    <a:pt x="1447800" y="342900"/>
                    <a:pt x="1648460" y="314960"/>
                    <a:pt x="1755140" y="297180"/>
                  </a:cubicBezTo>
                  <a:cubicBezTo>
                    <a:pt x="1861820" y="279400"/>
                    <a:pt x="1910080" y="215900"/>
                    <a:pt x="1998980" y="205740"/>
                  </a:cubicBezTo>
                  <a:cubicBezTo>
                    <a:pt x="2087880" y="195580"/>
                    <a:pt x="2212340" y="238760"/>
                    <a:pt x="2288540" y="236220"/>
                  </a:cubicBezTo>
                  <a:cubicBezTo>
                    <a:pt x="2364740" y="233680"/>
                    <a:pt x="2397760" y="193040"/>
                    <a:pt x="2456180" y="190500"/>
                  </a:cubicBezTo>
                  <a:cubicBezTo>
                    <a:pt x="2514600" y="187960"/>
                    <a:pt x="2570480" y="236220"/>
                    <a:pt x="2639060" y="220980"/>
                  </a:cubicBezTo>
                  <a:cubicBezTo>
                    <a:pt x="2707640" y="205740"/>
                    <a:pt x="2766060" y="106680"/>
                    <a:pt x="2867660" y="99060"/>
                  </a:cubicBezTo>
                  <a:cubicBezTo>
                    <a:pt x="2969260" y="91440"/>
                    <a:pt x="3131820" y="170180"/>
                    <a:pt x="3248660" y="175260"/>
                  </a:cubicBezTo>
                  <a:cubicBezTo>
                    <a:pt x="3365500" y="180340"/>
                    <a:pt x="3454400" y="142240"/>
                    <a:pt x="3568700" y="129540"/>
                  </a:cubicBezTo>
                  <a:cubicBezTo>
                    <a:pt x="3683000" y="116840"/>
                    <a:pt x="3825240" y="78740"/>
                    <a:pt x="3934460" y="99060"/>
                  </a:cubicBezTo>
                  <a:cubicBezTo>
                    <a:pt x="4043680" y="119380"/>
                    <a:pt x="4117340" y="238760"/>
                    <a:pt x="4224020" y="251460"/>
                  </a:cubicBezTo>
                  <a:cubicBezTo>
                    <a:pt x="4330700" y="264160"/>
                    <a:pt x="4478020" y="195580"/>
                    <a:pt x="4574540" y="175260"/>
                  </a:cubicBezTo>
                  <a:cubicBezTo>
                    <a:pt x="4671060" y="154940"/>
                    <a:pt x="4704080" y="134620"/>
                    <a:pt x="4803140" y="129540"/>
                  </a:cubicBezTo>
                  <a:cubicBezTo>
                    <a:pt x="4902200" y="124460"/>
                    <a:pt x="5019040" y="134620"/>
                    <a:pt x="5168900" y="144780"/>
                  </a:cubicBezTo>
                  <a:cubicBezTo>
                    <a:pt x="5318760" y="154940"/>
                    <a:pt x="5702300" y="190500"/>
                    <a:pt x="5702300" y="190500"/>
                  </a:cubicBezTo>
                  <a:cubicBezTo>
                    <a:pt x="5867400" y="205740"/>
                    <a:pt x="5963920" y="228600"/>
                    <a:pt x="6159500" y="236220"/>
                  </a:cubicBezTo>
                  <a:cubicBezTo>
                    <a:pt x="6355080" y="243840"/>
                    <a:pt x="6733540" y="241300"/>
                    <a:pt x="6875780" y="236220"/>
                  </a:cubicBezTo>
                  <a:cubicBezTo>
                    <a:pt x="7018020" y="231140"/>
                    <a:pt x="6934200" y="210820"/>
                    <a:pt x="7012940" y="205740"/>
                  </a:cubicBezTo>
                  <a:cubicBezTo>
                    <a:pt x="7091680" y="200660"/>
                    <a:pt x="7185660" y="233680"/>
                    <a:pt x="7348220" y="205740"/>
                  </a:cubicBezTo>
                  <a:cubicBezTo>
                    <a:pt x="7510780" y="177800"/>
                    <a:pt x="7843520" y="63500"/>
                    <a:pt x="7988300" y="38100"/>
                  </a:cubicBezTo>
                  <a:cubicBezTo>
                    <a:pt x="8133080" y="12700"/>
                    <a:pt x="8163560" y="0"/>
                    <a:pt x="8216900" y="53340"/>
                  </a:cubicBezTo>
                  <a:cubicBezTo>
                    <a:pt x="8270240" y="106680"/>
                    <a:pt x="8270240" y="304800"/>
                    <a:pt x="8308340" y="358140"/>
                  </a:cubicBezTo>
                  <a:cubicBezTo>
                    <a:pt x="8346440" y="411480"/>
                    <a:pt x="8427720" y="360680"/>
                    <a:pt x="8445500" y="373380"/>
                  </a:cubicBezTo>
                  <a:cubicBezTo>
                    <a:pt x="8463280" y="386080"/>
                    <a:pt x="8399780" y="416560"/>
                    <a:pt x="8415020" y="434340"/>
                  </a:cubicBezTo>
                  <a:cubicBezTo>
                    <a:pt x="8430260" y="452120"/>
                    <a:pt x="8486140" y="441960"/>
                    <a:pt x="8536940" y="480060"/>
                  </a:cubicBezTo>
                  <a:cubicBezTo>
                    <a:pt x="8587740" y="518160"/>
                    <a:pt x="8646160" y="612140"/>
                    <a:pt x="8719820" y="662940"/>
                  </a:cubicBezTo>
                  <a:cubicBezTo>
                    <a:pt x="8793480" y="713740"/>
                    <a:pt x="8948420" y="723900"/>
                    <a:pt x="8978900" y="784860"/>
                  </a:cubicBezTo>
                  <a:cubicBezTo>
                    <a:pt x="9009380" y="845820"/>
                    <a:pt x="8920480" y="947420"/>
                    <a:pt x="8902700" y="1028700"/>
                  </a:cubicBezTo>
                  <a:cubicBezTo>
                    <a:pt x="8884920" y="1109980"/>
                    <a:pt x="8854440" y="1214120"/>
                    <a:pt x="8872220" y="1272540"/>
                  </a:cubicBezTo>
                  <a:cubicBezTo>
                    <a:pt x="8890000" y="1330960"/>
                    <a:pt x="8989060" y="1308100"/>
                    <a:pt x="9009380" y="1379220"/>
                  </a:cubicBezTo>
                  <a:cubicBezTo>
                    <a:pt x="9029700" y="1450340"/>
                    <a:pt x="9009380" y="1557020"/>
                    <a:pt x="8994140" y="1699260"/>
                  </a:cubicBezTo>
                  <a:cubicBezTo>
                    <a:pt x="8978900" y="1841500"/>
                    <a:pt x="8925560" y="2098040"/>
                    <a:pt x="8917940" y="2232660"/>
                  </a:cubicBezTo>
                  <a:cubicBezTo>
                    <a:pt x="8910320" y="2367280"/>
                    <a:pt x="8935720" y="2435860"/>
                    <a:pt x="8948420" y="2506980"/>
                  </a:cubicBezTo>
                  <a:cubicBezTo>
                    <a:pt x="8961120" y="2578100"/>
                    <a:pt x="8968740" y="2613660"/>
                    <a:pt x="8994140" y="2659380"/>
                  </a:cubicBezTo>
                  <a:cubicBezTo>
                    <a:pt x="9019540" y="2705100"/>
                    <a:pt x="9098280" y="2705100"/>
                    <a:pt x="9100820" y="2781300"/>
                  </a:cubicBezTo>
                  <a:cubicBezTo>
                    <a:pt x="9103360" y="2857500"/>
                    <a:pt x="9024620" y="2981960"/>
                    <a:pt x="9009380" y="3116580"/>
                  </a:cubicBezTo>
                  <a:cubicBezTo>
                    <a:pt x="8994140" y="3251200"/>
                    <a:pt x="9034780" y="3505200"/>
                    <a:pt x="9009380" y="3589020"/>
                  </a:cubicBezTo>
                  <a:cubicBezTo>
                    <a:pt x="8983980" y="3672840"/>
                    <a:pt x="8859520" y="3589020"/>
                    <a:pt x="8856980" y="3619500"/>
                  </a:cubicBezTo>
                  <a:cubicBezTo>
                    <a:pt x="8854440" y="3649980"/>
                    <a:pt x="8986520" y="3708400"/>
                    <a:pt x="8994140" y="3771900"/>
                  </a:cubicBezTo>
                  <a:cubicBezTo>
                    <a:pt x="9001760" y="3835400"/>
                    <a:pt x="8905240" y="3906520"/>
                    <a:pt x="8902700" y="4000500"/>
                  </a:cubicBezTo>
                  <a:cubicBezTo>
                    <a:pt x="8900160" y="4094480"/>
                    <a:pt x="8968740" y="4241800"/>
                    <a:pt x="8978900" y="4335780"/>
                  </a:cubicBezTo>
                  <a:cubicBezTo>
                    <a:pt x="8989060" y="4429760"/>
                    <a:pt x="8989060" y="4493260"/>
                    <a:pt x="8963660" y="4564380"/>
                  </a:cubicBezTo>
                  <a:cubicBezTo>
                    <a:pt x="8938260" y="4635500"/>
                    <a:pt x="8844280" y="4693920"/>
                    <a:pt x="8826500" y="4762500"/>
                  </a:cubicBezTo>
                  <a:cubicBezTo>
                    <a:pt x="8808720" y="4831080"/>
                    <a:pt x="8826500" y="4937760"/>
                    <a:pt x="8856980" y="4975860"/>
                  </a:cubicBezTo>
                  <a:cubicBezTo>
                    <a:pt x="8887460" y="5013960"/>
                    <a:pt x="8971280" y="4973320"/>
                    <a:pt x="9009380" y="4991100"/>
                  </a:cubicBezTo>
                  <a:cubicBezTo>
                    <a:pt x="9047480" y="5008880"/>
                    <a:pt x="9098280" y="5021580"/>
                    <a:pt x="9085580" y="5082540"/>
                  </a:cubicBezTo>
                  <a:cubicBezTo>
                    <a:pt x="9072880" y="5143500"/>
                    <a:pt x="9032240" y="5313680"/>
                    <a:pt x="8933180" y="5356860"/>
                  </a:cubicBezTo>
                  <a:cubicBezTo>
                    <a:pt x="8834120" y="5400040"/>
                    <a:pt x="8676640" y="5323840"/>
                    <a:pt x="8491220" y="5341620"/>
                  </a:cubicBezTo>
                  <a:cubicBezTo>
                    <a:pt x="8305800" y="5359400"/>
                    <a:pt x="8023860" y="5405120"/>
                    <a:pt x="7820660" y="5463540"/>
                  </a:cubicBezTo>
                  <a:cubicBezTo>
                    <a:pt x="7617460" y="5521960"/>
                    <a:pt x="7447280" y="5643880"/>
                    <a:pt x="7272020" y="5692140"/>
                  </a:cubicBezTo>
                  <a:cubicBezTo>
                    <a:pt x="7096760" y="5740400"/>
                    <a:pt x="6875780" y="5742940"/>
                    <a:pt x="6769100" y="5753100"/>
                  </a:cubicBezTo>
                  <a:cubicBezTo>
                    <a:pt x="6662420" y="5763260"/>
                    <a:pt x="6718300" y="5798820"/>
                    <a:pt x="6631940" y="5753100"/>
                  </a:cubicBezTo>
                  <a:cubicBezTo>
                    <a:pt x="6545580" y="5707380"/>
                    <a:pt x="6355080" y="5527040"/>
                    <a:pt x="6250940" y="5478780"/>
                  </a:cubicBezTo>
                  <a:cubicBezTo>
                    <a:pt x="6146800" y="5430520"/>
                    <a:pt x="6101080" y="5440680"/>
                    <a:pt x="6007100" y="5463540"/>
                  </a:cubicBezTo>
                  <a:cubicBezTo>
                    <a:pt x="5913120" y="5486400"/>
                    <a:pt x="5816600" y="5582920"/>
                    <a:pt x="5687060" y="5615940"/>
                  </a:cubicBezTo>
                  <a:cubicBezTo>
                    <a:pt x="5557520" y="5648960"/>
                    <a:pt x="5351780" y="5636260"/>
                    <a:pt x="5229860" y="5661660"/>
                  </a:cubicBezTo>
                  <a:cubicBezTo>
                    <a:pt x="5107940" y="5687060"/>
                    <a:pt x="5074920" y="5755640"/>
                    <a:pt x="4955540" y="5768340"/>
                  </a:cubicBezTo>
                  <a:cubicBezTo>
                    <a:pt x="4836160" y="5781040"/>
                    <a:pt x="4696460" y="5735320"/>
                    <a:pt x="4513580" y="5737860"/>
                  </a:cubicBezTo>
                  <a:cubicBezTo>
                    <a:pt x="4330700" y="5740400"/>
                    <a:pt x="3987800" y="5770880"/>
                    <a:pt x="3858260" y="5783580"/>
                  </a:cubicBezTo>
                  <a:cubicBezTo>
                    <a:pt x="3728720" y="5796280"/>
                    <a:pt x="3810000" y="5834380"/>
                    <a:pt x="3736340" y="5814060"/>
                  </a:cubicBezTo>
                  <a:cubicBezTo>
                    <a:pt x="3662680" y="5793740"/>
                    <a:pt x="3520440" y="5697220"/>
                    <a:pt x="3416300" y="5661660"/>
                  </a:cubicBezTo>
                  <a:cubicBezTo>
                    <a:pt x="3312160" y="5626100"/>
                    <a:pt x="3213100" y="5593080"/>
                    <a:pt x="3111500" y="5600700"/>
                  </a:cubicBezTo>
                  <a:cubicBezTo>
                    <a:pt x="3009900" y="5608320"/>
                    <a:pt x="2890520" y="5679440"/>
                    <a:pt x="2806700" y="5707380"/>
                  </a:cubicBezTo>
                  <a:cubicBezTo>
                    <a:pt x="2722880" y="5735320"/>
                    <a:pt x="2687320" y="5758180"/>
                    <a:pt x="2608580" y="5768340"/>
                  </a:cubicBezTo>
                  <a:cubicBezTo>
                    <a:pt x="2529840" y="5778500"/>
                    <a:pt x="2402840" y="5758180"/>
                    <a:pt x="2334260" y="5768340"/>
                  </a:cubicBezTo>
                  <a:cubicBezTo>
                    <a:pt x="2265680" y="5778500"/>
                    <a:pt x="2245360" y="5824220"/>
                    <a:pt x="2197100" y="5829300"/>
                  </a:cubicBezTo>
                  <a:cubicBezTo>
                    <a:pt x="2148840" y="5834380"/>
                    <a:pt x="2087880" y="5803900"/>
                    <a:pt x="2044700" y="5798820"/>
                  </a:cubicBezTo>
                  <a:cubicBezTo>
                    <a:pt x="2001520" y="5793740"/>
                    <a:pt x="1973580" y="5806440"/>
                    <a:pt x="1938020" y="5798820"/>
                  </a:cubicBezTo>
                  <a:cubicBezTo>
                    <a:pt x="1902460" y="5791200"/>
                    <a:pt x="1917700" y="5796280"/>
                    <a:pt x="1831340" y="5753100"/>
                  </a:cubicBezTo>
                  <a:cubicBezTo>
                    <a:pt x="1744980" y="5709920"/>
                    <a:pt x="1572260" y="5603240"/>
                    <a:pt x="1419860" y="5539740"/>
                  </a:cubicBezTo>
                  <a:cubicBezTo>
                    <a:pt x="1267460" y="5476240"/>
                    <a:pt x="1066800" y="5425440"/>
                    <a:pt x="916940" y="5372100"/>
                  </a:cubicBezTo>
                  <a:cubicBezTo>
                    <a:pt x="767080" y="5318760"/>
                    <a:pt x="609600" y="5234940"/>
                    <a:pt x="520700" y="5219700"/>
                  </a:cubicBezTo>
                  <a:cubicBezTo>
                    <a:pt x="431800" y="5204460"/>
                    <a:pt x="429260" y="5283200"/>
                    <a:pt x="383540" y="5280660"/>
                  </a:cubicBezTo>
                  <a:cubicBezTo>
                    <a:pt x="337820" y="5278120"/>
                    <a:pt x="287020" y="5232400"/>
                    <a:pt x="246380" y="5204460"/>
                  </a:cubicBezTo>
                  <a:cubicBezTo>
                    <a:pt x="205740" y="5176520"/>
                    <a:pt x="149860" y="5199380"/>
                    <a:pt x="139700" y="5082540"/>
                  </a:cubicBezTo>
                  <a:close/>
                </a:path>
              </a:pathLst>
            </a:custGeom>
            <a:blipFill>
              <a:blip r:embed="rId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857752" y="2357430"/>
              <a:ext cx="3500462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2400" dirty="0" smtClean="0"/>
                <a:t>Je me souviens d'amour</a:t>
              </a:r>
              <a:br>
                <a:rPr lang="fr-FR" sz="2400" dirty="0" smtClean="0"/>
              </a:br>
              <a:r>
                <a:rPr lang="fr-FR" sz="2400" dirty="0" smtClean="0"/>
                <a:t>Je me souviens des gestes</a:t>
              </a:r>
              <a:br>
                <a:rPr lang="fr-FR" sz="2400" dirty="0" smtClean="0"/>
              </a:br>
              <a:r>
                <a:rPr lang="fr-FR" sz="2400" dirty="0" smtClean="0"/>
                <a:t>Le fiacre du retour</a:t>
              </a:r>
              <a:br>
                <a:rPr lang="fr-FR" sz="2400" dirty="0" smtClean="0"/>
              </a:br>
              <a:r>
                <a:rPr lang="fr-FR" sz="2400" dirty="0" smtClean="0"/>
                <a:t>Le parfum sur ma veste</a:t>
              </a:r>
              <a:endParaRPr lang="fr-FR" sz="2400" dirty="0"/>
            </a:p>
          </p:txBody>
        </p:sp>
        <p:sp>
          <p:nvSpPr>
            <p:cNvPr id="31" name="Forme libre 30"/>
            <p:cNvSpPr/>
            <p:nvPr/>
          </p:nvSpPr>
          <p:spPr>
            <a:xfrm>
              <a:off x="1500166" y="714356"/>
              <a:ext cx="2795900" cy="2357454"/>
            </a:xfrm>
            <a:custGeom>
              <a:avLst/>
              <a:gdLst>
                <a:gd name="connsiteX0" fmla="*/ 127000 w 6515100"/>
                <a:gd name="connsiteY0" fmla="*/ 6601460 h 6708140"/>
                <a:gd name="connsiteX1" fmla="*/ 5080 w 6515100"/>
                <a:gd name="connsiteY1" fmla="*/ 6403340 h 6708140"/>
                <a:gd name="connsiteX2" fmla="*/ 157480 w 6515100"/>
                <a:gd name="connsiteY2" fmla="*/ 5900420 h 6708140"/>
                <a:gd name="connsiteX3" fmla="*/ 538480 w 6515100"/>
                <a:gd name="connsiteY3" fmla="*/ 4864100 h 6708140"/>
                <a:gd name="connsiteX4" fmla="*/ 645160 w 6515100"/>
                <a:gd name="connsiteY4" fmla="*/ 4330700 h 6708140"/>
                <a:gd name="connsiteX5" fmla="*/ 873760 w 6515100"/>
                <a:gd name="connsiteY5" fmla="*/ 3995420 h 6708140"/>
                <a:gd name="connsiteX6" fmla="*/ 1132840 w 6515100"/>
                <a:gd name="connsiteY6" fmla="*/ 3294380 h 6708140"/>
                <a:gd name="connsiteX7" fmla="*/ 1559560 w 6515100"/>
                <a:gd name="connsiteY7" fmla="*/ 2760980 h 6708140"/>
                <a:gd name="connsiteX8" fmla="*/ 2321560 w 6515100"/>
                <a:gd name="connsiteY8" fmla="*/ 2456180 h 6708140"/>
                <a:gd name="connsiteX9" fmla="*/ 2946400 w 6515100"/>
                <a:gd name="connsiteY9" fmla="*/ 2303780 h 6708140"/>
                <a:gd name="connsiteX10" fmla="*/ 3114040 w 6515100"/>
                <a:gd name="connsiteY10" fmla="*/ 2273300 h 6708140"/>
                <a:gd name="connsiteX11" fmla="*/ 3373120 w 6515100"/>
                <a:gd name="connsiteY11" fmla="*/ 2197100 h 6708140"/>
                <a:gd name="connsiteX12" fmla="*/ 3418840 w 6515100"/>
                <a:gd name="connsiteY12" fmla="*/ 1968500 h 6708140"/>
                <a:gd name="connsiteX13" fmla="*/ 3296920 w 6515100"/>
                <a:gd name="connsiteY13" fmla="*/ 1861820 h 6708140"/>
                <a:gd name="connsiteX14" fmla="*/ 3205480 w 6515100"/>
                <a:gd name="connsiteY14" fmla="*/ 1739900 h 6708140"/>
                <a:gd name="connsiteX15" fmla="*/ 3098800 w 6515100"/>
                <a:gd name="connsiteY15" fmla="*/ 1404620 h 6708140"/>
                <a:gd name="connsiteX16" fmla="*/ 3205480 w 6515100"/>
                <a:gd name="connsiteY16" fmla="*/ 1176020 h 6708140"/>
                <a:gd name="connsiteX17" fmla="*/ 3373120 w 6515100"/>
                <a:gd name="connsiteY17" fmla="*/ 1206500 h 6708140"/>
                <a:gd name="connsiteX18" fmla="*/ 3357880 w 6515100"/>
                <a:gd name="connsiteY18" fmla="*/ 1145540 h 6708140"/>
                <a:gd name="connsiteX19" fmla="*/ 3373120 w 6515100"/>
                <a:gd name="connsiteY19" fmla="*/ 871220 h 6708140"/>
                <a:gd name="connsiteX20" fmla="*/ 3357880 w 6515100"/>
                <a:gd name="connsiteY20" fmla="*/ 688340 h 6708140"/>
                <a:gd name="connsiteX21" fmla="*/ 3510280 w 6515100"/>
                <a:gd name="connsiteY21" fmla="*/ 444500 h 6708140"/>
                <a:gd name="connsiteX22" fmla="*/ 3738880 w 6515100"/>
                <a:gd name="connsiteY22" fmla="*/ 276860 h 6708140"/>
                <a:gd name="connsiteX23" fmla="*/ 3860800 w 6515100"/>
                <a:gd name="connsiteY23" fmla="*/ 78740 h 6708140"/>
                <a:gd name="connsiteX24" fmla="*/ 3982720 w 6515100"/>
                <a:gd name="connsiteY24" fmla="*/ 78740 h 6708140"/>
                <a:gd name="connsiteX25" fmla="*/ 4226560 w 6515100"/>
                <a:gd name="connsiteY25" fmla="*/ 2540 h 6708140"/>
                <a:gd name="connsiteX26" fmla="*/ 4638040 w 6515100"/>
                <a:gd name="connsiteY26" fmla="*/ 63500 h 6708140"/>
                <a:gd name="connsiteX27" fmla="*/ 4973320 w 6515100"/>
                <a:gd name="connsiteY27" fmla="*/ 231140 h 6708140"/>
                <a:gd name="connsiteX28" fmla="*/ 4988560 w 6515100"/>
                <a:gd name="connsiteY28" fmla="*/ 337820 h 6708140"/>
                <a:gd name="connsiteX29" fmla="*/ 5125720 w 6515100"/>
                <a:gd name="connsiteY29" fmla="*/ 337820 h 6708140"/>
                <a:gd name="connsiteX30" fmla="*/ 5232400 w 6515100"/>
                <a:gd name="connsiteY30" fmla="*/ 474980 h 6708140"/>
                <a:gd name="connsiteX31" fmla="*/ 5201920 w 6515100"/>
                <a:gd name="connsiteY31" fmla="*/ 596900 h 6708140"/>
                <a:gd name="connsiteX32" fmla="*/ 5262880 w 6515100"/>
                <a:gd name="connsiteY32" fmla="*/ 703580 h 6708140"/>
                <a:gd name="connsiteX33" fmla="*/ 5278120 w 6515100"/>
                <a:gd name="connsiteY33" fmla="*/ 1038860 h 6708140"/>
                <a:gd name="connsiteX34" fmla="*/ 5186680 w 6515100"/>
                <a:gd name="connsiteY34" fmla="*/ 1313180 h 6708140"/>
                <a:gd name="connsiteX35" fmla="*/ 5156200 w 6515100"/>
                <a:gd name="connsiteY35" fmla="*/ 1557020 h 6708140"/>
                <a:gd name="connsiteX36" fmla="*/ 5156200 w 6515100"/>
                <a:gd name="connsiteY36" fmla="*/ 1816100 h 6708140"/>
                <a:gd name="connsiteX37" fmla="*/ 5034280 w 6515100"/>
                <a:gd name="connsiteY37" fmla="*/ 2197100 h 6708140"/>
                <a:gd name="connsiteX38" fmla="*/ 4851400 w 6515100"/>
                <a:gd name="connsiteY38" fmla="*/ 2471420 h 6708140"/>
                <a:gd name="connsiteX39" fmla="*/ 4897120 w 6515100"/>
                <a:gd name="connsiteY39" fmla="*/ 2578100 h 6708140"/>
                <a:gd name="connsiteX40" fmla="*/ 5125720 w 6515100"/>
                <a:gd name="connsiteY40" fmla="*/ 2669540 h 6708140"/>
                <a:gd name="connsiteX41" fmla="*/ 5506720 w 6515100"/>
                <a:gd name="connsiteY41" fmla="*/ 2806700 h 6708140"/>
                <a:gd name="connsiteX42" fmla="*/ 5872480 w 6515100"/>
                <a:gd name="connsiteY42" fmla="*/ 3050540 h 6708140"/>
                <a:gd name="connsiteX43" fmla="*/ 6040120 w 6515100"/>
                <a:gd name="connsiteY43" fmla="*/ 3355340 h 6708140"/>
                <a:gd name="connsiteX44" fmla="*/ 6268720 w 6515100"/>
                <a:gd name="connsiteY44" fmla="*/ 3568700 h 6708140"/>
                <a:gd name="connsiteX45" fmla="*/ 6390640 w 6515100"/>
                <a:gd name="connsiteY45" fmla="*/ 4193540 h 6708140"/>
                <a:gd name="connsiteX46" fmla="*/ 6329680 w 6515100"/>
                <a:gd name="connsiteY46" fmla="*/ 4391660 h 6708140"/>
                <a:gd name="connsiteX47" fmla="*/ 6436360 w 6515100"/>
                <a:gd name="connsiteY47" fmla="*/ 4498340 h 6708140"/>
                <a:gd name="connsiteX48" fmla="*/ 6360160 w 6515100"/>
                <a:gd name="connsiteY48" fmla="*/ 5062220 h 6708140"/>
                <a:gd name="connsiteX49" fmla="*/ 6497320 w 6515100"/>
                <a:gd name="connsiteY49" fmla="*/ 5306060 h 6708140"/>
                <a:gd name="connsiteX50" fmla="*/ 6466840 w 6515100"/>
                <a:gd name="connsiteY50" fmla="*/ 5702300 h 6708140"/>
                <a:gd name="connsiteX51" fmla="*/ 6360160 w 6515100"/>
                <a:gd name="connsiteY51" fmla="*/ 6068060 h 6708140"/>
                <a:gd name="connsiteX52" fmla="*/ 6436360 w 6515100"/>
                <a:gd name="connsiteY52" fmla="*/ 6266180 h 6708140"/>
                <a:gd name="connsiteX53" fmla="*/ 6299200 w 6515100"/>
                <a:gd name="connsiteY53" fmla="*/ 6510020 h 6708140"/>
                <a:gd name="connsiteX54" fmla="*/ 6253480 w 6515100"/>
                <a:gd name="connsiteY54" fmla="*/ 6692900 h 6708140"/>
                <a:gd name="connsiteX55" fmla="*/ 6253480 w 6515100"/>
                <a:gd name="connsiteY55" fmla="*/ 6692900 h 6708140"/>
                <a:gd name="connsiteX56" fmla="*/ 5461000 w 6515100"/>
                <a:gd name="connsiteY56" fmla="*/ 6708140 h 6708140"/>
                <a:gd name="connsiteX57" fmla="*/ 2778760 w 6515100"/>
                <a:gd name="connsiteY57" fmla="*/ 6692900 h 6708140"/>
                <a:gd name="connsiteX58" fmla="*/ 1132840 w 6515100"/>
                <a:gd name="connsiteY58" fmla="*/ 6677660 h 6708140"/>
                <a:gd name="connsiteX59" fmla="*/ 248920 w 6515100"/>
                <a:gd name="connsiteY59" fmla="*/ 6677660 h 6708140"/>
                <a:gd name="connsiteX60" fmla="*/ 157480 w 6515100"/>
                <a:gd name="connsiteY60" fmla="*/ 6677660 h 6708140"/>
                <a:gd name="connsiteX61" fmla="*/ 66040 w 6515100"/>
                <a:gd name="connsiteY61" fmla="*/ 6677660 h 6708140"/>
                <a:gd name="connsiteX62" fmla="*/ 127000 w 6515100"/>
                <a:gd name="connsiteY62" fmla="*/ 6601460 h 6708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6515100" h="6708140">
                  <a:moveTo>
                    <a:pt x="127000" y="6601460"/>
                  </a:moveTo>
                  <a:cubicBezTo>
                    <a:pt x="116840" y="6555740"/>
                    <a:pt x="0" y="6520180"/>
                    <a:pt x="5080" y="6403340"/>
                  </a:cubicBezTo>
                  <a:cubicBezTo>
                    <a:pt x="10160" y="6286500"/>
                    <a:pt x="68580" y="6156960"/>
                    <a:pt x="157480" y="5900420"/>
                  </a:cubicBezTo>
                  <a:cubicBezTo>
                    <a:pt x="246380" y="5643880"/>
                    <a:pt x="457200" y="5125720"/>
                    <a:pt x="538480" y="4864100"/>
                  </a:cubicBezTo>
                  <a:cubicBezTo>
                    <a:pt x="619760" y="4602480"/>
                    <a:pt x="589280" y="4475480"/>
                    <a:pt x="645160" y="4330700"/>
                  </a:cubicBezTo>
                  <a:cubicBezTo>
                    <a:pt x="701040" y="4185920"/>
                    <a:pt x="792480" y="4168140"/>
                    <a:pt x="873760" y="3995420"/>
                  </a:cubicBezTo>
                  <a:cubicBezTo>
                    <a:pt x="955040" y="3822700"/>
                    <a:pt x="1018540" y="3500120"/>
                    <a:pt x="1132840" y="3294380"/>
                  </a:cubicBezTo>
                  <a:cubicBezTo>
                    <a:pt x="1247140" y="3088640"/>
                    <a:pt x="1361440" y="2900680"/>
                    <a:pt x="1559560" y="2760980"/>
                  </a:cubicBezTo>
                  <a:cubicBezTo>
                    <a:pt x="1757680" y="2621280"/>
                    <a:pt x="2090420" y="2532380"/>
                    <a:pt x="2321560" y="2456180"/>
                  </a:cubicBezTo>
                  <a:cubicBezTo>
                    <a:pt x="2552700" y="2379980"/>
                    <a:pt x="2814320" y="2334260"/>
                    <a:pt x="2946400" y="2303780"/>
                  </a:cubicBezTo>
                  <a:cubicBezTo>
                    <a:pt x="3078480" y="2273300"/>
                    <a:pt x="3042920" y="2291080"/>
                    <a:pt x="3114040" y="2273300"/>
                  </a:cubicBezTo>
                  <a:cubicBezTo>
                    <a:pt x="3185160" y="2255520"/>
                    <a:pt x="3322320" y="2247900"/>
                    <a:pt x="3373120" y="2197100"/>
                  </a:cubicBezTo>
                  <a:cubicBezTo>
                    <a:pt x="3423920" y="2146300"/>
                    <a:pt x="3431540" y="2024380"/>
                    <a:pt x="3418840" y="1968500"/>
                  </a:cubicBezTo>
                  <a:cubicBezTo>
                    <a:pt x="3406140" y="1912620"/>
                    <a:pt x="3332480" y="1899920"/>
                    <a:pt x="3296920" y="1861820"/>
                  </a:cubicBezTo>
                  <a:cubicBezTo>
                    <a:pt x="3261360" y="1823720"/>
                    <a:pt x="3238500" y="1816100"/>
                    <a:pt x="3205480" y="1739900"/>
                  </a:cubicBezTo>
                  <a:cubicBezTo>
                    <a:pt x="3172460" y="1663700"/>
                    <a:pt x="3098800" y="1498600"/>
                    <a:pt x="3098800" y="1404620"/>
                  </a:cubicBezTo>
                  <a:cubicBezTo>
                    <a:pt x="3098800" y="1310640"/>
                    <a:pt x="3159760" y="1209040"/>
                    <a:pt x="3205480" y="1176020"/>
                  </a:cubicBezTo>
                  <a:cubicBezTo>
                    <a:pt x="3251200" y="1143000"/>
                    <a:pt x="3347720" y="1211580"/>
                    <a:pt x="3373120" y="1206500"/>
                  </a:cubicBezTo>
                  <a:cubicBezTo>
                    <a:pt x="3398520" y="1201420"/>
                    <a:pt x="3357880" y="1201420"/>
                    <a:pt x="3357880" y="1145540"/>
                  </a:cubicBezTo>
                  <a:cubicBezTo>
                    <a:pt x="3357880" y="1089660"/>
                    <a:pt x="3373120" y="947420"/>
                    <a:pt x="3373120" y="871220"/>
                  </a:cubicBezTo>
                  <a:cubicBezTo>
                    <a:pt x="3373120" y="795020"/>
                    <a:pt x="3335020" y="759460"/>
                    <a:pt x="3357880" y="688340"/>
                  </a:cubicBezTo>
                  <a:cubicBezTo>
                    <a:pt x="3380740" y="617220"/>
                    <a:pt x="3446780" y="513080"/>
                    <a:pt x="3510280" y="444500"/>
                  </a:cubicBezTo>
                  <a:cubicBezTo>
                    <a:pt x="3573780" y="375920"/>
                    <a:pt x="3680460" y="337820"/>
                    <a:pt x="3738880" y="276860"/>
                  </a:cubicBezTo>
                  <a:cubicBezTo>
                    <a:pt x="3797300" y="215900"/>
                    <a:pt x="3820160" y="111760"/>
                    <a:pt x="3860800" y="78740"/>
                  </a:cubicBezTo>
                  <a:cubicBezTo>
                    <a:pt x="3901440" y="45720"/>
                    <a:pt x="3921760" y="91440"/>
                    <a:pt x="3982720" y="78740"/>
                  </a:cubicBezTo>
                  <a:cubicBezTo>
                    <a:pt x="4043680" y="66040"/>
                    <a:pt x="4117340" y="5080"/>
                    <a:pt x="4226560" y="2540"/>
                  </a:cubicBezTo>
                  <a:cubicBezTo>
                    <a:pt x="4335780" y="0"/>
                    <a:pt x="4513580" y="25400"/>
                    <a:pt x="4638040" y="63500"/>
                  </a:cubicBezTo>
                  <a:cubicBezTo>
                    <a:pt x="4762500" y="101600"/>
                    <a:pt x="4914900" y="185420"/>
                    <a:pt x="4973320" y="231140"/>
                  </a:cubicBezTo>
                  <a:cubicBezTo>
                    <a:pt x="5031740" y="276860"/>
                    <a:pt x="4963160" y="320040"/>
                    <a:pt x="4988560" y="337820"/>
                  </a:cubicBezTo>
                  <a:cubicBezTo>
                    <a:pt x="5013960" y="355600"/>
                    <a:pt x="5085080" y="314960"/>
                    <a:pt x="5125720" y="337820"/>
                  </a:cubicBezTo>
                  <a:cubicBezTo>
                    <a:pt x="5166360" y="360680"/>
                    <a:pt x="5219700" y="431800"/>
                    <a:pt x="5232400" y="474980"/>
                  </a:cubicBezTo>
                  <a:cubicBezTo>
                    <a:pt x="5245100" y="518160"/>
                    <a:pt x="5196840" y="558800"/>
                    <a:pt x="5201920" y="596900"/>
                  </a:cubicBezTo>
                  <a:cubicBezTo>
                    <a:pt x="5207000" y="635000"/>
                    <a:pt x="5250180" y="629920"/>
                    <a:pt x="5262880" y="703580"/>
                  </a:cubicBezTo>
                  <a:cubicBezTo>
                    <a:pt x="5275580" y="777240"/>
                    <a:pt x="5290820" y="937260"/>
                    <a:pt x="5278120" y="1038860"/>
                  </a:cubicBezTo>
                  <a:cubicBezTo>
                    <a:pt x="5265420" y="1140460"/>
                    <a:pt x="5207000" y="1226820"/>
                    <a:pt x="5186680" y="1313180"/>
                  </a:cubicBezTo>
                  <a:cubicBezTo>
                    <a:pt x="5166360" y="1399540"/>
                    <a:pt x="5161280" y="1473200"/>
                    <a:pt x="5156200" y="1557020"/>
                  </a:cubicBezTo>
                  <a:cubicBezTo>
                    <a:pt x="5151120" y="1640840"/>
                    <a:pt x="5176520" y="1709420"/>
                    <a:pt x="5156200" y="1816100"/>
                  </a:cubicBezTo>
                  <a:cubicBezTo>
                    <a:pt x="5135880" y="1922780"/>
                    <a:pt x="5085080" y="2087880"/>
                    <a:pt x="5034280" y="2197100"/>
                  </a:cubicBezTo>
                  <a:cubicBezTo>
                    <a:pt x="4983480" y="2306320"/>
                    <a:pt x="4874260" y="2407920"/>
                    <a:pt x="4851400" y="2471420"/>
                  </a:cubicBezTo>
                  <a:cubicBezTo>
                    <a:pt x="4828540" y="2534920"/>
                    <a:pt x="4851400" y="2545080"/>
                    <a:pt x="4897120" y="2578100"/>
                  </a:cubicBezTo>
                  <a:cubicBezTo>
                    <a:pt x="4942840" y="2611120"/>
                    <a:pt x="5024120" y="2631440"/>
                    <a:pt x="5125720" y="2669540"/>
                  </a:cubicBezTo>
                  <a:cubicBezTo>
                    <a:pt x="5227320" y="2707640"/>
                    <a:pt x="5382260" y="2743200"/>
                    <a:pt x="5506720" y="2806700"/>
                  </a:cubicBezTo>
                  <a:cubicBezTo>
                    <a:pt x="5631180" y="2870200"/>
                    <a:pt x="5783580" y="2959100"/>
                    <a:pt x="5872480" y="3050540"/>
                  </a:cubicBezTo>
                  <a:cubicBezTo>
                    <a:pt x="5961380" y="3141980"/>
                    <a:pt x="5974080" y="3268980"/>
                    <a:pt x="6040120" y="3355340"/>
                  </a:cubicBezTo>
                  <a:cubicBezTo>
                    <a:pt x="6106160" y="3441700"/>
                    <a:pt x="6210300" y="3429000"/>
                    <a:pt x="6268720" y="3568700"/>
                  </a:cubicBezTo>
                  <a:cubicBezTo>
                    <a:pt x="6327140" y="3708400"/>
                    <a:pt x="6380480" y="4056380"/>
                    <a:pt x="6390640" y="4193540"/>
                  </a:cubicBezTo>
                  <a:cubicBezTo>
                    <a:pt x="6400800" y="4330700"/>
                    <a:pt x="6322060" y="4340860"/>
                    <a:pt x="6329680" y="4391660"/>
                  </a:cubicBezTo>
                  <a:cubicBezTo>
                    <a:pt x="6337300" y="4442460"/>
                    <a:pt x="6431280" y="4386580"/>
                    <a:pt x="6436360" y="4498340"/>
                  </a:cubicBezTo>
                  <a:cubicBezTo>
                    <a:pt x="6441440" y="4610100"/>
                    <a:pt x="6350000" y="4927600"/>
                    <a:pt x="6360160" y="5062220"/>
                  </a:cubicBezTo>
                  <a:cubicBezTo>
                    <a:pt x="6370320" y="5196840"/>
                    <a:pt x="6479540" y="5199380"/>
                    <a:pt x="6497320" y="5306060"/>
                  </a:cubicBezTo>
                  <a:cubicBezTo>
                    <a:pt x="6515100" y="5412740"/>
                    <a:pt x="6489700" y="5575300"/>
                    <a:pt x="6466840" y="5702300"/>
                  </a:cubicBezTo>
                  <a:cubicBezTo>
                    <a:pt x="6443980" y="5829300"/>
                    <a:pt x="6365240" y="5974080"/>
                    <a:pt x="6360160" y="6068060"/>
                  </a:cubicBezTo>
                  <a:cubicBezTo>
                    <a:pt x="6355080" y="6162040"/>
                    <a:pt x="6446520" y="6192520"/>
                    <a:pt x="6436360" y="6266180"/>
                  </a:cubicBezTo>
                  <a:cubicBezTo>
                    <a:pt x="6426200" y="6339840"/>
                    <a:pt x="6329680" y="6438900"/>
                    <a:pt x="6299200" y="6510020"/>
                  </a:cubicBezTo>
                  <a:cubicBezTo>
                    <a:pt x="6268720" y="6581140"/>
                    <a:pt x="6253480" y="6692900"/>
                    <a:pt x="6253480" y="6692900"/>
                  </a:cubicBezTo>
                  <a:lnTo>
                    <a:pt x="6253480" y="6692900"/>
                  </a:lnTo>
                  <a:lnTo>
                    <a:pt x="5461000" y="6708140"/>
                  </a:lnTo>
                  <a:lnTo>
                    <a:pt x="2778760" y="6692900"/>
                  </a:lnTo>
                  <a:lnTo>
                    <a:pt x="1132840" y="6677660"/>
                  </a:lnTo>
                  <a:lnTo>
                    <a:pt x="248920" y="6677660"/>
                  </a:lnTo>
                  <a:lnTo>
                    <a:pt x="157480" y="6677660"/>
                  </a:lnTo>
                  <a:cubicBezTo>
                    <a:pt x="127000" y="6677660"/>
                    <a:pt x="71120" y="6685280"/>
                    <a:pt x="66040" y="6677660"/>
                  </a:cubicBezTo>
                  <a:cubicBezTo>
                    <a:pt x="60960" y="6670040"/>
                    <a:pt x="137160" y="6647180"/>
                    <a:pt x="127000" y="6601460"/>
                  </a:cubicBezTo>
                  <a:close/>
                </a:path>
              </a:pathLst>
            </a:custGeom>
            <a:blipFill>
              <a:blip r:embed="rId18" cstate="print"/>
              <a:stretch>
                <a:fillRect/>
              </a:stretch>
            </a:blip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2" name="Forme libre 31"/>
            <p:cNvSpPr/>
            <p:nvPr/>
          </p:nvSpPr>
          <p:spPr>
            <a:xfrm>
              <a:off x="357158" y="3071810"/>
              <a:ext cx="2571800" cy="2786082"/>
            </a:xfrm>
            <a:custGeom>
              <a:avLst/>
              <a:gdLst>
                <a:gd name="connsiteX0" fmla="*/ 0 w 7012940"/>
                <a:gd name="connsiteY0" fmla="*/ 4406900 h 6941820"/>
                <a:gd name="connsiteX1" fmla="*/ 426720 w 7012940"/>
                <a:gd name="connsiteY1" fmla="*/ 5580380 h 6941820"/>
                <a:gd name="connsiteX2" fmla="*/ 1874520 w 7012940"/>
                <a:gd name="connsiteY2" fmla="*/ 6540500 h 6941820"/>
                <a:gd name="connsiteX3" fmla="*/ 3794760 w 7012940"/>
                <a:gd name="connsiteY3" fmla="*/ 6921500 h 6941820"/>
                <a:gd name="connsiteX4" fmla="*/ 5303520 w 7012940"/>
                <a:gd name="connsiteY4" fmla="*/ 6418580 h 6941820"/>
                <a:gd name="connsiteX5" fmla="*/ 6537960 w 7012940"/>
                <a:gd name="connsiteY5" fmla="*/ 5824220 h 6941820"/>
                <a:gd name="connsiteX6" fmla="*/ 6812280 w 7012940"/>
                <a:gd name="connsiteY6" fmla="*/ 5717540 h 6941820"/>
                <a:gd name="connsiteX7" fmla="*/ 6918960 w 7012940"/>
                <a:gd name="connsiteY7" fmla="*/ 5534660 h 6941820"/>
                <a:gd name="connsiteX8" fmla="*/ 6797040 w 7012940"/>
                <a:gd name="connsiteY8" fmla="*/ 5504180 h 6941820"/>
                <a:gd name="connsiteX9" fmla="*/ 5623560 w 7012940"/>
                <a:gd name="connsiteY9" fmla="*/ 4894580 h 6941820"/>
                <a:gd name="connsiteX10" fmla="*/ 5425440 w 7012940"/>
                <a:gd name="connsiteY10" fmla="*/ 4650740 h 6941820"/>
                <a:gd name="connsiteX11" fmla="*/ 5638800 w 7012940"/>
                <a:gd name="connsiteY11" fmla="*/ 4467860 h 6941820"/>
                <a:gd name="connsiteX12" fmla="*/ 5806440 w 7012940"/>
                <a:gd name="connsiteY12" fmla="*/ 4086860 h 6941820"/>
                <a:gd name="connsiteX13" fmla="*/ 5897880 w 7012940"/>
                <a:gd name="connsiteY13" fmla="*/ 3690620 h 6941820"/>
                <a:gd name="connsiteX14" fmla="*/ 5867400 w 7012940"/>
                <a:gd name="connsiteY14" fmla="*/ 3507740 h 6941820"/>
                <a:gd name="connsiteX15" fmla="*/ 5943600 w 7012940"/>
                <a:gd name="connsiteY15" fmla="*/ 3370580 h 6941820"/>
                <a:gd name="connsiteX16" fmla="*/ 6172200 w 7012940"/>
                <a:gd name="connsiteY16" fmla="*/ 3081020 h 6941820"/>
                <a:gd name="connsiteX17" fmla="*/ 6187440 w 7012940"/>
                <a:gd name="connsiteY17" fmla="*/ 2456180 h 6941820"/>
                <a:gd name="connsiteX18" fmla="*/ 6233160 w 7012940"/>
                <a:gd name="connsiteY18" fmla="*/ 2319020 h 6941820"/>
                <a:gd name="connsiteX19" fmla="*/ 6111240 w 7012940"/>
                <a:gd name="connsiteY19" fmla="*/ 1922780 h 6941820"/>
                <a:gd name="connsiteX20" fmla="*/ 6141720 w 7012940"/>
                <a:gd name="connsiteY20" fmla="*/ 1800860 h 6941820"/>
                <a:gd name="connsiteX21" fmla="*/ 6019800 w 7012940"/>
                <a:gd name="connsiteY21" fmla="*/ 1404620 h 6941820"/>
                <a:gd name="connsiteX22" fmla="*/ 6004560 w 7012940"/>
                <a:gd name="connsiteY22" fmla="*/ 1145540 h 6941820"/>
                <a:gd name="connsiteX23" fmla="*/ 5913120 w 7012940"/>
                <a:gd name="connsiteY23" fmla="*/ 764540 h 6941820"/>
                <a:gd name="connsiteX24" fmla="*/ 5715000 w 7012940"/>
                <a:gd name="connsiteY24" fmla="*/ 657860 h 6941820"/>
                <a:gd name="connsiteX25" fmla="*/ 5501640 w 7012940"/>
                <a:gd name="connsiteY25" fmla="*/ 307340 h 6941820"/>
                <a:gd name="connsiteX26" fmla="*/ 5227320 w 7012940"/>
                <a:gd name="connsiteY26" fmla="*/ 185420 h 6941820"/>
                <a:gd name="connsiteX27" fmla="*/ 4953000 w 7012940"/>
                <a:gd name="connsiteY27" fmla="*/ 33020 h 6941820"/>
                <a:gd name="connsiteX28" fmla="*/ 4145280 w 7012940"/>
                <a:gd name="connsiteY28" fmla="*/ 17780 h 6941820"/>
                <a:gd name="connsiteX29" fmla="*/ 3200400 w 7012940"/>
                <a:gd name="connsiteY29" fmla="*/ 78740 h 6941820"/>
                <a:gd name="connsiteX30" fmla="*/ 2575560 w 7012940"/>
                <a:gd name="connsiteY30" fmla="*/ 490220 h 6941820"/>
                <a:gd name="connsiteX31" fmla="*/ 2209800 w 7012940"/>
                <a:gd name="connsiteY31" fmla="*/ 1099820 h 6941820"/>
                <a:gd name="connsiteX32" fmla="*/ 2011680 w 7012940"/>
                <a:gd name="connsiteY32" fmla="*/ 1465580 h 6941820"/>
                <a:gd name="connsiteX33" fmla="*/ 1874520 w 7012940"/>
                <a:gd name="connsiteY33" fmla="*/ 1892300 h 6941820"/>
                <a:gd name="connsiteX34" fmla="*/ 1844040 w 7012940"/>
                <a:gd name="connsiteY34" fmla="*/ 2471420 h 6941820"/>
                <a:gd name="connsiteX35" fmla="*/ 1783080 w 7012940"/>
                <a:gd name="connsiteY35" fmla="*/ 2562860 h 6941820"/>
                <a:gd name="connsiteX36" fmla="*/ 1661160 w 7012940"/>
                <a:gd name="connsiteY36" fmla="*/ 2608580 h 6941820"/>
                <a:gd name="connsiteX37" fmla="*/ 1828800 w 7012940"/>
                <a:gd name="connsiteY37" fmla="*/ 2700020 h 6941820"/>
                <a:gd name="connsiteX38" fmla="*/ 1813560 w 7012940"/>
                <a:gd name="connsiteY38" fmla="*/ 2882900 h 6941820"/>
                <a:gd name="connsiteX39" fmla="*/ 1737360 w 7012940"/>
                <a:gd name="connsiteY39" fmla="*/ 3096260 h 6941820"/>
                <a:gd name="connsiteX40" fmla="*/ 1737360 w 7012940"/>
                <a:gd name="connsiteY40" fmla="*/ 3538220 h 6941820"/>
                <a:gd name="connsiteX41" fmla="*/ 1844040 w 7012940"/>
                <a:gd name="connsiteY41" fmla="*/ 3934460 h 6941820"/>
                <a:gd name="connsiteX42" fmla="*/ 1798320 w 7012940"/>
                <a:gd name="connsiteY42" fmla="*/ 3949700 h 6941820"/>
                <a:gd name="connsiteX43" fmla="*/ 1524000 w 7012940"/>
                <a:gd name="connsiteY43" fmla="*/ 4025900 h 6941820"/>
                <a:gd name="connsiteX44" fmla="*/ 990600 w 7012940"/>
                <a:gd name="connsiteY44" fmla="*/ 4269740 h 6941820"/>
                <a:gd name="connsiteX45" fmla="*/ 502920 w 7012940"/>
                <a:gd name="connsiteY45" fmla="*/ 4544060 h 6941820"/>
                <a:gd name="connsiteX46" fmla="*/ 152400 w 7012940"/>
                <a:gd name="connsiteY46" fmla="*/ 4559300 h 6941820"/>
                <a:gd name="connsiteX47" fmla="*/ 30480 w 7012940"/>
                <a:gd name="connsiteY47" fmla="*/ 4559300 h 6941820"/>
                <a:gd name="connsiteX48" fmla="*/ 30480 w 7012940"/>
                <a:gd name="connsiteY48" fmla="*/ 4544060 h 694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7012940" h="6941820">
                  <a:moveTo>
                    <a:pt x="0" y="4406900"/>
                  </a:moveTo>
                  <a:cubicBezTo>
                    <a:pt x="57150" y="4815840"/>
                    <a:pt x="114300" y="5224780"/>
                    <a:pt x="426720" y="5580380"/>
                  </a:cubicBezTo>
                  <a:cubicBezTo>
                    <a:pt x="739140" y="5935980"/>
                    <a:pt x="1313180" y="6316980"/>
                    <a:pt x="1874520" y="6540500"/>
                  </a:cubicBezTo>
                  <a:cubicBezTo>
                    <a:pt x="2435860" y="6764020"/>
                    <a:pt x="3223260" y="6941820"/>
                    <a:pt x="3794760" y="6921500"/>
                  </a:cubicBezTo>
                  <a:cubicBezTo>
                    <a:pt x="4366260" y="6901180"/>
                    <a:pt x="4846320" y="6601460"/>
                    <a:pt x="5303520" y="6418580"/>
                  </a:cubicBezTo>
                  <a:cubicBezTo>
                    <a:pt x="5760720" y="6235700"/>
                    <a:pt x="6286500" y="5941060"/>
                    <a:pt x="6537960" y="5824220"/>
                  </a:cubicBezTo>
                  <a:cubicBezTo>
                    <a:pt x="6789420" y="5707380"/>
                    <a:pt x="6748780" y="5765800"/>
                    <a:pt x="6812280" y="5717540"/>
                  </a:cubicBezTo>
                  <a:cubicBezTo>
                    <a:pt x="6875780" y="5669280"/>
                    <a:pt x="6921500" y="5570220"/>
                    <a:pt x="6918960" y="5534660"/>
                  </a:cubicBezTo>
                  <a:cubicBezTo>
                    <a:pt x="6916420" y="5499100"/>
                    <a:pt x="7012940" y="5610860"/>
                    <a:pt x="6797040" y="5504180"/>
                  </a:cubicBezTo>
                  <a:cubicBezTo>
                    <a:pt x="6581140" y="5397500"/>
                    <a:pt x="5852160" y="5036820"/>
                    <a:pt x="5623560" y="4894580"/>
                  </a:cubicBezTo>
                  <a:cubicBezTo>
                    <a:pt x="5394960" y="4752340"/>
                    <a:pt x="5422900" y="4721860"/>
                    <a:pt x="5425440" y="4650740"/>
                  </a:cubicBezTo>
                  <a:cubicBezTo>
                    <a:pt x="5427980" y="4579620"/>
                    <a:pt x="5575300" y="4561840"/>
                    <a:pt x="5638800" y="4467860"/>
                  </a:cubicBezTo>
                  <a:cubicBezTo>
                    <a:pt x="5702300" y="4373880"/>
                    <a:pt x="5763260" y="4216400"/>
                    <a:pt x="5806440" y="4086860"/>
                  </a:cubicBezTo>
                  <a:cubicBezTo>
                    <a:pt x="5849620" y="3957320"/>
                    <a:pt x="5887720" y="3787140"/>
                    <a:pt x="5897880" y="3690620"/>
                  </a:cubicBezTo>
                  <a:cubicBezTo>
                    <a:pt x="5908040" y="3594100"/>
                    <a:pt x="5859780" y="3561080"/>
                    <a:pt x="5867400" y="3507740"/>
                  </a:cubicBezTo>
                  <a:cubicBezTo>
                    <a:pt x="5875020" y="3454400"/>
                    <a:pt x="5892800" y="3441700"/>
                    <a:pt x="5943600" y="3370580"/>
                  </a:cubicBezTo>
                  <a:cubicBezTo>
                    <a:pt x="5994400" y="3299460"/>
                    <a:pt x="6131560" y="3233420"/>
                    <a:pt x="6172200" y="3081020"/>
                  </a:cubicBezTo>
                  <a:cubicBezTo>
                    <a:pt x="6212840" y="2928620"/>
                    <a:pt x="6177280" y="2583180"/>
                    <a:pt x="6187440" y="2456180"/>
                  </a:cubicBezTo>
                  <a:cubicBezTo>
                    <a:pt x="6197600" y="2329180"/>
                    <a:pt x="6245860" y="2407920"/>
                    <a:pt x="6233160" y="2319020"/>
                  </a:cubicBezTo>
                  <a:cubicBezTo>
                    <a:pt x="6220460" y="2230120"/>
                    <a:pt x="6126480" y="2009140"/>
                    <a:pt x="6111240" y="1922780"/>
                  </a:cubicBezTo>
                  <a:cubicBezTo>
                    <a:pt x="6096000" y="1836420"/>
                    <a:pt x="6156960" y="1887220"/>
                    <a:pt x="6141720" y="1800860"/>
                  </a:cubicBezTo>
                  <a:cubicBezTo>
                    <a:pt x="6126480" y="1714500"/>
                    <a:pt x="6042660" y="1513840"/>
                    <a:pt x="6019800" y="1404620"/>
                  </a:cubicBezTo>
                  <a:cubicBezTo>
                    <a:pt x="5996940" y="1295400"/>
                    <a:pt x="6022340" y="1252220"/>
                    <a:pt x="6004560" y="1145540"/>
                  </a:cubicBezTo>
                  <a:cubicBezTo>
                    <a:pt x="5986780" y="1038860"/>
                    <a:pt x="5961380" y="845820"/>
                    <a:pt x="5913120" y="764540"/>
                  </a:cubicBezTo>
                  <a:cubicBezTo>
                    <a:pt x="5864860" y="683260"/>
                    <a:pt x="5783580" y="734060"/>
                    <a:pt x="5715000" y="657860"/>
                  </a:cubicBezTo>
                  <a:cubicBezTo>
                    <a:pt x="5646420" y="581660"/>
                    <a:pt x="5582920" y="386080"/>
                    <a:pt x="5501640" y="307340"/>
                  </a:cubicBezTo>
                  <a:cubicBezTo>
                    <a:pt x="5420360" y="228600"/>
                    <a:pt x="5318760" y="231140"/>
                    <a:pt x="5227320" y="185420"/>
                  </a:cubicBezTo>
                  <a:cubicBezTo>
                    <a:pt x="5135880" y="139700"/>
                    <a:pt x="5133340" y="60960"/>
                    <a:pt x="4953000" y="33020"/>
                  </a:cubicBezTo>
                  <a:cubicBezTo>
                    <a:pt x="4772660" y="5080"/>
                    <a:pt x="4437380" y="10160"/>
                    <a:pt x="4145280" y="17780"/>
                  </a:cubicBezTo>
                  <a:cubicBezTo>
                    <a:pt x="3853180" y="25400"/>
                    <a:pt x="3462020" y="0"/>
                    <a:pt x="3200400" y="78740"/>
                  </a:cubicBezTo>
                  <a:cubicBezTo>
                    <a:pt x="2938780" y="157480"/>
                    <a:pt x="2740660" y="320040"/>
                    <a:pt x="2575560" y="490220"/>
                  </a:cubicBezTo>
                  <a:cubicBezTo>
                    <a:pt x="2410460" y="660400"/>
                    <a:pt x="2303780" y="937260"/>
                    <a:pt x="2209800" y="1099820"/>
                  </a:cubicBezTo>
                  <a:cubicBezTo>
                    <a:pt x="2115820" y="1262380"/>
                    <a:pt x="2067560" y="1333500"/>
                    <a:pt x="2011680" y="1465580"/>
                  </a:cubicBezTo>
                  <a:cubicBezTo>
                    <a:pt x="1955800" y="1597660"/>
                    <a:pt x="1902460" y="1724660"/>
                    <a:pt x="1874520" y="1892300"/>
                  </a:cubicBezTo>
                  <a:cubicBezTo>
                    <a:pt x="1846580" y="2059940"/>
                    <a:pt x="1859280" y="2359660"/>
                    <a:pt x="1844040" y="2471420"/>
                  </a:cubicBezTo>
                  <a:cubicBezTo>
                    <a:pt x="1828800" y="2583180"/>
                    <a:pt x="1813560" y="2540000"/>
                    <a:pt x="1783080" y="2562860"/>
                  </a:cubicBezTo>
                  <a:cubicBezTo>
                    <a:pt x="1752600" y="2585720"/>
                    <a:pt x="1653540" y="2585720"/>
                    <a:pt x="1661160" y="2608580"/>
                  </a:cubicBezTo>
                  <a:cubicBezTo>
                    <a:pt x="1668780" y="2631440"/>
                    <a:pt x="1803400" y="2654300"/>
                    <a:pt x="1828800" y="2700020"/>
                  </a:cubicBezTo>
                  <a:cubicBezTo>
                    <a:pt x="1854200" y="2745740"/>
                    <a:pt x="1828800" y="2816860"/>
                    <a:pt x="1813560" y="2882900"/>
                  </a:cubicBezTo>
                  <a:cubicBezTo>
                    <a:pt x="1798320" y="2948940"/>
                    <a:pt x="1750060" y="2987040"/>
                    <a:pt x="1737360" y="3096260"/>
                  </a:cubicBezTo>
                  <a:cubicBezTo>
                    <a:pt x="1724660" y="3205480"/>
                    <a:pt x="1719580" y="3398520"/>
                    <a:pt x="1737360" y="3538220"/>
                  </a:cubicBezTo>
                  <a:cubicBezTo>
                    <a:pt x="1755140" y="3677920"/>
                    <a:pt x="1833880" y="3865880"/>
                    <a:pt x="1844040" y="3934460"/>
                  </a:cubicBezTo>
                  <a:cubicBezTo>
                    <a:pt x="1854200" y="4003040"/>
                    <a:pt x="1798320" y="3949700"/>
                    <a:pt x="1798320" y="3949700"/>
                  </a:cubicBezTo>
                  <a:cubicBezTo>
                    <a:pt x="1744980" y="3964940"/>
                    <a:pt x="1658620" y="3972560"/>
                    <a:pt x="1524000" y="4025900"/>
                  </a:cubicBezTo>
                  <a:cubicBezTo>
                    <a:pt x="1389380" y="4079240"/>
                    <a:pt x="1160780" y="4183380"/>
                    <a:pt x="990600" y="4269740"/>
                  </a:cubicBezTo>
                  <a:cubicBezTo>
                    <a:pt x="820420" y="4356100"/>
                    <a:pt x="642620" y="4495800"/>
                    <a:pt x="502920" y="4544060"/>
                  </a:cubicBezTo>
                  <a:cubicBezTo>
                    <a:pt x="363220" y="4592320"/>
                    <a:pt x="231140" y="4556760"/>
                    <a:pt x="152400" y="4559300"/>
                  </a:cubicBezTo>
                  <a:cubicBezTo>
                    <a:pt x="73660" y="4561840"/>
                    <a:pt x="50800" y="4561840"/>
                    <a:pt x="30480" y="4559300"/>
                  </a:cubicBezTo>
                  <a:cubicBezTo>
                    <a:pt x="10160" y="4556760"/>
                    <a:pt x="20320" y="4550410"/>
                    <a:pt x="30480" y="4544060"/>
                  </a:cubicBezTo>
                </a:path>
              </a:pathLst>
            </a:custGeom>
            <a:blipFill>
              <a:blip r:embed="rId19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8" name="Groupe 27"/>
          <p:cNvGrpSpPr/>
          <p:nvPr/>
        </p:nvGrpSpPr>
        <p:grpSpPr>
          <a:xfrm>
            <a:off x="0" y="0"/>
            <a:ext cx="9103360" cy="6858000"/>
            <a:chOff x="0" y="0"/>
            <a:chExt cx="9103360" cy="6858000"/>
          </a:xfrm>
        </p:grpSpPr>
        <p:sp>
          <p:nvSpPr>
            <p:cNvPr id="12" name="Forme libre 11"/>
            <p:cNvSpPr/>
            <p:nvPr/>
          </p:nvSpPr>
          <p:spPr>
            <a:xfrm>
              <a:off x="0" y="0"/>
              <a:ext cx="9103360" cy="6858000"/>
            </a:xfrm>
            <a:custGeom>
              <a:avLst/>
              <a:gdLst>
                <a:gd name="connsiteX0" fmla="*/ 139700 w 9103360"/>
                <a:gd name="connsiteY0" fmla="*/ 5082540 h 5834380"/>
                <a:gd name="connsiteX1" fmla="*/ 185420 w 9103360"/>
                <a:gd name="connsiteY1" fmla="*/ 4503420 h 5834380"/>
                <a:gd name="connsiteX2" fmla="*/ 93980 w 9103360"/>
                <a:gd name="connsiteY2" fmla="*/ 4396740 h 5834380"/>
                <a:gd name="connsiteX3" fmla="*/ 124460 w 9103360"/>
                <a:gd name="connsiteY3" fmla="*/ 4198620 h 5834380"/>
                <a:gd name="connsiteX4" fmla="*/ 78740 w 9103360"/>
                <a:gd name="connsiteY4" fmla="*/ 3832860 h 5834380"/>
                <a:gd name="connsiteX5" fmla="*/ 78740 w 9103360"/>
                <a:gd name="connsiteY5" fmla="*/ 2644140 h 5834380"/>
                <a:gd name="connsiteX6" fmla="*/ 78740 w 9103360"/>
                <a:gd name="connsiteY6" fmla="*/ 1424940 h 5834380"/>
                <a:gd name="connsiteX7" fmla="*/ 33020 w 9103360"/>
                <a:gd name="connsiteY7" fmla="*/ 1181100 h 5834380"/>
                <a:gd name="connsiteX8" fmla="*/ 48260 w 9103360"/>
                <a:gd name="connsiteY8" fmla="*/ 891540 h 5834380"/>
                <a:gd name="connsiteX9" fmla="*/ 322580 w 9103360"/>
                <a:gd name="connsiteY9" fmla="*/ 708660 h 5834380"/>
                <a:gd name="connsiteX10" fmla="*/ 734060 w 9103360"/>
                <a:gd name="connsiteY10" fmla="*/ 419100 h 5834380"/>
                <a:gd name="connsiteX11" fmla="*/ 993140 w 9103360"/>
                <a:gd name="connsiteY11" fmla="*/ 175260 h 5834380"/>
                <a:gd name="connsiteX12" fmla="*/ 1221740 w 9103360"/>
                <a:gd name="connsiteY12" fmla="*/ 114300 h 5834380"/>
                <a:gd name="connsiteX13" fmla="*/ 1358900 w 9103360"/>
                <a:gd name="connsiteY13" fmla="*/ 312420 h 5834380"/>
                <a:gd name="connsiteX14" fmla="*/ 1755140 w 9103360"/>
                <a:gd name="connsiteY14" fmla="*/ 297180 h 5834380"/>
                <a:gd name="connsiteX15" fmla="*/ 1998980 w 9103360"/>
                <a:gd name="connsiteY15" fmla="*/ 205740 h 5834380"/>
                <a:gd name="connsiteX16" fmla="*/ 2288540 w 9103360"/>
                <a:gd name="connsiteY16" fmla="*/ 236220 h 5834380"/>
                <a:gd name="connsiteX17" fmla="*/ 2456180 w 9103360"/>
                <a:gd name="connsiteY17" fmla="*/ 190500 h 5834380"/>
                <a:gd name="connsiteX18" fmla="*/ 2639060 w 9103360"/>
                <a:gd name="connsiteY18" fmla="*/ 220980 h 5834380"/>
                <a:gd name="connsiteX19" fmla="*/ 2867660 w 9103360"/>
                <a:gd name="connsiteY19" fmla="*/ 99060 h 5834380"/>
                <a:gd name="connsiteX20" fmla="*/ 3248660 w 9103360"/>
                <a:gd name="connsiteY20" fmla="*/ 175260 h 5834380"/>
                <a:gd name="connsiteX21" fmla="*/ 3568700 w 9103360"/>
                <a:gd name="connsiteY21" fmla="*/ 129540 h 5834380"/>
                <a:gd name="connsiteX22" fmla="*/ 3934460 w 9103360"/>
                <a:gd name="connsiteY22" fmla="*/ 99060 h 5834380"/>
                <a:gd name="connsiteX23" fmla="*/ 4224020 w 9103360"/>
                <a:gd name="connsiteY23" fmla="*/ 251460 h 5834380"/>
                <a:gd name="connsiteX24" fmla="*/ 4574540 w 9103360"/>
                <a:gd name="connsiteY24" fmla="*/ 175260 h 5834380"/>
                <a:gd name="connsiteX25" fmla="*/ 4803140 w 9103360"/>
                <a:gd name="connsiteY25" fmla="*/ 129540 h 5834380"/>
                <a:gd name="connsiteX26" fmla="*/ 5168900 w 9103360"/>
                <a:gd name="connsiteY26" fmla="*/ 144780 h 5834380"/>
                <a:gd name="connsiteX27" fmla="*/ 5702300 w 9103360"/>
                <a:gd name="connsiteY27" fmla="*/ 190500 h 5834380"/>
                <a:gd name="connsiteX28" fmla="*/ 6159500 w 9103360"/>
                <a:gd name="connsiteY28" fmla="*/ 236220 h 5834380"/>
                <a:gd name="connsiteX29" fmla="*/ 6875780 w 9103360"/>
                <a:gd name="connsiteY29" fmla="*/ 236220 h 5834380"/>
                <a:gd name="connsiteX30" fmla="*/ 7012940 w 9103360"/>
                <a:gd name="connsiteY30" fmla="*/ 205740 h 5834380"/>
                <a:gd name="connsiteX31" fmla="*/ 7348220 w 9103360"/>
                <a:gd name="connsiteY31" fmla="*/ 205740 h 5834380"/>
                <a:gd name="connsiteX32" fmla="*/ 7988300 w 9103360"/>
                <a:gd name="connsiteY32" fmla="*/ 38100 h 5834380"/>
                <a:gd name="connsiteX33" fmla="*/ 8216900 w 9103360"/>
                <a:gd name="connsiteY33" fmla="*/ 53340 h 5834380"/>
                <a:gd name="connsiteX34" fmla="*/ 8308340 w 9103360"/>
                <a:gd name="connsiteY34" fmla="*/ 358140 h 5834380"/>
                <a:gd name="connsiteX35" fmla="*/ 8445500 w 9103360"/>
                <a:gd name="connsiteY35" fmla="*/ 373380 h 5834380"/>
                <a:gd name="connsiteX36" fmla="*/ 8415020 w 9103360"/>
                <a:gd name="connsiteY36" fmla="*/ 434340 h 5834380"/>
                <a:gd name="connsiteX37" fmla="*/ 8536940 w 9103360"/>
                <a:gd name="connsiteY37" fmla="*/ 480060 h 5834380"/>
                <a:gd name="connsiteX38" fmla="*/ 8719820 w 9103360"/>
                <a:gd name="connsiteY38" fmla="*/ 662940 h 5834380"/>
                <a:gd name="connsiteX39" fmla="*/ 8978900 w 9103360"/>
                <a:gd name="connsiteY39" fmla="*/ 784860 h 5834380"/>
                <a:gd name="connsiteX40" fmla="*/ 8902700 w 9103360"/>
                <a:gd name="connsiteY40" fmla="*/ 1028700 h 5834380"/>
                <a:gd name="connsiteX41" fmla="*/ 8872220 w 9103360"/>
                <a:gd name="connsiteY41" fmla="*/ 1272540 h 5834380"/>
                <a:gd name="connsiteX42" fmla="*/ 9009380 w 9103360"/>
                <a:gd name="connsiteY42" fmla="*/ 1379220 h 5834380"/>
                <a:gd name="connsiteX43" fmla="*/ 8994140 w 9103360"/>
                <a:gd name="connsiteY43" fmla="*/ 1699260 h 5834380"/>
                <a:gd name="connsiteX44" fmla="*/ 8917940 w 9103360"/>
                <a:gd name="connsiteY44" fmla="*/ 2232660 h 5834380"/>
                <a:gd name="connsiteX45" fmla="*/ 8948420 w 9103360"/>
                <a:gd name="connsiteY45" fmla="*/ 2506980 h 5834380"/>
                <a:gd name="connsiteX46" fmla="*/ 8994140 w 9103360"/>
                <a:gd name="connsiteY46" fmla="*/ 2659380 h 5834380"/>
                <a:gd name="connsiteX47" fmla="*/ 9100820 w 9103360"/>
                <a:gd name="connsiteY47" fmla="*/ 2781300 h 5834380"/>
                <a:gd name="connsiteX48" fmla="*/ 9009380 w 9103360"/>
                <a:gd name="connsiteY48" fmla="*/ 3116580 h 5834380"/>
                <a:gd name="connsiteX49" fmla="*/ 9009380 w 9103360"/>
                <a:gd name="connsiteY49" fmla="*/ 3589020 h 5834380"/>
                <a:gd name="connsiteX50" fmla="*/ 8856980 w 9103360"/>
                <a:gd name="connsiteY50" fmla="*/ 3619500 h 5834380"/>
                <a:gd name="connsiteX51" fmla="*/ 8994140 w 9103360"/>
                <a:gd name="connsiteY51" fmla="*/ 3771900 h 5834380"/>
                <a:gd name="connsiteX52" fmla="*/ 8902700 w 9103360"/>
                <a:gd name="connsiteY52" fmla="*/ 4000500 h 5834380"/>
                <a:gd name="connsiteX53" fmla="*/ 8978900 w 9103360"/>
                <a:gd name="connsiteY53" fmla="*/ 4335780 h 5834380"/>
                <a:gd name="connsiteX54" fmla="*/ 8963660 w 9103360"/>
                <a:gd name="connsiteY54" fmla="*/ 4564380 h 5834380"/>
                <a:gd name="connsiteX55" fmla="*/ 8826500 w 9103360"/>
                <a:gd name="connsiteY55" fmla="*/ 4762500 h 5834380"/>
                <a:gd name="connsiteX56" fmla="*/ 8856980 w 9103360"/>
                <a:gd name="connsiteY56" fmla="*/ 4975860 h 5834380"/>
                <a:gd name="connsiteX57" fmla="*/ 9009380 w 9103360"/>
                <a:gd name="connsiteY57" fmla="*/ 4991100 h 5834380"/>
                <a:gd name="connsiteX58" fmla="*/ 9085580 w 9103360"/>
                <a:gd name="connsiteY58" fmla="*/ 5082540 h 5834380"/>
                <a:gd name="connsiteX59" fmla="*/ 8933180 w 9103360"/>
                <a:gd name="connsiteY59" fmla="*/ 5356860 h 5834380"/>
                <a:gd name="connsiteX60" fmla="*/ 8491220 w 9103360"/>
                <a:gd name="connsiteY60" fmla="*/ 5341620 h 5834380"/>
                <a:gd name="connsiteX61" fmla="*/ 7820660 w 9103360"/>
                <a:gd name="connsiteY61" fmla="*/ 5463540 h 5834380"/>
                <a:gd name="connsiteX62" fmla="*/ 7272020 w 9103360"/>
                <a:gd name="connsiteY62" fmla="*/ 5692140 h 5834380"/>
                <a:gd name="connsiteX63" fmla="*/ 6769100 w 9103360"/>
                <a:gd name="connsiteY63" fmla="*/ 5753100 h 5834380"/>
                <a:gd name="connsiteX64" fmla="*/ 6631940 w 9103360"/>
                <a:gd name="connsiteY64" fmla="*/ 5753100 h 5834380"/>
                <a:gd name="connsiteX65" fmla="*/ 6250940 w 9103360"/>
                <a:gd name="connsiteY65" fmla="*/ 5478780 h 5834380"/>
                <a:gd name="connsiteX66" fmla="*/ 6007100 w 9103360"/>
                <a:gd name="connsiteY66" fmla="*/ 5463540 h 5834380"/>
                <a:gd name="connsiteX67" fmla="*/ 5687060 w 9103360"/>
                <a:gd name="connsiteY67" fmla="*/ 5615940 h 5834380"/>
                <a:gd name="connsiteX68" fmla="*/ 5229860 w 9103360"/>
                <a:gd name="connsiteY68" fmla="*/ 5661660 h 5834380"/>
                <a:gd name="connsiteX69" fmla="*/ 4955540 w 9103360"/>
                <a:gd name="connsiteY69" fmla="*/ 5768340 h 5834380"/>
                <a:gd name="connsiteX70" fmla="*/ 4513580 w 9103360"/>
                <a:gd name="connsiteY70" fmla="*/ 5737860 h 5834380"/>
                <a:gd name="connsiteX71" fmla="*/ 3858260 w 9103360"/>
                <a:gd name="connsiteY71" fmla="*/ 5783580 h 5834380"/>
                <a:gd name="connsiteX72" fmla="*/ 3736340 w 9103360"/>
                <a:gd name="connsiteY72" fmla="*/ 5814060 h 5834380"/>
                <a:gd name="connsiteX73" fmla="*/ 3416300 w 9103360"/>
                <a:gd name="connsiteY73" fmla="*/ 5661660 h 5834380"/>
                <a:gd name="connsiteX74" fmla="*/ 3111500 w 9103360"/>
                <a:gd name="connsiteY74" fmla="*/ 5600700 h 5834380"/>
                <a:gd name="connsiteX75" fmla="*/ 2806700 w 9103360"/>
                <a:gd name="connsiteY75" fmla="*/ 5707380 h 5834380"/>
                <a:gd name="connsiteX76" fmla="*/ 2608580 w 9103360"/>
                <a:gd name="connsiteY76" fmla="*/ 5768340 h 5834380"/>
                <a:gd name="connsiteX77" fmla="*/ 2334260 w 9103360"/>
                <a:gd name="connsiteY77" fmla="*/ 5768340 h 5834380"/>
                <a:gd name="connsiteX78" fmla="*/ 2197100 w 9103360"/>
                <a:gd name="connsiteY78" fmla="*/ 5829300 h 5834380"/>
                <a:gd name="connsiteX79" fmla="*/ 2044700 w 9103360"/>
                <a:gd name="connsiteY79" fmla="*/ 5798820 h 5834380"/>
                <a:gd name="connsiteX80" fmla="*/ 1938020 w 9103360"/>
                <a:gd name="connsiteY80" fmla="*/ 5798820 h 5834380"/>
                <a:gd name="connsiteX81" fmla="*/ 1831340 w 9103360"/>
                <a:gd name="connsiteY81" fmla="*/ 5753100 h 5834380"/>
                <a:gd name="connsiteX82" fmla="*/ 1419860 w 9103360"/>
                <a:gd name="connsiteY82" fmla="*/ 5539740 h 5834380"/>
                <a:gd name="connsiteX83" fmla="*/ 916940 w 9103360"/>
                <a:gd name="connsiteY83" fmla="*/ 5372100 h 5834380"/>
                <a:gd name="connsiteX84" fmla="*/ 520700 w 9103360"/>
                <a:gd name="connsiteY84" fmla="*/ 5219700 h 5834380"/>
                <a:gd name="connsiteX85" fmla="*/ 383540 w 9103360"/>
                <a:gd name="connsiteY85" fmla="*/ 5280660 h 5834380"/>
                <a:gd name="connsiteX86" fmla="*/ 246380 w 9103360"/>
                <a:gd name="connsiteY86" fmla="*/ 5204460 h 5834380"/>
                <a:gd name="connsiteX87" fmla="*/ 139700 w 9103360"/>
                <a:gd name="connsiteY87" fmla="*/ 5082540 h 5834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</a:cxnLst>
              <a:rect l="l" t="t" r="r" b="b"/>
              <a:pathLst>
                <a:path w="9103360" h="5834380">
                  <a:moveTo>
                    <a:pt x="139700" y="5082540"/>
                  </a:moveTo>
                  <a:cubicBezTo>
                    <a:pt x="129540" y="4965700"/>
                    <a:pt x="193040" y="4617720"/>
                    <a:pt x="185420" y="4503420"/>
                  </a:cubicBezTo>
                  <a:cubicBezTo>
                    <a:pt x="177800" y="4389120"/>
                    <a:pt x="104140" y="4447540"/>
                    <a:pt x="93980" y="4396740"/>
                  </a:cubicBezTo>
                  <a:cubicBezTo>
                    <a:pt x="83820" y="4345940"/>
                    <a:pt x="127000" y="4292600"/>
                    <a:pt x="124460" y="4198620"/>
                  </a:cubicBezTo>
                  <a:cubicBezTo>
                    <a:pt x="121920" y="4104640"/>
                    <a:pt x="86360" y="4091940"/>
                    <a:pt x="78740" y="3832860"/>
                  </a:cubicBezTo>
                  <a:cubicBezTo>
                    <a:pt x="71120" y="3573780"/>
                    <a:pt x="78740" y="2644140"/>
                    <a:pt x="78740" y="2644140"/>
                  </a:cubicBezTo>
                  <a:cubicBezTo>
                    <a:pt x="78740" y="2242820"/>
                    <a:pt x="86360" y="1668780"/>
                    <a:pt x="78740" y="1424940"/>
                  </a:cubicBezTo>
                  <a:cubicBezTo>
                    <a:pt x="71120" y="1181100"/>
                    <a:pt x="38100" y="1270000"/>
                    <a:pt x="33020" y="1181100"/>
                  </a:cubicBezTo>
                  <a:cubicBezTo>
                    <a:pt x="27940" y="1092200"/>
                    <a:pt x="0" y="970280"/>
                    <a:pt x="48260" y="891540"/>
                  </a:cubicBezTo>
                  <a:cubicBezTo>
                    <a:pt x="96520" y="812800"/>
                    <a:pt x="208280" y="787400"/>
                    <a:pt x="322580" y="708660"/>
                  </a:cubicBezTo>
                  <a:cubicBezTo>
                    <a:pt x="436880" y="629920"/>
                    <a:pt x="622300" y="508000"/>
                    <a:pt x="734060" y="419100"/>
                  </a:cubicBezTo>
                  <a:cubicBezTo>
                    <a:pt x="845820" y="330200"/>
                    <a:pt x="911860" y="226060"/>
                    <a:pt x="993140" y="175260"/>
                  </a:cubicBezTo>
                  <a:cubicBezTo>
                    <a:pt x="1074420" y="124460"/>
                    <a:pt x="1160780" y="91440"/>
                    <a:pt x="1221740" y="114300"/>
                  </a:cubicBezTo>
                  <a:cubicBezTo>
                    <a:pt x="1282700" y="137160"/>
                    <a:pt x="1270000" y="281940"/>
                    <a:pt x="1358900" y="312420"/>
                  </a:cubicBezTo>
                  <a:cubicBezTo>
                    <a:pt x="1447800" y="342900"/>
                    <a:pt x="1648460" y="314960"/>
                    <a:pt x="1755140" y="297180"/>
                  </a:cubicBezTo>
                  <a:cubicBezTo>
                    <a:pt x="1861820" y="279400"/>
                    <a:pt x="1910080" y="215900"/>
                    <a:pt x="1998980" y="205740"/>
                  </a:cubicBezTo>
                  <a:cubicBezTo>
                    <a:pt x="2087880" y="195580"/>
                    <a:pt x="2212340" y="238760"/>
                    <a:pt x="2288540" y="236220"/>
                  </a:cubicBezTo>
                  <a:cubicBezTo>
                    <a:pt x="2364740" y="233680"/>
                    <a:pt x="2397760" y="193040"/>
                    <a:pt x="2456180" y="190500"/>
                  </a:cubicBezTo>
                  <a:cubicBezTo>
                    <a:pt x="2514600" y="187960"/>
                    <a:pt x="2570480" y="236220"/>
                    <a:pt x="2639060" y="220980"/>
                  </a:cubicBezTo>
                  <a:cubicBezTo>
                    <a:pt x="2707640" y="205740"/>
                    <a:pt x="2766060" y="106680"/>
                    <a:pt x="2867660" y="99060"/>
                  </a:cubicBezTo>
                  <a:cubicBezTo>
                    <a:pt x="2969260" y="91440"/>
                    <a:pt x="3131820" y="170180"/>
                    <a:pt x="3248660" y="175260"/>
                  </a:cubicBezTo>
                  <a:cubicBezTo>
                    <a:pt x="3365500" y="180340"/>
                    <a:pt x="3454400" y="142240"/>
                    <a:pt x="3568700" y="129540"/>
                  </a:cubicBezTo>
                  <a:cubicBezTo>
                    <a:pt x="3683000" y="116840"/>
                    <a:pt x="3825240" y="78740"/>
                    <a:pt x="3934460" y="99060"/>
                  </a:cubicBezTo>
                  <a:cubicBezTo>
                    <a:pt x="4043680" y="119380"/>
                    <a:pt x="4117340" y="238760"/>
                    <a:pt x="4224020" y="251460"/>
                  </a:cubicBezTo>
                  <a:cubicBezTo>
                    <a:pt x="4330700" y="264160"/>
                    <a:pt x="4478020" y="195580"/>
                    <a:pt x="4574540" y="175260"/>
                  </a:cubicBezTo>
                  <a:cubicBezTo>
                    <a:pt x="4671060" y="154940"/>
                    <a:pt x="4704080" y="134620"/>
                    <a:pt x="4803140" y="129540"/>
                  </a:cubicBezTo>
                  <a:cubicBezTo>
                    <a:pt x="4902200" y="124460"/>
                    <a:pt x="5019040" y="134620"/>
                    <a:pt x="5168900" y="144780"/>
                  </a:cubicBezTo>
                  <a:cubicBezTo>
                    <a:pt x="5318760" y="154940"/>
                    <a:pt x="5702300" y="190500"/>
                    <a:pt x="5702300" y="190500"/>
                  </a:cubicBezTo>
                  <a:cubicBezTo>
                    <a:pt x="5867400" y="205740"/>
                    <a:pt x="5963920" y="228600"/>
                    <a:pt x="6159500" y="236220"/>
                  </a:cubicBezTo>
                  <a:cubicBezTo>
                    <a:pt x="6355080" y="243840"/>
                    <a:pt x="6733540" y="241300"/>
                    <a:pt x="6875780" y="236220"/>
                  </a:cubicBezTo>
                  <a:cubicBezTo>
                    <a:pt x="7018020" y="231140"/>
                    <a:pt x="6934200" y="210820"/>
                    <a:pt x="7012940" y="205740"/>
                  </a:cubicBezTo>
                  <a:cubicBezTo>
                    <a:pt x="7091680" y="200660"/>
                    <a:pt x="7185660" y="233680"/>
                    <a:pt x="7348220" y="205740"/>
                  </a:cubicBezTo>
                  <a:cubicBezTo>
                    <a:pt x="7510780" y="177800"/>
                    <a:pt x="7843520" y="63500"/>
                    <a:pt x="7988300" y="38100"/>
                  </a:cubicBezTo>
                  <a:cubicBezTo>
                    <a:pt x="8133080" y="12700"/>
                    <a:pt x="8163560" y="0"/>
                    <a:pt x="8216900" y="53340"/>
                  </a:cubicBezTo>
                  <a:cubicBezTo>
                    <a:pt x="8270240" y="106680"/>
                    <a:pt x="8270240" y="304800"/>
                    <a:pt x="8308340" y="358140"/>
                  </a:cubicBezTo>
                  <a:cubicBezTo>
                    <a:pt x="8346440" y="411480"/>
                    <a:pt x="8427720" y="360680"/>
                    <a:pt x="8445500" y="373380"/>
                  </a:cubicBezTo>
                  <a:cubicBezTo>
                    <a:pt x="8463280" y="386080"/>
                    <a:pt x="8399780" y="416560"/>
                    <a:pt x="8415020" y="434340"/>
                  </a:cubicBezTo>
                  <a:cubicBezTo>
                    <a:pt x="8430260" y="452120"/>
                    <a:pt x="8486140" y="441960"/>
                    <a:pt x="8536940" y="480060"/>
                  </a:cubicBezTo>
                  <a:cubicBezTo>
                    <a:pt x="8587740" y="518160"/>
                    <a:pt x="8646160" y="612140"/>
                    <a:pt x="8719820" y="662940"/>
                  </a:cubicBezTo>
                  <a:cubicBezTo>
                    <a:pt x="8793480" y="713740"/>
                    <a:pt x="8948420" y="723900"/>
                    <a:pt x="8978900" y="784860"/>
                  </a:cubicBezTo>
                  <a:cubicBezTo>
                    <a:pt x="9009380" y="845820"/>
                    <a:pt x="8920480" y="947420"/>
                    <a:pt x="8902700" y="1028700"/>
                  </a:cubicBezTo>
                  <a:cubicBezTo>
                    <a:pt x="8884920" y="1109980"/>
                    <a:pt x="8854440" y="1214120"/>
                    <a:pt x="8872220" y="1272540"/>
                  </a:cubicBezTo>
                  <a:cubicBezTo>
                    <a:pt x="8890000" y="1330960"/>
                    <a:pt x="8989060" y="1308100"/>
                    <a:pt x="9009380" y="1379220"/>
                  </a:cubicBezTo>
                  <a:cubicBezTo>
                    <a:pt x="9029700" y="1450340"/>
                    <a:pt x="9009380" y="1557020"/>
                    <a:pt x="8994140" y="1699260"/>
                  </a:cubicBezTo>
                  <a:cubicBezTo>
                    <a:pt x="8978900" y="1841500"/>
                    <a:pt x="8925560" y="2098040"/>
                    <a:pt x="8917940" y="2232660"/>
                  </a:cubicBezTo>
                  <a:cubicBezTo>
                    <a:pt x="8910320" y="2367280"/>
                    <a:pt x="8935720" y="2435860"/>
                    <a:pt x="8948420" y="2506980"/>
                  </a:cubicBezTo>
                  <a:cubicBezTo>
                    <a:pt x="8961120" y="2578100"/>
                    <a:pt x="8968740" y="2613660"/>
                    <a:pt x="8994140" y="2659380"/>
                  </a:cubicBezTo>
                  <a:cubicBezTo>
                    <a:pt x="9019540" y="2705100"/>
                    <a:pt x="9098280" y="2705100"/>
                    <a:pt x="9100820" y="2781300"/>
                  </a:cubicBezTo>
                  <a:cubicBezTo>
                    <a:pt x="9103360" y="2857500"/>
                    <a:pt x="9024620" y="2981960"/>
                    <a:pt x="9009380" y="3116580"/>
                  </a:cubicBezTo>
                  <a:cubicBezTo>
                    <a:pt x="8994140" y="3251200"/>
                    <a:pt x="9034780" y="3505200"/>
                    <a:pt x="9009380" y="3589020"/>
                  </a:cubicBezTo>
                  <a:cubicBezTo>
                    <a:pt x="8983980" y="3672840"/>
                    <a:pt x="8859520" y="3589020"/>
                    <a:pt x="8856980" y="3619500"/>
                  </a:cubicBezTo>
                  <a:cubicBezTo>
                    <a:pt x="8854440" y="3649980"/>
                    <a:pt x="8986520" y="3708400"/>
                    <a:pt x="8994140" y="3771900"/>
                  </a:cubicBezTo>
                  <a:cubicBezTo>
                    <a:pt x="9001760" y="3835400"/>
                    <a:pt x="8905240" y="3906520"/>
                    <a:pt x="8902700" y="4000500"/>
                  </a:cubicBezTo>
                  <a:cubicBezTo>
                    <a:pt x="8900160" y="4094480"/>
                    <a:pt x="8968740" y="4241800"/>
                    <a:pt x="8978900" y="4335780"/>
                  </a:cubicBezTo>
                  <a:cubicBezTo>
                    <a:pt x="8989060" y="4429760"/>
                    <a:pt x="8989060" y="4493260"/>
                    <a:pt x="8963660" y="4564380"/>
                  </a:cubicBezTo>
                  <a:cubicBezTo>
                    <a:pt x="8938260" y="4635500"/>
                    <a:pt x="8844280" y="4693920"/>
                    <a:pt x="8826500" y="4762500"/>
                  </a:cubicBezTo>
                  <a:cubicBezTo>
                    <a:pt x="8808720" y="4831080"/>
                    <a:pt x="8826500" y="4937760"/>
                    <a:pt x="8856980" y="4975860"/>
                  </a:cubicBezTo>
                  <a:cubicBezTo>
                    <a:pt x="8887460" y="5013960"/>
                    <a:pt x="8971280" y="4973320"/>
                    <a:pt x="9009380" y="4991100"/>
                  </a:cubicBezTo>
                  <a:cubicBezTo>
                    <a:pt x="9047480" y="5008880"/>
                    <a:pt x="9098280" y="5021580"/>
                    <a:pt x="9085580" y="5082540"/>
                  </a:cubicBezTo>
                  <a:cubicBezTo>
                    <a:pt x="9072880" y="5143500"/>
                    <a:pt x="9032240" y="5313680"/>
                    <a:pt x="8933180" y="5356860"/>
                  </a:cubicBezTo>
                  <a:cubicBezTo>
                    <a:pt x="8834120" y="5400040"/>
                    <a:pt x="8676640" y="5323840"/>
                    <a:pt x="8491220" y="5341620"/>
                  </a:cubicBezTo>
                  <a:cubicBezTo>
                    <a:pt x="8305800" y="5359400"/>
                    <a:pt x="8023860" y="5405120"/>
                    <a:pt x="7820660" y="5463540"/>
                  </a:cubicBezTo>
                  <a:cubicBezTo>
                    <a:pt x="7617460" y="5521960"/>
                    <a:pt x="7447280" y="5643880"/>
                    <a:pt x="7272020" y="5692140"/>
                  </a:cubicBezTo>
                  <a:cubicBezTo>
                    <a:pt x="7096760" y="5740400"/>
                    <a:pt x="6875780" y="5742940"/>
                    <a:pt x="6769100" y="5753100"/>
                  </a:cubicBezTo>
                  <a:cubicBezTo>
                    <a:pt x="6662420" y="5763260"/>
                    <a:pt x="6718300" y="5798820"/>
                    <a:pt x="6631940" y="5753100"/>
                  </a:cubicBezTo>
                  <a:cubicBezTo>
                    <a:pt x="6545580" y="5707380"/>
                    <a:pt x="6355080" y="5527040"/>
                    <a:pt x="6250940" y="5478780"/>
                  </a:cubicBezTo>
                  <a:cubicBezTo>
                    <a:pt x="6146800" y="5430520"/>
                    <a:pt x="6101080" y="5440680"/>
                    <a:pt x="6007100" y="5463540"/>
                  </a:cubicBezTo>
                  <a:cubicBezTo>
                    <a:pt x="5913120" y="5486400"/>
                    <a:pt x="5816600" y="5582920"/>
                    <a:pt x="5687060" y="5615940"/>
                  </a:cubicBezTo>
                  <a:cubicBezTo>
                    <a:pt x="5557520" y="5648960"/>
                    <a:pt x="5351780" y="5636260"/>
                    <a:pt x="5229860" y="5661660"/>
                  </a:cubicBezTo>
                  <a:cubicBezTo>
                    <a:pt x="5107940" y="5687060"/>
                    <a:pt x="5074920" y="5755640"/>
                    <a:pt x="4955540" y="5768340"/>
                  </a:cubicBezTo>
                  <a:cubicBezTo>
                    <a:pt x="4836160" y="5781040"/>
                    <a:pt x="4696460" y="5735320"/>
                    <a:pt x="4513580" y="5737860"/>
                  </a:cubicBezTo>
                  <a:cubicBezTo>
                    <a:pt x="4330700" y="5740400"/>
                    <a:pt x="3987800" y="5770880"/>
                    <a:pt x="3858260" y="5783580"/>
                  </a:cubicBezTo>
                  <a:cubicBezTo>
                    <a:pt x="3728720" y="5796280"/>
                    <a:pt x="3810000" y="5834380"/>
                    <a:pt x="3736340" y="5814060"/>
                  </a:cubicBezTo>
                  <a:cubicBezTo>
                    <a:pt x="3662680" y="5793740"/>
                    <a:pt x="3520440" y="5697220"/>
                    <a:pt x="3416300" y="5661660"/>
                  </a:cubicBezTo>
                  <a:cubicBezTo>
                    <a:pt x="3312160" y="5626100"/>
                    <a:pt x="3213100" y="5593080"/>
                    <a:pt x="3111500" y="5600700"/>
                  </a:cubicBezTo>
                  <a:cubicBezTo>
                    <a:pt x="3009900" y="5608320"/>
                    <a:pt x="2890520" y="5679440"/>
                    <a:pt x="2806700" y="5707380"/>
                  </a:cubicBezTo>
                  <a:cubicBezTo>
                    <a:pt x="2722880" y="5735320"/>
                    <a:pt x="2687320" y="5758180"/>
                    <a:pt x="2608580" y="5768340"/>
                  </a:cubicBezTo>
                  <a:cubicBezTo>
                    <a:pt x="2529840" y="5778500"/>
                    <a:pt x="2402840" y="5758180"/>
                    <a:pt x="2334260" y="5768340"/>
                  </a:cubicBezTo>
                  <a:cubicBezTo>
                    <a:pt x="2265680" y="5778500"/>
                    <a:pt x="2245360" y="5824220"/>
                    <a:pt x="2197100" y="5829300"/>
                  </a:cubicBezTo>
                  <a:cubicBezTo>
                    <a:pt x="2148840" y="5834380"/>
                    <a:pt x="2087880" y="5803900"/>
                    <a:pt x="2044700" y="5798820"/>
                  </a:cubicBezTo>
                  <a:cubicBezTo>
                    <a:pt x="2001520" y="5793740"/>
                    <a:pt x="1973580" y="5806440"/>
                    <a:pt x="1938020" y="5798820"/>
                  </a:cubicBezTo>
                  <a:cubicBezTo>
                    <a:pt x="1902460" y="5791200"/>
                    <a:pt x="1917700" y="5796280"/>
                    <a:pt x="1831340" y="5753100"/>
                  </a:cubicBezTo>
                  <a:cubicBezTo>
                    <a:pt x="1744980" y="5709920"/>
                    <a:pt x="1572260" y="5603240"/>
                    <a:pt x="1419860" y="5539740"/>
                  </a:cubicBezTo>
                  <a:cubicBezTo>
                    <a:pt x="1267460" y="5476240"/>
                    <a:pt x="1066800" y="5425440"/>
                    <a:pt x="916940" y="5372100"/>
                  </a:cubicBezTo>
                  <a:cubicBezTo>
                    <a:pt x="767080" y="5318760"/>
                    <a:pt x="609600" y="5234940"/>
                    <a:pt x="520700" y="5219700"/>
                  </a:cubicBezTo>
                  <a:cubicBezTo>
                    <a:pt x="431800" y="5204460"/>
                    <a:pt x="429260" y="5283200"/>
                    <a:pt x="383540" y="5280660"/>
                  </a:cubicBezTo>
                  <a:cubicBezTo>
                    <a:pt x="337820" y="5278120"/>
                    <a:pt x="287020" y="5232400"/>
                    <a:pt x="246380" y="5204460"/>
                  </a:cubicBezTo>
                  <a:cubicBezTo>
                    <a:pt x="205740" y="5176520"/>
                    <a:pt x="149860" y="5199380"/>
                    <a:pt x="139700" y="5082540"/>
                  </a:cubicBezTo>
                  <a:close/>
                </a:path>
              </a:pathLst>
            </a:custGeom>
            <a:blipFill>
              <a:blip r:embed="rId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857752" y="2500306"/>
              <a:ext cx="3500446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2400" dirty="0" smtClean="0"/>
                <a:t>Je me souviens si tard</a:t>
              </a:r>
              <a:br>
                <a:rPr lang="fr-FR" sz="2400" dirty="0" smtClean="0"/>
              </a:br>
              <a:r>
                <a:rPr lang="fr-FR" sz="2400" dirty="0" smtClean="0"/>
                <a:t>Je me souviens si peu</a:t>
              </a:r>
              <a:br>
                <a:rPr lang="fr-FR" sz="2400" dirty="0" smtClean="0"/>
              </a:br>
              <a:r>
                <a:rPr lang="fr-FR" sz="2400" dirty="0" smtClean="0"/>
                <a:t>De ces trains de hasard</a:t>
              </a:r>
              <a:br>
                <a:rPr lang="fr-FR" sz="2400" dirty="0" smtClean="0"/>
              </a:br>
              <a:r>
                <a:rPr lang="fr-FR" sz="2400" dirty="0" smtClean="0"/>
                <a:t>D'un couple d'amoureux</a:t>
              </a:r>
              <a:endParaRPr lang="fr-FR" sz="2400" dirty="0"/>
            </a:p>
          </p:txBody>
        </p:sp>
        <p:sp>
          <p:nvSpPr>
            <p:cNvPr id="26" name="Forme libre 25"/>
            <p:cNvSpPr/>
            <p:nvPr/>
          </p:nvSpPr>
          <p:spPr>
            <a:xfrm>
              <a:off x="214282" y="2714620"/>
              <a:ext cx="2428892" cy="2960984"/>
            </a:xfrm>
            <a:custGeom>
              <a:avLst/>
              <a:gdLst>
                <a:gd name="connsiteX0" fmla="*/ 165100 w 4605020"/>
                <a:gd name="connsiteY0" fmla="*/ 3241040 h 5961380"/>
                <a:gd name="connsiteX1" fmla="*/ 485140 w 4605020"/>
                <a:gd name="connsiteY1" fmla="*/ 3103880 h 5961380"/>
                <a:gd name="connsiteX2" fmla="*/ 805180 w 4605020"/>
                <a:gd name="connsiteY2" fmla="*/ 3012440 h 5961380"/>
                <a:gd name="connsiteX3" fmla="*/ 744220 w 4605020"/>
                <a:gd name="connsiteY3" fmla="*/ 2875280 h 5961380"/>
                <a:gd name="connsiteX4" fmla="*/ 683260 w 4605020"/>
                <a:gd name="connsiteY4" fmla="*/ 2753360 h 5961380"/>
                <a:gd name="connsiteX5" fmla="*/ 698500 w 4605020"/>
                <a:gd name="connsiteY5" fmla="*/ 2585720 h 5961380"/>
                <a:gd name="connsiteX6" fmla="*/ 759460 w 4605020"/>
                <a:gd name="connsiteY6" fmla="*/ 2418080 h 5961380"/>
                <a:gd name="connsiteX7" fmla="*/ 698500 w 4605020"/>
                <a:gd name="connsiteY7" fmla="*/ 2418080 h 5961380"/>
                <a:gd name="connsiteX8" fmla="*/ 698500 w 4605020"/>
                <a:gd name="connsiteY8" fmla="*/ 2204720 h 5961380"/>
                <a:gd name="connsiteX9" fmla="*/ 683260 w 4605020"/>
                <a:gd name="connsiteY9" fmla="*/ 1762760 h 5961380"/>
                <a:gd name="connsiteX10" fmla="*/ 805180 w 4605020"/>
                <a:gd name="connsiteY10" fmla="*/ 1122680 h 5961380"/>
                <a:gd name="connsiteX11" fmla="*/ 881380 w 4605020"/>
                <a:gd name="connsiteY11" fmla="*/ 741680 h 5961380"/>
                <a:gd name="connsiteX12" fmla="*/ 1018540 w 4605020"/>
                <a:gd name="connsiteY12" fmla="*/ 680720 h 5961380"/>
                <a:gd name="connsiteX13" fmla="*/ 1064260 w 4605020"/>
                <a:gd name="connsiteY13" fmla="*/ 543560 h 5961380"/>
                <a:gd name="connsiteX14" fmla="*/ 1231900 w 4605020"/>
                <a:gd name="connsiteY14" fmla="*/ 467360 h 5961380"/>
                <a:gd name="connsiteX15" fmla="*/ 1247140 w 4605020"/>
                <a:gd name="connsiteY15" fmla="*/ 375920 h 5961380"/>
                <a:gd name="connsiteX16" fmla="*/ 1490980 w 4605020"/>
                <a:gd name="connsiteY16" fmla="*/ 223520 h 5961380"/>
                <a:gd name="connsiteX17" fmla="*/ 1643380 w 4605020"/>
                <a:gd name="connsiteY17" fmla="*/ 132080 h 5961380"/>
                <a:gd name="connsiteX18" fmla="*/ 1978660 w 4605020"/>
                <a:gd name="connsiteY18" fmla="*/ 25400 h 5961380"/>
                <a:gd name="connsiteX19" fmla="*/ 2512060 w 4605020"/>
                <a:gd name="connsiteY19" fmla="*/ 10160 h 5961380"/>
                <a:gd name="connsiteX20" fmla="*/ 2908300 w 4605020"/>
                <a:gd name="connsiteY20" fmla="*/ 86360 h 5961380"/>
                <a:gd name="connsiteX21" fmla="*/ 3167380 w 4605020"/>
                <a:gd name="connsiteY21" fmla="*/ 101600 h 5961380"/>
                <a:gd name="connsiteX22" fmla="*/ 3395980 w 4605020"/>
                <a:gd name="connsiteY22" fmla="*/ 193040 h 5961380"/>
                <a:gd name="connsiteX23" fmla="*/ 3441700 w 4605020"/>
                <a:gd name="connsiteY23" fmla="*/ 513080 h 5961380"/>
                <a:gd name="connsiteX24" fmla="*/ 3472180 w 4605020"/>
                <a:gd name="connsiteY24" fmla="*/ 513080 h 5961380"/>
                <a:gd name="connsiteX25" fmla="*/ 3639820 w 4605020"/>
                <a:gd name="connsiteY25" fmla="*/ 635000 h 5961380"/>
                <a:gd name="connsiteX26" fmla="*/ 3822700 w 4605020"/>
                <a:gd name="connsiteY26" fmla="*/ 772160 h 5961380"/>
                <a:gd name="connsiteX27" fmla="*/ 3731260 w 4605020"/>
                <a:gd name="connsiteY27" fmla="*/ 848360 h 5961380"/>
                <a:gd name="connsiteX28" fmla="*/ 3883660 w 4605020"/>
                <a:gd name="connsiteY28" fmla="*/ 1031240 h 5961380"/>
                <a:gd name="connsiteX29" fmla="*/ 3868420 w 4605020"/>
                <a:gd name="connsiteY29" fmla="*/ 1259840 h 5961380"/>
                <a:gd name="connsiteX30" fmla="*/ 3944620 w 4605020"/>
                <a:gd name="connsiteY30" fmla="*/ 1473200 h 5961380"/>
                <a:gd name="connsiteX31" fmla="*/ 3883660 w 4605020"/>
                <a:gd name="connsiteY31" fmla="*/ 1671320 h 5961380"/>
                <a:gd name="connsiteX32" fmla="*/ 3959860 w 4605020"/>
                <a:gd name="connsiteY32" fmla="*/ 1838960 h 5961380"/>
                <a:gd name="connsiteX33" fmla="*/ 3853180 w 4605020"/>
                <a:gd name="connsiteY33" fmla="*/ 2067560 h 5961380"/>
                <a:gd name="connsiteX34" fmla="*/ 3898900 w 4605020"/>
                <a:gd name="connsiteY34" fmla="*/ 2174240 h 5961380"/>
                <a:gd name="connsiteX35" fmla="*/ 3776980 w 4605020"/>
                <a:gd name="connsiteY35" fmla="*/ 2204720 h 5961380"/>
                <a:gd name="connsiteX36" fmla="*/ 3655060 w 4605020"/>
                <a:gd name="connsiteY36" fmla="*/ 2372360 h 5961380"/>
                <a:gd name="connsiteX37" fmla="*/ 3609340 w 4605020"/>
                <a:gd name="connsiteY37" fmla="*/ 2722880 h 5961380"/>
                <a:gd name="connsiteX38" fmla="*/ 3517900 w 4605020"/>
                <a:gd name="connsiteY38" fmla="*/ 2997200 h 5961380"/>
                <a:gd name="connsiteX39" fmla="*/ 3411220 w 4605020"/>
                <a:gd name="connsiteY39" fmla="*/ 3423920 h 5961380"/>
                <a:gd name="connsiteX40" fmla="*/ 3258820 w 4605020"/>
                <a:gd name="connsiteY40" fmla="*/ 3698240 h 5961380"/>
                <a:gd name="connsiteX41" fmla="*/ 3121660 w 4605020"/>
                <a:gd name="connsiteY41" fmla="*/ 3820160 h 5961380"/>
                <a:gd name="connsiteX42" fmla="*/ 2984500 w 4605020"/>
                <a:gd name="connsiteY42" fmla="*/ 3972560 h 5961380"/>
                <a:gd name="connsiteX43" fmla="*/ 2877820 w 4605020"/>
                <a:gd name="connsiteY43" fmla="*/ 4003040 h 5961380"/>
                <a:gd name="connsiteX44" fmla="*/ 2954020 w 4605020"/>
                <a:gd name="connsiteY44" fmla="*/ 4124960 h 5961380"/>
                <a:gd name="connsiteX45" fmla="*/ 3030220 w 4605020"/>
                <a:gd name="connsiteY45" fmla="*/ 4201160 h 5961380"/>
                <a:gd name="connsiteX46" fmla="*/ 3228340 w 4605020"/>
                <a:gd name="connsiteY46" fmla="*/ 4201160 h 5961380"/>
                <a:gd name="connsiteX47" fmla="*/ 3548380 w 4605020"/>
                <a:gd name="connsiteY47" fmla="*/ 4079240 h 5961380"/>
                <a:gd name="connsiteX48" fmla="*/ 3776980 w 4605020"/>
                <a:gd name="connsiteY48" fmla="*/ 4048760 h 5961380"/>
                <a:gd name="connsiteX49" fmla="*/ 4157980 w 4605020"/>
                <a:gd name="connsiteY49" fmla="*/ 4338320 h 5961380"/>
                <a:gd name="connsiteX50" fmla="*/ 4478020 w 4605020"/>
                <a:gd name="connsiteY50" fmla="*/ 4780280 h 5961380"/>
                <a:gd name="connsiteX51" fmla="*/ 4493260 w 4605020"/>
                <a:gd name="connsiteY51" fmla="*/ 5496560 h 5961380"/>
                <a:gd name="connsiteX52" fmla="*/ 3807460 w 4605020"/>
                <a:gd name="connsiteY52" fmla="*/ 5847080 h 5961380"/>
                <a:gd name="connsiteX53" fmla="*/ 2512060 w 4605020"/>
                <a:gd name="connsiteY53" fmla="*/ 5908040 h 5961380"/>
                <a:gd name="connsiteX54" fmla="*/ 911860 w 4605020"/>
                <a:gd name="connsiteY54" fmla="*/ 5527040 h 5961380"/>
                <a:gd name="connsiteX55" fmla="*/ 134620 w 4605020"/>
                <a:gd name="connsiteY55" fmla="*/ 4246880 h 5961380"/>
                <a:gd name="connsiteX56" fmla="*/ 104140 w 4605020"/>
                <a:gd name="connsiteY56" fmla="*/ 3362960 h 5961380"/>
                <a:gd name="connsiteX57" fmla="*/ 165100 w 4605020"/>
                <a:gd name="connsiteY57" fmla="*/ 3241040 h 5961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4605020" h="5961380">
                  <a:moveTo>
                    <a:pt x="165100" y="3241040"/>
                  </a:moveTo>
                  <a:cubicBezTo>
                    <a:pt x="228600" y="3197860"/>
                    <a:pt x="378460" y="3141980"/>
                    <a:pt x="485140" y="3103880"/>
                  </a:cubicBezTo>
                  <a:cubicBezTo>
                    <a:pt x="591820" y="3065780"/>
                    <a:pt x="762000" y="3050540"/>
                    <a:pt x="805180" y="3012440"/>
                  </a:cubicBezTo>
                  <a:cubicBezTo>
                    <a:pt x="848360" y="2974340"/>
                    <a:pt x="764540" y="2918460"/>
                    <a:pt x="744220" y="2875280"/>
                  </a:cubicBezTo>
                  <a:cubicBezTo>
                    <a:pt x="723900" y="2832100"/>
                    <a:pt x="690880" y="2801620"/>
                    <a:pt x="683260" y="2753360"/>
                  </a:cubicBezTo>
                  <a:cubicBezTo>
                    <a:pt x="675640" y="2705100"/>
                    <a:pt x="685800" y="2641600"/>
                    <a:pt x="698500" y="2585720"/>
                  </a:cubicBezTo>
                  <a:cubicBezTo>
                    <a:pt x="711200" y="2529840"/>
                    <a:pt x="759460" y="2446020"/>
                    <a:pt x="759460" y="2418080"/>
                  </a:cubicBezTo>
                  <a:cubicBezTo>
                    <a:pt x="759460" y="2390140"/>
                    <a:pt x="708660" y="2453640"/>
                    <a:pt x="698500" y="2418080"/>
                  </a:cubicBezTo>
                  <a:cubicBezTo>
                    <a:pt x="688340" y="2382520"/>
                    <a:pt x="701040" y="2313940"/>
                    <a:pt x="698500" y="2204720"/>
                  </a:cubicBezTo>
                  <a:cubicBezTo>
                    <a:pt x="695960" y="2095500"/>
                    <a:pt x="665480" y="1943100"/>
                    <a:pt x="683260" y="1762760"/>
                  </a:cubicBezTo>
                  <a:cubicBezTo>
                    <a:pt x="701040" y="1582420"/>
                    <a:pt x="772160" y="1292860"/>
                    <a:pt x="805180" y="1122680"/>
                  </a:cubicBezTo>
                  <a:cubicBezTo>
                    <a:pt x="838200" y="952500"/>
                    <a:pt x="845820" y="815340"/>
                    <a:pt x="881380" y="741680"/>
                  </a:cubicBezTo>
                  <a:cubicBezTo>
                    <a:pt x="916940" y="668020"/>
                    <a:pt x="988060" y="713740"/>
                    <a:pt x="1018540" y="680720"/>
                  </a:cubicBezTo>
                  <a:cubicBezTo>
                    <a:pt x="1049020" y="647700"/>
                    <a:pt x="1028700" y="579120"/>
                    <a:pt x="1064260" y="543560"/>
                  </a:cubicBezTo>
                  <a:cubicBezTo>
                    <a:pt x="1099820" y="508000"/>
                    <a:pt x="1201420" y="495300"/>
                    <a:pt x="1231900" y="467360"/>
                  </a:cubicBezTo>
                  <a:cubicBezTo>
                    <a:pt x="1262380" y="439420"/>
                    <a:pt x="1203960" y="416560"/>
                    <a:pt x="1247140" y="375920"/>
                  </a:cubicBezTo>
                  <a:cubicBezTo>
                    <a:pt x="1290320" y="335280"/>
                    <a:pt x="1424940" y="264160"/>
                    <a:pt x="1490980" y="223520"/>
                  </a:cubicBezTo>
                  <a:cubicBezTo>
                    <a:pt x="1557020" y="182880"/>
                    <a:pt x="1562100" y="165100"/>
                    <a:pt x="1643380" y="132080"/>
                  </a:cubicBezTo>
                  <a:cubicBezTo>
                    <a:pt x="1724660" y="99060"/>
                    <a:pt x="1833880" y="45720"/>
                    <a:pt x="1978660" y="25400"/>
                  </a:cubicBezTo>
                  <a:cubicBezTo>
                    <a:pt x="2123440" y="5080"/>
                    <a:pt x="2357120" y="0"/>
                    <a:pt x="2512060" y="10160"/>
                  </a:cubicBezTo>
                  <a:cubicBezTo>
                    <a:pt x="2667000" y="20320"/>
                    <a:pt x="2799080" y="71120"/>
                    <a:pt x="2908300" y="86360"/>
                  </a:cubicBezTo>
                  <a:cubicBezTo>
                    <a:pt x="3017520" y="101600"/>
                    <a:pt x="3086100" y="83820"/>
                    <a:pt x="3167380" y="101600"/>
                  </a:cubicBezTo>
                  <a:cubicBezTo>
                    <a:pt x="3248660" y="119380"/>
                    <a:pt x="3350260" y="124460"/>
                    <a:pt x="3395980" y="193040"/>
                  </a:cubicBezTo>
                  <a:cubicBezTo>
                    <a:pt x="3441700" y="261620"/>
                    <a:pt x="3429000" y="459740"/>
                    <a:pt x="3441700" y="513080"/>
                  </a:cubicBezTo>
                  <a:cubicBezTo>
                    <a:pt x="3454400" y="566420"/>
                    <a:pt x="3439160" y="492760"/>
                    <a:pt x="3472180" y="513080"/>
                  </a:cubicBezTo>
                  <a:cubicBezTo>
                    <a:pt x="3505200" y="533400"/>
                    <a:pt x="3581400" y="591820"/>
                    <a:pt x="3639820" y="635000"/>
                  </a:cubicBezTo>
                  <a:cubicBezTo>
                    <a:pt x="3698240" y="678180"/>
                    <a:pt x="3807460" y="736600"/>
                    <a:pt x="3822700" y="772160"/>
                  </a:cubicBezTo>
                  <a:cubicBezTo>
                    <a:pt x="3837940" y="807720"/>
                    <a:pt x="3721100" y="805180"/>
                    <a:pt x="3731260" y="848360"/>
                  </a:cubicBezTo>
                  <a:cubicBezTo>
                    <a:pt x="3741420" y="891540"/>
                    <a:pt x="3860800" y="962660"/>
                    <a:pt x="3883660" y="1031240"/>
                  </a:cubicBezTo>
                  <a:cubicBezTo>
                    <a:pt x="3906520" y="1099820"/>
                    <a:pt x="3858260" y="1186180"/>
                    <a:pt x="3868420" y="1259840"/>
                  </a:cubicBezTo>
                  <a:cubicBezTo>
                    <a:pt x="3878580" y="1333500"/>
                    <a:pt x="3942080" y="1404620"/>
                    <a:pt x="3944620" y="1473200"/>
                  </a:cubicBezTo>
                  <a:cubicBezTo>
                    <a:pt x="3947160" y="1541780"/>
                    <a:pt x="3881120" y="1610360"/>
                    <a:pt x="3883660" y="1671320"/>
                  </a:cubicBezTo>
                  <a:cubicBezTo>
                    <a:pt x="3886200" y="1732280"/>
                    <a:pt x="3964940" y="1772920"/>
                    <a:pt x="3959860" y="1838960"/>
                  </a:cubicBezTo>
                  <a:cubicBezTo>
                    <a:pt x="3954780" y="1905000"/>
                    <a:pt x="3863340" y="2011680"/>
                    <a:pt x="3853180" y="2067560"/>
                  </a:cubicBezTo>
                  <a:cubicBezTo>
                    <a:pt x="3843020" y="2123440"/>
                    <a:pt x="3911600" y="2151380"/>
                    <a:pt x="3898900" y="2174240"/>
                  </a:cubicBezTo>
                  <a:cubicBezTo>
                    <a:pt x="3886200" y="2197100"/>
                    <a:pt x="3817620" y="2171700"/>
                    <a:pt x="3776980" y="2204720"/>
                  </a:cubicBezTo>
                  <a:cubicBezTo>
                    <a:pt x="3736340" y="2237740"/>
                    <a:pt x="3683000" y="2286000"/>
                    <a:pt x="3655060" y="2372360"/>
                  </a:cubicBezTo>
                  <a:cubicBezTo>
                    <a:pt x="3627120" y="2458720"/>
                    <a:pt x="3632200" y="2618740"/>
                    <a:pt x="3609340" y="2722880"/>
                  </a:cubicBezTo>
                  <a:cubicBezTo>
                    <a:pt x="3586480" y="2827020"/>
                    <a:pt x="3550920" y="2880360"/>
                    <a:pt x="3517900" y="2997200"/>
                  </a:cubicBezTo>
                  <a:cubicBezTo>
                    <a:pt x="3484880" y="3114040"/>
                    <a:pt x="3454400" y="3307080"/>
                    <a:pt x="3411220" y="3423920"/>
                  </a:cubicBezTo>
                  <a:cubicBezTo>
                    <a:pt x="3368040" y="3540760"/>
                    <a:pt x="3307080" y="3632200"/>
                    <a:pt x="3258820" y="3698240"/>
                  </a:cubicBezTo>
                  <a:cubicBezTo>
                    <a:pt x="3210560" y="3764280"/>
                    <a:pt x="3167380" y="3774440"/>
                    <a:pt x="3121660" y="3820160"/>
                  </a:cubicBezTo>
                  <a:cubicBezTo>
                    <a:pt x="3075940" y="3865880"/>
                    <a:pt x="3025140" y="3942080"/>
                    <a:pt x="2984500" y="3972560"/>
                  </a:cubicBezTo>
                  <a:cubicBezTo>
                    <a:pt x="2943860" y="4003040"/>
                    <a:pt x="2882900" y="3977640"/>
                    <a:pt x="2877820" y="4003040"/>
                  </a:cubicBezTo>
                  <a:cubicBezTo>
                    <a:pt x="2872740" y="4028440"/>
                    <a:pt x="2928620" y="4091940"/>
                    <a:pt x="2954020" y="4124960"/>
                  </a:cubicBezTo>
                  <a:cubicBezTo>
                    <a:pt x="2979420" y="4157980"/>
                    <a:pt x="2984500" y="4188460"/>
                    <a:pt x="3030220" y="4201160"/>
                  </a:cubicBezTo>
                  <a:cubicBezTo>
                    <a:pt x="3075940" y="4213860"/>
                    <a:pt x="3141980" y="4221480"/>
                    <a:pt x="3228340" y="4201160"/>
                  </a:cubicBezTo>
                  <a:cubicBezTo>
                    <a:pt x="3314700" y="4180840"/>
                    <a:pt x="3456940" y="4104640"/>
                    <a:pt x="3548380" y="4079240"/>
                  </a:cubicBezTo>
                  <a:cubicBezTo>
                    <a:pt x="3639820" y="4053840"/>
                    <a:pt x="3675380" y="4005580"/>
                    <a:pt x="3776980" y="4048760"/>
                  </a:cubicBezTo>
                  <a:cubicBezTo>
                    <a:pt x="3878580" y="4091940"/>
                    <a:pt x="4041140" y="4216400"/>
                    <a:pt x="4157980" y="4338320"/>
                  </a:cubicBezTo>
                  <a:cubicBezTo>
                    <a:pt x="4274820" y="4460240"/>
                    <a:pt x="4422140" y="4587240"/>
                    <a:pt x="4478020" y="4780280"/>
                  </a:cubicBezTo>
                  <a:cubicBezTo>
                    <a:pt x="4533900" y="4973320"/>
                    <a:pt x="4605020" y="5318760"/>
                    <a:pt x="4493260" y="5496560"/>
                  </a:cubicBezTo>
                  <a:cubicBezTo>
                    <a:pt x="4381500" y="5674360"/>
                    <a:pt x="4137660" y="5778500"/>
                    <a:pt x="3807460" y="5847080"/>
                  </a:cubicBezTo>
                  <a:cubicBezTo>
                    <a:pt x="3477260" y="5915660"/>
                    <a:pt x="2994660" y="5961380"/>
                    <a:pt x="2512060" y="5908040"/>
                  </a:cubicBezTo>
                  <a:cubicBezTo>
                    <a:pt x="2029460" y="5854700"/>
                    <a:pt x="1308100" y="5803900"/>
                    <a:pt x="911860" y="5527040"/>
                  </a:cubicBezTo>
                  <a:cubicBezTo>
                    <a:pt x="515620" y="5250180"/>
                    <a:pt x="269240" y="4607560"/>
                    <a:pt x="134620" y="4246880"/>
                  </a:cubicBezTo>
                  <a:cubicBezTo>
                    <a:pt x="0" y="3886200"/>
                    <a:pt x="101600" y="3522980"/>
                    <a:pt x="104140" y="3362960"/>
                  </a:cubicBezTo>
                  <a:cubicBezTo>
                    <a:pt x="106680" y="3202940"/>
                    <a:pt x="101600" y="3284220"/>
                    <a:pt x="165100" y="3241040"/>
                  </a:cubicBezTo>
                  <a:close/>
                </a:path>
              </a:pathLst>
            </a:custGeom>
            <a:blipFill>
              <a:blip r:embed="rId20" cstate="print"/>
              <a:stretch>
                <a:fillRect/>
              </a:stretch>
            </a:blip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7" name="Forme libre 26"/>
            <p:cNvSpPr/>
            <p:nvPr/>
          </p:nvSpPr>
          <p:spPr>
            <a:xfrm>
              <a:off x="1928794" y="857232"/>
              <a:ext cx="2714644" cy="2714644"/>
            </a:xfrm>
            <a:custGeom>
              <a:avLst/>
              <a:gdLst>
                <a:gd name="connsiteX0" fmla="*/ 58420 w 5966460"/>
                <a:gd name="connsiteY0" fmla="*/ 4051300 h 6794500"/>
                <a:gd name="connsiteX1" fmla="*/ 424180 w 5966460"/>
                <a:gd name="connsiteY1" fmla="*/ 3853180 h 6794500"/>
                <a:gd name="connsiteX2" fmla="*/ 789940 w 5966460"/>
                <a:gd name="connsiteY2" fmla="*/ 3639820 h 6794500"/>
                <a:gd name="connsiteX3" fmla="*/ 1445260 w 5966460"/>
                <a:gd name="connsiteY3" fmla="*/ 3624580 h 6794500"/>
                <a:gd name="connsiteX4" fmla="*/ 1475740 w 5966460"/>
                <a:gd name="connsiteY4" fmla="*/ 3578860 h 6794500"/>
                <a:gd name="connsiteX5" fmla="*/ 1353820 w 5966460"/>
                <a:gd name="connsiteY5" fmla="*/ 3456940 h 6794500"/>
                <a:gd name="connsiteX6" fmla="*/ 1186180 w 5966460"/>
                <a:gd name="connsiteY6" fmla="*/ 3030220 h 6794500"/>
                <a:gd name="connsiteX7" fmla="*/ 1155700 w 5966460"/>
                <a:gd name="connsiteY7" fmla="*/ 2390140 h 6794500"/>
                <a:gd name="connsiteX8" fmla="*/ 1231900 w 5966460"/>
                <a:gd name="connsiteY8" fmla="*/ 2024380 h 6794500"/>
                <a:gd name="connsiteX9" fmla="*/ 1521460 w 5966460"/>
                <a:gd name="connsiteY9" fmla="*/ 1932940 h 6794500"/>
                <a:gd name="connsiteX10" fmla="*/ 1658620 w 5966460"/>
                <a:gd name="connsiteY10" fmla="*/ 2039620 h 6794500"/>
                <a:gd name="connsiteX11" fmla="*/ 1658620 w 5966460"/>
                <a:gd name="connsiteY11" fmla="*/ 1902460 h 6794500"/>
                <a:gd name="connsiteX12" fmla="*/ 1734820 w 5966460"/>
                <a:gd name="connsiteY12" fmla="*/ 1277620 h 6794500"/>
                <a:gd name="connsiteX13" fmla="*/ 1826260 w 5966460"/>
                <a:gd name="connsiteY13" fmla="*/ 1125220 h 6794500"/>
                <a:gd name="connsiteX14" fmla="*/ 1826260 w 5966460"/>
                <a:gd name="connsiteY14" fmla="*/ 927100 h 6794500"/>
                <a:gd name="connsiteX15" fmla="*/ 1978660 w 5966460"/>
                <a:gd name="connsiteY15" fmla="*/ 622300 h 6794500"/>
                <a:gd name="connsiteX16" fmla="*/ 2192020 w 5966460"/>
                <a:gd name="connsiteY16" fmla="*/ 256540 h 6794500"/>
                <a:gd name="connsiteX17" fmla="*/ 2893060 w 5966460"/>
                <a:gd name="connsiteY17" fmla="*/ 58420 h 6794500"/>
                <a:gd name="connsiteX18" fmla="*/ 3792220 w 5966460"/>
                <a:gd name="connsiteY18" fmla="*/ 58420 h 6794500"/>
                <a:gd name="connsiteX19" fmla="*/ 4706620 w 5966460"/>
                <a:gd name="connsiteY19" fmla="*/ 58420 h 6794500"/>
                <a:gd name="connsiteX20" fmla="*/ 5072380 w 5966460"/>
                <a:gd name="connsiteY20" fmla="*/ 408940 h 6794500"/>
                <a:gd name="connsiteX21" fmla="*/ 5316220 w 5966460"/>
                <a:gd name="connsiteY21" fmla="*/ 713740 h 6794500"/>
                <a:gd name="connsiteX22" fmla="*/ 5407660 w 5966460"/>
                <a:gd name="connsiteY22" fmla="*/ 927100 h 6794500"/>
                <a:gd name="connsiteX23" fmla="*/ 5560060 w 5966460"/>
                <a:gd name="connsiteY23" fmla="*/ 1262380 h 6794500"/>
                <a:gd name="connsiteX24" fmla="*/ 5621020 w 5966460"/>
                <a:gd name="connsiteY24" fmla="*/ 1689100 h 6794500"/>
                <a:gd name="connsiteX25" fmla="*/ 5575300 w 5966460"/>
                <a:gd name="connsiteY25" fmla="*/ 2176780 h 6794500"/>
                <a:gd name="connsiteX26" fmla="*/ 5316220 w 5966460"/>
                <a:gd name="connsiteY26" fmla="*/ 2466340 h 6794500"/>
                <a:gd name="connsiteX27" fmla="*/ 5163820 w 5966460"/>
                <a:gd name="connsiteY27" fmla="*/ 2801620 h 6794500"/>
                <a:gd name="connsiteX28" fmla="*/ 5057140 w 5966460"/>
                <a:gd name="connsiteY28" fmla="*/ 3091180 h 6794500"/>
                <a:gd name="connsiteX29" fmla="*/ 4919980 w 5966460"/>
                <a:gd name="connsiteY29" fmla="*/ 3563620 h 6794500"/>
                <a:gd name="connsiteX30" fmla="*/ 4843780 w 5966460"/>
                <a:gd name="connsiteY30" fmla="*/ 3776980 h 6794500"/>
                <a:gd name="connsiteX31" fmla="*/ 4843780 w 5966460"/>
                <a:gd name="connsiteY31" fmla="*/ 3776980 h 6794500"/>
                <a:gd name="connsiteX32" fmla="*/ 5087620 w 5966460"/>
                <a:gd name="connsiteY32" fmla="*/ 3822700 h 6794500"/>
                <a:gd name="connsiteX33" fmla="*/ 5681980 w 5966460"/>
                <a:gd name="connsiteY33" fmla="*/ 4036060 h 6794500"/>
                <a:gd name="connsiteX34" fmla="*/ 5925820 w 5966460"/>
                <a:gd name="connsiteY34" fmla="*/ 4188460 h 6794500"/>
                <a:gd name="connsiteX35" fmla="*/ 5925820 w 5966460"/>
                <a:gd name="connsiteY35" fmla="*/ 4417060 h 6794500"/>
                <a:gd name="connsiteX36" fmla="*/ 5941060 w 5966460"/>
                <a:gd name="connsiteY36" fmla="*/ 5011420 h 6794500"/>
                <a:gd name="connsiteX37" fmla="*/ 5880100 w 5966460"/>
                <a:gd name="connsiteY37" fmla="*/ 5575300 h 6794500"/>
                <a:gd name="connsiteX38" fmla="*/ 5514340 w 5966460"/>
                <a:gd name="connsiteY38" fmla="*/ 6093460 h 6794500"/>
                <a:gd name="connsiteX39" fmla="*/ 4234180 w 5966460"/>
                <a:gd name="connsiteY39" fmla="*/ 6642100 h 6794500"/>
                <a:gd name="connsiteX40" fmla="*/ 2954020 w 5966460"/>
                <a:gd name="connsiteY40" fmla="*/ 6718300 h 6794500"/>
                <a:gd name="connsiteX41" fmla="*/ 1399540 w 5966460"/>
                <a:gd name="connsiteY41" fmla="*/ 6687820 h 6794500"/>
                <a:gd name="connsiteX42" fmla="*/ 820420 w 5966460"/>
                <a:gd name="connsiteY42" fmla="*/ 6078220 h 6794500"/>
                <a:gd name="connsiteX43" fmla="*/ 287020 w 5966460"/>
                <a:gd name="connsiteY43" fmla="*/ 5148580 h 6794500"/>
                <a:gd name="connsiteX44" fmla="*/ 73660 w 5966460"/>
                <a:gd name="connsiteY44" fmla="*/ 4462780 h 6794500"/>
                <a:gd name="connsiteX45" fmla="*/ 58420 w 5966460"/>
                <a:gd name="connsiteY45" fmla="*/ 4051300 h 679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5966460" h="6794500">
                  <a:moveTo>
                    <a:pt x="58420" y="4051300"/>
                  </a:moveTo>
                  <a:cubicBezTo>
                    <a:pt x="116840" y="3949700"/>
                    <a:pt x="302260" y="3921760"/>
                    <a:pt x="424180" y="3853180"/>
                  </a:cubicBezTo>
                  <a:cubicBezTo>
                    <a:pt x="546100" y="3784600"/>
                    <a:pt x="619760" y="3677920"/>
                    <a:pt x="789940" y="3639820"/>
                  </a:cubicBezTo>
                  <a:cubicBezTo>
                    <a:pt x="960120" y="3601720"/>
                    <a:pt x="1330960" y="3634740"/>
                    <a:pt x="1445260" y="3624580"/>
                  </a:cubicBezTo>
                  <a:cubicBezTo>
                    <a:pt x="1559560" y="3614420"/>
                    <a:pt x="1490980" y="3606800"/>
                    <a:pt x="1475740" y="3578860"/>
                  </a:cubicBezTo>
                  <a:cubicBezTo>
                    <a:pt x="1460500" y="3550920"/>
                    <a:pt x="1402080" y="3548380"/>
                    <a:pt x="1353820" y="3456940"/>
                  </a:cubicBezTo>
                  <a:cubicBezTo>
                    <a:pt x="1305560" y="3365500"/>
                    <a:pt x="1219200" y="3208020"/>
                    <a:pt x="1186180" y="3030220"/>
                  </a:cubicBezTo>
                  <a:cubicBezTo>
                    <a:pt x="1153160" y="2852420"/>
                    <a:pt x="1148080" y="2557780"/>
                    <a:pt x="1155700" y="2390140"/>
                  </a:cubicBezTo>
                  <a:cubicBezTo>
                    <a:pt x="1163320" y="2222500"/>
                    <a:pt x="1170940" y="2100580"/>
                    <a:pt x="1231900" y="2024380"/>
                  </a:cubicBezTo>
                  <a:cubicBezTo>
                    <a:pt x="1292860" y="1948180"/>
                    <a:pt x="1450340" y="1930400"/>
                    <a:pt x="1521460" y="1932940"/>
                  </a:cubicBezTo>
                  <a:cubicBezTo>
                    <a:pt x="1592580" y="1935480"/>
                    <a:pt x="1635760" y="2044700"/>
                    <a:pt x="1658620" y="2039620"/>
                  </a:cubicBezTo>
                  <a:cubicBezTo>
                    <a:pt x="1681480" y="2034540"/>
                    <a:pt x="1645920" y="2029460"/>
                    <a:pt x="1658620" y="1902460"/>
                  </a:cubicBezTo>
                  <a:cubicBezTo>
                    <a:pt x="1671320" y="1775460"/>
                    <a:pt x="1706880" y="1407160"/>
                    <a:pt x="1734820" y="1277620"/>
                  </a:cubicBezTo>
                  <a:cubicBezTo>
                    <a:pt x="1762760" y="1148080"/>
                    <a:pt x="1811020" y="1183640"/>
                    <a:pt x="1826260" y="1125220"/>
                  </a:cubicBezTo>
                  <a:cubicBezTo>
                    <a:pt x="1841500" y="1066800"/>
                    <a:pt x="1800860" y="1010920"/>
                    <a:pt x="1826260" y="927100"/>
                  </a:cubicBezTo>
                  <a:cubicBezTo>
                    <a:pt x="1851660" y="843280"/>
                    <a:pt x="1917700" y="734060"/>
                    <a:pt x="1978660" y="622300"/>
                  </a:cubicBezTo>
                  <a:cubicBezTo>
                    <a:pt x="2039620" y="510540"/>
                    <a:pt x="2039620" y="350520"/>
                    <a:pt x="2192020" y="256540"/>
                  </a:cubicBezTo>
                  <a:cubicBezTo>
                    <a:pt x="2344420" y="162560"/>
                    <a:pt x="2626360" y="91440"/>
                    <a:pt x="2893060" y="58420"/>
                  </a:cubicBezTo>
                  <a:cubicBezTo>
                    <a:pt x="3159760" y="25400"/>
                    <a:pt x="3792220" y="58420"/>
                    <a:pt x="3792220" y="58420"/>
                  </a:cubicBezTo>
                  <a:cubicBezTo>
                    <a:pt x="4094480" y="58420"/>
                    <a:pt x="4493260" y="0"/>
                    <a:pt x="4706620" y="58420"/>
                  </a:cubicBezTo>
                  <a:cubicBezTo>
                    <a:pt x="4919980" y="116840"/>
                    <a:pt x="4970780" y="299720"/>
                    <a:pt x="5072380" y="408940"/>
                  </a:cubicBezTo>
                  <a:cubicBezTo>
                    <a:pt x="5173980" y="518160"/>
                    <a:pt x="5260340" y="627380"/>
                    <a:pt x="5316220" y="713740"/>
                  </a:cubicBezTo>
                  <a:cubicBezTo>
                    <a:pt x="5372100" y="800100"/>
                    <a:pt x="5367020" y="835660"/>
                    <a:pt x="5407660" y="927100"/>
                  </a:cubicBezTo>
                  <a:cubicBezTo>
                    <a:pt x="5448300" y="1018540"/>
                    <a:pt x="5524500" y="1135380"/>
                    <a:pt x="5560060" y="1262380"/>
                  </a:cubicBezTo>
                  <a:cubicBezTo>
                    <a:pt x="5595620" y="1389380"/>
                    <a:pt x="5618480" y="1536700"/>
                    <a:pt x="5621020" y="1689100"/>
                  </a:cubicBezTo>
                  <a:cubicBezTo>
                    <a:pt x="5623560" y="1841500"/>
                    <a:pt x="5626100" y="2047240"/>
                    <a:pt x="5575300" y="2176780"/>
                  </a:cubicBezTo>
                  <a:cubicBezTo>
                    <a:pt x="5524500" y="2306320"/>
                    <a:pt x="5384800" y="2362200"/>
                    <a:pt x="5316220" y="2466340"/>
                  </a:cubicBezTo>
                  <a:cubicBezTo>
                    <a:pt x="5247640" y="2570480"/>
                    <a:pt x="5207000" y="2697480"/>
                    <a:pt x="5163820" y="2801620"/>
                  </a:cubicBezTo>
                  <a:cubicBezTo>
                    <a:pt x="5120640" y="2905760"/>
                    <a:pt x="5097780" y="2964180"/>
                    <a:pt x="5057140" y="3091180"/>
                  </a:cubicBezTo>
                  <a:cubicBezTo>
                    <a:pt x="5016500" y="3218180"/>
                    <a:pt x="4955540" y="3449320"/>
                    <a:pt x="4919980" y="3563620"/>
                  </a:cubicBezTo>
                  <a:cubicBezTo>
                    <a:pt x="4884420" y="3677920"/>
                    <a:pt x="4843780" y="3776980"/>
                    <a:pt x="4843780" y="3776980"/>
                  </a:cubicBezTo>
                  <a:lnTo>
                    <a:pt x="4843780" y="3776980"/>
                  </a:lnTo>
                  <a:cubicBezTo>
                    <a:pt x="4884420" y="3784600"/>
                    <a:pt x="4947920" y="3779520"/>
                    <a:pt x="5087620" y="3822700"/>
                  </a:cubicBezTo>
                  <a:cubicBezTo>
                    <a:pt x="5227320" y="3865880"/>
                    <a:pt x="5542280" y="3975100"/>
                    <a:pt x="5681980" y="4036060"/>
                  </a:cubicBezTo>
                  <a:cubicBezTo>
                    <a:pt x="5821680" y="4097020"/>
                    <a:pt x="5885180" y="4124960"/>
                    <a:pt x="5925820" y="4188460"/>
                  </a:cubicBezTo>
                  <a:cubicBezTo>
                    <a:pt x="5966460" y="4251960"/>
                    <a:pt x="5923280" y="4279900"/>
                    <a:pt x="5925820" y="4417060"/>
                  </a:cubicBezTo>
                  <a:cubicBezTo>
                    <a:pt x="5928360" y="4554220"/>
                    <a:pt x="5948680" y="4818380"/>
                    <a:pt x="5941060" y="5011420"/>
                  </a:cubicBezTo>
                  <a:cubicBezTo>
                    <a:pt x="5933440" y="5204460"/>
                    <a:pt x="5951220" y="5394960"/>
                    <a:pt x="5880100" y="5575300"/>
                  </a:cubicBezTo>
                  <a:cubicBezTo>
                    <a:pt x="5808980" y="5755640"/>
                    <a:pt x="5788660" y="5915660"/>
                    <a:pt x="5514340" y="6093460"/>
                  </a:cubicBezTo>
                  <a:cubicBezTo>
                    <a:pt x="5240020" y="6271260"/>
                    <a:pt x="4660900" y="6537960"/>
                    <a:pt x="4234180" y="6642100"/>
                  </a:cubicBezTo>
                  <a:cubicBezTo>
                    <a:pt x="3807460" y="6746240"/>
                    <a:pt x="2954020" y="6718300"/>
                    <a:pt x="2954020" y="6718300"/>
                  </a:cubicBezTo>
                  <a:cubicBezTo>
                    <a:pt x="2481580" y="6725920"/>
                    <a:pt x="1755140" y="6794500"/>
                    <a:pt x="1399540" y="6687820"/>
                  </a:cubicBezTo>
                  <a:cubicBezTo>
                    <a:pt x="1043940" y="6581140"/>
                    <a:pt x="1005840" y="6334760"/>
                    <a:pt x="820420" y="6078220"/>
                  </a:cubicBezTo>
                  <a:cubicBezTo>
                    <a:pt x="635000" y="5821680"/>
                    <a:pt x="411480" y="5417820"/>
                    <a:pt x="287020" y="5148580"/>
                  </a:cubicBezTo>
                  <a:cubicBezTo>
                    <a:pt x="162560" y="4879340"/>
                    <a:pt x="109220" y="4643120"/>
                    <a:pt x="73660" y="4462780"/>
                  </a:cubicBezTo>
                  <a:cubicBezTo>
                    <a:pt x="38100" y="4282440"/>
                    <a:pt x="0" y="4152900"/>
                    <a:pt x="58420" y="4051300"/>
                  </a:cubicBezTo>
                  <a:close/>
                </a:path>
              </a:pathLst>
            </a:custGeom>
            <a:blipFill>
              <a:blip r:embed="rId21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75" name="Groupe 74"/>
          <p:cNvGrpSpPr/>
          <p:nvPr/>
        </p:nvGrpSpPr>
        <p:grpSpPr>
          <a:xfrm>
            <a:off x="0" y="0"/>
            <a:ext cx="9103360" cy="6858000"/>
            <a:chOff x="0" y="0"/>
            <a:chExt cx="9103360" cy="6858000"/>
          </a:xfrm>
        </p:grpSpPr>
        <p:grpSp>
          <p:nvGrpSpPr>
            <p:cNvPr id="23" name="Groupe 22"/>
            <p:cNvGrpSpPr/>
            <p:nvPr/>
          </p:nvGrpSpPr>
          <p:grpSpPr>
            <a:xfrm>
              <a:off x="0" y="0"/>
              <a:ext cx="9103360" cy="6858000"/>
              <a:chOff x="0" y="0"/>
              <a:chExt cx="9103360" cy="6858000"/>
            </a:xfrm>
          </p:grpSpPr>
          <p:sp>
            <p:nvSpPr>
              <p:cNvPr id="13" name="Forme libre 12"/>
              <p:cNvSpPr/>
              <p:nvPr/>
            </p:nvSpPr>
            <p:spPr>
              <a:xfrm>
                <a:off x="0" y="0"/>
                <a:ext cx="9103360" cy="6858000"/>
              </a:xfrm>
              <a:custGeom>
                <a:avLst/>
                <a:gdLst>
                  <a:gd name="connsiteX0" fmla="*/ 139700 w 9103360"/>
                  <a:gd name="connsiteY0" fmla="*/ 5082540 h 5834380"/>
                  <a:gd name="connsiteX1" fmla="*/ 185420 w 9103360"/>
                  <a:gd name="connsiteY1" fmla="*/ 4503420 h 5834380"/>
                  <a:gd name="connsiteX2" fmla="*/ 93980 w 9103360"/>
                  <a:gd name="connsiteY2" fmla="*/ 4396740 h 5834380"/>
                  <a:gd name="connsiteX3" fmla="*/ 124460 w 9103360"/>
                  <a:gd name="connsiteY3" fmla="*/ 4198620 h 5834380"/>
                  <a:gd name="connsiteX4" fmla="*/ 78740 w 9103360"/>
                  <a:gd name="connsiteY4" fmla="*/ 3832860 h 5834380"/>
                  <a:gd name="connsiteX5" fmla="*/ 78740 w 9103360"/>
                  <a:gd name="connsiteY5" fmla="*/ 2644140 h 5834380"/>
                  <a:gd name="connsiteX6" fmla="*/ 78740 w 9103360"/>
                  <a:gd name="connsiteY6" fmla="*/ 1424940 h 5834380"/>
                  <a:gd name="connsiteX7" fmla="*/ 33020 w 9103360"/>
                  <a:gd name="connsiteY7" fmla="*/ 1181100 h 5834380"/>
                  <a:gd name="connsiteX8" fmla="*/ 48260 w 9103360"/>
                  <a:gd name="connsiteY8" fmla="*/ 891540 h 5834380"/>
                  <a:gd name="connsiteX9" fmla="*/ 322580 w 9103360"/>
                  <a:gd name="connsiteY9" fmla="*/ 708660 h 5834380"/>
                  <a:gd name="connsiteX10" fmla="*/ 734060 w 9103360"/>
                  <a:gd name="connsiteY10" fmla="*/ 419100 h 5834380"/>
                  <a:gd name="connsiteX11" fmla="*/ 993140 w 9103360"/>
                  <a:gd name="connsiteY11" fmla="*/ 175260 h 5834380"/>
                  <a:gd name="connsiteX12" fmla="*/ 1221740 w 9103360"/>
                  <a:gd name="connsiteY12" fmla="*/ 114300 h 5834380"/>
                  <a:gd name="connsiteX13" fmla="*/ 1358900 w 9103360"/>
                  <a:gd name="connsiteY13" fmla="*/ 312420 h 5834380"/>
                  <a:gd name="connsiteX14" fmla="*/ 1755140 w 9103360"/>
                  <a:gd name="connsiteY14" fmla="*/ 297180 h 5834380"/>
                  <a:gd name="connsiteX15" fmla="*/ 1998980 w 9103360"/>
                  <a:gd name="connsiteY15" fmla="*/ 205740 h 5834380"/>
                  <a:gd name="connsiteX16" fmla="*/ 2288540 w 9103360"/>
                  <a:gd name="connsiteY16" fmla="*/ 236220 h 5834380"/>
                  <a:gd name="connsiteX17" fmla="*/ 2456180 w 9103360"/>
                  <a:gd name="connsiteY17" fmla="*/ 190500 h 5834380"/>
                  <a:gd name="connsiteX18" fmla="*/ 2639060 w 9103360"/>
                  <a:gd name="connsiteY18" fmla="*/ 220980 h 5834380"/>
                  <a:gd name="connsiteX19" fmla="*/ 2867660 w 9103360"/>
                  <a:gd name="connsiteY19" fmla="*/ 99060 h 5834380"/>
                  <a:gd name="connsiteX20" fmla="*/ 3248660 w 9103360"/>
                  <a:gd name="connsiteY20" fmla="*/ 175260 h 5834380"/>
                  <a:gd name="connsiteX21" fmla="*/ 3568700 w 9103360"/>
                  <a:gd name="connsiteY21" fmla="*/ 129540 h 5834380"/>
                  <a:gd name="connsiteX22" fmla="*/ 3934460 w 9103360"/>
                  <a:gd name="connsiteY22" fmla="*/ 99060 h 5834380"/>
                  <a:gd name="connsiteX23" fmla="*/ 4224020 w 9103360"/>
                  <a:gd name="connsiteY23" fmla="*/ 251460 h 5834380"/>
                  <a:gd name="connsiteX24" fmla="*/ 4574540 w 9103360"/>
                  <a:gd name="connsiteY24" fmla="*/ 175260 h 5834380"/>
                  <a:gd name="connsiteX25" fmla="*/ 4803140 w 9103360"/>
                  <a:gd name="connsiteY25" fmla="*/ 129540 h 5834380"/>
                  <a:gd name="connsiteX26" fmla="*/ 5168900 w 9103360"/>
                  <a:gd name="connsiteY26" fmla="*/ 144780 h 5834380"/>
                  <a:gd name="connsiteX27" fmla="*/ 5702300 w 9103360"/>
                  <a:gd name="connsiteY27" fmla="*/ 190500 h 5834380"/>
                  <a:gd name="connsiteX28" fmla="*/ 6159500 w 9103360"/>
                  <a:gd name="connsiteY28" fmla="*/ 236220 h 5834380"/>
                  <a:gd name="connsiteX29" fmla="*/ 6875780 w 9103360"/>
                  <a:gd name="connsiteY29" fmla="*/ 236220 h 5834380"/>
                  <a:gd name="connsiteX30" fmla="*/ 7012940 w 9103360"/>
                  <a:gd name="connsiteY30" fmla="*/ 205740 h 5834380"/>
                  <a:gd name="connsiteX31" fmla="*/ 7348220 w 9103360"/>
                  <a:gd name="connsiteY31" fmla="*/ 205740 h 5834380"/>
                  <a:gd name="connsiteX32" fmla="*/ 7988300 w 9103360"/>
                  <a:gd name="connsiteY32" fmla="*/ 38100 h 5834380"/>
                  <a:gd name="connsiteX33" fmla="*/ 8216900 w 9103360"/>
                  <a:gd name="connsiteY33" fmla="*/ 53340 h 5834380"/>
                  <a:gd name="connsiteX34" fmla="*/ 8308340 w 9103360"/>
                  <a:gd name="connsiteY34" fmla="*/ 358140 h 5834380"/>
                  <a:gd name="connsiteX35" fmla="*/ 8445500 w 9103360"/>
                  <a:gd name="connsiteY35" fmla="*/ 373380 h 5834380"/>
                  <a:gd name="connsiteX36" fmla="*/ 8415020 w 9103360"/>
                  <a:gd name="connsiteY36" fmla="*/ 434340 h 5834380"/>
                  <a:gd name="connsiteX37" fmla="*/ 8536940 w 9103360"/>
                  <a:gd name="connsiteY37" fmla="*/ 480060 h 5834380"/>
                  <a:gd name="connsiteX38" fmla="*/ 8719820 w 9103360"/>
                  <a:gd name="connsiteY38" fmla="*/ 662940 h 5834380"/>
                  <a:gd name="connsiteX39" fmla="*/ 8978900 w 9103360"/>
                  <a:gd name="connsiteY39" fmla="*/ 784860 h 5834380"/>
                  <a:gd name="connsiteX40" fmla="*/ 8902700 w 9103360"/>
                  <a:gd name="connsiteY40" fmla="*/ 1028700 h 5834380"/>
                  <a:gd name="connsiteX41" fmla="*/ 8872220 w 9103360"/>
                  <a:gd name="connsiteY41" fmla="*/ 1272540 h 5834380"/>
                  <a:gd name="connsiteX42" fmla="*/ 9009380 w 9103360"/>
                  <a:gd name="connsiteY42" fmla="*/ 1379220 h 5834380"/>
                  <a:gd name="connsiteX43" fmla="*/ 8994140 w 9103360"/>
                  <a:gd name="connsiteY43" fmla="*/ 1699260 h 5834380"/>
                  <a:gd name="connsiteX44" fmla="*/ 8917940 w 9103360"/>
                  <a:gd name="connsiteY44" fmla="*/ 2232660 h 5834380"/>
                  <a:gd name="connsiteX45" fmla="*/ 8948420 w 9103360"/>
                  <a:gd name="connsiteY45" fmla="*/ 2506980 h 5834380"/>
                  <a:gd name="connsiteX46" fmla="*/ 8994140 w 9103360"/>
                  <a:gd name="connsiteY46" fmla="*/ 2659380 h 5834380"/>
                  <a:gd name="connsiteX47" fmla="*/ 9100820 w 9103360"/>
                  <a:gd name="connsiteY47" fmla="*/ 2781300 h 5834380"/>
                  <a:gd name="connsiteX48" fmla="*/ 9009380 w 9103360"/>
                  <a:gd name="connsiteY48" fmla="*/ 3116580 h 5834380"/>
                  <a:gd name="connsiteX49" fmla="*/ 9009380 w 9103360"/>
                  <a:gd name="connsiteY49" fmla="*/ 3589020 h 5834380"/>
                  <a:gd name="connsiteX50" fmla="*/ 8856980 w 9103360"/>
                  <a:gd name="connsiteY50" fmla="*/ 3619500 h 5834380"/>
                  <a:gd name="connsiteX51" fmla="*/ 8994140 w 9103360"/>
                  <a:gd name="connsiteY51" fmla="*/ 3771900 h 5834380"/>
                  <a:gd name="connsiteX52" fmla="*/ 8902700 w 9103360"/>
                  <a:gd name="connsiteY52" fmla="*/ 4000500 h 5834380"/>
                  <a:gd name="connsiteX53" fmla="*/ 8978900 w 9103360"/>
                  <a:gd name="connsiteY53" fmla="*/ 4335780 h 5834380"/>
                  <a:gd name="connsiteX54" fmla="*/ 8963660 w 9103360"/>
                  <a:gd name="connsiteY54" fmla="*/ 4564380 h 5834380"/>
                  <a:gd name="connsiteX55" fmla="*/ 8826500 w 9103360"/>
                  <a:gd name="connsiteY55" fmla="*/ 4762500 h 5834380"/>
                  <a:gd name="connsiteX56" fmla="*/ 8856980 w 9103360"/>
                  <a:gd name="connsiteY56" fmla="*/ 4975860 h 5834380"/>
                  <a:gd name="connsiteX57" fmla="*/ 9009380 w 9103360"/>
                  <a:gd name="connsiteY57" fmla="*/ 4991100 h 5834380"/>
                  <a:gd name="connsiteX58" fmla="*/ 9085580 w 9103360"/>
                  <a:gd name="connsiteY58" fmla="*/ 5082540 h 5834380"/>
                  <a:gd name="connsiteX59" fmla="*/ 8933180 w 9103360"/>
                  <a:gd name="connsiteY59" fmla="*/ 5356860 h 5834380"/>
                  <a:gd name="connsiteX60" fmla="*/ 8491220 w 9103360"/>
                  <a:gd name="connsiteY60" fmla="*/ 5341620 h 5834380"/>
                  <a:gd name="connsiteX61" fmla="*/ 7820660 w 9103360"/>
                  <a:gd name="connsiteY61" fmla="*/ 5463540 h 5834380"/>
                  <a:gd name="connsiteX62" fmla="*/ 7272020 w 9103360"/>
                  <a:gd name="connsiteY62" fmla="*/ 5692140 h 5834380"/>
                  <a:gd name="connsiteX63" fmla="*/ 6769100 w 9103360"/>
                  <a:gd name="connsiteY63" fmla="*/ 5753100 h 5834380"/>
                  <a:gd name="connsiteX64" fmla="*/ 6631940 w 9103360"/>
                  <a:gd name="connsiteY64" fmla="*/ 5753100 h 5834380"/>
                  <a:gd name="connsiteX65" fmla="*/ 6250940 w 9103360"/>
                  <a:gd name="connsiteY65" fmla="*/ 5478780 h 5834380"/>
                  <a:gd name="connsiteX66" fmla="*/ 6007100 w 9103360"/>
                  <a:gd name="connsiteY66" fmla="*/ 5463540 h 5834380"/>
                  <a:gd name="connsiteX67" fmla="*/ 5687060 w 9103360"/>
                  <a:gd name="connsiteY67" fmla="*/ 5615940 h 5834380"/>
                  <a:gd name="connsiteX68" fmla="*/ 5229860 w 9103360"/>
                  <a:gd name="connsiteY68" fmla="*/ 5661660 h 5834380"/>
                  <a:gd name="connsiteX69" fmla="*/ 4955540 w 9103360"/>
                  <a:gd name="connsiteY69" fmla="*/ 5768340 h 5834380"/>
                  <a:gd name="connsiteX70" fmla="*/ 4513580 w 9103360"/>
                  <a:gd name="connsiteY70" fmla="*/ 5737860 h 5834380"/>
                  <a:gd name="connsiteX71" fmla="*/ 3858260 w 9103360"/>
                  <a:gd name="connsiteY71" fmla="*/ 5783580 h 5834380"/>
                  <a:gd name="connsiteX72" fmla="*/ 3736340 w 9103360"/>
                  <a:gd name="connsiteY72" fmla="*/ 5814060 h 5834380"/>
                  <a:gd name="connsiteX73" fmla="*/ 3416300 w 9103360"/>
                  <a:gd name="connsiteY73" fmla="*/ 5661660 h 5834380"/>
                  <a:gd name="connsiteX74" fmla="*/ 3111500 w 9103360"/>
                  <a:gd name="connsiteY74" fmla="*/ 5600700 h 5834380"/>
                  <a:gd name="connsiteX75" fmla="*/ 2806700 w 9103360"/>
                  <a:gd name="connsiteY75" fmla="*/ 5707380 h 5834380"/>
                  <a:gd name="connsiteX76" fmla="*/ 2608580 w 9103360"/>
                  <a:gd name="connsiteY76" fmla="*/ 5768340 h 5834380"/>
                  <a:gd name="connsiteX77" fmla="*/ 2334260 w 9103360"/>
                  <a:gd name="connsiteY77" fmla="*/ 5768340 h 5834380"/>
                  <a:gd name="connsiteX78" fmla="*/ 2197100 w 9103360"/>
                  <a:gd name="connsiteY78" fmla="*/ 5829300 h 5834380"/>
                  <a:gd name="connsiteX79" fmla="*/ 2044700 w 9103360"/>
                  <a:gd name="connsiteY79" fmla="*/ 5798820 h 5834380"/>
                  <a:gd name="connsiteX80" fmla="*/ 1938020 w 9103360"/>
                  <a:gd name="connsiteY80" fmla="*/ 5798820 h 5834380"/>
                  <a:gd name="connsiteX81" fmla="*/ 1831340 w 9103360"/>
                  <a:gd name="connsiteY81" fmla="*/ 5753100 h 5834380"/>
                  <a:gd name="connsiteX82" fmla="*/ 1419860 w 9103360"/>
                  <a:gd name="connsiteY82" fmla="*/ 5539740 h 5834380"/>
                  <a:gd name="connsiteX83" fmla="*/ 916940 w 9103360"/>
                  <a:gd name="connsiteY83" fmla="*/ 5372100 h 5834380"/>
                  <a:gd name="connsiteX84" fmla="*/ 520700 w 9103360"/>
                  <a:gd name="connsiteY84" fmla="*/ 5219700 h 5834380"/>
                  <a:gd name="connsiteX85" fmla="*/ 383540 w 9103360"/>
                  <a:gd name="connsiteY85" fmla="*/ 5280660 h 5834380"/>
                  <a:gd name="connsiteX86" fmla="*/ 246380 w 9103360"/>
                  <a:gd name="connsiteY86" fmla="*/ 5204460 h 5834380"/>
                  <a:gd name="connsiteX87" fmla="*/ 139700 w 9103360"/>
                  <a:gd name="connsiteY87" fmla="*/ 5082540 h 58343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</a:cxnLst>
                <a:rect l="l" t="t" r="r" b="b"/>
                <a:pathLst>
                  <a:path w="9103360" h="5834380">
                    <a:moveTo>
                      <a:pt x="139700" y="5082540"/>
                    </a:moveTo>
                    <a:cubicBezTo>
                      <a:pt x="129540" y="4965700"/>
                      <a:pt x="193040" y="4617720"/>
                      <a:pt x="185420" y="4503420"/>
                    </a:cubicBezTo>
                    <a:cubicBezTo>
                      <a:pt x="177800" y="4389120"/>
                      <a:pt x="104140" y="4447540"/>
                      <a:pt x="93980" y="4396740"/>
                    </a:cubicBezTo>
                    <a:cubicBezTo>
                      <a:pt x="83820" y="4345940"/>
                      <a:pt x="127000" y="4292600"/>
                      <a:pt x="124460" y="4198620"/>
                    </a:cubicBezTo>
                    <a:cubicBezTo>
                      <a:pt x="121920" y="4104640"/>
                      <a:pt x="86360" y="4091940"/>
                      <a:pt x="78740" y="3832860"/>
                    </a:cubicBezTo>
                    <a:cubicBezTo>
                      <a:pt x="71120" y="3573780"/>
                      <a:pt x="78740" y="2644140"/>
                      <a:pt x="78740" y="2644140"/>
                    </a:cubicBezTo>
                    <a:cubicBezTo>
                      <a:pt x="78740" y="2242820"/>
                      <a:pt x="86360" y="1668780"/>
                      <a:pt x="78740" y="1424940"/>
                    </a:cubicBezTo>
                    <a:cubicBezTo>
                      <a:pt x="71120" y="1181100"/>
                      <a:pt x="38100" y="1270000"/>
                      <a:pt x="33020" y="1181100"/>
                    </a:cubicBezTo>
                    <a:cubicBezTo>
                      <a:pt x="27940" y="1092200"/>
                      <a:pt x="0" y="970280"/>
                      <a:pt x="48260" y="891540"/>
                    </a:cubicBezTo>
                    <a:cubicBezTo>
                      <a:pt x="96520" y="812800"/>
                      <a:pt x="208280" y="787400"/>
                      <a:pt x="322580" y="708660"/>
                    </a:cubicBezTo>
                    <a:cubicBezTo>
                      <a:pt x="436880" y="629920"/>
                      <a:pt x="622300" y="508000"/>
                      <a:pt x="734060" y="419100"/>
                    </a:cubicBezTo>
                    <a:cubicBezTo>
                      <a:pt x="845820" y="330200"/>
                      <a:pt x="911860" y="226060"/>
                      <a:pt x="993140" y="175260"/>
                    </a:cubicBezTo>
                    <a:cubicBezTo>
                      <a:pt x="1074420" y="124460"/>
                      <a:pt x="1160780" y="91440"/>
                      <a:pt x="1221740" y="114300"/>
                    </a:cubicBezTo>
                    <a:cubicBezTo>
                      <a:pt x="1282700" y="137160"/>
                      <a:pt x="1270000" y="281940"/>
                      <a:pt x="1358900" y="312420"/>
                    </a:cubicBezTo>
                    <a:cubicBezTo>
                      <a:pt x="1447800" y="342900"/>
                      <a:pt x="1648460" y="314960"/>
                      <a:pt x="1755140" y="297180"/>
                    </a:cubicBezTo>
                    <a:cubicBezTo>
                      <a:pt x="1861820" y="279400"/>
                      <a:pt x="1910080" y="215900"/>
                      <a:pt x="1998980" y="205740"/>
                    </a:cubicBezTo>
                    <a:cubicBezTo>
                      <a:pt x="2087880" y="195580"/>
                      <a:pt x="2212340" y="238760"/>
                      <a:pt x="2288540" y="236220"/>
                    </a:cubicBezTo>
                    <a:cubicBezTo>
                      <a:pt x="2364740" y="233680"/>
                      <a:pt x="2397760" y="193040"/>
                      <a:pt x="2456180" y="190500"/>
                    </a:cubicBezTo>
                    <a:cubicBezTo>
                      <a:pt x="2514600" y="187960"/>
                      <a:pt x="2570480" y="236220"/>
                      <a:pt x="2639060" y="220980"/>
                    </a:cubicBezTo>
                    <a:cubicBezTo>
                      <a:pt x="2707640" y="205740"/>
                      <a:pt x="2766060" y="106680"/>
                      <a:pt x="2867660" y="99060"/>
                    </a:cubicBezTo>
                    <a:cubicBezTo>
                      <a:pt x="2969260" y="91440"/>
                      <a:pt x="3131820" y="170180"/>
                      <a:pt x="3248660" y="175260"/>
                    </a:cubicBezTo>
                    <a:cubicBezTo>
                      <a:pt x="3365500" y="180340"/>
                      <a:pt x="3454400" y="142240"/>
                      <a:pt x="3568700" y="129540"/>
                    </a:cubicBezTo>
                    <a:cubicBezTo>
                      <a:pt x="3683000" y="116840"/>
                      <a:pt x="3825240" y="78740"/>
                      <a:pt x="3934460" y="99060"/>
                    </a:cubicBezTo>
                    <a:cubicBezTo>
                      <a:pt x="4043680" y="119380"/>
                      <a:pt x="4117340" y="238760"/>
                      <a:pt x="4224020" y="251460"/>
                    </a:cubicBezTo>
                    <a:cubicBezTo>
                      <a:pt x="4330700" y="264160"/>
                      <a:pt x="4478020" y="195580"/>
                      <a:pt x="4574540" y="175260"/>
                    </a:cubicBezTo>
                    <a:cubicBezTo>
                      <a:pt x="4671060" y="154940"/>
                      <a:pt x="4704080" y="134620"/>
                      <a:pt x="4803140" y="129540"/>
                    </a:cubicBezTo>
                    <a:cubicBezTo>
                      <a:pt x="4902200" y="124460"/>
                      <a:pt x="5019040" y="134620"/>
                      <a:pt x="5168900" y="144780"/>
                    </a:cubicBezTo>
                    <a:cubicBezTo>
                      <a:pt x="5318760" y="154940"/>
                      <a:pt x="5702300" y="190500"/>
                      <a:pt x="5702300" y="190500"/>
                    </a:cubicBezTo>
                    <a:cubicBezTo>
                      <a:pt x="5867400" y="205740"/>
                      <a:pt x="5963920" y="228600"/>
                      <a:pt x="6159500" y="236220"/>
                    </a:cubicBezTo>
                    <a:cubicBezTo>
                      <a:pt x="6355080" y="243840"/>
                      <a:pt x="6733540" y="241300"/>
                      <a:pt x="6875780" y="236220"/>
                    </a:cubicBezTo>
                    <a:cubicBezTo>
                      <a:pt x="7018020" y="231140"/>
                      <a:pt x="6934200" y="210820"/>
                      <a:pt x="7012940" y="205740"/>
                    </a:cubicBezTo>
                    <a:cubicBezTo>
                      <a:pt x="7091680" y="200660"/>
                      <a:pt x="7185660" y="233680"/>
                      <a:pt x="7348220" y="205740"/>
                    </a:cubicBezTo>
                    <a:cubicBezTo>
                      <a:pt x="7510780" y="177800"/>
                      <a:pt x="7843520" y="63500"/>
                      <a:pt x="7988300" y="38100"/>
                    </a:cubicBezTo>
                    <a:cubicBezTo>
                      <a:pt x="8133080" y="12700"/>
                      <a:pt x="8163560" y="0"/>
                      <a:pt x="8216900" y="53340"/>
                    </a:cubicBezTo>
                    <a:cubicBezTo>
                      <a:pt x="8270240" y="106680"/>
                      <a:pt x="8270240" y="304800"/>
                      <a:pt x="8308340" y="358140"/>
                    </a:cubicBezTo>
                    <a:cubicBezTo>
                      <a:pt x="8346440" y="411480"/>
                      <a:pt x="8427720" y="360680"/>
                      <a:pt x="8445500" y="373380"/>
                    </a:cubicBezTo>
                    <a:cubicBezTo>
                      <a:pt x="8463280" y="386080"/>
                      <a:pt x="8399780" y="416560"/>
                      <a:pt x="8415020" y="434340"/>
                    </a:cubicBezTo>
                    <a:cubicBezTo>
                      <a:pt x="8430260" y="452120"/>
                      <a:pt x="8486140" y="441960"/>
                      <a:pt x="8536940" y="480060"/>
                    </a:cubicBezTo>
                    <a:cubicBezTo>
                      <a:pt x="8587740" y="518160"/>
                      <a:pt x="8646160" y="612140"/>
                      <a:pt x="8719820" y="662940"/>
                    </a:cubicBezTo>
                    <a:cubicBezTo>
                      <a:pt x="8793480" y="713740"/>
                      <a:pt x="8948420" y="723900"/>
                      <a:pt x="8978900" y="784860"/>
                    </a:cubicBezTo>
                    <a:cubicBezTo>
                      <a:pt x="9009380" y="845820"/>
                      <a:pt x="8920480" y="947420"/>
                      <a:pt x="8902700" y="1028700"/>
                    </a:cubicBezTo>
                    <a:cubicBezTo>
                      <a:pt x="8884920" y="1109980"/>
                      <a:pt x="8854440" y="1214120"/>
                      <a:pt x="8872220" y="1272540"/>
                    </a:cubicBezTo>
                    <a:cubicBezTo>
                      <a:pt x="8890000" y="1330960"/>
                      <a:pt x="8989060" y="1308100"/>
                      <a:pt x="9009380" y="1379220"/>
                    </a:cubicBezTo>
                    <a:cubicBezTo>
                      <a:pt x="9029700" y="1450340"/>
                      <a:pt x="9009380" y="1557020"/>
                      <a:pt x="8994140" y="1699260"/>
                    </a:cubicBezTo>
                    <a:cubicBezTo>
                      <a:pt x="8978900" y="1841500"/>
                      <a:pt x="8925560" y="2098040"/>
                      <a:pt x="8917940" y="2232660"/>
                    </a:cubicBezTo>
                    <a:cubicBezTo>
                      <a:pt x="8910320" y="2367280"/>
                      <a:pt x="8935720" y="2435860"/>
                      <a:pt x="8948420" y="2506980"/>
                    </a:cubicBezTo>
                    <a:cubicBezTo>
                      <a:pt x="8961120" y="2578100"/>
                      <a:pt x="8968740" y="2613660"/>
                      <a:pt x="8994140" y="2659380"/>
                    </a:cubicBezTo>
                    <a:cubicBezTo>
                      <a:pt x="9019540" y="2705100"/>
                      <a:pt x="9098280" y="2705100"/>
                      <a:pt x="9100820" y="2781300"/>
                    </a:cubicBezTo>
                    <a:cubicBezTo>
                      <a:pt x="9103360" y="2857500"/>
                      <a:pt x="9024620" y="2981960"/>
                      <a:pt x="9009380" y="3116580"/>
                    </a:cubicBezTo>
                    <a:cubicBezTo>
                      <a:pt x="8994140" y="3251200"/>
                      <a:pt x="9034780" y="3505200"/>
                      <a:pt x="9009380" y="3589020"/>
                    </a:cubicBezTo>
                    <a:cubicBezTo>
                      <a:pt x="8983980" y="3672840"/>
                      <a:pt x="8859520" y="3589020"/>
                      <a:pt x="8856980" y="3619500"/>
                    </a:cubicBezTo>
                    <a:cubicBezTo>
                      <a:pt x="8854440" y="3649980"/>
                      <a:pt x="8986520" y="3708400"/>
                      <a:pt x="8994140" y="3771900"/>
                    </a:cubicBezTo>
                    <a:cubicBezTo>
                      <a:pt x="9001760" y="3835400"/>
                      <a:pt x="8905240" y="3906520"/>
                      <a:pt x="8902700" y="4000500"/>
                    </a:cubicBezTo>
                    <a:cubicBezTo>
                      <a:pt x="8900160" y="4094480"/>
                      <a:pt x="8968740" y="4241800"/>
                      <a:pt x="8978900" y="4335780"/>
                    </a:cubicBezTo>
                    <a:cubicBezTo>
                      <a:pt x="8989060" y="4429760"/>
                      <a:pt x="8989060" y="4493260"/>
                      <a:pt x="8963660" y="4564380"/>
                    </a:cubicBezTo>
                    <a:cubicBezTo>
                      <a:pt x="8938260" y="4635500"/>
                      <a:pt x="8844280" y="4693920"/>
                      <a:pt x="8826500" y="4762500"/>
                    </a:cubicBezTo>
                    <a:cubicBezTo>
                      <a:pt x="8808720" y="4831080"/>
                      <a:pt x="8826500" y="4937760"/>
                      <a:pt x="8856980" y="4975860"/>
                    </a:cubicBezTo>
                    <a:cubicBezTo>
                      <a:pt x="8887460" y="5013960"/>
                      <a:pt x="8971280" y="4973320"/>
                      <a:pt x="9009380" y="4991100"/>
                    </a:cubicBezTo>
                    <a:cubicBezTo>
                      <a:pt x="9047480" y="5008880"/>
                      <a:pt x="9098280" y="5021580"/>
                      <a:pt x="9085580" y="5082540"/>
                    </a:cubicBezTo>
                    <a:cubicBezTo>
                      <a:pt x="9072880" y="5143500"/>
                      <a:pt x="9032240" y="5313680"/>
                      <a:pt x="8933180" y="5356860"/>
                    </a:cubicBezTo>
                    <a:cubicBezTo>
                      <a:pt x="8834120" y="5400040"/>
                      <a:pt x="8676640" y="5323840"/>
                      <a:pt x="8491220" y="5341620"/>
                    </a:cubicBezTo>
                    <a:cubicBezTo>
                      <a:pt x="8305800" y="5359400"/>
                      <a:pt x="8023860" y="5405120"/>
                      <a:pt x="7820660" y="5463540"/>
                    </a:cubicBezTo>
                    <a:cubicBezTo>
                      <a:pt x="7617460" y="5521960"/>
                      <a:pt x="7447280" y="5643880"/>
                      <a:pt x="7272020" y="5692140"/>
                    </a:cubicBezTo>
                    <a:cubicBezTo>
                      <a:pt x="7096760" y="5740400"/>
                      <a:pt x="6875780" y="5742940"/>
                      <a:pt x="6769100" y="5753100"/>
                    </a:cubicBezTo>
                    <a:cubicBezTo>
                      <a:pt x="6662420" y="5763260"/>
                      <a:pt x="6718300" y="5798820"/>
                      <a:pt x="6631940" y="5753100"/>
                    </a:cubicBezTo>
                    <a:cubicBezTo>
                      <a:pt x="6545580" y="5707380"/>
                      <a:pt x="6355080" y="5527040"/>
                      <a:pt x="6250940" y="5478780"/>
                    </a:cubicBezTo>
                    <a:cubicBezTo>
                      <a:pt x="6146800" y="5430520"/>
                      <a:pt x="6101080" y="5440680"/>
                      <a:pt x="6007100" y="5463540"/>
                    </a:cubicBezTo>
                    <a:cubicBezTo>
                      <a:pt x="5913120" y="5486400"/>
                      <a:pt x="5816600" y="5582920"/>
                      <a:pt x="5687060" y="5615940"/>
                    </a:cubicBezTo>
                    <a:cubicBezTo>
                      <a:pt x="5557520" y="5648960"/>
                      <a:pt x="5351780" y="5636260"/>
                      <a:pt x="5229860" y="5661660"/>
                    </a:cubicBezTo>
                    <a:cubicBezTo>
                      <a:pt x="5107940" y="5687060"/>
                      <a:pt x="5074920" y="5755640"/>
                      <a:pt x="4955540" y="5768340"/>
                    </a:cubicBezTo>
                    <a:cubicBezTo>
                      <a:pt x="4836160" y="5781040"/>
                      <a:pt x="4696460" y="5735320"/>
                      <a:pt x="4513580" y="5737860"/>
                    </a:cubicBezTo>
                    <a:cubicBezTo>
                      <a:pt x="4330700" y="5740400"/>
                      <a:pt x="3987800" y="5770880"/>
                      <a:pt x="3858260" y="5783580"/>
                    </a:cubicBezTo>
                    <a:cubicBezTo>
                      <a:pt x="3728720" y="5796280"/>
                      <a:pt x="3810000" y="5834380"/>
                      <a:pt x="3736340" y="5814060"/>
                    </a:cubicBezTo>
                    <a:cubicBezTo>
                      <a:pt x="3662680" y="5793740"/>
                      <a:pt x="3520440" y="5697220"/>
                      <a:pt x="3416300" y="5661660"/>
                    </a:cubicBezTo>
                    <a:cubicBezTo>
                      <a:pt x="3312160" y="5626100"/>
                      <a:pt x="3213100" y="5593080"/>
                      <a:pt x="3111500" y="5600700"/>
                    </a:cubicBezTo>
                    <a:cubicBezTo>
                      <a:pt x="3009900" y="5608320"/>
                      <a:pt x="2890520" y="5679440"/>
                      <a:pt x="2806700" y="5707380"/>
                    </a:cubicBezTo>
                    <a:cubicBezTo>
                      <a:pt x="2722880" y="5735320"/>
                      <a:pt x="2687320" y="5758180"/>
                      <a:pt x="2608580" y="5768340"/>
                    </a:cubicBezTo>
                    <a:cubicBezTo>
                      <a:pt x="2529840" y="5778500"/>
                      <a:pt x="2402840" y="5758180"/>
                      <a:pt x="2334260" y="5768340"/>
                    </a:cubicBezTo>
                    <a:cubicBezTo>
                      <a:pt x="2265680" y="5778500"/>
                      <a:pt x="2245360" y="5824220"/>
                      <a:pt x="2197100" y="5829300"/>
                    </a:cubicBezTo>
                    <a:cubicBezTo>
                      <a:pt x="2148840" y="5834380"/>
                      <a:pt x="2087880" y="5803900"/>
                      <a:pt x="2044700" y="5798820"/>
                    </a:cubicBezTo>
                    <a:cubicBezTo>
                      <a:pt x="2001520" y="5793740"/>
                      <a:pt x="1973580" y="5806440"/>
                      <a:pt x="1938020" y="5798820"/>
                    </a:cubicBezTo>
                    <a:cubicBezTo>
                      <a:pt x="1902460" y="5791200"/>
                      <a:pt x="1917700" y="5796280"/>
                      <a:pt x="1831340" y="5753100"/>
                    </a:cubicBezTo>
                    <a:cubicBezTo>
                      <a:pt x="1744980" y="5709920"/>
                      <a:pt x="1572260" y="5603240"/>
                      <a:pt x="1419860" y="5539740"/>
                    </a:cubicBezTo>
                    <a:cubicBezTo>
                      <a:pt x="1267460" y="5476240"/>
                      <a:pt x="1066800" y="5425440"/>
                      <a:pt x="916940" y="5372100"/>
                    </a:cubicBezTo>
                    <a:cubicBezTo>
                      <a:pt x="767080" y="5318760"/>
                      <a:pt x="609600" y="5234940"/>
                      <a:pt x="520700" y="5219700"/>
                    </a:cubicBezTo>
                    <a:cubicBezTo>
                      <a:pt x="431800" y="5204460"/>
                      <a:pt x="429260" y="5283200"/>
                      <a:pt x="383540" y="5280660"/>
                    </a:cubicBezTo>
                    <a:cubicBezTo>
                      <a:pt x="337820" y="5278120"/>
                      <a:pt x="287020" y="5232400"/>
                      <a:pt x="246380" y="5204460"/>
                    </a:cubicBezTo>
                    <a:cubicBezTo>
                      <a:pt x="205740" y="5176520"/>
                      <a:pt x="149860" y="5199380"/>
                      <a:pt x="139700" y="5082540"/>
                    </a:cubicBezTo>
                    <a:close/>
                  </a:path>
                </a:pathLst>
              </a:custGeom>
              <a:blipFill>
                <a:blip r:embed="rId5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20" name="Rectangle 19"/>
              <p:cNvSpPr/>
              <p:nvPr/>
            </p:nvSpPr>
            <p:spPr>
              <a:xfrm>
                <a:off x="4714876" y="2430844"/>
                <a:ext cx="3643338" cy="15696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fr-FR" sz="2400" dirty="0" smtClean="0"/>
                  <a:t>Je me souviens de Londres</a:t>
                </a:r>
                <a:br>
                  <a:rPr lang="fr-FR" sz="2400" dirty="0" smtClean="0"/>
                </a:br>
                <a:r>
                  <a:rPr lang="fr-FR" sz="2400" dirty="0" smtClean="0"/>
                  <a:t>Je me souviens de Rome</a:t>
                </a:r>
                <a:br>
                  <a:rPr lang="fr-FR" sz="2400" dirty="0" smtClean="0"/>
                </a:br>
                <a:r>
                  <a:rPr lang="fr-FR" sz="2400" dirty="0" smtClean="0"/>
                  <a:t>Du soleil qui fait l'ombre</a:t>
                </a:r>
                <a:br>
                  <a:rPr lang="fr-FR" sz="2400" dirty="0" smtClean="0"/>
                </a:br>
                <a:r>
                  <a:rPr lang="fr-FR" sz="2400" dirty="0" smtClean="0"/>
                  <a:t>Du chagrin qui fait l'homme</a:t>
                </a:r>
                <a:endParaRPr lang="fr-FR" sz="2400" dirty="0"/>
              </a:p>
            </p:txBody>
          </p:sp>
          <p:sp>
            <p:nvSpPr>
              <p:cNvPr id="22" name="Forme libre 21"/>
              <p:cNvSpPr/>
              <p:nvPr/>
            </p:nvSpPr>
            <p:spPr>
              <a:xfrm>
                <a:off x="2357422" y="857232"/>
                <a:ext cx="2143140" cy="2643206"/>
              </a:xfrm>
              <a:custGeom>
                <a:avLst/>
                <a:gdLst>
                  <a:gd name="connsiteX0" fmla="*/ 1463040 w 5323840"/>
                  <a:gd name="connsiteY0" fmla="*/ 5392420 h 6901180"/>
                  <a:gd name="connsiteX1" fmla="*/ 1417320 w 5323840"/>
                  <a:gd name="connsiteY1" fmla="*/ 5316220 h 6901180"/>
                  <a:gd name="connsiteX2" fmla="*/ 1264920 w 5323840"/>
                  <a:gd name="connsiteY2" fmla="*/ 5270500 h 6901180"/>
                  <a:gd name="connsiteX3" fmla="*/ 944880 w 5323840"/>
                  <a:gd name="connsiteY3" fmla="*/ 4721860 h 6901180"/>
                  <a:gd name="connsiteX4" fmla="*/ 731520 w 5323840"/>
                  <a:gd name="connsiteY4" fmla="*/ 3837940 h 6901180"/>
                  <a:gd name="connsiteX5" fmla="*/ 701040 w 5323840"/>
                  <a:gd name="connsiteY5" fmla="*/ 3274060 h 6901180"/>
                  <a:gd name="connsiteX6" fmla="*/ 609600 w 5323840"/>
                  <a:gd name="connsiteY6" fmla="*/ 3304540 h 6901180"/>
                  <a:gd name="connsiteX7" fmla="*/ 533400 w 5323840"/>
                  <a:gd name="connsiteY7" fmla="*/ 3365500 h 6901180"/>
                  <a:gd name="connsiteX8" fmla="*/ 533400 w 5323840"/>
                  <a:gd name="connsiteY8" fmla="*/ 3152140 h 6901180"/>
                  <a:gd name="connsiteX9" fmla="*/ 426720 w 5323840"/>
                  <a:gd name="connsiteY9" fmla="*/ 3152140 h 6901180"/>
                  <a:gd name="connsiteX10" fmla="*/ 518160 w 5323840"/>
                  <a:gd name="connsiteY10" fmla="*/ 2740660 h 6901180"/>
                  <a:gd name="connsiteX11" fmla="*/ 411480 w 5323840"/>
                  <a:gd name="connsiteY11" fmla="*/ 2649220 h 6901180"/>
                  <a:gd name="connsiteX12" fmla="*/ 243840 w 5323840"/>
                  <a:gd name="connsiteY12" fmla="*/ 2496820 h 6901180"/>
                  <a:gd name="connsiteX13" fmla="*/ 289560 w 5323840"/>
                  <a:gd name="connsiteY13" fmla="*/ 2268220 h 6901180"/>
                  <a:gd name="connsiteX14" fmla="*/ 228600 w 5323840"/>
                  <a:gd name="connsiteY14" fmla="*/ 2146300 h 6901180"/>
                  <a:gd name="connsiteX15" fmla="*/ 259080 w 5323840"/>
                  <a:gd name="connsiteY15" fmla="*/ 2070100 h 6901180"/>
                  <a:gd name="connsiteX16" fmla="*/ 228600 w 5323840"/>
                  <a:gd name="connsiteY16" fmla="*/ 1993900 h 6901180"/>
                  <a:gd name="connsiteX17" fmla="*/ 304800 w 5323840"/>
                  <a:gd name="connsiteY17" fmla="*/ 1871980 h 6901180"/>
                  <a:gd name="connsiteX18" fmla="*/ 259080 w 5323840"/>
                  <a:gd name="connsiteY18" fmla="*/ 1765300 h 6901180"/>
                  <a:gd name="connsiteX19" fmla="*/ 320040 w 5323840"/>
                  <a:gd name="connsiteY19" fmla="*/ 1582420 h 6901180"/>
                  <a:gd name="connsiteX20" fmla="*/ 304800 w 5323840"/>
                  <a:gd name="connsiteY20" fmla="*/ 1475740 h 6901180"/>
                  <a:gd name="connsiteX21" fmla="*/ 457200 w 5323840"/>
                  <a:gd name="connsiteY21" fmla="*/ 1186180 h 6901180"/>
                  <a:gd name="connsiteX22" fmla="*/ 624840 w 5323840"/>
                  <a:gd name="connsiteY22" fmla="*/ 1109980 h 6901180"/>
                  <a:gd name="connsiteX23" fmla="*/ 685800 w 5323840"/>
                  <a:gd name="connsiteY23" fmla="*/ 988060 h 6901180"/>
                  <a:gd name="connsiteX24" fmla="*/ 563880 w 5323840"/>
                  <a:gd name="connsiteY24" fmla="*/ 911860 h 6901180"/>
                  <a:gd name="connsiteX25" fmla="*/ 655320 w 5323840"/>
                  <a:gd name="connsiteY25" fmla="*/ 805180 h 6901180"/>
                  <a:gd name="connsiteX26" fmla="*/ 883920 w 5323840"/>
                  <a:gd name="connsiteY26" fmla="*/ 789940 h 6901180"/>
                  <a:gd name="connsiteX27" fmla="*/ 944880 w 5323840"/>
                  <a:gd name="connsiteY27" fmla="*/ 591820 h 6901180"/>
                  <a:gd name="connsiteX28" fmla="*/ 1097280 w 5323840"/>
                  <a:gd name="connsiteY28" fmla="*/ 424180 h 6901180"/>
                  <a:gd name="connsiteX29" fmla="*/ 1219200 w 5323840"/>
                  <a:gd name="connsiteY29" fmla="*/ 134620 h 6901180"/>
                  <a:gd name="connsiteX30" fmla="*/ 1341120 w 5323840"/>
                  <a:gd name="connsiteY30" fmla="*/ 58420 h 6901180"/>
                  <a:gd name="connsiteX31" fmla="*/ 1508760 w 5323840"/>
                  <a:gd name="connsiteY31" fmla="*/ 119380 h 6901180"/>
                  <a:gd name="connsiteX32" fmla="*/ 1752600 w 5323840"/>
                  <a:gd name="connsiteY32" fmla="*/ 58420 h 6901180"/>
                  <a:gd name="connsiteX33" fmla="*/ 1935480 w 5323840"/>
                  <a:gd name="connsiteY33" fmla="*/ 104140 h 6901180"/>
                  <a:gd name="connsiteX34" fmla="*/ 2179320 w 5323840"/>
                  <a:gd name="connsiteY34" fmla="*/ 12700 h 6901180"/>
                  <a:gd name="connsiteX35" fmla="*/ 2621280 w 5323840"/>
                  <a:gd name="connsiteY35" fmla="*/ 43180 h 6901180"/>
                  <a:gd name="connsiteX36" fmla="*/ 2926080 w 5323840"/>
                  <a:gd name="connsiteY36" fmla="*/ 12700 h 6901180"/>
                  <a:gd name="connsiteX37" fmla="*/ 3307080 w 5323840"/>
                  <a:gd name="connsiteY37" fmla="*/ 119380 h 6901180"/>
                  <a:gd name="connsiteX38" fmla="*/ 3611880 w 5323840"/>
                  <a:gd name="connsiteY38" fmla="*/ 226060 h 6901180"/>
                  <a:gd name="connsiteX39" fmla="*/ 3840480 w 5323840"/>
                  <a:gd name="connsiteY39" fmla="*/ 149860 h 6901180"/>
                  <a:gd name="connsiteX40" fmla="*/ 4038600 w 5323840"/>
                  <a:gd name="connsiteY40" fmla="*/ 363220 h 6901180"/>
                  <a:gd name="connsiteX41" fmla="*/ 4191000 w 5323840"/>
                  <a:gd name="connsiteY41" fmla="*/ 408940 h 6901180"/>
                  <a:gd name="connsiteX42" fmla="*/ 4328160 w 5323840"/>
                  <a:gd name="connsiteY42" fmla="*/ 637540 h 6901180"/>
                  <a:gd name="connsiteX43" fmla="*/ 4450080 w 5323840"/>
                  <a:gd name="connsiteY43" fmla="*/ 652780 h 6901180"/>
                  <a:gd name="connsiteX44" fmla="*/ 4480560 w 5323840"/>
                  <a:gd name="connsiteY44" fmla="*/ 820420 h 6901180"/>
                  <a:gd name="connsiteX45" fmla="*/ 4648200 w 5323840"/>
                  <a:gd name="connsiteY45" fmla="*/ 850900 h 6901180"/>
                  <a:gd name="connsiteX46" fmla="*/ 4617720 w 5323840"/>
                  <a:gd name="connsiteY46" fmla="*/ 1018540 h 6901180"/>
                  <a:gd name="connsiteX47" fmla="*/ 4770120 w 5323840"/>
                  <a:gd name="connsiteY47" fmla="*/ 1064260 h 6901180"/>
                  <a:gd name="connsiteX48" fmla="*/ 4815840 w 5323840"/>
                  <a:gd name="connsiteY48" fmla="*/ 1308100 h 6901180"/>
                  <a:gd name="connsiteX49" fmla="*/ 4876800 w 5323840"/>
                  <a:gd name="connsiteY49" fmla="*/ 1460500 h 6901180"/>
                  <a:gd name="connsiteX50" fmla="*/ 4892040 w 5323840"/>
                  <a:gd name="connsiteY50" fmla="*/ 1750060 h 6901180"/>
                  <a:gd name="connsiteX51" fmla="*/ 5120640 w 5323840"/>
                  <a:gd name="connsiteY51" fmla="*/ 1811020 h 6901180"/>
                  <a:gd name="connsiteX52" fmla="*/ 5120640 w 5323840"/>
                  <a:gd name="connsiteY52" fmla="*/ 2100580 h 6901180"/>
                  <a:gd name="connsiteX53" fmla="*/ 5227320 w 5323840"/>
                  <a:gd name="connsiteY53" fmla="*/ 2207260 h 6901180"/>
                  <a:gd name="connsiteX54" fmla="*/ 5181600 w 5323840"/>
                  <a:gd name="connsiteY54" fmla="*/ 2344420 h 6901180"/>
                  <a:gd name="connsiteX55" fmla="*/ 5242560 w 5323840"/>
                  <a:gd name="connsiteY55" fmla="*/ 2573020 h 6901180"/>
                  <a:gd name="connsiteX56" fmla="*/ 5196840 w 5323840"/>
                  <a:gd name="connsiteY56" fmla="*/ 2771140 h 6901180"/>
                  <a:gd name="connsiteX57" fmla="*/ 5059680 w 5323840"/>
                  <a:gd name="connsiteY57" fmla="*/ 2893060 h 6901180"/>
                  <a:gd name="connsiteX58" fmla="*/ 5074920 w 5323840"/>
                  <a:gd name="connsiteY58" fmla="*/ 3152140 h 6901180"/>
                  <a:gd name="connsiteX59" fmla="*/ 4937760 w 5323840"/>
                  <a:gd name="connsiteY59" fmla="*/ 3807460 h 6901180"/>
                  <a:gd name="connsiteX60" fmla="*/ 4754880 w 5323840"/>
                  <a:gd name="connsiteY60" fmla="*/ 3853180 h 6901180"/>
                  <a:gd name="connsiteX61" fmla="*/ 4602480 w 5323840"/>
                  <a:gd name="connsiteY61" fmla="*/ 3975100 h 6901180"/>
                  <a:gd name="connsiteX62" fmla="*/ 4663440 w 5323840"/>
                  <a:gd name="connsiteY62" fmla="*/ 4203700 h 6901180"/>
                  <a:gd name="connsiteX63" fmla="*/ 4770120 w 5323840"/>
                  <a:gd name="connsiteY63" fmla="*/ 4356100 h 6901180"/>
                  <a:gd name="connsiteX64" fmla="*/ 4724400 w 5323840"/>
                  <a:gd name="connsiteY64" fmla="*/ 4447540 h 6901180"/>
                  <a:gd name="connsiteX65" fmla="*/ 4724400 w 5323840"/>
                  <a:gd name="connsiteY65" fmla="*/ 4584700 h 6901180"/>
                  <a:gd name="connsiteX66" fmla="*/ 4602480 w 5323840"/>
                  <a:gd name="connsiteY66" fmla="*/ 4584700 h 6901180"/>
                  <a:gd name="connsiteX67" fmla="*/ 4526280 w 5323840"/>
                  <a:gd name="connsiteY67" fmla="*/ 4615180 h 6901180"/>
                  <a:gd name="connsiteX68" fmla="*/ 4526280 w 5323840"/>
                  <a:gd name="connsiteY68" fmla="*/ 4645660 h 6901180"/>
                  <a:gd name="connsiteX69" fmla="*/ 4419600 w 5323840"/>
                  <a:gd name="connsiteY69" fmla="*/ 4676140 h 6901180"/>
                  <a:gd name="connsiteX70" fmla="*/ 4480560 w 5323840"/>
                  <a:gd name="connsiteY70" fmla="*/ 4813300 h 6901180"/>
                  <a:gd name="connsiteX71" fmla="*/ 4602480 w 5323840"/>
                  <a:gd name="connsiteY71" fmla="*/ 4767580 h 6901180"/>
                  <a:gd name="connsiteX72" fmla="*/ 4815840 w 5323840"/>
                  <a:gd name="connsiteY72" fmla="*/ 4859020 h 6901180"/>
                  <a:gd name="connsiteX73" fmla="*/ 5181600 w 5323840"/>
                  <a:gd name="connsiteY73" fmla="*/ 5087620 h 6901180"/>
                  <a:gd name="connsiteX74" fmla="*/ 5303520 w 5323840"/>
                  <a:gd name="connsiteY74" fmla="*/ 5270500 h 6901180"/>
                  <a:gd name="connsiteX75" fmla="*/ 5303520 w 5323840"/>
                  <a:gd name="connsiteY75" fmla="*/ 5270500 h 6901180"/>
                  <a:gd name="connsiteX76" fmla="*/ 5303520 w 5323840"/>
                  <a:gd name="connsiteY76" fmla="*/ 6108700 h 6901180"/>
                  <a:gd name="connsiteX77" fmla="*/ 5303520 w 5323840"/>
                  <a:gd name="connsiteY77" fmla="*/ 6611620 h 6901180"/>
                  <a:gd name="connsiteX78" fmla="*/ 5303520 w 5323840"/>
                  <a:gd name="connsiteY78" fmla="*/ 6764020 h 6901180"/>
                  <a:gd name="connsiteX79" fmla="*/ 5303520 w 5323840"/>
                  <a:gd name="connsiteY79" fmla="*/ 6840220 h 6901180"/>
                  <a:gd name="connsiteX80" fmla="*/ 5318760 w 5323840"/>
                  <a:gd name="connsiteY80" fmla="*/ 6885940 h 6901180"/>
                  <a:gd name="connsiteX81" fmla="*/ 5273040 w 5323840"/>
                  <a:gd name="connsiteY81" fmla="*/ 6885940 h 6901180"/>
                  <a:gd name="connsiteX82" fmla="*/ 4572000 w 5323840"/>
                  <a:gd name="connsiteY82" fmla="*/ 6885940 h 6901180"/>
                  <a:gd name="connsiteX83" fmla="*/ 2118360 w 5323840"/>
                  <a:gd name="connsiteY83" fmla="*/ 6901180 h 6901180"/>
                  <a:gd name="connsiteX84" fmla="*/ 472440 w 5323840"/>
                  <a:gd name="connsiteY84" fmla="*/ 6885940 h 6901180"/>
                  <a:gd name="connsiteX85" fmla="*/ 304800 w 5323840"/>
                  <a:gd name="connsiteY85" fmla="*/ 6885940 h 6901180"/>
                  <a:gd name="connsiteX86" fmla="*/ 137160 w 5323840"/>
                  <a:gd name="connsiteY86" fmla="*/ 6901180 h 6901180"/>
                  <a:gd name="connsiteX87" fmla="*/ 15240 w 5323840"/>
                  <a:gd name="connsiteY87" fmla="*/ 6885940 h 6901180"/>
                  <a:gd name="connsiteX88" fmla="*/ 45720 w 5323840"/>
                  <a:gd name="connsiteY88" fmla="*/ 6855460 h 6901180"/>
                  <a:gd name="connsiteX89" fmla="*/ 121920 w 5323840"/>
                  <a:gd name="connsiteY89" fmla="*/ 6748780 h 6901180"/>
                  <a:gd name="connsiteX90" fmla="*/ 137160 w 5323840"/>
                  <a:gd name="connsiteY90" fmla="*/ 6489700 h 6901180"/>
                  <a:gd name="connsiteX91" fmla="*/ 335280 w 5323840"/>
                  <a:gd name="connsiteY91" fmla="*/ 6413500 h 6901180"/>
                  <a:gd name="connsiteX92" fmla="*/ 335280 w 5323840"/>
                  <a:gd name="connsiteY92" fmla="*/ 6230620 h 6901180"/>
                  <a:gd name="connsiteX93" fmla="*/ 274320 w 5323840"/>
                  <a:gd name="connsiteY93" fmla="*/ 6139180 h 6901180"/>
                  <a:gd name="connsiteX94" fmla="*/ 426720 w 5323840"/>
                  <a:gd name="connsiteY94" fmla="*/ 5925820 h 6901180"/>
                  <a:gd name="connsiteX95" fmla="*/ 685800 w 5323840"/>
                  <a:gd name="connsiteY95" fmla="*/ 5834380 h 6901180"/>
                  <a:gd name="connsiteX96" fmla="*/ 792480 w 5323840"/>
                  <a:gd name="connsiteY96" fmla="*/ 5636260 h 6901180"/>
                  <a:gd name="connsiteX97" fmla="*/ 1051560 w 5323840"/>
                  <a:gd name="connsiteY97" fmla="*/ 5560060 h 6901180"/>
                  <a:gd name="connsiteX98" fmla="*/ 1143000 w 5323840"/>
                  <a:gd name="connsiteY98" fmla="*/ 5483860 h 6901180"/>
                  <a:gd name="connsiteX99" fmla="*/ 1310640 w 5323840"/>
                  <a:gd name="connsiteY99" fmla="*/ 5544820 h 6901180"/>
                  <a:gd name="connsiteX100" fmla="*/ 1386840 w 5323840"/>
                  <a:gd name="connsiteY100" fmla="*/ 5468620 h 6901180"/>
                  <a:gd name="connsiteX101" fmla="*/ 1463040 w 5323840"/>
                  <a:gd name="connsiteY101" fmla="*/ 5392420 h 69011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</a:cxnLst>
                <a:rect l="l" t="t" r="r" b="b"/>
                <a:pathLst>
                  <a:path w="5323840" h="6901180">
                    <a:moveTo>
                      <a:pt x="1463040" y="5392420"/>
                    </a:moveTo>
                    <a:cubicBezTo>
                      <a:pt x="1468120" y="5367020"/>
                      <a:pt x="1450340" y="5336540"/>
                      <a:pt x="1417320" y="5316220"/>
                    </a:cubicBezTo>
                    <a:cubicBezTo>
                      <a:pt x="1384300" y="5295900"/>
                      <a:pt x="1343660" y="5369560"/>
                      <a:pt x="1264920" y="5270500"/>
                    </a:cubicBezTo>
                    <a:cubicBezTo>
                      <a:pt x="1186180" y="5171440"/>
                      <a:pt x="1033780" y="4960620"/>
                      <a:pt x="944880" y="4721860"/>
                    </a:cubicBezTo>
                    <a:cubicBezTo>
                      <a:pt x="855980" y="4483100"/>
                      <a:pt x="772160" y="4079240"/>
                      <a:pt x="731520" y="3837940"/>
                    </a:cubicBezTo>
                    <a:cubicBezTo>
                      <a:pt x="690880" y="3596640"/>
                      <a:pt x="721360" y="3362960"/>
                      <a:pt x="701040" y="3274060"/>
                    </a:cubicBezTo>
                    <a:cubicBezTo>
                      <a:pt x="680720" y="3185160"/>
                      <a:pt x="637540" y="3289300"/>
                      <a:pt x="609600" y="3304540"/>
                    </a:cubicBezTo>
                    <a:cubicBezTo>
                      <a:pt x="581660" y="3319780"/>
                      <a:pt x="546100" y="3390900"/>
                      <a:pt x="533400" y="3365500"/>
                    </a:cubicBezTo>
                    <a:cubicBezTo>
                      <a:pt x="520700" y="3340100"/>
                      <a:pt x="551180" y="3187700"/>
                      <a:pt x="533400" y="3152140"/>
                    </a:cubicBezTo>
                    <a:cubicBezTo>
                      <a:pt x="515620" y="3116580"/>
                      <a:pt x="429260" y="3220720"/>
                      <a:pt x="426720" y="3152140"/>
                    </a:cubicBezTo>
                    <a:cubicBezTo>
                      <a:pt x="424180" y="3083560"/>
                      <a:pt x="520700" y="2824480"/>
                      <a:pt x="518160" y="2740660"/>
                    </a:cubicBezTo>
                    <a:cubicBezTo>
                      <a:pt x="515620" y="2656840"/>
                      <a:pt x="457200" y="2689860"/>
                      <a:pt x="411480" y="2649220"/>
                    </a:cubicBezTo>
                    <a:cubicBezTo>
                      <a:pt x="365760" y="2608580"/>
                      <a:pt x="264160" y="2560320"/>
                      <a:pt x="243840" y="2496820"/>
                    </a:cubicBezTo>
                    <a:cubicBezTo>
                      <a:pt x="223520" y="2433320"/>
                      <a:pt x="292100" y="2326640"/>
                      <a:pt x="289560" y="2268220"/>
                    </a:cubicBezTo>
                    <a:cubicBezTo>
                      <a:pt x="287020" y="2209800"/>
                      <a:pt x="233680" y="2179320"/>
                      <a:pt x="228600" y="2146300"/>
                    </a:cubicBezTo>
                    <a:cubicBezTo>
                      <a:pt x="223520" y="2113280"/>
                      <a:pt x="259080" y="2095500"/>
                      <a:pt x="259080" y="2070100"/>
                    </a:cubicBezTo>
                    <a:cubicBezTo>
                      <a:pt x="259080" y="2044700"/>
                      <a:pt x="220980" y="2026920"/>
                      <a:pt x="228600" y="1993900"/>
                    </a:cubicBezTo>
                    <a:cubicBezTo>
                      <a:pt x="236220" y="1960880"/>
                      <a:pt x="299720" y="1910080"/>
                      <a:pt x="304800" y="1871980"/>
                    </a:cubicBezTo>
                    <a:cubicBezTo>
                      <a:pt x="309880" y="1833880"/>
                      <a:pt x="256540" y="1813560"/>
                      <a:pt x="259080" y="1765300"/>
                    </a:cubicBezTo>
                    <a:cubicBezTo>
                      <a:pt x="261620" y="1717040"/>
                      <a:pt x="312420" y="1630680"/>
                      <a:pt x="320040" y="1582420"/>
                    </a:cubicBezTo>
                    <a:cubicBezTo>
                      <a:pt x="327660" y="1534160"/>
                      <a:pt x="281940" y="1541780"/>
                      <a:pt x="304800" y="1475740"/>
                    </a:cubicBezTo>
                    <a:cubicBezTo>
                      <a:pt x="327660" y="1409700"/>
                      <a:pt x="403860" y="1247140"/>
                      <a:pt x="457200" y="1186180"/>
                    </a:cubicBezTo>
                    <a:cubicBezTo>
                      <a:pt x="510540" y="1125220"/>
                      <a:pt x="586740" y="1143000"/>
                      <a:pt x="624840" y="1109980"/>
                    </a:cubicBezTo>
                    <a:cubicBezTo>
                      <a:pt x="662940" y="1076960"/>
                      <a:pt x="695960" y="1021080"/>
                      <a:pt x="685800" y="988060"/>
                    </a:cubicBezTo>
                    <a:cubicBezTo>
                      <a:pt x="675640" y="955040"/>
                      <a:pt x="568960" y="942340"/>
                      <a:pt x="563880" y="911860"/>
                    </a:cubicBezTo>
                    <a:cubicBezTo>
                      <a:pt x="558800" y="881380"/>
                      <a:pt x="601980" y="825500"/>
                      <a:pt x="655320" y="805180"/>
                    </a:cubicBezTo>
                    <a:cubicBezTo>
                      <a:pt x="708660" y="784860"/>
                      <a:pt x="835660" y="825500"/>
                      <a:pt x="883920" y="789940"/>
                    </a:cubicBezTo>
                    <a:cubicBezTo>
                      <a:pt x="932180" y="754380"/>
                      <a:pt x="909320" y="652780"/>
                      <a:pt x="944880" y="591820"/>
                    </a:cubicBezTo>
                    <a:cubicBezTo>
                      <a:pt x="980440" y="530860"/>
                      <a:pt x="1051560" y="500380"/>
                      <a:pt x="1097280" y="424180"/>
                    </a:cubicBezTo>
                    <a:cubicBezTo>
                      <a:pt x="1143000" y="347980"/>
                      <a:pt x="1178560" y="195580"/>
                      <a:pt x="1219200" y="134620"/>
                    </a:cubicBezTo>
                    <a:cubicBezTo>
                      <a:pt x="1259840" y="73660"/>
                      <a:pt x="1292860" y="60960"/>
                      <a:pt x="1341120" y="58420"/>
                    </a:cubicBezTo>
                    <a:cubicBezTo>
                      <a:pt x="1389380" y="55880"/>
                      <a:pt x="1440180" y="119380"/>
                      <a:pt x="1508760" y="119380"/>
                    </a:cubicBezTo>
                    <a:cubicBezTo>
                      <a:pt x="1577340" y="119380"/>
                      <a:pt x="1681480" y="60960"/>
                      <a:pt x="1752600" y="58420"/>
                    </a:cubicBezTo>
                    <a:cubicBezTo>
                      <a:pt x="1823720" y="55880"/>
                      <a:pt x="1864360" y="111760"/>
                      <a:pt x="1935480" y="104140"/>
                    </a:cubicBezTo>
                    <a:cubicBezTo>
                      <a:pt x="2006600" y="96520"/>
                      <a:pt x="2065020" y="22860"/>
                      <a:pt x="2179320" y="12700"/>
                    </a:cubicBezTo>
                    <a:cubicBezTo>
                      <a:pt x="2293620" y="2540"/>
                      <a:pt x="2496820" y="43180"/>
                      <a:pt x="2621280" y="43180"/>
                    </a:cubicBezTo>
                    <a:cubicBezTo>
                      <a:pt x="2745740" y="43180"/>
                      <a:pt x="2811780" y="0"/>
                      <a:pt x="2926080" y="12700"/>
                    </a:cubicBezTo>
                    <a:cubicBezTo>
                      <a:pt x="3040380" y="25400"/>
                      <a:pt x="3192780" y="83820"/>
                      <a:pt x="3307080" y="119380"/>
                    </a:cubicBezTo>
                    <a:cubicBezTo>
                      <a:pt x="3421380" y="154940"/>
                      <a:pt x="3522980" y="220980"/>
                      <a:pt x="3611880" y="226060"/>
                    </a:cubicBezTo>
                    <a:cubicBezTo>
                      <a:pt x="3700780" y="231140"/>
                      <a:pt x="3769360" y="127000"/>
                      <a:pt x="3840480" y="149860"/>
                    </a:cubicBezTo>
                    <a:cubicBezTo>
                      <a:pt x="3911600" y="172720"/>
                      <a:pt x="3980180" y="320040"/>
                      <a:pt x="4038600" y="363220"/>
                    </a:cubicBezTo>
                    <a:cubicBezTo>
                      <a:pt x="4097020" y="406400"/>
                      <a:pt x="4142740" y="363220"/>
                      <a:pt x="4191000" y="408940"/>
                    </a:cubicBezTo>
                    <a:cubicBezTo>
                      <a:pt x="4239260" y="454660"/>
                      <a:pt x="4284980" y="596900"/>
                      <a:pt x="4328160" y="637540"/>
                    </a:cubicBezTo>
                    <a:cubicBezTo>
                      <a:pt x="4371340" y="678180"/>
                      <a:pt x="4424680" y="622300"/>
                      <a:pt x="4450080" y="652780"/>
                    </a:cubicBezTo>
                    <a:cubicBezTo>
                      <a:pt x="4475480" y="683260"/>
                      <a:pt x="4447540" y="787400"/>
                      <a:pt x="4480560" y="820420"/>
                    </a:cubicBezTo>
                    <a:cubicBezTo>
                      <a:pt x="4513580" y="853440"/>
                      <a:pt x="4625340" y="817880"/>
                      <a:pt x="4648200" y="850900"/>
                    </a:cubicBezTo>
                    <a:cubicBezTo>
                      <a:pt x="4671060" y="883920"/>
                      <a:pt x="4597400" y="982980"/>
                      <a:pt x="4617720" y="1018540"/>
                    </a:cubicBezTo>
                    <a:cubicBezTo>
                      <a:pt x="4638040" y="1054100"/>
                      <a:pt x="4737100" y="1016000"/>
                      <a:pt x="4770120" y="1064260"/>
                    </a:cubicBezTo>
                    <a:cubicBezTo>
                      <a:pt x="4803140" y="1112520"/>
                      <a:pt x="4798060" y="1242060"/>
                      <a:pt x="4815840" y="1308100"/>
                    </a:cubicBezTo>
                    <a:cubicBezTo>
                      <a:pt x="4833620" y="1374140"/>
                      <a:pt x="4864100" y="1386840"/>
                      <a:pt x="4876800" y="1460500"/>
                    </a:cubicBezTo>
                    <a:cubicBezTo>
                      <a:pt x="4889500" y="1534160"/>
                      <a:pt x="4851400" y="1691640"/>
                      <a:pt x="4892040" y="1750060"/>
                    </a:cubicBezTo>
                    <a:cubicBezTo>
                      <a:pt x="4932680" y="1808480"/>
                      <a:pt x="5082540" y="1752600"/>
                      <a:pt x="5120640" y="1811020"/>
                    </a:cubicBezTo>
                    <a:cubicBezTo>
                      <a:pt x="5158740" y="1869440"/>
                      <a:pt x="5102860" y="2034540"/>
                      <a:pt x="5120640" y="2100580"/>
                    </a:cubicBezTo>
                    <a:cubicBezTo>
                      <a:pt x="5138420" y="2166620"/>
                      <a:pt x="5217160" y="2166620"/>
                      <a:pt x="5227320" y="2207260"/>
                    </a:cubicBezTo>
                    <a:cubicBezTo>
                      <a:pt x="5237480" y="2247900"/>
                      <a:pt x="5179060" y="2283460"/>
                      <a:pt x="5181600" y="2344420"/>
                    </a:cubicBezTo>
                    <a:cubicBezTo>
                      <a:pt x="5184140" y="2405380"/>
                      <a:pt x="5240020" y="2501900"/>
                      <a:pt x="5242560" y="2573020"/>
                    </a:cubicBezTo>
                    <a:cubicBezTo>
                      <a:pt x="5245100" y="2644140"/>
                      <a:pt x="5227320" y="2717800"/>
                      <a:pt x="5196840" y="2771140"/>
                    </a:cubicBezTo>
                    <a:cubicBezTo>
                      <a:pt x="5166360" y="2824480"/>
                      <a:pt x="5080000" y="2829560"/>
                      <a:pt x="5059680" y="2893060"/>
                    </a:cubicBezTo>
                    <a:cubicBezTo>
                      <a:pt x="5039360" y="2956560"/>
                      <a:pt x="5095240" y="2999740"/>
                      <a:pt x="5074920" y="3152140"/>
                    </a:cubicBezTo>
                    <a:cubicBezTo>
                      <a:pt x="5054600" y="3304540"/>
                      <a:pt x="4991100" y="3690620"/>
                      <a:pt x="4937760" y="3807460"/>
                    </a:cubicBezTo>
                    <a:cubicBezTo>
                      <a:pt x="4884420" y="3924300"/>
                      <a:pt x="4810760" y="3825240"/>
                      <a:pt x="4754880" y="3853180"/>
                    </a:cubicBezTo>
                    <a:cubicBezTo>
                      <a:pt x="4699000" y="3881120"/>
                      <a:pt x="4617720" y="3916680"/>
                      <a:pt x="4602480" y="3975100"/>
                    </a:cubicBezTo>
                    <a:cubicBezTo>
                      <a:pt x="4587240" y="4033520"/>
                      <a:pt x="4635500" y="4140200"/>
                      <a:pt x="4663440" y="4203700"/>
                    </a:cubicBezTo>
                    <a:cubicBezTo>
                      <a:pt x="4691380" y="4267200"/>
                      <a:pt x="4759960" y="4315460"/>
                      <a:pt x="4770120" y="4356100"/>
                    </a:cubicBezTo>
                    <a:cubicBezTo>
                      <a:pt x="4780280" y="4396740"/>
                      <a:pt x="4732020" y="4409440"/>
                      <a:pt x="4724400" y="4447540"/>
                    </a:cubicBezTo>
                    <a:cubicBezTo>
                      <a:pt x="4716780" y="4485640"/>
                      <a:pt x="4744720" y="4561840"/>
                      <a:pt x="4724400" y="4584700"/>
                    </a:cubicBezTo>
                    <a:cubicBezTo>
                      <a:pt x="4704080" y="4607560"/>
                      <a:pt x="4635500" y="4579620"/>
                      <a:pt x="4602480" y="4584700"/>
                    </a:cubicBezTo>
                    <a:cubicBezTo>
                      <a:pt x="4569460" y="4589780"/>
                      <a:pt x="4538980" y="4605020"/>
                      <a:pt x="4526280" y="4615180"/>
                    </a:cubicBezTo>
                    <a:cubicBezTo>
                      <a:pt x="4513580" y="4625340"/>
                      <a:pt x="4544060" y="4635500"/>
                      <a:pt x="4526280" y="4645660"/>
                    </a:cubicBezTo>
                    <a:cubicBezTo>
                      <a:pt x="4508500" y="4655820"/>
                      <a:pt x="4427220" y="4648200"/>
                      <a:pt x="4419600" y="4676140"/>
                    </a:cubicBezTo>
                    <a:cubicBezTo>
                      <a:pt x="4411980" y="4704080"/>
                      <a:pt x="4450080" y="4798060"/>
                      <a:pt x="4480560" y="4813300"/>
                    </a:cubicBezTo>
                    <a:cubicBezTo>
                      <a:pt x="4511040" y="4828540"/>
                      <a:pt x="4546600" y="4759960"/>
                      <a:pt x="4602480" y="4767580"/>
                    </a:cubicBezTo>
                    <a:cubicBezTo>
                      <a:pt x="4658360" y="4775200"/>
                      <a:pt x="4719320" y="4805680"/>
                      <a:pt x="4815840" y="4859020"/>
                    </a:cubicBezTo>
                    <a:cubicBezTo>
                      <a:pt x="4912360" y="4912360"/>
                      <a:pt x="5100320" y="5019040"/>
                      <a:pt x="5181600" y="5087620"/>
                    </a:cubicBezTo>
                    <a:cubicBezTo>
                      <a:pt x="5262880" y="5156200"/>
                      <a:pt x="5303520" y="5270500"/>
                      <a:pt x="5303520" y="5270500"/>
                    </a:cubicBezTo>
                    <a:lnTo>
                      <a:pt x="5303520" y="5270500"/>
                    </a:lnTo>
                    <a:lnTo>
                      <a:pt x="5303520" y="6108700"/>
                    </a:lnTo>
                    <a:lnTo>
                      <a:pt x="5303520" y="6611620"/>
                    </a:lnTo>
                    <a:lnTo>
                      <a:pt x="5303520" y="6764020"/>
                    </a:lnTo>
                    <a:cubicBezTo>
                      <a:pt x="5303520" y="6802120"/>
                      <a:pt x="5300980" y="6819900"/>
                      <a:pt x="5303520" y="6840220"/>
                    </a:cubicBezTo>
                    <a:cubicBezTo>
                      <a:pt x="5306060" y="6860540"/>
                      <a:pt x="5323840" y="6878320"/>
                      <a:pt x="5318760" y="6885940"/>
                    </a:cubicBezTo>
                    <a:cubicBezTo>
                      <a:pt x="5313680" y="6893560"/>
                      <a:pt x="5273040" y="6885940"/>
                      <a:pt x="5273040" y="6885940"/>
                    </a:cubicBezTo>
                    <a:lnTo>
                      <a:pt x="4572000" y="6885940"/>
                    </a:lnTo>
                    <a:lnTo>
                      <a:pt x="2118360" y="6901180"/>
                    </a:lnTo>
                    <a:lnTo>
                      <a:pt x="472440" y="6885940"/>
                    </a:lnTo>
                    <a:cubicBezTo>
                      <a:pt x="170180" y="6883400"/>
                      <a:pt x="360680" y="6883400"/>
                      <a:pt x="304800" y="6885940"/>
                    </a:cubicBezTo>
                    <a:cubicBezTo>
                      <a:pt x="248920" y="6888480"/>
                      <a:pt x="185420" y="6901180"/>
                      <a:pt x="137160" y="6901180"/>
                    </a:cubicBezTo>
                    <a:cubicBezTo>
                      <a:pt x="88900" y="6901180"/>
                      <a:pt x="30480" y="6893560"/>
                      <a:pt x="15240" y="6885940"/>
                    </a:cubicBezTo>
                    <a:cubicBezTo>
                      <a:pt x="0" y="6878320"/>
                      <a:pt x="27940" y="6878320"/>
                      <a:pt x="45720" y="6855460"/>
                    </a:cubicBezTo>
                    <a:cubicBezTo>
                      <a:pt x="63500" y="6832600"/>
                      <a:pt x="106680" y="6809740"/>
                      <a:pt x="121920" y="6748780"/>
                    </a:cubicBezTo>
                    <a:cubicBezTo>
                      <a:pt x="137160" y="6687820"/>
                      <a:pt x="101600" y="6545580"/>
                      <a:pt x="137160" y="6489700"/>
                    </a:cubicBezTo>
                    <a:cubicBezTo>
                      <a:pt x="172720" y="6433820"/>
                      <a:pt x="302260" y="6456680"/>
                      <a:pt x="335280" y="6413500"/>
                    </a:cubicBezTo>
                    <a:cubicBezTo>
                      <a:pt x="368300" y="6370320"/>
                      <a:pt x="345440" y="6276340"/>
                      <a:pt x="335280" y="6230620"/>
                    </a:cubicBezTo>
                    <a:cubicBezTo>
                      <a:pt x="325120" y="6184900"/>
                      <a:pt x="259080" y="6189980"/>
                      <a:pt x="274320" y="6139180"/>
                    </a:cubicBezTo>
                    <a:cubicBezTo>
                      <a:pt x="289560" y="6088380"/>
                      <a:pt x="358140" y="5976620"/>
                      <a:pt x="426720" y="5925820"/>
                    </a:cubicBezTo>
                    <a:cubicBezTo>
                      <a:pt x="495300" y="5875020"/>
                      <a:pt x="624840" y="5882640"/>
                      <a:pt x="685800" y="5834380"/>
                    </a:cubicBezTo>
                    <a:cubicBezTo>
                      <a:pt x="746760" y="5786120"/>
                      <a:pt x="731520" y="5681980"/>
                      <a:pt x="792480" y="5636260"/>
                    </a:cubicBezTo>
                    <a:cubicBezTo>
                      <a:pt x="853440" y="5590540"/>
                      <a:pt x="993140" y="5585460"/>
                      <a:pt x="1051560" y="5560060"/>
                    </a:cubicBezTo>
                    <a:cubicBezTo>
                      <a:pt x="1109980" y="5534660"/>
                      <a:pt x="1099820" y="5486400"/>
                      <a:pt x="1143000" y="5483860"/>
                    </a:cubicBezTo>
                    <a:cubicBezTo>
                      <a:pt x="1186180" y="5481320"/>
                      <a:pt x="1270000" y="5547360"/>
                      <a:pt x="1310640" y="5544820"/>
                    </a:cubicBezTo>
                    <a:cubicBezTo>
                      <a:pt x="1351280" y="5542280"/>
                      <a:pt x="1358900" y="5488940"/>
                      <a:pt x="1386840" y="5468620"/>
                    </a:cubicBezTo>
                    <a:cubicBezTo>
                      <a:pt x="1414780" y="5448300"/>
                      <a:pt x="1457960" y="5417820"/>
                      <a:pt x="1463040" y="5392420"/>
                    </a:cubicBezTo>
                    <a:close/>
                  </a:path>
                </a:pathLst>
              </a:custGeom>
              <a:blipFill>
                <a:blip r:embed="rId22" cstate="print"/>
                <a:stretch>
                  <a:fillRect/>
                </a:stretch>
              </a:blipFill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74" name="Forme libre 73"/>
            <p:cNvSpPr/>
            <p:nvPr/>
          </p:nvSpPr>
          <p:spPr>
            <a:xfrm>
              <a:off x="285720" y="2714620"/>
              <a:ext cx="2428892" cy="3139545"/>
            </a:xfrm>
            <a:custGeom>
              <a:avLst/>
              <a:gdLst>
                <a:gd name="connsiteX0" fmla="*/ 4823883 w 4855633"/>
                <a:gd name="connsiteY0" fmla="*/ 3829050 h 6639983"/>
                <a:gd name="connsiteX1" fmla="*/ 4823883 w 4855633"/>
                <a:gd name="connsiteY1" fmla="*/ 4768850 h 6639983"/>
                <a:gd name="connsiteX2" fmla="*/ 4773083 w 4855633"/>
                <a:gd name="connsiteY2" fmla="*/ 4997450 h 6639983"/>
                <a:gd name="connsiteX3" fmla="*/ 4328583 w 4855633"/>
                <a:gd name="connsiteY3" fmla="*/ 5518150 h 6639983"/>
                <a:gd name="connsiteX4" fmla="*/ 3172883 w 4855633"/>
                <a:gd name="connsiteY4" fmla="*/ 6432550 h 6639983"/>
                <a:gd name="connsiteX5" fmla="*/ 2893483 w 4855633"/>
                <a:gd name="connsiteY5" fmla="*/ 6584950 h 6639983"/>
                <a:gd name="connsiteX6" fmla="*/ 2791883 w 4855633"/>
                <a:gd name="connsiteY6" fmla="*/ 6470650 h 6639983"/>
                <a:gd name="connsiteX7" fmla="*/ 1636183 w 4855633"/>
                <a:gd name="connsiteY7" fmla="*/ 5568950 h 6639983"/>
                <a:gd name="connsiteX8" fmla="*/ 251883 w 4855633"/>
                <a:gd name="connsiteY8" fmla="*/ 4387850 h 6639983"/>
                <a:gd name="connsiteX9" fmla="*/ 124883 w 4855633"/>
                <a:gd name="connsiteY9" fmla="*/ 4184650 h 6639983"/>
                <a:gd name="connsiteX10" fmla="*/ 340783 w 4855633"/>
                <a:gd name="connsiteY10" fmla="*/ 4133850 h 6639983"/>
                <a:gd name="connsiteX11" fmla="*/ 658283 w 4855633"/>
                <a:gd name="connsiteY11" fmla="*/ 4083050 h 6639983"/>
                <a:gd name="connsiteX12" fmla="*/ 912283 w 4855633"/>
                <a:gd name="connsiteY12" fmla="*/ 3867150 h 6639983"/>
                <a:gd name="connsiteX13" fmla="*/ 963083 w 4855633"/>
                <a:gd name="connsiteY13" fmla="*/ 3829050 h 6639983"/>
                <a:gd name="connsiteX14" fmla="*/ 937683 w 4855633"/>
                <a:gd name="connsiteY14" fmla="*/ 3663950 h 6639983"/>
                <a:gd name="connsiteX15" fmla="*/ 912283 w 4855633"/>
                <a:gd name="connsiteY15" fmla="*/ 3333750 h 6639983"/>
                <a:gd name="connsiteX16" fmla="*/ 848783 w 4855633"/>
                <a:gd name="connsiteY16" fmla="*/ 3067050 h 6639983"/>
                <a:gd name="connsiteX17" fmla="*/ 899583 w 4855633"/>
                <a:gd name="connsiteY17" fmla="*/ 2851150 h 6639983"/>
                <a:gd name="connsiteX18" fmla="*/ 848783 w 4855633"/>
                <a:gd name="connsiteY18" fmla="*/ 2686050 h 6639983"/>
                <a:gd name="connsiteX19" fmla="*/ 797983 w 4855633"/>
                <a:gd name="connsiteY19" fmla="*/ 2559050 h 6639983"/>
                <a:gd name="connsiteX20" fmla="*/ 848783 w 4855633"/>
                <a:gd name="connsiteY20" fmla="*/ 2381250 h 6639983"/>
                <a:gd name="connsiteX21" fmla="*/ 836083 w 4855633"/>
                <a:gd name="connsiteY21" fmla="*/ 2051050 h 6639983"/>
                <a:gd name="connsiteX22" fmla="*/ 899583 w 4855633"/>
                <a:gd name="connsiteY22" fmla="*/ 1428750 h 6639983"/>
                <a:gd name="connsiteX23" fmla="*/ 899583 w 4855633"/>
                <a:gd name="connsiteY23" fmla="*/ 1174750 h 6639983"/>
                <a:gd name="connsiteX24" fmla="*/ 1102783 w 4855633"/>
                <a:gd name="connsiteY24" fmla="*/ 958850 h 6639983"/>
                <a:gd name="connsiteX25" fmla="*/ 1013883 w 4855633"/>
                <a:gd name="connsiteY25" fmla="*/ 730250 h 6639983"/>
                <a:gd name="connsiteX26" fmla="*/ 1204383 w 4855633"/>
                <a:gd name="connsiteY26" fmla="*/ 615950 h 6639983"/>
                <a:gd name="connsiteX27" fmla="*/ 1217083 w 4855633"/>
                <a:gd name="connsiteY27" fmla="*/ 527050 h 6639983"/>
                <a:gd name="connsiteX28" fmla="*/ 1432983 w 4855633"/>
                <a:gd name="connsiteY28" fmla="*/ 438150 h 6639983"/>
                <a:gd name="connsiteX29" fmla="*/ 1509183 w 4855633"/>
                <a:gd name="connsiteY29" fmla="*/ 463550 h 6639983"/>
                <a:gd name="connsiteX30" fmla="*/ 1636183 w 4855633"/>
                <a:gd name="connsiteY30" fmla="*/ 323850 h 6639983"/>
                <a:gd name="connsiteX31" fmla="*/ 1801283 w 4855633"/>
                <a:gd name="connsiteY31" fmla="*/ 336550 h 6639983"/>
                <a:gd name="connsiteX32" fmla="*/ 1928283 w 4855633"/>
                <a:gd name="connsiteY32" fmla="*/ 285750 h 6639983"/>
                <a:gd name="connsiteX33" fmla="*/ 2194983 w 4855633"/>
                <a:gd name="connsiteY33" fmla="*/ 158750 h 6639983"/>
                <a:gd name="connsiteX34" fmla="*/ 2296583 w 4855633"/>
                <a:gd name="connsiteY34" fmla="*/ 69850 h 6639983"/>
                <a:gd name="connsiteX35" fmla="*/ 2575983 w 4855633"/>
                <a:gd name="connsiteY35" fmla="*/ 19050 h 6639983"/>
                <a:gd name="connsiteX36" fmla="*/ 2855383 w 4855633"/>
                <a:gd name="connsiteY36" fmla="*/ 184150 h 6639983"/>
                <a:gd name="connsiteX37" fmla="*/ 3020483 w 4855633"/>
                <a:gd name="connsiteY37" fmla="*/ 209550 h 6639983"/>
                <a:gd name="connsiteX38" fmla="*/ 3109383 w 4855633"/>
                <a:gd name="connsiteY38" fmla="*/ 260350 h 6639983"/>
                <a:gd name="connsiteX39" fmla="*/ 3236383 w 4855633"/>
                <a:gd name="connsiteY39" fmla="*/ 209550 h 6639983"/>
                <a:gd name="connsiteX40" fmla="*/ 3439583 w 4855633"/>
                <a:gd name="connsiteY40" fmla="*/ 323850 h 6639983"/>
                <a:gd name="connsiteX41" fmla="*/ 3528483 w 4855633"/>
                <a:gd name="connsiteY41" fmla="*/ 501650 h 6639983"/>
                <a:gd name="connsiteX42" fmla="*/ 3744383 w 4855633"/>
                <a:gd name="connsiteY42" fmla="*/ 590550 h 6639983"/>
                <a:gd name="connsiteX43" fmla="*/ 3706283 w 4855633"/>
                <a:gd name="connsiteY43" fmla="*/ 692150 h 6639983"/>
                <a:gd name="connsiteX44" fmla="*/ 3884083 w 4855633"/>
                <a:gd name="connsiteY44" fmla="*/ 793750 h 6639983"/>
                <a:gd name="connsiteX45" fmla="*/ 3769783 w 4855633"/>
                <a:gd name="connsiteY45" fmla="*/ 984250 h 6639983"/>
                <a:gd name="connsiteX46" fmla="*/ 3896783 w 4855633"/>
                <a:gd name="connsiteY46" fmla="*/ 971550 h 6639983"/>
                <a:gd name="connsiteX47" fmla="*/ 3896783 w 4855633"/>
                <a:gd name="connsiteY47" fmla="*/ 1085850 h 6639983"/>
                <a:gd name="connsiteX48" fmla="*/ 4011083 w 4855633"/>
                <a:gd name="connsiteY48" fmla="*/ 1200150 h 6639983"/>
                <a:gd name="connsiteX49" fmla="*/ 4023783 w 4855633"/>
                <a:gd name="connsiteY49" fmla="*/ 1454150 h 6639983"/>
                <a:gd name="connsiteX50" fmla="*/ 4099983 w 4855633"/>
                <a:gd name="connsiteY50" fmla="*/ 1606550 h 6639983"/>
                <a:gd name="connsiteX51" fmla="*/ 4099983 w 4855633"/>
                <a:gd name="connsiteY51" fmla="*/ 1924050 h 6639983"/>
                <a:gd name="connsiteX52" fmla="*/ 4163483 w 4855633"/>
                <a:gd name="connsiteY52" fmla="*/ 2051050 h 6639983"/>
                <a:gd name="connsiteX53" fmla="*/ 4087283 w 4855633"/>
                <a:gd name="connsiteY53" fmla="*/ 2228850 h 6639983"/>
                <a:gd name="connsiteX54" fmla="*/ 4226983 w 4855633"/>
                <a:gd name="connsiteY54" fmla="*/ 2317750 h 6639983"/>
                <a:gd name="connsiteX55" fmla="*/ 4328583 w 4855633"/>
                <a:gd name="connsiteY55" fmla="*/ 2571750 h 6639983"/>
                <a:gd name="connsiteX56" fmla="*/ 4277783 w 4855633"/>
                <a:gd name="connsiteY56" fmla="*/ 2914650 h 6639983"/>
                <a:gd name="connsiteX57" fmla="*/ 4150783 w 4855633"/>
                <a:gd name="connsiteY57" fmla="*/ 3219450 h 6639983"/>
                <a:gd name="connsiteX58" fmla="*/ 4226983 w 4855633"/>
                <a:gd name="connsiteY58" fmla="*/ 3460750 h 6639983"/>
                <a:gd name="connsiteX59" fmla="*/ 4277783 w 4855633"/>
                <a:gd name="connsiteY59" fmla="*/ 3663950 h 6639983"/>
                <a:gd name="connsiteX60" fmla="*/ 4468283 w 4855633"/>
                <a:gd name="connsiteY60" fmla="*/ 3829050 h 6639983"/>
                <a:gd name="connsiteX61" fmla="*/ 4696883 w 4855633"/>
                <a:gd name="connsiteY61" fmla="*/ 3829050 h 6639983"/>
                <a:gd name="connsiteX62" fmla="*/ 4823883 w 4855633"/>
                <a:gd name="connsiteY62" fmla="*/ 3829050 h 6639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4855633" h="6639983">
                  <a:moveTo>
                    <a:pt x="4823883" y="3829050"/>
                  </a:moveTo>
                  <a:cubicBezTo>
                    <a:pt x="4845050" y="3985683"/>
                    <a:pt x="4832350" y="4574117"/>
                    <a:pt x="4823883" y="4768850"/>
                  </a:cubicBezTo>
                  <a:cubicBezTo>
                    <a:pt x="4815416" y="4963583"/>
                    <a:pt x="4855633" y="4872567"/>
                    <a:pt x="4773083" y="4997450"/>
                  </a:cubicBezTo>
                  <a:cubicBezTo>
                    <a:pt x="4690533" y="5122333"/>
                    <a:pt x="4595283" y="5278967"/>
                    <a:pt x="4328583" y="5518150"/>
                  </a:cubicBezTo>
                  <a:cubicBezTo>
                    <a:pt x="4061883" y="5757333"/>
                    <a:pt x="3412066" y="6254750"/>
                    <a:pt x="3172883" y="6432550"/>
                  </a:cubicBezTo>
                  <a:cubicBezTo>
                    <a:pt x="2933700" y="6610350"/>
                    <a:pt x="2956983" y="6578600"/>
                    <a:pt x="2893483" y="6584950"/>
                  </a:cubicBezTo>
                  <a:cubicBezTo>
                    <a:pt x="2829983" y="6591300"/>
                    <a:pt x="3001433" y="6639983"/>
                    <a:pt x="2791883" y="6470650"/>
                  </a:cubicBezTo>
                  <a:cubicBezTo>
                    <a:pt x="2582333" y="6301317"/>
                    <a:pt x="2059516" y="5916083"/>
                    <a:pt x="1636183" y="5568950"/>
                  </a:cubicBezTo>
                  <a:cubicBezTo>
                    <a:pt x="1212850" y="5221817"/>
                    <a:pt x="503766" y="4618567"/>
                    <a:pt x="251883" y="4387850"/>
                  </a:cubicBezTo>
                  <a:cubicBezTo>
                    <a:pt x="0" y="4157133"/>
                    <a:pt x="110066" y="4226983"/>
                    <a:pt x="124883" y="4184650"/>
                  </a:cubicBezTo>
                  <a:cubicBezTo>
                    <a:pt x="139700" y="4142317"/>
                    <a:pt x="251883" y="4150783"/>
                    <a:pt x="340783" y="4133850"/>
                  </a:cubicBezTo>
                  <a:cubicBezTo>
                    <a:pt x="429683" y="4116917"/>
                    <a:pt x="563033" y="4127500"/>
                    <a:pt x="658283" y="4083050"/>
                  </a:cubicBezTo>
                  <a:cubicBezTo>
                    <a:pt x="753533" y="4038600"/>
                    <a:pt x="861483" y="3909483"/>
                    <a:pt x="912283" y="3867150"/>
                  </a:cubicBezTo>
                  <a:cubicBezTo>
                    <a:pt x="963083" y="3824817"/>
                    <a:pt x="958850" y="3862917"/>
                    <a:pt x="963083" y="3829050"/>
                  </a:cubicBezTo>
                  <a:cubicBezTo>
                    <a:pt x="967316" y="3795183"/>
                    <a:pt x="946150" y="3746500"/>
                    <a:pt x="937683" y="3663950"/>
                  </a:cubicBezTo>
                  <a:cubicBezTo>
                    <a:pt x="929216" y="3581400"/>
                    <a:pt x="927100" y="3433233"/>
                    <a:pt x="912283" y="3333750"/>
                  </a:cubicBezTo>
                  <a:cubicBezTo>
                    <a:pt x="897466" y="3234267"/>
                    <a:pt x="850900" y="3147483"/>
                    <a:pt x="848783" y="3067050"/>
                  </a:cubicBezTo>
                  <a:cubicBezTo>
                    <a:pt x="846666" y="2986617"/>
                    <a:pt x="899583" y="2914650"/>
                    <a:pt x="899583" y="2851150"/>
                  </a:cubicBezTo>
                  <a:cubicBezTo>
                    <a:pt x="899583" y="2787650"/>
                    <a:pt x="865716" y="2734733"/>
                    <a:pt x="848783" y="2686050"/>
                  </a:cubicBezTo>
                  <a:cubicBezTo>
                    <a:pt x="831850" y="2637367"/>
                    <a:pt x="797983" y="2609850"/>
                    <a:pt x="797983" y="2559050"/>
                  </a:cubicBezTo>
                  <a:cubicBezTo>
                    <a:pt x="797983" y="2508250"/>
                    <a:pt x="842433" y="2465917"/>
                    <a:pt x="848783" y="2381250"/>
                  </a:cubicBezTo>
                  <a:cubicBezTo>
                    <a:pt x="855133" y="2296583"/>
                    <a:pt x="827616" y="2209800"/>
                    <a:pt x="836083" y="2051050"/>
                  </a:cubicBezTo>
                  <a:cubicBezTo>
                    <a:pt x="844550" y="1892300"/>
                    <a:pt x="889000" y="1574800"/>
                    <a:pt x="899583" y="1428750"/>
                  </a:cubicBezTo>
                  <a:cubicBezTo>
                    <a:pt x="910166" y="1282700"/>
                    <a:pt x="865716" y="1253067"/>
                    <a:pt x="899583" y="1174750"/>
                  </a:cubicBezTo>
                  <a:cubicBezTo>
                    <a:pt x="933450" y="1096433"/>
                    <a:pt x="1083733" y="1032933"/>
                    <a:pt x="1102783" y="958850"/>
                  </a:cubicBezTo>
                  <a:cubicBezTo>
                    <a:pt x="1121833" y="884767"/>
                    <a:pt x="996950" y="787400"/>
                    <a:pt x="1013883" y="730250"/>
                  </a:cubicBezTo>
                  <a:cubicBezTo>
                    <a:pt x="1030816" y="673100"/>
                    <a:pt x="1170516" y="649817"/>
                    <a:pt x="1204383" y="615950"/>
                  </a:cubicBezTo>
                  <a:cubicBezTo>
                    <a:pt x="1238250" y="582083"/>
                    <a:pt x="1178983" y="556683"/>
                    <a:pt x="1217083" y="527050"/>
                  </a:cubicBezTo>
                  <a:cubicBezTo>
                    <a:pt x="1255183" y="497417"/>
                    <a:pt x="1384300" y="448733"/>
                    <a:pt x="1432983" y="438150"/>
                  </a:cubicBezTo>
                  <a:cubicBezTo>
                    <a:pt x="1481666" y="427567"/>
                    <a:pt x="1475316" y="482600"/>
                    <a:pt x="1509183" y="463550"/>
                  </a:cubicBezTo>
                  <a:cubicBezTo>
                    <a:pt x="1543050" y="444500"/>
                    <a:pt x="1587500" y="345017"/>
                    <a:pt x="1636183" y="323850"/>
                  </a:cubicBezTo>
                  <a:cubicBezTo>
                    <a:pt x="1684866" y="302683"/>
                    <a:pt x="1752600" y="342900"/>
                    <a:pt x="1801283" y="336550"/>
                  </a:cubicBezTo>
                  <a:cubicBezTo>
                    <a:pt x="1849966" y="330200"/>
                    <a:pt x="1862666" y="315383"/>
                    <a:pt x="1928283" y="285750"/>
                  </a:cubicBezTo>
                  <a:cubicBezTo>
                    <a:pt x="1993900" y="256117"/>
                    <a:pt x="2133600" y="194733"/>
                    <a:pt x="2194983" y="158750"/>
                  </a:cubicBezTo>
                  <a:cubicBezTo>
                    <a:pt x="2256366" y="122767"/>
                    <a:pt x="2233083" y="93133"/>
                    <a:pt x="2296583" y="69850"/>
                  </a:cubicBezTo>
                  <a:cubicBezTo>
                    <a:pt x="2360083" y="46567"/>
                    <a:pt x="2482850" y="0"/>
                    <a:pt x="2575983" y="19050"/>
                  </a:cubicBezTo>
                  <a:cubicBezTo>
                    <a:pt x="2669116" y="38100"/>
                    <a:pt x="2781300" y="152400"/>
                    <a:pt x="2855383" y="184150"/>
                  </a:cubicBezTo>
                  <a:cubicBezTo>
                    <a:pt x="2929466" y="215900"/>
                    <a:pt x="2978150" y="196850"/>
                    <a:pt x="3020483" y="209550"/>
                  </a:cubicBezTo>
                  <a:cubicBezTo>
                    <a:pt x="3062816" y="222250"/>
                    <a:pt x="3073400" y="260350"/>
                    <a:pt x="3109383" y="260350"/>
                  </a:cubicBezTo>
                  <a:cubicBezTo>
                    <a:pt x="3145366" y="260350"/>
                    <a:pt x="3181350" y="198967"/>
                    <a:pt x="3236383" y="209550"/>
                  </a:cubicBezTo>
                  <a:cubicBezTo>
                    <a:pt x="3291416" y="220133"/>
                    <a:pt x="3390900" y="275167"/>
                    <a:pt x="3439583" y="323850"/>
                  </a:cubicBezTo>
                  <a:cubicBezTo>
                    <a:pt x="3488266" y="372533"/>
                    <a:pt x="3477683" y="457200"/>
                    <a:pt x="3528483" y="501650"/>
                  </a:cubicBezTo>
                  <a:cubicBezTo>
                    <a:pt x="3579283" y="546100"/>
                    <a:pt x="3714750" y="558800"/>
                    <a:pt x="3744383" y="590550"/>
                  </a:cubicBezTo>
                  <a:cubicBezTo>
                    <a:pt x="3774016" y="622300"/>
                    <a:pt x="3683000" y="658283"/>
                    <a:pt x="3706283" y="692150"/>
                  </a:cubicBezTo>
                  <a:cubicBezTo>
                    <a:pt x="3729566" y="726017"/>
                    <a:pt x="3873500" y="745067"/>
                    <a:pt x="3884083" y="793750"/>
                  </a:cubicBezTo>
                  <a:cubicBezTo>
                    <a:pt x="3894666" y="842433"/>
                    <a:pt x="3767666" y="954617"/>
                    <a:pt x="3769783" y="984250"/>
                  </a:cubicBezTo>
                  <a:cubicBezTo>
                    <a:pt x="3771900" y="1013883"/>
                    <a:pt x="3875616" y="954617"/>
                    <a:pt x="3896783" y="971550"/>
                  </a:cubicBezTo>
                  <a:cubicBezTo>
                    <a:pt x="3917950" y="988483"/>
                    <a:pt x="3877733" y="1047750"/>
                    <a:pt x="3896783" y="1085850"/>
                  </a:cubicBezTo>
                  <a:cubicBezTo>
                    <a:pt x="3915833" y="1123950"/>
                    <a:pt x="3989916" y="1138767"/>
                    <a:pt x="4011083" y="1200150"/>
                  </a:cubicBezTo>
                  <a:cubicBezTo>
                    <a:pt x="4032250" y="1261533"/>
                    <a:pt x="4008966" y="1386417"/>
                    <a:pt x="4023783" y="1454150"/>
                  </a:cubicBezTo>
                  <a:cubicBezTo>
                    <a:pt x="4038600" y="1521883"/>
                    <a:pt x="4087283" y="1528233"/>
                    <a:pt x="4099983" y="1606550"/>
                  </a:cubicBezTo>
                  <a:cubicBezTo>
                    <a:pt x="4112683" y="1684867"/>
                    <a:pt x="4089400" y="1849967"/>
                    <a:pt x="4099983" y="1924050"/>
                  </a:cubicBezTo>
                  <a:cubicBezTo>
                    <a:pt x="4110566" y="1998133"/>
                    <a:pt x="4165600" y="2000250"/>
                    <a:pt x="4163483" y="2051050"/>
                  </a:cubicBezTo>
                  <a:cubicBezTo>
                    <a:pt x="4161366" y="2101850"/>
                    <a:pt x="4076700" y="2184400"/>
                    <a:pt x="4087283" y="2228850"/>
                  </a:cubicBezTo>
                  <a:cubicBezTo>
                    <a:pt x="4097866" y="2273300"/>
                    <a:pt x="4186766" y="2260600"/>
                    <a:pt x="4226983" y="2317750"/>
                  </a:cubicBezTo>
                  <a:cubicBezTo>
                    <a:pt x="4267200" y="2374900"/>
                    <a:pt x="4320116" y="2472267"/>
                    <a:pt x="4328583" y="2571750"/>
                  </a:cubicBezTo>
                  <a:cubicBezTo>
                    <a:pt x="4337050" y="2671233"/>
                    <a:pt x="4307416" y="2806700"/>
                    <a:pt x="4277783" y="2914650"/>
                  </a:cubicBezTo>
                  <a:cubicBezTo>
                    <a:pt x="4248150" y="3022600"/>
                    <a:pt x="4159250" y="3128433"/>
                    <a:pt x="4150783" y="3219450"/>
                  </a:cubicBezTo>
                  <a:cubicBezTo>
                    <a:pt x="4142316" y="3310467"/>
                    <a:pt x="4205816" y="3386667"/>
                    <a:pt x="4226983" y="3460750"/>
                  </a:cubicBezTo>
                  <a:cubicBezTo>
                    <a:pt x="4248150" y="3534833"/>
                    <a:pt x="4237566" y="3602567"/>
                    <a:pt x="4277783" y="3663950"/>
                  </a:cubicBezTo>
                  <a:cubicBezTo>
                    <a:pt x="4318000" y="3725333"/>
                    <a:pt x="4398433" y="3801533"/>
                    <a:pt x="4468283" y="3829050"/>
                  </a:cubicBezTo>
                  <a:cubicBezTo>
                    <a:pt x="4538133" y="3856567"/>
                    <a:pt x="4637616" y="3831167"/>
                    <a:pt x="4696883" y="3829050"/>
                  </a:cubicBezTo>
                  <a:cubicBezTo>
                    <a:pt x="4756150" y="3826933"/>
                    <a:pt x="4802716" y="3672417"/>
                    <a:pt x="4823883" y="3829050"/>
                  </a:cubicBezTo>
                  <a:close/>
                </a:path>
              </a:pathLst>
            </a:custGeom>
            <a:blipFill>
              <a:blip r:embed="rId23" cstate="print"/>
              <a:stretch>
                <a:fillRect/>
              </a:stretch>
            </a:blip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79" name="Groupe 78"/>
          <p:cNvGrpSpPr/>
          <p:nvPr/>
        </p:nvGrpSpPr>
        <p:grpSpPr>
          <a:xfrm>
            <a:off x="40672" y="-24"/>
            <a:ext cx="9103360" cy="6786562"/>
            <a:chOff x="40672" y="-24"/>
            <a:chExt cx="9103360" cy="6786562"/>
          </a:xfrm>
        </p:grpSpPr>
        <p:grpSp>
          <p:nvGrpSpPr>
            <p:cNvPr id="19" name="Groupe 18"/>
            <p:cNvGrpSpPr/>
            <p:nvPr/>
          </p:nvGrpSpPr>
          <p:grpSpPr>
            <a:xfrm>
              <a:off x="40672" y="-24"/>
              <a:ext cx="9103360" cy="6786562"/>
              <a:chOff x="0" y="0"/>
              <a:chExt cx="9103360" cy="6858000"/>
            </a:xfrm>
          </p:grpSpPr>
          <p:sp>
            <p:nvSpPr>
              <p:cNvPr id="14" name="Forme libre 13"/>
              <p:cNvSpPr/>
              <p:nvPr/>
            </p:nvSpPr>
            <p:spPr>
              <a:xfrm>
                <a:off x="0" y="0"/>
                <a:ext cx="9103360" cy="6858000"/>
              </a:xfrm>
              <a:custGeom>
                <a:avLst/>
                <a:gdLst>
                  <a:gd name="connsiteX0" fmla="*/ 139700 w 9103360"/>
                  <a:gd name="connsiteY0" fmla="*/ 5082540 h 5834380"/>
                  <a:gd name="connsiteX1" fmla="*/ 185420 w 9103360"/>
                  <a:gd name="connsiteY1" fmla="*/ 4503420 h 5834380"/>
                  <a:gd name="connsiteX2" fmla="*/ 93980 w 9103360"/>
                  <a:gd name="connsiteY2" fmla="*/ 4396740 h 5834380"/>
                  <a:gd name="connsiteX3" fmla="*/ 124460 w 9103360"/>
                  <a:gd name="connsiteY3" fmla="*/ 4198620 h 5834380"/>
                  <a:gd name="connsiteX4" fmla="*/ 78740 w 9103360"/>
                  <a:gd name="connsiteY4" fmla="*/ 3832860 h 5834380"/>
                  <a:gd name="connsiteX5" fmla="*/ 78740 w 9103360"/>
                  <a:gd name="connsiteY5" fmla="*/ 2644140 h 5834380"/>
                  <a:gd name="connsiteX6" fmla="*/ 78740 w 9103360"/>
                  <a:gd name="connsiteY6" fmla="*/ 1424940 h 5834380"/>
                  <a:gd name="connsiteX7" fmla="*/ 33020 w 9103360"/>
                  <a:gd name="connsiteY7" fmla="*/ 1181100 h 5834380"/>
                  <a:gd name="connsiteX8" fmla="*/ 48260 w 9103360"/>
                  <a:gd name="connsiteY8" fmla="*/ 891540 h 5834380"/>
                  <a:gd name="connsiteX9" fmla="*/ 322580 w 9103360"/>
                  <a:gd name="connsiteY9" fmla="*/ 708660 h 5834380"/>
                  <a:gd name="connsiteX10" fmla="*/ 734060 w 9103360"/>
                  <a:gd name="connsiteY10" fmla="*/ 419100 h 5834380"/>
                  <a:gd name="connsiteX11" fmla="*/ 993140 w 9103360"/>
                  <a:gd name="connsiteY11" fmla="*/ 175260 h 5834380"/>
                  <a:gd name="connsiteX12" fmla="*/ 1221740 w 9103360"/>
                  <a:gd name="connsiteY12" fmla="*/ 114300 h 5834380"/>
                  <a:gd name="connsiteX13" fmla="*/ 1358900 w 9103360"/>
                  <a:gd name="connsiteY13" fmla="*/ 312420 h 5834380"/>
                  <a:gd name="connsiteX14" fmla="*/ 1755140 w 9103360"/>
                  <a:gd name="connsiteY14" fmla="*/ 297180 h 5834380"/>
                  <a:gd name="connsiteX15" fmla="*/ 1998980 w 9103360"/>
                  <a:gd name="connsiteY15" fmla="*/ 205740 h 5834380"/>
                  <a:gd name="connsiteX16" fmla="*/ 2288540 w 9103360"/>
                  <a:gd name="connsiteY16" fmla="*/ 236220 h 5834380"/>
                  <a:gd name="connsiteX17" fmla="*/ 2456180 w 9103360"/>
                  <a:gd name="connsiteY17" fmla="*/ 190500 h 5834380"/>
                  <a:gd name="connsiteX18" fmla="*/ 2639060 w 9103360"/>
                  <a:gd name="connsiteY18" fmla="*/ 220980 h 5834380"/>
                  <a:gd name="connsiteX19" fmla="*/ 2867660 w 9103360"/>
                  <a:gd name="connsiteY19" fmla="*/ 99060 h 5834380"/>
                  <a:gd name="connsiteX20" fmla="*/ 3248660 w 9103360"/>
                  <a:gd name="connsiteY20" fmla="*/ 175260 h 5834380"/>
                  <a:gd name="connsiteX21" fmla="*/ 3568700 w 9103360"/>
                  <a:gd name="connsiteY21" fmla="*/ 129540 h 5834380"/>
                  <a:gd name="connsiteX22" fmla="*/ 3934460 w 9103360"/>
                  <a:gd name="connsiteY22" fmla="*/ 99060 h 5834380"/>
                  <a:gd name="connsiteX23" fmla="*/ 4224020 w 9103360"/>
                  <a:gd name="connsiteY23" fmla="*/ 251460 h 5834380"/>
                  <a:gd name="connsiteX24" fmla="*/ 4574540 w 9103360"/>
                  <a:gd name="connsiteY24" fmla="*/ 175260 h 5834380"/>
                  <a:gd name="connsiteX25" fmla="*/ 4803140 w 9103360"/>
                  <a:gd name="connsiteY25" fmla="*/ 129540 h 5834380"/>
                  <a:gd name="connsiteX26" fmla="*/ 5168900 w 9103360"/>
                  <a:gd name="connsiteY26" fmla="*/ 144780 h 5834380"/>
                  <a:gd name="connsiteX27" fmla="*/ 5702300 w 9103360"/>
                  <a:gd name="connsiteY27" fmla="*/ 190500 h 5834380"/>
                  <a:gd name="connsiteX28" fmla="*/ 6159500 w 9103360"/>
                  <a:gd name="connsiteY28" fmla="*/ 236220 h 5834380"/>
                  <a:gd name="connsiteX29" fmla="*/ 6875780 w 9103360"/>
                  <a:gd name="connsiteY29" fmla="*/ 236220 h 5834380"/>
                  <a:gd name="connsiteX30" fmla="*/ 7012940 w 9103360"/>
                  <a:gd name="connsiteY30" fmla="*/ 205740 h 5834380"/>
                  <a:gd name="connsiteX31" fmla="*/ 7348220 w 9103360"/>
                  <a:gd name="connsiteY31" fmla="*/ 205740 h 5834380"/>
                  <a:gd name="connsiteX32" fmla="*/ 7988300 w 9103360"/>
                  <a:gd name="connsiteY32" fmla="*/ 38100 h 5834380"/>
                  <a:gd name="connsiteX33" fmla="*/ 8216900 w 9103360"/>
                  <a:gd name="connsiteY33" fmla="*/ 53340 h 5834380"/>
                  <a:gd name="connsiteX34" fmla="*/ 8308340 w 9103360"/>
                  <a:gd name="connsiteY34" fmla="*/ 358140 h 5834380"/>
                  <a:gd name="connsiteX35" fmla="*/ 8445500 w 9103360"/>
                  <a:gd name="connsiteY35" fmla="*/ 373380 h 5834380"/>
                  <a:gd name="connsiteX36" fmla="*/ 8415020 w 9103360"/>
                  <a:gd name="connsiteY36" fmla="*/ 434340 h 5834380"/>
                  <a:gd name="connsiteX37" fmla="*/ 8536940 w 9103360"/>
                  <a:gd name="connsiteY37" fmla="*/ 480060 h 5834380"/>
                  <a:gd name="connsiteX38" fmla="*/ 8719820 w 9103360"/>
                  <a:gd name="connsiteY38" fmla="*/ 662940 h 5834380"/>
                  <a:gd name="connsiteX39" fmla="*/ 8978900 w 9103360"/>
                  <a:gd name="connsiteY39" fmla="*/ 784860 h 5834380"/>
                  <a:gd name="connsiteX40" fmla="*/ 8902700 w 9103360"/>
                  <a:gd name="connsiteY40" fmla="*/ 1028700 h 5834380"/>
                  <a:gd name="connsiteX41" fmla="*/ 8872220 w 9103360"/>
                  <a:gd name="connsiteY41" fmla="*/ 1272540 h 5834380"/>
                  <a:gd name="connsiteX42" fmla="*/ 9009380 w 9103360"/>
                  <a:gd name="connsiteY42" fmla="*/ 1379220 h 5834380"/>
                  <a:gd name="connsiteX43" fmla="*/ 8994140 w 9103360"/>
                  <a:gd name="connsiteY43" fmla="*/ 1699260 h 5834380"/>
                  <a:gd name="connsiteX44" fmla="*/ 8917940 w 9103360"/>
                  <a:gd name="connsiteY44" fmla="*/ 2232660 h 5834380"/>
                  <a:gd name="connsiteX45" fmla="*/ 8948420 w 9103360"/>
                  <a:gd name="connsiteY45" fmla="*/ 2506980 h 5834380"/>
                  <a:gd name="connsiteX46" fmla="*/ 8994140 w 9103360"/>
                  <a:gd name="connsiteY46" fmla="*/ 2659380 h 5834380"/>
                  <a:gd name="connsiteX47" fmla="*/ 9100820 w 9103360"/>
                  <a:gd name="connsiteY47" fmla="*/ 2781300 h 5834380"/>
                  <a:gd name="connsiteX48" fmla="*/ 9009380 w 9103360"/>
                  <a:gd name="connsiteY48" fmla="*/ 3116580 h 5834380"/>
                  <a:gd name="connsiteX49" fmla="*/ 9009380 w 9103360"/>
                  <a:gd name="connsiteY49" fmla="*/ 3589020 h 5834380"/>
                  <a:gd name="connsiteX50" fmla="*/ 8856980 w 9103360"/>
                  <a:gd name="connsiteY50" fmla="*/ 3619500 h 5834380"/>
                  <a:gd name="connsiteX51" fmla="*/ 8994140 w 9103360"/>
                  <a:gd name="connsiteY51" fmla="*/ 3771900 h 5834380"/>
                  <a:gd name="connsiteX52" fmla="*/ 8902700 w 9103360"/>
                  <a:gd name="connsiteY52" fmla="*/ 4000500 h 5834380"/>
                  <a:gd name="connsiteX53" fmla="*/ 8978900 w 9103360"/>
                  <a:gd name="connsiteY53" fmla="*/ 4335780 h 5834380"/>
                  <a:gd name="connsiteX54" fmla="*/ 8963660 w 9103360"/>
                  <a:gd name="connsiteY54" fmla="*/ 4564380 h 5834380"/>
                  <a:gd name="connsiteX55" fmla="*/ 8826500 w 9103360"/>
                  <a:gd name="connsiteY55" fmla="*/ 4762500 h 5834380"/>
                  <a:gd name="connsiteX56" fmla="*/ 8856980 w 9103360"/>
                  <a:gd name="connsiteY56" fmla="*/ 4975860 h 5834380"/>
                  <a:gd name="connsiteX57" fmla="*/ 9009380 w 9103360"/>
                  <a:gd name="connsiteY57" fmla="*/ 4991100 h 5834380"/>
                  <a:gd name="connsiteX58" fmla="*/ 9085580 w 9103360"/>
                  <a:gd name="connsiteY58" fmla="*/ 5082540 h 5834380"/>
                  <a:gd name="connsiteX59" fmla="*/ 8933180 w 9103360"/>
                  <a:gd name="connsiteY59" fmla="*/ 5356860 h 5834380"/>
                  <a:gd name="connsiteX60" fmla="*/ 8491220 w 9103360"/>
                  <a:gd name="connsiteY60" fmla="*/ 5341620 h 5834380"/>
                  <a:gd name="connsiteX61" fmla="*/ 7820660 w 9103360"/>
                  <a:gd name="connsiteY61" fmla="*/ 5463540 h 5834380"/>
                  <a:gd name="connsiteX62" fmla="*/ 7272020 w 9103360"/>
                  <a:gd name="connsiteY62" fmla="*/ 5692140 h 5834380"/>
                  <a:gd name="connsiteX63" fmla="*/ 6769100 w 9103360"/>
                  <a:gd name="connsiteY63" fmla="*/ 5753100 h 5834380"/>
                  <a:gd name="connsiteX64" fmla="*/ 6631940 w 9103360"/>
                  <a:gd name="connsiteY64" fmla="*/ 5753100 h 5834380"/>
                  <a:gd name="connsiteX65" fmla="*/ 6250940 w 9103360"/>
                  <a:gd name="connsiteY65" fmla="*/ 5478780 h 5834380"/>
                  <a:gd name="connsiteX66" fmla="*/ 6007100 w 9103360"/>
                  <a:gd name="connsiteY66" fmla="*/ 5463540 h 5834380"/>
                  <a:gd name="connsiteX67" fmla="*/ 5687060 w 9103360"/>
                  <a:gd name="connsiteY67" fmla="*/ 5615940 h 5834380"/>
                  <a:gd name="connsiteX68" fmla="*/ 5229860 w 9103360"/>
                  <a:gd name="connsiteY68" fmla="*/ 5661660 h 5834380"/>
                  <a:gd name="connsiteX69" fmla="*/ 4955540 w 9103360"/>
                  <a:gd name="connsiteY69" fmla="*/ 5768340 h 5834380"/>
                  <a:gd name="connsiteX70" fmla="*/ 4513580 w 9103360"/>
                  <a:gd name="connsiteY70" fmla="*/ 5737860 h 5834380"/>
                  <a:gd name="connsiteX71" fmla="*/ 3858260 w 9103360"/>
                  <a:gd name="connsiteY71" fmla="*/ 5783580 h 5834380"/>
                  <a:gd name="connsiteX72" fmla="*/ 3736340 w 9103360"/>
                  <a:gd name="connsiteY72" fmla="*/ 5814060 h 5834380"/>
                  <a:gd name="connsiteX73" fmla="*/ 3416300 w 9103360"/>
                  <a:gd name="connsiteY73" fmla="*/ 5661660 h 5834380"/>
                  <a:gd name="connsiteX74" fmla="*/ 3111500 w 9103360"/>
                  <a:gd name="connsiteY74" fmla="*/ 5600700 h 5834380"/>
                  <a:gd name="connsiteX75" fmla="*/ 2806700 w 9103360"/>
                  <a:gd name="connsiteY75" fmla="*/ 5707380 h 5834380"/>
                  <a:gd name="connsiteX76" fmla="*/ 2608580 w 9103360"/>
                  <a:gd name="connsiteY76" fmla="*/ 5768340 h 5834380"/>
                  <a:gd name="connsiteX77" fmla="*/ 2334260 w 9103360"/>
                  <a:gd name="connsiteY77" fmla="*/ 5768340 h 5834380"/>
                  <a:gd name="connsiteX78" fmla="*/ 2197100 w 9103360"/>
                  <a:gd name="connsiteY78" fmla="*/ 5829300 h 5834380"/>
                  <a:gd name="connsiteX79" fmla="*/ 2044700 w 9103360"/>
                  <a:gd name="connsiteY79" fmla="*/ 5798820 h 5834380"/>
                  <a:gd name="connsiteX80" fmla="*/ 1938020 w 9103360"/>
                  <a:gd name="connsiteY80" fmla="*/ 5798820 h 5834380"/>
                  <a:gd name="connsiteX81" fmla="*/ 1831340 w 9103360"/>
                  <a:gd name="connsiteY81" fmla="*/ 5753100 h 5834380"/>
                  <a:gd name="connsiteX82" fmla="*/ 1419860 w 9103360"/>
                  <a:gd name="connsiteY82" fmla="*/ 5539740 h 5834380"/>
                  <a:gd name="connsiteX83" fmla="*/ 916940 w 9103360"/>
                  <a:gd name="connsiteY83" fmla="*/ 5372100 h 5834380"/>
                  <a:gd name="connsiteX84" fmla="*/ 520700 w 9103360"/>
                  <a:gd name="connsiteY84" fmla="*/ 5219700 h 5834380"/>
                  <a:gd name="connsiteX85" fmla="*/ 383540 w 9103360"/>
                  <a:gd name="connsiteY85" fmla="*/ 5280660 h 5834380"/>
                  <a:gd name="connsiteX86" fmla="*/ 246380 w 9103360"/>
                  <a:gd name="connsiteY86" fmla="*/ 5204460 h 5834380"/>
                  <a:gd name="connsiteX87" fmla="*/ 139700 w 9103360"/>
                  <a:gd name="connsiteY87" fmla="*/ 5082540 h 58343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</a:cxnLst>
                <a:rect l="l" t="t" r="r" b="b"/>
                <a:pathLst>
                  <a:path w="9103360" h="5834380">
                    <a:moveTo>
                      <a:pt x="139700" y="5082540"/>
                    </a:moveTo>
                    <a:cubicBezTo>
                      <a:pt x="129540" y="4965700"/>
                      <a:pt x="193040" y="4617720"/>
                      <a:pt x="185420" y="4503420"/>
                    </a:cubicBezTo>
                    <a:cubicBezTo>
                      <a:pt x="177800" y="4389120"/>
                      <a:pt x="104140" y="4447540"/>
                      <a:pt x="93980" y="4396740"/>
                    </a:cubicBezTo>
                    <a:cubicBezTo>
                      <a:pt x="83820" y="4345940"/>
                      <a:pt x="127000" y="4292600"/>
                      <a:pt x="124460" y="4198620"/>
                    </a:cubicBezTo>
                    <a:cubicBezTo>
                      <a:pt x="121920" y="4104640"/>
                      <a:pt x="86360" y="4091940"/>
                      <a:pt x="78740" y="3832860"/>
                    </a:cubicBezTo>
                    <a:cubicBezTo>
                      <a:pt x="71120" y="3573780"/>
                      <a:pt x="78740" y="2644140"/>
                      <a:pt x="78740" y="2644140"/>
                    </a:cubicBezTo>
                    <a:cubicBezTo>
                      <a:pt x="78740" y="2242820"/>
                      <a:pt x="86360" y="1668780"/>
                      <a:pt x="78740" y="1424940"/>
                    </a:cubicBezTo>
                    <a:cubicBezTo>
                      <a:pt x="71120" y="1181100"/>
                      <a:pt x="38100" y="1270000"/>
                      <a:pt x="33020" y="1181100"/>
                    </a:cubicBezTo>
                    <a:cubicBezTo>
                      <a:pt x="27940" y="1092200"/>
                      <a:pt x="0" y="970280"/>
                      <a:pt x="48260" y="891540"/>
                    </a:cubicBezTo>
                    <a:cubicBezTo>
                      <a:pt x="96520" y="812800"/>
                      <a:pt x="208280" y="787400"/>
                      <a:pt x="322580" y="708660"/>
                    </a:cubicBezTo>
                    <a:cubicBezTo>
                      <a:pt x="436880" y="629920"/>
                      <a:pt x="622300" y="508000"/>
                      <a:pt x="734060" y="419100"/>
                    </a:cubicBezTo>
                    <a:cubicBezTo>
                      <a:pt x="845820" y="330200"/>
                      <a:pt x="911860" y="226060"/>
                      <a:pt x="993140" y="175260"/>
                    </a:cubicBezTo>
                    <a:cubicBezTo>
                      <a:pt x="1074420" y="124460"/>
                      <a:pt x="1160780" y="91440"/>
                      <a:pt x="1221740" y="114300"/>
                    </a:cubicBezTo>
                    <a:cubicBezTo>
                      <a:pt x="1282700" y="137160"/>
                      <a:pt x="1270000" y="281940"/>
                      <a:pt x="1358900" y="312420"/>
                    </a:cubicBezTo>
                    <a:cubicBezTo>
                      <a:pt x="1447800" y="342900"/>
                      <a:pt x="1648460" y="314960"/>
                      <a:pt x="1755140" y="297180"/>
                    </a:cubicBezTo>
                    <a:cubicBezTo>
                      <a:pt x="1861820" y="279400"/>
                      <a:pt x="1910080" y="215900"/>
                      <a:pt x="1998980" y="205740"/>
                    </a:cubicBezTo>
                    <a:cubicBezTo>
                      <a:pt x="2087880" y="195580"/>
                      <a:pt x="2212340" y="238760"/>
                      <a:pt x="2288540" y="236220"/>
                    </a:cubicBezTo>
                    <a:cubicBezTo>
                      <a:pt x="2364740" y="233680"/>
                      <a:pt x="2397760" y="193040"/>
                      <a:pt x="2456180" y="190500"/>
                    </a:cubicBezTo>
                    <a:cubicBezTo>
                      <a:pt x="2514600" y="187960"/>
                      <a:pt x="2570480" y="236220"/>
                      <a:pt x="2639060" y="220980"/>
                    </a:cubicBezTo>
                    <a:cubicBezTo>
                      <a:pt x="2707640" y="205740"/>
                      <a:pt x="2766060" y="106680"/>
                      <a:pt x="2867660" y="99060"/>
                    </a:cubicBezTo>
                    <a:cubicBezTo>
                      <a:pt x="2969260" y="91440"/>
                      <a:pt x="3131820" y="170180"/>
                      <a:pt x="3248660" y="175260"/>
                    </a:cubicBezTo>
                    <a:cubicBezTo>
                      <a:pt x="3365500" y="180340"/>
                      <a:pt x="3454400" y="142240"/>
                      <a:pt x="3568700" y="129540"/>
                    </a:cubicBezTo>
                    <a:cubicBezTo>
                      <a:pt x="3683000" y="116840"/>
                      <a:pt x="3825240" y="78740"/>
                      <a:pt x="3934460" y="99060"/>
                    </a:cubicBezTo>
                    <a:cubicBezTo>
                      <a:pt x="4043680" y="119380"/>
                      <a:pt x="4117340" y="238760"/>
                      <a:pt x="4224020" y="251460"/>
                    </a:cubicBezTo>
                    <a:cubicBezTo>
                      <a:pt x="4330700" y="264160"/>
                      <a:pt x="4478020" y="195580"/>
                      <a:pt x="4574540" y="175260"/>
                    </a:cubicBezTo>
                    <a:cubicBezTo>
                      <a:pt x="4671060" y="154940"/>
                      <a:pt x="4704080" y="134620"/>
                      <a:pt x="4803140" y="129540"/>
                    </a:cubicBezTo>
                    <a:cubicBezTo>
                      <a:pt x="4902200" y="124460"/>
                      <a:pt x="5019040" y="134620"/>
                      <a:pt x="5168900" y="144780"/>
                    </a:cubicBezTo>
                    <a:cubicBezTo>
                      <a:pt x="5318760" y="154940"/>
                      <a:pt x="5702300" y="190500"/>
                      <a:pt x="5702300" y="190500"/>
                    </a:cubicBezTo>
                    <a:cubicBezTo>
                      <a:pt x="5867400" y="205740"/>
                      <a:pt x="5963920" y="228600"/>
                      <a:pt x="6159500" y="236220"/>
                    </a:cubicBezTo>
                    <a:cubicBezTo>
                      <a:pt x="6355080" y="243840"/>
                      <a:pt x="6733540" y="241300"/>
                      <a:pt x="6875780" y="236220"/>
                    </a:cubicBezTo>
                    <a:cubicBezTo>
                      <a:pt x="7018020" y="231140"/>
                      <a:pt x="6934200" y="210820"/>
                      <a:pt x="7012940" y="205740"/>
                    </a:cubicBezTo>
                    <a:cubicBezTo>
                      <a:pt x="7091680" y="200660"/>
                      <a:pt x="7185660" y="233680"/>
                      <a:pt x="7348220" y="205740"/>
                    </a:cubicBezTo>
                    <a:cubicBezTo>
                      <a:pt x="7510780" y="177800"/>
                      <a:pt x="7843520" y="63500"/>
                      <a:pt x="7988300" y="38100"/>
                    </a:cubicBezTo>
                    <a:cubicBezTo>
                      <a:pt x="8133080" y="12700"/>
                      <a:pt x="8163560" y="0"/>
                      <a:pt x="8216900" y="53340"/>
                    </a:cubicBezTo>
                    <a:cubicBezTo>
                      <a:pt x="8270240" y="106680"/>
                      <a:pt x="8270240" y="304800"/>
                      <a:pt x="8308340" y="358140"/>
                    </a:cubicBezTo>
                    <a:cubicBezTo>
                      <a:pt x="8346440" y="411480"/>
                      <a:pt x="8427720" y="360680"/>
                      <a:pt x="8445500" y="373380"/>
                    </a:cubicBezTo>
                    <a:cubicBezTo>
                      <a:pt x="8463280" y="386080"/>
                      <a:pt x="8399780" y="416560"/>
                      <a:pt x="8415020" y="434340"/>
                    </a:cubicBezTo>
                    <a:cubicBezTo>
                      <a:pt x="8430260" y="452120"/>
                      <a:pt x="8486140" y="441960"/>
                      <a:pt x="8536940" y="480060"/>
                    </a:cubicBezTo>
                    <a:cubicBezTo>
                      <a:pt x="8587740" y="518160"/>
                      <a:pt x="8646160" y="612140"/>
                      <a:pt x="8719820" y="662940"/>
                    </a:cubicBezTo>
                    <a:cubicBezTo>
                      <a:pt x="8793480" y="713740"/>
                      <a:pt x="8948420" y="723900"/>
                      <a:pt x="8978900" y="784860"/>
                    </a:cubicBezTo>
                    <a:cubicBezTo>
                      <a:pt x="9009380" y="845820"/>
                      <a:pt x="8920480" y="947420"/>
                      <a:pt x="8902700" y="1028700"/>
                    </a:cubicBezTo>
                    <a:cubicBezTo>
                      <a:pt x="8884920" y="1109980"/>
                      <a:pt x="8854440" y="1214120"/>
                      <a:pt x="8872220" y="1272540"/>
                    </a:cubicBezTo>
                    <a:cubicBezTo>
                      <a:pt x="8890000" y="1330960"/>
                      <a:pt x="8989060" y="1308100"/>
                      <a:pt x="9009380" y="1379220"/>
                    </a:cubicBezTo>
                    <a:cubicBezTo>
                      <a:pt x="9029700" y="1450340"/>
                      <a:pt x="9009380" y="1557020"/>
                      <a:pt x="8994140" y="1699260"/>
                    </a:cubicBezTo>
                    <a:cubicBezTo>
                      <a:pt x="8978900" y="1841500"/>
                      <a:pt x="8925560" y="2098040"/>
                      <a:pt x="8917940" y="2232660"/>
                    </a:cubicBezTo>
                    <a:cubicBezTo>
                      <a:pt x="8910320" y="2367280"/>
                      <a:pt x="8935720" y="2435860"/>
                      <a:pt x="8948420" y="2506980"/>
                    </a:cubicBezTo>
                    <a:cubicBezTo>
                      <a:pt x="8961120" y="2578100"/>
                      <a:pt x="8968740" y="2613660"/>
                      <a:pt x="8994140" y="2659380"/>
                    </a:cubicBezTo>
                    <a:cubicBezTo>
                      <a:pt x="9019540" y="2705100"/>
                      <a:pt x="9098280" y="2705100"/>
                      <a:pt x="9100820" y="2781300"/>
                    </a:cubicBezTo>
                    <a:cubicBezTo>
                      <a:pt x="9103360" y="2857500"/>
                      <a:pt x="9024620" y="2981960"/>
                      <a:pt x="9009380" y="3116580"/>
                    </a:cubicBezTo>
                    <a:cubicBezTo>
                      <a:pt x="8994140" y="3251200"/>
                      <a:pt x="9034780" y="3505200"/>
                      <a:pt x="9009380" y="3589020"/>
                    </a:cubicBezTo>
                    <a:cubicBezTo>
                      <a:pt x="8983980" y="3672840"/>
                      <a:pt x="8859520" y="3589020"/>
                      <a:pt x="8856980" y="3619500"/>
                    </a:cubicBezTo>
                    <a:cubicBezTo>
                      <a:pt x="8854440" y="3649980"/>
                      <a:pt x="8986520" y="3708400"/>
                      <a:pt x="8994140" y="3771900"/>
                    </a:cubicBezTo>
                    <a:cubicBezTo>
                      <a:pt x="9001760" y="3835400"/>
                      <a:pt x="8905240" y="3906520"/>
                      <a:pt x="8902700" y="4000500"/>
                    </a:cubicBezTo>
                    <a:cubicBezTo>
                      <a:pt x="8900160" y="4094480"/>
                      <a:pt x="8968740" y="4241800"/>
                      <a:pt x="8978900" y="4335780"/>
                    </a:cubicBezTo>
                    <a:cubicBezTo>
                      <a:pt x="8989060" y="4429760"/>
                      <a:pt x="8989060" y="4493260"/>
                      <a:pt x="8963660" y="4564380"/>
                    </a:cubicBezTo>
                    <a:cubicBezTo>
                      <a:pt x="8938260" y="4635500"/>
                      <a:pt x="8844280" y="4693920"/>
                      <a:pt x="8826500" y="4762500"/>
                    </a:cubicBezTo>
                    <a:cubicBezTo>
                      <a:pt x="8808720" y="4831080"/>
                      <a:pt x="8826500" y="4937760"/>
                      <a:pt x="8856980" y="4975860"/>
                    </a:cubicBezTo>
                    <a:cubicBezTo>
                      <a:pt x="8887460" y="5013960"/>
                      <a:pt x="8971280" y="4973320"/>
                      <a:pt x="9009380" y="4991100"/>
                    </a:cubicBezTo>
                    <a:cubicBezTo>
                      <a:pt x="9047480" y="5008880"/>
                      <a:pt x="9098280" y="5021580"/>
                      <a:pt x="9085580" y="5082540"/>
                    </a:cubicBezTo>
                    <a:cubicBezTo>
                      <a:pt x="9072880" y="5143500"/>
                      <a:pt x="9032240" y="5313680"/>
                      <a:pt x="8933180" y="5356860"/>
                    </a:cubicBezTo>
                    <a:cubicBezTo>
                      <a:pt x="8834120" y="5400040"/>
                      <a:pt x="8676640" y="5323840"/>
                      <a:pt x="8491220" y="5341620"/>
                    </a:cubicBezTo>
                    <a:cubicBezTo>
                      <a:pt x="8305800" y="5359400"/>
                      <a:pt x="8023860" y="5405120"/>
                      <a:pt x="7820660" y="5463540"/>
                    </a:cubicBezTo>
                    <a:cubicBezTo>
                      <a:pt x="7617460" y="5521960"/>
                      <a:pt x="7447280" y="5643880"/>
                      <a:pt x="7272020" y="5692140"/>
                    </a:cubicBezTo>
                    <a:cubicBezTo>
                      <a:pt x="7096760" y="5740400"/>
                      <a:pt x="6875780" y="5742940"/>
                      <a:pt x="6769100" y="5753100"/>
                    </a:cubicBezTo>
                    <a:cubicBezTo>
                      <a:pt x="6662420" y="5763260"/>
                      <a:pt x="6718300" y="5798820"/>
                      <a:pt x="6631940" y="5753100"/>
                    </a:cubicBezTo>
                    <a:cubicBezTo>
                      <a:pt x="6545580" y="5707380"/>
                      <a:pt x="6355080" y="5527040"/>
                      <a:pt x="6250940" y="5478780"/>
                    </a:cubicBezTo>
                    <a:cubicBezTo>
                      <a:pt x="6146800" y="5430520"/>
                      <a:pt x="6101080" y="5440680"/>
                      <a:pt x="6007100" y="5463540"/>
                    </a:cubicBezTo>
                    <a:cubicBezTo>
                      <a:pt x="5913120" y="5486400"/>
                      <a:pt x="5816600" y="5582920"/>
                      <a:pt x="5687060" y="5615940"/>
                    </a:cubicBezTo>
                    <a:cubicBezTo>
                      <a:pt x="5557520" y="5648960"/>
                      <a:pt x="5351780" y="5636260"/>
                      <a:pt x="5229860" y="5661660"/>
                    </a:cubicBezTo>
                    <a:cubicBezTo>
                      <a:pt x="5107940" y="5687060"/>
                      <a:pt x="5074920" y="5755640"/>
                      <a:pt x="4955540" y="5768340"/>
                    </a:cubicBezTo>
                    <a:cubicBezTo>
                      <a:pt x="4836160" y="5781040"/>
                      <a:pt x="4696460" y="5735320"/>
                      <a:pt x="4513580" y="5737860"/>
                    </a:cubicBezTo>
                    <a:cubicBezTo>
                      <a:pt x="4330700" y="5740400"/>
                      <a:pt x="3987800" y="5770880"/>
                      <a:pt x="3858260" y="5783580"/>
                    </a:cubicBezTo>
                    <a:cubicBezTo>
                      <a:pt x="3728720" y="5796280"/>
                      <a:pt x="3810000" y="5834380"/>
                      <a:pt x="3736340" y="5814060"/>
                    </a:cubicBezTo>
                    <a:cubicBezTo>
                      <a:pt x="3662680" y="5793740"/>
                      <a:pt x="3520440" y="5697220"/>
                      <a:pt x="3416300" y="5661660"/>
                    </a:cubicBezTo>
                    <a:cubicBezTo>
                      <a:pt x="3312160" y="5626100"/>
                      <a:pt x="3213100" y="5593080"/>
                      <a:pt x="3111500" y="5600700"/>
                    </a:cubicBezTo>
                    <a:cubicBezTo>
                      <a:pt x="3009900" y="5608320"/>
                      <a:pt x="2890520" y="5679440"/>
                      <a:pt x="2806700" y="5707380"/>
                    </a:cubicBezTo>
                    <a:cubicBezTo>
                      <a:pt x="2722880" y="5735320"/>
                      <a:pt x="2687320" y="5758180"/>
                      <a:pt x="2608580" y="5768340"/>
                    </a:cubicBezTo>
                    <a:cubicBezTo>
                      <a:pt x="2529840" y="5778500"/>
                      <a:pt x="2402840" y="5758180"/>
                      <a:pt x="2334260" y="5768340"/>
                    </a:cubicBezTo>
                    <a:cubicBezTo>
                      <a:pt x="2265680" y="5778500"/>
                      <a:pt x="2245360" y="5824220"/>
                      <a:pt x="2197100" y="5829300"/>
                    </a:cubicBezTo>
                    <a:cubicBezTo>
                      <a:pt x="2148840" y="5834380"/>
                      <a:pt x="2087880" y="5803900"/>
                      <a:pt x="2044700" y="5798820"/>
                    </a:cubicBezTo>
                    <a:cubicBezTo>
                      <a:pt x="2001520" y="5793740"/>
                      <a:pt x="1973580" y="5806440"/>
                      <a:pt x="1938020" y="5798820"/>
                    </a:cubicBezTo>
                    <a:cubicBezTo>
                      <a:pt x="1902460" y="5791200"/>
                      <a:pt x="1917700" y="5796280"/>
                      <a:pt x="1831340" y="5753100"/>
                    </a:cubicBezTo>
                    <a:cubicBezTo>
                      <a:pt x="1744980" y="5709920"/>
                      <a:pt x="1572260" y="5603240"/>
                      <a:pt x="1419860" y="5539740"/>
                    </a:cubicBezTo>
                    <a:cubicBezTo>
                      <a:pt x="1267460" y="5476240"/>
                      <a:pt x="1066800" y="5425440"/>
                      <a:pt x="916940" y="5372100"/>
                    </a:cubicBezTo>
                    <a:cubicBezTo>
                      <a:pt x="767080" y="5318760"/>
                      <a:pt x="609600" y="5234940"/>
                      <a:pt x="520700" y="5219700"/>
                    </a:cubicBezTo>
                    <a:cubicBezTo>
                      <a:pt x="431800" y="5204460"/>
                      <a:pt x="429260" y="5283200"/>
                      <a:pt x="383540" y="5280660"/>
                    </a:cubicBezTo>
                    <a:cubicBezTo>
                      <a:pt x="337820" y="5278120"/>
                      <a:pt x="287020" y="5232400"/>
                      <a:pt x="246380" y="5204460"/>
                    </a:cubicBezTo>
                    <a:cubicBezTo>
                      <a:pt x="205740" y="5176520"/>
                      <a:pt x="149860" y="5199380"/>
                      <a:pt x="139700" y="5082540"/>
                    </a:cubicBezTo>
                    <a:close/>
                  </a:path>
                </a:pathLst>
              </a:custGeom>
              <a:blipFill>
                <a:blip r:embed="rId5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5143504" y="1857364"/>
                <a:ext cx="3214710" cy="304698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fr-FR" sz="2400" dirty="0" smtClean="0"/>
                  <a:t>Ce n'est pas du sang qui coule dans nos veines</a:t>
                </a:r>
                <a:br>
                  <a:rPr lang="fr-FR" sz="2400" dirty="0" smtClean="0"/>
                </a:br>
                <a:r>
                  <a:rPr lang="fr-FR" sz="2400" dirty="0" smtClean="0"/>
                  <a:t>C'est la rivière de notre enfance</a:t>
                </a:r>
                <a:br>
                  <a:rPr lang="fr-FR" sz="2400" dirty="0" smtClean="0"/>
                </a:br>
                <a:r>
                  <a:rPr lang="fr-FR" sz="2400" dirty="0" smtClean="0"/>
                  <a:t>Ce n'est pas sa mort qui me fait d'la peine</a:t>
                </a:r>
                <a:br>
                  <a:rPr lang="fr-FR" sz="2400" dirty="0" smtClean="0"/>
                </a:br>
                <a:r>
                  <a:rPr lang="fr-FR" sz="2400" dirty="0" smtClean="0"/>
                  <a:t>C'est de n'plus voir mon père qui danse</a:t>
                </a:r>
                <a:endParaRPr lang="fr-FR" sz="2400" dirty="0"/>
              </a:p>
            </p:txBody>
          </p:sp>
        </p:grpSp>
        <p:sp>
          <p:nvSpPr>
            <p:cNvPr id="71" name="Forme libre 70"/>
            <p:cNvSpPr/>
            <p:nvPr/>
          </p:nvSpPr>
          <p:spPr>
            <a:xfrm>
              <a:off x="714348" y="285728"/>
              <a:ext cx="2428892" cy="2571768"/>
            </a:xfrm>
            <a:custGeom>
              <a:avLst/>
              <a:gdLst>
                <a:gd name="connsiteX0" fmla="*/ 21167 w 5604934"/>
                <a:gd name="connsiteY0" fmla="*/ 3898900 h 6038850"/>
                <a:gd name="connsiteX1" fmla="*/ 97367 w 5604934"/>
                <a:gd name="connsiteY1" fmla="*/ 3632200 h 6038850"/>
                <a:gd name="connsiteX2" fmla="*/ 402167 w 5604934"/>
                <a:gd name="connsiteY2" fmla="*/ 3060700 h 6038850"/>
                <a:gd name="connsiteX3" fmla="*/ 706967 w 5604934"/>
                <a:gd name="connsiteY3" fmla="*/ 2692400 h 6038850"/>
                <a:gd name="connsiteX4" fmla="*/ 1151467 w 5604934"/>
                <a:gd name="connsiteY4" fmla="*/ 2451100 h 6038850"/>
                <a:gd name="connsiteX5" fmla="*/ 1329267 w 5604934"/>
                <a:gd name="connsiteY5" fmla="*/ 2273300 h 6038850"/>
                <a:gd name="connsiteX6" fmla="*/ 1545167 w 5604934"/>
                <a:gd name="connsiteY6" fmla="*/ 2197100 h 6038850"/>
                <a:gd name="connsiteX7" fmla="*/ 1684867 w 5604934"/>
                <a:gd name="connsiteY7" fmla="*/ 2070100 h 6038850"/>
                <a:gd name="connsiteX8" fmla="*/ 1672167 w 5604934"/>
                <a:gd name="connsiteY8" fmla="*/ 1930400 h 6038850"/>
                <a:gd name="connsiteX9" fmla="*/ 1621367 w 5604934"/>
                <a:gd name="connsiteY9" fmla="*/ 1244600 h 6038850"/>
                <a:gd name="connsiteX10" fmla="*/ 1697567 w 5604934"/>
                <a:gd name="connsiteY10" fmla="*/ 711200 h 6038850"/>
                <a:gd name="connsiteX11" fmla="*/ 1849967 w 5604934"/>
                <a:gd name="connsiteY11" fmla="*/ 558800 h 6038850"/>
                <a:gd name="connsiteX12" fmla="*/ 1976967 w 5604934"/>
                <a:gd name="connsiteY12" fmla="*/ 381000 h 6038850"/>
                <a:gd name="connsiteX13" fmla="*/ 2370667 w 5604934"/>
                <a:gd name="connsiteY13" fmla="*/ 88900 h 6038850"/>
                <a:gd name="connsiteX14" fmla="*/ 2865967 w 5604934"/>
                <a:gd name="connsiteY14" fmla="*/ 0 h 6038850"/>
                <a:gd name="connsiteX15" fmla="*/ 3145367 w 5604934"/>
                <a:gd name="connsiteY15" fmla="*/ 88900 h 6038850"/>
                <a:gd name="connsiteX16" fmla="*/ 3246967 w 5604934"/>
                <a:gd name="connsiteY16" fmla="*/ 63500 h 6038850"/>
                <a:gd name="connsiteX17" fmla="*/ 3297767 w 5604934"/>
                <a:gd name="connsiteY17" fmla="*/ 152400 h 6038850"/>
                <a:gd name="connsiteX18" fmla="*/ 3437467 w 5604934"/>
                <a:gd name="connsiteY18" fmla="*/ 241300 h 6038850"/>
                <a:gd name="connsiteX19" fmla="*/ 3564467 w 5604934"/>
                <a:gd name="connsiteY19" fmla="*/ 292100 h 6038850"/>
                <a:gd name="connsiteX20" fmla="*/ 3856567 w 5604934"/>
                <a:gd name="connsiteY20" fmla="*/ 584200 h 6038850"/>
                <a:gd name="connsiteX21" fmla="*/ 4008967 w 5604934"/>
                <a:gd name="connsiteY21" fmla="*/ 990600 h 6038850"/>
                <a:gd name="connsiteX22" fmla="*/ 4034367 w 5604934"/>
                <a:gd name="connsiteY22" fmla="*/ 1079500 h 6038850"/>
                <a:gd name="connsiteX23" fmla="*/ 4072467 w 5604934"/>
                <a:gd name="connsiteY23" fmla="*/ 1155700 h 6038850"/>
                <a:gd name="connsiteX24" fmla="*/ 4097867 w 5604934"/>
                <a:gd name="connsiteY24" fmla="*/ 1320800 h 6038850"/>
                <a:gd name="connsiteX25" fmla="*/ 4047067 w 5604934"/>
                <a:gd name="connsiteY25" fmla="*/ 1435100 h 6038850"/>
                <a:gd name="connsiteX26" fmla="*/ 4085167 w 5604934"/>
                <a:gd name="connsiteY26" fmla="*/ 1701800 h 6038850"/>
                <a:gd name="connsiteX27" fmla="*/ 4085167 w 5604934"/>
                <a:gd name="connsiteY27" fmla="*/ 1917700 h 6038850"/>
                <a:gd name="connsiteX28" fmla="*/ 4123267 w 5604934"/>
                <a:gd name="connsiteY28" fmla="*/ 2095500 h 6038850"/>
                <a:gd name="connsiteX29" fmla="*/ 4288367 w 5604934"/>
                <a:gd name="connsiteY29" fmla="*/ 2197100 h 6038850"/>
                <a:gd name="connsiteX30" fmla="*/ 4339167 w 5604934"/>
                <a:gd name="connsiteY30" fmla="*/ 2298700 h 6038850"/>
                <a:gd name="connsiteX31" fmla="*/ 4504267 w 5604934"/>
                <a:gd name="connsiteY31" fmla="*/ 2324100 h 6038850"/>
                <a:gd name="connsiteX32" fmla="*/ 4707467 w 5604934"/>
                <a:gd name="connsiteY32" fmla="*/ 2438400 h 6038850"/>
                <a:gd name="connsiteX33" fmla="*/ 4809067 w 5604934"/>
                <a:gd name="connsiteY33" fmla="*/ 2527300 h 6038850"/>
                <a:gd name="connsiteX34" fmla="*/ 4961467 w 5604934"/>
                <a:gd name="connsiteY34" fmla="*/ 2565400 h 6038850"/>
                <a:gd name="connsiteX35" fmla="*/ 5024967 w 5604934"/>
                <a:gd name="connsiteY35" fmla="*/ 2654300 h 6038850"/>
                <a:gd name="connsiteX36" fmla="*/ 5113867 w 5604934"/>
                <a:gd name="connsiteY36" fmla="*/ 2667000 h 6038850"/>
                <a:gd name="connsiteX37" fmla="*/ 5190067 w 5604934"/>
                <a:gd name="connsiteY37" fmla="*/ 2781300 h 6038850"/>
                <a:gd name="connsiteX38" fmla="*/ 5405967 w 5604934"/>
                <a:gd name="connsiteY38" fmla="*/ 2832100 h 6038850"/>
                <a:gd name="connsiteX39" fmla="*/ 5532967 w 5604934"/>
                <a:gd name="connsiteY39" fmla="*/ 2844800 h 6038850"/>
                <a:gd name="connsiteX40" fmla="*/ 5596467 w 5604934"/>
                <a:gd name="connsiteY40" fmla="*/ 2882900 h 6038850"/>
                <a:gd name="connsiteX41" fmla="*/ 5482167 w 5604934"/>
                <a:gd name="connsiteY41" fmla="*/ 3632200 h 6038850"/>
                <a:gd name="connsiteX42" fmla="*/ 5075767 w 5604934"/>
                <a:gd name="connsiteY42" fmla="*/ 4546600 h 6038850"/>
                <a:gd name="connsiteX43" fmla="*/ 4326467 w 5604934"/>
                <a:gd name="connsiteY43" fmla="*/ 5435600 h 6038850"/>
                <a:gd name="connsiteX44" fmla="*/ 3437467 w 5604934"/>
                <a:gd name="connsiteY44" fmla="*/ 5918200 h 6038850"/>
                <a:gd name="connsiteX45" fmla="*/ 2167467 w 5604934"/>
                <a:gd name="connsiteY45" fmla="*/ 5969000 h 6038850"/>
                <a:gd name="connsiteX46" fmla="*/ 1151467 w 5604934"/>
                <a:gd name="connsiteY46" fmla="*/ 5499100 h 6038850"/>
                <a:gd name="connsiteX47" fmla="*/ 376767 w 5604934"/>
                <a:gd name="connsiteY47" fmla="*/ 4686300 h 6038850"/>
                <a:gd name="connsiteX48" fmla="*/ 59267 w 5604934"/>
                <a:gd name="connsiteY48" fmla="*/ 4076700 h 6038850"/>
                <a:gd name="connsiteX49" fmla="*/ 21167 w 5604934"/>
                <a:gd name="connsiteY49" fmla="*/ 3975100 h 6038850"/>
                <a:gd name="connsiteX50" fmla="*/ 21167 w 5604934"/>
                <a:gd name="connsiteY50" fmla="*/ 3898900 h 6038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5604934" h="6038850">
                  <a:moveTo>
                    <a:pt x="21167" y="3898900"/>
                  </a:moveTo>
                  <a:cubicBezTo>
                    <a:pt x="33867" y="3841750"/>
                    <a:pt x="33867" y="3771900"/>
                    <a:pt x="97367" y="3632200"/>
                  </a:cubicBezTo>
                  <a:cubicBezTo>
                    <a:pt x="160867" y="3492500"/>
                    <a:pt x="300567" y="3217333"/>
                    <a:pt x="402167" y="3060700"/>
                  </a:cubicBezTo>
                  <a:cubicBezTo>
                    <a:pt x="503767" y="2904067"/>
                    <a:pt x="582084" y="2794000"/>
                    <a:pt x="706967" y="2692400"/>
                  </a:cubicBezTo>
                  <a:cubicBezTo>
                    <a:pt x="831850" y="2590800"/>
                    <a:pt x="1047750" y="2520950"/>
                    <a:pt x="1151467" y="2451100"/>
                  </a:cubicBezTo>
                  <a:cubicBezTo>
                    <a:pt x="1255184" y="2381250"/>
                    <a:pt x="1263650" y="2315633"/>
                    <a:pt x="1329267" y="2273300"/>
                  </a:cubicBezTo>
                  <a:cubicBezTo>
                    <a:pt x="1394884" y="2230967"/>
                    <a:pt x="1485900" y="2230967"/>
                    <a:pt x="1545167" y="2197100"/>
                  </a:cubicBezTo>
                  <a:cubicBezTo>
                    <a:pt x="1604434" y="2163233"/>
                    <a:pt x="1663700" y="2114550"/>
                    <a:pt x="1684867" y="2070100"/>
                  </a:cubicBezTo>
                  <a:cubicBezTo>
                    <a:pt x="1706034" y="2025650"/>
                    <a:pt x="1682750" y="2067983"/>
                    <a:pt x="1672167" y="1930400"/>
                  </a:cubicBezTo>
                  <a:cubicBezTo>
                    <a:pt x="1661584" y="1792817"/>
                    <a:pt x="1617134" y="1447800"/>
                    <a:pt x="1621367" y="1244600"/>
                  </a:cubicBezTo>
                  <a:cubicBezTo>
                    <a:pt x="1625600" y="1041400"/>
                    <a:pt x="1659467" y="825500"/>
                    <a:pt x="1697567" y="711200"/>
                  </a:cubicBezTo>
                  <a:cubicBezTo>
                    <a:pt x="1735667" y="596900"/>
                    <a:pt x="1803400" y="613833"/>
                    <a:pt x="1849967" y="558800"/>
                  </a:cubicBezTo>
                  <a:cubicBezTo>
                    <a:pt x="1896534" y="503767"/>
                    <a:pt x="1890184" y="459317"/>
                    <a:pt x="1976967" y="381000"/>
                  </a:cubicBezTo>
                  <a:cubicBezTo>
                    <a:pt x="2063750" y="302683"/>
                    <a:pt x="2222500" y="152400"/>
                    <a:pt x="2370667" y="88900"/>
                  </a:cubicBezTo>
                  <a:cubicBezTo>
                    <a:pt x="2518834" y="25400"/>
                    <a:pt x="2736850" y="0"/>
                    <a:pt x="2865967" y="0"/>
                  </a:cubicBezTo>
                  <a:cubicBezTo>
                    <a:pt x="2995084" y="0"/>
                    <a:pt x="3081867" y="78317"/>
                    <a:pt x="3145367" y="88900"/>
                  </a:cubicBezTo>
                  <a:cubicBezTo>
                    <a:pt x="3208867" y="99483"/>
                    <a:pt x="3221567" y="52917"/>
                    <a:pt x="3246967" y="63500"/>
                  </a:cubicBezTo>
                  <a:cubicBezTo>
                    <a:pt x="3272367" y="74083"/>
                    <a:pt x="3266017" y="122767"/>
                    <a:pt x="3297767" y="152400"/>
                  </a:cubicBezTo>
                  <a:cubicBezTo>
                    <a:pt x="3329517" y="182033"/>
                    <a:pt x="3393017" y="218017"/>
                    <a:pt x="3437467" y="241300"/>
                  </a:cubicBezTo>
                  <a:cubicBezTo>
                    <a:pt x="3481917" y="264583"/>
                    <a:pt x="3494617" y="234950"/>
                    <a:pt x="3564467" y="292100"/>
                  </a:cubicBezTo>
                  <a:cubicBezTo>
                    <a:pt x="3634317" y="349250"/>
                    <a:pt x="3782484" y="467783"/>
                    <a:pt x="3856567" y="584200"/>
                  </a:cubicBezTo>
                  <a:cubicBezTo>
                    <a:pt x="3930650" y="700617"/>
                    <a:pt x="3979334" y="908050"/>
                    <a:pt x="4008967" y="990600"/>
                  </a:cubicBezTo>
                  <a:cubicBezTo>
                    <a:pt x="4038600" y="1073150"/>
                    <a:pt x="4023784" y="1051983"/>
                    <a:pt x="4034367" y="1079500"/>
                  </a:cubicBezTo>
                  <a:cubicBezTo>
                    <a:pt x="4044950" y="1107017"/>
                    <a:pt x="4061884" y="1115483"/>
                    <a:pt x="4072467" y="1155700"/>
                  </a:cubicBezTo>
                  <a:cubicBezTo>
                    <a:pt x="4083050" y="1195917"/>
                    <a:pt x="4102100" y="1274233"/>
                    <a:pt x="4097867" y="1320800"/>
                  </a:cubicBezTo>
                  <a:cubicBezTo>
                    <a:pt x="4093634" y="1367367"/>
                    <a:pt x="4049184" y="1371600"/>
                    <a:pt x="4047067" y="1435100"/>
                  </a:cubicBezTo>
                  <a:cubicBezTo>
                    <a:pt x="4044950" y="1498600"/>
                    <a:pt x="4078817" y="1621367"/>
                    <a:pt x="4085167" y="1701800"/>
                  </a:cubicBezTo>
                  <a:cubicBezTo>
                    <a:pt x="4091517" y="1782233"/>
                    <a:pt x="4078817" y="1852083"/>
                    <a:pt x="4085167" y="1917700"/>
                  </a:cubicBezTo>
                  <a:cubicBezTo>
                    <a:pt x="4091517" y="1983317"/>
                    <a:pt x="4089400" y="2048934"/>
                    <a:pt x="4123267" y="2095500"/>
                  </a:cubicBezTo>
                  <a:cubicBezTo>
                    <a:pt x="4157134" y="2142066"/>
                    <a:pt x="4252384" y="2163233"/>
                    <a:pt x="4288367" y="2197100"/>
                  </a:cubicBezTo>
                  <a:cubicBezTo>
                    <a:pt x="4324350" y="2230967"/>
                    <a:pt x="4303184" y="2277533"/>
                    <a:pt x="4339167" y="2298700"/>
                  </a:cubicBezTo>
                  <a:cubicBezTo>
                    <a:pt x="4375150" y="2319867"/>
                    <a:pt x="4442884" y="2300817"/>
                    <a:pt x="4504267" y="2324100"/>
                  </a:cubicBezTo>
                  <a:cubicBezTo>
                    <a:pt x="4565650" y="2347383"/>
                    <a:pt x="4656667" y="2404533"/>
                    <a:pt x="4707467" y="2438400"/>
                  </a:cubicBezTo>
                  <a:cubicBezTo>
                    <a:pt x="4758267" y="2472267"/>
                    <a:pt x="4766734" y="2506133"/>
                    <a:pt x="4809067" y="2527300"/>
                  </a:cubicBezTo>
                  <a:cubicBezTo>
                    <a:pt x="4851400" y="2548467"/>
                    <a:pt x="4925484" y="2544233"/>
                    <a:pt x="4961467" y="2565400"/>
                  </a:cubicBezTo>
                  <a:cubicBezTo>
                    <a:pt x="4997450" y="2586567"/>
                    <a:pt x="4999567" y="2637367"/>
                    <a:pt x="5024967" y="2654300"/>
                  </a:cubicBezTo>
                  <a:cubicBezTo>
                    <a:pt x="5050367" y="2671233"/>
                    <a:pt x="5086350" y="2645833"/>
                    <a:pt x="5113867" y="2667000"/>
                  </a:cubicBezTo>
                  <a:cubicBezTo>
                    <a:pt x="5141384" y="2688167"/>
                    <a:pt x="5141384" y="2753783"/>
                    <a:pt x="5190067" y="2781300"/>
                  </a:cubicBezTo>
                  <a:cubicBezTo>
                    <a:pt x="5238750" y="2808817"/>
                    <a:pt x="5348817" y="2821517"/>
                    <a:pt x="5405967" y="2832100"/>
                  </a:cubicBezTo>
                  <a:cubicBezTo>
                    <a:pt x="5463117" y="2842683"/>
                    <a:pt x="5501217" y="2836333"/>
                    <a:pt x="5532967" y="2844800"/>
                  </a:cubicBezTo>
                  <a:cubicBezTo>
                    <a:pt x="5564717" y="2853267"/>
                    <a:pt x="5604934" y="2751667"/>
                    <a:pt x="5596467" y="2882900"/>
                  </a:cubicBezTo>
                  <a:cubicBezTo>
                    <a:pt x="5588000" y="3014133"/>
                    <a:pt x="5568950" y="3354917"/>
                    <a:pt x="5482167" y="3632200"/>
                  </a:cubicBezTo>
                  <a:cubicBezTo>
                    <a:pt x="5395384" y="3909483"/>
                    <a:pt x="5268384" y="4246033"/>
                    <a:pt x="5075767" y="4546600"/>
                  </a:cubicBezTo>
                  <a:cubicBezTo>
                    <a:pt x="4883150" y="4847167"/>
                    <a:pt x="4599517" y="5207000"/>
                    <a:pt x="4326467" y="5435600"/>
                  </a:cubicBezTo>
                  <a:cubicBezTo>
                    <a:pt x="4053417" y="5664200"/>
                    <a:pt x="3797300" y="5829300"/>
                    <a:pt x="3437467" y="5918200"/>
                  </a:cubicBezTo>
                  <a:cubicBezTo>
                    <a:pt x="3077634" y="6007100"/>
                    <a:pt x="2548467" y="6038850"/>
                    <a:pt x="2167467" y="5969000"/>
                  </a:cubicBezTo>
                  <a:cubicBezTo>
                    <a:pt x="1786467" y="5899150"/>
                    <a:pt x="1449917" y="5712883"/>
                    <a:pt x="1151467" y="5499100"/>
                  </a:cubicBezTo>
                  <a:cubicBezTo>
                    <a:pt x="853017" y="5285317"/>
                    <a:pt x="558800" y="4923367"/>
                    <a:pt x="376767" y="4686300"/>
                  </a:cubicBezTo>
                  <a:cubicBezTo>
                    <a:pt x="194734" y="4449233"/>
                    <a:pt x="118534" y="4195233"/>
                    <a:pt x="59267" y="4076700"/>
                  </a:cubicBezTo>
                  <a:cubicBezTo>
                    <a:pt x="0" y="3958167"/>
                    <a:pt x="27517" y="3998383"/>
                    <a:pt x="21167" y="3975100"/>
                  </a:cubicBezTo>
                  <a:cubicBezTo>
                    <a:pt x="14817" y="3951817"/>
                    <a:pt x="8467" y="3956050"/>
                    <a:pt x="21167" y="3898900"/>
                  </a:cubicBezTo>
                  <a:close/>
                </a:path>
              </a:pathLst>
            </a:custGeom>
            <a:blipFill>
              <a:blip r:embed="rId24" cstate="print"/>
              <a:stretch>
                <a:fillRect/>
              </a:stretch>
            </a:blip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8" name="Forme libre 77"/>
            <p:cNvSpPr/>
            <p:nvPr/>
          </p:nvSpPr>
          <p:spPr>
            <a:xfrm>
              <a:off x="1142976" y="2643182"/>
              <a:ext cx="2789767" cy="3106736"/>
            </a:xfrm>
            <a:custGeom>
              <a:avLst/>
              <a:gdLst>
                <a:gd name="connsiteX0" fmla="*/ 21167 w 5304367"/>
                <a:gd name="connsiteY0" fmla="*/ 3810000 h 6242050"/>
                <a:gd name="connsiteX1" fmla="*/ 275167 w 5304367"/>
                <a:gd name="connsiteY1" fmla="*/ 4622800 h 6242050"/>
                <a:gd name="connsiteX2" fmla="*/ 846667 w 5304367"/>
                <a:gd name="connsiteY2" fmla="*/ 5422900 h 6242050"/>
                <a:gd name="connsiteX3" fmla="*/ 1875367 w 5304367"/>
                <a:gd name="connsiteY3" fmla="*/ 6070600 h 6242050"/>
                <a:gd name="connsiteX4" fmla="*/ 3259667 w 5304367"/>
                <a:gd name="connsiteY4" fmla="*/ 6172200 h 6242050"/>
                <a:gd name="connsiteX5" fmla="*/ 4351867 w 5304367"/>
                <a:gd name="connsiteY5" fmla="*/ 5651500 h 6242050"/>
                <a:gd name="connsiteX6" fmla="*/ 5024967 w 5304367"/>
                <a:gd name="connsiteY6" fmla="*/ 4864100 h 6242050"/>
                <a:gd name="connsiteX7" fmla="*/ 5228167 w 5304367"/>
                <a:gd name="connsiteY7" fmla="*/ 4432300 h 6242050"/>
                <a:gd name="connsiteX8" fmla="*/ 5304367 w 5304367"/>
                <a:gd name="connsiteY8" fmla="*/ 4305300 h 6242050"/>
                <a:gd name="connsiteX9" fmla="*/ 5228167 w 5304367"/>
                <a:gd name="connsiteY9" fmla="*/ 4203700 h 6242050"/>
                <a:gd name="connsiteX10" fmla="*/ 5050367 w 5304367"/>
                <a:gd name="connsiteY10" fmla="*/ 4140200 h 6242050"/>
                <a:gd name="connsiteX11" fmla="*/ 3907367 w 5304367"/>
                <a:gd name="connsiteY11" fmla="*/ 3556000 h 6242050"/>
                <a:gd name="connsiteX12" fmla="*/ 3856567 w 5304367"/>
                <a:gd name="connsiteY12" fmla="*/ 3492500 h 6242050"/>
                <a:gd name="connsiteX13" fmla="*/ 3754967 w 5304367"/>
                <a:gd name="connsiteY13" fmla="*/ 3302000 h 6242050"/>
                <a:gd name="connsiteX14" fmla="*/ 3653367 w 5304367"/>
                <a:gd name="connsiteY14" fmla="*/ 3124200 h 6242050"/>
                <a:gd name="connsiteX15" fmla="*/ 3666067 w 5304367"/>
                <a:gd name="connsiteY15" fmla="*/ 3098800 h 6242050"/>
                <a:gd name="connsiteX16" fmla="*/ 3704167 w 5304367"/>
                <a:gd name="connsiteY16" fmla="*/ 2921000 h 6242050"/>
                <a:gd name="connsiteX17" fmla="*/ 3742267 w 5304367"/>
                <a:gd name="connsiteY17" fmla="*/ 2514600 h 6242050"/>
                <a:gd name="connsiteX18" fmla="*/ 3831167 w 5304367"/>
                <a:gd name="connsiteY18" fmla="*/ 2349500 h 6242050"/>
                <a:gd name="connsiteX19" fmla="*/ 3958167 w 5304367"/>
                <a:gd name="connsiteY19" fmla="*/ 2413000 h 6242050"/>
                <a:gd name="connsiteX20" fmla="*/ 4110567 w 5304367"/>
                <a:gd name="connsiteY20" fmla="*/ 2286000 h 6242050"/>
                <a:gd name="connsiteX21" fmla="*/ 4186767 w 5304367"/>
                <a:gd name="connsiteY21" fmla="*/ 2120900 h 6242050"/>
                <a:gd name="connsiteX22" fmla="*/ 4199467 w 5304367"/>
                <a:gd name="connsiteY22" fmla="*/ 1866900 h 6242050"/>
                <a:gd name="connsiteX23" fmla="*/ 4148667 w 5304367"/>
                <a:gd name="connsiteY23" fmla="*/ 1714500 h 6242050"/>
                <a:gd name="connsiteX24" fmla="*/ 4059767 w 5304367"/>
                <a:gd name="connsiteY24" fmla="*/ 1663700 h 6242050"/>
                <a:gd name="connsiteX25" fmla="*/ 4059767 w 5304367"/>
                <a:gd name="connsiteY25" fmla="*/ 1663700 h 6242050"/>
                <a:gd name="connsiteX26" fmla="*/ 4085167 w 5304367"/>
                <a:gd name="connsiteY26" fmla="*/ 1130300 h 6242050"/>
                <a:gd name="connsiteX27" fmla="*/ 3996267 w 5304367"/>
                <a:gd name="connsiteY27" fmla="*/ 635000 h 6242050"/>
                <a:gd name="connsiteX28" fmla="*/ 3754967 w 5304367"/>
                <a:gd name="connsiteY28" fmla="*/ 266700 h 6242050"/>
                <a:gd name="connsiteX29" fmla="*/ 3373967 w 5304367"/>
                <a:gd name="connsiteY29" fmla="*/ 76200 h 6242050"/>
                <a:gd name="connsiteX30" fmla="*/ 2992967 w 5304367"/>
                <a:gd name="connsiteY30" fmla="*/ 0 h 6242050"/>
                <a:gd name="connsiteX31" fmla="*/ 2751667 w 5304367"/>
                <a:gd name="connsiteY31" fmla="*/ 76200 h 6242050"/>
                <a:gd name="connsiteX32" fmla="*/ 2624667 w 5304367"/>
                <a:gd name="connsiteY32" fmla="*/ 114300 h 6242050"/>
                <a:gd name="connsiteX33" fmla="*/ 2472267 w 5304367"/>
                <a:gd name="connsiteY33" fmla="*/ 215900 h 6242050"/>
                <a:gd name="connsiteX34" fmla="*/ 2357967 w 5304367"/>
                <a:gd name="connsiteY34" fmla="*/ 254000 h 6242050"/>
                <a:gd name="connsiteX35" fmla="*/ 2345267 w 5304367"/>
                <a:gd name="connsiteY35" fmla="*/ 406400 h 6242050"/>
                <a:gd name="connsiteX36" fmla="*/ 2243667 w 5304367"/>
                <a:gd name="connsiteY36" fmla="*/ 635000 h 6242050"/>
                <a:gd name="connsiteX37" fmla="*/ 2154767 w 5304367"/>
                <a:gd name="connsiteY37" fmla="*/ 1003300 h 6242050"/>
                <a:gd name="connsiteX38" fmla="*/ 2154767 w 5304367"/>
                <a:gd name="connsiteY38" fmla="*/ 1333500 h 6242050"/>
                <a:gd name="connsiteX39" fmla="*/ 2180167 w 5304367"/>
                <a:gd name="connsiteY39" fmla="*/ 1549400 h 6242050"/>
                <a:gd name="connsiteX40" fmla="*/ 2192867 w 5304367"/>
                <a:gd name="connsiteY40" fmla="*/ 1625600 h 6242050"/>
                <a:gd name="connsiteX41" fmla="*/ 2142067 w 5304367"/>
                <a:gd name="connsiteY41" fmla="*/ 1625600 h 6242050"/>
                <a:gd name="connsiteX42" fmla="*/ 2027767 w 5304367"/>
                <a:gd name="connsiteY42" fmla="*/ 1778000 h 6242050"/>
                <a:gd name="connsiteX43" fmla="*/ 2015067 w 5304367"/>
                <a:gd name="connsiteY43" fmla="*/ 2082800 h 6242050"/>
                <a:gd name="connsiteX44" fmla="*/ 2065867 w 5304367"/>
                <a:gd name="connsiteY44" fmla="*/ 2184400 h 6242050"/>
                <a:gd name="connsiteX45" fmla="*/ 2078567 w 5304367"/>
                <a:gd name="connsiteY45" fmla="*/ 2336800 h 6242050"/>
                <a:gd name="connsiteX46" fmla="*/ 2180167 w 5304367"/>
                <a:gd name="connsiteY46" fmla="*/ 2362200 h 6242050"/>
                <a:gd name="connsiteX47" fmla="*/ 2230967 w 5304367"/>
                <a:gd name="connsiteY47" fmla="*/ 2311400 h 6242050"/>
                <a:gd name="connsiteX48" fmla="*/ 2256367 w 5304367"/>
                <a:gd name="connsiteY48" fmla="*/ 2413000 h 6242050"/>
                <a:gd name="connsiteX49" fmla="*/ 2256367 w 5304367"/>
                <a:gd name="connsiteY49" fmla="*/ 2578100 h 6242050"/>
                <a:gd name="connsiteX50" fmla="*/ 2205567 w 5304367"/>
                <a:gd name="connsiteY50" fmla="*/ 2705100 h 6242050"/>
                <a:gd name="connsiteX51" fmla="*/ 2078567 w 5304367"/>
                <a:gd name="connsiteY51" fmla="*/ 2781300 h 6242050"/>
                <a:gd name="connsiteX52" fmla="*/ 1900767 w 5304367"/>
                <a:gd name="connsiteY52" fmla="*/ 2959100 h 6242050"/>
                <a:gd name="connsiteX53" fmla="*/ 1684867 w 5304367"/>
                <a:gd name="connsiteY53" fmla="*/ 3149600 h 6242050"/>
                <a:gd name="connsiteX54" fmla="*/ 1253067 w 5304367"/>
                <a:gd name="connsiteY54" fmla="*/ 3302000 h 6242050"/>
                <a:gd name="connsiteX55" fmla="*/ 732367 w 5304367"/>
                <a:gd name="connsiteY55" fmla="*/ 3479800 h 6242050"/>
                <a:gd name="connsiteX56" fmla="*/ 402167 w 5304367"/>
                <a:gd name="connsiteY56" fmla="*/ 3594100 h 6242050"/>
                <a:gd name="connsiteX57" fmla="*/ 275167 w 5304367"/>
                <a:gd name="connsiteY57" fmla="*/ 3594100 h 6242050"/>
                <a:gd name="connsiteX58" fmla="*/ 148167 w 5304367"/>
                <a:gd name="connsiteY58" fmla="*/ 3670300 h 6242050"/>
                <a:gd name="connsiteX59" fmla="*/ 21167 w 5304367"/>
                <a:gd name="connsiteY59" fmla="*/ 3810000 h 6242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5304367" h="6242050">
                  <a:moveTo>
                    <a:pt x="21167" y="3810000"/>
                  </a:moveTo>
                  <a:cubicBezTo>
                    <a:pt x="42334" y="3968750"/>
                    <a:pt x="137584" y="4353983"/>
                    <a:pt x="275167" y="4622800"/>
                  </a:cubicBezTo>
                  <a:cubicBezTo>
                    <a:pt x="412750" y="4891617"/>
                    <a:pt x="579967" y="5181600"/>
                    <a:pt x="846667" y="5422900"/>
                  </a:cubicBezTo>
                  <a:cubicBezTo>
                    <a:pt x="1113367" y="5664200"/>
                    <a:pt x="1473200" y="5945717"/>
                    <a:pt x="1875367" y="6070600"/>
                  </a:cubicBezTo>
                  <a:cubicBezTo>
                    <a:pt x="2277534" y="6195483"/>
                    <a:pt x="2846917" y="6242050"/>
                    <a:pt x="3259667" y="6172200"/>
                  </a:cubicBezTo>
                  <a:cubicBezTo>
                    <a:pt x="3672417" y="6102350"/>
                    <a:pt x="4057650" y="5869517"/>
                    <a:pt x="4351867" y="5651500"/>
                  </a:cubicBezTo>
                  <a:cubicBezTo>
                    <a:pt x="4646084" y="5433483"/>
                    <a:pt x="4878917" y="5067300"/>
                    <a:pt x="5024967" y="4864100"/>
                  </a:cubicBezTo>
                  <a:cubicBezTo>
                    <a:pt x="5171017" y="4660900"/>
                    <a:pt x="5181600" y="4525433"/>
                    <a:pt x="5228167" y="4432300"/>
                  </a:cubicBezTo>
                  <a:cubicBezTo>
                    <a:pt x="5274734" y="4339167"/>
                    <a:pt x="5304367" y="4343400"/>
                    <a:pt x="5304367" y="4305300"/>
                  </a:cubicBezTo>
                  <a:cubicBezTo>
                    <a:pt x="5304367" y="4267200"/>
                    <a:pt x="5270500" y="4231217"/>
                    <a:pt x="5228167" y="4203700"/>
                  </a:cubicBezTo>
                  <a:cubicBezTo>
                    <a:pt x="5185834" y="4176183"/>
                    <a:pt x="5270500" y="4248150"/>
                    <a:pt x="5050367" y="4140200"/>
                  </a:cubicBezTo>
                  <a:cubicBezTo>
                    <a:pt x="4830234" y="4032250"/>
                    <a:pt x="4106334" y="3663950"/>
                    <a:pt x="3907367" y="3556000"/>
                  </a:cubicBezTo>
                  <a:cubicBezTo>
                    <a:pt x="3708400" y="3448050"/>
                    <a:pt x="3881967" y="3534833"/>
                    <a:pt x="3856567" y="3492500"/>
                  </a:cubicBezTo>
                  <a:cubicBezTo>
                    <a:pt x="3831167" y="3450167"/>
                    <a:pt x="3788834" y="3363383"/>
                    <a:pt x="3754967" y="3302000"/>
                  </a:cubicBezTo>
                  <a:cubicBezTo>
                    <a:pt x="3721100" y="3240617"/>
                    <a:pt x="3668184" y="3158067"/>
                    <a:pt x="3653367" y="3124200"/>
                  </a:cubicBezTo>
                  <a:cubicBezTo>
                    <a:pt x="3638550" y="3090333"/>
                    <a:pt x="3657600" y="3132667"/>
                    <a:pt x="3666067" y="3098800"/>
                  </a:cubicBezTo>
                  <a:cubicBezTo>
                    <a:pt x="3674534" y="3064933"/>
                    <a:pt x="3691467" y="3018367"/>
                    <a:pt x="3704167" y="2921000"/>
                  </a:cubicBezTo>
                  <a:cubicBezTo>
                    <a:pt x="3716867" y="2823633"/>
                    <a:pt x="3721100" y="2609850"/>
                    <a:pt x="3742267" y="2514600"/>
                  </a:cubicBezTo>
                  <a:cubicBezTo>
                    <a:pt x="3763434" y="2419350"/>
                    <a:pt x="3795184" y="2366433"/>
                    <a:pt x="3831167" y="2349500"/>
                  </a:cubicBezTo>
                  <a:cubicBezTo>
                    <a:pt x="3867150" y="2332567"/>
                    <a:pt x="3911600" y="2423583"/>
                    <a:pt x="3958167" y="2413000"/>
                  </a:cubicBezTo>
                  <a:cubicBezTo>
                    <a:pt x="4004734" y="2402417"/>
                    <a:pt x="4072467" y="2334683"/>
                    <a:pt x="4110567" y="2286000"/>
                  </a:cubicBezTo>
                  <a:cubicBezTo>
                    <a:pt x="4148667" y="2237317"/>
                    <a:pt x="4171950" y="2190750"/>
                    <a:pt x="4186767" y="2120900"/>
                  </a:cubicBezTo>
                  <a:cubicBezTo>
                    <a:pt x="4201584" y="2051050"/>
                    <a:pt x="4205817" y="1934633"/>
                    <a:pt x="4199467" y="1866900"/>
                  </a:cubicBezTo>
                  <a:cubicBezTo>
                    <a:pt x="4193117" y="1799167"/>
                    <a:pt x="4171950" y="1748367"/>
                    <a:pt x="4148667" y="1714500"/>
                  </a:cubicBezTo>
                  <a:cubicBezTo>
                    <a:pt x="4125384" y="1680633"/>
                    <a:pt x="4059767" y="1663700"/>
                    <a:pt x="4059767" y="1663700"/>
                  </a:cubicBezTo>
                  <a:lnTo>
                    <a:pt x="4059767" y="1663700"/>
                  </a:lnTo>
                  <a:cubicBezTo>
                    <a:pt x="4064000" y="1574800"/>
                    <a:pt x="4095750" y="1301750"/>
                    <a:pt x="4085167" y="1130300"/>
                  </a:cubicBezTo>
                  <a:cubicBezTo>
                    <a:pt x="4074584" y="958850"/>
                    <a:pt x="4051300" y="778933"/>
                    <a:pt x="3996267" y="635000"/>
                  </a:cubicBezTo>
                  <a:cubicBezTo>
                    <a:pt x="3941234" y="491067"/>
                    <a:pt x="3858684" y="359833"/>
                    <a:pt x="3754967" y="266700"/>
                  </a:cubicBezTo>
                  <a:cubicBezTo>
                    <a:pt x="3651250" y="173567"/>
                    <a:pt x="3500967" y="120650"/>
                    <a:pt x="3373967" y="76200"/>
                  </a:cubicBezTo>
                  <a:cubicBezTo>
                    <a:pt x="3246967" y="31750"/>
                    <a:pt x="3096684" y="0"/>
                    <a:pt x="2992967" y="0"/>
                  </a:cubicBezTo>
                  <a:cubicBezTo>
                    <a:pt x="2889250" y="0"/>
                    <a:pt x="2813050" y="57150"/>
                    <a:pt x="2751667" y="76200"/>
                  </a:cubicBezTo>
                  <a:cubicBezTo>
                    <a:pt x="2690284" y="95250"/>
                    <a:pt x="2671234" y="91017"/>
                    <a:pt x="2624667" y="114300"/>
                  </a:cubicBezTo>
                  <a:cubicBezTo>
                    <a:pt x="2578100" y="137583"/>
                    <a:pt x="2516717" y="192617"/>
                    <a:pt x="2472267" y="215900"/>
                  </a:cubicBezTo>
                  <a:cubicBezTo>
                    <a:pt x="2427817" y="239183"/>
                    <a:pt x="2379134" y="222250"/>
                    <a:pt x="2357967" y="254000"/>
                  </a:cubicBezTo>
                  <a:cubicBezTo>
                    <a:pt x="2336800" y="285750"/>
                    <a:pt x="2364317" y="342900"/>
                    <a:pt x="2345267" y="406400"/>
                  </a:cubicBezTo>
                  <a:cubicBezTo>
                    <a:pt x="2326217" y="469900"/>
                    <a:pt x="2275417" y="535517"/>
                    <a:pt x="2243667" y="635000"/>
                  </a:cubicBezTo>
                  <a:cubicBezTo>
                    <a:pt x="2211917" y="734483"/>
                    <a:pt x="2169584" y="886883"/>
                    <a:pt x="2154767" y="1003300"/>
                  </a:cubicBezTo>
                  <a:cubicBezTo>
                    <a:pt x="2139950" y="1119717"/>
                    <a:pt x="2150534" y="1242483"/>
                    <a:pt x="2154767" y="1333500"/>
                  </a:cubicBezTo>
                  <a:cubicBezTo>
                    <a:pt x="2159000" y="1424517"/>
                    <a:pt x="2173817" y="1500717"/>
                    <a:pt x="2180167" y="1549400"/>
                  </a:cubicBezTo>
                  <a:cubicBezTo>
                    <a:pt x="2186517" y="1598083"/>
                    <a:pt x="2199217" y="1612900"/>
                    <a:pt x="2192867" y="1625600"/>
                  </a:cubicBezTo>
                  <a:cubicBezTo>
                    <a:pt x="2186517" y="1638300"/>
                    <a:pt x="2169584" y="1600200"/>
                    <a:pt x="2142067" y="1625600"/>
                  </a:cubicBezTo>
                  <a:cubicBezTo>
                    <a:pt x="2114550" y="1651000"/>
                    <a:pt x="2048934" y="1701800"/>
                    <a:pt x="2027767" y="1778000"/>
                  </a:cubicBezTo>
                  <a:cubicBezTo>
                    <a:pt x="2006600" y="1854200"/>
                    <a:pt x="2008717" y="2015067"/>
                    <a:pt x="2015067" y="2082800"/>
                  </a:cubicBezTo>
                  <a:cubicBezTo>
                    <a:pt x="2021417" y="2150533"/>
                    <a:pt x="2055284" y="2142067"/>
                    <a:pt x="2065867" y="2184400"/>
                  </a:cubicBezTo>
                  <a:cubicBezTo>
                    <a:pt x="2076450" y="2226733"/>
                    <a:pt x="2059517" y="2307167"/>
                    <a:pt x="2078567" y="2336800"/>
                  </a:cubicBezTo>
                  <a:cubicBezTo>
                    <a:pt x="2097617" y="2366433"/>
                    <a:pt x="2154767" y="2366433"/>
                    <a:pt x="2180167" y="2362200"/>
                  </a:cubicBezTo>
                  <a:cubicBezTo>
                    <a:pt x="2205567" y="2357967"/>
                    <a:pt x="2218267" y="2302933"/>
                    <a:pt x="2230967" y="2311400"/>
                  </a:cubicBezTo>
                  <a:cubicBezTo>
                    <a:pt x="2243667" y="2319867"/>
                    <a:pt x="2252134" y="2368550"/>
                    <a:pt x="2256367" y="2413000"/>
                  </a:cubicBezTo>
                  <a:cubicBezTo>
                    <a:pt x="2260600" y="2457450"/>
                    <a:pt x="2264834" y="2529417"/>
                    <a:pt x="2256367" y="2578100"/>
                  </a:cubicBezTo>
                  <a:cubicBezTo>
                    <a:pt x="2247900" y="2626783"/>
                    <a:pt x="2235200" y="2671233"/>
                    <a:pt x="2205567" y="2705100"/>
                  </a:cubicBezTo>
                  <a:cubicBezTo>
                    <a:pt x="2175934" y="2738967"/>
                    <a:pt x="2129367" y="2738967"/>
                    <a:pt x="2078567" y="2781300"/>
                  </a:cubicBezTo>
                  <a:cubicBezTo>
                    <a:pt x="2027767" y="2823633"/>
                    <a:pt x="1966384" y="2897717"/>
                    <a:pt x="1900767" y="2959100"/>
                  </a:cubicBezTo>
                  <a:cubicBezTo>
                    <a:pt x="1835150" y="3020483"/>
                    <a:pt x="1792817" y="3092450"/>
                    <a:pt x="1684867" y="3149600"/>
                  </a:cubicBezTo>
                  <a:cubicBezTo>
                    <a:pt x="1576917" y="3206750"/>
                    <a:pt x="1253067" y="3302000"/>
                    <a:pt x="1253067" y="3302000"/>
                  </a:cubicBezTo>
                  <a:lnTo>
                    <a:pt x="732367" y="3479800"/>
                  </a:lnTo>
                  <a:cubicBezTo>
                    <a:pt x="590550" y="3528483"/>
                    <a:pt x="478367" y="3575050"/>
                    <a:pt x="402167" y="3594100"/>
                  </a:cubicBezTo>
                  <a:cubicBezTo>
                    <a:pt x="325967" y="3613150"/>
                    <a:pt x="317500" y="3581400"/>
                    <a:pt x="275167" y="3594100"/>
                  </a:cubicBezTo>
                  <a:cubicBezTo>
                    <a:pt x="232834" y="3606800"/>
                    <a:pt x="186267" y="3640667"/>
                    <a:pt x="148167" y="3670300"/>
                  </a:cubicBezTo>
                  <a:cubicBezTo>
                    <a:pt x="110067" y="3699933"/>
                    <a:pt x="0" y="3651250"/>
                    <a:pt x="21167" y="3810000"/>
                  </a:cubicBezTo>
                  <a:close/>
                </a:path>
              </a:pathLst>
            </a:custGeom>
            <a:blipFill>
              <a:blip r:embed="rId2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80" name="Image 79" descr="92430682.jpg">
            <a:hlinkClick r:id="rId26" action="ppaction://hlinksldjump"/>
          </p:cNvPr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4286248" y="4748784"/>
            <a:ext cx="1267968" cy="2109216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3" name="04 La Rivière de Notre Enfan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45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0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9500"/>
                            </p:stCondLst>
                            <p:childTnLst>
                              <p:par>
                                <p:cTn id="21" presetID="16" presetClass="entr" presetSubtype="37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1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1500"/>
                            </p:stCondLst>
                            <p:childTnLst>
                              <p:par>
                                <p:cTn id="29" presetID="16" presetClass="entr" presetSubtype="37" fill="hold" nodeType="after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80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20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00"/>
                            </p:stCondLst>
                            <p:childTnLst>
                              <p:par>
                                <p:cTn id="41" presetID="16" presetClass="entr" presetSubtype="37" fill="hold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0" y="-38100"/>
            <a:ext cx="9182100" cy="6896100"/>
            <a:chOff x="-25400" y="0"/>
            <a:chExt cx="9182100" cy="6896100"/>
          </a:xfrm>
        </p:grpSpPr>
        <p:sp>
          <p:nvSpPr>
            <p:cNvPr id="3" name="Forme libre 2"/>
            <p:cNvSpPr/>
            <p:nvPr/>
          </p:nvSpPr>
          <p:spPr>
            <a:xfrm>
              <a:off x="3797300" y="1968500"/>
              <a:ext cx="2832100" cy="1016000"/>
            </a:xfrm>
            <a:custGeom>
              <a:avLst/>
              <a:gdLst>
                <a:gd name="connsiteX0" fmla="*/ 0 w 2832100"/>
                <a:gd name="connsiteY0" fmla="*/ 0 h 1016000"/>
                <a:gd name="connsiteX1" fmla="*/ 2832100 w 2832100"/>
                <a:gd name="connsiteY1" fmla="*/ 12700 h 1016000"/>
                <a:gd name="connsiteX2" fmla="*/ 2794000 w 2832100"/>
                <a:gd name="connsiteY2" fmla="*/ 990600 h 1016000"/>
                <a:gd name="connsiteX3" fmla="*/ 2184400 w 2832100"/>
                <a:gd name="connsiteY3" fmla="*/ 952500 h 1016000"/>
                <a:gd name="connsiteX4" fmla="*/ 12700 w 2832100"/>
                <a:gd name="connsiteY4" fmla="*/ 1016000 h 1016000"/>
                <a:gd name="connsiteX5" fmla="*/ 12700 w 2832100"/>
                <a:gd name="connsiteY5" fmla="*/ 1016000 h 101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32100" h="1016000">
                  <a:moveTo>
                    <a:pt x="0" y="0"/>
                  </a:moveTo>
                  <a:lnTo>
                    <a:pt x="2832100" y="12700"/>
                  </a:lnTo>
                  <a:lnTo>
                    <a:pt x="2794000" y="990600"/>
                  </a:lnTo>
                  <a:lnTo>
                    <a:pt x="2184400" y="952500"/>
                  </a:lnTo>
                  <a:lnTo>
                    <a:pt x="12700" y="1016000"/>
                  </a:lnTo>
                  <a:lnTo>
                    <a:pt x="12700" y="1016000"/>
                  </a:lnTo>
                </a:path>
              </a:pathLst>
            </a:custGeom>
            <a:noFill/>
            <a:ln w="76200"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4" name="Forme libre 3"/>
            <p:cNvSpPr/>
            <p:nvPr/>
          </p:nvSpPr>
          <p:spPr>
            <a:xfrm>
              <a:off x="-25400" y="3759200"/>
              <a:ext cx="9169400" cy="3136900"/>
            </a:xfrm>
            <a:custGeom>
              <a:avLst/>
              <a:gdLst>
                <a:gd name="connsiteX0" fmla="*/ 12700 w 9169400"/>
                <a:gd name="connsiteY0" fmla="*/ 635000 h 3136900"/>
                <a:gd name="connsiteX1" fmla="*/ 5638800 w 9169400"/>
                <a:gd name="connsiteY1" fmla="*/ 0 h 3136900"/>
                <a:gd name="connsiteX2" fmla="*/ 6210300 w 9169400"/>
                <a:gd name="connsiteY2" fmla="*/ 190500 h 3136900"/>
                <a:gd name="connsiteX3" fmla="*/ 9169400 w 9169400"/>
                <a:gd name="connsiteY3" fmla="*/ 673100 h 3136900"/>
                <a:gd name="connsiteX4" fmla="*/ 9169400 w 9169400"/>
                <a:gd name="connsiteY4" fmla="*/ 3124200 h 3136900"/>
                <a:gd name="connsiteX5" fmla="*/ 0 w 9169400"/>
                <a:gd name="connsiteY5" fmla="*/ 3136900 h 3136900"/>
                <a:gd name="connsiteX6" fmla="*/ 12700 w 9169400"/>
                <a:gd name="connsiteY6" fmla="*/ 635000 h 313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69400" h="3136900">
                  <a:moveTo>
                    <a:pt x="12700" y="635000"/>
                  </a:moveTo>
                  <a:lnTo>
                    <a:pt x="5638800" y="0"/>
                  </a:lnTo>
                  <a:lnTo>
                    <a:pt x="6210300" y="190500"/>
                  </a:lnTo>
                  <a:lnTo>
                    <a:pt x="9169400" y="673100"/>
                  </a:lnTo>
                  <a:lnTo>
                    <a:pt x="9169400" y="3124200"/>
                  </a:lnTo>
                  <a:lnTo>
                    <a:pt x="0" y="3136900"/>
                  </a:lnTo>
                  <a:cubicBezTo>
                    <a:pt x="4233" y="2302933"/>
                    <a:pt x="8467" y="1468967"/>
                    <a:pt x="12700" y="635000"/>
                  </a:cubicBezTo>
                  <a:close/>
                </a:path>
              </a:pathLst>
            </a:custGeom>
            <a:blipFill>
              <a:blip r:embed="rId4" cstate="print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5" name="Forme libre 4"/>
            <p:cNvSpPr/>
            <p:nvPr/>
          </p:nvSpPr>
          <p:spPr>
            <a:xfrm>
              <a:off x="6019800" y="965200"/>
              <a:ext cx="139700" cy="3009900"/>
            </a:xfrm>
            <a:custGeom>
              <a:avLst/>
              <a:gdLst>
                <a:gd name="connsiteX0" fmla="*/ 0 w 139700"/>
                <a:gd name="connsiteY0" fmla="*/ 0 h 3009900"/>
                <a:gd name="connsiteX1" fmla="*/ 139700 w 139700"/>
                <a:gd name="connsiteY1" fmla="*/ 0 h 3009900"/>
                <a:gd name="connsiteX2" fmla="*/ 127000 w 139700"/>
                <a:gd name="connsiteY2" fmla="*/ 2984500 h 3009900"/>
                <a:gd name="connsiteX3" fmla="*/ 50800 w 139700"/>
                <a:gd name="connsiteY3" fmla="*/ 2984500 h 3009900"/>
                <a:gd name="connsiteX4" fmla="*/ 12700 w 139700"/>
                <a:gd name="connsiteY4" fmla="*/ 3009900 h 3009900"/>
                <a:gd name="connsiteX5" fmla="*/ 0 w 139700"/>
                <a:gd name="connsiteY5" fmla="*/ 0 h 300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9700" h="3009900">
                  <a:moveTo>
                    <a:pt x="0" y="0"/>
                  </a:moveTo>
                  <a:lnTo>
                    <a:pt x="139700" y="0"/>
                  </a:lnTo>
                  <a:cubicBezTo>
                    <a:pt x="135467" y="994833"/>
                    <a:pt x="131233" y="1989667"/>
                    <a:pt x="127000" y="2984500"/>
                  </a:cubicBezTo>
                  <a:lnTo>
                    <a:pt x="50800" y="2984500"/>
                  </a:lnTo>
                  <a:lnTo>
                    <a:pt x="12700" y="3009900"/>
                  </a:lnTo>
                  <a:cubicBezTo>
                    <a:pt x="8467" y="2006600"/>
                    <a:pt x="4233" y="1003300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6" name="Forme libre 5"/>
            <p:cNvSpPr/>
            <p:nvPr/>
          </p:nvSpPr>
          <p:spPr>
            <a:xfrm>
              <a:off x="5572132" y="990600"/>
              <a:ext cx="511168" cy="2959100"/>
            </a:xfrm>
            <a:custGeom>
              <a:avLst/>
              <a:gdLst>
                <a:gd name="connsiteX0" fmla="*/ 0 w 495300"/>
                <a:gd name="connsiteY0" fmla="*/ 0 h 2959100"/>
                <a:gd name="connsiteX1" fmla="*/ 444500 w 495300"/>
                <a:gd name="connsiteY1" fmla="*/ 12700 h 2959100"/>
                <a:gd name="connsiteX2" fmla="*/ 495300 w 495300"/>
                <a:gd name="connsiteY2" fmla="*/ 2959100 h 2959100"/>
                <a:gd name="connsiteX3" fmla="*/ 12700 w 495300"/>
                <a:gd name="connsiteY3" fmla="*/ 2844800 h 2959100"/>
                <a:gd name="connsiteX4" fmla="*/ 0 w 495300"/>
                <a:gd name="connsiteY4" fmla="*/ 0 h 295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5300" h="2959100">
                  <a:moveTo>
                    <a:pt x="0" y="0"/>
                  </a:moveTo>
                  <a:lnTo>
                    <a:pt x="444500" y="12700"/>
                  </a:lnTo>
                  <a:lnTo>
                    <a:pt x="495300" y="2959100"/>
                  </a:lnTo>
                  <a:lnTo>
                    <a:pt x="12700" y="2844800"/>
                  </a:lnTo>
                  <a:cubicBezTo>
                    <a:pt x="8467" y="1896533"/>
                    <a:pt x="4233" y="948267"/>
                    <a:pt x="0" y="0"/>
                  </a:cubicBezTo>
                  <a:close/>
                </a:path>
              </a:pathLst>
            </a:custGeom>
            <a:blipFill>
              <a:blip r:embed="rId5" cstate="print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8" name="Forme libre 7"/>
            <p:cNvSpPr/>
            <p:nvPr/>
          </p:nvSpPr>
          <p:spPr>
            <a:xfrm>
              <a:off x="0" y="215900"/>
              <a:ext cx="3888000" cy="4559300"/>
            </a:xfrm>
            <a:custGeom>
              <a:avLst/>
              <a:gdLst>
                <a:gd name="connsiteX0" fmla="*/ 0 w 3924300"/>
                <a:gd name="connsiteY0" fmla="*/ 4559300 h 4559300"/>
                <a:gd name="connsiteX1" fmla="*/ 3924300 w 3924300"/>
                <a:gd name="connsiteY1" fmla="*/ 4152900 h 4559300"/>
                <a:gd name="connsiteX2" fmla="*/ 3860800 w 3924300"/>
                <a:gd name="connsiteY2" fmla="*/ 254000 h 4559300"/>
                <a:gd name="connsiteX3" fmla="*/ 12700 w 3924300"/>
                <a:gd name="connsiteY3" fmla="*/ 0 h 4559300"/>
                <a:gd name="connsiteX4" fmla="*/ 0 w 3924300"/>
                <a:gd name="connsiteY4" fmla="*/ 4559300 h 455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24300" h="4559300">
                  <a:moveTo>
                    <a:pt x="0" y="4559300"/>
                  </a:moveTo>
                  <a:lnTo>
                    <a:pt x="3924300" y="4152900"/>
                  </a:lnTo>
                  <a:lnTo>
                    <a:pt x="3860800" y="254000"/>
                  </a:lnTo>
                  <a:lnTo>
                    <a:pt x="12700" y="0"/>
                  </a:lnTo>
                  <a:cubicBezTo>
                    <a:pt x="8467" y="1515533"/>
                    <a:pt x="4233" y="3031067"/>
                    <a:pt x="0" y="4559300"/>
                  </a:cubicBezTo>
                  <a:close/>
                </a:path>
              </a:pathLst>
            </a:custGeom>
            <a:blipFill>
              <a:blip r:embed="rId6" cstate="print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  <a:lum bright="-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9" name="Forme libre 8"/>
            <p:cNvSpPr/>
            <p:nvPr/>
          </p:nvSpPr>
          <p:spPr>
            <a:xfrm>
              <a:off x="6121400" y="635000"/>
              <a:ext cx="3035300" cy="368300"/>
            </a:xfrm>
            <a:custGeom>
              <a:avLst/>
              <a:gdLst>
                <a:gd name="connsiteX0" fmla="*/ 0 w 3035300"/>
                <a:gd name="connsiteY0" fmla="*/ 368300 h 368300"/>
                <a:gd name="connsiteX1" fmla="*/ 3035300 w 3035300"/>
                <a:gd name="connsiteY1" fmla="*/ 0 h 368300"/>
                <a:gd name="connsiteX2" fmla="*/ 3035300 w 3035300"/>
                <a:gd name="connsiteY2" fmla="*/ 0 h 36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35300" h="368300">
                  <a:moveTo>
                    <a:pt x="0" y="368300"/>
                  </a:moveTo>
                  <a:lnTo>
                    <a:pt x="3035300" y="0"/>
                  </a:lnTo>
                  <a:lnTo>
                    <a:pt x="3035300" y="0"/>
                  </a:lnTo>
                </a:path>
              </a:pathLst>
            </a:cu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0" name="Forme libre 9"/>
            <p:cNvSpPr/>
            <p:nvPr/>
          </p:nvSpPr>
          <p:spPr>
            <a:xfrm>
              <a:off x="6045200" y="965200"/>
              <a:ext cx="114300" cy="2984500"/>
            </a:xfrm>
            <a:custGeom>
              <a:avLst/>
              <a:gdLst>
                <a:gd name="connsiteX0" fmla="*/ 63500 w 114300"/>
                <a:gd name="connsiteY0" fmla="*/ 0 h 2984500"/>
                <a:gd name="connsiteX1" fmla="*/ 63500 w 114300"/>
                <a:gd name="connsiteY1" fmla="*/ 0 h 2984500"/>
                <a:gd name="connsiteX2" fmla="*/ 0 w 114300"/>
                <a:gd name="connsiteY2" fmla="*/ 12700 h 2984500"/>
                <a:gd name="connsiteX3" fmla="*/ 12700 w 114300"/>
                <a:gd name="connsiteY3" fmla="*/ 2946400 h 2984500"/>
                <a:gd name="connsiteX4" fmla="*/ 114300 w 114300"/>
                <a:gd name="connsiteY4" fmla="*/ 2984500 h 2984500"/>
                <a:gd name="connsiteX5" fmla="*/ 114300 w 114300"/>
                <a:gd name="connsiteY5" fmla="*/ 0 h 2984500"/>
                <a:gd name="connsiteX6" fmla="*/ 63500 w 114300"/>
                <a:gd name="connsiteY6" fmla="*/ 0 h 298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4300" h="2984500">
                  <a:moveTo>
                    <a:pt x="63500" y="0"/>
                  </a:moveTo>
                  <a:lnTo>
                    <a:pt x="63500" y="0"/>
                  </a:lnTo>
                  <a:lnTo>
                    <a:pt x="0" y="12700"/>
                  </a:lnTo>
                  <a:cubicBezTo>
                    <a:pt x="4233" y="990600"/>
                    <a:pt x="8467" y="1968500"/>
                    <a:pt x="12700" y="2946400"/>
                  </a:cubicBezTo>
                  <a:lnTo>
                    <a:pt x="114300" y="2984500"/>
                  </a:lnTo>
                  <a:lnTo>
                    <a:pt x="114300" y="0"/>
                  </a:lnTo>
                  <a:lnTo>
                    <a:pt x="6350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1" name="Forme libre 10"/>
            <p:cNvSpPr/>
            <p:nvPr/>
          </p:nvSpPr>
          <p:spPr>
            <a:xfrm>
              <a:off x="0" y="0"/>
              <a:ext cx="9156700" cy="1041400"/>
            </a:xfrm>
            <a:custGeom>
              <a:avLst/>
              <a:gdLst>
                <a:gd name="connsiteX0" fmla="*/ 9156700 w 9156700"/>
                <a:gd name="connsiteY0" fmla="*/ 571500 h 1041400"/>
                <a:gd name="connsiteX1" fmla="*/ 6451600 w 9156700"/>
                <a:gd name="connsiteY1" fmla="*/ 952500 h 1041400"/>
                <a:gd name="connsiteX2" fmla="*/ 6032500 w 9156700"/>
                <a:gd name="connsiteY2" fmla="*/ 1003300 h 1041400"/>
                <a:gd name="connsiteX3" fmla="*/ 5600700 w 9156700"/>
                <a:gd name="connsiteY3" fmla="*/ 1041400 h 1041400"/>
                <a:gd name="connsiteX4" fmla="*/ 3568700 w 9156700"/>
                <a:gd name="connsiteY4" fmla="*/ 927100 h 1041400"/>
                <a:gd name="connsiteX5" fmla="*/ 0 w 9156700"/>
                <a:gd name="connsiteY5" fmla="*/ 444500 h 1041400"/>
                <a:gd name="connsiteX6" fmla="*/ 0 w 9156700"/>
                <a:gd name="connsiteY6" fmla="*/ 0 h 1041400"/>
                <a:gd name="connsiteX7" fmla="*/ 9156700 w 9156700"/>
                <a:gd name="connsiteY7" fmla="*/ 0 h 1041400"/>
                <a:gd name="connsiteX8" fmla="*/ 9156700 w 9156700"/>
                <a:gd name="connsiteY8" fmla="*/ 57150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156700" h="1041400">
                  <a:moveTo>
                    <a:pt x="9156700" y="571500"/>
                  </a:moveTo>
                  <a:lnTo>
                    <a:pt x="6451600" y="952500"/>
                  </a:lnTo>
                  <a:lnTo>
                    <a:pt x="6032500" y="1003300"/>
                  </a:lnTo>
                  <a:lnTo>
                    <a:pt x="5600700" y="1041400"/>
                  </a:lnTo>
                  <a:lnTo>
                    <a:pt x="3568700" y="927100"/>
                  </a:lnTo>
                  <a:lnTo>
                    <a:pt x="0" y="444500"/>
                  </a:lnTo>
                  <a:lnTo>
                    <a:pt x="0" y="0"/>
                  </a:lnTo>
                  <a:lnTo>
                    <a:pt x="9156700" y="0"/>
                  </a:lnTo>
                  <a:lnTo>
                    <a:pt x="9156700" y="57150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39999">
                  <a:schemeClr val="bg1">
                    <a:lumMod val="85000"/>
                  </a:schemeClr>
                </a:gs>
                <a:gs pos="70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4" name="Forme libre 13"/>
            <p:cNvSpPr/>
            <p:nvPr/>
          </p:nvSpPr>
          <p:spPr>
            <a:xfrm>
              <a:off x="6146800" y="927100"/>
              <a:ext cx="571500" cy="3073400"/>
            </a:xfrm>
            <a:custGeom>
              <a:avLst/>
              <a:gdLst>
                <a:gd name="connsiteX0" fmla="*/ 571500 w 571500"/>
                <a:gd name="connsiteY0" fmla="*/ 0 h 3073400"/>
                <a:gd name="connsiteX1" fmla="*/ 0 w 571500"/>
                <a:gd name="connsiteY1" fmla="*/ 63500 h 3073400"/>
                <a:gd name="connsiteX2" fmla="*/ 12700 w 571500"/>
                <a:gd name="connsiteY2" fmla="*/ 2984500 h 3073400"/>
                <a:gd name="connsiteX3" fmla="*/ 520700 w 571500"/>
                <a:gd name="connsiteY3" fmla="*/ 3073400 h 307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1500" h="3073400">
                  <a:moveTo>
                    <a:pt x="571500" y="0"/>
                  </a:moveTo>
                  <a:lnTo>
                    <a:pt x="0" y="63500"/>
                  </a:lnTo>
                  <a:cubicBezTo>
                    <a:pt x="4233" y="1037167"/>
                    <a:pt x="8467" y="2010833"/>
                    <a:pt x="12700" y="2984500"/>
                  </a:cubicBezTo>
                  <a:lnTo>
                    <a:pt x="520700" y="3073400"/>
                  </a:lnTo>
                </a:path>
              </a:pathLst>
            </a:custGeom>
            <a:ln w="76200">
              <a:gradFill flip="none" rotWithShape="1"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2700000" scaled="0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5" name="Forme libre 14"/>
            <p:cNvSpPr/>
            <p:nvPr/>
          </p:nvSpPr>
          <p:spPr>
            <a:xfrm>
              <a:off x="6438900" y="292100"/>
              <a:ext cx="2717800" cy="4457700"/>
            </a:xfrm>
            <a:custGeom>
              <a:avLst/>
              <a:gdLst>
                <a:gd name="connsiteX0" fmla="*/ 2705100 w 2717800"/>
                <a:gd name="connsiteY0" fmla="*/ 0 h 4457700"/>
                <a:gd name="connsiteX1" fmla="*/ 0 w 2717800"/>
                <a:gd name="connsiteY1" fmla="*/ 330200 h 4457700"/>
                <a:gd name="connsiteX2" fmla="*/ 63500 w 2717800"/>
                <a:gd name="connsiteY2" fmla="*/ 3975100 h 4457700"/>
                <a:gd name="connsiteX3" fmla="*/ 2717800 w 2717800"/>
                <a:gd name="connsiteY3" fmla="*/ 4457700 h 4457700"/>
                <a:gd name="connsiteX4" fmla="*/ 2705100 w 2717800"/>
                <a:gd name="connsiteY4" fmla="*/ 0 h 445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17800" h="4457700">
                  <a:moveTo>
                    <a:pt x="2705100" y="0"/>
                  </a:moveTo>
                  <a:lnTo>
                    <a:pt x="0" y="330200"/>
                  </a:lnTo>
                  <a:lnTo>
                    <a:pt x="63500" y="3975100"/>
                  </a:lnTo>
                  <a:lnTo>
                    <a:pt x="2717800" y="4457700"/>
                  </a:lnTo>
                  <a:cubicBezTo>
                    <a:pt x="2713567" y="2971800"/>
                    <a:pt x="2709333" y="1485900"/>
                    <a:pt x="2705100" y="0"/>
                  </a:cubicBezTo>
                  <a:close/>
                </a:path>
              </a:pathLst>
            </a:custGeom>
            <a:blipFill>
              <a:blip r:embed="rId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7" name="Forme libre 6"/>
            <p:cNvSpPr/>
            <p:nvPr/>
          </p:nvSpPr>
          <p:spPr>
            <a:xfrm>
              <a:off x="4870600" y="1010100"/>
              <a:ext cx="723900" cy="2844000"/>
            </a:xfrm>
            <a:custGeom>
              <a:avLst/>
              <a:gdLst>
                <a:gd name="connsiteX0" fmla="*/ 0 w 723900"/>
                <a:gd name="connsiteY0" fmla="*/ 0 h 2832100"/>
                <a:gd name="connsiteX1" fmla="*/ 723900 w 723900"/>
                <a:gd name="connsiteY1" fmla="*/ 50800 h 2832100"/>
                <a:gd name="connsiteX2" fmla="*/ 723900 w 723900"/>
                <a:gd name="connsiteY2" fmla="*/ 2768600 h 2832100"/>
                <a:gd name="connsiteX3" fmla="*/ 12700 w 723900"/>
                <a:gd name="connsiteY3" fmla="*/ 2832100 h 2832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3900" h="2832100">
                  <a:moveTo>
                    <a:pt x="0" y="0"/>
                  </a:moveTo>
                  <a:lnTo>
                    <a:pt x="723900" y="50800"/>
                  </a:lnTo>
                  <a:lnTo>
                    <a:pt x="723900" y="2768600"/>
                  </a:lnTo>
                  <a:lnTo>
                    <a:pt x="12700" y="2832100"/>
                  </a:lnTo>
                </a:path>
              </a:pathLst>
            </a:custGeom>
            <a:ln w="76200">
              <a:gradFill flip="none" rotWithShape="1"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2700000" scaled="0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2" name="Forme libre 11"/>
            <p:cNvSpPr/>
            <p:nvPr/>
          </p:nvSpPr>
          <p:spPr>
            <a:xfrm>
              <a:off x="4648200" y="974100"/>
              <a:ext cx="288000" cy="2933700"/>
            </a:xfrm>
            <a:custGeom>
              <a:avLst/>
              <a:gdLst>
                <a:gd name="connsiteX0" fmla="*/ 0 w 279400"/>
                <a:gd name="connsiteY0" fmla="*/ 0 h 2933700"/>
                <a:gd name="connsiteX1" fmla="*/ 266700 w 279400"/>
                <a:gd name="connsiteY1" fmla="*/ 12700 h 2933700"/>
                <a:gd name="connsiteX2" fmla="*/ 279400 w 279400"/>
                <a:gd name="connsiteY2" fmla="*/ 2908300 h 2933700"/>
                <a:gd name="connsiteX3" fmla="*/ 38100 w 279400"/>
                <a:gd name="connsiteY3" fmla="*/ 2933700 h 2933700"/>
                <a:gd name="connsiteX4" fmla="*/ 0 w 279400"/>
                <a:gd name="connsiteY4" fmla="*/ 0 h 293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9400" h="2933700">
                  <a:moveTo>
                    <a:pt x="0" y="0"/>
                  </a:moveTo>
                  <a:lnTo>
                    <a:pt x="266700" y="12700"/>
                  </a:lnTo>
                  <a:cubicBezTo>
                    <a:pt x="270933" y="977900"/>
                    <a:pt x="275167" y="1943100"/>
                    <a:pt x="279400" y="2908300"/>
                  </a:cubicBezTo>
                  <a:lnTo>
                    <a:pt x="38100" y="29337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3" name="Forme libre 12"/>
            <p:cNvSpPr/>
            <p:nvPr/>
          </p:nvSpPr>
          <p:spPr>
            <a:xfrm>
              <a:off x="3888000" y="972000"/>
              <a:ext cx="774700" cy="2984500"/>
            </a:xfrm>
            <a:custGeom>
              <a:avLst/>
              <a:gdLst>
                <a:gd name="connsiteX0" fmla="*/ 0 w 774700"/>
                <a:gd name="connsiteY0" fmla="*/ 0 h 2984500"/>
                <a:gd name="connsiteX1" fmla="*/ 749300 w 774700"/>
                <a:gd name="connsiteY1" fmla="*/ 50800 h 2984500"/>
                <a:gd name="connsiteX2" fmla="*/ 774700 w 774700"/>
                <a:gd name="connsiteY2" fmla="*/ 2908300 h 2984500"/>
                <a:gd name="connsiteX3" fmla="*/ 38100 w 774700"/>
                <a:gd name="connsiteY3" fmla="*/ 2984500 h 2984500"/>
                <a:gd name="connsiteX4" fmla="*/ 0 w 774700"/>
                <a:gd name="connsiteY4" fmla="*/ 0 h 298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4700" h="2984500">
                  <a:moveTo>
                    <a:pt x="0" y="0"/>
                  </a:moveTo>
                  <a:lnTo>
                    <a:pt x="749300" y="50800"/>
                  </a:lnTo>
                  <a:lnTo>
                    <a:pt x="774700" y="2908300"/>
                  </a:lnTo>
                  <a:lnTo>
                    <a:pt x="38100" y="29845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76200">
              <a:gradFill flip="none" rotWithShape="1"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2700000" scaled="0"/>
                <a:tileRect/>
              </a:gra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sp>
        <p:nvSpPr>
          <p:cNvPr id="42" name="Rectangle à coins arrondis 41"/>
          <p:cNvSpPr/>
          <p:nvPr/>
        </p:nvSpPr>
        <p:spPr>
          <a:xfrm>
            <a:off x="6357950" y="1000108"/>
            <a:ext cx="2643206" cy="2786082"/>
          </a:xfrm>
          <a:prstGeom prst="roundRect">
            <a:avLst>
              <a:gd name="adj" fmla="val 6817"/>
            </a:avLst>
          </a:prstGeom>
          <a:blipFill>
            <a:blip r:embed="rId8" cstate="print"/>
            <a:stretch>
              <a:fillRect/>
            </a:stretch>
          </a:blipFill>
          <a:ln w="165100">
            <a:noFill/>
          </a:ln>
          <a:scene3d>
            <a:camera prst="perspectiveLeft" fov="7200000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Forte" pitchFamily="66" charset="0"/>
              </a:rPr>
              <a:t>LE FRANCE</a:t>
            </a:r>
            <a:endParaRPr lang="fr-FR" sz="2800" dirty="0">
              <a:latin typeface="Forte" pitchFamily="66" charset="0"/>
            </a:endParaRPr>
          </a:p>
        </p:txBody>
      </p:sp>
      <p:sp>
        <p:nvSpPr>
          <p:cNvPr id="43" name="Rectangle à coins arrondis 42"/>
          <p:cNvSpPr/>
          <p:nvPr/>
        </p:nvSpPr>
        <p:spPr>
          <a:xfrm>
            <a:off x="928662" y="1214422"/>
            <a:ext cx="3429024" cy="2786082"/>
          </a:xfrm>
          <a:prstGeom prst="roundRect">
            <a:avLst>
              <a:gd name="adj" fmla="val 7778"/>
            </a:avLst>
          </a:prstGeom>
          <a:blipFill>
            <a:blip r:embed="rId8" cstate="print"/>
            <a:stretch>
              <a:fillRect/>
            </a:stretch>
          </a:blipFill>
          <a:ln w="165100">
            <a:noFill/>
          </a:ln>
          <a:scene3d>
            <a:camera prst="perspectiveRight">
              <a:rot lat="0" lon="19199995" rev="0"/>
            </a:camera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latin typeface="Forte" pitchFamily="66" charset="0"/>
              </a:rPr>
              <a:t>LE FRANCE</a:t>
            </a:r>
            <a:endParaRPr lang="fr-FR" sz="3600" dirty="0">
              <a:latin typeface="Forte" pitchFamily="66" charset="0"/>
            </a:endParaRPr>
          </a:p>
        </p:txBody>
      </p:sp>
      <p:sp>
        <p:nvSpPr>
          <p:cNvPr id="75" name="Rectangle à coins arrondis 74"/>
          <p:cNvSpPr/>
          <p:nvPr/>
        </p:nvSpPr>
        <p:spPr>
          <a:xfrm>
            <a:off x="967504" y="1285860"/>
            <a:ext cx="3276000" cy="2628000"/>
          </a:xfrm>
          <a:prstGeom prst="roundRect">
            <a:avLst>
              <a:gd name="adj" fmla="val 5845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Right">
              <a:rot lat="0" lon="19199995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6" name="Rectangle à coins arrondis 75"/>
          <p:cNvSpPr/>
          <p:nvPr/>
        </p:nvSpPr>
        <p:spPr>
          <a:xfrm>
            <a:off x="967504" y="1285860"/>
            <a:ext cx="3276000" cy="2628000"/>
          </a:xfrm>
          <a:prstGeom prst="roundRect">
            <a:avLst>
              <a:gd name="adj" fmla="val 5845"/>
            </a:avLst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Right">
              <a:rot lat="0" lon="19199995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à coins arrondis 18"/>
          <p:cNvSpPr/>
          <p:nvPr/>
        </p:nvSpPr>
        <p:spPr>
          <a:xfrm>
            <a:off x="967504" y="1285860"/>
            <a:ext cx="3276000" cy="2628000"/>
          </a:xfrm>
          <a:prstGeom prst="roundRect">
            <a:avLst>
              <a:gd name="adj" fmla="val 5845"/>
            </a:avLst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Right">
              <a:rot lat="0" lon="19199995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à coins arrondis 19"/>
          <p:cNvSpPr/>
          <p:nvPr/>
        </p:nvSpPr>
        <p:spPr>
          <a:xfrm>
            <a:off x="967504" y="1285860"/>
            <a:ext cx="3276000" cy="2628000"/>
          </a:xfrm>
          <a:prstGeom prst="roundRect">
            <a:avLst>
              <a:gd name="adj" fmla="val 5845"/>
            </a:avLst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Right">
              <a:rot lat="0" lon="19199995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à coins arrondis 20"/>
          <p:cNvSpPr/>
          <p:nvPr/>
        </p:nvSpPr>
        <p:spPr>
          <a:xfrm>
            <a:off x="967504" y="1285860"/>
            <a:ext cx="3276000" cy="2628000"/>
          </a:xfrm>
          <a:prstGeom prst="roundRect">
            <a:avLst>
              <a:gd name="adj" fmla="val 5845"/>
            </a:avLst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Right">
              <a:rot lat="0" lon="19199995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à coins arrondis 21"/>
          <p:cNvSpPr/>
          <p:nvPr/>
        </p:nvSpPr>
        <p:spPr>
          <a:xfrm>
            <a:off x="967504" y="1285860"/>
            <a:ext cx="3276000" cy="2628000"/>
          </a:xfrm>
          <a:prstGeom prst="roundRect">
            <a:avLst>
              <a:gd name="adj" fmla="val 5845"/>
            </a:avLst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perspectiveRight">
              <a:rot lat="0" lon="19199995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à coins arrondis 22"/>
          <p:cNvSpPr/>
          <p:nvPr/>
        </p:nvSpPr>
        <p:spPr>
          <a:xfrm>
            <a:off x="967504" y="1285860"/>
            <a:ext cx="3276000" cy="2628000"/>
          </a:xfrm>
          <a:prstGeom prst="roundRect">
            <a:avLst>
              <a:gd name="adj" fmla="val 5845"/>
            </a:avLst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perspectiveRight">
              <a:rot lat="0" lon="19199995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à coins arrondis 23"/>
          <p:cNvSpPr/>
          <p:nvPr/>
        </p:nvSpPr>
        <p:spPr>
          <a:xfrm>
            <a:off x="967504" y="1285860"/>
            <a:ext cx="3276000" cy="2628000"/>
          </a:xfrm>
          <a:prstGeom prst="roundRect">
            <a:avLst>
              <a:gd name="adj" fmla="val 5845"/>
            </a:avLst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perspectiveRight">
              <a:rot lat="0" lon="19199995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à coins arrondis 24"/>
          <p:cNvSpPr/>
          <p:nvPr/>
        </p:nvSpPr>
        <p:spPr>
          <a:xfrm>
            <a:off x="967504" y="1285860"/>
            <a:ext cx="3276000" cy="2628000"/>
          </a:xfrm>
          <a:prstGeom prst="roundRect">
            <a:avLst>
              <a:gd name="adj" fmla="val 5845"/>
            </a:avLst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perspectiveRight">
              <a:rot lat="0" lon="19199995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à coins arrondis 25"/>
          <p:cNvSpPr/>
          <p:nvPr/>
        </p:nvSpPr>
        <p:spPr>
          <a:xfrm>
            <a:off x="967504" y="1285860"/>
            <a:ext cx="3276000" cy="2628000"/>
          </a:xfrm>
          <a:prstGeom prst="roundRect">
            <a:avLst>
              <a:gd name="adj" fmla="val 5845"/>
            </a:avLst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perspectiveRight">
              <a:rot lat="0" lon="19199995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à coins arrondis 26"/>
          <p:cNvSpPr/>
          <p:nvPr/>
        </p:nvSpPr>
        <p:spPr>
          <a:xfrm>
            <a:off x="967504" y="1285860"/>
            <a:ext cx="3276000" cy="2628000"/>
          </a:xfrm>
          <a:prstGeom prst="roundRect">
            <a:avLst>
              <a:gd name="adj" fmla="val 5845"/>
            </a:avLst>
          </a:prstGeom>
          <a:blipFill>
            <a:blip r:embed="rId19" cstate="print"/>
            <a:stretch>
              <a:fillRect/>
            </a:stretch>
          </a:blipFill>
          <a:ln>
            <a:noFill/>
          </a:ln>
          <a:scene3d>
            <a:camera prst="perspectiveRight">
              <a:rot lat="0" lon="19199995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à coins arrondis 27"/>
          <p:cNvSpPr/>
          <p:nvPr/>
        </p:nvSpPr>
        <p:spPr>
          <a:xfrm>
            <a:off x="967504" y="1285860"/>
            <a:ext cx="3276000" cy="2628000"/>
          </a:xfrm>
          <a:prstGeom prst="roundRect">
            <a:avLst>
              <a:gd name="adj" fmla="val 5845"/>
            </a:avLst>
          </a:prstGeom>
          <a:blipFill>
            <a:blip r:embed="rId20" cstate="print"/>
            <a:stretch>
              <a:fillRect/>
            </a:stretch>
          </a:blipFill>
          <a:ln>
            <a:noFill/>
          </a:ln>
          <a:scene3d>
            <a:camera prst="perspectiveRight">
              <a:rot lat="0" lon="19199995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à coins arrondis 28"/>
          <p:cNvSpPr/>
          <p:nvPr/>
        </p:nvSpPr>
        <p:spPr>
          <a:xfrm>
            <a:off x="967504" y="1285860"/>
            <a:ext cx="3276000" cy="2628000"/>
          </a:xfrm>
          <a:prstGeom prst="roundRect">
            <a:avLst>
              <a:gd name="adj" fmla="val 5845"/>
            </a:avLst>
          </a:prstGeom>
          <a:blipFill>
            <a:blip r:embed="rId21" cstate="print"/>
            <a:stretch>
              <a:fillRect/>
            </a:stretch>
          </a:blipFill>
          <a:ln>
            <a:noFill/>
          </a:ln>
          <a:scene3d>
            <a:camera prst="perspectiveRight">
              <a:rot lat="0" lon="19199995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à coins arrondis 29"/>
          <p:cNvSpPr/>
          <p:nvPr/>
        </p:nvSpPr>
        <p:spPr>
          <a:xfrm>
            <a:off x="967504" y="1285860"/>
            <a:ext cx="3276000" cy="2628000"/>
          </a:xfrm>
          <a:prstGeom prst="roundRect">
            <a:avLst>
              <a:gd name="adj" fmla="val 5845"/>
            </a:avLst>
          </a:prstGeom>
          <a:blipFill>
            <a:blip r:embed="rId22" cstate="print"/>
            <a:stretch>
              <a:fillRect/>
            </a:stretch>
          </a:blipFill>
          <a:ln>
            <a:noFill/>
          </a:ln>
          <a:scene3d>
            <a:camera prst="perspectiveRight">
              <a:rot lat="0" lon="19199995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à coins arrondis 30"/>
          <p:cNvSpPr/>
          <p:nvPr/>
        </p:nvSpPr>
        <p:spPr>
          <a:xfrm>
            <a:off x="967504" y="1285860"/>
            <a:ext cx="3276000" cy="2628000"/>
          </a:xfrm>
          <a:prstGeom prst="roundRect">
            <a:avLst>
              <a:gd name="adj" fmla="val 5845"/>
            </a:avLst>
          </a:prstGeom>
          <a:blipFill>
            <a:blip r:embed="rId23" cstate="print"/>
            <a:stretch>
              <a:fillRect/>
            </a:stretch>
          </a:blipFill>
          <a:ln>
            <a:noFill/>
          </a:ln>
          <a:scene3d>
            <a:camera prst="perspectiveRight">
              <a:rot lat="0" lon="19199995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à coins arrondis 32"/>
          <p:cNvSpPr/>
          <p:nvPr/>
        </p:nvSpPr>
        <p:spPr>
          <a:xfrm>
            <a:off x="6429388" y="1071546"/>
            <a:ext cx="2500330" cy="2714644"/>
          </a:xfrm>
          <a:prstGeom prst="roundRect">
            <a:avLst>
              <a:gd name="adj" fmla="val 7778"/>
            </a:avLst>
          </a:prstGeom>
          <a:blipFill>
            <a:blip r:embed="rId24" cstate="print">
              <a:lum bright="40000"/>
            </a:blip>
            <a:stretch>
              <a:fillRect/>
            </a:stretch>
          </a:blipFill>
          <a:ln w="165100">
            <a:noFill/>
          </a:ln>
          <a:scene3d>
            <a:camera prst="perspectiveLeft" fov="7200000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>
                <a:solidFill>
                  <a:schemeClr val="tx1"/>
                </a:solidFill>
              </a:rPr>
              <a:t>Quand je pense à la vieille anglaise</a:t>
            </a:r>
            <a:br>
              <a:rPr lang="fr-FR" sz="1600" dirty="0" smtClean="0">
                <a:solidFill>
                  <a:schemeClr val="tx1"/>
                </a:solidFill>
              </a:rPr>
            </a:br>
            <a:r>
              <a:rPr lang="fr-FR" sz="1600" dirty="0" smtClean="0">
                <a:solidFill>
                  <a:schemeClr val="tx1"/>
                </a:solidFill>
              </a:rPr>
              <a:t>Qu'on appelait le "</a:t>
            </a:r>
            <a:r>
              <a:rPr lang="fr-FR" sz="1600" dirty="0" err="1" smtClean="0">
                <a:solidFill>
                  <a:schemeClr val="tx1"/>
                </a:solidFill>
              </a:rPr>
              <a:t>Queen</a:t>
            </a:r>
            <a:r>
              <a:rPr lang="fr-FR" sz="1600" dirty="0" smtClean="0">
                <a:solidFill>
                  <a:schemeClr val="tx1"/>
                </a:solidFill>
              </a:rPr>
              <a:t> Mary"</a:t>
            </a:r>
            <a:br>
              <a:rPr lang="fr-FR" sz="1600" dirty="0" smtClean="0">
                <a:solidFill>
                  <a:schemeClr val="tx1"/>
                </a:solidFill>
              </a:rPr>
            </a:br>
            <a:r>
              <a:rPr lang="fr-FR" sz="1600" dirty="0" smtClean="0">
                <a:solidFill>
                  <a:schemeClr val="tx1"/>
                </a:solidFill>
              </a:rPr>
              <a:t>Echouée si loin de ses falaises</a:t>
            </a:r>
            <a:br>
              <a:rPr lang="fr-FR" sz="1600" dirty="0" smtClean="0">
                <a:solidFill>
                  <a:schemeClr val="tx1"/>
                </a:solidFill>
              </a:rPr>
            </a:br>
            <a:r>
              <a:rPr lang="fr-FR" sz="1600" dirty="0" smtClean="0">
                <a:solidFill>
                  <a:schemeClr val="tx1"/>
                </a:solidFill>
              </a:rPr>
              <a:t>Sur un quai de Californie</a:t>
            </a:r>
            <a:endParaRPr lang="fr-FR" sz="1600" dirty="0">
              <a:solidFill>
                <a:schemeClr val="tx1"/>
              </a:solidFill>
              <a:latin typeface="Forte" pitchFamily="66" charset="0"/>
            </a:endParaRPr>
          </a:p>
        </p:txBody>
      </p:sp>
      <p:sp>
        <p:nvSpPr>
          <p:cNvPr id="34" name="Rectangle à coins arrondis 33"/>
          <p:cNvSpPr/>
          <p:nvPr/>
        </p:nvSpPr>
        <p:spPr>
          <a:xfrm>
            <a:off x="6429388" y="1071546"/>
            <a:ext cx="2500330" cy="2714644"/>
          </a:xfrm>
          <a:prstGeom prst="roundRect">
            <a:avLst>
              <a:gd name="adj" fmla="val 7778"/>
            </a:avLst>
          </a:prstGeom>
          <a:blipFill>
            <a:blip r:embed="rId24" cstate="print">
              <a:lum bright="40000"/>
            </a:blip>
            <a:stretch>
              <a:fillRect/>
            </a:stretch>
          </a:blipFill>
          <a:ln w="165100">
            <a:noFill/>
          </a:ln>
          <a:scene3d>
            <a:camera prst="perspectiveLeft" fov="7200000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>
                <a:solidFill>
                  <a:schemeClr val="tx1"/>
                </a:solidFill>
              </a:rPr>
              <a:t>Quand je pense à la vieille anglaise</a:t>
            </a:r>
            <a:br>
              <a:rPr lang="fr-FR" sz="1600" dirty="0" smtClean="0">
                <a:solidFill>
                  <a:schemeClr val="tx1"/>
                </a:solidFill>
              </a:rPr>
            </a:br>
            <a:r>
              <a:rPr lang="fr-FR" sz="1600" dirty="0" smtClean="0">
                <a:solidFill>
                  <a:schemeClr val="tx1"/>
                </a:solidFill>
              </a:rPr>
              <a:t>J'envie les épaves englouties</a:t>
            </a:r>
            <a:br>
              <a:rPr lang="fr-FR" sz="1600" dirty="0" smtClean="0">
                <a:solidFill>
                  <a:schemeClr val="tx1"/>
                </a:solidFill>
              </a:rPr>
            </a:br>
            <a:r>
              <a:rPr lang="fr-FR" sz="1600" dirty="0" smtClean="0">
                <a:solidFill>
                  <a:schemeClr val="tx1"/>
                </a:solidFill>
              </a:rPr>
              <a:t>Longs courriers qui cherchaient un rêve</a:t>
            </a:r>
            <a:br>
              <a:rPr lang="fr-FR" sz="1600" dirty="0" smtClean="0">
                <a:solidFill>
                  <a:schemeClr val="tx1"/>
                </a:solidFill>
              </a:rPr>
            </a:br>
            <a:r>
              <a:rPr lang="fr-FR" sz="1600" dirty="0" smtClean="0">
                <a:solidFill>
                  <a:schemeClr val="tx1"/>
                </a:solidFill>
              </a:rPr>
              <a:t>Et n'ont pas revu leur pays</a:t>
            </a:r>
            <a:endParaRPr lang="fr-FR" sz="1600" dirty="0">
              <a:solidFill>
                <a:schemeClr val="tx1"/>
              </a:solidFill>
              <a:latin typeface="Forte" pitchFamily="66" charset="0"/>
            </a:endParaRPr>
          </a:p>
        </p:txBody>
      </p:sp>
      <p:sp>
        <p:nvSpPr>
          <p:cNvPr id="35" name="Rectangle à coins arrondis 34"/>
          <p:cNvSpPr/>
          <p:nvPr/>
        </p:nvSpPr>
        <p:spPr>
          <a:xfrm>
            <a:off x="6429388" y="1071546"/>
            <a:ext cx="2500330" cy="2714644"/>
          </a:xfrm>
          <a:prstGeom prst="roundRect">
            <a:avLst>
              <a:gd name="adj" fmla="val 7778"/>
            </a:avLst>
          </a:prstGeom>
          <a:blipFill>
            <a:blip r:embed="rId24" cstate="print">
              <a:lum bright="40000"/>
            </a:blip>
            <a:stretch>
              <a:fillRect/>
            </a:stretch>
          </a:blipFill>
          <a:ln w="165100">
            <a:noFill/>
          </a:ln>
          <a:scene3d>
            <a:camera prst="perspectiveLeft" fov="7200000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>
                <a:solidFill>
                  <a:schemeClr val="tx1"/>
                </a:solidFill>
              </a:rPr>
              <a:t>Ne m'appelez plus jamais "France"</a:t>
            </a:r>
            <a:br>
              <a:rPr lang="fr-FR" sz="1600" dirty="0" smtClean="0">
                <a:solidFill>
                  <a:schemeClr val="tx1"/>
                </a:solidFill>
              </a:rPr>
            </a:br>
            <a:r>
              <a:rPr lang="fr-FR" sz="1600" dirty="0" smtClean="0">
                <a:solidFill>
                  <a:schemeClr val="tx1"/>
                </a:solidFill>
              </a:rPr>
              <a:t>La France elle m'a laissé tomber</a:t>
            </a:r>
            <a:br>
              <a:rPr lang="fr-FR" sz="1600" dirty="0" smtClean="0">
                <a:solidFill>
                  <a:schemeClr val="tx1"/>
                </a:solidFill>
              </a:rPr>
            </a:br>
            <a:r>
              <a:rPr lang="fr-FR" sz="1600" dirty="0" smtClean="0">
                <a:solidFill>
                  <a:schemeClr val="tx1"/>
                </a:solidFill>
              </a:rPr>
              <a:t>Ne m'appelez plus jamais "France"</a:t>
            </a:r>
            <a:br>
              <a:rPr lang="fr-FR" sz="1600" dirty="0" smtClean="0">
                <a:solidFill>
                  <a:schemeClr val="tx1"/>
                </a:solidFill>
              </a:rPr>
            </a:br>
            <a:r>
              <a:rPr lang="fr-FR" sz="1600" dirty="0" smtClean="0">
                <a:solidFill>
                  <a:schemeClr val="tx1"/>
                </a:solidFill>
              </a:rPr>
              <a:t>C'est ma dernière volonté</a:t>
            </a:r>
            <a:endParaRPr lang="fr-FR" sz="1600" dirty="0">
              <a:solidFill>
                <a:schemeClr val="tx1"/>
              </a:solidFill>
              <a:latin typeface="Forte" pitchFamily="66" charset="0"/>
            </a:endParaRPr>
          </a:p>
        </p:txBody>
      </p:sp>
      <p:sp>
        <p:nvSpPr>
          <p:cNvPr id="36" name="Rectangle à coins arrondis 35"/>
          <p:cNvSpPr/>
          <p:nvPr/>
        </p:nvSpPr>
        <p:spPr>
          <a:xfrm>
            <a:off x="6429388" y="1071546"/>
            <a:ext cx="2500330" cy="2714644"/>
          </a:xfrm>
          <a:prstGeom prst="roundRect">
            <a:avLst>
              <a:gd name="adj" fmla="val 7778"/>
            </a:avLst>
          </a:prstGeom>
          <a:blipFill>
            <a:blip r:embed="rId24" cstate="print">
              <a:lum bright="40000"/>
            </a:blip>
            <a:stretch>
              <a:fillRect/>
            </a:stretch>
          </a:blipFill>
          <a:ln w="165100">
            <a:noFill/>
          </a:ln>
          <a:scene3d>
            <a:camera prst="perspectiveLeft" fov="7200000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>
                <a:solidFill>
                  <a:schemeClr val="tx1"/>
                </a:solidFill>
              </a:rPr>
              <a:t>J'étais un bateau gigantesque</a:t>
            </a:r>
            <a:br>
              <a:rPr lang="fr-FR" sz="1600" dirty="0" smtClean="0">
                <a:solidFill>
                  <a:schemeClr val="tx1"/>
                </a:solidFill>
              </a:rPr>
            </a:br>
            <a:r>
              <a:rPr lang="fr-FR" sz="1600" dirty="0" smtClean="0">
                <a:solidFill>
                  <a:schemeClr val="tx1"/>
                </a:solidFill>
              </a:rPr>
              <a:t>Capable de croiser mille ans</a:t>
            </a:r>
            <a:br>
              <a:rPr lang="fr-FR" sz="1600" dirty="0" smtClean="0">
                <a:solidFill>
                  <a:schemeClr val="tx1"/>
                </a:solidFill>
              </a:rPr>
            </a:br>
            <a:r>
              <a:rPr lang="fr-FR" sz="1600" dirty="0" smtClean="0">
                <a:solidFill>
                  <a:schemeClr val="tx1"/>
                </a:solidFill>
              </a:rPr>
              <a:t>J'étais un géant j'étais presque</a:t>
            </a:r>
            <a:br>
              <a:rPr lang="fr-FR" sz="1600" dirty="0" smtClean="0">
                <a:solidFill>
                  <a:schemeClr val="tx1"/>
                </a:solidFill>
              </a:rPr>
            </a:br>
            <a:r>
              <a:rPr lang="fr-FR" sz="1600" dirty="0" smtClean="0">
                <a:solidFill>
                  <a:schemeClr val="tx1"/>
                </a:solidFill>
              </a:rPr>
              <a:t>Presqu'aussi fort que l'océan</a:t>
            </a:r>
            <a:endParaRPr lang="fr-FR" sz="1600" dirty="0">
              <a:solidFill>
                <a:schemeClr val="tx1"/>
              </a:solidFill>
              <a:latin typeface="Forte" pitchFamily="66" charset="0"/>
            </a:endParaRPr>
          </a:p>
        </p:txBody>
      </p:sp>
      <p:sp>
        <p:nvSpPr>
          <p:cNvPr id="37" name="Rectangle à coins arrondis 36"/>
          <p:cNvSpPr/>
          <p:nvPr/>
        </p:nvSpPr>
        <p:spPr>
          <a:xfrm>
            <a:off x="6429388" y="1071546"/>
            <a:ext cx="2500330" cy="2714644"/>
          </a:xfrm>
          <a:prstGeom prst="roundRect">
            <a:avLst>
              <a:gd name="adj" fmla="val 7778"/>
            </a:avLst>
          </a:prstGeom>
          <a:blipFill>
            <a:blip r:embed="rId24" cstate="print">
              <a:lum bright="40000"/>
            </a:blip>
            <a:stretch>
              <a:fillRect/>
            </a:stretch>
          </a:blipFill>
          <a:ln w="165100">
            <a:noFill/>
          </a:ln>
          <a:scene3d>
            <a:camera prst="perspectiveLeft" fov="7200000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>
                <a:solidFill>
                  <a:schemeClr val="tx1"/>
                </a:solidFill>
              </a:rPr>
              <a:t>J'étais un bateau gigantesque</a:t>
            </a:r>
            <a:br>
              <a:rPr lang="fr-FR" sz="1600" dirty="0" smtClean="0">
                <a:solidFill>
                  <a:schemeClr val="tx1"/>
                </a:solidFill>
              </a:rPr>
            </a:br>
            <a:r>
              <a:rPr lang="fr-FR" sz="1600" dirty="0" smtClean="0">
                <a:solidFill>
                  <a:schemeClr val="tx1"/>
                </a:solidFill>
              </a:rPr>
              <a:t>J'emportais des milliers d'amants</a:t>
            </a:r>
            <a:br>
              <a:rPr lang="fr-FR" sz="1600" dirty="0" smtClean="0">
                <a:solidFill>
                  <a:schemeClr val="tx1"/>
                </a:solidFill>
              </a:rPr>
            </a:br>
            <a:r>
              <a:rPr lang="fr-FR" sz="1600" dirty="0" smtClean="0">
                <a:solidFill>
                  <a:schemeClr val="tx1"/>
                </a:solidFill>
              </a:rPr>
              <a:t>J'étais la France qu'est-ce qu'il en reste</a:t>
            </a:r>
            <a:br>
              <a:rPr lang="fr-FR" sz="1600" dirty="0" smtClean="0">
                <a:solidFill>
                  <a:schemeClr val="tx1"/>
                </a:solidFill>
              </a:rPr>
            </a:br>
            <a:r>
              <a:rPr lang="fr-FR" sz="1600" dirty="0" smtClean="0">
                <a:solidFill>
                  <a:schemeClr val="tx1"/>
                </a:solidFill>
              </a:rPr>
              <a:t>Un corps mort pour des cormorans</a:t>
            </a:r>
            <a:endParaRPr lang="fr-FR" sz="1600" dirty="0">
              <a:solidFill>
                <a:schemeClr val="tx1"/>
              </a:solidFill>
              <a:latin typeface="Forte" pitchFamily="66" charset="0"/>
            </a:endParaRPr>
          </a:p>
        </p:txBody>
      </p:sp>
      <p:sp>
        <p:nvSpPr>
          <p:cNvPr id="38" name="Rectangle à coins arrondis 37"/>
          <p:cNvSpPr/>
          <p:nvPr/>
        </p:nvSpPr>
        <p:spPr>
          <a:xfrm>
            <a:off x="6429388" y="1071546"/>
            <a:ext cx="2500330" cy="2714644"/>
          </a:xfrm>
          <a:prstGeom prst="roundRect">
            <a:avLst>
              <a:gd name="adj" fmla="val 7778"/>
            </a:avLst>
          </a:prstGeom>
          <a:blipFill>
            <a:blip r:embed="rId24" cstate="print">
              <a:lum bright="40000"/>
            </a:blip>
            <a:stretch>
              <a:fillRect/>
            </a:stretch>
          </a:blipFill>
          <a:ln w="165100">
            <a:noFill/>
          </a:ln>
          <a:scene3d>
            <a:camera prst="perspectiveLeft" fov="7200000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>
                <a:solidFill>
                  <a:schemeClr val="tx1"/>
                </a:solidFill>
              </a:rPr>
              <a:t>Ne m'appelez plus jamais "France"</a:t>
            </a:r>
            <a:br>
              <a:rPr lang="fr-FR" sz="1600" dirty="0" smtClean="0">
                <a:solidFill>
                  <a:schemeClr val="tx1"/>
                </a:solidFill>
              </a:rPr>
            </a:br>
            <a:r>
              <a:rPr lang="fr-FR" sz="1600" dirty="0" smtClean="0">
                <a:solidFill>
                  <a:schemeClr val="tx1"/>
                </a:solidFill>
              </a:rPr>
              <a:t>La France elle m'a laissé tomber</a:t>
            </a:r>
            <a:br>
              <a:rPr lang="fr-FR" sz="1600" dirty="0" smtClean="0">
                <a:solidFill>
                  <a:schemeClr val="tx1"/>
                </a:solidFill>
              </a:rPr>
            </a:br>
            <a:r>
              <a:rPr lang="fr-FR" sz="1600" dirty="0" smtClean="0">
                <a:solidFill>
                  <a:schemeClr val="tx1"/>
                </a:solidFill>
              </a:rPr>
              <a:t>Ne m'appelez plus jamais "France"</a:t>
            </a:r>
            <a:br>
              <a:rPr lang="fr-FR" sz="1600" dirty="0" smtClean="0">
                <a:solidFill>
                  <a:schemeClr val="tx1"/>
                </a:solidFill>
              </a:rPr>
            </a:br>
            <a:r>
              <a:rPr lang="fr-FR" sz="1600" dirty="0" smtClean="0">
                <a:solidFill>
                  <a:schemeClr val="tx1"/>
                </a:solidFill>
              </a:rPr>
              <a:t>C'est ma dernière volonté</a:t>
            </a:r>
            <a:endParaRPr lang="fr-FR" sz="1600" dirty="0">
              <a:solidFill>
                <a:schemeClr val="tx1"/>
              </a:solidFill>
              <a:latin typeface="Forte" pitchFamily="66" charset="0"/>
            </a:endParaRPr>
          </a:p>
        </p:txBody>
      </p:sp>
      <p:sp>
        <p:nvSpPr>
          <p:cNvPr id="39" name="Rectangle à coins arrondis 38"/>
          <p:cNvSpPr/>
          <p:nvPr/>
        </p:nvSpPr>
        <p:spPr>
          <a:xfrm>
            <a:off x="6429388" y="1071546"/>
            <a:ext cx="2500330" cy="2714644"/>
          </a:xfrm>
          <a:prstGeom prst="roundRect">
            <a:avLst>
              <a:gd name="adj" fmla="val 7778"/>
            </a:avLst>
          </a:prstGeom>
          <a:blipFill>
            <a:blip r:embed="rId24" cstate="print">
              <a:lum bright="40000"/>
            </a:blip>
            <a:stretch>
              <a:fillRect/>
            </a:stretch>
          </a:blipFill>
          <a:ln w="165100">
            <a:noFill/>
          </a:ln>
          <a:scene3d>
            <a:camera prst="perspectiveLeft" fov="7200000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>
                <a:solidFill>
                  <a:schemeClr val="tx1"/>
                </a:solidFill>
              </a:rPr>
              <a:t>Quand je pense à la vieille anglaise</a:t>
            </a:r>
            <a:br>
              <a:rPr lang="fr-FR" sz="1600" dirty="0" smtClean="0">
                <a:solidFill>
                  <a:schemeClr val="tx1"/>
                </a:solidFill>
              </a:rPr>
            </a:br>
            <a:r>
              <a:rPr lang="fr-FR" sz="1600" dirty="0" smtClean="0">
                <a:solidFill>
                  <a:schemeClr val="tx1"/>
                </a:solidFill>
              </a:rPr>
              <a:t>Qu'on appelait le "</a:t>
            </a:r>
            <a:r>
              <a:rPr lang="fr-FR" sz="1600" dirty="0" err="1" smtClean="0">
                <a:solidFill>
                  <a:schemeClr val="tx1"/>
                </a:solidFill>
              </a:rPr>
              <a:t>Queen</a:t>
            </a:r>
            <a:r>
              <a:rPr lang="fr-FR" sz="1600" dirty="0" smtClean="0">
                <a:solidFill>
                  <a:schemeClr val="tx1"/>
                </a:solidFill>
              </a:rPr>
              <a:t> Mary"</a:t>
            </a:r>
            <a:br>
              <a:rPr lang="fr-FR" sz="1600" dirty="0" smtClean="0">
                <a:solidFill>
                  <a:schemeClr val="tx1"/>
                </a:solidFill>
              </a:rPr>
            </a:br>
            <a:r>
              <a:rPr lang="fr-FR" sz="1600" dirty="0" smtClean="0">
                <a:solidFill>
                  <a:schemeClr val="tx1"/>
                </a:solidFill>
              </a:rPr>
              <a:t>Je ne voudrais pas finir comme elle</a:t>
            </a:r>
            <a:br>
              <a:rPr lang="fr-FR" sz="1600" dirty="0" smtClean="0">
                <a:solidFill>
                  <a:schemeClr val="tx1"/>
                </a:solidFill>
              </a:rPr>
            </a:br>
            <a:r>
              <a:rPr lang="fr-FR" sz="1600" dirty="0" smtClean="0">
                <a:solidFill>
                  <a:schemeClr val="tx1"/>
                </a:solidFill>
              </a:rPr>
              <a:t>Sur un quai de Californie</a:t>
            </a:r>
            <a:endParaRPr lang="fr-FR" sz="1600" dirty="0">
              <a:solidFill>
                <a:schemeClr val="tx1"/>
              </a:solidFill>
              <a:latin typeface="Forte" pitchFamily="66" charset="0"/>
            </a:endParaRPr>
          </a:p>
        </p:txBody>
      </p:sp>
      <p:sp>
        <p:nvSpPr>
          <p:cNvPr id="40" name="Rectangle à coins arrondis 39"/>
          <p:cNvSpPr/>
          <p:nvPr/>
        </p:nvSpPr>
        <p:spPr>
          <a:xfrm>
            <a:off x="6429388" y="1071546"/>
            <a:ext cx="2500330" cy="2714644"/>
          </a:xfrm>
          <a:prstGeom prst="roundRect">
            <a:avLst>
              <a:gd name="adj" fmla="val 7778"/>
            </a:avLst>
          </a:prstGeom>
          <a:blipFill>
            <a:blip r:embed="rId24" cstate="print">
              <a:lum bright="40000"/>
            </a:blip>
            <a:stretch>
              <a:fillRect/>
            </a:stretch>
          </a:blipFill>
          <a:ln w="165100">
            <a:noFill/>
          </a:ln>
          <a:scene3d>
            <a:camera prst="perspectiveLeft" fov="7200000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>
                <a:solidFill>
                  <a:schemeClr val="tx1"/>
                </a:solidFill>
              </a:rPr>
              <a:t>Que le plus grand navire de guerre</a:t>
            </a:r>
            <a:br>
              <a:rPr lang="fr-FR" sz="1600" dirty="0" smtClean="0">
                <a:solidFill>
                  <a:schemeClr val="tx1"/>
                </a:solidFill>
              </a:rPr>
            </a:br>
            <a:r>
              <a:rPr lang="fr-FR" sz="1600" dirty="0" smtClean="0">
                <a:solidFill>
                  <a:schemeClr val="tx1"/>
                </a:solidFill>
              </a:rPr>
              <a:t>Ait le courage de me couler</a:t>
            </a:r>
            <a:br>
              <a:rPr lang="fr-FR" sz="1600" dirty="0" smtClean="0">
                <a:solidFill>
                  <a:schemeClr val="tx1"/>
                </a:solidFill>
              </a:rPr>
            </a:br>
            <a:r>
              <a:rPr lang="fr-FR" sz="1600" dirty="0" smtClean="0">
                <a:solidFill>
                  <a:schemeClr val="tx1"/>
                </a:solidFill>
              </a:rPr>
              <a:t>Le cul tourné à Saint-Nazaire</a:t>
            </a:r>
            <a:br>
              <a:rPr lang="fr-FR" sz="1600" dirty="0" smtClean="0">
                <a:solidFill>
                  <a:schemeClr val="tx1"/>
                </a:solidFill>
              </a:rPr>
            </a:br>
            <a:r>
              <a:rPr lang="fr-FR" sz="1600" dirty="0" smtClean="0">
                <a:solidFill>
                  <a:schemeClr val="tx1"/>
                </a:solidFill>
              </a:rPr>
              <a:t>Pays breton où je suis né</a:t>
            </a:r>
            <a:endParaRPr lang="fr-FR" sz="1600" dirty="0">
              <a:solidFill>
                <a:schemeClr val="tx1"/>
              </a:solidFill>
              <a:latin typeface="Forte" pitchFamily="66" charset="0"/>
            </a:endParaRPr>
          </a:p>
        </p:txBody>
      </p:sp>
      <p:sp>
        <p:nvSpPr>
          <p:cNvPr id="45" name="Forme libre 44"/>
          <p:cNvSpPr/>
          <p:nvPr/>
        </p:nvSpPr>
        <p:spPr>
          <a:xfrm>
            <a:off x="6489700" y="266700"/>
            <a:ext cx="2692400" cy="4419600"/>
          </a:xfrm>
          <a:custGeom>
            <a:avLst/>
            <a:gdLst>
              <a:gd name="connsiteX0" fmla="*/ 2654300 w 2692400"/>
              <a:gd name="connsiteY0" fmla="*/ 3517900 h 4419600"/>
              <a:gd name="connsiteX1" fmla="*/ 2451100 w 2692400"/>
              <a:gd name="connsiteY1" fmla="*/ 3683000 h 4419600"/>
              <a:gd name="connsiteX2" fmla="*/ 177800 w 2692400"/>
              <a:gd name="connsiteY2" fmla="*/ 3327400 h 4419600"/>
              <a:gd name="connsiteX3" fmla="*/ 127000 w 2692400"/>
              <a:gd name="connsiteY3" fmla="*/ 3213100 h 4419600"/>
              <a:gd name="connsiteX4" fmla="*/ 127000 w 2692400"/>
              <a:gd name="connsiteY4" fmla="*/ 1003300 h 4419600"/>
              <a:gd name="connsiteX5" fmla="*/ 203200 w 2692400"/>
              <a:gd name="connsiteY5" fmla="*/ 914400 h 4419600"/>
              <a:gd name="connsiteX6" fmla="*/ 2451100 w 2692400"/>
              <a:gd name="connsiteY6" fmla="*/ 596900 h 4419600"/>
              <a:gd name="connsiteX7" fmla="*/ 2692400 w 2692400"/>
              <a:gd name="connsiteY7" fmla="*/ 774700 h 4419600"/>
              <a:gd name="connsiteX8" fmla="*/ 2679700 w 2692400"/>
              <a:gd name="connsiteY8" fmla="*/ 0 h 4419600"/>
              <a:gd name="connsiteX9" fmla="*/ 0 w 2692400"/>
              <a:gd name="connsiteY9" fmla="*/ 330200 h 4419600"/>
              <a:gd name="connsiteX10" fmla="*/ 38100 w 2692400"/>
              <a:gd name="connsiteY10" fmla="*/ 3937000 h 4419600"/>
              <a:gd name="connsiteX11" fmla="*/ 2679700 w 2692400"/>
              <a:gd name="connsiteY11" fmla="*/ 4419600 h 4419600"/>
              <a:gd name="connsiteX12" fmla="*/ 2692400 w 2692400"/>
              <a:gd name="connsiteY12" fmla="*/ 723900 h 4419600"/>
              <a:gd name="connsiteX13" fmla="*/ 2692400 w 2692400"/>
              <a:gd name="connsiteY13" fmla="*/ 723900 h 441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692400" h="4419600">
                <a:moveTo>
                  <a:pt x="2654300" y="3517900"/>
                </a:moveTo>
                <a:lnTo>
                  <a:pt x="2451100" y="3683000"/>
                </a:lnTo>
                <a:lnTo>
                  <a:pt x="177800" y="3327400"/>
                </a:lnTo>
                <a:lnTo>
                  <a:pt x="127000" y="3213100"/>
                </a:lnTo>
                <a:lnTo>
                  <a:pt x="127000" y="1003300"/>
                </a:lnTo>
                <a:lnTo>
                  <a:pt x="203200" y="914400"/>
                </a:lnTo>
                <a:lnTo>
                  <a:pt x="2451100" y="596900"/>
                </a:lnTo>
                <a:lnTo>
                  <a:pt x="2692400" y="774700"/>
                </a:lnTo>
                <a:lnTo>
                  <a:pt x="2679700" y="0"/>
                </a:lnTo>
                <a:lnTo>
                  <a:pt x="0" y="330200"/>
                </a:lnTo>
                <a:lnTo>
                  <a:pt x="38100" y="3937000"/>
                </a:lnTo>
                <a:lnTo>
                  <a:pt x="2679700" y="4419600"/>
                </a:lnTo>
                <a:cubicBezTo>
                  <a:pt x="2683933" y="3187700"/>
                  <a:pt x="2688167" y="1955800"/>
                  <a:pt x="2692400" y="723900"/>
                </a:cubicBezTo>
                <a:lnTo>
                  <a:pt x="2692400" y="723900"/>
                </a:lnTo>
              </a:path>
            </a:pathLst>
          </a:custGeom>
          <a:blipFill>
            <a:blip r:embed="rId25" cstate="print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Rectangle à coins arrondis 40"/>
          <p:cNvSpPr/>
          <p:nvPr/>
        </p:nvSpPr>
        <p:spPr>
          <a:xfrm>
            <a:off x="6429388" y="1071546"/>
            <a:ext cx="2500330" cy="2714644"/>
          </a:xfrm>
          <a:prstGeom prst="roundRect">
            <a:avLst>
              <a:gd name="adj" fmla="val 7778"/>
            </a:avLst>
          </a:prstGeom>
          <a:blipFill>
            <a:blip r:embed="rId24" cstate="print">
              <a:lum bright="40000"/>
            </a:blip>
            <a:stretch>
              <a:fillRect/>
            </a:stretch>
          </a:blipFill>
          <a:ln w="165100">
            <a:noFill/>
          </a:ln>
          <a:scene3d>
            <a:camera prst="perspectiveLeft" fov="7200000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>
                <a:solidFill>
                  <a:schemeClr val="tx1"/>
                </a:solidFill>
              </a:rPr>
              <a:t>Ne m'appelez plus jamais "France"</a:t>
            </a:r>
            <a:br>
              <a:rPr lang="fr-FR" sz="1600" dirty="0" smtClean="0">
                <a:solidFill>
                  <a:schemeClr val="tx1"/>
                </a:solidFill>
              </a:rPr>
            </a:br>
            <a:r>
              <a:rPr lang="fr-FR" sz="1600" dirty="0" smtClean="0">
                <a:solidFill>
                  <a:schemeClr val="tx1"/>
                </a:solidFill>
              </a:rPr>
              <a:t>La France elle m'a laissé tomber</a:t>
            </a:r>
            <a:br>
              <a:rPr lang="fr-FR" sz="1600" dirty="0" smtClean="0">
                <a:solidFill>
                  <a:schemeClr val="tx1"/>
                </a:solidFill>
              </a:rPr>
            </a:br>
            <a:r>
              <a:rPr lang="fr-FR" sz="1600" dirty="0" smtClean="0">
                <a:solidFill>
                  <a:schemeClr val="tx1"/>
                </a:solidFill>
              </a:rPr>
              <a:t>Ne m'appelez plus jamais "France"</a:t>
            </a:r>
            <a:br>
              <a:rPr lang="fr-FR" sz="1600" dirty="0" smtClean="0">
                <a:solidFill>
                  <a:schemeClr val="tx1"/>
                </a:solidFill>
              </a:rPr>
            </a:br>
            <a:r>
              <a:rPr lang="fr-FR" sz="1600" dirty="0" smtClean="0">
                <a:solidFill>
                  <a:schemeClr val="tx1"/>
                </a:solidFill>
              </a:rPr>
              <a:t>C'est ma dernière volonté</a:t>
            </a:r>
            <a:endParaRPr lang="fr-FR" sz="1600" dirty="0">
              <a:solidFill>
                <a:schemeClr val="tx1"/>
              </a:solidFill>
              <a:latin typeface="Forte" pitchFamily="66" charset="0"/>
            </a:endParaRPr>
          </a:p>
        </p:txBody>
      </p:sp>
      <p:sp>
        <p:nvSpPr>
          <p:cNvPr id="32" name="Rectangle à coins arrondis 31"/>
          <p:cNvSpPr/>
          <p:nvPr/>
        </p:nvSpPr>
        <p:spPr>
          <a:xfrm>
            <a:off x="6357950" y="1000108"/>
            <a:ext cx="2643206" cy="2786082"/>
          </a:xfrm>
          <a:prstGeom prst="roundRect">
            <a:avLst>
              <a:gd name="adj" fmla="val 7778"/>
            </a:avLst>
          </a:prstGeom>
          <a:noFill/>
          <a:ln w="165100">
            <a:solidFill>
              <a:schemeClr val="tx1">
                <a:lumMod val="50000"/>
                <a:lumOff val="50000"/>
              </a:schemeClr>
            </a:solidFill>
          </a:ln>
          <a:scene3d>
            <a:camera prst="perspectiveLeft" fov="7200000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>
              <a:latin typeface="Forte" pitchFamily="66" charset="0"/>
            </a:endParaRPr>
          </a:p>
        </p:txBody>
      </p:sp>
      <p:sp>
        <p:nvSpPr>
          <p:cNvPr id="44" name="Rectangle à coins arrondis 43"/>
          <p:cNvSpPr/>
          <p:nvPr/>
        </p:nvSpPr>
        <p:spPr>
          <a:xfrm>
            <a:off x="928662" y="1214422"/>
            <a:ext cx="3429024" cy="2786082"/>
          </a:xfrm>
          <a:prstGeom prst="roundRect">
            <a:avLst>
              <a:gd name="adj" fmla="val 7778"/>
            </a:avLst>
          </a:prstGeom>
          <a:noFill/>
          <a:ln w="165100">
            <a:solidFill>
              <a:schemeClr val="tx1">
                <a:lumMod val="50000"/>
                <a:lumOff val="50000"/>
              </a:schemeClr>
            </a:solidFill>
          </a:ln>
          <a:scene3d>
            <a:camera prst="perspectiveRight">
              <a:rot lat="0" lon="19199995" rev="0"/>
            </a:camera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>
              <a:latin typeface="Forte" pitchFamily="66" charset="0"/>
            </a:endParaRPr>
          </a:p>
        </p:txBody>
      </p:sp>
      <p:pic>
        <p:nvPicPr>
          <p:cNvPr id="48" name="Image 47" descr="f98e67ed.png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 flipH="1">
            <a:off x="0" y="3571876"/>
            <a:ext cx="2428892" cy="2255636"/>
          </a:xfrm>
          <a:prstGeom prst="rect">
            <a:avLst/>
          </a:prstGeom>
        </p:spPr>
      </p:pic>
      <p:pic>
        <p:nvPicPr>
          <p:cNvPr id="53" name="Image 52" descr="Image7.png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5214942" y="1357298"/>
            <a:ext cx="1181957" cy="2926749"/>
          </a:xfrm>
          <a:prstGeom prst="rect">
            <a:avLst/>
          </a:prstGeom>
        </p:spPr>
      </p:pic>
      <p:pic>
        <p:nvPicPr>
          <p:cNvPr id="54" name="Image 53" descr="Image5.png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 flipH="1">
            <a:off x="3929058" y="3254002"/>
            <a:ext cx="1643074" cy="1417007"/>
          </a:xfrm>
          <a:prstGeom prst="rect">
            <a:avLst/>
          </a:prstGeom>
        </p:spPr>
      </p:pic>
      <p:pic>
        <p:nvPicPr>
          <p:cNvPr id="56" name="Image 55" descr="Image9.gif"/>
          <p:cNvPicPr>
            <a:picLocks noChangeAspect="1"/>
          </p:cNvPicPr>
          <p:nvPr/>
        </p:nvPicPr>
        <p:blipFill>
          <a:blip r:embed="rId29" cstate="print"/>
          <a:stretch>
            <a:fillRect/>
          </a:stretch>
        </p:blipFill>
        <p:spPr>
          <a:xfrm>
            <a:off x="5357818" y="4143380"/>
            <a:ext cx="1729744" cy="864872"/>
          </a:xfrm>
          <a:prstGeom prst="rect">
            <a:avLst/>
          </a:prstGeom>
        </p:spPr>
      </p:pic>
      <p:pic>
        <p:nvPicPr>
          <p:cNvPr id="57" name="Image 56" descr="92430682.jpg">
            <a:hlinkClick r:id="rId30" action="ppaction://hlinksldjump"/>
          </p:cNvPr>
          <p:cNvPicPr>
            <a:picLocks noChangeAspect="1"/>
          </p:cNvPicPr>
          <p:nvPr/>
        </p:nvPicPr>
        <p:blipFill>
          <a:blip r:embed="rId31" cstate="print"/>
          <a:stretch>
            <a:fillRect/>
          </a:stretch>
        </p:blipFill>
        <p:spPr>
          <a:xfrm>
            <a:off x="4286248" y="4748784"/>
            <a:ext cx="1267968" cy="2109216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19 Le Fran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" presetID="21" presetClass="entr" presetSubtype="4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4000"/>
                            </p:stCondLst>
                            <p:childTnLst>
                              <p:par>
                                <p:cTn id="15" presetID="21" presetClass="entr" presetSubtype="4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4000"/>
                            </p:stCondLst>
                            <p:childTnLst>
                              <p:par>
                                <p:cTn id="19" presetID="29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4000"/>
                            </p:stCondLst>
                            <p:childTnLst>
                              <p:par>
                                <p:cTn id="25" presetID="21" presetClass="entr" presetSubtype="4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4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6000"/>
                            </p:stCondLst>
                            <p:childTnLst>
                              <p:par>
                                <p:cTn id="3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8000"/>
                            </p:stCondLst>
                            <p:childTnLst>
                              <p:par>
                                <p:cTn id="39" presetID="21" presetClass="entr" presetSubtype="4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0000"/>
                            </p:stCondLst>
                            <p:childTnLst>
                              <p:par>
                                <p:cTn id="4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2000"/>
                            </p:stCondLst>
                            <p:childTnLst>
                              <p:par>
                                <p:cTn id="49" presetID="21" presetClass="entr" presetSubtype="4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4000"/>
                            </p:stCondLst>
                            <p:childTnLst>
                              <p:par>
                                <p:cTn id="53" presetID="21" presetClass="entr" presetSubtype="4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6000"/>
                            </p:stCondLst>
                            <p:childTnLst>
                              <p:par>
                                <p:cTn id="5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8000"/>
                            </p:stCondLst>
                            <p:childTnLst>
                              <p:par>
                                <p:cTn id="63" presetID="21" presetClass="entr" presetSubtype="4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20000"/>
                            </p:stCondLst>
                            <p:childTnLst>
                              <p:par>
                                <p:cTn id="67" presetID="21" presetClass="entr" presetSubtype="4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32000"/>
                            </p:stCondLst>
                            <p:childTnLst>
                              <p:par>
                                <p:cTn id="7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34000"/>
                            </p:stCondLst>
                            <p:childTnLst>
                              <p:par>
                                <p:cTn id="77" presetID="21" presetClass="entr" presetSubtype="4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43500"/>
                            </p:stCondLst>
                            <p:childTnLst>
                              <p:par>
                                <p:cTn id="81" presetID="21" presetClass="entr" presetSubtype="4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53000"/>
                            </p:stCondLst>
                            <p:childTnLst>
                              <p:par>
                                <p:cTn id="8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55000"/>
                            </p:stCondLst>
                            <p:childTnLst>
                              <p:par>
                                <p:cTn id="91" presetID="21" presetClass="entr" presetSubtype="4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65000"/>
                            </p:stCondLst>
                            <p:childTnLst>
                              <p:par>
                                <p:cTn id="95" presetID="21" presetClass="entr" presetSubtype="4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75000"/>
                            </p:stCondLst>
                            <p:childTnLst>
                              <p:par>
                                <p:cTn id="9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77000"/>
                            </p:stCondLst>
                            <p:childTnLst>
                              <p:par>
                                <p:cTn id="105" presetID="21" presetClass="entr" presetSubtype="4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87000"/>
                            </p:stCondLst>
                            <p:childTnLst>
                              <p:par>
                                <p:cTn id="109" presetID="21" presetClass="entr" presetSubtype="4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97000"/>
                            </p:stCondLst>
                            <p:childTnLst>
                              <p:par>
                                <p:cTn id="1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6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10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sp>
          <p:nvSpPr>
            <p:cNvPr id="8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pic>
          <p:nvPicPr>
            <p:cNvPr id="9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>
                <a:defRPr/>
              </a:pPr>
              <a:r>
                <a:rPr lang="fr-CA" sz="300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300" b="1">
                  <a:solidFill>
                    <a:srgbClr val="66CCFF"/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900">
                <a:solidFill>
                  <a:srgbClr val="66CCFF"/>
                </a:solidFill>
                <a:latin typeface="Arial Rounded MT Bold" pitchFamily="34" charset="0"/>
              </a:endParaRPr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85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2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1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5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1417</TotalTime>
  <Words>217</Words>
  <Application>Microsoft Office PowerPoint</Application>
  <PresentationFormat>Affichage à l'écran (4:3)</PresentationFormat>
  <Paragraphs>78</Paragraphs>
  <Slides>6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149</cp:revision>
  <dcterms:created xsi:type="dcterms:W3CDTF">2014-10-15T13:20:59Z</dcterms:created>
  <dcterms:modified xsi:type="dcterms:W3CDTF">2014-10-24T15:53:50Z</dcterms:modified>
</cp:coreProperties>
</file>