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70" r:id="rId3"/>
    <p:sldId id="256" r:id="rId4"/>
    <p:sldId id="258" r:id="rId5"/>
    <p:sldId id="260" r:id="rId6"/>
    <p:sldId id="276" r:id="rId7"/>
    <p:sldId id="277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ACA16C"/>
    <a:srgbClr val="5CB4CC"/>
    <a:srgbClr val="80ABE0"/>
    <a:srgbClr val="204C82"/>
    <a:srgbClr val="666633"/>
    <a:srgbClr val="A2965C"/>
    <a:srgbClr val="988D56"/>
    <a:srgbClr val="A3975D"/>
    <a:srgbClr val="867C4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042" y="11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D2B92D-7D94-4B70-A70D-D182ACE0C468}" type="datetimeFigureOut">
              <a:rPr lang="fr-FR" smtClean="0"/>
              <a:pPr/>
              <a:t>25/09/2012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57D51-1F94-4288-AA5B-F674860390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slide" Target="slide7.xml"/><Relationship Id="rId3" Type="http://schemas.openxmlformats.org/officeDocument/2006/relationships/image" Target="../media/image2.png"/><Relationship Id="rId7" Type="http://schemas.openxmlformats.org/officeDocument/2006/relationships/slide" Target="slide6.xml"/><Relationship Id="rId12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slide" Target="slide5.xml"/><Relationship Id="rId5" Type="http://schemas.openxmlformats.org/officeDocument/2006/relationships/image" Target="../media/image3.jpeg"/><Relationship Id="rId10" Type="http://schemas.openxmlformats.org/officeDocument/2006/relationships/image" Target="../media/image5.jpeg"/><Relationship Id="rId4" Type="http://schemas.openxmlformats.org/officeDocument/2006/relationships/slide" Target="slide2.xml"/><Relationship Id="rId9" Type="http://schemas.openxmlformats.org/officeDocument/2006/relationships/slide" Target="slide4.xml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jpeg"/><Relationship Id="rId7" Type="http://schemas.openxmlformats.org/officeDocument/2006/relationships/image" Target="../media/image11.jpeg"/><Relationship Id="rId12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slide" Target="slide1.xml"/><Relationship Id="rId5" Type="http://schemas.openxmlformats.org/officeDocument/2006/relationships/image" Target="../media/image9.png"/><Relationship Id="rId10" Type="http://schemas.openxmlformats.org/officeDocument/2006/relationships/image" Target="../media/image14.jpeg"/><Relationship Id="rId4" Type="http://schemas.openxmlformats.org/officeDocument/2006/relationships/hyperlink" Target="http://mafoirfouille.centerblog.net/rub-TUBES-PARCHEMINS-VIERGES-6.html" TargetMode="External"/><Relationship Id="rId9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slide" Target="slide1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image" Target="../media/image19.jpeg"/><Relationship Id="rId7" Type="http://schemas.openxmlformats.org/officeDocument/2006/relationships/image" Target="../media/image22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hyperlink" Target="http://papillondavril.centerblog.net/rub-gifs-fl--6.html" TargetMode="Externa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0800"/>
            <a:ext cx="91440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</p:txBody>
      </p:sp>
      <p:pic>
        <p:nvPicPr>
          <p:cNvPr id="3" name="Image 2" descr="Salvatore+Adamo+png.png"/>
          <p:cNvPicPr>
            <a:picLocks noChangeAspect="1"/>
          </p:cNvPicPr>
          <p:nvPr/>
        </p:nvPicPr>
        <p:blipFill>
          <a:blip r:embed="rId3" cstate="print"/>
          <a:srcRect l="8696" r="9782"/>
          <a:stretch>
            <a:fillRect/>
          </a:stretch>
        </p:blipFill>
        <p:spPr>
          <a:xfrm>
            <a:off x="1714479" y="0"/>
            <a:ext cx="5590781" cy="6858000"/>
          </a:xfrm>
          <a:prstGeom prst="rect">
            <a:avLst/>
          </a:prstGeom>
        </p:spPr>
      </p:pic>
      <p:pic>
        <p:nvPicPr>
          <p:cNvPr id="4" name="Image 3" descr="Salvatore+Adamo+Adamo_Cover_Referencial.jp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7851" y="142852"/>
            <a:ext cx="1357325" cy="1428760"/>
          </a:xfrm>
          <a:prstGeom prst="ellipse">
            <a:avLst/>
          </a:prstGeom>
          <a:ln w="241300" cap="rnd">
            <a:gradFill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 descr="Salvatore+Adamo+png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 l="29391" r="31025" b="52222"/>
          <a:stretch>
            <a:fillRect/>
          </a:stretch>
        </p:blipFill>
        <p:spPr>
          <a:xfrm>
            <a:off x="285720" y="2428868"/>
            <a:ext cx="1124534" cy="1357322"/>
          </a:xfrm>
          <a:prstGeom prst="ellipse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/>
          <p:cNvSpPr txBox="1"/>
          <p:nvPr/>
        </p:nvSpPr>
        <p:spPr>
          <a:xfrm>
            <a:off x="150053" y="1643050"/>
            <a:ext cx="1350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Les filles du </a:t>
            </a:r>
          </a:p>
          <a:p>
            <a:r>
              <a:rPr lang="fr-FR" dirty="0" smtClean="0"/>
              <a:t>bord de mer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0" y="4000504"/>
            <a:ext cx="15937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Une </a:t>
            </a:r>
            <a:r>
              <a:rPr lang="fr-FR" b="1" dirty="0" err="1" smtClean="0"/>
              <a:t>Mêche</a:t>
            </a:r>
            <a:r>
              <a:rPr lang="fr-FR" b="1" dirty="0" smtClean="0"/>
              <a:t> De</a:t>
            </a:r>
          </a:p>
          <a:p>
            <a:r>
              <a:rPr lang="fr-FR" b="1" dirty="0" smtClean="0"/>
              <a:t>    Cheveux</a:t>
            </a:r>
            <a:r>
              <a:rPr lang="fr-FR" dirty="0" smtClean="0"/>
              <a:t>:</a:t>
            </a:r>
            <a:endParaRPr lang="fr-FR" dirty="0"/>
          </a:p>
        </p:txBody>
      </p:sp>
      <p:pic>
        <p:nvPicPr>
          <p:cNvPr id="8" name="Image 7" descr="Salvatore+Adamo+bild1101_400q.jp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/>
          <a:srcRect l="14062" r="26562" b="4169"/>
          <a:stretch>
            <a:fillRect/>
          </a:stretch>
        </p:blipFill>
        <p:spPr>
          <a:xfrm>
            <a:off x="142844" y="4500570"/>
            <a:ext cx="1357354" cy="1643074"/>
          </a:xfrm>
          <a:prstGeom prst="ellipse">
            <a:avLst/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7825" y="6143644"/>
            <a:ext cx="12923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latin typeface="Tahoma" pitchFamily="34" charset="0"/>
                <a:cs typeface="Tahoma" pitchFamily="34" charset="0"/>
              </a:rPr>
              <a:t>Viens Ma </a:t>
            </a:r>
          </a:p>
          <a:p>
            <a:r>
              <a:rPr lang="fr-FR" b="1" dirty="0" smtClean="0">
                <a:latin typeface="Tahoma" pitchFamily="34" charset="0"/>
                <a:cs typeface="Tahoma" pitchFamily="34" charset="0"/>
              </a:rPr>
              <a:t>  Brune</a:t>
            </a:r>
            <a:r>
              <a:rPr lang="fr-FR" dirty="0" smtClean="0">
                <a:latin typeface="Tahoma" pitchFamily="34" charset="0"/>
                <a:cs typeface="Tahoma" pitchFamily="34" charset="0"/>
              </a:rPr>
              <a:t>: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7429520" y="1643050"/>
            <a:ext cx="1570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Petit Bonheur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7215207" y="3571876"/>
            <a:ext cx="19287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J'avais Oublié Que </a:t>
            </a:r>
          </a:p>
          <a:p>
            <a:r>
              <a:rPr lang="fr-FR" b="1" dirty="0" smtClean="0"/>
              <a:t>   Les Roses Sont </a:t>
            </a:r>
          </a:p>
          <a:p>
            <a:r>
              <a:rPr lang="fr-FR" b="1" dirty="0" smtClean="0"/>
              <a:t>          Roses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7429520" y="6143644"/>
            <a:ext cx="1630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Une larme aux </a:t>
            </a:r>
          </a:p>
          <a:p>
            <a:r>
              <a:rPr lang="fr-FR" b="1" dirty="0" smtClean="0"/>
              <a:t>       nuages</a:t>
            </a:r>
            <a:endParaRPr lang="fr-FR" b="1" dirty="0"/>
          </a:p>
        </p:txBody>
      </p:sp>
      <p:pic>
        <p:nvPicPr>
          <p:cNvPr id="13" name="Image 12" descr="Salvatore+Adamo+3452661179_ec72f58b1b_o.jpg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/>
          <a:srcRect l="9375" t="6896" r="18750" b="41379"/>
          <a:stretch>
            <a:fillRect/>
          </a:stretch>
        </p:blipFill>
        <p:spPr>
          <a:xfrm>
            <a:off x="7423566" y="4572008"/>
            <a:ext cx="1506151" cy="1571636"/>
          </a:xfrm>
          <a:prstGeom prst="ellipse">
            <a:avLst/>
          </a:prstGeom>
          <a:solidFill>
            <a:srgbClr val="FFFFFF">
              <a:shade val="85000"/>
            </a:srgbClr>
          </a:solidFill>
          <a:ln w="190500" cap="rnd">
            <a:gradFill>
              <a:gsLst>
                <a:gs pos="0">
                  <a:srgbClr val="E6DCAC"/>
                </a:gs>
                <a:gs pos="12000">
                  <a:srgbClr val="E6D78A"/>
                </a:gs>
                <a:gs pos="30000">
                  <a:srgbClr val="C7AC4C"/>
                </a:gs>
                <a:gs pos="45000">
                  <a:srgbClr val="E6D78A"/>
                </a:gs>
                <a:gs pos="77000">
                  <a:srgbClr val="C7AC4C"/>
                </a:gs>
                <a:gs pos="100000">
                  <a:srgbClr val="E6DCAC"/>
                </a:gs>
              </a:gsLst>
              <a:lin ang="5400000" scaled="0"/>
            </a:gra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4" name="Image 13" descr="Salvatore+Adamo+PNG0.png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/>
          <a:srcRect l="46063" r="22062" b="66597"/>
          <a:stretch>
            <a:fillRect/>
          </a:stretch>
        </p:blipFill>
        <p:spPr>
          <a:xfrm>
            <a:off x="7572396" y="2214554"/>
            <a:ext cx="1214446" cy="1308274"/>
          </a:xfrm>
          <a:prstGeom prst="ellipse">
            <a:avLst/>
          </a:prstGeom>
          <a:ln w="190500" cap="rnd"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8100000" scaled="1"/>
              <a:tileRect/>
            </a:gra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5" name="Image 14" descr="imagesCACMVU0O.jpg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572396" y="96190"/>
            <a:ext cx="1312853" cy="13325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9" name="Image 18" descr="uqiyrdkp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pic>
          <p:nvPicPr>
            <p:cNvPr id="8206" name="Picture 14" descr="BONSOIR A TOUTES ET TOUS">
              <a:hlinkClick r:id="rId4" tooltip="Agrandir l'image de mafoirfouille.centerblog.net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V="1">
              <a:off x="2428860" y="0"/>
              <a:ext cx="5357850" cy="6858000"/>
            </a:xfrm>
            <a:prstGeom prst="rect">
              <a:avLst/>
            </a:prstGeom>
            <a:noFill/>
          </p:spPr>
        </p:pic>
        <p:sp>
          <p:nvSpPr>
            <p:cNvPr id="17" name="Forme libre 16"/>
            <p:cNvSpPr/>
            <p:nvPr/>
          </p:nvSpPr>
          <p:spPr>
            <a:xfrm>
              <a:off x="2496820" y="853440"/>
              <a:ext cx="5313680" cy="5387340"/>
            </a:xfrm>
            <a:custGeom>
              <a:avLst/>
              <a:gdLst>
                <a:gd name="connsiteX0" fmla="*/ 78740 w 5313680"/>
                <a:gd name="connsiteY0" fmla="*/ 45720 h 5387340"/>
                <a:gd name="connsiteX1" fmla="*/ 200660 w 5313680"/>
                <a:gd name="connsiteY1" fmla="*/ 30480 h 5387340"/>
                <a:gd name="connsiteX2" fmla="*/ 261620 w 5313680"/>
                <a:gd name="connsiteY2" fmla="*/ 228600 h 5387340"/>
                <a:gd name="connsiteX3" fmla="*/ 368300 w 5313680"/>
                <a:gd name="connsiteY3" fmla="*/ 259080 h 5387340"/>
                <a:gd name="connsiteX4" fmla="*/ 398780 w 5313680"/>
                <a:gd name="connsiteY4" fmla="*/ 213360 h 5387340"/>
                <a:gd name="connsiteX5" fmla="*/ 596900 w 5313680"/>
                <a:gd name="connsiteY5" fmla="*/ 228600 h 5387340"/>
                <a:gd name="connsiteX6" fmla="*/ 779780 w 5313680"/>
                <a:gd name="connsiteY6" fmla="*/ 198120 h 5387340"/>
                <a:gd name="connsiteX7" fmla="*/ 901700 w 5313680"/>
                <a:gd name="connsiteY7" fmla="*/ 198120 h 5387340"/>
                <a:gd name="connsiteX8" fmla="*/ 1313180 w 5313680"/>
                <a:gd name="connsiteY8" fmla="*/ 167640 h 5387340"/>
                <a:gd name="connsiteX9" fmla="*/ 1313180 w 5313680"/>
                <a:gd name="connsiteY9" fmla="*/ 228600 h 5387340"/>
                <a:gd name="connsiteX10" fmla="*/ 1800860 w 5313680"/>
                <a:gd name="connsiteY10" fmla="*/ 167640 h 5387340"/>
                <a:gd name="connsiteX11" fmla="*/ 1846580 w 5313680"/>
                <a:gd name="connsiteY11" fmla="*/ 213360 h 5387340"/>
                <a:gd name="connsiteX12" fmla="*/ 1953260 w 5313680"/>
                <a:gd name="connsiteY12" fmla="*/ 228600 h 5387340"/>
                <a:gd name="connsiteX13" fmla="*/ 2166620 w 5313680"/>
                <a:gd name="connsiteY13" fmla="*/ 137160 h 5387340"/>
                <a:gd name="connsiteX14" fmla="*/ 2288540 w 5313680"/>
                <a:gd name="connsiteY14" fmla="*/ 228600 h 5387340"/>
                <a:gd name="connsiteX15" fmla="*/ 2471420 w 5313680"/>
                <a:gd name="connsiteY15" fmla="*/ 121920 h 5387340"/>
                <a:gd name="connsiteX16" fmla="*/ 2486660 w 5313680"/>
                <a:gd name="connsiteY16" fmla="*/ 198120 h 5387340"/>
                <a:gd name="connsiteX17" fmla="*/ 2700020 w 5313680"/>
                <a:gd name="connsiteY17" fmla="*/ 213360 h 5387340"/>
                <a:gd name="connsiteX18" fmla="*/ 2852420 w 5313680"/>
                <a:gd name="connsiteY18" fmla="*/ 167640 h 5387340"/>
                <a:gd name="connsiteX19" fmla="*/ 3020060 w 5313680"/>
                <a:gd name="connsiteY19" fmla="*/ 213360 h 5387340"/>
                <a:gd name="connsiteX20" fmla="*/ 3172460 w 5313680"/>
                <a:gd name="connsiteY20" fmla="*/ 182880 h 5387340"/>
                <a:gd name="connsiteX21" fmla="*/ 3233420 w 5313680"/>
                <a:gd name="connsiteY21" fmla="*/ 121920 h 5387340"/>
                <a:gd name="connsiteX22" fmla="*/ 3385820 w 5313680"/>
                <a:gd name="connsiteY22" fmla="*/ 182880 h 5387340"/>
                <a:gd name="connsiteX23" fmla="*/ 3690620 w 5313680"/>
                <a:gd name="connsiteY23" fmla="*/ 182880 h 5387340"/>
                <a:gd name="connsiteX24" fmla="*/ 3736340 w 5313680"/>
                <a:gd name="connsiteY24" fmla="*/ 137160 h 5387340"/>
                <a:gd name="connsiteX25" fmla="*/ 3797300 w 5313680"/>
                <a:gd name="connsiteY25" fmla="*/ 167640 h 5387340"/>
                <a:gd name="connsiteX26" fmla="*/ 3888740 w 5313680"/>
                <a:gd name="connsiteY26" fmla="*/ 198120 h 5387340"/>
                <a:gd name="connsiteX27" fmla="*/ 3949700 w 5313680"/>
                <a:gd name="connsiteY27" fmla="*/ 137160 h 5387340"/>
                <a:gd name="connsiteX28" fmla="*/ 4498340 w 5313680"/>
                <a:gd name="connsiteY28" fmla="*/ 167640 h 5387340"/>
                <a:gd name="connsiteX29" fmla="*/ 4544060 w 5313680"/>
                <a:gd name="connsiteY29" fmla="*/ 243840 h 5387340"/>
                <a:gd name="connsiteX30" fmla="*/ 4665980 w 5313680"/>
                <a:gd name="connsiteY30" fmla="*/ 213360 h 5387340"/>
                <a:gd name="connsiteX31" fmla="*/ 4681220 w 5313680"/>
                <a:gd name="connsiteY31" fmla="*/ 137160 h 5387340"/>
                <a:gd name="connsiteX32" fmla="*/ 4803140 w 5313680"/>
                <a:gd name="connsiteY32" fmla="*/ 167640 h 5387340"/>
                <a:gd name="connsiteX33" fmla="*/ 4803140 w 5313680"/>
                <a:gd name="connsiteY33" fmla="*/ 701040 h 5387340"/>
                <a:gd name="connsiteX34" fmla="*/ 4742180 w 5313680"/>
                <a:gd name="connsiteY34" fmla="*/ 624840 h 5387340"/>
                <a:gd name="connsiteX35" fmla="*/ 4803140 w 5313680"/>
                <a:gd name="connsiteY35" fmla="*/ 1066800 h 5387340"/>
                <a:gd name="connsiteX36" fmla="*/ 4848860 w 5313680"/>
                <a:gd name="connsiteY36" fmla="*/ 1066800 h 5387340"/>
                <a:gd name="connsiteX37" fmla="*/ 4864100 w 5313680"/>
                <a:gd name="connsiteY37" fmla="*/ 1249680 h 5387340"/>
                <a:gd name="connsiteX38" fmla="*/ 4925060 w 5313680"/>
                <a:gd name="connsiteY38" fmla="*/ 1341120 h 5387340"/>
                <a:gd name="connsiteX39" fmla="*/ 4909820 w 5313680"/>
                <a:gd name="connsiteY39" fmla="*/ 1569720 h 5387340"/>
                <a:gd name="connsiteX40" fmla="*/ 4970780 w 5313680"/>
                <a:gd name="connsiteY40" fmla="*/ 1676400 h 5387340"/>
                <a:gd name="connsiteX41" fmla="*/ 4970780 w 5313680"/>
                <a:gd name="connsiteY41" fmla="*/ 1996440 h 5387340"/>
                <a:gd name="connsiteX42" fmla="*/ 5046980 w 5313680"/>
                <a:gd name="connsiteY42" fmla="*/ 2118360 h 5387340"/>
                <a:gd name="connsiteX43" fmla="*/ 5062220 w 5313680"/>
                <a:gd name="connsiteY43" fmla="*/ 2484120 h 5387340"/>
                <a:gd name="connsiteX44" fmla="*/ 5138420 w 5313680"/>
                <a:gd name="connsiteY44" fmla="*/ 2667000 h 5387340"/>
                <a:gd name="connsiteX45" fmla="*/ 5107940 w 5313680"/>
                <a:gd name="connsiteY45" fmla="*/ 2956560 h 5387340"/>
                <a:gd name="connsiteX46" fmla="*/ 5153660 w 5313680"/>
                <a:gd name="connsiteY46" fmla="*/ 3215640 h 5387340"/>
                <a:gd name="connsiteX47" fmla="*/ 5184140 w 5313680"/>
                <a:gd name="connsiteY47" fmla="*/ 3383280 h 5387340"/>
                <a:gd name="connsiteX48" fmla="*/ 5260340 w 5313680"/>
                <a:gd name="connsiteY48" fmla="*/ 3688080 h 5387340"/>
                <a:gd name="connsiteX49" fmla="*/ 5290820 w 5313680"/>
                <a:gd name="connsiteY49" fmla="*/ 3962400 h 5387340"/>
                <a:gd name="connsiteX50" fmla="*/ 5123180 w 5313680"/>
                <a:gd name="connsiteY50" fmla="*/ 3764280 h 5387340"/>
                <a:gd name="connsiteX51" fmla="*/ 5245100 w 5313680"/>
                <a:gd name="connsiteY51" fmla="*/ 4114800 h 5387340"/>
                <a:gd name="connsiteX52" fmla="*/ 5214620 w 5313680"/>
                <a:gd name="connsiteY52" fmla="*/ 4572000 h 5387340"/>
                <a:gd name="connsiteX53" fmla="*/ 5229860 w 5313680"/>
                <a:gd name="connsiteY53" fmla="*/ 4709160 h 5387340"/>
                <a:gd name="connsiteX54" fmla="*/ 5275580 w 5313680"/>
                <a:gd name="connsiteY54" fmla="*/ 4785360 h 5387340"/>
                <a:gd name="connsiteX55" fmla="*/ 5184140 w 5313680"/>
                <a:gd name="connsiteY55" fmla="*/ 5120640 h 5387340"/>
                <a:gd name="connsiteX56" fmla="*/ 5031740 w 5313680"/>
                <a:gd name="connsiteY56" fmla="*/ 5181600 h 5387340"/>
                <a:gd name="connsiteX57" fmla="*/ 4757420 w 5313680"/>
                <a:gd name="connsiteY57" fmla="*/ 5242560 h 5387340"/>
                <a:gd name="connsiteX58" fmla="*/ 4452620 w 5313680"/>
                <a:gd name="connsiteY58" fmla="*/ 5227320 h 5387340"/>
                <a:gd name="connsiteX59" fmla="*/ 4345940 w 5313680"/>
                <a:gd name="connsiteY59" fmla="*/ 5318760 h 5387340"/>
                <a:gd name="connsiteX60" fmla="*/ 4269740 w 5313680"/>
                <a:gd name="connsiteY60" fmla="*/ 5288280 h 5387340"/>
                <a:gd name="connsiteX61" fmla="*/ 4193540 w 5313680"/>
                <a:gd name="connsiteY61" fmla="*/ 5303520 h 5387340"/>
                <a:gd name="connsiteX62" fmla="*/ 4025900 w 5313680"/>
                <a:gd name="connsiteY62" fmla="*/ 5181600 h 5387340"/>
                <a:gd name="connsiteX63" fmla="*/ 3827780 w 5313680"/>
                <a:gd name="connsiteY63" fmla="*/ 5227320 h 5387340"/>
                <a:gd name="connsiteX64" fmla="*/ 3751580 w 5313680"/>
                <a:gd name="connsiteY64" fmla="*/ 5227320 h 5387340"/>
                <a:gd name="connsiteX65" fmla="*/ 3705860 w 5313680"/>
                <a:gd name="connsiteY65" fmla="*/ 5212080 h 5387340"/>
                <a:gd name="connsiteX66" fmla="*/ 3599180 w 5313680"/>
                <a:gd name="connsiteY66" fmla="*/ 5242560 h 5387340"/>
                <a:gd name="connsiteX67" fmla="*/ 3538220 w 5313680"/>
                <a:gd name="connsiteY67" fmla="*/ 5196840 h 5387340"/>
                <a:gd name="connsiteX68" fmla="*/ 3202940 w 5313680"/>
                <a:gd name="connsiteY68" fmla="*/ 5349240 h 5387340"/>
                <a:gd name="connsiteX69" fmla="*/ 3218180 w 5313680"/>
                <a:gd name="connsiteY69" fmla="*/ 5227320 h 5387340"/>
                <a:gd name="connsiteX70" fmla="*/ 2852420 w 5313680"/>
                <a:gd name="connsiteY70" fmla="*/ 5303520 h 5387340"/>
                <a:gd name="connsiteX71" fmla="*/ 2684780 w 5313680"/>
                <a:gd name="connsiteY71" fmla="*/ 5257800 h 5387340"/>
                <a:gd name="connsiteX72" fmla="*/ 2456180 w 5313680"/>
                <a:gd name="connsiteY72" fmla="*/ 5288280 h 5387340"/>
                <a:gd name="connsiteX73" fmla="*/ 2303780 w 5313680"/>
                <a:gd name="connsiteY73" fmla="*/ 5273040 h 5387340"/>
                <a:gd name="connsiteX74" fmla="*/ 2212340 w 5313680"/>
                <a:gd name="connsiteY74" fmla="*/ 5257800 h 5387340"/>
                <a:gd name="connsiteX75" fmla="*/ 2120900 w 5313680"/>
                <a:gd name="connsiteY75" fmla="*/ 5349240 h 5387340"/>
                <a:gd name="connsiteX76" fmla="*/ 2044700 w 5313680"/>
                <a:gd name="connsiteY76" fmla="*/ 5273040 h 5387340"/>
                <a:gd name="connsiteX77" fmla="*/ 1968500 w 5313680"/>
                <a:gd name="connsiteY77" fmla="*/ 5303520 h 5387340"/>
                <a:gd name="connsiteX78" fmla="*/ 1831340 w 5313680"/>
                <a:gd name="connsiteY78" fmla="*/ 5273040 h 5387340"/>
                <a:gd name="connsiteX79" fmla="*/ 1633220 w 5313680"/>
                <a:gd name="connsiteY79" fmla="*/ 5273040 h 5387340"/>
                <a:gd name="connsiteX80" fmla="*/ 1557020 w 5313680"/>
                <a:gd name="connsiteY80" fmla="*/ 5303520 h 5387340"/>
                <a:gd name="connsiteX81" fmla="*/ 1496060 w 5313680"/>
                <a:gd name="connsiteY81" fmla="*/ 5242560 h 5387340"/>
                <a:gd name="connsiteX82" fmla="*/ 1374140 w 5313680"/>
                <a:gd name="connsiteY82" fmla="*/ 5318760 h 5387340"/>
                <a:gd name="connsiteX83" fmla="*/ 1313180 w 5313680"/>
                <a:gd name="connsiteY83" fmla="*/ 5303520 h 5387340"/>
                <a:gd name="connsiteX84" fmla="*/ 1282700 w 5313680"/>
                <a:gd name="connsiteY84" fmla="*/ 5273040 h 5387340"/>
                <a:gd name="connsiteX85" fmla="*/ 1206500 w 5313680"/>
                <a:gd name="connsiteY85" fmla="*/ 5334000 h 5387340"/>
                <a:gd name="connsiteX86" fmla="*/ 1084580 w 5313680"/>
                <a:gd name="connsiteY86" fmla="*/ 5288280 h 5387340"/>
                <a:gd name="connsiteX87" fmla="*/ 962660 w 5313680"/>
                <a:gd name="connsiteY87" fmla="*/ 5303520 h 5387340"/>
                <a:gd name="connsiteX88" fmla="*/ 840740 w 5313680"/>
                <a:gd name="connsiteY88" fmla="*/ 5379720 h 5387340"/>
                <a:gd name="connsiteX89" fmla="*/ 810260 w 5313680"/>
                <a:gd name="connsiteY89" fmla="*/ 5349240 h 5387340"/>
                <a:gd name="connsiteX90" fmla="*/ 810260 w 5313680"/>
                <a:gd name="connsiteY90" fmla="*/ 5273040 h 5387340"/>
                <a:gd name="connsiteX91" fmla="*/ 703580 w 5313680"/>
                <a:gd name="connsiteY91" fmla="*/ 5242560 h 5387340"/>
                <a:gd name="connsiteX92" fmla="*/ 642620 w 5313680"/>
                <a:gd name="connsiteY92" fmla="*/ 5288280 h 5387340"/>
                <a:gd name="connsiteX93" fmla="*/ 566420 w 5313680"/>
                <a:gd name="connsiteY93" fmla="*/ 5181600 h 5387340"/>
                <a:gd name="connsiteX94" fmla="*/ 490220 w 5313680"/>
                <a:gd name="connsiteY94" fmla="*/ 4373880 h 5387340"/>
                <a:gd name="connsiteX95" fmla="*/ 398780 w 5313680"/>
                <a:gd name="connsiteY95" fmla="*/ 4099560 h 5387340"/>
                <a:gd name="connsiteX96" fmla="*/ 474980 w 5313680"/>
                <a:gd name="connsiteY96" fmla="*/ 3992880 h 5387340"/>
                <a:gd name="connsiteX97" fmla="*/ 398780 w 5313680"/>
                <a:gd name="connsiteY97" fmla="*/ 3947160 h 5387340"/>
                <a:gd name="connsiteX98" fmla="*/ 353060 w 5313680"/>
                <a:gd name="connsiteY98" fmla="*/ 3749040 h 5387340"/>
                <a:gd name="connsiteX99" fmla="*/ 398780 w 5313680"/>
                <a:gd name="connsiteY99" fmla="*/ 3672840 h 5387340"/>
                <a:gd name="connsiteX100" fmla="*/ 337820 w 5313680"/>
                <a:gd name="connsiteY100" fmla="*/ 3642360 h 5387340"/>
                <a:gd name="connsiteX101" fmla="*/ 261620 w 5313680"/>
                <a:gd name="connsiteY101" fmla="*/ 3246120 h 5387340"/>
                <a:gd name="connsiteX102" fmla="*/ 307340 w 5313680"/>
                <a:gd name="connsiteY102" fmla="*/ 3063240 h 5387340"/>
                <a:gd name="connsiteX103" fmla="*/ 200660 w 5313680"/>
                <a:gd name="connsiteY103" fmla="*/ 2651760 h 5387340"/>
                <a:gd name="connsiteX104" fmla="*/ 139700 w 5313680"/>
                <a:gd name="connsiteY104" fmla="*/ 2545080 h 5387340"/>
                <a:gd name="connsiteX105" fmla="*/ 139700 w 5313680"/>
                <a:gd name="connsiteY105" fmla="*/ 2240280 h 5387340"/>
                <a:gd name="connsiteX106" fmla="*/ 78740 w 5313680"/>
                <a:gd name="connsiteY106" fmla="*/ 1828800 h 5387340"/>
                <a:gd name="connsiteX107" fmla="*/ 2540 w 5313680"/>
                <a:gd name="connsiteY107" fmla="*/ 1706880 h 5387340"/>
                <a:gd name="connsiteX108" fmla="*/ 63500 w 5313680"/>
                <a:gd name="connsiteY108" fmla="*/ 1554480 h 5387340"/>
                <a:gd name="connsiteX109" fmla="*/ 33020 w 5313680"/>
                <a:gd name="connsiteY109" fmla="*/ 1112520 h 5387340"/>
                <a:gd name="connsiteX110" fmla="*/ 2540 w 5313680"/>
                <a:gd name="connsiteY110" fmla="*/ 853440 h 5387340"/>
                <a:gd name="connsiteX111" fmla="*/ 17780 w 5313680"/>
                <a:gd name="connsiteY111" fmla="*/ 563880 h 5387340"/>
                <a:gd name="connsiteX112" fmla="*/ 63500 w 5313680"/>
                <a:gd name="connsiteY112" fmla="*/ 426720 h 5387340"/>
                <a:gd name="connsiteX113" fmla="*/ 33020 w 5313680"/>
                <a:gd name="connsiteY113" fmla="*/ 243840 h 5387340"/>
                <a:gd name="connsiteX114" fmla="*/ 17780 w 5313680"/>
                <a:gd name="connsiteY114" fmla="*/ 182880 h 5387340"/>
                <a:gd name="connsiteX115" fmla="*/ 78740 w 5313680"/>
                <a:gd name="connsiteY115" fmla="*/ 45720 h 53873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</a:cxnLst>
              <a:rect l="l" t="t" r="r" b="b"/>
              <a:pathLst>
                <a:path w="5313680" h="5387340">
                  <a:moveTo>
                    <a:pt x="78740" y="45720"/>
                  </a:moveTo>
                  <a:cubicBezTo>
                    <a:pt x="109220" y="20320"/>
                    <a:pt x="170180" y="0"/>
                    <a:pt x="200660" y="30480"/>
                  </a:cubicBezTo>
                  <a:cubicBezTo>
                    <a:pt x="231140" y="60960"/>
                    <a:pt x="233680" y="190500"/>
                    <a:pt x="261620" y="228600"/>
                  </a:cubicBezTo>
                  <a:cubicBezTo>
                    <a:pt x="289560" y="266700"/>
                    <a:pt x="345440" y="261620"/>
                    <a:pt x="368300" y="259080"/>
                  </a:cubicBezTo>
                  <a:cubicBezTo>
                    <a:pt x="391160" y="256540"/>
                    <a:pt x="360680" y="218440"/>
                    <a:pt x="398780" y="213360"/>
                  </a:cubicBezTo>
                  <a:cubicBezTo>
                    <a:pt x="436880" y="208280"/>
                    <a:pt x="533400" y="231140"/>
                    <a:pt x="596900" y="228600"/>
                  </a:cubicBezTo>
                  <a:cubicBezTo>
                    <a:pt x="660400" y="226060"/>
                    <a:pt x="728980" y="203200"/>
                    <a:pt x="779780" y="198120"/>
                  </a:cubicBezTo>
                  <a:cubicBezTo>
                    <a:pt x="830580" y="193040"/>
                    <a:pt x="812800" y="203200"/>
                    <a:pt x="901700" y="198120"/>
                  </a:cubicBezTo>
                  <a:cubicBezTo>
                    <a:pt x="990600" y="193040"/>
                    <a:pt x="1244600" y="162560"/>
                    <a:pt x="1313180" y="167640"/>
                  </a:cubicBezTo>
                  <a:cubicBezTo>
                    <a:pt x="1381760" y="172720"/>
                    <a:pt x="1231900" y="228600"/>
                    <a:pt x="1313180" y="228600"/>
                  </a:cubicBezTo>
                  <a:cubicBezTo>
                    <a:pt x="1394460" y="228600"/>
                    <a:pt x="1711960" y="170180"/>
                    <a:pt x="1800860" y="167640"/>
                  </a:cubicBezTo>
                  <a:cubicBezTo>
                    <a:pt x="1889760" y="165100"/>
                    <a:pt x="1821180" y="203200"/>
                    <a:pt x="1846580" y="213360"/>
                  </a:cubicBezTo>
                  <a:cubicBezTo>
                    <a:pt x="1871980" y="223520"/>
                    <a:pt x="1899920" y="241300"/>
                    <a:pt x="1953260" y="228600"/>
                  </a:cubicBezTo>
                  <a:cubicBezTo>
                    <a:pt x="2006600" y="215900"/>
                    <a:pt x="2110740" y="137160"/>
                    <a:pt x="2166620" y="137160"/>
                  </a:cubicBezTo>
                  <a:cubicBezTo>
                    <a:pt x="2222500" y="137160"/>
                    <a:pt x="2237740" y="231140"/>
                    <a:pt x="2288540" y="228600"/>
                  </a:cubicBezTo>
                  <a:cubicBezTo>
                    <a:pt x="2339340" y="226060"/>
                    <a:pt x="2438400" y="127000"/>
                    <a:pt x="2471420" y="121920"/>
                  </a:cubicBezTo>
                  <a:cubicBezTo>
                    <a:pt x="2504440" y="116840"/>
                    <a:pt x="2448560" y="182880"/>
                    <a:pt x="2486660" y="198120"/>
                  </a:cubicBezTo>
                  <a:cubicBezTo>
                    <a:pt x="2524760" y="213360"/>
                    <a:pt x="2639060" y="218440"/>
                    <a:pt x="2700020" y="213360"/>
                  </a:cubicBezTo>
                  <a:cubicBezTo>
                    <a:pt x="2760980" y="208280"/>
                    <a:pt x="2799080" y="167640"/>
                    <a:pt x="2852420" y="167640"/>
                  </a:cubicBezTo>
                  <a:cubicBezTo>
                    <a:pt x="2905760" y="167640"/>
                    <a:pt x="2966720" y="210820"/>
                    <a:pt x="3020060" y="213360"/>
                  </a:cubicBezTo>
                  <a:cubicBezTo>
                    <a:pt x="3073400" y="215900"/>
                    <a:pt x="3136900" y="198120"/>
                    <a:pt x="3172460" y="182880"/>
                  </a:cubicBezTo>
                  <a:cubicBezTo>
                    <a:pt x="3208020" y="167640"/>
                    <a:pt x="3197860" y="121920"/>
                    <a:pt x="3233420" y="121920"/>
                  </a:cubicBezTo>
                  <a:cubicBezTo>
                    <a:pt x="3268980" y="121920"/>
                    <a:pt x="3309620" y="172720"/>
                    <a:pt x="3385820" y="182880"/>
                  </a:cubicBezTo>
                  <a:cubicBezTo>
                    <a:pt x="3462020" y="193040"/>
                    <a:pt x="3632200" y="190500"/>
                    <a:pt x="3690620" y="182880"/>
                  </a:cubicBezTo>
                  <a:cubicBezTo>
                    <a:pt x="3749040" y="175260"/>
                    <a:pt x="3718560" y="139700"/>
                    <a:pt x="3736340" y="137160"/>
                  </a:cubicBezTo>
                  <a:cubicBezTo>
                    <a:pt x="3754120" y="134620"/>
                    <a:pt x="3771900" y="157480"/>
                    <a:pt x="3797300" y="167640"/>
                  </a:cubicBezTo>
                  <a:cubicBezTo>
                    <a:pt x="3822700" y="177800"/>
                    <a:pt x="3863340" y="203200"/>
                    <a:pt x="3888740" y="198120"/>
                  </a:cubicBezTo>
                  <a:cubicBezTo>
                    <a:pt x="3914140" y="193040"/>
                    <a:pt x="3848100" y="142240"/>
                    <a:pt x="3949700" y="137160"/>
                  </a:cubicBezTo>
                  <a:cubicBezTo>
                    <a:pt x="4051300" y="132080"/>
                    <a:pt x="4399280" y="149860"/>
                    <a:pt x="4498340" y="167640"/>
                  </a:cubicBezTo>
                  <a:cubicBezTo>
                    <a:pt x="4597400" y="185420"/>
                    <a:pt x="4516120" y="236220"/>
                    <a:pt x="4544060" y="243840"/>
                  </a:cubicBezTo>
                  <a:cubicBezTo>
                    <a:pt x="4572000" y="251460"/>
                    <a:pt x="4643120" y="231140"/>
                    <a:pt x="4665980" y="213360"/>
                  </a:cubicBezTo>
                  <a:cubicBezTo>
                    <a:pt x="4688840" y="195580"/>
                    <a:pt x="4658360" y="144780"/>
                    <a:pt x="4681220" y="137160"/>
                  </a:cubicBezTo>
                  <a:cubicBezTo>
                    <a:pt x="4704080" y="129540"/>
                    <a:pt x="4782820" y="73660"/>
                    <a:pt x="4803140" y="167640"/>
                  </a:cubicBezTo>
                  <a:cubicBezTo>
                    <a:pt x="4823460" y="261620"/>
                    <a:pt x="4813300" y="624840"/>
                    <a:pt x="4803140" y="701040"/>
                  </a:cubicBezTo>
                  <a:cubicBezTo>
                    <a:pt x="4792980" y="777240"/>
                    <a:pt x="4742180" y="563880"/>
                    <a:pt x="4742180" y="624840"/>
                  </a:cubicBezTo>
                  <a:cubicBezTo>
                    <a:pt x="4742180" y="685800"/>
                    <a:pt x="4785360" y="993140"/>
                    <a:pt x="4803140" y="1066800"/>
                  </a:cubicBezTo>
                  <a:cubicBezTo>
                    <a:pt x="4820920" y="1140460"/>
                    <a:pt x="4838700" y="1036320"/>
                    <a:pt x="4848860" y="1066800"/>
                  </a:cubicBezTo>
                  <a:cubicBezTo>
                    <a:pt x="4859020" y="1097280"/>
                    <a:pt x="4851400" y="1203960"/>
                    <a:pt x="4864100" y="1249680"/>
                  </a:cubicBezTo>
                  <a:cubicBezTo>
                    <a:pt x="4876800" y="1295400"/>
                    <a:pt x="4917440" y="1287780"/>
                    <a:pt x="4925060" y="1341120"/>
                  </a:cubicBezTo>
                  <a:cubicBezTo>
                    <a:pt x="4932680" y="1394460"/>
                    <a:pt x="4902200" y="1513840"/>
                    <a:pt x="4909820" y="1569720"/>
                  </a:cubicBezTo>
                  <a:cubicBezTo>
                    <a:pt x="4917440" y="1625600"/>
                    <a:pt x="4960620" y="1605280"/>
                    <a:pt x="4970780" y="1676400"/>
                  </a:cubicBezTo>
                  <a:cubicBezTo>
                    <a:pt x="4980940" y="1747520"/>
                    <a:pt x="4958080" y="1922780"/>
                    <a:pt x="4970780" y="1996440"/>
                  </a:cubicBezTo>
                  <a:cubicBezTo>
                    <a:pt x="4983480" y="2070100"/>
                    <a:pt x="5031740" y="2037080"/>
                    <a:pt x="5046980" y="2118360"/>
                  </a:cubicBezTo>
                  <a:cubicBezTo>
                    <a:pt x="5062220" y="2199640"/>
                    <a:pt x="5046980" y="2392680"/>
                    <a:pt x="5062220" y="2484120"/>
                  </a:cubicBezTo>
                  <a:cubicBezTo>
                    <a:pt x="5077460" y="2575560"/>
                    <a:pt x="5130800" y="2588260"/>
                    <a:pt x="5138420" y="2667000"/>
                  </a:cubicBezTo>
                  <a:cubicBezTo>
                    <a:pt x="5146040" y="2745740"/>
                    <a:pt x="5105400" y="2865120"/>
                    <a:pt x="5107940" y="2956560"/>
                  </a:cubicBezTo>
                  <a:cubicBezTo>
                    <a:pt x="5110480" y="3048000"/>
                    <a:pt x="5140960" y="3144520"/>
                    <a:pt x="5153660" y="3215640"/>
                  </a:cubicBezTo>
                  <a:cubicBezTo>
                    <a:pt x="5166360" y="3286760"/>
                    <a:pt x="5166360" y="3304540"/>
                    <a:pt x="5184140" y="3383280"/>
                  </a:cubicBezTo>
                  <a:cubicBezTo>
                    <a:pt x="5201920" y="3462020"/>
                    <a:pt x="5242560" y="3591560"/>
                    <a:pt x="5260340" y="3688080"/>
                  </a:cubicBezTo>
                  <a:cubicBezTo>
                    <a:pt x="5278120" y="3784600"/>
                    <a:pt x="5313680" y="3949700"/>
                    <a:pt x="5290820" y="3962400"/>
                  </a:cubicBezTo>
                  <a:cubicBezTo>
                    <a:pt x="5267960" y="3975100"/>
                    <a:pt x="5130800" y="3738880"/>
                    <a:pt x="5123180" y="3764280"/>
                  </a:cubicBezTo>
                  <a:cubicBezTo>
                    <a:pt x="5115560" y="3789680"/>
                    <a:pt x="5229860" y="3980180"/>
                    <a:pt x="5245100" y="4114800"/>
                  </a:cubicBezTo>
                  <a:cubicBezTo>
                    <a:pt x="5260340" y="4249420"/>
                    <a:pt x="5217160" y="4472940"/>
                    <a:pt x="5214620" y="4572000"/>
                  </a:cubicBezTo>
                  <a:cubicBezTo>
                    <a:pt x="5212080" y="4671060"/>
                    <a:pt x="5219700" y="4673600"/>
                    <a:pt x="5229860" y="4709160"/>
                  </a:cubicBezTo>
                  <a:cubicBezTo>
                    <a:pt x="5240020" y="4744720"/>
                    <a:pt x="5283200" y="4716780"/>
                    <a:pt x="5275580" y="4785360"/>
                  </a:cubicBezTo>
                  <a:cubicBezTo>
                    <a:pt x="5267960" y="4853940"/>
                    <a:pt x="5224780" y="5054600"/>
                    <a:pt x="5184140" y="5120640"/>
                  </a:cubicBezTo>
                  <a:cubicBezTo>
                    <a:pt x="5143500" y="5186680"/>
                    <a:pt x="5102860" y="5161280"/>
                    <a:pt x="5031740" y="5181600"/>
                  </a:cubicBezTo>
                  <a:cubicBezTo>
                    <a:pt x="4960620" y="5201920"/>
                    <a:pt x="4853940" y="5234940"/>
                    <a:pt x="4757420" y="5242560"/>
                  </a:cubicBezTo>
                  <a:cubicBezTo>
                    <a:pt x="4660900" y="5250180"/>
                    <a:pt x="4521200" y="5214620"/>
                    <a:pt x="4452620" y="5227320"/>
                  </a:cubicBezTo>
                  <a:cubicBezTo>
                    <a:pt x="4384040" y="5240020"/>
                    <a:pt x="4376420" y="5308600"/>
                    <a:pt x="4345940" y="5318760"/>
                  </a:cubicBezTo>
                  <a:cubicBezTo>
                    <a:pt x="4315460" y="5328920"/>
                    <a:pt x="4295140" y="5290820"/>
                    <a:pt x="4269740" y="5288280"/>
                  </a:cubicBezTo>
                  <a:cubicBezTo>
                    <a:pt x="4244340" y="5285740"/>
                    <a:pt x="4234180" y="5321300"/>
                    <a:pt x="4193540" y="5303520"/>
                  </a:cubicBezTo>
                  <a:cubicBezTo>
                    <a:pt x="4152900" y="5285740"/>
                    <a:pt x="4086860" y="5194300"/>
                    <a:pt x="4025900" y="5181600"/>
                  </a:cubicBezTo>
                  <a:cubicBezTo>
                    <a:pt x="3964940" y="5168900"/>
                    <a:pt x="3873500" y="5219700"/>
                    <a:pt x="3827780" y="5227320"/>
                  </a:cubicBezTo>
                  <a:cubicBezTo>
                    <a:pt x="3782060" y="5234940"/>
                    <a:pt x="3771900" y="5229860"/>
                    <a:pt x="3751580" y="5227320"/>
                  </a:cubicBezTo>
                  <a:cubicBezTo>
                    <a:pt x="3731260" y="5224780"/>
                    <a:pt x="3731260" y="5209540"/>
                    <a:pt x="3705860" y="5212080"/>
                  </a:cubicBezTo>
                  <a:cubicBezTo>
                    <a:pt x="3680460" y="5214620"/>
                    <a:pt x="3627120" y="5245100"/>
                    <a:pt x="3599180" y="5242560"/>
                  </a:cubicBezTo>
                  <a:cubicBezTo>
                    <a:pt x="3571240" y="5240020"/>
                    <a:pt x="3604260" y="5179060"/>
                    <a:pt x="3538220" y="5196840"/>
                  </a:cubicBezTo>
                  <a:cubicBezTo>
                    <a:pt x="3472180" y="5214620"/>
                    <a:pt x="3256280" y="5344160"/>
                    <a:pt x="3202940" y="5349240"/>
                  </a:cubicBezTo>
                  <a:cubicBezTo>
                    <a:pt x="3149600" y="5354320"/>
                    <a:pt x="3276600" y="5234940"/>
                    <a:pt x="3218180" y="5227320"/>
                  </a:cubicBezTo>
                  <a:cubicBezTo>
                    <a:pt x="3159760" y="5219700"/>
                    <a:pt x="2941320" y="5298440"/>
                    <a:pt x="2852420" y="5303520"/>
                  </a:cubicBezTo>
                  <a:cubicBezTo>
                    <a:pt x="2763520" y="5308600"/>
                    <a:pt x="2750820" y="5260340"/>
                    <a:pt x="2684780" y="5257800"/>
                  </a:cubicBezTo>
                  <a:cubicBezTo>
                    <a:pt x="2618740" y="5255260"/>
                    <a:pt x="2519680" y="5285740"/>
                    <a:pt x="2456180" y="5288280"/>
                  </a:cubicBezTo>
                  <a:cubicBezTo>
                    <a:pt x="2392680" y="5290820"/>
                    <a:pt x="2344420" y="5278120"/>
                    <a:pt x="2303780" y="5273040"/>
                  </a:cubicBezTo>
                  <a:cubicBezTo>
                    <a:pt x="2263140" y="5267960"/>
                    <a:pt x="2242820" y="5245100"/>
                    <a:pt x="2212340" y="5257800"/>
                  </a:cubicBezTo>
                  <a:cubicBezTo>
                    <a:pt x="2181860" y="5270500"/>
                    <a:pt x="2148840" y="5346700"/>
                    <a:pt x="2120900" y="5349240"/>
                  </a:cubicBezTo>
                  <a:cubicBezTo>
                    <a:pt x="2092960" y="5351780"/>
                    <a:pt x="2070100" y="5280660"/>
                    <a:pt x="2044700" y="5273040"/>
                  </a:cubicBezTo>
                  <a:cubicBezTo>
                    <a:pt x="2019300" y="5265420"/>
                    <a:pt x="2004060" y="5303520"/>
                    <a:pt x="1968500" y="5303520"/>
                  </a:cubicBezTo>
                  <a:cubicBezTo>
                    <a:pt x="1932940" y="5303520"/>
                    <a:pt x="1887220" y="5278120"/>
                    <a:pt x="1831340" y="5273040"/>
                  </a:cubicBezTo>
                  <a:cubicBezTo>
                    <a:pt x="1775460" y="5267960"/>
                    <a:pt x="1678940" y="5267960"/>
                    <a:pt x="1633220" y="5273040"/>
                  </a:cubicBezTo>
                  <a:cubicBezTo>
                    <a:pt x="1587500" y="5278120"/>
                    <a:pt x="1579880" y="5308600"/>
                    <a:pt x="1557020" y="5303520"/>
                  </a:cubicBezTo>
                  <a:cubicBezTo>
                    <a:pt x="1534160" y="5298440"/>
                    <a:pt x="1526540" y="5240020"/>
                    <a:pt x="1496060" y="5242560"/>
                  </a:cubicBezTo>
                  <a:cubicBezTo>
                    <a:pt x="1465580" y="5245100"/>
                    <a:pt x="1404620" y="5308600"/>
                    <a:pt x="1374140" y="5318760"/>
                  </a:cubicBezTo>
                  <a:cubicBezTo>
                    <a:pt x="1343660" y="5328920"/>
                    <a:pt x="1328420" y="5311140"/>
                    <a:pt x="1313180" y="5303520"/>
                  </a:cubicBezTo>
                  <a:cubicBezTo>
                    <a:pt x="1297940" y="5295900"/>
                    <a:pt x="1300480" y="5267960"/>
                    <a:pt x="1282700" y="5273040"/>
                  </a:cubicBezTo>
                  <a:cubicBezTo>
                    <a:pt x="1264920" y="5278120"/>
                    <a:pt x="1239520" y="5331460"/>
                    <a:pt x="1206500" y="5334000"/>
                  </a:cubicBezTo>
                  <a:cubicBezTo>
                    <a:pt x="1173480" y="5336540"/>
                    <a:pt x="1125220" y="5293360"/>
                    <a:pt x="1084580" y="5288280"/>
                  </a:cubicBezTo>
                  <a:cubicBezTo>
                    <a:pt x="1043940" y="5283200"/>
                    <a:pt x="1003300" y="5288280"/>
                    <a:pt x="962660" y="5303520"/>
                  </a:cubicBezTo>
                  <a:cubicBezTo>
                    <a:pt x="922020" y="5318760"/>
                    <a:pt x="866140" y="5372100"/>
                    <a:pt x="840740" y="5379720"/>
                  </a:cubicBezTo>
                  <a:cubicBezTo>
                    <a:pt x="815340" y="5387340"/>
                    <a:pt x="815340" y="5367020"/>
                    <a:pt x="810260" y="5349240"/>
                  </a:cubicBezTo>
                  <a:cubicBezTo>
                    <a:pt x="805180" y="5331460"/>
                    <a:pt x="828040" y="5290820"/>
                    <a:pt x="810260" y="5273040"/>
                  </a:cubicBezTo>
                  <a:cubicBezTo>
                    <a:pt x="792480" y="5255260"/>
                    <a:pt x="731520" y="5240020"/>
                    <a:pt x="703580" y="5242560"/>
                  </a:cubicBezTo>
                  <a:cubicBezTo>
                    <a:pt x="675640" y="5245100"/>
                    <a:pt x="665480" y="5298440"/>
                    <a:pt x="642620" y="5288280"/>
                  </a:cubicBezTo>
                  <a:cubicBezTo>
                    <a:pt x="619760" y="5278120"/>
                    <a:pt x="591820" y="5334000"/>
                    <a:pt x="566420" y="5181600"/>
                  </a:cubicBezTo>
                  <a:cubicBezTo>
                    <a:pt x="541020" y="5029200"/>
                    <a:pt x="518160" y="4554220"/>
                    <a:pt x="490220" y="4373880"/>
                  </a:cubicBezTo>
                  <a:cubicBezTo>
                    <a:pt x="462280" y="4193540"/>
                    <a:pt x="401320" y="4163060"/>
                    <a:pt x="398780" y="4099560"/>
                  </a:cubicBezTo>
                  <a:cubicBezTo>
                    <a:pt x="396240" y="4036060"/>
                    <a:pt x="474980" y="4018280"/>
                    <a:pt x="474980" y="3992880"/>
                  </a:cubicBezTo>
                  <a:cubicBezTo>
                    <a:pt x="474980" y="3967480"/>
                    <a:pt x="419100" y="3987800"/>
                    <a:pt x="398780" y="3947160"/>
                  </a:cubicBezTo>
                  <a:cubicBezTo>
                    <a:pt x="378460" y="3906520"/>
                    <a:pt x="353060" y="3794760"/>
                    <a:pt x="353060" y="3749040"/>
                  </a:cubicBezTo>
                  <a:cubicBezTo>
                    <a:pt x="353060" y="3703320"/>
                    <a:pt x="401320" y="3690620"/>
                    <a:pt x="398780" y="3672840"/>
                  </a:cubicBezTo>
                  <a:cubicBezTo>
                    <a:pt x="396240" y="3655060"/>
                    <a:pt x="360680" y="3713480"/>
                    <a:pt x="337820" y="3642360"/>
                  </a:cubicBezTo>
                  <a:cubicBezTo>
                    <a:pt x="314960" y="3571240"/>
                    <a:pt x="266700" y="3342640"/>
                    <a:pt x="261620" y="3246120"/>
                  </a:cubicBezTo>
                  <a:cubicBezTo>
                    <a:pt x="256540" y="3149600"/>
                    <a:pt x="317500" y="3162300"/>
                    <a:pt x="307340" y="3063240"/>
                  </a:cubicBezTo>
                  <a:cubicBezTo>
                    <a:pt x="297180" y="2964180"/>
                    <a:pt x="228600" y="2738120"/>
                    <a:pt x="200660" y="2651760"/>
                  </a:cubicBezTo>
                  <a:cubicBezTo>
                    <a:pt x="172720" y="2565400"/>
                    <a:pt x="149860" y="2613660"/>
                    <a:pt x="139700" y="2545080"/>
                  </a:cubicBezTo>
                  <a:cubicBezTo>
                    <a:pt x="129540" y="2476500"/>
                    <a:pt x="149860" y="2359660"/>
                    <a:pt x="139700" y="2240280"/>
                  </a:cubicBezTo>
                  <a:cubicBezTo>
                    <a:pt x="129540" y="2120900"/>
                    <a:pt x="101600" y="1917700"/>
                    <a:pt x="78740" y="1828800"/>
                  </a:cubicBezTo>
                  <a:cubicBezTo>
                    <a:pt x="55880" y="1739900"/>
                    <a:pt x="5080" y="1752600"/>
                    <a:pt x="2540" y="1706880"/>
                  </a:cubicBezTo>
                  <a:cubicBezTo>
                    <a:pt x="0" y="1661160"/>
                    <a:pt x="58420" y="1653540"/>
                    <a:pt x="63500" y="1554480"/>
                  </a:cubicBezTo>
                  <a:cubicBezTo>
                    <a:pt x="68580" y="1455420"/>
                    <a:pt x="43180" y="1229360"/>
                    <a:pt x="33020" y="1112520"/>
                  </a:cubicBezTo>
                  <a:cubicBezTo>
                    <a:pt x="22860" y="995680"/>
                    <a:pt x="5080" y="944880"/>
                    <a:pt x="2540" y="853440"/>
                  </a:cubicBezTo>
                  <a:cubicBezTo>
                    <a:pt x="0" y="762000"/>
                    <a:pt x="7620" y="635000"/>
                    <a:pt x="17780" y="563880"/>
                  </a:cubicBezTo>
                  <a:cubicBezTo>
                    <a:pt x="27940" y="492760"/>
                    <a:pt x="60960" y="480060"/>
                    <a:pt x="63500" y="426720"/>
                  </a:cubicBezTo>
                  <a:cubicBezTo>
                    <a:pt x="66040" y="373380"/>
                    <a:pt x="40640" y="284480"/>
                    <a:pt x="33020" y="243840"/>
                  </a:cubicBezTo>
                  <a:cubicBezTo>
                    <a:pt x="25400" y="203200"/>
                    <a:pt x="12700" y="210820"/>
                    <a:pt x="17780" y="182880"/>
                  </a:cubicBezTo>
                  <a:cubicBezTo>
                    <a:pt x="22860" y="154940"/>
                    <a:pt x="48260" y="71120"/>
                    <a:pt x="78740" y="45720"/>
                  </a:cubicBezTo>
                  <a:close/>
                </a:path>
              </a:pathLst>
            </a:custGeom>
            <a:blipFill dpi="0" rotWithShape="1">
              <a:blip r:embed="rId6" cstate="print">
                <a:alphaModFix amt="50000"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0" name="Image 29" descr="Image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603492">
            <a:off x="493831" y="1815209"/>
            <a:ext cx="762804" cy="1528571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  <p:pic>
        <p:nvPicPr>
          <p:cNvPr id="29" name="Image 28" descr="Image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900585">
            <a:off x="1704956" y="1602872"/>
            <a:ext cx="755960" cy="1398671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  <p:pic>
        <p:nvPicPr>
          <p:cNvPr id="24" name="Image 23" descr="64b797cd.gif"/>
          <p:cNvPicPr>
            <a:picLocks noChangeAspect="1"/>
          </p:cNvPicPr>
          <p:nvPr/>
        </p:nvPicPr>
        <p:blipFill>
          <a:blip r:embed="rId9" cstate="print"/>
          <a:srcRect b="53538"/>
          <a:stretch>
            <a:fillRect/>
          </a:stretch>
        </p:blipFill>
        <p:spPr>
          <a:xfrm>
            <a:off x="1605619" y="1142984"/>
            <a:ext cx="1180431" cy="1358323"/>
          </a:xfrm>
          <a:prstGeom prst="rect">
            <a:avLst/>
          </a:prstGeom>
        </p:spPr>
      </p:pic>
      <p:sp>
        <p:nvSpPr>
          <p:cNvPr id="28" name="Forme libre 27"/>
          <p:cNvSpPr/>
          <p:nvPr/>
        </p:nvSpPr>
        <p:spPr>
          <a:xfrm>
            <a:off x="0" y="2857496"/>
            <a:ext cx="2928926" cy="4000504"/>
          </a:xfrm>
          <a:custGeom>
            <a:avLst/>
            <a:gdLst>
              <a:gd name="connsiteX0" fmla="*/ 5008033 w 5054600"/>
              <a:gd name="connsiteY0" fmla="*/ 5304367 h 6070600"/>
              <a:gd name="connsiteX1" fmla="*/ 4728633 w 5054600"/>
              <a:gd name="connsiteY1" fmla="*/ 5202767 h 6070600"/>
              <a:gd name="connsiteX2" fmla="*/ 4703233 w 5054600"/>
              <a:gd name="connsiteY2" fmla="*/ 5151967 h 6070600"/>
              <a:gd name="connsiteX3" fmla="*/ 3966633 w 5054600"/>
              <a:gd name="connsiteY3" fmla="*/ 4516967 h 6070600"/>
              <a:gd name="connsiteX4" fmla="*/ 3560233 w 5054600"/>
              <a:gd name="connsiteY4" fmla="*/ 4059767 h 6070600"/>
              <a:gd name="connsiteX5" fmla="*/ 3433233 w 5054600"/>
              <a:gd name="connsiteY5" fmla="*/ 3932767 h 6070600"/>
              <a:gd name="connsiteX6" fmla="*/ 3433233 w 5054600"/>
              <a:gd name="connsiteY6" fmla="*/ 3831167 h 6070600"/>
              <a:gd name="connsiteX7" fmla="*/ 3509433 w 5054600"/>
              <a:gd name="connsiteY7" fmla="*/ 3526367 h 6070600"/>
              <a:gd name="connsiteX8" fmla="*/ 3458633 w 5054600"/>
              <a:gd name="connsiteY8" fmla="*/ 3043767 h 6070600"/>
              <a:gd name="connsiteX9" fmla="*/ 3458633 w 5054600"/>
              <a:gd name="connsiteY9" fmla="*/ 2891367 h 6070600"/>
              <a:gd name="connsiteX10" fmla="*/ 3484033 w 5054600"/>
              <a:gd name="connsiteY10" fmla="*/ 2535767 h 6070600"/>
              <a:gd name="connsiteX11" fmla="*/ 3534833 w 5054600"/>
              <a:gd name="connsiteY11" fmla="*/ 2154767 h 6070600"/>
              <a:gd name="connsiteX12" fmla="*/ 3534833 w 5054600"/>
              <a:gd name="connsiteY12" fmla="*/ 1722967 h 6070600"/>
              <a:gd name="connsiteX13" fmla="*/ 3814233 w 5054600"/>
              <a:gd name="connsiteY13" fmla="*/ 1519767 h 6070600"/>
              <a:gd name="connsiteX14" fmla="*/ 4042833 w 5054600"/>
              <a:gd name="connsiteY14" fmla="*/ 1240367 h 6070600"/>
              <a:gd name="connsiteX15" fmla="*/ 4017433 w 5054600"/>
              <a:gd name="connsiteY15" fmla="*/ 1011767 h 6070600"/>
              <a:gd name="connsiteX16" fmla="*/ 3661833 w 5054600"/>
              <a:gd name="connsiteY16" fmla="*/ 757767 h 6070600"/>
              <a:gd name="connsiteX17" fmla="*/ 3204633 w 5054600"/>
              <a:gd name="connsiteY17" fmla="*/ 579967 h 6070600"/>
              <a:gd name="connsiteX18" fmla="*/ 3153833 w 5054600"/>
              <a:gd name="connsiteY18" fmla="*/ 554567 h 6070600"/>
              <a:gd name="connsiteX19" fmla="*/ 2976033 w 5054600"/>
              <a:gd name="connsiteY19" fmla="*/ 402167 h 6070600"/>
              <a:gd name="connsiteX20" fmla="*/ 2798233 w 5054600"/>
              <a:gd name="connsiteY20" fmla="*/ 351367 h 6070600"/>
              <a:gd name="connsiteX21" fmla="*/ 2290233 w 5054600"/>
              <a:gd name="connsiteY21" fmla="*/ 122767 h 6070600"/>
              <a:gd name="connsiteX22" fmla="*/ 1655233 w 5054600"/>
              <a:gd name="connsiteY22" fmla="*/ 21167 h 6070600"/>
              <a:gd name="connsiteX23" fmla="*/ 994833 w 5054600"/>
              <a:gd name="connsiteY23" fmla="*/ 249767 h 6070600"/>
              <a:gd name="connsiteX24" fmla="*/ 588433 w 5054600"/>
              <a:gd name="connsiteY24" fmla="*/ 783167 h 6070600"/>
              <a:gd name="connsiteX25" fmla="*/ 258233 w 5054600"/>
              <a:gd name="connsiteY25" fmla="*/ 1138767 h 6070600"/>
              <a:gd name="connsiteX26" fmla="*/ 207433 w 5054600"/>
              <a:gd name="connsiteY26" fmla="*/ 1468967 h 6070600"/>
              <a:gd name="connsiteX27" fmla="*/ 283633 w 5054600"/>
              <a:gd name="connsiteY27" fmla="*/ 1494367 h 6070600"/>
              <a:gd name="connsiteX28" fmla="*/ 156633 w 5054600"/>
              <a:gd name="connsiteY28" fmla="*/ 1875367 h 6070600"/>
              <a:gd name="connsiteX29" fmla="*/ 232833 w 5054600"/>
              <a:gd name="connsiteY29" fmla="*/ 2027767 h 6070600"/>
              <a:gd name="connsiteX30" fmla="*/ 232833 w 5054600"/>
              <a:gd name="connsiteY30" fmla="*/ 2459567 h 6070600"/>
              <a:gd name="connsiteX31" fmla="*/ 334433 w 5054600"/>
              <a:gd name="connsiteY31" fmla="*/ 2840567 h 6070600"/>
              <a:gd name="connsiteX32" fmla="*/ 512233 w 5054600"/>
              <a:gd name="connsiteY32" fmla="*/ 2992967 h 6070600"/>
              <a:gd name="connsiteX33" fmla="*/ 588433 w 5054600"/>
              <a:gd name="connsiteY33" fmla="*/ 3323167 h 6070600"/>
              <a:gd name="connsiteX34" fmla="*/ 715433 w 5054600"/>
              <a:gd name="connsiteY34" fmla="*/ 3373967 h 6070600"/>
              <a:gd name="connsiteX35" fmla="*/ 690033 w 5054600"/>
              <a:gd name="connsiteY35" fmla="*/ 3450167 h 6070600"/>
              <a:gd name="connsiteX36" fmla="*/ 613833 w 5054600"/>
              <a:gd name="connsiteY36" fmla="*/ 3907367 h 6070600"/>
              <a:gd name="connsiteX37" fmla="*/ 588433 w 5054600"/>
              <a:gd name="connsiteY37" fmla="*/ 4161367 h 6070600"/>
              <a:gd name="connsiteX38" fmla="*/ 512233 w 5054600"/>
              <a:gd name="connsiteY38" fmla="*/ 4262967 h 6070600"/>
              <a:gd name="connsiteX39" fmla="*/ 385233 w 5054600"/>
              <a:gd name="connsiteY39" fmla="*/ 4745567 h 6070600"/>
              <a:gd name="connsiteX40" fmla="*/ 232833 w 5054600"/>
              <a:gd name="connsiteY40" fmla="*/ 4847167 h 6070600"/>
              <a:gd name="connsiteX41" fmla="*/ 29633 w 5054600"/>
              <a:gd name="connsiteY41" fmla="*/ 4923367 h 6070600"/>
              <a:gd name="connsiteX42" fmla="*/ 55033 w 5054600"/>
              <a:gd name="connsiteY42" fmla="*/ 5329767 h 6070600"/>
              <a:gd name="connsiteX43" fmla="*/ 29633 w 5054600"/>
              <a:gd name="connsiteY43" fmla="*/ 5888567 h 6070600"/>
              <a:gd name="connsiteX44" fmla="*/ 80433 w 5054600"/>
              <a:gd name="connsiteY44" fmla="*/ 5939367 h 6070600"/>
              <a:gd name="connsiteX45" fmla="*/ 156633 w 5054600"/>
              <a:gd name="connsiteY45" fmla="*/ 5939367 h 6070600"/>
              <a:gd name="connsiteX46" fmla="*/ 512233 w 5054600"/>
              <a:gd name="connsiteY46" fmla="*/ 5964767 h 6070600"/>
              <a:gd name="connsiteX47" fmla="*/ 4373033 w 5054600"/>
              <a:gd name="connsiteY47" fmla="*/ 5939367 h 6070600"/>
              <a:gd name="connsiteX48" fmla="*/ 4703233 w 5054600"/>
              <a:gd name="connsiteY48" fmla="*/ 5939367 h 6070600"/>
              <a:gd name="connsiteX49" fmla="*/ 4881033 w 5054600"/>
              <a:gd name="connsiteY49" fmla="*/ 5939367 h 6070600"/>
              <a:gd name="connsiteX50" fmla="*/ 5008033 w 5054600"/>
              <a:gd name="connsiteY50" fmla="*/ 5964767 h 6070600"/>
              <a:gd name="connsiteX51" fmla="*/ 5008033 w 5054600"/>
              <a:gd name="connsiteY51" fmla="*/ 5304367 h 607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5054600" h="6070600">
                <a:moveTo>
                  <a:pt x="5008033" y="5304367"/>
                </a:moveTo>
                <a:cubicBezTo>
                  <a:pt x="4961466" y="5177367"/>
                  <a:pt x="4779433" y="5228167"/>
                  <a:pt x="4728633" y="5202767"/>
                </a:cubicBezTo>
                <a:cubicBezTo>
                  <a:pt x="4677833" y="5177367"/>
                  <a:pt x="4830233" y="5266267"/>
                  <a:pt x="4703233" y="5151967"/>
                </a:cubicBezTo>
                <a:cubicBezTo>
                  <a:pt x="4576233" y="5037667"/>
                  <a:pt x="4157133" y="4699000"/>
                  <a:pt x="3966633" y="4516967"/>
                </a:cubicBezTo>
                <a:cubicBezTo>
                  <a:pt x="3776133" y="4334934"/>
                  <a:pt x="3649133" y="4157134"/>
                  <a:pt x="3560233" y="4059767"/>
                </a:cubicBezTo>
                <a:cubicBezTo>
                  <a:pt x="3471333" y="3962400"/>
                  <a:pt x="3454400" y="3970867"/>
                  <a:pt x="3433233" y="3932767"/>
                </a:cubicBezTo>
                <a:cubicBezTo>
                  <a:pt x="3412066" y="3894667"/>
                  <a:pt x="3420533" y="3898900"/>
                  <a:pt x="3433233" y="3831167"/>
                </a:cubicBezTo>
                <a:cubicBezTo>
                  <a:pt x="3445933" y="3763434"/>
                  <a:pt x="3505200" y="3657600"/>
                  <a:pt x="3509433" y="3526367"/>
                </a:cubicBezTo>
                <a:cubicBezTo>
                  <a:pt x="3513666" y="3395134"/>
                  <a:pt x="3467100" y="3149600"/>
                  <a:pt x="3458633" y="3043767"/>
                </a:cubicBezTo>
                <a:cubicBezTo>
                  <a:pt x="3450166" y="2937934"/>
                  <a:pt x="3454400" y="2976034"/>
                  <a:pt x="3458633" y="2891367"/>
                </a:cubicBezTo>
                <a:cubicBezTo>
                  <a:pt x="3462866" y="2806700"/>
                  <a:pt x="3471333" y="2658534"/>
                  <a:pt x="3484033" y="2535767"/>
                </a:cubicBezTo>
                <a:cubicBezTo>
                  <a:pt x="3496733" y="2413000"/>
                  <a:pt x="3526366" y="2290234"/>
                  <a:pt x="3534833" y="2154767"/>
                </a:cubicBezTo>
                <a:cubicBezTo>
                  <a:pt x="3543300" y="2019300"/>
                  <a:pt x="3488266" y="1828800"/>
                  <a:pt x="3534833" y="1722967"/>
                </a:cubicBezTo>
                <a:cubicBezTo>
                  <a:pt x="3581400" y="1617134"/>
                  <a:pt x="3729566" y="1600200"/>
                  <a:pt x="3814233" y="1519767"/>
                </a:cubicBezTo>
                <a:cubicBezTo>
                  <a:pt x="3898900" y="1439334"/>
                  <a:pt x="4008966" y="1325034"/>
                  <a:pt x="4042833" y="1240367"/>
                </a:cubicBezTo>
                <a:cubicBezTo>
                  <a:pt x="4076700" y="1155700"/>
                  <a:pt x="4080933" y="1092200"/>
                  <a:pt x="4017433" y="1011767"/>
                </a:cubicBezTo>
                <a:cubicBezTo>
                  <a:pt x="3953933" y="931334"/>
                  <a:pt x="3797300" y="829734"/>
                  <a:pt x="3661833" y="757767"/>
                </a:cubicBezTo>
                <a:cubicBezTo>
                  <a:pt x="3526366" y="685800"/>
                  <a:pt x="3289300" y="613834"/>
                  <a:pt x="3204633" y="579967"/>
                </a:cubicBezTo>
                <a:cubicBezTo>
                  <a:pt x="3119966" y="546100"/>
                  <a:pt x="3191933" y="584200"/>
                  <a:pt x="3153833" y="554567"/>
                </a:cubicBezTo>
                <a:cubicBezTo>
                  <a:pt x="3115733" y="524934"/>
                  <a:pt x="3035300" y="436034"/>
                  <a:pt x="2976033" y="402167"/>
                </a:cubicBezTo>
                <a:cubicBezTo>
                  <a:pt x="2916766" y="368300"/>
                  <a:pt x="2912533" y="397934"/>
                  <a:pt x="2798233" y="351367"/>
                </a:cubicBezTo>
                <a:cubicBezTo>
                  <a:pt x="2683933" y="304800"/>
                  <a:pt x="2480733" y="177800"/>
                  <a:pt x="2290233" y="122767"/>
                </a:cubicBezTo>
                <a:cubicBezTo>
                  <a:pt x="2099733" y="67734"/>
                  <a:pt x="1871133" y="0"/>
                  <a:pt x="1655233" y="21167"/>
                </a:cubicBezTo>
                <a:cubicBezTo>
                  <a:pt x="1439333" y="42334"/>
                  <a:pt x="1172633" y="122767"/>
                  <a:pt x="994833" y="249767"/>
                </a:cubicBezTo>
                <a:cubicBezTo>
                  <a:pt x="817033" y="376767"/>
                  <a:pt x="711200" y="635000"/>
                  <a:pt x="588433" y="783167"/>
                </a:cubicBezTo>
                <a:cubicBezTo>
                  <a:pt x="465666" y="931334"/>
                  <a:pt x="321733" y="1024467"/>
                  <a:pt x="258233" y="1138767"/>
                </a:cubicBezTo>
                <a:cubicBezTo>
                  <a:pt x="194733" y="1253067"/>
                  <a:pt x="203200" y="1409700"/>
                  <a:pt x="207433" y="1468967"/>
                </a:cubicBezTo>
                <a:cubicBezTo>
                  <a:pt x="211666" y="1528234"/>
                  <a:pt x="292100" y="1426634"/>
                  <a:pt x="283633" y="1494367"/>
                </a:cubicBezTo>
                <a:cubicBezTo>
                  <a:pt x="275166" y="1562100"/>
                  <a:pt x="165100" y="1786467"/>
                  <a:pt x="156633" y="1875367"/>
                </a:cubicBezTo>
                <a:cubicBezTo>
                  <a:pt x="148166" y="1964267"/>
                  <a:pt x="220133" y="1930400"/>
                  <a:pt x="232833" y="2027767"/>
                </a:cubicBezTo>
                <a:cubicBezTo>
                  <a:pt x="245533" y="2125134"/>
                  <a:pt x="215900" y="2324100"/>
                  <a:pt x="232833" y="2459567"/>
                </a:cubicBezTo>
                <a:cubicBezTo>
                  <a:pt x="249766" y="2595034"/>
                  <a:pt x="287866" y="2751667"/>
                  <a:pt x="334433" y="2840567"/>
                </a:cubicBezTo>
                <a:cubicBezTo>
                  <a:pt x="381000" y="2929467"/>
                  <a:pt x="469900" y="2912534"/>
                  <a:pt x="512233" y="2992967"/>
                </a:cubicBezTo>
                <a:cubicBezTo>
                  <a:pt x="554566" y="3073400"/>
                  <a:pt x="554566" y="3259667"/>
                  <a:pt x="588433" y="3323167"/>
                </a:cubicBezTo>
                <a:cubicBezTo>
                  <a:pt x="622300" y="3386667"/>
                  <a:pt x="698500" y="3352800"/>
                  <a:pt x="715433" y="3373967"/>
                </a:cubicBezTo>
                <a:cubicBezTo>
                  <a:pt x="732366" y="3395134"/>
                  <a:pt x="706966" y="3361267"/>
                  <a:pt x="690033" y="3450167"/>
                </a:cubicBezTo>
                <a:cubicBezTo>
                  <a:pt x="673100" y="3539067"/>
                  <a:pt x="630766" y="3788834"/>
                  <a:pt x="613833" y="3907367"/>
                </a:cubicBezTo>
                <a:cubicBezTo>
                  <a:pt x="596900" y="4025900"/>
                  <a:pt x="605366" y="4102100"/>
                  <a:pt x="588433" y="4161367"/>
                </a:cubicBezTo>
                <a:cubicBezTo>
                  <a:pt x="571500" y="4220634"/>
                  <a:pt x="546100" y="4165600"/>
                  <a:pt x="512233" y="4262967"/>
                </a:cubicBezTo>
                <a:cubicBezTo>
                  <a:pt x="478366" y="4360334"/>
                  <a:pt x="431800" y="4648200"/>
                  <a:pt x="385233" y="4745567"/>
                </a:cubicBezTo>
                <a:cubicBezTo>
                  <a:pt x="338666" y="4842934"/>
                  <a:pt x="292100" y="4817534"/>
                  <a:pt x="232833" y="4847167"/>
                </a:cubicBezTo>
                <a:cubicBezTo>
                  <a:pt x="173566" y="4876800"/>
                  <a:pt x="59266" y="4842934"/>
                  <a:pt x="29633" y="4923367"/>
                </a:cubicBezTo>
                <a:cubicBezTo>
                  <a:pt x="0" y="5003800"/>
                  <a:pt x="55033" y="5168900"/>
                  <a:pt x="55033" y="5329767"/>
                </a:cubicBezTo>
                <a:cubicBezTo>
                  <a:pt x="55033" y="5490634"/>
                  <a:pt x="25400" y="5786967"/>
                  <a:pt x="29633" y="5888567"/>
                </a:cubicBezTo>
                <a:cubicBezTo>
                  <a:pt x="33866" y="5990167"/>
                  <a:pt x="59266" y="5930900"/>
                  <a:pt x="80433" y="5939367"/>
                </a:cubicBezTo>
                <a:cubicBezTo>
                  <a:pt x="101600" y="5947834"/>
                  <a:pt x="84666" y="5935134"/>
                  <a:pt x="156633" y="5939367"/>
                </a:cubicBezTo>
                <a:cubicBezTo>
                  <a:pt x="228600" y="5943600"/>
                  <a:pt x="512233" y="5964767"/>
                  <a:pt x="512233" y="5964767"/>
                </a:cubicBezTo>
                <a:lnTo>
                  <a:pt x="4373033" y="5939367"/>
                </a:lnTo>
                <a:lnTo>
                  <a:pt x="4703233" y="5939367"/>
                </a:lnTo>
                <a:cubicBezTo>
                  <a:pt x="4787900" y="5939367"/>
                  <a:pt x="4830233" y="5935134"/>
                  <a:pt x="4881033" y="5939367"/>
                </a:cubicBezTo>
                <a:cubicBezTo>
                  <a:pt x="4931833" y="5943600"/>
                  <a:pt x="4986866" y="6070600"/>
                  <a:pt x="5008033" y="5964767"/>
                </a:cubicBezTo>
                <a:cubicBezTo>
                  <a:pt x="5029200" y="5858934"/>
                  <a:pt x="5054600" y="5431367"/>
                  <a:pt x="5008033" y="5304367"/>
                </a:cubicBezTo>
                <a:close/>
              </a:path>
            </a:pathLst>
          </a:custGeom>
          <a:blipFill dpi="0" rotWithShape="1">
            <a:blip r:embed="rId10" cstate="print">
              <a:alphaModFix amt="41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23" name="Image 22" descr="64b797cd.gif"/>
          <p:cNvPicPr>
            <a:picLocks noChangeAspect="1"/>
          </p:cNvPicPr>
          <p:nvPr/>
        </p:nvPicPr>
        <p:blipFill>
          <a:blip r:embed="rId9" cstate="print"/>
          <a:srcRect t="46462"/>
          <a:stretch>
            <a:fillRect/>
          </a:stretch>
        </p:blipFill>
        <p:spPr>
          <a:xfrm flipH="1">
            <a:off x="534049" y="1500174"/>
            <a:ext cx="998936" cy="1324525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3779912" y="332656"/>
            <a:ext cx="26200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Les Filles Du Bord De Mer</a:t>
            </a:r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3000396" y="1601822"/>
            <a:ext cx="42862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Je me souviens du bord de mer avec ses filles au teint si clair</a:t>
            </a:r>
            <a:br>
              <a:rPr lang="fr-FR" dirty="0" smtClean="0"/>
            </a:br>
            <a:r>
              <a:rPr lang="fr-FR" dirty="0" smtClean="0"/>
              <a:t>Elles avaient l'âme hospitalière c'était pas fait pour me déplaire</a:t>
            </a:r>
            <a:br>
              <a:rPr lang="fr-FR" dirty="0" smtClean="0"/>
            </a:br>
            <a:r>
              <a:rPr lang="fr-FR" dirty="0" smtClean="0"/>
              <a:t>Naïves autant qu'elles étaient belles on pouvait lire dans leurs prunelles</a:t>
            </a:r>
            <a:br>
              <a:rPr lang="fr-FR" dirty="0" smtClean="0"/>
            </a:br>
            <a:r>
              <a:rPr lang="fr-FR" dirty="0" smtClean="0"/>
              <a:t>Qu'elles voulaient pratiquer le sport pour garder une belle ligne de corps</a:t>
            </a:r>
            <a:br>
              <a:rPr lang="fr-FR" dirty="0" smtClean="0"/>
            </a:br>
            <a:r>
              <a:rPr lang="fr-FR" dirty="0" smtClean="0"/>
              <a:t>Et </a:t>
            </a:r>
            <a:r>
              <a:rPr lang="fr-FR" dirty="0" smtClean="0"/>
              <a:t>encore, et encore, </a:t>
            </a:r>
            <a:r>
              <a:rPr lang="fr-FR" dirty="0" err="1" smtClean="0"/>
              <a:t>z'auraient</a:t>
            </a:r>
            <a:r>
              <a:rPr lang="fr-FR" dirty="0" smtClean="0"/>
              <a:t> pu </a:t>
            </a:r>
            <a:r>
              <a:rPr lang="fr-FR" dirty="0" smtClean="0"/>
              <a:t>danser</a:t>
            </a:r>
          </a:p>
          <a:p>
            <a:r>
              <a:rPr lang="fr-FR" dirty="0" smtClean="0"/>
              <a:t> </a:t>
            </a:r>
            <a:r>
              <a:rPr lang="fr-FR" dirty="0" smtClean="0"/>
              <a:t>la java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chouettes les filles du bord de mer</a:t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chouettes pour qui savait y faire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3000396" y="1601822"/>
            <a:ext cx="435768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Y'en avait une qui s'appelait Eve c'était vraiment la fille d'mes rêves</a:t>
            </a:r>
            <a:br>
              <a:rPr lang="fr-FR" dirty="0" smtClean="0"/>
            </a:br>
            <a:r>
              <a:rPr lang="fr-FR" dirty="0" smtClean="0"/>
              <a:t>Elle n'avait qu'un seul défaut elle se baignait plus qu'il ne faut</a:t>
            </a:r>
            <a:br>
              <a:rPr lang="fr-FR" dirty="0" smtClean="0"/>
            </a:br>
            <a:r>
              <a:rPr lang="fr-FR" dirty="0" smtClean="0"/>
              <a:t>Plutôt qu'd'aller chez le masseur elle invitait le premier baigneur</a:t>
            </a:r>
            <a:br>
              <a:rPr lang="fr-FR" dirty="0" smtClean="0"/>
            </a:br>
            <a:r>
              <a:rPr lang="fr-FR" dirty="0" smtClean="0"/>
              <a:t>A tâter du côté de son c</a:t>
            </a:r>
            <a:r>
              <a:rPr lang="fr-FR" dirty="0" err="1" smtClean="0"/>
              <a:t>ur</a:t>
            </a:r>
            <a:r>
              <a:rPr lang="fr-FR" dirty="0" smtClean="0"/>
              <a:t>, en douceur, en douceur</a:t>
            </a:r>
            <a:br>
              <a:rPr lang="fr-FR" dirty="0" smtClean="0"/>
            </a:br>
            <a:r>
              <a:rPr lang="fr-FR" dirty="0" smtClean="0"/>
              <a:t>En douceur et profondeur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chouettes les filles du bord de mer</a:t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chouettes pour qui savait y faire</a:t>
            </a:r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3000396" y="1601822"/>
            <a:ext cx="43576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Lui pardonnant cette manie j'lui proposes de partager ma vie</a:t>
            </a:r>
            <a:br>
              <a:rPr lang="fr-FR" dirty="0" smtClean="0"/>
            </a:br>
            <a:r>
              <a:rPr lang="fr-FR" dirty="0" smtClean="0"/>
              <a:t>Mais dès que revint l'été je </a:t>
            </a:r>
            <a:r>
              <a:rPr lang="fr-FR" dirty="0" err="1" smtClean="0"/>
              <a:t>commençe</a:t>
            </a:r>
            <a:r>
              <a:rPr lang="fr-FR" dirty="0" smtClean="0"/>
              <a:t> à m'inquiéter</a:t>
            </a:r>
            <a:br>
              <a:rPr lang="fr-FR" dirty="0" smtClean="0"/>
            </a:br>
            <a:r>
              <a:rPr lang="fr-FR" dirty="0" smtClean="0"/>
              <a:t>Car sur les bords d'la Mer du Nord elle se remit à faire du sport</a:t>
            </a:r>
            <a:br>
              <a:rPr lang="fr-FR" dirty="0" smtClean="0"/>
            </a:br>
            <a:r>
              <a:rPr lang="fr-FR" dirty="0" smtClean="0"/>
              <a:t>Je tolérais ce violon d'Ingres sinon elle devenait malingre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Puis un beau jour j'en ai eu marre c'était pis que la mer à boire</a:t>
            </a:r>
            <a:br>
              <a:rPr lang="fr-FR" dirty="0" smtClean="0"/>
            </a:br>
            <a:r>
              <a:rPr lang="fr-FR" dirty="0" smtClean="0"/>
              <a:t>J'lai refilée à un gigolo et j'ai nagé vers d'autres eaux</a:t>
            </a:r>
            <a:br>
              <a:rPr lang="fr-FR" dirty="0" smtClean="0"/>
            </a:br>
            <a:r>
              <a:rPr lang="fr-FR" dirty="0" smtClean="0"/>
              <a:t>En douceur, en douceur</a:t>
            </a:r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3000396" y="3030582"/>
            <a:ext cx="42862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chouettes les filles du bord de mer</a:t>
            </a:r>
            <a:br>
              <a:rPr lang="fr-FR" dirty="0" smtClean="0"/>
            </a:br>
            <a:r>
              <a:rPr lang="fr-FR" dirty="0" err="1" smtClean="0"/>
              <a:t>Z'étaient</a:t>
            </a:r>
            <a:r>
              <a:rPr lang="fr-FR" dirty="0" smtClean="0"/>
              <a:t> bêtes pour qui savait leur plaire</a:t>
            </a:r>
            <a:br>
              <a:rPr lang="fr-FR" dirty="0" smtClean="0"/>
            </a:br>
            <a:endParaRPr lang="fr-FR" dirty="0" smtClean="0"/>
          </a:p>
          <a:p>
            <a:r>
              <a:rPr lang="fr-FR" dirty="0" smtClean="0"/>
              <a:t>LA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endParaRPr lang="fr-FR" dirty="0"/>
          </a:p>
        </p:txBody>
      </p:sp>
      <p:sp>
        <p:nvSpPr>
          <p:cNvPr id="31" name="Rectangle 30">
            <a:hlinkClick r:id="rId11" action="ppaction://hlinksldjump"/>
          </p:cNvPr>
          <p:cNvSpPr/>
          <p:nvPr/>
        </p:nvSpPr>
        <p:spPr>
          <a:xfrm>
            <a:off x="7586658" y="5572116"/>
            <a:ext cx="1557342" cy="12858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15 Les filles du bord de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2" presetClass="exit" presetSubtype="1" fill="hold" grpId="1" nodeType="afterEffect">
                                  <p:stCondLst>
                                    <p:cond delay="4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500"/>
                            </p:stCondLst>
                            <p:childTnLst>
                              <p:par>
                                <p:cTn id="18" presetID="2" presetClass="exit" presetSubtype="1" fill="hold" grpId="1" nodeType="afterEffect">
                                  <p:stCondLst>
                                    <p:cond delay="4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6000"/>
                            </p:stCondLst>
                            <p:childTnLst>
                              <p:par>
                                <p:cTn id="27" presetID="2" presetClass="exit" presetSubtype="1" fill="hold" grpId="1" nodeType="afterEffect">
                                  <p:stCondLst>
                                    <p:cond delay="4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9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  <p:bldP spid="21" grpId="0"/>
      <p:bldP spid="21" grpId="1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Documents and Settings\Administrateur\Mes documents\Mes images\Adamo\Image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6513"/>
            <a:ext cx="9144000" cy="693102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786050" y="928670"/>
            <a:ext cx="392905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:</a:t>
            </a:r>
            <a:br>
              <a:rPr lang="fr-FR" dirty="0" smtClean="0"/>
            </a:br>
            <a:r>
              <a:rPr lang="fr-FR" dirty="0" smtClean="0"/>
              <a:t>Au fond de mon grenier blotti dans un tiroir</a:t>
            </a:r>
            <a:br>
              <a:rPr lang="fr-FR" dirty="0" smtClean="0"/>
            </a:br>
            <a:r>
              <a:rPr lang="fr-FR" dirty="0" smtClean="0"/>
              <a:t>Un jour j'ai retrouvé une amourette d'un soir</a:t>
            </a:r>
            <a:br>
              <a:rPr lang="fr-FR" dirty="0" smtClean="0"/>
            </a:br>
            <a:r>
              <a:rPr lang="fr-FR" dirty="0" smtClean="0"/>
              <a:t>Elle s'était envolée je n'sais plus pourquoi</a:t>
            </a:r>
            <a:br>
              <a:rPr lang="fr-FR" dirty="0" smtClean="0"/>
            </a:br>
            <a:r>
              <a:rPr lang="fr-FR" dirty="0" smtClean="0"/>
              <a:t>Je l'avais oubliée depuis longtemps déjà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Dans un papier jauni recouvert de poussière</a:t>
            </a:r>
            <a:br>
              <a:rPr lang="fr-FR" dirty="0" smtClean="0"/>
            </a:br>
            <a:r>
              <a:rPr lang="fr-FR" dirty="0" smtClean="0"/>
              <a:t>Son petit corps meurtri reposait solitaire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Elle était venue mourir dans ce décor antique</a:t>
            </a:r>
            <a:br>
              <a:rPr lang="fr-FR" dirty="0" smtClean="0"/>
            </a:br>
            <a:r>
              <a:rPr lang="fr-FR" dirty="0" smtClean="0"/>
              <a:t>Elle était venue mourir en laissant pour relique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843808" y="1556792"/>
            <a:ext cx="392905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Une mèche de cheveux qu'elle m'avait donnée</a:t>
            </a:r>
            <a:br>
              <a:rPr lang="fr-FR" dirty="0" smtClean="0"/>
            </a:br>
            <a:r>
              <a:rPr lang="fr-FR" dirty="0" smtClean="0"/>
              <a:t>Une mèche des cheveux qu'un jour j'ai caressés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Une mèche de cheveux qui venait ressusciter</a:t>
            </a:r>
            <a:br>
              <a:rPr lang="fr-FR" dirty="0" smtClean="0"/>
            </a:br>
            <a:r>
              <a:rPr lang="fr-FR" dirty="0" smtClean="0"/>
              <a:t>Le souvenir des temps heureux le doux mirage d'un été</a:t>
            </a:r>
            <a:br>
              <a:rPr lang="fr-FR" dirty="0" smtClean="0"/>
            </a:br>
            <a:r>
              <a:rPr lang="fr-FR" dirty="0" smtClean="0"/>
              <a:t>Le doux mirage d'un été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Je sentais ma mémoire prête à tout raconter</a:t>
            </a:r>
            <a:br>
              <a:rPr lang="fr-FR" dirty="0" smtClean="0"/>
            </a:br>
            <a:r>
              <a:rPr lang="fr-FR" dirty="0" smtClean="0"/>
              <a:t>Mais je connaissais l'histoire j'ai préféré rêver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786050" y="1128016"/>
            <a:ext cx="392909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Ce jour-là c'est étrange j'ai voulu croire aux fées</a:t>
            </a:r>
            <a:br>
              <a:rPr lang="fr-FR" dirty="0" smtClean="0"/>
            </a:br>
            <a:r>
              <a:rPr lang="fr-FR" dirty="0" smtClean="0"/>
              <a:t>Mais pincé par un ange je me suis réveillé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Une mèche de cheveux qu'elle m'avait donnée</a:t>
            </a:r>
            <a:br>
              <a:rPr lang="fr-FR" dirty="0" smtClean="0"/>
            </a:br>
            <a:r>
              <a:rPr lang="fr-FR" dirty="0" smtClean="0"/>
              <a:t>Une mèche des cheveux qu'un jour j'ai caressés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Une mèche de cheveux qui venait ressusciter</a:t>
            </a:r>
            <a:br>
              <a:rPr lang="fr-FR" dirty="0" smtClean="0"/>
            </a:br>
            <a:r>
              <a:rPr lang="fr-FR" dirty="0" smtClean="0"/>
              <a:t>Le souvenir des temps heureux le doux mirage d'un été</a:t>
            </a:r>
            <a:br>
              <a:rPr lang="fr-FR" dirty="0" smtClean="0"/>
            </a:br>
            <a:r>
              <a:rPr lang="fr-FR" dirty="0" smtClean="0"/>
              <a:t>Le doux mirage d'un été</a:t>
            </a:r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La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</a:t>
            </a:r>
            <a:r>
              <a:rPr lang="fr-FR" dirty="0" err="1" smtClean="0"/>
              <a:t>la</a:t>
            </a:r>
            <a:r>
              <a:rPr lang="fr-FR" dirty="0" smtClean="0"/>
              <a:t> ...........</a:t>
            </a:r>
            <a:endParaRPr lang="fr-FR" dirty="0"/>
          </a:p>
        </p:txBody>
      </p:sp>
      <p:pic>
        <p:nvPicPr>
          <p:cNvPr id="13" name="Picture 1" descr="C:\Documents and Settings\Administrateur\Mes documents\Mes images\Adamo\Image7.jpg"/>
          <p:cNvPicPr>
            <a:picLocks noChangeAspect="1" noChangeArrowheads="1"/>
          </p:cNvPicPr>
          <p:nvPr/>
        </p:nvPicPr>
        <p:blipFill>
          <a:blip r:embed="rId4" cstate="print"/>
          <a:srcRect b="86601"/>
          <a:stretch>
            <a:fillRect/>
          </a:stretch>
        </p:blipFill>
        <p:spPr bwMode="auto">
          <a:xfrm>
            <a:off x="-32" y="-24"/>
            <a:ext cx="9144000" cy="928694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2699792" y="332656"/>
            <a:ext cx="2457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Une </a:t>
            </a:r>
            <a:r>
              <a:rPr lang="fr-FR" b="1" dirty="0" err="1" smtClean="0"/>
              <a:t>Mêche</a:t>
            </a:r>
            <a:r>
              <a:rPr lang="fr-FR" b="1" dirty="0" smtClean="0"/>
              <a:t> De Cheveux</a:t>
            </a:r>
            <a:endParaRPr lang="fr-FR" dirty="0"/>
          </a:p>
        </p:txBody>
      </p:sp>
      <p:sp>
        <p:nvSpPr>
          <p:cNvPr id="10" name="Rectangle 9">
            <a:hlinkClick r:id="rId5" action="ppaction://hlinksldjump"/>
          </p:cNvPr>
          <p:cNvSpPr/>
          <p:nvPr/>
        </p:nvSpPr>
        <p:spPr>
          <a:xfrm>
            <a:off x="285720" y="5572116"/>
            <a:ext cx="1557342" cy="12858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06 Une Mèche de Cheveu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2" presetClass="exit" presetSubtype="1" fill="hold" grpId="1" nodeType="afterEffect">
                                  <p:stCondLst>
                                    <p:cond delay="49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8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500"/>
                            </p:stCondLst>
                            <p:childTnLst>
                              <p:par>
                                <p:cTn id="17" presetID="12" presetClass="exit" presetSubtype="1" fill="hold" grpId="1" nodeType="afterEffect">
                                  <p:stCondLst>
                                    <p:cond delay="49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25" presetID="12" presetClass="exit" presetSubtype="1" fill="hold" grpId="1" nodeType="afterEffect">
                                  <p:stCondLst>
                                    <p:cond delay="495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99792" y="1402898"/>
            <a:ext cx="38576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Accroche une larme aux nuages</a:t>
            </a:r>
            <a:br>
              <a:rPr lang="fr-FR" dirty="0" smtClean="0"/>
            </a:br>
            <a:r>
              <a:rPr lang="fr-FR" dirty="0" smtClean="0"/>
              <a:t>et laisse le vent l'emporter</a:t>
            </a:r>
            <a:br>
              <a:rPr lang="fr-FR" dirty="0" smtClean="0"/>
            </a:br>
            <a:r>
              <a:rPr lang="fr-FR" dirty="0" smtClean="0"/>
              <a:t>bergère tu n'es pas très sage</a:t>
            </a:r>
            <a:br>
              <a:rPr lang="fr-FR" dirty="0" smtClean="0"/>
            </a:br>
            <a:r>
              <a:rPr lang="fr-FR" dirty="0" smtClean="0"/>
              <a:t>et le vent me l'a raconté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accroche une larme aux nuages</a:t>
            </a:r>
            <a:br>
              <a:rPr lang="fr-FR" dirty="0" smtClean="0"/>
            </a:br>
            <a:r>
              <a:rPr lang="fr-FR" dirty="0" smtClean="0"/>
              <a:t>je la cueillerai au réveil</a:t>
            </a:r>
            <a:br>
              <a:rPr lang="fr-FR" dirty="0" smtClean="0"/>
            </a:br>
            <a:r>
              <a:rPr lang="fr-FR" dirty="0" smtClean="0"/>
              <a:t>je la ferai couler sur ton visage</a:t>
            </a:r>
            <a:br>
              <a:rPr lang="fr-FR" dirty="0" smtClean="0"/>
            </a:br>
            <a:r>
              <a:rPr lang="fr-FR" dirty="0" smtClean="0"/>
              <a:t>et la pluie sera mon soleil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le vent n'ose plus me parler de toi</a:t>
            </a:r>
            <a:br>
              <a:rPr lang="fr-FR" dirty="0" smtClean="0"/>
            </a:br>
            <a:r>
              <a:rPr lang="fr-FR" dirty="0" smtClean="0"/>
              <a:t>il ne connaît que des refrains sans joie</a:t>
            </a:r>
            <a:br>
              <a:rPr lang="fr-FR" dirty="0" smtClean="0"/>
            </a:br>
            <a:r>
              <a:rPr lang="fr-FR" dirty="0" smtClean="0"/>
              <a:t>il s'est blotti dans le creux de ma main</a:t>
            </a:r>
            <a:br>
              <a:rPr lang="fr-FR" dirty="0" smtClean="0"/>
            </a:br>
            <a:r>
              <a:rPr lang="fr-FR" dirty="0" smtClean="0"/>
              <a:t>pour se cacher en attendant demain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771800" y="1412776"/>
            <a:ext cx="364330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accroche une larme aux nuages</a:t>
            </a:r>
            <a:br>
              <a:rPr lang="fr-FR" dirty="0" smtClean="0"/>
            </a:br>
            <a:r>
              <a:rPr lang="fr-FR" dirty="0" smtClean="0"/>
              <a:t>pour que le vent se mette à danser</a:t>
            </a:r>
            <a:br>
              <a:rPr lang="fr-FR" dirty="0" smtClean="0"/>
            </a:br>
            <a:r>
              <a:rPr lang="fr-FR" dirty="0" smtClean="0"/>
              <a:t>je lui donnerai comme gage</a:t>
            </a:r>
            <a:br>
              <a:rPr lang="fr-FR" dirty="0" smtClean="0"/>
            </a:br>
            <a:r>
              <a:rPr lang="fr-FR" dirty="0" smtClean="0"/>
              <a:t>de courir te couvrir de mes baisers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accroche une larme aux nuages</a:t>
            </a:r>
            <a:br>
              <a:rPr lang="fr-FR" dirty="0" smtClean="0"/>
            </a:br>
            <a:r>
              <a:rPr lang="fr-FR" dirty="0" smtClean="0"/>
              <a:t>et au désert la rose fleurira</a:t>
            </a:r>
            <a:br>
              <a:rPr lang="fr-FR" dirty="0" smtClean="0"/>
            </a:br>
            <a:r>
              <a:rPr lang="fr-FR" dirty="0" smtClean="0"/>
              <a:t>et même si ce n'est qu'un mirage</a:t>
            </a:r>
            <a:br>
              <a:rPr lang="fr-FR" dirty="0" smtClean="0"/>
            </a:br>
            <a:r>
              <a:rPr lang="fr-FR" dirty="0" smtClean="0"/>
              <a:t>elle est si belle que j'y crois déjà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accroche une larme aux nuages</a:t>
            </a:r>
            <a:br>
              <a:rPr lang="fr-FR" dirty="0" smtClean="0"/>
            </a:br>
            <a:r>
              <a:rPr lang="fr-FR" dirty="0" smtClean="0"/>
              <a:t>et laisse le vent l'emporter</a:t>
            </a:r>
            <a:br>
              <a:rPr lang="fr-FR" dirty="0" smtClean="0"/>
            </a:br>
            <a:r>
              <a:rPr lang="fr-FR" dirty="0" smtClean="0"/>
              <a:t>bergère tu n'es pas très sage</a:t>
            </a:r>
            <a:br>
              <a:rPr lang="fr-FR" dirty="0" smtClean="0"/>
            </a:br>
            <a:r>
              <a:rPr lang="fr-FR" dirty="0" smtClean="0"/>
              <a:t> et le vent me l'a raconté </a:t>
            </a:r>
          </a:p>
          <a:p>
            <a:r>
              <a:rPr lang="fr-FR" dirty="0" smtClean="0"/>
              <a:t>et le vent me l'a raconté </a:t>
            </a:r>
          </a:p>
          <a:p>
            <a:r>
              <a:rPr lang="fr-FR" dirty="0" smtClean="0"/>
              <a:t>et le vent me l'a raconté 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267744" y="548680"/>
            <a:ext cx="2463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Une Larme Aux Nuages</a:t>
            </a:r>
            <a:r>
              <a:rPr lang="fr-FR" dirty="0" smtClean="0"/>
              <a:t>:</a:t>
            </a:r>
          </a:p>
        </p:txBody>
      </p:sp>
      <p:sp>
        <p:nvSpPr>
          <p:cNvPr id="9" name="Rectangle 8">
            <a:hlinkClick r:id="rId4" action="ppaction://hlinksldjump"/>
          </p:cNvPr>
          <p:cNvSpPr/>
          <p:nvPr/>
        </p:nvSpPr>
        <p:spPr>
          <a:xfrm>
            <a:off x="7586658" y="5572116"/>
            <a:ext cx="1557342" cy="12858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05 Une larme aux nuag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xit" presetSubtype="1" fill="hold" grpId="1" nodeType="afterEffect">
                                  <p:stCondLst>
                                    <p:cond delay="75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7773" cy="685800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500298" y="1571612"/>
            <a:ext cx="321469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Tiens un oiseau qui chante tiens un enfant qui joue</a:t>
            </a:r>
            <a:br>
              <a:rPr lang="fr-FR" dirty="0" smtClean="0"/>
            </a:br>
            <a:r>
              <a:rPr lang="fr-FR" dirty="0" smtClean="0"/>
              <a:t>Une fleur qui s'invente un printemps pour deux sous</a:t>
            </a:r>
            <a:br>
              <a:rPr lang="fr-FR" dirty="0" smtClean="0"/>
            </a:br>
            <a:r>
              <a:rPr lang="fr-FR" dirty="0" smtClean="0"/>
              <a:t>Tiens un soleil qui brille d'où sort-il celui-là</a:t>
            </a:r>
            <a:br>
              <a:rPr lang="fr-FR" dirty="0" smtClean="0"/>
            </a:br>
            <a:r>
              <a:rPr lang="fr-FR" dirty="0" smtClean="0"/>
              <a:t>Des gens qui me sourient ça existe tout ça</a:t>
            </a:r>
            <a:endParaRPr lang="fr-FR" dirty="0"/>
          </a:p>
        </p:txBody>
      </p:sp>
      <p:pic>
        <p:nvPicPr>
          <p:cNvPr id="7178" name="Picture 10" descr="gifs fleurs">
            <a:hlinkClick r:id="rId4" tooltip="Agrandir l'image de papillondavril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7686" y="5357826"/>
            <a:ext cx="2894141" cy="1500174"/>
          </a:xfrm>
          <a:prstGeom prst="rect">
            <a:avLst/>
          </a:prstGeom>
          <a:noFill/>
        </p:spPr>
      </p:pic>
      <p:pic>
        <p:nvPicPr>
          <p:cNvPr id="7180" name="Picture 12" descr="gifs fleurs">
            <a:hlinkClick r:id="rId4" tooltip="Agrandir l'image de papillondavril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6856788" y="13381"/>
            <a:ext cx="2403649" cy="1245928"/>
          </a:xfrm>
          <a:prstGeom prst="rect">
            <a:avLst/>
          </a:prstGeom>
          <a:noFill/>
        </p:spPr>
      </p:pic>
      <p:sp>
        <p:nvSpPr>
          <p:cNvPr id="18" name="Rectangle 17"/>
          <p:cNvSpPr/>
          <p:nvPr/>
        </p:nvSpPr>
        <p:spPr>
          <a:xfrm>
            <a:off x="2500298" y="157161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{Refrain:}</a:t>
            </a:r>
            <a:br>
              <a:rPr lang="fr-FR" dirty="0" smtClean="0"/>
            </a:br>
            <a:r>
              <a:rPr lang="fr-FR" dirty="0" smtClean="0"/>
              <a:t>J'avais oublié que les roses sont roses</a:t>
            </a:r>
            <a:br>
              <a:rPr lang="fr-FR" dirty="0" smtClean="0"/>
            </a:br>
            <a:r>
              <a:rPr lang="fr-FR" dirty="0" smtClean="0"/>
              <a:t>J'avais oublié que les bleuets sont bleus</a:t>
            </a:r>
            <a:br>
              <a:rPr lang="fr-FR" dirty="0" smtClean="0"/>
            </a:br>
            <a:r>
              <a:rPr lang="fr-FR" dirty="0" smtClean="0"/>
              <a:t>J'avais oublié tant de belles choses</a:t>
            </a:r>
            <a:br>
              <a:rPr lang="fr-FR" dirty="0" smtClean="0"/>
            </a:br>
            <a:r>
              <a:rPr lang="fr-FR" dirty="0" smtClean="0"/>
              <a:t>J'avais oublié où avais-je les yeux</a:t>
            </a:r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2500298" y="1571612"/>
            <a:ext cx="364332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Une douce lumière s'enroule autour de moi</a:t>
            </a:r>
            <a:br>
              <a:rPr lang="fr-FR" dirty="0" smtClean="0"/>
            </a:br>
            <a:r>
              <a:rPr lang="fr-FR" dirty="0" smtClean="0"/>
              <a:t>Mille mains familières me fêtent comme un roi</a:t>
            </a:r>
            <a:br>
              <a:rPr lang="fr-FR" dirty="0" smtClean="0"/>
            </a:br>
            <a:r>
              <a:rPr lang="fr-FR" dirty="0" smtClean="0"/>
              <a:t>J'ai retrouvé ma vieille vie, jolis pulls délavés</a:t>
            </a:r>
            <a:br>
              <a:rPr lang="fr-FR" dirty="0" smtClean="0"/>
            </a:br>
            <a:r>
              <a:rPr lang="fr-FR" dirty="0" smtClean="0"/>
              <a:t>A l'instant je m'habille et je repars au passé</a:t>
            </a:r>
            <a:br>
              <a:rPr lang="fr-FR" dirty="0" smtClean="0"/>
            </a:br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500298" y="1571612"/>
            <a:ext cx="392909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{Refrain:}</a:t>
            </a:r>
            <a:br>
              <a:rPr lang="fr-FR" dirty="0" smtClean="0"/>
            </a:br>
            <a:r>
              <a:rPr lang="fr-FR" dirty="0" smtClean="0"/>
              <a:t>J'avais oublié que les roses sont roses</a:t>
            </a:r>
            <a:br>
              <a:rPr lang="fr-FR" dirty="0" smtClean="0"/>
            </a:br>
            <a:r>
              <a:rPr lang="fr-FR" dirty="0" smtClean="0"/>
              <a:t>J'avais oublié que les bleuets sont bleus</a:t>
            </a:r>
            <a:br>
              <a:rPr lang="fr-FR" dirty="0" smtClean="0"/>
            </a:br>
            <a:r>
              <a:rPr lang="fr-FR" dirty="0" smtClean="0"/>
              <a:t>J'avais oublié tant de belles choses</a:t>
            </a:r>
            <a:br>
              <a:rPr lang="fr-FR" dirty="0" smtClean="0"/>
            </a:br>
            <a:r>
              <a:rPr lang="fr-FR" dirty="0" smtClean="0"/>
              <a:t>J'avais oublié où avais-je les yeux</a:t>
            </a:r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2500298" y="1571612"/>
            <a:ext cx="36433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Je me trouvais dans un vieux livre que j'ai relu cent fois</a:t>
            </a:r>
            <a:br>
              <a:rPr lang="fr-FR" dirty="0" smtClean="0"/>
            </a:br>
            <a:r>
              <a:rPr lang="fr-FR" dirty="0" smtClean="0"/>
              <a:t>Un monde où il fait bon vivre quitte à vivre sans toi</a:t>
            </a:r>
            <a:br>
              <a:rPr lang="fr-FR" dirty="0" smtClean="0"/>
            </a:br>
            <a:r>
              <a:rPr lang="fr-FR" dirty="0" smtClean="0"/>
              <a:t>Et toi qui n'est plus qu'une ombre dans le ciel bien trop bleu</a:t>
            </a:r>
            <a:br>
              <a:rPr lang="fr-FR" dirty="0" smtClean="0"/>
            </a:br>
            <a:r>
              <a:rPr lang="fr-FR" dirty="0" smtClean="0"/>
              <a:t>Enfin je suis du nombre des imbéciles heureux</a:t>
            </a:r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2500330" y="164305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{Refrain:}</a:t>
            </a:r>
            <a:br>
              <a:rPr lang="fr-FR" dirty="0" smtClean="0"/>
            </a:br>
            <a:r>
              <a:rPr lang="fr-FR" dirty="0" smtClean="0"/>
              <a:t>J'avais oublié que les roses sont roses</a:t>
            </a:r>
            <a:br>
              <a:rPr lang="fr-FR" dirty="0" smtClean="0"/>
            </a:br>
            <a:r>
              <a:rPr lang="fr-FR" dirty="0" smtClean="0"/>
              <a:t>J'avais oublié que les bleuets sont bleus</a:t>
            </a:r>
            <a:br>
              <a:rPr lang="fr-FR" dirty="0" smtClean="0"/>
            </a:br>
            <a:r>
              <a:rPr lang="fr-FR" dirty="0" smtClean="0"/>
              <a:t>J'avais oublié tant de belles choses</a:t>
            </a:r>
            <a:br>
              <a:rPr lang="fr-FR" dirty="0" smtClean="0"/>
            </a:br>
            <a:r>
              <a:rPr lang="fr-FR" dirty="0" smtClean="0"/>
              <a:t>J'avais oublié où avais-je les yeux</a:t>
            </a:r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r>
              <a:rPr lang="fr-FR" dirty="0" err="1" smtClean="0"/>
              <a:t>Lalalalalalalala</a:t>
            </a:r>
            <a:endParaRPr lang="fr-FR" dirty="0" smtClean="0"/>
          </a:p>
          <a:p>
            <a:r>
              <a:rPr lang="fr-FR" dirty="0" err="1" smtClean="0"/>
              <a:t>lalalalalalalala</a:t>
            </a:r>
            <a:endParaRPr lang="fr-FR" dirty="0" smtClean="0"/>
          </a:p>
        </p:txBody>
      </p:sp>
      <p:pic>
        <p:nvPicPr>
          <p:cNvPr id="14" name="Picture 2" descr="http://smm1843.free.fr/Joomla15/images/stories/bleuet%20de%20rance2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0"/>
            <a:ext cx="928694" cy="1006085"/>
          </a:xfrm>
          <a:prstGeom prst="rect">
            <a:avLst/>
          </a:prstGeom>
          <a:noFill/>
        </p:spPr>
      </p:pic>
      <p:pic>
        <p:nvPicPr>
          <p:cNvPr id="16" name="Image 15" descr="bleuet.gif"/>
          <p:cNvPicPr>
            <a:picLocks noChangeAspect="1"/>
          </p:cNvPicPr>
          <p:nvPr/>
        </p:nvPicPr>
        <p:blipFill>
          <a:blip r:embed="rId7" cstate="print"/>
          <a:srcRect l="15675" t="15986" r="15675" b="30867"/>
          <a:stretch>
            <a:fillRect/>
          </a:stretch>
        </p:blipFill>
        <p:spPr>
          <a:xfrm>
            <a:off x="1071538" y="5072050"/>
            <a:ext cx="2286016" cy="1785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11760" y="260648"/>
            <a:ext cx="40342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J'avais Oublié Que Les Roses Sont Roses</a:t>
            </a:r>
            <a:r>
              <a:rPr lang="fr-FR" dirty="0" smtClean="0"/>
              <a:t>:</a:t>
            </a:r>
          </a:p>
        </p:txBody>
      </p:sp>
      <p:sp>
        <p:nvSpPr>
          <p:cNvPr id="15" name="Rectangle 14">
            <a:hlinkClick r:id="rId8" action="ppaction://hlinksldjump"/>
          </p:cNvPr>
          <p:cNvSpPr/>
          <p:nvPr/>
        </p:nvSpPr>
        <p:spPr>
          <a:xfrm>
            <a:off x="0" y="4929198"/>
            <a:ext cx="1557342" cy="12858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12 J'avais Oublié que Les Roses sont Ro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xit" presetSubtype="1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0"/>
                            </p:stCondLst>
                            <p:childTnLst>
                              <p:par>
                                <p:cTn id="17" presetID="12" presetClass="exit" presetSubtype="1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000"/>
                            </p:stCondLst>
                            <p:childTnLst>
                              <p:par>
                                <p:cTn id="25" presetID="12" presetClass="exit" presetSubtype="1" fill="hold" grpId="1" nodeType="after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4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6000"/>
                            </p:stCondLst>
                            <p:childTnLst>
                              <p:par>
                                <p:cTn id="33" presetID="12" presetClass="exit" presetSubtype="1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8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0"/>
                            </p:stCondLst>
                            <p:childTnLst>
                              <p:par>
                                <p:cTn id="41" presetID="12" presetClass="exit" presetSubtype="1" fill="hold" grpId="1" nodeType="afterEffect">
                                  <p:stCondLst>
                                    <p:cond delay="2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2000"/>
                            </p:stCondLst>
                            <p:childTnLst>
                              <p:par>
                                <p:cTn id="4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dministrateur\Mes documents\Mes images\Adamo\Image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-17463"/>
            <a:ext cx="9131300" cy="6894513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14546" y="1214422"/>
            <a:ext cx="34290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latin typeface="Tahoma" pitchFamily="34" charset="0"/>
              <a:cs typeface="Tahoma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latin typeface="Tahoma" pitchFamily="34" charset="0"/>
              <a:cs typeface="Tahoma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Tahoma" pitchFamily="34" charset="0"/>
                <a:cs typeface="Tahoma" pitchFamily="34" charset="0"/>
              </a:rPr>
              <a:t> Viens, viens ma brune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Tahoma" pitchFamily="34" charset="0"/>
                <a:cs typeface="Tahoma" pitchFamily="34" charset="0"/>
              </a:rPr>
              <a:t>viens écouter la mer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     elle murmure à la dune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Tahoma" pitchFamily="34" charset="0"/>
                <a:cs typeface="Tahoma" pitchFamily="34" charset="0"/>
              </a:rPr>
              <a:t>le chant d'un autre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dirty="0" smtClean="0">
                <a:latin typeface="Tahoma" pitchFamily="34" charset="0"/>
                <a:cs typeface="Tahoma" pitchFamily="34" charset="0"/>
              </a:rPr>
              <a:t>univers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       viens, viens ma brune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       cachons-nous sans un bruit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          car les vagues une à 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vont célébrer la nuit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571736" y="1428736"/>
            <a:ext cx="357190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Tahoma" pitchFamily="34" charset="0"/>
                <a:cs typeface="Tahoma" pitchFamily="34" charset="0"/>
              </a:rPr>
              <a:t>c'est le moment de faire serment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que pour notre amour nous prenions les armes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qu'il dure au delà des tourments et des larmes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tu sais il est passé le temps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où les gens nous traitaient de gosses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et si notre amour fut précoce il n'en est que plus beau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que plus pur, que plus vrai maintenant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571736" y="1571612"/>
            <a:ext cx="30004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entends ma brune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entends ce doux concert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mélodie si commune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aux cœur qui ont souffert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/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tu es ma brune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mon bijou le plus cher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tu es toute ma fortune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r>
              <a:rPr lang="fr-FR" dirty="0" smtClean="0">
                <a:latin typeface="Tahoma" pitchFamily="34" charset="0"/>
                <a:cs typeface="Tahoma" pitchFamily="34" charset="0"/>
              </a:rPr>
              <a:t>viens écouter la mer</a:t>
            </a:r>
            <a:br>
              <a:rPr lang="fr-FR" dirty="0" smtClean="0">
                <a:latin typeface="Tahoma" pitchFamily="34" charset="0"/>
                <a:cs typeface="Tahoma" pitchFamily="34" charset="0"/>
              </a:rPr>
            </a:b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3286116" y="357166"/>
            <a:ext cx="2064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b="1" dirty="0" smtClean="0">
                <a:latin typeface="Tahoma" pitchFamily="34" charset="0"/>
                <a:cs typeface="Tahoma" pitchFamily="34" charset="0"/>
              </a:rPr>
              <a:t>Viens Ma Brune</a:t>
            </a:r>
            <a:r>
              <a:rPr lang="fr-FR" dirty="0" smtClean="0">
                <a:latin typeface="Tahoma" pitchFamily="34" charset="0"/>
                <a:cs typeface="Tahoma" pitchFamily="34" charset="0"/>
              </a:rPr>
              <a:t>:</a:t>
            </a:r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0" y="5572116"/>
            <a:ext cx="1557342" cy="12858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05 Viens ma Bru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2" presetClass="exit" presetSubtype="1" fill="hold" grpId="1" nodeType="afterEffect">
                                  <p:stCondLst>
                                    <p:cond delay="55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7000"/>
                            </p:stCondLst>
                            <p:childTnLst>
                              <p:par>
                                <p:cTn id="17" presetID="12" presetClass="exit" presetSubtype="1" fill="hold" grpId="1" nodeType="afterEffect">
                                  <p:stCondLst>
                                    <p:cond delay="3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9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dministrateur\Mes documents\Mes images\Adamo\Imag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-6350"/>
            <a:ext cx="9210676" cy="6870700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3071802" y="762073"/>
            <a:ext cx="38576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/>
              <a:t>            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Dans tes yeux j'ai lu un jour</a:t>
            </a:r>
            <a:br>
              <a:rPr lang="fr-FR" dirty="0" smtClean="0"/>
            </a:br>
            <a:r>
              <a:rPr lang="fr-FR" dirty="0" smtClean="0"/>
              <a:t>si tu me regardes gardes-moi</a:t>
            </a:r>
            <a:br>
              <a:rPr lang="fr-FR" dirty="0" smtClean="0"/>
            </a:br>
            <a:r>
              <a:rPr lang="fr-FR" dirty="0" smtClean="0"/>
              <a:t>je t'ai juré grand amour</a:t>
            </a:r>
            <a:br>
              <a:rPr lang="fr-FR" dirty="0" smtClean="0"/>
            </a:br>
            <a:r>
              <a:rPr lang="fr-FR" dirty="0" smtClean="0"/>
              <a:t>alors abandonnes donnes-toi</a:t>
            </a:r>
            <a:br>
              <a:rPr lang="fr-FR" dirty="0" smtClean="0"/>
            </a:br>
            <a:r>
              <a:rPr lang="fr-FR" dirty="0" smtClean="0"/>
              <a:t>belle tu me tues</a:t>
            </a:r>
            <a:br>
              <a:rPr lang="fr-FR" dirty="0" smtClean="0"/>
            </a:br>
            <a:r>
              <a:rPr lang="fr-FR" dirty="0" smtClean="0"/>
              <a:t>quand d'un air câlin</a:t>
            </a:r>
            <a:br>
              <a:rPr lang="fr-FR" dirty="0" smtClean="0"/>
            </a:br>
            <a:r>
              <a:rPr lang="fr-FR" dirty="0" smtClean="0"/>
              <a:t>d'une voix menue</a:t>
            </a:r>
            <a:br>
              <a:rPr lang="fr-FR" dirty="0" smtClean="0"/>
            </a:br>
            <a:r>
              <a:rPr lang="fr-FR" dirty="0" smtClean="0"/>
              <a:t>tu me fredonnes ce refrain</a:t>
            </a:r>
          </a:p>
          <a:p>
            <a:endParaRPr lang="fr-FR" dirty="0" smtClean="0"/>
          </a:p>
          <a:p>
            <a:r>
              <a:rPr lang="fr-FR" dirty="0" smtClean="0"/>
              <a:t>petit bonheur deviendra grand</a:t>
            </a:r>
            <a:br>
              <a:rPr lang="fr-FR" dirty="0" smtClean="0"/>
            </a:br>
            <a:r>
              <a:rPr lang="fr-FR" dirty="0" smtClean="0"/>
              <a:t>pourvu que dieu, pourvu que dieu</a:t>
            </a:r>
            <a:br>
              <a:rPr lang="fr-FR" dirty="0" smtClean="0"/>
            </a:br>
            <a:r>
              <a:rPr lang="fr-FR" dirty="0" smtClean="0"/>
              <a:t>nous prête amour toujours</a:t>
            </a:r>
            <a:br>
              <a:rPr lang="fr-FR" dirty="0" smtClean="0"/>
            </a:br>
            <a:r>
              <a:rPr lang="fr-FR" dirty="0" smtClean="0"/>
              <a:t>petit amour deviendra grand</a:t>
            </a:r>
            <a:br>
              <a:rPr lang="fr-FR" dirty="0" smtClean="0"/>
            </a:br>
            <a:r>
              <a:rPr lang="fr-FR" dirty="0" smtClean="0"/>
              <a:t>tout doucement avec le temps</a:t>
            </a:r>
            <a:br>
              <a:rPr lang="fr-FR" dirty="0" smtClean="0"/>
            </a:br>
            <a:r>
              <a:rPr lang="fr-FR" dirty="0" smtClean="0"/>
              <a:t>et les serments autour</a:t>
            </a:r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786050" y="1530384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cœur à cœur, main dans la main</a:t>
            </a:r>
            <a:br>
              <a:rPr lang="fr-FR" dirty="0" smtClean="0"/>
            </a:br>
            <a:r>
              <a:rPr lang="fr-FR" dirty="0" smtClean="0"/>
              <a:t>nous traversons la vie à grand pas de géant</a:t>
            </a:r>
            <a:br>
              <a:rPr lang="fr-FR" dirty="0" smtClean="0"/>
            </a:br>
            <a:r>
              <a:rPr lang="fr-FR" dirty="0" smtClean="0"/>
              <a:t>belle ça n'est pas malin</a:t>
            </a:r>
            <a:br>
              <a:rPr lang="fr-FR" dirty="0" smtClean="0"/>
            </a:br>
            <a:r>
              <a:rPr lang="fr-FR" dirty="0" smtClean="0"/>
              <a:t>quelques pas encore et nous aurons cent ans</a:t>
            </a:r>
            <a:br>
              <a:rPr lang="fr-FR" dirty="0" smtClean="0"/>
            </a:br>
            <a:r>
              <a:rPr lang="fr-FR" dirty="0" smtClean="0"/>
              <a:t>belle ça me tue de t'imaginer</a:t>
            </a:r>
            <a:br>
              <a:rPr lang="fr-FR" dirty="0" smtClean="0"/>
            </a:br>
            <a:r>
              <a:rPr lang="fr-FR" dirty="0" smtClean="0"/>
              <a:t>toute vieille et bossue</a:t>
            </a:r>
            <a:br>
              <a:rPr lang="fr-FR" dirty="0" smtClean="0"/>
            </a:br>
            <a:r>
              <a:rPr lang="fr-FR" dirty="0" smtClean="0"/>
              <a:t>t'entêtant à me marmonner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petit bonheur deviendra grand</a:t>
            </a:r>
            <a:br>
              <a:rPr lang="fr-FR" dirty="0" smtClean="0"/>
            </a:br>
            <a:r>
              <a:rPr lang="fr-FR" dirty="0" smtClean="0"/>
              <a:t>pourvu que dieu, pourvu que dieu</a:t>
            </a:r>
            <a:br>
              <a:rPr lang="fr-FR" dirty="0" smtClean="0"/>
            </a:br>
            <a:r>
              <a:rPr lang="fr-FR" dirty="0" smtClean="0"/>
              <a:t>nous prête amour toujours</a:t>
            </a:r>
            <a:br>
              <a:rPr lang="fr-FR" dirty="0" smtClean="0"/>
            </a:br>
            <a:r>
              <a:rPr lang="fr-FR" dirty="0" smtClean="0"/>
              <a:t>petit amour deviendra grand</a:t>
            </a:r>
            <a:br>
              <a:rPr lang="fr-FR" dirty="0" smtClean="0"/>
            </a:br>
            <a:r>
              <a:rPr lang="fr-FR" dirty="0" smtClean="0"/>
              <a:t>tout doucement avec le temps</a:t>
            </a:r>
            <a:br>
              <a:rPr lang="fr-FR" dirty="0" smtClean="0"/>
            </a:br>
            <a:r>
              <a:rPr lang="fr-FR" dirty="0" smtClean="0"/>
              <a:t>et les serments autour</a:t>
            </a:r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2786066" y="1500174"/>
            <a:ext cx="37147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tu m'as dit très tendrement</a:t>
            </a:r>
            <a:br>
              <a:rPr lang="fr-FR" dirty="0" smtClean="0"/>
            </a:br>
            <a:r>
              <a:rPr lang="fr-FR" dirty="0" smtClean="0"/>
              <a:t>je connais une fable: il était une fois</a:t>
            </a:r>
            <a:br>
              <a:rPr lang="fr-FR" dirty="0" smtClean="0"/>
            </a:br>
            <a:r>
              <a:rPr lang="fr-FR" dirty="0" smtClean="0"/>
              <a:t>ils eurent beaucoup d'enfants</a:t>
            </a:r>
            <a:br>
              <a:rPr lang="fr-FR" dirty="0" smtClean="0"/>
            </a:br>
            <a:r>
              <a:rPr lang="fr-FR" dirty="0" smtClean="0"/>
              <a:t>nous en aurons douze épouse-moi</a:t>
            </a:r>
            <a:br>
              <a:rPr lang="fr-FR" dirty="0" smtClean="0"/>
            </a:br>
            <a:r>
              <a:rPr lang="fr-FR" dirty="0" smtClean="0"/>
              <a:t>belle tu me tues avec ces mots là</a:t>
            </a:r>
            <a:br>
              <a:rPr lang="fr-FR" dirty="0" smtClean="0"/>
            </a:br>
            <a:r>
              <a:rPr lang="fr-FR" dirty="0" smtClean="0"/>
              <a:t>allez va je te salue</a:t>
            </a:r>
            <a:br>
              <a:rPr lang="fr-FR" dirty="0" smtClean="0"/>
            </a:br>
            <a:r>
              <a:rPr lang="fr-FR" dirty="0" smtClean="0"/>
              <a:t>tiens connais-tu ce refrain là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petit bonheur deviendra grand</a:t>
            </a:r>
            <a:br>
              <a:rPr lang="fr-FR" dirty="0" smtClean="0"/>
            </a:br>
            <a:r>
              <a:rPr lang="fr-FR" dirty="0" smtClean="0"/>
              <a:t>pourvu que dieu, pourvu que dieu</a:t>
            </a:r>
            <a:br>
              <a:rPr lang="fr-FR" dirty="0" smtClean="0"/>
            </a:br>
            <a:r>
              <a:rPr lang="fr-FR" dirty="0" smtClean="0"/>
              <a:t>nous prête amour toujours</a:t>
            </a:r>
            <a:br>
              <a:rPr lang="fr-FR" dirty="0" smtClean="0"/>
            </a:br>
            <a:r>
              <a:rPr lang="fr-FR" dirty="0" smtClean="0"/>
              <a:t>petit amour deviendra grand</a:t>
            </a:r>
            <a:br>
              <a:rPr lang="fr-FR" dirty="0" smtClean="0"/>
            </a:br>
            <a:r>
              <a:rPr lang="fr-FR" dirty="0" smtClean="0"/>
              <a:t>tout doucement avec le temps</a:t>
            </a:r>
            <a:br>
              <a:rPr lang="fr-FR" dirty="0" smtClean="0"/>
            </a:br>
            <a:r>
              <a:rPr lang="fr-FR" dirty="0" smtClean="0"/>
              <a:t>et les serments autour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2928950" y="2643182"/>
            <a:ext cx="34289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petit bonheur deviendra grand</a:t>
            </a:r>
            <a:br>
              <a:rPr lang="fr-FR" dirty="0" smtClean="0"/>
            </a:br>
            <a:r>
              <a:rPr lang="fr-FR" dirty="0" smtClean="0"/>
              <a:t>pourvu que dieu, pourvu que dieu</a:t>
            </a:r>
            <a:br>
              <a:rPr lang="fr-FR" dirty="0" smtClean="0"/>
            </a:br>
            <a:r>
              <a:rPr lang="fr-FR" dirty="0" smtClean="0"/>
              <a:t>nous prête amour toujours</a:t>
            </a:r>
            <a:br>
              <a:rPr lang="fr-FR" dirty="0" smtClean="0"/>
            </a:br>
            <a:r>
              <a:rPr lang="fr-FR" dirty="0" smtClean="0"/>
              <a:t>petit amour deviendra grand</a:t>
            </a:r>
            <a:br>
              <a:rPr lang="fr-FR" dirty="0" smtClean="0"/>
            </a:br>
            <a:r>
              <a:rPr lang="fr-FR" dirty="0" smtClean="0"/>
              <a:t>tout doucement avec le temps</a:t>
            </a:r>
            <a:br>
              <a:rPr lang="fr-FR" dirty="0" smtClean="0"/>
            </a:br>
            <a:r>
              <a:rPr lang="fr-FR" dirty="0" smtClean="0"/>
              <a:t>et les serments autour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4143372" y="285728"/>
            <a:ext cx="1570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Petit Bonheur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0" name="Rectangle 9">
            <a:hlinkClick r:id="rId4" action="ppaction://hlinksldjump"/>
          </p:cNvPr>
          <p:cNvSpPr/>
          <p:nvPr/>
        </p:nvSpPr>
        <p:spPr>
          <a:xfrm>
            <a:off x="7586658" y="5572116"/>
            <a:ext cx="1557342" cy="12858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>
                <a:solidFill>
                  <a:srgbClr val="FF0000"/>
                </a:solidFill>
              </a:rPr>
              <a:t>Aceuil</a:t>
            </a:r>
            <a:r>
              <a:rPr lang="fr-FR" dirty="0" smtClean="0">
                <a:solidFill>
                  <a:srgbClr val="FF0000"/>
                </a:solidFill>
              </a:rPr>
              <a:t> un clic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ndAc>
      <p:stSnd>
        <p:snd r:embed="rId2" name="11 Petit Bonh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2" presetClass="exit" presetSubtype="1" fill="hold" grpId="1" nodeType="afterEffect">
                                  <p:stCondLst>
                                    <p:cond delay="50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9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000"/>
                            </p:stCondLst>
                            <p:childTnLst>
                              <p:par>
                                <p:cTn id="17" presetID="12" presetClass="exit" presetSubtype="1" fill="hold" grpId="1" nodeType="afterEffect">
                                  <p:stCondLst>
                                    <p:cond delay="47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2000"/>
                            </p:stCondLst>
                            <p:childTnLst>
                              <p:par>
                                <p:cTn id="25" presetID="12" presetClass="exit" presetSubtype="1" fill="hold" grpId="1" nodeType="afterEffect">
                                  <p:stCondLst>
                                    <p:cond delay="47000"/>
                                  </p:stCondLst>
                                  <p:childTnLst>
                                    <p:animEffect transition="out" filter="slide(fromTo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1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7" grpId="0"/>
      <p:bldP spid="7" grpId="1"/>
      <p:bldP spid="11" grpId="0"/>
      <p:bldP spid="11" grpId="1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1255</TotalTime>
  <Words>208</Words>
  <Application>Microsoft Office PowerPoint</Application>
  <PresentationFormat>Affichage à l'écran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137</cp:revision>
  <dcterms:created xsi:type="dcterms:W3CDTF">2012-09-12T09:24:38Z</dcterms:created>
  <dcterms:modified xsi:type="dcterms:W3CDTF">2012-09-25T07:48:51Z</dcterms:modified>
</cp:coreProperties>
</file>