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6" r:id="rId3"/>
    <p:sldId id="260" r:id="rId4"/>
    <p:sldId id="258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74" d="100"/>
          <a:sy n="74" d="100"/>
        </p:scale>
        <p:origin x="78" y="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CCCCB-6920-405B-B35D-F7515F0755DE}" type="datetimeFigureOut">
              <a:rPr lang="fr-FR" smtClean="0"/>
              <a:pPr/>
              <a:t>24/12/2020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C8B7DF-4A29-47AA-BE70-3E06FCC870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C8B7DF-4A29-47AA-BE70-3E06FCC87094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7856E-2D6A-4B74-B8D3-F279F7F1FE30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697C6-F8AD-40F8-954A-69EE38A247C1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8FCF-16B3-4AFB-ACFD-EE5B7C6720B8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8DE25-1F23-4F96-BB11-F3CB31514114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694-AB01-4EA6-B3D0-CADFFF187676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F19CB-2111-47BD-8F40-29955D851364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E67A-837C-41A0-B2DC-846FD42972B4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11C9-ECA5-4550-8D1E-6F0E18EB6635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A4984-E83E-4D48-A39D-72201B04C79E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0D91F-063D-4CE7-A288-0A2335DDC6FF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B69FA-9220-4E52-A408-69C001CE93A8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30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7775D-F6A6-426D-BF8C-D5B0DA453011}" type="datetime10">
              <a:rPr lang="fr-FR" smtClean="0"/>
              <a:pPr/>
              <a:t>13:28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3293F-5AF3-4B0A-90E7-9D614C68D20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0">
    <p:wheel spokes="1"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17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5" Type="http://schemas.openxmlformats.org/officeDocument/2006/relationships/image" Target="../media/image14.png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gif"/><Relationship Id="rId1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gif"/><Relationship Id="rId18" Type="http://schemas.openxmlformats.org/officeDocument/2006/relationships/image" Target="../media/image32.jpeg"/><Relationship Id="rId26" Type="http://schemas.openxmlformats.org/officeDocument/2006/relationships/image" Target="../media/image40.png"/><Relationship Id="rId3" Type="http://schemas.openxmlformats.org/officeDocument/2006/relationships/image" Target="../media/image1.jpeg"/><Relationship Id="rId21" Type="http://schemas.openxmlformats.org/officeDocument/2006/relationships/image" Target="../media/image35.jpeg"/><Relationship Id="rId7" Type="http://schemas.openxmlformats.org/officeDocument/2006/relationships/image" Target="../media/image21.jpeg"/><Relationship Id="rId12" Type="http://schemas.openxmlformats.org/officeDocument/2006/relationships/image" Target="../media/image26.gif"/><Relationship Id="rId17" Type="http://schemas.openxmlformats.org/officeDocument/2006/relationships/image" Target="../media/image31.jpeg"/><Relationship Id="rId25" Type="http://schemas.openxmlformats.org/officeDocument/2006/relationships/image" Target="../media/image39.png"/><Relationship Id="rId2" Type="http://schemas.openxmlformats.org/officeDocument/2006/relationships/audio" Target="../media/audio2.wav"/><Relationship Id="rId16" Type="http://schemas.openxmlformats.org/officeDocument/2006/relationships/image" Target="../media/image30.png"/><Relationship Id="rId20" Type="http://schemas.openxmlformats.org/officeDocument/2006/relationships/image" Target="../media/image34.jpeg"/><Relationship Id="rId29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image" Target="../media/image25.gif"/><Relationship Id="rId24" Type="http://schemas.openxmlformats.org/officeDocument/2006/relationships/image" Target="../media/image38.png"/><Relationship Id="rId32" Type="http://schemas.openxmlformats.org/officeDocument/2006/relationships/image" Target="../media/image46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7.jpeg"/><Relationship Id="rId28" Type="http://schemas.openxmlformats.org/officeDocument/2006/relationships/image" Target="../media/image42.png"/><Relationship Id="rId10" Type="http://schemas.openxmlformats.org/officeDocument/2006/relationships/image" Target="../media/image24.gif"/><Relationship Id="rId19" Type="http://schemas.openxmlformats.org/officeDocument/2006/relationships/image" Target="../media/image33.jpeg"/><Relationship Id="rId31" Type="http://schemas.openxmlformats.org/officeDocument/2006/relationships/image" Target="../media/image45.png"/><Relationship Id="rId4" Type="http://schemas.openxmlformats.org/officeDocument/2006/relationships/image" Target="../media/image18.jpeg"/><Relationship Id="rId9" Type="http://schemas.openxmlformats.org/officeDocument/2006/relationships/image" Target="../media/image23.png"/><Relationship Id="rId14" Type="http://schemas.openxmlformats.org/officeDocument/2006/relationships/image" Target="../media/image28.gif"/><Relationship Id="rId22" Type="http://schemas.openxmlformats.org/officeDocument/2006/relationships/image" Target="../media/image36.jpeg"/><Relationship Id="rId27" Type="http://schemas.openxmlformats.org/officeDocument/2006/relationships/image" Target="../media/image41.png"/><Relationship Id="rId30" Type="http://schemas.openxmlformats.org/officeDocument/2006/relationships/image" Target="../media/image4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9.png"/><Relationship Id="rId18" Type="http://schemas.openxmlformats.org/officeDocument/2006/relationships/image" Target="../media/image33.jpeg"/><Relationship Id="rId26" Type="http://schemas.openxmlformats.org/officeDocument/2006/relationships/image" Target="../media/image53.gif"/><Relationship Id="rId3" Type="http://schemas.openxmlformats.org/officeDocument/2006/relationships/image" Target="../media/image18.jpeg"/><Relationship Id="rId21" Type="http://schemas.openxmlformats.org/officeDocument/2006/relationships/image" Target="../media/image36.jpeg"/><Relationship Id="rId7" Type="http://schemas.openxmlformats.org/officeDocument/2006/relationships/image" Target="../media/image22.jpeg"/><Relationship Id="rId12" Type="http://schemas.openxmlformats.org/officeDocument/2006/relationships/image" Target="../media/image28.gif"/><Relationship Id="rId17" Type="http://schemas.openxmlformats.org/officeDocument/2006/relationships/image" Target="../media/image32.jpeg"/><Relationship Id="rId25" Type="http://schemas.openxmlformats.org/officeDocument/2006/relationships/image" Target="../media/image52.png"/><Relationship Id="rId2" Type="http://schemas.openxmlformats.org/officeDocument/2006/relationships/image" Target="../media/image1.jpeg"/><Relationship Id="rId16" Type="http://schemas.openxmlformats.org/officeDocument/2006/relationships/image" Target="../media/image31.jpeg"/><Relationship Id="rId20" Type="http://schemas.openxmlformats.org/officeDocument/2006/relationships/image" Target="../media/image35.jpeg"/><Relationship Id="rId29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7.gif"/><Relationship Id="rId24" Type="http://schemas.openxmlformats.org/officeDocument/2006/relationships/image" Target="../media/image51.png"/><Relationship Id="rId5" Type="http://schemas.openxmlformats.org/officeDocument/2006/relationships/image" Target="../media/image20.jpeg"/><Relationship Id="rId15" Type="http://schemas.openxmlformats.org/officeDocument/2006/relationships/image" Target="../media/image50.gif"/><Relationship Id="rId23" Type="http://schemas.openxmlformats.org/officeDocument/2006/relationships/image" Target="../media/image40.png"/><Relationship Id="rId28" Type="http://schemas.openxmlformats.org/officeDocument/2006/relationships/image" Target="../media/image55.png"/><Relationship Id="rId10" Type="http://schemas.openxmlformats.org/officeDocument/2006/relationships/image" Target="../media/image48.gif"/><Relationship Id="rId19" Type="http://schemas.openxmlformats.org/officeDocument/2006/relationships/image" Target="../media/image34.jpeg"/><Relationship Id="rId4" Type="http://schemas.openxmlformats.org/officeDocument/2006/relationships/image" Target="../media/image19.png"/><Relationship Id="rId9" Type="http://schemas.openxmlformats.org/officeDocument/2006/relationships/image" Target="../media/image47.gif"/><Relationship Id="rId14" Type="http://schemas.openxmlformats.org/officeDocument/2006/relationships/image" Target="../media/image49.png"/><Relationship Id="rId22" Type="http://schemas.openxmlformats.org/officeDocument/2006/relationships/image" Target="../media/image37.jpeg"/><Relationship Id="rId27" Type="http://schemas.openxmlformats.org/officeDocument/2006/relationships/image" Target="../media/image5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gif"/><Relationship Id="rId18" Type="http://schemas.openxmlformats.org/officeDocument/2006/relationships/image" Target="../media/image34.jpeg"/><Relationship Id="rId26" Type="http://schemas.openxmlformats.org/officeDocument/2006/relationships/image" Target="../media/image63.gif"/><Relationship Id="rId3" Type="http://schemas.openxmlformats.org/officeDocument/2006/relationships/image" Target="../media/image18.jpeg"/><Relationship Id="rId21" Type="http://schemas.openxmlformats.org/officeDocument/2006/relationships/image" Target="../media/image37.jpeg"/><Relationship Id="rId7" Type="http://schemas.openxmlformats.org/officeDocument/2006/relationships/image" Target="../media/image22.jpeg"/><Relationship Id="rId12" Type="http://schemas.openxmlformats.org/officeDocument/2006/relationships/image" Target="../media/image27.gif"/><Relationship Id="rId17" Type="http://schemas.openxmlformats.org/officeDocument/2006/relationships/image" Target="../media/image33.jpeg"/><Relationship Id="rId25" Type="http://schemas.openxmlformats.org/officeDocument/2006/relationships/image" Target="../media/image62.png"/><Relationship Id="rId2" Type="http://schemas.openxmlformats.org/officeDocument/2006/relationships/image" Target="../media/image1.jpeg"/><Relationship Id="rId16" Type="http://schemas.openxmlformats.org/officeDocument/2006/relationships/image" Target="../media/image32.jpeg"/><Relationship Id="rId20" Type="http://schemas.openxmlformats.org/officeDocument/2006/relationships/image" Target="../media/image36.jpeg"/><Relationship Id="rId29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58.gif"/><Relationship Id="rId24" Type="http://schemas.openxmlformats.org/officeDocument/2006/relationships/image" Target="../media/image61.gif"/><Relationship Id="rId32" Type="http://schemas.openxmlformats.org/officeDocument/2006/relationships/image" Target="../media/image68.png"/><Relationship Id="rId5" Type="http://schemas.openxmlformats.org/officeDocument/2006/relationships/image" Target="../media/image20.jpeg"/><Relationship Id="rId15" Type="http://schemas.openxmlformats.org/officeDocument/2006/relationships/image" Target="../media/image31.jpeg"/><Relationship Id="rId23" Type="http://schemas.openxmlformats.org/officeDocument/2006/relationships/image" Target="../media/image60.gif"/><Relationship Id="rId28" Type="http://schemas.openxmlformats.org/officeDocument/2006/relationships/image" Target="../media/image40.png"/><Relationship Id="rId10" Type="http://schemas.openxmlformats.org/officeDocument/2006/relationships/image" Target="../media/image57.png"/><Relationship Id="rId19" Type="http://schemas.openxmlformats.org/officeDocument/2006/relationships/image" Target="../media/image35.jpeg"/><Relationship Id="rId31" Type="http://schemas.openxmlformats.org/officeDocument/2006/relationships/image" Target="../media/image67.png"/><Relationship Id="rId4" Type="http://schemas.openxmlformats.org/officeDocument/2006/relationships/image" Target="../media/image19.png"/><Relationship Id="rId9" Type="http://schemas.openxmlformats.org/officeDocument/2006/relationships/image" Target="../media/image48.gif"/><Relationship Id="rId14" Type="http://schemas.openxmlformats.org/officeDocument/2006/relationships/image" Target="../media/image29.png"/><Relationship Id="rId22" Type="http://schemas.openxmlformats.org/officeDocument/2006/relationships/image" Target="../media/image59.gif"/><Relationship Id="rId27" Type="http://schemas.openxmlformats.org/officeDocument/2006/relationships/image" Target="../media/image64.jpeg"/><Relationship Id="rId30" Type="http://schemas.openxmlformats.org/officeDocument/2006/relationships/image" Target="../media/image6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9.png"/><Relationship Id="rId18" Type="http://schemas.openxmlformats.org/officeDocument/2006/relationships/image" Target="../media/image34.jpeg"/><Relationship Id="rId26" Type="http://schemas.openxmlformats.org/officeDocument/2006/relationships/image" Target="../media/image74.gif"/><Relationship Id="rId3" Type="http://schemas.openxmlformats.org/officeDocument/2006/relationships/image" Target="../media/image18.jpeg"/><Relationship Id="rId21" Type="http://schemas.openxmlformats.org/officeDocument/2006/relationships/image" Target="../media/image37.jpeg"/><Relationship Id="rId7" Type="http://schemas.openxmlformats.org/officeDocument/2006/relationships/image" Target="../media/image22.jpeg"/><Relationship Id="rId12" Type="http://schemas.openxmlformats.org/officeDocument/2006/relationships/image" Target="../media/image28.gif"/><Relationship Id="rId17" Type="http://schemas.openxmlformats.org/officeDocument/2006/relationships/image" Target="../media/image33.jpeg"/><Relationship Id="rId25" Type="http://schemas.openxmlformats.org/officeDocument/2006/relationships/image" Target="../media/image73.gif"/><Relationship Id="rId2" Type="http://schemas.openxmlformats.org/officeDocument/2006/relationships/image" Target="../media/image1.jpeg"/><Relationship Id="rId16" Type="http://schemas.openxmlformats.org/officeDocument/2006/relationships/image" Target="../media/image32.jpeg"/><Relationship Id="rId20" Type="http://schemas.openxmlformats.org/officeDocument/2006/relationships/image" Target="../media/image36.jpeg"/><Relationship Id="rId29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7.gif"/><Relationship Id="rId24" Type="http://schemas.openxmlformats.org/officeDocument/2006/relationships/image" Target="../media/image40.png"/><Relationship Id="rId5" Type="http://schemas.openxmlformats.org/officeDocument/2006/relationships/image" Target="../media/image20.jpeg"/><Relationship Id="rId15" Type="http://schemas.openxmlformats.org/officeDocument/2006/relationships/image" Target="../media/image31.jpeg"/><Relationship Id="rId23" Type="http://schemas.openxmlformats.org/officeDocument/2006/relationships/image" Target="../media/image72.png"/><Relationship Id="rId28" Type="http://schemas.openxmlformats.org/officeDocument/2006/relationships/image" Target="../media/image76.png"/><Relationship Id="rId10" Type="http://schemas.openxmlformats.org/officeDocument/2006/relationships/image" Target="../media/image25.gif"/><Relationship Id="rId19" Type="http://schemas.openxmlformats.org/officeDocument/2006/relationships/image" Target="../media/image35.jpeg"/><Relationship Id="rId4" Type="http://schemas.openxmlformats.org/officeDocument/2006/relationships/image" Target="../media/image19.png"/><Relationship Id="rId9" Type="http://schemas.openxmlformats.org/officeDocument/2006/relationships/image" Target="../media/image69.gif"/><Relationship Id="rId14" Type="http://schemas.openxmlformats.org/officeDocument/2006/relationships/image" Target="../media/image70.gif"/><Relationship Id="rId22" Type="http://schemas.openxmlformats.org/officeDocument/2006/relationships/image" Target="../media/image71.png"/><Relationship Id="rId27" Type="http://schemas.openxmlformats.org/officeDocument/2006/relationships/image" Target="../media/image7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gif"/><Relationship Id="rId18" Type="http://schemas.openxmlformats.org/officeDocument/2006/relationships/image" Target="../media/image32.jpeg"/><Relationship Id="rId26" Type="http://schemas.openxmlformats.org/officeDocument/2006/relationships/image" Target="../media/image83.jpeg"/><Relationship Id="rId3" Type="http://schemas.openxmlformats.org/officeDocument/2006/relationships/image" Target="../media/image18.jpeg"/><Relationship Id="rId21" Type="http://schemas.openxmlformats.org/officeDocument/2006/relationships/image" Target="../media/image35.jpeg"/><Relationship Id="rId7" Type="http://schemas.openxmlformats.org/officeDocument/2006/relationships/image" Target="../media/image22.jpeg"/><Relationship Id="rId12" Type="http://schemas.openxmlformats.org/officeDocument/2006/relationships/image" Target="../media/image27.gif"/><Relationship Id="rId17" Type="http://schemas.openxmlformats.org/officeDocument/2006/relationships/image" Target="../media/image31.jpeg"/><Relationship Id="rId25" Type="http://schemas.openxmlformats.org/officeDocument/2006/relationships/image" Target="../media/image82.gif"/><Relationship Id="rId2" Type="http://schemas.openxmlformats.org/officeDocument/2006/relationships/image" Target="../media/image1.jpeg"/><Relationship Id="rId16" Type="http://schemas.openxmlformats.org/officeDocument/2006/relationships/image" Target="../media/image80.gif"/><Relationship Id="rId20" Type="http://schemas.openxmlformats.org/officeDocument/2006/relationships/image" Target="../media/image34.jpeg"/><Relationship Id="rId29" Type="http://schemas.openxmlformats.org/officeDocument/2006/relationships/image" Target="../media/image8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5.gif"/><Relationship Id="rId24" Type="http://schemas.openxmlformats.org/officeDocument/2006/relationships/image" Target="../media/image81.gif"/><Relationship Id="rId5" Type="http://schemas.openxmlformats.org/officeDocument/2006/relationships/image" Target="../media/image20.jpeg"/><Relationship Id="rId15" Type="http://schemas.openxmlformats.org/officeDocument/2006/relationships/image" Target="../media/image79.png"/><Relationship Id="rId23" Type="http://schemas.openxmlformats.org/officeDocument/2006/relationships/image" Target="../media/image37.jpeg"/><Relationship Id="rId28" Type="http://schemas.openxmlformats.org/officeDocument/2006/relationships/image" Target="../media/image85.png"/><Relationship Id="rId10" Type="http://schemas.openxmlformats.org/officeDocument/2006/relationships/image" Target="../media/image26.gif"/><Relationship Id="rId19" Type="http://schemas.openxmlformats.org/officeDocument/2006/relationships/image" Target="../media/image33.jpeg"/><Relationship Id="rId31" Type="http://schemas.openxmlformats.org/officeDocument/2006/relationships/image" Target="../media/image88.png"/><Relationship Id="rId4" Type="http://schemas.openxmlformats.org/officeDocument/2006/relationships/image" Target="../media/image19.png"/><Relationship Id="rId9" Type="http://schemas.openxmlformats.org/officeDocument/2006/relationships/image" Target="../media/image78.png"/><Relationship Id="rId14" Type="http://schemas.openxmlformats.org/officeDocument/2006/relationships/image" Target="../media/image29.png"/><Relationship Id="rId22" Type="http://schemas.openxmlformats.org/officeDocument/2006/relationships/image" Target="../media/image36.jpeg"/><Relationship Id="rId27" Type="http://schemas.openxmlformats.org/officeDocument/2006/relationships/image" Target="../media/image84.png"/><Relationship Id="rId30" Type="http://schemas.openxmlformats.org/officeDocument/2006/relationships/image" Target="../media/image87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gif"/><Relationship Id="rId18" Type="http://schemas.openxmlformats.org/officeDocument/2006/relationships/image" Target="../media/image32.jpeg"/><Relationship Id="rId26" Type="http://schemas.openxmlformats.org/officeDocument/2006/relationships/image" Target="../media/image40.png"/><Relationship Id="rId3" Type="http://schemas.openxmlformats.org/officeDocument/2006/relationships/image" Target="../media/image1.jpeg"/><Relationship Id="rId21" Type="http://schemas.openxmlformats.org/officeDocument/2006/relationships/image" Target="../media/image35.jpeg"/><Relationship Id="rId7" Type="http://schemas.openxmlformats.org/officeDocument/2006/relationships/image" Target="../media/image21.jpeg"/><Relationship Id="rId12" Type="http://schemas.openxmlformats.org/officeDocument/2006/relationships/image" Target="../media/image48.gif"/><Relationship Id="rId17" Type="http://schemas.openxmlformats.org/officeDocument/2006/relationships/image" Target="../media/image31.jpeg"/><Relationship Id="rId25" Type="http://schemas.openxmlformats.org/officeDocument/2006/relationships/image" Target="../media/image92.png"/><Relationship Id="rId33" Type="http://schemas.openxmlformats.org/officeDocument/2006/relationships/image" Target="../media/image9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9.png"/><Relationship Id="rId20" Type="http://schemas.openxmlformats.org/officeDocument/2006/relationships/image" Target="../media/image34.jpeg"/><Relationship Id="rId29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image" Target="../media/image58.gif"/><Relationship Id="rId24" Type="http://schemas.openxmlformats.org/officeDocument/2006/relationships/image" Target="../media/image91.png"/><Relationship Id="rId32" Type="http://schemas.openxmlformats.org/officeDocument/2006/relationships/image" Target="../media/image98.png"/><Relationship Id="rId5" Type="http://schemas.openxmlformats.org/officeDocument/2006/relationships/image" Target="../media/image19.png"/><Relationship Id="rId15" Type="http://schemas.openxmlformats.org/officeDocument/2006/relationships/image" Target="../media/image90.png"/><Relationship Id="rId23" Type="http://schemas.openxmlformats.org/officeDocument/2006/relationships/image" Target="../media/image37.jpeg"/><Relationship Id="rId28" Type="http://schemas.openxmlformats.org/officeDocument/2006/relationships/image" Target="../media/image94.png"/><Relationship Id="rId10" Type="http://schemas.openxmlformats.org/officeDocument/2006/relationships/image" Target="../media/image89.png"/><Relationship Id="rId19" Type="http://schemas.openxmlformats.org/officeDocument/2006/relationships/image" Target="../media/image33.jpeg"/><Relationship Id="rId31" Type="http://schemas.openxmlformats.org/officeDocument/2006/relationships/image" Target="../media/image97.png"/><Relationship Id="rId4" Type="http://schemas.openxmlformats.org/officeDocument/2006/relationships/image" Target="../media/image18.jpeg"/><Relationship Id="rId9" Type="http://schemas.openxmlformats.org/officeDocument/2006/relationships/image" Target="../media/image23.png"/><Relationship Id="rId14" Type="http://schemas.openxmlformats.org/officeDocument/2006/relationships/image" Target="../media/image28.gif"/><Relationship Id="rId22" Type="http://schemas.openxmlformats.org/officeDocument/2006/relationships/image" Target="../media/image36.jpeg"/><Relationship Id="rId27" Type="http://schemas.openxmlformats.org/officeDocument/2006/relationships/image" Target="../media/image93.gif"/><Relationship Id="rId30" Type="http://schemas.openxmlformats.org/officeDocument/2006/relationships/image" Target="../media/image96.png"/><Relationship Id="rId8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png"/><Relationship Id="rId3" Type="http://schemas.openxmlformats.org/officeDocument/2006/relationships/image" Target="../media/image101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2" Type="http://schemas.openxmlformats.org/officeDocument/2006/relationships/image" Target="../media/image100.jpe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5.gif"/><Relationship Id="rId15" Type="http://schemas.openxmlformats.org/officeDocument/2006/relationships/image" Target="../media/image16.png"/><Relationship Id="rId10" Type="http://schemas.openxmlformats.org/officeDocument/2006/relationships/image" Target="../media/image11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9" descr="Image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5537" y="1370012"/>
            <a:ext cx="2938463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295c39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2428868"/>
            <a:ext cx="27479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J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285992"/>
            <a:ext cx="1071538" cy="1005342"/>
          </a:xfrm>
          <a:prstGeom prst="rect">
            <a:avLst/>
          </a:prstGeom>
        </p:spPr>
      </p:pic>
      <p:pic>
        <p:nvPicPr>
          <p:cNvPr id="8" name="Image 7" descr="o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42908" y="1000108"/>
            <a:ext cx="1071570" cy="975249"/>
          </a:xfrm>
          <a:prstGeom prst="rect">
            <a:avLst/>
          </a:prstGeom>
        </p:spPr>
      </p:pic>
      <p:pic>
        <p:nvPicPr>
          <p:cNvPr id="9" name="Image 8" descr="y-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596" y="-142900"/>
            <a:ext cx="1080051" cy="1002024"/>
          </a:xfrm>
          <a:prstGeom prst="rect">
            <a:avLst/>
          </a:prstGeom>
        </p:spPr>
      </p:pic>
      <p:pic>
        <p:nvPicPr>
          <p:cNvPr id="10" name="Image 9" descr="e-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00100" y="785794"/>
            <a:ext cx="1071570" cy="982609"/>
          </a:xfrm>
          <a:prstGeom prst="rect">
            <a:avLst/>
          </a:prstGeom>
        </p:spPr>
      </p:pic>
      <p:pic>
        <p:nvPicPr>
          <p:cNvPr id="11" name="Image 10" descr="u-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85918" y="0"/>
            <a:ext cx="1166724" cy="1065842"/>
          </a:xfrm>
          <a:prstGeom prst="rect">
            <a:avLst/>
          </a:prstGeom>
        </p:spPr>
      </p:pic>
      <p:pic>
        <p:nvPicPr>
          <p:cNvPr id="12" name="Image 11" descr="x-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43108" y="1357298"/>
            <a:ext cx="1071570" cy="978915"/>
          </a:xfrm>
          <a:prstGeom prst="rect">
            <a:avLst/>
          </a:prstGeom>
        </p:spPr>
      </p:pic>
      <p:pic>
        <p:nvPicPr>
          <p:cNvPr id="13" name="Image 12" descr="N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643438" y="357166"/>
            <a:ext cx="1269237" cy="1056976"/>
          </a:xfrm>
          <a:prstGeom prst="rect">
            <a:avLst/>
          </a:prstGeom>
        </p:spPr>
      </p:pic>
      <p:pic>
        <p:nvPicPr>
          <p:cNvPr id="14" name="Image 13" descr="o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72132" y="0"/>
            <a:ext cx="1071570" cy="975249"/>
          </a:xfrm>
          <a:prstGeom prst="rect">
            <a:avLst/>
          </a:prstGeom>
        </p:spPr>
      </p:pic>
      <p:pic>
        <p:nvPicPr>
          <p:cNvPr id="15" name="Image 14" descr="e-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29388" y="928670"/>
            <a:ext cx="1071570" cy="982609"/>
          </a:xfrm>
          <a:prstGeom prst="rect">
            <a:avLst/>
          </a:prstGeom>
        </p:spPr>
      </p:pic>
      <p:pic>
        <p:nvPicPr>
          <p:cNvPr id="16" name="Image 15" descr="l-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429520" y="357166"/>
            <a:ext cx="1015392" cy="1086961"/>
          </a:xfrm>
          <a:prstGeom prst="rect">
            <a:avLst/>
          </a:prstGeom>
        </p:spPr>
      </p:pic>
      <p:pic>
        <p:nvPicPr>
          <p:cNvPr id="17" name="Image 16" descr="2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143240" y="1142984"/>
            <a:ext cx="1000132" cy="874216"/>
          </a:xfrm>
          <a:prstGeom prst="rect">
            <a:avLst/>
          </a:prstGeom>
        </p:spPr>
      </p:pic>
      <p:pic>
        <p:nvPicPr>
          <p:cNvPr id="18" name="Image 17" descr="0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500430" y="2071678"/>
            <a:ext cx="1143008" cy="1003216"/>
          </a:xfrm>
          <a:prstGeom prst="rect">
            <a:avLst/>
          </a:prstGeom>
        </p:spPr>
      </p:pic>
      <p:pic>
        <p:nvPicPr>
          <p:cNvPr id="27" name="Image 26" descr="314641tubesenfantnoeltiram197png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285852" y="3431038"/>
            <a:ext cx="4757095" cy="2511746"/>
          </a:xfrm>
          <a:prstGeom prst="rect">
            <a:avLst/>
          </a:prstGeom>
        </p:spPr>
      </p:pic>
      <p:pic>
        <p:nvPicPr>
          <p:cNvPr id="28" name="Image 27" descr="8953762b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357554" y="4288294"/>
            <a:ext cx="1524000" cy="2247900"/>
          </a:xfrm>
          <a:prstGeom prst="rect">
            <a:avLst/>
          </a:prstGeom>
        </p:spPr>
      </p:pic>
      <p:pic>
        <p:nvPicPr>
          <p:cNvPr id="29" name="Image 28" descr="mkdxgfFXejzHJA6-cSru0EysaEw.png"/>
          <p:cNvPicPr>
            <a:picLocks noChangeAspect="1"/>
          </p:cNvPicPr>
          <p:nvPr/>
        </p:nvPicPr>
        <p:blipFill>
          <a:blip r:embed="rId17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5072074"/>
            <a:ext cx="5081158" cy="1930840"/>
          </a:xfrm>
          <a:prstGeom prst="rect">
            <a:avLst/>
          </a:prstGeom>
        </p:spPr>
      </p:pic>
      <p:pic>
        <p:nvPicPr>
          <p:cNvPr id="30" name="Image 29" descr="c0f2r4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flipH="1">
            <a:off x="5072066" y="3502476"/>
            <a:ext cx="2131068" cy="2582888"/>
          </a:xfrm>
          <a:prstGeom prst="rect">
            <a:avLst/>
          </a:prstGeom>
        </p:spPr>
      </p:pic>
      <p:pic>
        <p:nvPicPr>
          <p:cNvPr id="22" name="Image 21" descr="2.gif">
            <a:extLst>
              <a:ext uri="{FF2B5EF4-FFF2-40B4-BE49-F238E27FC236}">
                <a16:creationId xmlns:a16="http://schemas.microsoft.com/office/drawing/2014/main" id="{93BE6763-11AC-439C-887A-2C6B704C7E4A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583014" y="1568855"/>
            <a:ext cx="1000132" cy="874216"/>
          </a:xfrm>
          <a:prstGeom prst="rect">
            <a:avLst/>
          </a:prstGeom>
        </p:spPr>
      </p:pic>
      <p:pic>
        <p:nvPicPr>
          <p:cNvPr id="23" name="Image 22" descr="0.gif">
            <a:extLst>
              <a:ext uri="{FF2B5EF4-FFF2-40B4-BE49-F238E27FC236}">
                <a16:creationId xmlns:a16="http://schemas.microsoft.com/office/drawing/2014/main" id="{DEDC39C7-3435-46B9-BAC0-DB3EB100BA9B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309092" y="2120066"/>
            <a:ext cx="1143008" cy="1003216"/>
          </a:xfrm>
          <a:prstGeom prst="rect">
            <a:avLst/>
          </a:prstGeom>
        </p:spPr>
      </p:pic>
    </p:spTree>
  </p:cSld>
  <p:clrMapOvr>
    <a:masterClrMapping/>
  </p:clrMapOvr>
  <p:transition spd="slow" advTm="13000">
    <p:wheel spokes="1"/>
    <p:sndAc>
      <p:stSnd loop="1">
        <p:snd r:embed="rId2" name="cloch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4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4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000"/>
                            </p:stCondLst>
                            <p:childTnLst>
                              <p:par>
                                <p:cTn id="12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4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9500"/>
                            </p:stCondLst>
                            <p:childTnLst>
                              <p:par>
                                <p:cTn id="12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4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4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4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4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4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22000" t="25000" r="30000"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-72000" y="0"/>
            <a:ext cx="9355700" cy="6858024"/>
            <a:chOff x="-72000" y="0"/>
            <a:chExt cx="9355700" cy="6858024"/>
          </a:xfrm>
        </p:grpSpPr>
        <p:sp>
          <p:nvSpPr>
            <p:cNvPr id="6" name="Forme libre 5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4" cstate="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2933700" y="2143116"/>
              <a:ext cx="50800" cy="2484000"/>
            </a:xfrm>
            <a:custGeom>
              <a:avLst/>
              <a:gdLst>
                <a:gd name="connsiteX0" fmla="*/ 0 w 50800"/>
                <a:gd name="connsiteY0" fmla="*/ 0 h 2438400"/>
                <a:gd name="connsiteX1" fmla="*/ 50800 w 50800"/>
                <a:gd name="connsiteY1" fmla="*/ 2438400 h 2438400"/>
                <a:gd name="connsiteX2" fmla="*/ 50800 w 50800"/>
                <a:gd name="connsiteY2" fmla="*/ 2438400 h 243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800" h="2438400">
                  <a:moveTo>
                    <a:pt x="0" y="0"/>
                  </a:moveTo>
                  <a:lnTo>
                    <a:pt x="50800" y="2438400"/>
                  </a:lnTo>
                  <a:lnTo>
                    <a:pt x="50800" y="2438400"/>
                  </a:lnTo>
                </a:path>
              </a:pathLst>
            </a:custGeom>
            <a:ln w="130175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-72000" y="0"/>
              <a:ext cx="9324000" cy="2209800"/>
            </a:xfrm>
            <a:custGeom>
              <a:avLst/>
              <a:gdLst>
                <a:gd name="connsiteX0" fmla="*/ 9258300 w 9258300"/>
                <a:gd name="connsiteY0" fmla="*/ 431800 h 2209800"/>
                <a:gd name="connsiteX1" fmla="*/ 4279900 w 9258300"/>
                <a:gd name="connsiteY1" fmla="*/ 2209800 h 2209800"/>
                <a:gd name="connsiteX2" fmla="*/ 723900 w 9258300"/>
                <a:gd name="connsiteY2" fmla="*/ 1727200 h 2209800"/>
                <a:gd name="connsiteX3" fmla="*/ 0 w 9258300"/>
                <a:gd name="connsiteY3" fmla="*/ 584200 h 2209800"/>
                <a:gd name="connsiteX4" fmla="*/ 12700 w 9258300"/>
                <a:gd name="connsiteY4" fmla="*/ 12700 h 2209800"/>
                <a:gd name="connsiteX5" fmla="*/ 9258300 w 9258300"/>
                <a:gd name="connsiteY5" fmla="*/ 0 h 2209800"/>
                <a:gd name="connsiteX6" fmla="*/ 9258300 w 9258300"/>
                <a:gd name="connsiteY6" fmla="*/ 431800 h 220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58300" h="2209800">
                  <a:moveTo>
                    <a:pt x="9258300" y="431800"/>
                  </a:moveTo>
                  <a:lnTo>
                    <a:pt x="4279900" y="2209800"/>
                  </a:lnTo>
                  <a:lnTo>
                    <a:pt x="723900" y="1727200"/>
                  </a:lnTo>
                  <a:lnTo>
                    <a:pt x="0" y="584200"/>
                  </a:lnTo>
                  <a:lnTo>
                    <a:pt x="12700" y="12700"/>
                  </a:lnTo>
                  <a:lnTo>
                    <a:pt x="9258300" y="0"/>
                  </a:lnTo>
                  <a:lnTo>
                    <a:pt x="9258300" y="431800"/>
                  </a:lnTo>
                  <a:close/>
                </a:path>
              </a:pathLst>
            </a:custGeom>
            <a:blipFill>
              <a:blip r:embed="rId6" cstate="print">
                <a:lum bright="3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4267200" y="428604"/>
              <a:ext cx="4978400" cy="5796000"/>
            </a:xfrm>
            <a:custGeom>
              <a:avLst/>
              <a:gdLst>
                <a:gd name="connsiteX0" fmla="*/ 25400 w 4978400"/>
                <a:gd name="connsiteY0" fmla="*/ 3911600 h 5740400"/>
                <a:gd name="connsiteX1" fmla="*/ 4978400 w 4978400"/>
                <a:gd name="connsiteY1" fmla="*/ 5740400 h 5740400"/>
                <a:gd name="connsiteX2" fmla="*/ 4978400 w 4978400"/>
                <a:gd name="connsiteY2" fmla="*/ 0 h 5740400"/>
                <a:gd name="connsiteX3" fmla="*/ 0 w 4978400"/>
                <a:gd name="connsiteY3" fmla="*/ 1752600 h 5740400"/>
                <a:gd name="connsiteX4" fmla="*/ 25400 w 4978400"/>
                <a:gd name="connsiteY4" fmla="*/ 3911600 h 574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78400" h="5740400">
                  <a:moveTo>
                    <a:pt x="25400" y="3911600"/>
                  </a:moveTo>
                  <a:lnTo>
                    <a:pt x="4978400" y="5740400"/>
                  </a:lnTo>
                  <a:lnTo>
                    <a:pt x="4978400" y="0"/>
                  </a:lnTo>
                  <a:lnTo>
                    <a:pt x="0" y="1752600"/>
                  </a:lnTo>
                  <a:cubicBezTo>
                    <a:pt x="4233" y="2476500"/>
                    <a:pt x="8467" y="3200400"/>
                    <a:pt x="25400" y="3911600"/>
                  </a:cubicBezTo>
                  <a:close/>
                </a:path>
              </a:pathLst>
            </a:custGeom>
            <a:blipFill>
              <a:blip r:embed="rId7" cstate="print">
                <a:lum brigh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-36000" y="482600"/>
              <a:ext cx="750348" cy="5256000"/>
            </a:xfrm>
            <a:custGeom>
              <a:avLst/>
              <a:gdLst>
                <a:gd name="connsiteX0" fmla="*/ 0 w 723900"/>
                <a:gd name="connsiteY0" fmla="*/ 0 h 5080000"/>
                <a:gd name="connsiteX1" fmla="*/ 723900 w 723900"/>
                <a:gd name="connsiteY1" fmla="*/ 1181100 h 5080000"/>
                <a:gd name="connsiteX2" fmla="*/ 698500 w 723900"/>
                <a:gd name="connsiteY2" fmla="*/ 4368800 h 5080000"/>
                <a:gd name="connsiteX3" fmla="*/ 25400 w 723900"/>
                <a:gd name="connsiteY3" fmla="*/ 5080000 h 5080000"/>
                <a:gd name="connsiteX4" fmla="*/ 0 w 723900"/>
                <a:gd name="connsiteY4" fmla="*/ 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5080000">
                  <a:moveTo>
                    <a:pt x="0" y="0"/>
                  </a:moveTo>
                  <a:lnTo>
                    <a:pt x="723900" y="1181100"/>
                  </a:lnTo>
                  <a:lnTo>
                    <a:pt x="698500" y="4368800"/>
                  </a:lnTo>
                  <a:lnTo>
                    <a:pt x="25400" y="508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685800" y="1676400"/>
              <a:ext cx="3619500" cy="3340100"/>
            </a:xfrm>
            <a:custGeom>
              <a:avLst/>
              <a:gdLst>
                <a:gd name="connsiteX0" fmla="*/ 3619500 w 3619500"/>
                <a:gd name="connsiteY0" fmla="*/ 2717800 h 3340100"/>
                <a:gd name="connsiteX1" fmla="*/ 2844800 w 3619500"/>
                <a:gd name="connsiteY1" fmla="*/ 2844800 h 3340100"/>
                <a:gd name="connsiteX2" fmla="*/ 2794000 w 3619500"/>
                <a:gd name="connsiteY2" fmla="*/ 495300 h 3340100"/>
                <a:gd name="connsiteX3" fmla="*/ 1600200 w 3619500"/>
                <a:gd name="connsiteY3" fmla="*/ 355600 h 3340100"/>
                <a:gd name="connsiteX4" fmla="*/ 1663700 w 3619500"/>
                <a:gd name="connsiteY4" fmla="*/ 3022600 h 3340100"/>
                <a:gd name="connsiteX5" fmla="*/ 0 w 3619500"/>
                <a:gd name="connsiteY5" fmla="*/ 3340100 h 3340100"/>
                <a:gd name="connsiteX6" fmla="*/ 25400 w 3619500"/>
                <a:gd name="connsiteY6" fmla="*/ 0 h 3340100"/>
                <a:gd name="connsiteX7" fmla="*/ 3594100 w 3619500"/>
                <a:gd name="connsiteY7" fmla="*/ 508000 h 3340100"/>
                <a:gd name="connsiteX8" fmla="*/ 3619500 w 3619500"/>
                <a:gd name="connsiteY8" fmla="*/ 2717800 h 334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19500" h="3340100">
                  <a:moveTo>
                    <a:pt x="3619500" y="2717800"/>
                  </a:moveTo>
                  <a:lnTo>
                    <a:pt x="2844800" y="2844800"/>
                  </a:lnTo>
                  <a:lnTo>
                    <a:pt x="2794000" y="495300"/>
                  </a:lnTo>
                  <a:lnTo>
                    <a:pt x="1600200" y="355600"/>
                  </a:lnTo>
                  <a:lnTo>
                    <a:pt x="1663700" y="3022600"/>
                  </a:lnTo>
                  <a:lnTo>
                    <a:pt x="0" y="3340100"/>
                  </a:lnTo>
                  <a:lnTo>
                    <a:pt x="25400" y="0"/>
                  </a:lnTo>
                  <a:lnTo>
                    <a:pt x="3594100" y="508000"/>
                  </a:lnTo>
                  <a:lnTo>
                    <a:pt x="3619500" y="2717800"/>
                  </a:lnTo>
                  <a:close/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2349500" y="2071678"/>
              <a:ext cx="1152000" cy="2578100"/>
            </a:xfrm>
            <a:custGeom>
              <a:avLst/>
              <a:gdLst>
                <a:gd name="connsiteX0" fmla="*/ 38100 w 1117600"/>
                <a:gd name="connsiteY0" fmla="*/ 2578100 h 2578100"/>
                <a:gd name="connsiteX1" fmla="*/ 0 w 1117600"/>
                <a:gd name="connsiteY1" fmla="*/ 0 h 2578100"/>
                <a:gd name="connsiteX2" fmla="*/ 1054100 w 1117600"/>
                <a:gd name="connsiteY2" fmla="*/ 88900 h 2578100"/>
                <a:gd name="connsiteX3" fmla="*/ 1117600 w 1117600"/>
                <a:gd name="connsiteY3" fmla="*/ 2413000 h 2578100"/>
                <a:gd name="connsiteX4" fmla="*/ 38100 w 1117600"/>
                <a:gd name="connsiteY4" fmla="*/ 2578100 h 257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7600" h="2578100">
                  <a:moveTo>
                    <a:pt x="38100" y="2578100"/>
                  </a:moveTo>
                  <a:lnTo>
                    <a:pt x="0" y="0"/>
                  </a:lnTo>
                  <a:lnTo>
                    <a:pt x="1054100" y="88900"/>
                  </a:lnTo>
                  <a:lnTo>
                    <a:pt x="1117600" y="2413000"/>
                  </a:lnTo>
                  <a:lnTo>
                    <a:pt x="38100" y="2578100"/>
                  </a:lnTo>
                  <a:close/>
                </a:path>
              </a:pathLst>
            </a:custGeom>
            <a:noFill/>
            <a:ln w="101600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7" name="Image 36" descr="c8f0f81c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857356" y="0"/>
            <a:ext cx="3071834" cy="2214554"/>
          </a:xfrm>
          <a:prstGeom prst="rect">
            <a:avLst/>
          </a:prstGeom>
        </p:spPr>
      </p:pic>
      <p:pic>
        <p:nvPicPr>
          <p:cNvPr id="36" name="Image 35" descr="cheminee_0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998319">
            <a:off x="5496282" y="3857452"/>
            <a:ext cx="1178970" cy="1045565"/>
          </a:xfrm>
          <a:prstGeom prst="rect">
            <a:avLst/>
          </a:prstGeom>
        </p:spPr>
      </p:pic>
      <p:pic>
        <p:nvPicPr>
          <p:cNvPr id="50" name="Image 49" descr="0035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421197">
            <a:off x="-483265" y="1669002"/>
            <a:ext cx="513715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Image 48" descr="0035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20423177">
            <a:off x="4199677" y="1136114"/>
            <a:ext cx="513715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mage 28" descr="Image1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357554" y="1357298"/>
            <a:ext cx="2357454" cy="3714776"/>
          </a:xfrm>
          <a:prstGeom prst="rect">
            <a:avLst/>
          </a:prstGeom>
        </p:spPr>
      </p:pic>
      <p:pic>
        <p:nvPicPr>
          <p:cNvPr id="30" name="Image 40" descr="dyn003_original_264_348_gif_2595077_222e5738b3e069780508dda3b8df6e39.gif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flipH="1">
            <a:off x="3428990" y="1571612"/>
            <a:ext cx="207170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mage 27" descr="Image3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357554" y="1000108"/>
            <a:ext cx="2214579" cy="3783902"/>
          </a:xfrm>
          <a:prstGeom prst="rect">
            <a:avLst/>
          </a:prstGeom>
        </p:spPr>
      </p:pic>
      <p:pic>
        <p:nvPicPr>
          <p:cNvPr id="33" name="Picture 13" descr="H:\toute les images\noël2\paquets cadeaux\Image4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00562" y="4429132"/>
            <a:ext cx="1031739" cy="738555"/>
          </a:xfrm>
          <a:prstGeom prst="rect">
            <a:avLst/>
          </a:prstGeom>
          <a:noFill/>
        </p:spPr>
      </p:pic>
      <p:grpSp>
        <p:nvGrpSpPr>
          <p:cNvPr id="13" name="Groupe 12"/>
          <p:cNvGrpSpPr/>
          <p:nvPr/>
        </p:nvGrpSpPr>
        <p:grpSpPr>
          <a:xfrm>
            <a:off x="5181600" y="850900"/>
            <a:ext cx="2501900" cy="5092700"/>
            <a:chOff x="5181600" y="850900"/>
            <a:chExt cx="2501900" cy="5092700"/>
          </a:xfrm>
        </p:grpSpPr>
        <p:sp>
          <p:nvSpPr>
            <p:cNvPr id="14" name="Forme libre 13"/>
            <p:cNvSpPr/>
            <p:nvPr/>
          </p:nvSpPr>
          <p:spPr>
            <a:xfrm>
              <a:off x="7277100" y="850900"/>
              <a:ext cx="406400" cy="5092700"/>
            </a:xfrm>
            <a:custGeom>
              <a:avLst/>
              <a:gdLst>
                <a:gd name="connsiteX0" fmla="*/ 355600 w 406400"/>
                <a:gd name="connsiteY0" fmla="*/ 4775200 h 5092700"/>
                <a:gd name="connsiteX1" fmla="*/ 406400 w 406400"/>
                <a:gd name="connsiteY1" fmla="*/ 279400 h 5092700"/>
                <a:gd name="connsiteX2" fmla="*/ 38100 w 406400"/>
                <a:gd name="connsiteY2" fmla="*/ 0 h 5092700"/>
                <a:gd name="connsiteX3" fmla="*/ 0 w 406400"/>
                <a:gd name="connsiteY3" fmla="*/ 5092700 h 5092700"/>
                <a:gd name="connsiteX4" fmla="*/ 355600 w 406400"/>
                <a:gd name="connsiteY4" fmla="*/ 4775200 h 5092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5092700">
                  <a:moveTo>
                    <a:pt x="355600" y="4775200"/>
                  </a:moveTo>
                  <a:lnTo>
                    <a:pt x="406400" y="279400"/>
                  </a:lnTo>
                  <a:lnTo>
                    <a:pt x="38100" y="0"/>
                  </a:lnTo>
                  <a:lnTo>
                    <a:pt x="0" y="5092700"/>
                  </a:lnTo>
                  <a:lnTo>
                    <a:pt x="355600" y="4775200"/>
                  </a:lnTo>
                  <a:close/>
                </a:path>
              </a:pathLst>
            </a:custGeom>
            <a:blipFill>
              <a:blip r:embed="rId17" cstate="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5181600" y="863600"/>
              <a:ext cx="2159000" cy="5080000"/>
            </a:xfrm>
            <a:custGeom>
              <a:avLst/>
              <a:gdLst>
                <a:gd name="connsiteX0" fmla="*/ 0 w 2159000"/>
                <a:gd name="connsiteY0" fmla="*/ 4165600 h 5080000"/>
                <a:gd name="connsiteX1" fmla="*/ 419100 w 2159000"/>
                <a:gd name="connsiteY1" fmla="*/ 4381500 h 5080000"/>
                <a:gd name="connsiteX2" fmla="*/ 431800 w 2159000"/>
                <a:gd name="connsiteY2" fmla="*/ 2832100 h 5080000"/>
                <a:gd name="connsiteX3" fmla="*/ 1371600 w 2159000"/>
                <a:gd name="connsiteY3" fmla="*/ 2946400 h 5080000"/>
                <a:gd name="connsiteX4" fmla="*/ 1333500 w 2159000"/>
                <a:gd name="connsiteY4" fmla="*/ 4724400 h 5080000"/>
                <a:gd name="connsiteX5" fmla="*/ 1333500 w 2159000"/>
                <a:gd name="connsiteY5" fmla="*/ 4800600 h 5080000"/>
                <a:gd name="connsiteX6" fmla="*/ 2120900 w 2159000"/>
                <a:gd name="connsiteY6" fmla="*/ 5080000 h 5080000"/>
                <a:gd name="connsiteX7" fmla="*/ 2159000 w 2159000"/>
                <a:gd name="connsiteY7" fmla="*/ 0 h 5080000"/>
                <a:gd name="connsiteX8" fmla="*/ 12700 w 2159000"/>
                <a:gd name="connsiteY8" fmla="*/ 711200 h 5080000"/>
                <a:gd name="connsiteX9" fmla="*/ 0 w 2159000"/>
                <a:gd name="connsiteY9" fmla="*/ 416560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59000" h="5080000">
                  <a:moveTo>
                    <a:pt x="0" y="4165600"/>
                  </a:moveTo>
                  <a:lnTo>
                    <a:pt x="419100" y="4381500"/>
                  </a:lnTo>
                  <a:lnTo>
                    <a:pt x="431800" y="2832100"/>
                  </a:lnTo>
                  <a:lnTo>
                    <a:pt x="1371600" y="2946400"/>
                  </a:lnTo>
                  <a:lnTo>
                    <a:pt x="1333500" y="4724400"/>
                  </a:lnTo>
                  <a:lnTo>
                    <a:pt x="1333500" y="4800600"/>
                  </a:lnTo>
                  <a:lnTo>
                    <a:pt x="2120900" y="5080000"/>
                  </a:lnTo>
                  <a:lnTo>
                    <a:pt x="2159000" y="0"/>
                  </a:lnTo>
                  <a:lnTo>
                    <a:pt x="12700" y="711200"/>
                  </a:lnTo>
                  <a:cubicBezTo>
                    <a:pt x="8467" y="1862667"/>
                    <a:pt x="4233" y="3014133"/>
                    <a:pt x="0" y="4165600"/>
                  </a:cubicBezTo>
                  <a:close/>
                </a:path>
              </a:pathLst>
            </a:custGeom>
            <a:blipFill>
              <a:blip r:embed="rId17" cstate="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5461000" y="3670304"/>
              <a:ext cx="1206500" cy="330200"/>
            </a:xfrm>
            <a:custGeom>
              <a:avLst/>
              <a:gdLst>
                <a:gd name="connsiteX0" fmla="*/ 1193800 w 1206500"/>
                <a:gd name="connsiteY0" fmla="*/ 330200 h 330200"/>
                <a:gd name="connsiteX1" fmla="*/ 0 w 1206500"/>
                <a:gd name="connsiteY1" fmla="*/ 177800 h 330200"/>
                <a:gd name="connsiteX2" fmla="*/ 0 w 1206500"/>
                <a:gd name="connsiteY2" fmla="*/ 0 h 330200"/>
                <a:gd name="connsiteX3" fmla="*/ 1206500 w 1206500"/>
                <a:gd name="connsiteY3" fmla="*/ 114300 h 330200"/>
                <a:gd name="connsiteX4" fmla="*/ 1193800 w 1206500"/>
                <a:gd name="connsiteY4" fmla="*/ 33020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6500" h="330200">
                  <a:moveTo>
                    <a:pt x="1193800" y="330200"/>
                  </a:moveTo>
                  <a:lnTo>
                    <a:pt x="0" y="177800"/>
                  </a:lnTo>
                  <a:lnTo>
                    <a:pt x="0" y="0"/>
                  </a:lnTo>
                  <a:lnTo>
                    <a:pt x="1206500" y="114300"/>
                  </a:lnTo>
                  <a:lnTo>
                    <a:pt x="1193800" y="330200"/>
                  </a:ln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6642100" y="3708404"/>
              <a:ext cx="139700" cy="292100"/>
            </a:xfrm>
            <a:custGeom>
              <a:avLst/>
              <a:gdLst>
                <a:gd name="connsiteX0" fmla="*/ 0 w 139700"/>
                <a:gd name="connsiteY0" fmla="*/ 63500 h 292100"/>
                <a:gd name="connsiteX1" fmla="*/ 139700 w 139700"/>
                <a:gd name="connsiteY1" fmla="*/ 0 h 292100"/>
                <a:gd name="connsiteX2" fmla="*/ 139700 w 139700"/>
                <a:gd name="connsiteY2" fmla="*/ 266700 h 292100"/>
                <a:gd name="connsiteX3" fmla="*/ 0 w 139700"/>
                <a:gd name="connsiteY3" fmla="*/ 292100 h 292100"/>
                <a:gd name="connsiteX4" fmla="*/ 0 w 139700"/>
                <a:gd name="connsiteY4" fmla="*/ 63500 h 29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700" h="292100">
                  <a:moveTo>
                    <a:pt x="0" y="63500"/>
                  </a:moveTo>
                  <a:lnTo>
                    <a:pt x="139700" y="0"/>
                  </a:lnTo>
                  <a:lnTo>
                    <a:pt x="139700" y="266700"/>
                  </a:lnTo>
                  <a:lnTo>
                    <a:pt x="0" y="292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5435600" y="3621090"/>
              <a:ext cx="1346200" cy="165100"/>
            </a:xfrm>
            <a:custGeom>
              <a:avLst/>
              <a:gdLst>
                <a:gd name="connsiteX0" fmla="*/ 0 w 1346200"/>
                <a:gd name="connsiteY0" fmla="*/ 63500 h 165100"/>
                <a:gd name="connsiteX1" fmla="*/ 165100 w 1346200"/>
                <a:gd name="connsiteY1" fmla="*/ 0 h 165100"/>
                <a:gd name="connsiteX2" fmla="*/ 1346200 w 1346200"/>
                <a:gd name="connsiteY2" fmla="*/ 101600 h 165100"/>
                <a:gd name="connsiteX3" fmla="*/ 1206500 w 1346200"/>
                <a:gd name="connsiteY3" fmla="*/ 165100 h 165100"/>
                <a:gd name="connsiteX4" fmla="*/ 0 w 1346200"/>
                <a:gd name="connsiteY4" fmla="*/ 63500 h 16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6200" h="165100">
                  <a:moveTo>
                    <a:pt x="0" y="63500"/>
                  </a:moveTo>
                  <a:lnTo>
                    <a:pt x="165100" y="0"/>
                  </a:lnTo>
                  <a:lnTo>
                    <a:pt x="1346200" y="101600"/>
                  </a:lnTo>
                  <a:lnTo>
                    <a:pt x="1206500" y="165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5257800" y="4686300"/>
              <a:ext cx="1701800" cy="596900"/>
            </a:xfrm>
            <a:custGeom>
              <a:avLst/>
              <a:gdLst>
                <a:gd name="connsiteX0" fmla="*/ 1701800 w 1701800"/>
                <a:gd name="connsiteY0" fmla="*/ 495300 h 596900"/>
                <a:gd name="connsiteX1" fmla="*/ 1562100 w 1701800"/>
                <a:gd name="connsiteY1" fmla="*/ 596900 h 596900"/>
                <a:gd name="connsiteX2" fmla="*/ 0 w 1701800"/>
                <a:gd name="connsiteY2" fmla="*/ 63500 h 596900"/>
                <a:gd name="connsiteX3" fmla="*/ 152400 w 1701800"/>
                <a:gd name="connsiteY3" fmla="*/ 0 h 596900"/>
                <a:gd name="connsiteX4" fmla="*/ 1701800 w 1701800"/>
                <a:gd name="connsiteY4" fmla="*/ 49530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01800" h="596900">
                  <a:moveTo>
                    <a:pt x="1701800" y="495300"/>
                  </a:moveTo>
                  <a:lnTo>
                    <a:pt x="1562100" y="596900"/>
                  </a:lnTo>
                  <a:lnTo>
                    <a:pt x="0" y="63500"/>
                  </a:lnTo>
                  <a:lnTo>
                    <a:pt x="152400" y="0"/>
                  </a:lnTo>
                  <a:lnTo>
                    <a:pt x="1701800" y="495300"/>
                  </a:lnTo>
                  <a:close/>
                </a:path>
              </a:pathLst>
            </a:custGeom>
            <a:blipFill>
              <a:blip r:embed="rId2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6819900" y="5207000"/>
              <a:ext cx="127000" cy="660400"/>
            </a:xfrm>
            <a:custGeom>
              <a:avLst/>
              <a:gdLst>
                <a:gd name="connsiteX0" fmla="*/ 0 w 127000"/>
                <a:gd name="connsiteY0" fmla="*/ 660400 h 660400"/>
                <a:gd name="connsiteX1" fmla="*/ 127000 w 127000"/>
                <a:gd name="connsiteY1" fmla="*/ 584200 h 660400"/>
                <a:gd name="connsiteX2" fmla="*/ 127000 w 127000"/>
                <a:gd name="connsiteY2" fmla="*/ 0 h 660400"/>
                <a:gd name="connsiteX3" fmla="*/ 12700 w 127000"/>
                <a:gd name="connsiteY3" fmla="*/ 63500 h 660400"/>
                <a:gd name="connsiteX4" fmla="*/ 0 w 127000"/>
                <a:gd name="connsiteY4" fmla="*/ 660400 h 66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00" h="660400">
                  <a:moveTo>
                    <a:pt x="0" y="660400"/>
                  </a:moveTo>
                  <a:lnTo>
                    <a:pt x="127000" y="584200"/>
                  </a:lnTo>
                  <a:lnTo>
                    <a:pt x="127000" y="0"/>
                  </a:lnTo>
                  <a:lnTo>
                    <a:pt x="12700" y="63500"/>
                  </a:lnTo>
                  <a:lnTo>
                    <a:pt x="0" y="660400"/>
                  </a:lnTo>
                  <a:close/>
                </a:path>
              </a:pathLst>
            </a:custGeom>
            <a:blipFill>
              <a:blip r:embed="rId2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5245100" y="4737100"/>
              <a:ext cx="1600200" cy="1117600"/>
            </a:xfrm>
            <a:custGeom>
              <a:avLst/>
              <a:gdLst>
                <a:gd name="connsiteX0" fmla="*/ 0 w 1600200"/>
                <a:gd name="connsiteY0" fmla="*/ 431800 h 1117600"/>
                <a:gd name="connsiteX1" fmla="*/ 0 w 1600200"/>
                <a:gd name="connsiteY1" fmla="*/ 0 h 1117600"/>
                <a:gd name="connsiteX2" fmla="*/ 1600200 w 1600200"/>
                <a:gd name="connsiteY2" fmla="*/ 546100 h 1117600"/>
                <a:gd name="connsiteX3" fmla="*/ 1587500 w 1600200"/>
                <a:gd name="connsiteY3" fmla="*/ 1117600 h 1117600"/>
                <a:gd name="connsiteX4" fmla="*/ 0 w 1600200"/>
                <a:gd name="connsiteY4" fmla="*/ 431800 h 111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0200" h="1117600">
                  <a:moveTo>
                    <a:pt x="0" y="431800"/>
                  </a:moveTo>
                  <a:lnTo>
                    <a:pt x="0" y="0"/>
                  </a:lnTo>
                  <a:lnTo>
                    <a:pt x="1600200" y="546100"/>
                  </a:lnTo>
                  <a:lnTo>
                    <a:pt x="1587500" y="1117600"/>
                  </a:lnTo>
                  <a:lnTo>
                    <a:pt x="0" y="431800"/>
                  </a:lnTo>
                  <a:close/>
                </a:path>
              </a:pathLst>
            </a:custGeom>
            <a:blipFill>
              <a:blip r:embed="rId2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5" name="Image 24" descr="8b41f346.gif"/>
          <p:cNvPicPr>
            <a:picLocks noChangeAspect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688137" y="3643312"/>
            <a:ext cx="2455863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age 25" descr="87d15685.gif"/>
          <p:cNvPicPr>
            <a:picLocks noChangeAspect="1"/>
          </p:cNvPicPr>
          <p:nvPr/>
        </p:nvPicPr>
        <p:blipFill>
          <a:blip r:embed="rId25" cstate="print">
            <a:lum bright="-30000"/>
          </a:blip>
          <a:srcRect/>
          <a:stretch>
            <a:fillRect/>
          </a:stretch>
        </p:blipFill>
        <p:spPr bwMode="auto">
          <a:xfrm>
            <a:off x="214282" y="3000372"/>
            <a:ext cx="2857520" cy="3153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 22" descr="Image14.png"/>
          <p:cNvPicPr>
            <a:picLocks noChangeAspect="1"/>
          </p:cNvPicPr>
          <p:nvPr/>
        </p:nvPicPr>
        <p:blipFill>
          <a:blip r:embed="rId26" cstate="print">
            <a:lum bright="10000"/>
          </a:blip>
          <a:stretch>
            <a:fillRect/>
          </a:stretch>
        </p:blipFill>
        <p:spPr>
          <a:xfrm>
            <a:off x="0" y="4266277"/>
            <a:ext cx="3429024" cy="2591723"/>
          </a:xfrm>
          <a:prstGeom prst="rect">
            <a:avLst/>
          </a:prstGeom>
        </p:spPr>
      </p:pic>
      <p:pic>
        <p:nvPicPr>
          <p:cNvPr id="27" name="Picture 2" descr="H:\toute les images\enfants\enfants png\a20.pn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4214810" y="4220587"/>
            <a:ext cx="1571636" cy="2637413"/>
          </a:xfrm>
          <a:prstGeom prst="rect">
            <a:avLst/>
          </a:prstGeom>
          <a:noFill/>
        </p:spPr>
      </p:pic>
      <p:pic>
        <p:nvPicPr>
          <p:cNvPr id="32" name="Picture 12" descr="H:\toute les images\noël2\paquets cadeaux\Image3.pn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500430" y="4143380"/>
            <a:ext cx="882829" cy="783496"/>
          </a:xfrm>
          <a:prstGeom prst="rect">
            <a:avLst/>
          </a:prstGeom>
          <a:noFill/>
        </p:spPr>
      </p:pic>
      <p:pic>
        <p:nvPicPr>
          <p:cNvPr id="34" name="Picture 14" descr="H:\toute les images\noël2\paquets cadeaux\Image8.gif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929058" y="4643446"/>
            <a:ext cx="714380" cy="714380"/>
          </a:xfrm>
          <a:prstGeom prst="rect">
            <a:avLst/>
          </a:prstGeom>
          <a:noFill/>
        </p:spPr>
      </p:pic>
      <p:sp>
        <p:nvSpPr>
          <p:cNvPr id="38" name="Espace réservé de la date 37"/>
          <p:cNvSpPr>
            <a:spLocks noGrp="1"/>
          </p:cNvSpPr>
          <p:nvPr>
            <p:ph type="dt" sz="half" idx="10"/>
          </p:nvPr>
        </p:nvSpPr>
        <p:spPr>
          <a:xfrm>
            <a:off x="5786446" y="1857364"/>
            <a:ext cx="785818" cy="785818"/>
          </a:xfrm>
          <a:blipFill>
            <a:blip r:embed="rId30" cstate="print"/>
            <a:stretch>
              <a:fillRect/>
            </a:stretch>
          </a:blipFill>
        </p:spPr>
        <p:txBody>
          <a:bodyPr/>
          <a:lstStyle/>
          <a:p>
            <a:endParaRPr lang="fr-FR" sz="1800" dirty="0">
              <a:solidFill>
                <a:srgbClr val="FF0000"/>
              </a:solidFill>
            </a:endParaRPr>
          </a:p>
          <a:p>
            <a:endParaRPr lang="fr-FR" sz="1800" dirty="0">
              <a:solidFill>
                <a:srgbClr val="FF0000"/>
              </a:solidFill>
            </a:endParaRPr>
          </a:p>
          <a:p>
            <a:fld id="{7BB8901E-BF93-4576-B300-862703D472DF}" type="datetime10">
              <a:rPr lang="fr-FR" sz="1800" smtClean="0">
                <a:solidFill>
                  <a:srgbClr val="FF0000"/>
                </a:solidFill>
              </a:rPr>
              <a:pPr/>
              <a:t>13:28</a:t>
            </a:fld>
            <a:endParaRPr lang="fr-FR" sz="1800" dirty="0">
              <a:solidFill>
                <a:srgbClr val="FF0000"/>
              </a:solidFill>
            </a:endParaRPr>
          </a:p>
        </p:txBody>
      </p:sp>
      <p:pic>
        <p:nvPicPr>
          <p:cNvPr id="35" name="Image 34" descr="taosts.pn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2000232" y="4143380"/>
            <a:ext cx="1164687" cy="797731"/>
          </a:xfrm>
          <a:prstGeom prst="rect">
            <a:avLst/>
          </a:prstGeom>
        </p:spPr>
      </p:pic>
      <p:pic>
        <p:nvPicPr>
          <p:cNvPr id="39" name="Image 38" descr="taosts3.png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214282" y="4286256"/>
            <a:ext cx="1428760" cy="925918"/>
          </a:xfrm>
          <a:prstGeom prst="rect">
            <a:avLst/>
          </a:prstGeom>
        </p:spPr>
      </p:pic>
    </p:spTree>
  </p:cSld>
  <p:clrMapOvr>
    <a:masterClrMapping/>
  </p:clrMapOvr>
  <p:transition spd="slow" advTm="27000">
    <p:wheel spokes="1"/>
    <p:sndAc>
      <p:stSnd>
        <p:snd r:embed="rId2" name="un grand noel d'Am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25000" t="24000" r="2000"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3"/>
          <p:cNvGrpSpPr/>
          <p:nvPr/>
        </p:nvGrpSpPr>
        <p:grpSpPr>
          <a:xfrm>
            <a:off x="-72000" y="0"/>
            <a:ext cx="9355700" cy="6858024"/>
            <a:chOff x="-72000" y="0"/>
            <a:chExt cx="9355700" cy="6858024"/>
          </a:xfrm>
        </p:grpSpPr>
        <p:sp>
          <p:nvSpPr>
            <p:cNvPr id="6" name="Forme libre 5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4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lum bright="-4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2933700" y="2143116"/>
              <a:ext cx="50800" cy="2484000"/>
            </a:xfrm>
            <a:custGeom>
              <a:avLst/>
              <a:gdLst>
                <a:gd name="connsiteX0" fmla="*/ 0 w 50800"/>
                <a:gd name="connsiteY0" fmla="*/ 0 h 2438400"/>
                <a:gd name="connsiteX1" fmla="*/ 50800 w 50800"/>
                <a:gd name="connsiteY1" fmla="*/ 2438400 h 2438400"/>
                <a:gd name="connsiteX2" fmla="*/ 50800 w 50800"/>
                <a:gd name="connsiteY2" fmla="*/ 2438400 h 243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800" h="2438400">
                  <a:moveTo>
                    <a:pt x="0" y="0"/>
                  </a:moveTo>
                  <a:lnTo>
                    <a:pt x="50800" y="2438400"/>
                  </a:lnTo>
                  <a:lnTo>
                    <a:pt x="50800" y="2438400"/>
                  </a:lnTo>
                </a:path>
              </a:pathLst>
            </a:custGeom>
            <a:ln w="130175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-72000" y="0"/>
              <a:ext cx="9324000" cy="2209800"/>
            </a:xfrm>
            <a:custGeom>
              <a:avLst/>
              <a:gdLst>
                <a:gd name="connsiteX0" fmla="*/ 9258300 w 9258300"/>
                <a:gd name="connsiteY0" fmla="*/ 431800 h 2209800"/>
                <a:gd name="connsiteX1" fmla="*/ 4279900 w 9258300"/>
                <a:gd name="connsiteY1" fmla="*/ 2209800 h 2209800"/>
                <a:gd name="connsiteX2" fmla="*/ 723900 w 9258300"/>
                <a:gd name="connsiteY2" fmla="*/ 1727200 h 2209800"/>
                <a:gd name="connsiteX3" fmla="*/ 0 w 9258300"/>
                <a:gd name="connsiteY3" fmla="*/ 584200 h 2209800"/>
                <a:gd name="connsiteX4" fmla="*/ 12700 w 9258300"/>
                <a:gd name="connsiteY4" fmla="*/ 12700 h 2209800"/>
                <a:gd name="connsiteX5" fmla="*/ 9258300 w 9258300"/>
                <a:gd name="connsiteY5" fmla="*/ 0 h 2209800"/>
                <a:gd name="connsiteX6" fmla="*/ 9258300 w 9258300"/>
                <a:gd name="connsiteY6" fmla="*/ 431800 h 220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58300" h="2209800">
                  <a:moveTo>
                    <a:pt x="9258300" y="431800"/>
                  </a:moveTo>
                  <a:lnTo>
                    <a:pt x="4279900" y="2209800"/>
                  </a:lnTo>
                  <a:lnTo>
                    <a:pt x="723900" y="1727200"/>
                  </a:lnTo>
                  <a:lnTo>
                    <a:pt x="0" y="584200"/>
                  </a:lnTo>
                  <a:lnTo>
                    <a:pt x="12700" y="12700"/>
                  </a:lnTo>
                  <a:lnTo>
                    <a:pt x="9258300" y="0"/>
                  </a:lnTo>
                  <a:lnTo>
                    <a:pt x="9258300" y="431800"/>
                  </a:lnTo>
                  <a:close/>
                </a:path>
              </a:pathLst>
            </a:custGeom>
            <a:blipFill>
              <a:blip r:embed="rId5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4267200" y="428604"/>
              <a:ext cx="4978400" cy="5796000"/>
            </a:xfrm>
            <a:custGeom>
              <a:avLst/>
              <a:gdLst>
                <a:gd name="connsiteX0" fmla="*/ 25400 w 4978400"/>
                <a:gd name="connsiteY0" fmla="*/ 3911600 h 5740400"/>
                <a:gd name="connsiteX1" fmla="*/ 4978400 w 4978400"/>
                <a:gd name="connsiteY1" fmla="*/ 5740400 h 5740400"/>
                <a:gd name="connsiteX2" fmla="*/ 4978400 w 4978400"/>
                <a:gd name="connsiteY2" fmla="*/ 0 h 5740400"/>
                <a:gd name="connsiteX3" fmla="*/ 0 w 4978400"/>
                <a:gd name="connsiteY3" fmla="*/ 1752600 h 5740400"/>
                <a:gd name="connsiteX4" fmla="*/ 25400 w 4978400"/>
                <a:gd name="connsiteY4" fmla="*/ 3911600 h 574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78400" h="5740400">
                  <a:moveTo>
                    <a:pt x="25400" y="3911600"/>
                  </a:moveTo>
                  <a:lnTo>
                    <a:pt x="4978400" y="5740400"/>
                  </a:lnTo>
                  <a:lnTo>
                    <a:pt x="4978400" y="0"/>
                  </a:lnTo>
                  <a:lnTo>
                    <a:pt x="0" y="1752600"/>
                  </a:lnTo>
                  <a:cubicBezTo>
                    <a:pt x="4233" y="2476500"/>
                    <a:pt x="8467" y="3200400"/>
                    <a:pt x="25400" y="3911600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-36000" y="482600"/>
              <a:ext cx="750348" cy="5256000"/>
            </a:xfrm>
            <a:custGeom>
              <a:avLst/>
              <a:gdLst>
                <a:gd name="connsiteX0" fmla="*/ 0 w 723900"/>
                <a:gd name="connsiteY0" fmla="*/ 0 h 5080000"/>
                <a:gd name="connsiteX1" fmla="*/ 723900 w 723900"/>
                <a:gd name="connsiteY1" fmla="*/ 1181100 h 5080000"/>
                <a:gd name="connsiteX2" fmla="*/ 698500 w 723900"/>
                <a:gd name="connsiteY2" fmla="*/ 4368800 h 5080000"/>
                <a:gd name="connsiteX3" fmla="*/ 25400 w 723900"/>
                <a:gd name="connsiteY3" fmla="*/ 5080000 h 5080000"/>
                <a:gd name="connsiteX4" fmla="*/ 0 w 723900"/>
                <a:gd name="connsiteY4" fmla="*/ 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5080000">
                  <a:moveTo>
                    <a:pt x="0" y="0"/>
                  </a:moveTo>
                  <a:lnTo>
                    <a:pt x="723900" y="1181100"/>
                  </a:lnTo>
                  <a:lnTo>
                    <a:pt x="698500" y="4368800"/>
                  </a:lnTo>
                  <a:lnTo>
                    <a:pt x="25400" y="508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685800" y="1676400"/>
              <a:ext cx="3619500" cy="3340100"/>
            </a:xfrm>
            <a:custGeom>
              <a:avLst/>
              <a:gdLst>
                <a:gd name="connsiteX0" fmla="*/ 3619500 w 3619500"/>
                <a:gd name="connsiteY0" fmla="*/ 2717800 h 3340100"/>
                <a:gd name="connsiteX1" fmla="*/ 2844800 w 3619500"/>
                <a:gd name="connsiteY1" fmla="*/ 2844800 h 3340100"/>
                <a:gd name="connsiteX2" fmla="*/ 2794000 w 3619500"/>
                <a:gd name="connsiteY2" fmla="*/ 495300 h 3340100"/>
                <a:gd name="connsiteX3" fmla="*/ 1600200 w 3619500"/>
                <a:gd name="connsiteY3" fmla="*/ 355600 h 3340100"/>
                <a:gd name="connsiteX4" fmla="*/ 1663700 w 3619500"/>
                <a:gd name="connsiteY4" fmla="*/ 3022600 h 3340100"/>
                <a:gd name="connsiteX5" fmla="*/ 0 w 3619500"/>
                <a:gd name="connsiteY5" fmla="*/ 3340100 h 3340100"/>
                <a:gd name="connsiteX6" fmla="*/ 25400 w 3619500"/>
                <a:gd name="connsiteY6" fmla="*/ 0 h 3340100"/>
                <a:gd name="connsiteX7" fmla="*/ 3594100 w 3619500"/>
                <a:gd name="connsiteY7" fmla="*/ 508000 h 3340100"/>
                <a:gd name="connsiteX8" fmla="*/ 3619500 w 3619500"/>
                <a:gd name="connsiteY8" fmla="*/ 2717800 h 334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19500" h="3340100">
                  <a:moveTo>
                    <a:pt x="3619500" y="2717800"/>
                  </a:moveTo>
                  <a:lnTo>
                    <a:pt x="2844800" y="2844800"/>
                  </a:lnTo>
                  <a:lnTo>
                    <a:pt x="2794000" y="495300"/>
                  </a:lnTo>
                  <a:lnTo>
                    <a:pt x="1600200" y="355600"/>
                  </a:lnTo>
                  <a:lnTo>
                    <a:pt x="1663700" y="3022600"/>
                  </a:lnTo>
                  <a:lnTo>
                    <a:pt x="0" y="3340100"/>
                  </a:lnTo>
                  <a:lnTo>
                    <a:pt x="25400" y="0"/>
                  </a:lnTo>
                  <a:lnTo>
                    <a:pt x="3594100" y="508000"/>
                  </a:lnTo>
                  <a:lnTo>
                    <a:pt x="3619500" y="2717800"/>
                  </a:lnTo>
                  <a:close/>
                </a:path>
              </a:pathLst>
            </a:custGeom>
            <a:blipFill>
              <a:blip r:embed="rId8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2349500" y="2071678"/>
              <a:ext cx="1152000" cy="2578100"/>
            </a:xfrm>
            <a:custGeom>
              <a:avLst/>
              <a:gdLst>
                <a:gd name="connsiteX0" fmla="*/ 38100 w 1117600"/>
                <a:gd name="connsiteY0" fmla="*/ 2578100 h 2578100"/>
                <a:gd name="connsiteX1" fmla="*/ 0 w 1117600"/>
                <a:gd name="connsiteY1" fmla="*/ 0 h 2578100"/>
                <a:gd name="connsiteX2" fmla="*/ 1054100 w 1117600"/>
                <a:gd name="connsiteY2" fmla="*/ 88900 h 2578100"/>
                <a:gd name="connsiteX3" fmla="*/ 1117600 w 1117600"/>
                <a:gd name="connsiteY3" fmla="*/ 2413000 h 2578100"/>
                <a:gd name="connsiteX4" fmla="*/ 38100 w 1117600"/>
                <a:gd name="connsiteY4" fmla="*/ 2578100 h 257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7600" h="2578100">
                  <a:moveTo>
                    <a:pt x="38100" y="2578100"/>
                  </a:moveTo>
                  <a:lnTo>
                    <a:pt x="0" y="0"/>
                  </a:lnTo>
                  <a:lnTo>
                    <a:pt x="1054100" y="88900"/>
                  </a:lnTo>
                  <a:lnTo>
                    <a:pt x="1117600" y="2413000"/>
                  </a:lnTo>
                  <a:lnTo>
                    <a:pt x="38100" y="2578100"/>
                  </a:lnTo>
                  <a:close/>
                </a:path>
              </a:pathLst>
            </a:custGeom>
            <a:noFill/>
            <a:ln w="101600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47" name="Image 46" descr="0016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482849">
            <a:off x="612193" y="2000086"/>
            <a:ext cx="38389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Image 33" descr="cheminee_01 (1)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803276">
            <a:off x="5480510" y="3773248"/>
            <a:ext cx="1219200" cy="1202862"/>
          </a:xfrm>
          <a:prstGeom prst="rect">
            <a:avLst/>
          </a:prstGeom>
        </p:spPr>
      </p:pic>
      <p:pic>
        <p:nvPicPr>
          <p:cNvPr id="46" name="Image 45" descr="0016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360365">
            <a:off x="4130230" y="1324568"/>
            <a:ext cx="5277659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age 25" descr="Image1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357554" y="1357298"/>
            <a:ext cx="2357454" cy="3714776"/>
          </a:xfrm>
          <a:prstGeom prst="rect">
            <a:avLst/>
          </a:prstGeom>
        </p:spPr>
      </p:pic>
      <p:pic>
        <p:nvPicPr>
          <p:cNvPr id="27" name="Image 40" descr="dyn003_original_264_348_gif_2595077_222e5738b3e069780508dda3b8df6e39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3428990" y="1571612"/>
            <a:ext cx="207170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mage 27" descr="Image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357554" y="1000108"/>
            <a:ext cx="2214579" cy="3783902"/>
          </a:xfrm>
          <a:prstGeom prst="rect">
            <a:avLst/>
          </a:prstGeom>
        </p:spPr>
      </p:pic>
      <p:pic>
        <p:nvPicPr>
          <p:cNvPr id="31" name="Picture 3" descr="H:\toute les images\noël2\paquets cadeaux\Image10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357554" y="4000504"/>
            <a:ext cx="642942" cy="956027"/>
          </a:xfrm>
          <a:prstGeom prst="rect">
            <a:avLst/>
          </a:prstGeom>
          <a:noFill/>
        </p:spPr>
      </p:pic>
      <p:pic>
        <p:nvPicPr>
          <p:cNvPr id="32" name="Picture 8" descr="H:\toute les images\noël2\paquets cadeaux\3fb71df1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14744" y="4286256"/>
            <a:ext cx="1500198" cy="1055017"/>
          </a:xfrm>
          <a:prstGeom prst="rect">
            <a:avLst/>
          </a:prstGeom>
          <a:noFill/>
        </p:spPr>
      </p:pic>
      <p:grpSp>
        <p:nvGrpSpPr>
          <p:cNvPr id="3" name="Groupe 12"/>
          <p:cNvGrpSpPr/>
          <p:nvPr/>
        </p:nvGrpSpPr>
        <p:grpSpPr>
          <a:xfrm>
            <a:off x="5181600" y="850900"/>
            <a:ext cx="2501900" cy="5092700"/>
            <a:chOff x="5181600" y="850900"/>
            <a:chExt cx="2501900" cy="5092700"/>
          </a:xfrm>
        </p:grpSpPr>
        <p:sp>
          <p:nvSpPr>
            <p:cNvPr id="14" name="Forme libre 13"/>
            <p:cNvSpPr/>
            <p:nvPr/>
          </p:nvSpPr>
          <p:spPr>
            <a:xfrm>
              <a:off x="7277100" y="850900"/>
              <a:ext cx="406400" cy="5092700"/>
            </a:xfrm>
            <a:custGeom>
              <a:avLst/>
              <a:gdLst>
                <a:gd name="connsiteX0" fmla="*/ 355600 w 406400"/>
                <a:gd name="connsiteY0" fmla="*/ 4775200 h 5092700"/>
                <a:gd name="connsiteX1" fmla="*/ 406400 w 406400"/>
                <a:gd name="connsiteY1" fmla="*/ 279400 h 5092700"/>
                <a:gd name="connsiteX2" fmla="*/ 38100 w 406400"/>
                <a:gd name="connsiteY2" fmla="*/ 0 h 5092700"/>
                <a:gd name="connsiteX3" fmla="*/ 0 w 406400"/>
                <a:gd name="connsiteY3" fmla="*/ 5092700 h 5092700"/>
                <a:gd name="connsiteX4" fmla="*/ 355600 w 406400"/>
                <a:gd name="connsiteY4" fmla="*/ 4775200 h 5092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5092700">
                  <a:moveTo>
                    <a:pt x="355600" y="4775200"/>
                  </a:moveTo>
                  <a:lnTo>
                    <a:pt x="406400" y="279400"/>
                  </a:lnTo>
                  <a:lnTo>
                    <a:pt x="38100" y="0"/>
                  </a:lnTo>
                  <a:lnTo>
                    <a:pt x="0" y="5092700"/>
                  </a:lnTo>
                  <a:lnTo>
                    <a:pt x="355600" y="4775200"/>
                  </a:lnTo>
                  <a:close/>
                </a:path>
              </a:pathLst>
            </a:custGeom>
            <a:blipFill>
              <a:blip r:embed="rId16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5181600" y="863600"/>
              <a:ext cx="2159000" cy="5080000"/>
            </a:xfrm>
            <a:custGeom>
              <a:avLst/>
              <a:gdLst>
                <a:gd name="connsiteX0" fmla="*/ 0 w 2159000"/>
                <a:gd name="connsiteY0" fmla="*/ 4165600 h 5080000"/>
                <a:gd name="connsiteX1" fmla="*/ 419100 w 2159000"/>
                <a:gd name="connsiteY1" fmla="*/ 4381500 h 5080000"/>
                <a:gd name="connsiteX2" fmla="*/ 431800 w 2159000"/>
                <a:gd name="connsiteY2" fmla="*/ 2832100 h 5080000"/>
                <a:gd name="connsiteX3" fmla="*/ 1371600 w 2159000"/>
                <a:gd name="connsiteY3" fmla="*/ 2946400 h 5080000"/>
                <a:gd name="connsiteX4" fmla="*/ 1333500 w 2159000"/>
                <a:gd name="connsiteY4" fmla="*/ 4724400 h 5080000"/>
                <a:gd name="connsiteX5" fmla="*/ 1333500 w 2159000"/>
                <a:gd name="connsiteY5" fmla="*/ 4800600 h 5080000"/>
                <a:gd name="connsiteX6" fmla="*/ 2120900 w 2159000"/>
                <a:gd name="connsiteY6" fmla="*/ 5080000 h 5080000"/>
                <a:gd name="connsiteX7" fmla="*/ 2159000 w 2159000"/>
                <a:gd name="connsiteY7" fmla="*/ 0 h 5080000"/>
                <a:gd name="connsiteX8" fmla="*/ 12700 w 2159000"/>
                <a:gd name="connsiteY8" fmla="*/ 711200 h 5080000"/>
                <a:gd name="connsiteX9" fmla="*/ 0 w 2159000"/>
                <a:gd name="connsiteY9" fmla="*/ 416560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59000" h="5080000">
                  <a:moveTo>
                    <a:pt x="0" y="4165600"/>
                  </a:moveTo>
                  <a:lnTo>
                    <a:pt x="419100" y="4381500"/>
                  </a:lnTo>
                  <a:lnTo>
                    <a:pt x="431800" y="2832100"/>
                  </a:lnTo>
                  <a:lnTo>
                    <a:pt x="1371600" y="2946400"/>
                  </a:lnTo>
                  <a:lnTo>
                    <a:pt x="1333500" y="4724400"/>
                  </a:lnTo>
                  <a:lnTo>
                    <a:pt x="1333500" y="4800600"/>
                  </a:lnTo>
                  <a:lnTo>
                    <a:pt x="2120900" y="5080000"/>
                  </a:lnTo>
                  <a:lnTo>
                    <a:pt x="2159000" y="0"/>
                  </a:lnTo>
                  <a:lnTo>
                    <a:pt x="12700" y="711200"/>
                  </a:lnTo>
                  <a:cubicBezTo>
                    <a:pt x="8467" y="1862667"/>
                    <a:pt x="4233" y="3014133"/>
                    <a:pt x="0" y="4165600"/>
                  </a:cubicBezTo>
                  <a:close/>
                </a:path>
              </a:pathLst>
            </a:custGeom>
            <a:blipFill>
              <a:blip r:embed="rId16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5461000" y="3619500"/>
              <a:ext cx="1206500" cy="330200"/>
            </a:xfrm>
            <a:custGeom>
              <a:avLst/>
              <a:gdLst>
                <a:gd name="connsiteX0" fmla="*/ 1193800 w 1206500"/>
                <a:gd name="connsiteY0" fmla="*/ 330200 h 330200"/>
                <a:gd name="connsiteX1" fmla="*/ 0 w 1206500"/>
                <a:gd name="connsiteY1" fmla="*/ 177800 h 330200"/>
                <a:gd name="connsiteX2" fmla="*/ 0 w 1206500"/>
                <a:gd name="connsiteY2" fmla="*/ 0 h 330200"/>
                <a:gd name="connsiteX3" fmla="*/ 1206500 w 1206500"/>
                <a:gd name="connsiteY3" fmla="*/ 114300 h 330200"/>
                <a:gd name="connsiteX4" fmla="*/ 1193800 w 1206500"/>
                <a:gd name="connsiteY4" fmla="*/ 33020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6500" h="330200">
                  <a:moveTo>
                    <a:pt x="1193800" y="330200"/>
                  </a:moveTo>
                  <a:lnTo>
                    <a:pt x="0" y="177800"/>
                  </a:lnTo>
                  <a:lnTo>
                    <a:pt x="0" y="0"/>
                  </a:lnTo>
                  <a:lnTo>
                    <a:pt x="1206500" y="114300"/>
                  </a:lnTo>
                  <a:lnTo>
                    <a:pt x="1193800" y="330200"/>
                  </a:lnTo>
                  <a:close/>
                </a:path>
              </a:pathLst>
            </a:cu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6642100" y="3670300"/>
              <a:ext cx="139700" cy="292100"/>
            </a:xfrm>
            <a:custGeom>
              <a:avLst/>
              <a:gdLst>
                <a:gd name="connsiteX0" fmla="*/ 0 w 139700"/>
                <a:gd name="connsiteY0" fmla="*/ 63500 h 292100"/>
                <a:gd name="connsiteX1" fmla="*/ 139700 w 139700"/>
                <a:gd name="connsiteY1" fmla="*/ 0 h 292100"/>
                <a:gd name="connsiteX2" fmla="*/ 139700 w 139700"/>
                <a:gd name="connsiteY2" fmla="*/ 266700 h 292100"/>
                <a:gd name="connsiteX3" fmla="*/ 0 w 139700"/>
                <a:gd name="connsiteY3" fmla="*/ 292100 h 292100"/>
                <a:gd name="connsiteX4" fmla="*/ 0 w 139700"/>
                <a:gd name="connsiteY4" fmla="*/ 63500 h 29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700" h="292100">
                  <a:moveTo>
                    <a:pt x="0" y="63500"/>
                  </a:moveTo>
                  <a:lnTo>
                    <a:pt x="139700" y="0"/>
                  </a:lnTo>
                  <a:lnTo>
                    <a:pt x="139700" y="266700"/>
                  </a:lnTo>
                  <a:lnTo>
                    <a:pt x="0" y="292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5435600" y="3568700"/>
              <a:ext cx="1346200" cy="165100"/>
            </a:xfrm>
            <a:custGeom>
              <a:avLst/>
              <a:gdLst>
                <a:gd name="connsiteX0" fmla="*/ 0 w 1346200"/>
                <a:gd name="connsiteY0" fmla="*/ 63500 h 165100"/>
                <a:gd name="connsiteX1" fmla="*/ 165100 w 1346200"/>
                <a:gd name="connsiteY1" fmla="*/ 0 h 165100"/>
                <a:gd name="connsiteX2" fmla="*/ 1346200 w 1346200"/>
                <a:gd name="connsiteY2" fmla="*/ 101600 h 165100"/>
                <a:gd name="connsiteX3" fmla="*/ 1206500 w 1346200"/>
                <a:gd name="connsiteY3" fmla="*/ 165100 h 165100"/>
                <a:gd name="connsiteX4" fmla="*/ 0 w 1346200"/>
                <a:gd name="connsiteY4" fmla="*/ 63500 h 16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6200" h="165100">
                  <a:moveTo>
                    <a:pt x="0" y="63500"/>
                  </a:moveTo>
                  <a:lnTo>
                    <a:pt x="165100" y="0"/>
                  </a:lnTo>
                  <a:lnTo>
                    <a:pt x="1346200" y="101600"/>
                  </a:lnTo>
                  <a:lnTo>
                    <a:pt x="1206500" y="165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5257800" y="4686300"/>
              <a:ext cx="1701800" cy="596900"/>
            </a:xfrm>
            <a:custGeom>
              <a:avLst/>
              <a:gdLst>
                <a:gd name="connsiteX0" fmla="*/ 1701800 w 1701800"/>
                <a:gd name="connsiteY0" fmla="*/ 495300 h 596900"/>
                <a:gd name="connsiteX1" fmla="*/ 1562100 w 1701800"/>
                <a:gd name="connsiteY1" fmla="*/ 596900 h 596900"/>
                <a:gd name="connsiteX2" fmla="*/ 0 w 1701800"/>
                <a:gd name="connsiteY2" fmla="*/ 63500 h 596900"/>
                <a:gd name="connsiteX3" fmla="*/ 152400 w 1701800"/>
                <a:gd name="connsiteY3" fmla="*/ 0 h 596900"/>
                <a:gd name="connsiteX4" fmla="*/ 1701800 w 1701800"/>
                <a:gd name="connsiteY4" fmla="*/ 49530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01800" h="596900">
                  <a:moveTo>
                    <a:pt x="1701800" y="495300"/>
                  </a:moveTo>
                  <a:lnTo>
                    <a:pt x="1562100" y="596900"/>
                  </a:lnTo>
                  <a:lnTo>
                    <a:pt x="0" y="63500"/>
                  </a:lnTo>
                  <a:lnTo>
                    <a:pt x="152400" y="0"/>
                  </a:lnTo>
                  <a:lnTo>
                    <a:pt x="1701800" y="495300"/>
                  </a:ln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6819900" y="5207000"/>
              <a:ext cx="127000" cy="660400"/>
            </a:xfrm>
            <a:custGeom>
              <a:avLst/>
              <a:gdLst>
                <a:gd name="connsiteX0" fmla="*/ 0 w 127000"/>
                <a:gd name="connsiteY0" fmla="*/ 660400 h 660400"/>
                <a:gd name="connsiteX1" fmla="*/ 127000 w 127000"/>
                <a:gd name="connsiteY1" fmla="*/ 584200 h 660400"/>
                <a:gd name="connsiteX2" fmla="*/ 127000 w 127000"/>
                <a:gd name="connsiteY2" fmla="*/ 0 h 660400"/>
                <a:gd name="connsiteX3" fmla="*/ 12700 w 127000"/>
                <a:gd name="connsiteY3" fmla="*/ 63500 h 660400"/>
                <a:gd name="connsiteX4" fmla="*/ 0 w 127000"/>
                <a:gd name="connsiteY4" fmla="*/ 660400 h 66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00" h="660400">
                  <a:moveTo>
                    <a:pt x="0" y="660400"/>
                  </a:moveTo>
                  <a:lnTo>
                    <a:pt x="127000" y="584200"/>
                  </a:lnTo>
                  <a:lnTo>
                    <a:pt x="127000" y="0"/>
                  </a:lnTo>
                  <a:lnTo>
                    <a:pt x="12700" y="63500"/>
                  </a:lnTo>
                  <a:lnTo>
                    <a:pt x="0" y="660400"/>
                  </a:lnTo>
                  <a:close/>
                </a:path>
              </a:pathLst>
            </a:custGeom>
            <a:blipFill>
              <a:blip r:embed="rId2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5245100" y="4737100"/>
              <a:ext cx="1600200" cy="1117600"/>
            </a:xfrm>
            <a:custGeom>
              <a:avLst/>
              <a:gdLst>
                <a:gd name="connsiteX0" fmla="*/ 0 w 1600200"/>
                <a:gd name="connsiteY0" fmla="*/ 431800 h 1117600"/>
                <a:gd name="connsiteX1" fmla="*/ 0 w 1600200"/>
                <a:gd name="connsiteY1" fmla="*/ 0 h 1117600"/>
                <a:gd name="connsiteX2" fmla="*/ 1600200 w 1600200"/>
                <a:gd name="connsiteY2" fmla="*/ 546100 h 1117600"/>
                <a:gd name="connsiteX3" fmla="*/ 1587500 w 1600200"/>
                <a:gd name="connsiteY3" fmla="*/ 1117600 h 1117600"/>
                <a:gd name="connsiteX4" fmla="*/ 0 w 1600200"/>
                <a:gd name="connsiteY4" fmla="*/ 431800 h 111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0200" h="1117600">
                  <a:moveTo>
                    <a:pt x="0" y="431800"/>
                  </a:moveTo>
                  <a:lnTo>
                    <a:pt x="0" y="0"/>
                  </a:lnTo>
                  <a:lnTo>
                    <a:pt x="1600200" y="546100"/>
                  </a:lnTo>
                  <a:lnTo>
                    <a:pt x="1587500" y="1117600"/>
                  </a:lnTo>
                  <a:lnTo>
                    <a:pt x="0" y="431800"/>
                  </a:lnTo>
                  <a:close/>
                </a:path>
              </a:pathLst>
            </a:custGeom>
            <a:blipFill>
              <a:blip r:embed="rId2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3" name="Image 22" descr="Image14.png"/>
          <p:cNvPicPr>
            <a:picLocks noChangeAspect="1"/>
          </p:cNvPicPr>
          <p:nvPr/>
        </p:nvPicPr>
        <p:blipFill>
          <a:blip r:embed="rId2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30000"/>
          </a:blip>
          <a:stretch>
            <a:fillRect/>
          </a:stretch>
        </p:blipFill>
        <p:spPr>
          <a:xfrm>
            <a:off x="428596" y="3714752"/>
            <a:ext cx="3214678" cy="2591723"/>
          </a:xfrm>
          <a:prstGeom prst="rect">
            <a:avLst/>
          </a:prstGeom>
        </p:spPr>
      </p:pic>
      <p:pic>
        <p:nvPicPr>
          <p:cNvPr id="36" name="Image 35" descr="e6326161.gif"/>
          <p:cNvPicPr>
            <a:picLocks noChangeAspect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929438" y="3857625"/>
            <a:ext cx="2214562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mage 29" descr="9506ac75.gif"/>
          <p:cNvPicPr>
            <a:picLocks noChangeAspect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3571868" y="3071810"/>
            <a:ext cx="2428875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Image 36" descr="e8d282a1.gif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1785918" y="0"/>
            <a:ext cx="2561726" cy="1714488"/>
          </a:xfrm>
          <a:prstGeom prst="rect">
            <a:avLst/>
          </a:prstGeom>
          <a:scene3d>
            <a:camera prst="perspectiveLeft"/>
            <a:lightRig rig="threePt" dir="t"/>
          </a:scene3d>
        </p:spPr>
      </p:pic>
      <p:sp>
        <p:nvSpPr>
          <p:cNvPr id="38" name="Espace réservé de la date 37"/>
          <p:cNvSpPr>
            <a:spLocks noGrp="1"/>
          </p:cNvSpPr>
          <p:nvPr>
            <p:ph type="dt" sz="half" idx="10"/>
          </p:nvPr>
        </p:nvSpPr>
        <p:spPr>
          <a:xfrm>
            <a:off x="5572132" y="2143116"/>
            <a:ext cx="1000132" cy="928694"/>
          </a:xfrm>
          <a:blipFill>
            <a:blip r:embed="rId27" cstate="print"/>
            <a:stretch>
              <a:fillRect/>
            </a:stretch>
          </a:blipFill>
          <a:scene3d>
            <a:camera prst="perspectiveHeroicExtremeLeftFacing" fov="7200000">
              <a:rot lat="206295" lon="1455995" rev="89933"/>
            </a:camera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fr-FR" sz="1800" dirty="0">
                <a:solidFill>
                  <a:srgbClr val="FF0000"/>
                </a:solidFill>
              </a:rPr>
              <a:t>  </a:t>
            </a:r>
            <a:fld id="{7063809C-50EF-4F4B-95E9-D500BE87BBE7}" type="datetime10">
              <a:rPr lang="fr-FR" sz="1800" smtClean="0">
                <a:solidFill>
                  <a:srgbClr val="FF0000"/>
                </a:solidFill>
              </a:rPr>
              <a:pPr/>
              <a:t>13:28</a:t>
            </a:fld>
            <a:endParaRPr lang="fr-FR" sz="1800" dirty="0">
              <a:solidFill>
                <a:srgbClr val="FF0000"/>
              </a:solidFill>
            </a:endParaRPr>
          </a:p>
          <a:p>
            <a:endParaRPr lang="fr-FR" sz="1800" dirty="0">
              <a:solidFill>
                <a:srgbClr val="FF0000"/>
              </a:solidFill>
            </a:endParaRPr>
          </a:p>
          <a:p>
            <a:endParaRPr lang="fr-FR" sz="1800" dirty="0">
              <a:solidFill>
                <a:srgbClr val="FF0000"/>
              </a:solidFill>
            </a:endParaRPr>
          </a:p>
        </p:txBody>
      </p:sp>
      <p:pic>
        <p:nvPicPr>
          <p:cNvPr id="35" name="Image 34" descr="fois gras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071670" y="3643314"/>
            <a:ext cx="1285884" cy="857256"/>
          </a:xfrm>
          <a:prstGeom prst="rect">
            <a:avLst/>
          </a:prstGeom>
        </p:spPr>
      </p:pic>
      <p:grpSp>
        <p:nvGrpSpPr>
          <p:cNvPr id="41" name="Groupe 40"/>
          <p:cNvGrpSpPr/>
          <p:nvPr/>
        </p:nvGrpSpPr>
        <p:grpSpPr>
          <a:xfrm>
            <a:off x="1000100" y="3500438"/>
            <a:ext cx="700086" cy="714380"/>
            <a:chOff x="2071670" y="4143380"/>
            <a:chExt cx="700086" cy="714380"/>
          </a:xfrm>
        </p:grpSpPr>
        <p:sp>
          <p:nvSpPr>
            <p:cNvPr id="42" name="Ellipse 41"/>
            <p:cNvSpPr/>
            <p:nvPr/>
          </p:nvSpPr>
          <p:spPr>
            <a:xfrm>
              <a:off x="2071670" y="4357694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" name="Ellipse 42"/>
            <p:cNvSpPr/>
            <p:nvPr/>
          </p:nvSpPr>
          <p:spPr>
            <a:xfrm>
              <a:off x="2071670" y="4286256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" name="Ellipse 43"/>
            <p:cNvSpPr/>
            <p:nvPr/>
          </p:nvSpPr>
          <p:spPr>
            <a:xfrm>
              <a:off x="2071670" y="4214818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" name="Ellipse 44"/>
            <p:cNvSpPr/>
            <p:nvPr/>
          </p:nvSpPr>
          <p:spPr>
            <a:xfrm>
              <a:off x="2071670" y="4143380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3" name="Image 32" descr="a3deeeb7.gif"/>
          <p:cNvPicPr>
            <a:picLocks noChangeAspect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428596" y="4024312"/>
            <a:ext cx="2020888" cy="283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22000" t="24000" r="30000"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3"/>
          <p:cNvGrpSpPr/>
          <p:nvPr/>
        </p:nvGrpSpPr>
        <p:grpSpPr>
          <a:xfrm>
            <a:off x="-72000" y="0"/>
            <a:ext cx="9355700" cy="6858024"/>
            <a:chOff x="-72000" y="0"/>
            <a:chExt cx="9355700" cy="6858024"/>
          </a:xfrm>
        </p:grpSpPr>
        <p:sp>
          <p:nvSpPr>
            <p:cNvPr id="6" name="Forme libre 5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4" cstate="print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  <a:lum bright="-3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2933700" y="2143116"/>
              <a:ext cx="50800" cy="2484000"/>
            </a:xfrm>
            <a:custGeom>
              <a:avLst/>
              <a:gdLst>
                <a:gd name="connsiteX0" fmla="*/ 0 w 50800"/>
                <a:gd name="connsiteY0" fmla="*/ 0 h 2438400"/>
                <a:gd name="connsiteX1" fmla="*/ 50800 w 50800"/>
                <a:gd name="connsiteY1" fmla="*/ 2438400 h 2438400"/>
                <a:gd name="connsiteX2" fmla="*/ 50800 w 50800"/>
                <a:gd name="connsiteY2" fmla="*/ 2438400 h 243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800" h="2438400">
                  <a:moveTo>
                    <a:pt x="0" y="0"/>
                  </a:moveTo>
                  <a:lnTo>
                    <a:pt x="50800" y="2438400"/>
                  </a:lnTo>
                  <a:lnTo>
                    <a:pt x="50800" y="2438400"/>
                  </a:lnTo>
                </a:path>
              </a:pathLst>
            </a:custGeom>
            <a:ln w="130175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-72000" y="0"/>
              <a:ext cx="9324000" cy="2209800"/>
            </a:xfrm>
            <a:custGeom>
              <a:avLst/>
              <a:gdLst>
                <a:gd name="connsiteX0" fmla="*/ 9258300 w 9258300"/>
                <a:gd name="connsiteY0" fmla="*/ 431800 h 2209800"/>
                <a:gd name="connsiteX1" fmla="*/ 4279900 w 9258300"/>
                <a:gd name="connsiteY1" fmla="*/ 2209800 h 2209800"/>
                <a:gd name="connsiteX2" fmla="*/ 723900 w 9258300"/>
                <a:gd name="connsiteY2" fmla="*/ 1727200 h 2209800"/>
                <a:gd name="connsiteX3" fmla="*/ 0 w 9258300"/>
                <a:gd name="connsiteY3" fmla="*/ 584200 h 2209800"/>
                <a:gd name="connsiteX4" fmla="*/ 12700 w 9258300"/>
                <a:gd name="connsiteY4" fmla="*/ 12700 h 2209800"/>
                <a:gd name="connsiteX5" fmla="*/ 9258300 w 9258300"/>
                <a:gd name="connsiteY5" fmla="*/ 0 h 2209800"/>
                <a:gd name="connsiteX6" fmla="*/ 9258300 w 9258300"/>
                <a:gd name="connsiteY6" fmla="*/ 431800 h 220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58300" h="2209800">
                  <a:moveTo>
                    <a:pt x="9258300" y="431800"/>
                  </a:moveTo>
                  <a:lnTo>
                    <a:pt x="4279900" y="2209800"/>
                  </a:lnTo>
                  <a:lnTo>
                    <a:pt x="723900" y="1727200"/>
                  </a:lnTo>
                  <a:lnTo>
                    <a:pt x="0" y="584200"/>
                  </a:lnTo>
                  <a:lnTo>
                    <a:pt x="12700" y="12700"/>
                  </a:lnTo>
                  <a:lnTo>
                    <a:pt x="9258300" y="0"/>
                  </a:lnTo>
                  <a:lnTo>
                    <a:pt x="9258300" y="431800"/>
                  </a:lnTo>
                  <a:close/>
                </a:path>
              </a:pathLst>
            </a:custGeom>
            <a:blipFill>
              <a:blip r:embed="rId5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4267200" y="428604"/>
              <a:ext cx="4978400" cy="5796000"/>
            </a:xfrm>
            <a:custGeom>
              <a:avLst/>
              <a:gdLst>
                <a:gd name="connsiteX0" fmla="*/ 25400 w 4978400"/>
                <a:gd name="connsiteY0" fmla="*/ 3911600 h 5740400"/>
                <a:gd name="connsiteX1" fmla="*/ 4978400 w 4978400"/>
                <a:gd name="connsiteY1" fmla="*/ 5740400 h 5740400"/>
                <a:gd name="connsiteX2" fmla="*/ 4978400 w 4978400"/>
                <a:gd name="connsiteY2" fmla="*/ 0 h 5740400"/>
                <a:gd name="connsiteX3" fmla="*/ 0 w 4978400"/>
                <a:gd name="connsiteY3" fmla="*/ 1752600 h 5740400"/>
                <a:gd name="connsiteX4" fmla="*/ 25400 w 4978400"/>
                <a:gd name="connsiteY4" fmla="*/ 3911600 h 574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78400" h="5740400">
                  <a:moveTo>
                    <a:pt x="25400" y="3911600"/>
                  </a:moveTo>
                  <a:lnTo>
                    <a:pt x="4978400" y="5740400"/>
                  </a:lnTo>
                  <a:lnTo>
                    <a:pt x="4978400" y="0"/>
                  </a:lnTo>
                  <a:lnTo>
                    <a:pt x="0" y="1752600"/>
                  </a:lnTo>
                  <a:cubicBezTo>
                    <a:pt x="4233" y="2476500"/>
                    <a:pt x="8467" y="3200400"/>
                    <a:pt x="25400" y="3911600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-36000" y="482600"/>
              <a:ext cx="750348" cy="5256000"/>
            </a:xfrm>
            <a:custGeom>
              <a:avLst/>
              <a:gdLst>
                <a:gd name="connsiteX0" fmla="*/ 0 w 723900"/>
                <a:gd name="connsiteY0" fmla="*/ 0 h 5080000"/>
                <a:gd name="connsiteX1" fmla="*/ 723900 w 723900"/>
                <a:gd name="connsiteY1" fmla="*/ 1181100 h 5080000"/>
                <a:gd name="connsiteX2" fmla="*/ 698500 w 723900"/>
                <a:gd name="connsiteY2" fmla="*/ 4368800 h 5080000"/>
                <a:gd name="connsiteX3" fmla="*/ 25400 w 723900"/>
                <a:gd name="connsiteY3" fmla="*/ 5080000 h 5080000"/>
                <a:gd name="connsiteX4" fmla="*/ 0 w 723900"/>
                <a:gd name="connsiteY4" fmla="*/ 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5080000">
                  <a:moveTo>
                    <a:pt x="0" y="0"/>
                  </a:moveTo>
                  <a:lnTo>
                    <a:pt x="723900" y="1181100"/>
                  </a:lnTo>
                  <a:lnTo>
                    <a:pt x="698500" y="4368800"/>
                  </a:lnTo>
                  <a:lnTo>
                    <a:pt x="25400" y="508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685800" y="1676400"/>
              <a:ext cx="3619500" cy="3340100"/>
            </a:xfrm>
            <a:custGeom>
              <a:avLst/>
              <a:gdLst>
                <a:gd name="connsiteX0" fmla="*/ 3619500 w 3619500"/>
                <a:gd name="connsiteY0" fmla="*/ 2717800 h 3340100"/>
                <a:gd name="connsiteX1" fmla="*/ 2844800 w 3619500"/>
                <a:gd name="connsiteY1" fmla="*/ 2844800 h 3340100"/>
                <a:gd name="connsiteX2" fmla="*/ 2794000 w 3619500"/>
                <a:gd name="connsiteY2" fmla="*/ 495300 h 3340100"/>
                <a:gd name="connsiteX3" fmla="*/ 1600200 w 3619500"/>
                <a:gd name="connsiteY3" fmla="*/ 355600 h 3340100"/>
                <a:gd name="connsiteX4" fmla="*/ 1663700 w 3619500"/>
                <a:gd name="connsiteY4" fmla="*/ 3022600 h 3340100"/>
                <a:gd name="connsiteX5" fmla="*/ 0 w 3619500"/>
                <a:gd name="connsiteY5" fmla="*/ 3340100 h 3340100"/>
                <a:gd name="connsiteX6" fmla="*/ 25400 w 3619500"/>
                <a:gd name="connsiteY6" fmla="*/ 0 h 3340100"/>
                <a:gd name="connsiteX7" fmla="*/ 3594100 w 3619500"/>
                <a:gd name="connsiteY7" fmla="*/ 508000 h 3340100"/>
                <a:gd name="connsiteX8" fmla="*/ 3619500 w 3619500"/>
                <a:gd name="connsiteY8" fmla="*/ 2717800 h 334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19500" h="3340100">
                  <a:moveTo>
                    <a:pt x="3619500" y="2717800"/>
                  </a:moveTo>
                  <a:lnTo>
                    <a:pt x="2844800" y="2844800"/>
                  </a:lnTo>
                  <a:lnTo>
                    <a:pt x="2794000" y="495300"/>
                  </a:lnTo>
                  <a:lnTo>
                    <a:pt x="1600200" y="355600"/>
                  </a:lnTo>
                  <a:lnTo>
                    <a:pt x="1663700" y="3022600"/>
                  </a:lnTo>
                  <a:lnTo>
                    <a:pt x="0" y="3340100"/>
                  </a:lnTo>
                  <a:lnTo>
                    <a:pt x="25400" y="0"/>
                  </a:lnTo>
                  <a:lnTo>
                    <a:pt x="3594100" y="508000"/>
                  </a:lnTo>
                  <a:lnTo>
                    <a:pt x="3619500" y="2717800"/>
                  </a:lnTo>
                  <a:close/>
                </a:path>
              </a:pathLst>
            </a:custGeom>
            <a:blipFill>
              <a:blip r:embed="rId8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2349500" y="2071678"/>
              <a:ext cx="1152000" cy="2578100"/>
            </a:xfrm>
            <a:custGeom>
              <a:avLst/>
              <a:gdLst>
                <a:gd name="connsiteX0" fmla="*/ 38100 w 1117600"/>
                <a:gd name="connsiteY0" fmla="*/ 2578100 h 2578100"/>
                <a:gd name="connsiteX1" fmla="*/ 0 w 1117600"/>
                <a:gd name="connsiteY1" fmla="*/ 0 h 2578100"/>
                <a:gd name="connsiteX2" fmla="*/ 1054100 w 1117600"/>
                <a:gd name="connsiteY2" fmla="*/ 88900 h 2578100"/>
                <a:gd name="connsiteX3" fmla="*/ 1117600 w 1117600"/>
                <a:gd name="connsiteY3" fmla="*/ 2413000 h 2578100"/>
                <a:gd name="connsiteX4" fmla="*/ 38100 w 1117600"/>
                <a:gd name="connsiteY4" fmla="*/ 2578100 h 257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7600" h="2578100">
                  <a:moveTo>
                    <a:pt x="38100" y="2578100"/>
                  </a:moveTo>
                  <a:lnTo>
                    <a:pt x="0" y="0"/>
                  </a:lnTo>
                  <a:lnTo>
                    <a:pt x="1054100" y="88900"/>
                  </a:lnTo>
                  <a:lnTo>
                    <a:pt x="1117600" y="2413000"/>
                  </a:lnTo>
                  <a:lnTo>
                    <a:pt x="38100" y="2578100"/>
                  </a:lnTo>
                  <a:close/>
                </a:path>
              </a:pathLst>
            </a:custGeom>
            <a:noFill/>
            <a:ln w="101600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7" name="Image 36" descr="cheminee_01 (1)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803276">
            <a:off x="5480510" y="3773248"/>
            <a:ext cx="1219200" cy="1202862"/>
          </a:xfrm>
          <a:prstGeom prst="rect">
            <a:avLst/>
          </a:prstGeom>
        </p:spPr>
      </p:pic>
      <p:pic>
        <p:nvPicPr>
          <p:cNvPr id="28" name="Image 27" descr="482f8e72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282" y="2214554"/>
            <a:ext cx="3071813" cy="404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Image 40" descr="0031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378366" flipV="1">
            <a:off x="6212120" y="938375"/>
            <a:ext cx="3024188" cy="52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Image 41" descr="0031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-420000" flipV="1">
            <a:off x="4234536" y="1821096"/>
            <a:ext cx="2952750" cy="504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Image 28" descr="Image1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357554" y="1357298"/>
            <a:ext cx="2357454" cy="3714776"/>
          </a:xfrm>
          <a:prstGeom prst="rect">
            <a:avLst/>
          </a:prstGeom>
        </p:spPr>
      </p:pic>
      <p:pic>
        <p:nvPicPr>
          <p:cNvPr id="30" name="Image 40" descr="dyn003_original_264_348_gif_2595077_222e5738b3e069780508dda3b8df6e39.gif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flipH="1">
            <a:off x="3428990" y="1571612"/>
            <a:ext cx="207170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Image 30" descr="Image3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357554" y="1000108"/>
            <a:ext cx="2214579" cy="3783902"/>
          </a:xfrm>
          <a:prstGeom prst="rect">
            <a:avLst/>
          </a:prstGeom>
        </p:spPr>
      </p:pic>
      <p:pic>
        <p:nvPicPr>
          <p:cNvPr id="43" name="Image 42" descr="0031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68857" flipV="1">
            <a:off x="871731" y="1809377"/>
            <a:ext cx="3209925" cy="5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e 12"/>
          <p:cNvGrpSpPr/>
          <p:nvPr/>
        </p:nvGrpSpPr>
        <p:grpSpPr>
          <a:xfrm>
            <a:off x="5181600" y="850900"/>
            <a:ext cx="2501900" cy="5092700"/>
            <a:chOff x="5181600" y="850900"/>
            <a:chExt cx="2501900" cy="5092700"/>
          </a:xfrm>
        </p:grpSpPr>
        <p:sp>
          <p:nvSpPr>
            <p:cNvPr id="14" name="Forme libre 13"/>
            <p:cNvSpPr/>
            <p:nvPr/>
          </p:nvSpPr>
          <p:spPr>
            <a:xfrm>
              <a:off x="7277100" y="850900"/>
              <a:ext cx="406400" cy="5092700"/>
            </a:xfrm>
            <a:custGeom>
              <a:avLst/>
              <a:gdLst>
                <a:gd name="connsiteX0" fmla="*/ 355600 w 406400"/>
                <a:gd name="connsiteY0" fmla="*/ 4775200 h 5092700"/>
                <a:gd name="connsiteX1" fmla="*/ 406400 w 406400"/>
                <a:gd name="connsiteY1" fmla="*/ 279400 h 5092700"/>
                <a:gd name="connsiteX2" fmla="*/ 38100 w 406400"/>
                <a:gd name="connsiteY2" fmla="*/ 0 h 5092700"/>
                <a:gd name="connsiteX3" fmla="*/ 0 w 406400"/>
                <a:gd name="connsiteY3" fmla="*/ 5092700 h 5092700"/>
                <a:gd name="connsiteX4" fmla="*/ 355600 w 406400"/>
                <a:gd name="connsiteY4" fmla="*/ 4775200 h 5092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5092700">
                  <a:moveTo>
                    <a:pt x="355600" y="4775200"/>
                  </a:moveTo>
                  <a:lnTo>
                    <a:pt x="406400" y="279400"/>
                  </a:lnTo>
                  <a:lnTo>
                    <a:pt x="38100" y="0"/>
                  </a:lnTo>
                  <a:lnTo>
                    <a:pt x="0" y="5092700"/>
                  </a:lnTo>
                  <a:lnTo>
                    <a:pt x="355600" y="4775200"/>
                  </a:lnTo>
                  <a:close/>
                </a:path>
              </a:pathLst>
            </a:custGeom>
            <a:blipFill>
              <a:blip r:embed="rId15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5181600" y="863600"/>
              <a:ext cx="2159000" cy="5080000"/>
            </a:xfrm>
            <a:custGeom>
              <a:avLst/>
              <a:gdLst>
                <a:gd name="connsiteX0" fmla="*/ 0 w 2159000"/>
                <a:gd name="connsiteY0" fmla="*/ 4165600 h 5080000"/>
                <a:gd name="connsiteX1" fmla="*/ 419100 w 2159000"/>
                <a:gd name="connsiteY1" fmla="*/ 4381500 h 5080000"/>
                <a:gd name="connsiteX2" fmla="*/ 431800 w 2159000"/>
                <a:gd name="connsiteY2" fmla="*/ 2832100 h 5080000"/>
                <a:gd name="connsiteX3" fmla="*/ 1371600 w 2159000"/>
                <a:gd name="connsiteY3" fmla="*/ 2946400 h 5080000"/>
                <a:gd name="connsiteX4" fmla="*/ 1333500 w 2159000"/>
                <a:gd name="connsiteY4" fmla="*/ 4724400 h 5080000"/>
                <a:gd name="connsiteX5" fmla="*/ 1333500 w 2159000"/>
                <a:gd name="connsiteY5" fmla="*/ 4800600 h 5080000"/>
                <a:gd name="connsiteX6" fmla="*/ 2120900 w 2159000"/>
                <a:gd name="connsiteY6" fmla="*/ 5080000 h 5080000"/>
                <a:gd name="connsiteX7" fmla="*/ 2159000 w 2159000"/>
                <a:gd name="connsiteY7" fmla="*/ 0 h 5080000"/>
                <a:gd name="connsiteX8" fmla="*/ 12700 w 2159000"/>
                <a:gd name="connsiteY8" fmla="*/ 711200 h 5080000"/>
                <a:gd name="connsiteX9" fmla="*/ 0 w 2159000"/>
                <a:gd name="connsiteY9" fmla="*/ 416560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59000" h="5080000">
                  <a:moveTo>
                    <a:pt x="0" y="4165600"/>
                  </a:moveTo>
                  <a:lnTo>
                    <a:pt x="419100" y="4381500"/>
                  </a:lnTo>
                  <a:lnTo>
                    <a:pt x="431800" y="2832100"/>
                  </a:lnTo>
                  <a:lnTo>
                    <a:pt x="1371600" y="2946400"/>
                  </a:lnTo>
                  <a:lnTo>
                    <a:pt x="1333500" y="4724400"/>
                  </a:lnTo>
                  <a:lnTo>
                    <a:pt x="1333500" y="4800600"/>
                  </a:lnTo>
                  <a:lnTo>
                    <a:pt x="2120900" y="5080000"/>
                  </a:lnTo>
                  <a:lnTo>
                    <a:pt x="2159000" y="0"/>
                  </a:lnTo>
                  <a:lnTo>
                    <a:pt x="12700" y="711200"/>
                  </a:lnTo>
                  <a:cubicBezTo>
                    <a:pt x="8467" y="1862667"/>
                    <a:pt x="4233" y="3014133"/>
                    <a:pt x="0" y="4165600"/>
                  </a:cubicBezTo>
                  <a:close/>
                </a:path>
              </a:pathLst>
            </a:custGeom>
            <a:blipFill>
              <a:blip r:embed="rId15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5461000" y="3619500"/>
              <a:ext cx="1206500" cy="330200"/>
            </a:xfrm>
            <a:custGeom>
              <a:avLst/>
              <a:gdLst>
                <a:gd name="connsiteX0" fmla="*/ 1193800 w 1206500"/>
                <a:gd name="connsiteY0" fmla="*/ 330200 h 330200"/>
                <a:gd name="connsiteX1" fmla="*/ 0 w 1206500"/>
                <a:gd name="connsiteY1" fmla="*/ 177800 h 330200"/>
                <a:gd name="connsiteX2" fmla="*/ 0 w 1206500"/>
                <a:gd name="connsiteY2" fmla="*/ 0 h 330200"/>
                <a:gd name="connsiteX3" fmla="*/ 1206500 w 1206500"/>
                <a:gd name="connsiteY3" fmla="*/ 114300 h 330200"/>
                <a:gd name="connsiteX4" fmla="*/ 1193800 w 1206500"/>
                <a:gd name="connsiteY4" fmla="*/ 33020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6500" h="330200">
                  <a:moveTo>
                    <a:pt x="1193800" y="330200"/>
                  </a:moveTo>
                  <a:lnTo>
                    <a:pt x="0" y="177800"/>
                  </a:lnTo>
                  <a:lnTo>
                    <a:pt x="0" y="0"/>
                  </a:lnTo>
                  <a:lnTo>
                    <a:pt x="1206500" y="114300"/>
                  </a:lnTo>
                  <a:lnTo>
                    <a:pt x="1193800" y="330200"/>
                  </a:lnTo>
                  <a:close/>
                </a:path>
              </a:pathLst>
            </a:cu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6642100" y="3670300"/>
              <a:ext cx="139700" cy="292100"/>
            </a:xfrm>
            <a:custGeom>
              <a:avLst/>
              <a:gdLst>
                <a:gd name="connsiteX0" fmla="*/ 0 w 139700"/>
                <a:gd name="connsiteY0" fmla="*/ 63500 h 292100"/>
                <a:gd name="connsiteX1" fmla="*/ 139700 w 139700"/>
                <a:gd name="connsiteY1" fmla="*/ 0 h 292100"/>
                <a:gd name="connsiteX2" fmla="*/ 139700 w 139700"/>
                <a:gd name="connsiteY2" fmla="*/ 266700 h 292100"/>
                <a:gd name="connsiteX3" fmla="*/ 0 w 139700"/>
                <a:gd name="connsiteY3" fmla="*/ 292100 h 292100"/>
                <a:gd name="connsiteX4" fmla="*/ 0 w 139700"/>
                <a:gd name="connsiteY4" fmla="*/ 63500 h 29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700" h="292100">
                  <a:moveTo>
                    <a:pt x="0" y="63500"/>
                  </a:moveTo>
                  <a:lnTo>
                    <a:pt x="139700" y="0"/>
                  </a:lnTo>
                  <a:lnTo>
                    <a:pt x="139700" y="266700"/>
                  </a:lnTo>
                  <a:lnTo>
                    <a:pt x="0" y="292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5435600" y="3568700"/>
              <a:ext cx="1346200" cy="165100"/>
            </a:xfrm>
            <a:custGeom>
              <a:avLst/>
              <a:gdLst>
                <a:gd name="connsiteX0" fmla="*/ 0 w 1346200"/>
                <a:gd name="connsiteY0" fmla="*/ 63500 h 165100"/>
                <a:gd name="connsiteX1" fmla="*/ 165100 w 1346200"/>
                <a:gd name="connsiteY1" fmla="*/ 0 h 165100"/>
                <a:gd name="connsiteX2" fmla="*/ 1346200 w 1346200"/>
                <a:gd name="connsiteY2" fmla="*/ 101600 h 165100"/>
                <a:gd name="connsiteX3" fmla="*/ 1206500 w 1346200"/>
                <a:gd name="connsiteY3" fmla="*/ 165100 h 165100"/>
                <a:gd name="connsiteX4" fmla="*/ 0 w 1346200"/>
                <a:gd name="connsiteY4" fmla="*/ 63500 h 16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6200" h="165100">
                  <a:moveTo>
                    <a:pt x="0" y="63500"/>
                  </a:moveTo>
                  <a:lnTo>
                    <a:pt x="165100" y="0"/>
                  </a:lnTo>
                  <a:lnTo>
                    <a:pt x="1346200" y="101600"/>
                  </a:lnTo>
                  <a:lnTo>
                    <a:pt x="1206500" y="165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5257800" y="4686300"/>
              <a:ext cx="1701800" cy="596900"/>
            </a:xfrm>
            <a:custGeom>
              <a:avLst/>
              <a:gdLst>
                <a:gd name="connsiteX0" fmla="*/ 1701800 w 1701800"/>
                <a:gd name="connsiteY0" fmla="*/ 495300 h 596900"/>
                <a:gd name="connsiteX1" fmla="*/ 1562100 w 1701800"/>
                <a:gd name="connsiteY1" fmla="*/ 596900 h 596900"/>
                <a:gd name="connsiteX2" fmla="*/ 0 w 1701800"/>
                <a:gd name="connsiteY2" fmla="*/ 63500 h 596900"/>
                <a:gd name="connsiteX3" fmla="*/ 152400 w 1701800"/>
                <a:gd name="connsiteY3" fmla="*/ 0 h 596900"/>
                <a:gd name="connsiteX4" fmla="*/ 1701800 w 1701800"/>
                <a:gd name="connsiteY4" fmla="*/ 49530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01800" h="596900">
                  <a:moveTo>
                    <a:pt x="1701800" y="495300"/>
                  </a:moveTo>
                  <a:lnTo>
                    <a:pt x="1562100" y="596900"/>
                  </a:lnTo>
                  <a:lnTo>
                    <a:pt x="0" y="63500"/>
                  </a:lnTo>
                  <a:lnTo>
                    <a:pt x="152400" y="0"/>
                  </a:lnTo>
                  <a:lnTo>
                    <a:pt x="1701800" y="495300"/>
                  </a:lnTo>
                  <a:close/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6819900" y="5207000"/>
              <a:ext cx="127000" cy="660400"/>
            </a:xfrm>
            <a:custGeom>
              <a:avLst/>
              <a:gdLst>
                <a:gd name="connsiteX0" fmla="*/ 0 w 127000"/>
                <a:gd name="connsiteY0" fmla="*/ 660400 h 660400"/>
                <a:gd name="connsiteX1" fmla="*/ 127000 w 127000"/>
                <a:gd name="connsiteY1" fmla="*/ 584200 h 660400"/>
                <a:gd name="connsiteX2" fmla="*/ 127000 w 127000"/>
                <a:gd name="connsiteY2" fmla="*/ 0 h 660400"/>
                <a:gd name="connsiteX3" fmla="*/ 12700 w 127000"/>
                <a:gd name="connsiteY3" fmla="*/ 63500 h 660400"/>
                <a:gd name="connsiteX4" fmla="*/ 0 w 127000"/>
                <a:gd name="connsiteY4" fmla="*/ 660400 h 66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00" h="660400">
                  <a:moveTo>
                    <a:pt x="0" y="660400"/>
                  </a:moveTo>
                  <a:lnTo>
                    <a:pt x="127000" y="584200"/>
                  </a:lnTo>
                  <a:lnTo>
                    <a:pt x="127000" y="0"/>
                  </a:lnTo>
                  <a:lnTo>
                    <a:pt x="12700" y="63500"/>
                  </a:lnTo>
                  <a:lnTo>
                    <a:pt x="0" y="660400"/>
                  </a:ln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5245100" y="4737100"/>
              <a:ext cx="1600200" cy="1117600"/>
            </a:xfrm>
            <a:custGeom>
              <a:avLst/>
              <a:gdLst>
                <a:gd name="connsiteX0" fmla="*/ 0 w 1600200"/>
                <a:gd name="connsiteY0" fmla="*/ 431800 h 1117600"/>
                <a:gd name="connsiteX1" fmla="*/ 0 w 1600200"/>
                <a:gd name="connsiteY1" fmla="*/ 0 h 1117600"/>
                <a:gd name="connsiteX2" fmla="*/ 1600200 w 1600200"/>
                <a:gd name="connsiteY2" fmla="*/ 546100 h 1117600"/>
                <a:gd name="connsiteX3" fmla="*/ 1587500 w 1600200"/>
                <a:gd name="connsiteY3" fmla="*/ 1117600 h 1117600"/>
                <a:gd name="connsiteX4" fmla="*/ 0 w 1600200"/>
                <a:gd name="connsiteY4" fmla="*/ 431800 h 111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0200" h="1117600">
                  <a:moveTo>
                    <a:pt x="0" y="431800"/>
                  </a:moveTo>
                  <a:lnTo>
                    <a:pt x="0" y="0"/>
                  </a:lnTo>
                  <a:lnTo>
                    <a:pt x="1600200" y="546100"/>
                  </a:lnTo>
                  <a:lnTo>
                    <a:pt x="1587500" y="1117600"/>
                  </a:lnTo>
                  <a:lnTo>
                    <a:pt x="0" y="431800"/>
                  </a:lnTo>
                  <a:close/>
                </a:path>
              </a:pathLst>
            </a:custGeom>
            <a:blipFill>
              <a:blip r:embed="rId2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7" name="Image 26" descr="a9b4df7f.gif"/>
          <p:cNvPicPr>
            <a:picLocks noChangeAspect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072312" y="4071942"/>
            <a:ext cx="2071688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4" descr="H:\toute les images\noël2\paquets cadeaux\0b7a6b69.gif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572000" y="4500570"/>
            <a:ext cx="745883" cy="634319"/>
          </a:xfrm>
          <a:prstGeom prst="rect">
            <a:avLst/>
          </a:prstGeom>
          <a:noFill/>
        </p:spPr>
      </p:pic>
      <p:pic>
        <p:nvPicPr>
          <p:cNvPr id="34" name="Picture 9" descr="H:\toute les images\noël2\paquets cadeaux\c5de1aeb.gif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143240" y="3857628"/>
            <a:ext cx="1096670" cy="1143008"/>
          </a:xfrm>
          <a:prstGeom prst="rect">
            <a:avLst/>
          </a:prstGeom>
          <a:noFill/>
        </p:spPr>
      </p:pic>
      <p:pic>
        <p:nvPicPr>
          <p:cNvPr id="35" name="Picture 11" descr="H:\toute les images\noël2\paquets cadeaux\Image1.pn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3786182" y="4357694"/>
            <a:ext cx="841375" cy="854075"/>
          </a:xfrm>
          <a:prstGeom prst="rect">
            <a:avLst/>
          </a:prstGeom>
          <a:noFill/>
        </p:spPr>
      </p:pic>
      <p:pic>
        <p:nvPicPr>
          <p:cNvPr id="36" name="Image 35" descr="1-BARRE-FETES-172-.gif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 rot="21600000">
            <a:off x="2928926" y="214290"/>
            <a:ext cx="2085381" cy="1266820"/>
          </a:xfrm>
          <a:prstGeom prst="rect">
            <a:avLst/>
          </a:prstGeom>
          <a:scene3d>
            <a:camera prst="perspectiveHeroicExtremeLeftFacing" fov="7200000"/>
            <a:lightRig rig="threePt" dir="t"/>
          </a:scene3d>
        </p:spPr>
      </p:pic>
      <p:sp>
        <p:nvSpPr>
          <p:cNvPr id="38" name="Espace réservé de la date 37"/>
          <p:cNvSpPr>
            <a:spLocks noGrp="1"/>
          </p:cNvSpPr>
          <p:nvPr>
            <p:ph type="dt" sz="half" idx="10"/>
          </p:nvPr>
        </p:nvSpPr>
        <p:spPr>
          <a:xfrm>
            <a:off x="5715008" y="2143116"/>
            <a:ext cx="928694" cy="928694"/>
          </a:xfrm>
          <a:prstGeom prst="trapezoid">
            <a:avLst>
              <a:gd name="adj" fmla="val 16410"/>
            </a:avLst>
          </a:prstGeom>
          <a:blipFill>
            <a:blip r:embed="rId27" cstate="print"/>
            <a:stretch>
              <a:fillRect/>
            </a:stretch>
          </a:blipFill>
        </p:spPr>
        <p:txBody>
          <a:bodyPr/>
          <a:lstStyle/>
          <a:p>
            <a:endParaRPr lang="fr-FR" sz="1800" dirty="0">
              <a:solidFill>
                <a:srgbClr val="FF0000"/>
              </a:solidFill>
            </a:endParaRPr>
          </a:p>
          <a:p>
            <a:endParaRPr lang="fr-FR" sz="1800" dirty="0">
              <a:solidFill>
                <a:srgbClr val="FF0000"/>
              </a:solidFill>
            </a:endParaRPr>
          </a:p>
          <a:p>
            <a:fld id="{5C5921EE-BECF-40CB-8434-9D86FCA03A11}" type="datetime10">
              <a:rPr lang="fr-FR" sz="1800" smtClean="0">
                <a:solidFill>
                  <a:srgbClr val="FF0000"/>
                </a:solidFill>
              </a:rPr>
              <a:pPr/>
              <a:t>13:28</a:t>
            </a:fld>
            <a:endParaRPr lang="fr-FR" sz="1800" dirty="0">
              <a:solidFill>
                <a:srgbClr val="FF0000"/>
              </a:solidFill>
            </a:endParaRPr>
          </a:p>
        </p:txBody>
      </p:sp>
      <p:pic>
        <p:nvPicPr>
          <p:cNvPr id="23" name="Image 22" descr="Image14.png"/>
          <p:cNvPicPr>
            <a:picLocks noChangeAspect="1"/>
          </p:cNvPicPr>
          <p:nvPr/>
        </p:nvPicPr>
        <p:blipFill>
          <a:blip r:embed="rId28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-142908" y="4214818"/>
            <a:ext cx="4214842" cy="2643182"/>
          </a:xfrm>
          <a:prstGeom prst="rect">
            <a:avLst/>
          </a:prstGeom>
        </p:spPr>
      </p:pic>
      <p:pic>
        <p:nvPicPr>
          <p:cNvPr id="39" name="Image 38" descr="f9.pn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285720" y="4286256"/>
            <a:ext cx="785818" cy="532064"/>
          </a:xfrm>
          <a:prstGeom prst="rect">
            <a:avLst/>
          </a:prstGeom>
        </p:spPr>
      </p:pic>
      <p:pic>
        <p:nvPicPr>
          <p:cNvPr id="40" name="Image 39" descr="f2.pn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3000364" y="4286256"/>
            <a:ext cx="719269" cy="475449"/>
          </a:xfrm>
          <a:prstGeom prst="rect">
            <a:avLst/>
          </a:prstGeom>
        </p:spPr>
      </p:pic>
      <p:pic>
        <p:nvPicPr>
          <p:cNvPr id="44" name="Image 43" descr="poisson 0.pn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1000100" y="4143380"/>
            <a:ext cx="1322723" cy="609550"/>
          </a:xfrm>
          <a:prstGeom prst="rect">
            <a:avLst/>
          </a:prstGeom>
        </p:spPr>
      </p:pic>
      <p:pic>
        <p:nvPicPr>
          <p:cNvPr id="3076" name="Picture 4" descr="H:\toute les images\enfants\enfants png\88e312fc.pn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928926" y="3894123"/>
            <a:ext cx="2773445" cy="2963877"/>
          </a:xfrm>
          <a:prstGeom prst="rect">
            <a:avLst/>
          </a:prstGeom>
          <a:noFill/>
        </p:spPr>
      </p:pic>
      <p:grpSp>
        <p:nvGrpSpPr>
          <p:cNvPr id="49" name="Groupe 48"/>
          <p:cNvGrpSpPr/>
          <p:nvPr/>
        </p:nvGrpSpPr>
        <p:grpSpPr>
          <a:xfrm>
            <a:off x="2285984" y="4143380"/>
            <a:ext cx="700086" cy="714380"/>
            <a:chOff x="2071670" y="4143380"/>
            <a:chExt cx="700086" cy="714380"/>
          </a:xfrm>
        </p:grpSpPr>
        <p:sp>
          <p:nvSpPr>
            <p:cNvPr id="45" name="Ellipse 44"/>
            <p:cNvSpPr/>
            <p:nvPr/>
          </p:nvSpPr>
          <p:spPr>
            <a:xfrm>
              <a:off x="2071670" y="4357694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" name="Ellipse 45"/>
            <p:cNvSpPr/>
            <p:nvPr/>
          </p:nvSpPr>
          <p:spPr>
            <a:xfrm>
              <a:off x="2071670" y="4286256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" name="Ellipse 46"/>
            <p:cNvSpPr/>
            <p:nvPr/>
          </p:nvSpPr>
          <p:spPr>
            <a:xfrm>
              <a:off x="2071670" y="4214818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" name="Ellipse 47"/>
            <p:cNvSpPr/>
            <p:nvPr/>
          </p:nvSpPr>
          <p:spPr>
            <a:xfrm>
              <a:off x="2071670" y="4143380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spd="slow" advTm="2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500"/>
                            </p:stCondLst>
                            <p:childTnLst>
                              <p:par>
                                <p:cTn id="5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500"/>
                            </p:stCondLst>
                            <p:childTnLst>
                              <p:par>
                                <p:cTn id="6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t="24000" r="27000"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3"/>
          <p:cNvGrpSpPr/>
          <p:nvPr/>
        </p:nvGrpSpPr>
        <p:grpSpPr>
          <a:xfrm>
            <a:off x="-72000" y="0"/>
            <a:ext cx="9355700" cy="6858024"/>
            <a:chOff x="-72000" y="0"/>
            <a:chExt cx="9355700" cy="6858024"/>
          </a:xfrm>
        </p:grpSpPr>
        <p:sp>
          <p:nvSpPr>
            <p:cNvPr id="6" name="Forme libre 5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3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-3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2933700" y="2143116"/>
              <a:ext cx="50800" cy="2484000"/>
            </a:xfrm>
            <a:custGeom>
              <a:avLst/>
              <a:gdLst>
                <a:gd name="connsiteX0" fmla="*/ 0 w 50800"/>
                <a:gd name="connsiteY0" fmla="*/ 0 h 2438400"/>
                <a:gd name="connsiteX1" fmla="*/ 50800 w 50800"/>
                <a:gd name="connsiteY1" fmla="*/ 2438400 h 2438400"/>
                <a:gd name="connsiteX2" fmla="*/ 50800 w 50800"/>
                <a:gd name="connsiteY2" fmla="*/ 2438400 h 243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800" h="2438400">
                  <a:moveTo>
                    <a:pt x="0" y="0"/>
                  </a:moveTo>
                  <a:lnTo>
                    <a:pt x="50800" y="2438400"/>
                  </a:lnTo>
                  <a:lnTo>
                    <a:pt x="50800" y="2438400"/>
                  </a:lnTo>
                </a:path>
              </a:pathLst>
            </a:custGeom>
            <a:ln w="130175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-72000" y="0"/>
              <a:ext cx="9324000" cy="2209800"/>
            </a:xfrm>
            <a:custGeom>
              <a:avLst/>
              <a:gdLst>
                <a:gd name="connsiteX0" fmla="*/ 9258300 w 9258300"/>
                <a:gd name="connsiteY0" fmla="*/ 431800 h 2209800"/>
                <a:gd name="connsiteX1" fmla="*/ 4279900 w 9258300"/>
                <a:gd name="connsiteY1" fmla="*/ 2209800 h 2209800"/>
                <a:gd name="connsiteX2" fmla="*/ 723900 w 9258300"/>
                <a:gd name="connsiteY2" fmla="*/ 1727200 h 2209800"/>
                <a:gd name="connsiteX3" fmla="*/ 0 w 9258300"/>
                <a:gd name="connsiteY3" fmla="*/ 584200 h 2209800"/>
                <a:gd name="connsiteX4" fmla="*/ 12700 w 9258300"/>
                <a:gd name="connsiteY4" fmla="*/ 12700 h 2209800"/>
                <a:gd name="connsiteX5" fmla="*/ 9258300 w 9258300"/>
                <a:gd name="connsiteY5" fmla="*/ 0 h 2209800"/>
                <a:gd name="connsiteX6" fmla="*/ 9258300 w 9258300"/>
                <a:gd name="connsiteY6" fmla="*/ 431800 h 220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58300" h="2209800">
                  <a:moveTo>
                    <a:pt x="9258300" y="431800"/>
                  </a:moveTo>
                  <a:lnTo>
                    <a:pt x="4279900" y="2209800"/>
                  </a:lnTo>
                  <a:lnTo>
                    <a:pt x="723900" y="1727200"/>
                  </a:lnTo>
                  <a:lnTo>
                    <a:pt x="0" y="584200"/>
                  </a:lnTo>
                  <a:lnTo>
                    <a:pt x="12700" y="12700"/>
                  </a:lnTo>
                  <a:lnTo>
                    <a:pt x="9258300" y="0"/>
                  </a:lnTo>
                  <a:lnTo>
                    <a:pt x="9258300" y="431800"/>
                  </a:lnTo>
                  <a:close/>
                </a:path>
              </a:pathLst>
            </a:custGeom>
            <a:blipFill>
              <a:blip r:embed="rId5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4267200" y="428604"/>
              <a:ext cx="4978400" cy="5796000"/>
            </a:xfrm>
            <a:custGeom>
              <a:avLst/>
              <a:gdLst>
                <a:gd name="connsiteX0" fmla="*/ 25400 w 4978400"/>
                <a:gd name="connsiteY0" fmla="*/ 3911600 h 5740400"/>
                <a:gd name="connsiteX1" fmla="*/ 4978400 w 4978400"/>
                <a:gd name="connsiteY1" fmla="*/ 5740400 h 5740400"/>
                <a:gd name="connsiteX2" fmla="*/ 4978400 w 4978400"/>
                <a:gd name="connsiteY2" fmla="*/ 0 h 5740400"/>
                <a:gd name="connsiteX3" fmla="*/ 0 w 4978400"/>
                <a:gd name="connsiteY3" fmla="*/ 1752600 h 5740400"/>
                <a:gd name="connsiteX4" fmla="*/ 25400 w 4978400"/>
                <a:gd name="connsiteY4" fmla="*/ 3911600 h 574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78400" h="5740400">
                  <a:moveTo>
                    <a:pt x="25400" y="3911600"/>
                  </a:moveTo>
                  <a:lnTo>
                    <a:pt x="4978400" y="5740400"/>
                  </a:lnTo>
                  <a:lnTo>
                    <a:pt x="4978400" y="0"/>
                  </a:lnTo>
                  <a:lnTo>
                    <a:pt x="0" y="1752600"/>
                  </a:lnTo>
                  <a:cubicBezTo>
                    <a:pt x="4233" y="2476500"/>
                    <a:pt x="8467" y="3200400"/>
                    <a:pt x="25400" y="3911600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-36000" y="482600"/>
              <a:ext cx="750348" cy="5256000"/>
            </a:xfrm>
            <a:custGeom>
              <a:avLst/>
              <a:gdLst>
                <a:gd name="connsiteX0" fmla="*/ 0 w 723900"/>
                <a:gd name="connsiteY0" fmla="*/ 0 h 5080000"/>
                <a:gd name="connsiteX1" fmla="*/ 723900 w 723900"/>
                <a:gd name="connsiteY1" fmla="*/ 1181100 h 5080000"/>
                <a:gd name="connsiteX2" fmla="*/ 698500 w 723900"/>
                <a:gd name="connsiteY2" fmla="*/ 4368800 h 5080000"/>
                <a:gd name="connsiteX3" fmla="*/ 25400 w 723900"/>
                <a:gd name="connsiteY3" fmla="*/ 5080000 h 5080000"/>
                <a:gd name="connsiteX4" fmla="*/ 0 w 723900"/>
                <a:gd name="connsiteY4" fmla="*/ 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5080000">
                  <a:moveTo>
                    <a:pt x="0" y="0"/>
                  </a:moveTo>
                  <a:lnTo>
                    <a:pt x="723900" y="1181100"/>
                  </a:lnTo>
                  <a:lnTo>
                    <a:pt x="698500" y="4368800"/>
                  </a:lnTo>
                  <a:lnTo>
                    <a:pt x="25400" y="508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685800" y="1676400"/>
              <a:ext cx="3619500" cy="3340100"/>
            </a:xfrm>
            <a:custGeom>
              <a:avLst/>
              <a:gdLst>
                <a:gd name="connsiteX0" fmla="*/ 3619500 w 3619500"/>
                <a:gd name="connsiteY0" fmla="*/ 2717800 h 3340100"/>
                <a:gd name="connsiteX1" fmla="*/ 2844800 w 3619500"/>
                <a:gd name="connsiteY1" fmla="*/ 2844800 h 3340100"/>
                <a:gd name="connsiteX2" fmla="*/ 2794000 w 3619500"/>
                <a:gd name="connsiteY2" fmla="*/ 495300 h 3340100"/>
                <a:gd name="connsiteX3" fmla="*/ 1600200 w 3619500"/>
                <a:gd name="connsiteY3" fmla="*/ 355600 h 3340100"/>
                <a:gd name="connsiteX4" fmla="*/ 1663700 w 3619500"/>
                <a:gd name="connsiteY4" fmla="*/ 3022600 h 3340100"/>
                <a:gd name="connsiteX5" fmla="*/ 0 w 3619500"/>
                <a:gd name="connsiteY5" fmla="*/ 3340100 h 3340100"/>
                <a:gd name="connsiteX6" fmla="*/ 25400 w 3619500"/>
                <a:gd name="connsiteY6" fmla="*/ 0 h 3340100"/>
                <a:gd name="connsiteX7" fmla="*/ 3594100 w 3619500"/>
                <a:gd name="connsiteY7" fmla="*/ 508000 h 3340100"/>
                <a:gd name="connsiteX8" fmla="*/ 3619500 w 3619500"/>
                <a:gd name="connsiteY8" fmla="*/ 2717800 h 334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19500" h="3340100">
                  <a:moveTo>
                    <a:pt x="3619500" y="2717800"/>
                  </a:moveTo>
                  <a:lnTo>
                    <a:pt x="2844800" y="2844800"/>
                  </a:lnTo>
                  <a:lnTo>
                    <a:pt x="2794000" y="495300"/>
                  </a:lnTo>
                  <a:lnTo>
                    <a:pt x="1600200" y="355600"/>
                  </a:lnTo>
                  <a:lnTo>
                    <a:pt x="1663700" y="3022600"/>
                  </a:lnTo>
                  <a:lnTo>
                    <a:pt x="0" y="3340100"/>
                  </a:lnTo>
                  <a:lnTo>
                    <a:pt x="25400" y="0"/>
                  </a:lnTo>
                  <a:lnTo>
                    <a:pt x="3594100" y="508000"/>
                  </a:lnTo>
                  <a:lnTo>
                    <a:pt x="3619500" y="2717800"/>
                  </a:lnTo>
                  <a:close/>
                </a:path>
              </a:pathLst>
            </a:custGeom>
            <a:blipFill>
              <a:blip r:embed="rId8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2349500" y="2071678"/>
              <a:ext cx="1152000" cy="2578100"/>
            </a:xfrm>
            <a:custGeom>
              <a:avLst/>
              <a:gdLst>
                <a:gd name="connsiteX0" fmla="*/ 38100 w 1117600"/>
                <a:gd name="connsiteY0" fmla="*/ 2578100 h 2578100"/>
                <a:gd name="connsiteX1" fmla="*/ 0 w 1117600"/>
                <a:gd name="connsiteY1" fmla="*/ 0 h 2578100"/>
                <a:gd name="connsiteX2" fmla="*/ 1054100 w 1117600"/>
                <a:gd name="connsiteY2" fmla="*/ 88900 h 2578100"/>
                <a:gd name="connsiteX3" fmla="*/ 1117600 w 1117600"/>
                <a:gd name="connsiteY3" fmla="*/ 2413000 h 2578100"/>
                <a:gd name="connsiteX4" fmla="*/ 38100 w 1117600"/>
                <a:gd name="connsiteY4" fmla="*/ 2578100 h 257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7600" h="2578100">
                  <a:moveTo>
                    <a:pt x="38100" y="2578100"/>
                  </a:moveTo>
                  <a:lnTo>
                    <a:pt x="0" y="0"/>
                  </a:lnTo>
                  <a:lnTo>
                    <a:pt x="1054100" y="88900"/>
                  </a:lnTo>
                  <a:lnTo>
                    <a:pt x="1117600" y="2413000"/>
                  </a:lnTo>
                  <a:lnTo>
                    <a:pt x="38100" y="2578100"/>
                  </a:lnTo>
                  <a:close/>
                </a:path>
              </a:pathLst>
            </a:custGeom>
            <a:noFill/>
            <a:ln w="101600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48" name="Image 47" descr="003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390941">
            <a:off x="5310744" y="1046633"/>
            <a:ext cx="4089078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Image 34" descr="cheminee_0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998319">
            <a:off x="5495897" y="3772273"/>
            <a:ext cx="1178970" cy="1136858"/>
          </a:xfrm>
          <a:prstGeom prst="rect">
            <a:avLst/>
          </a:prstGeom>
        </p:spPr>
      </p:pic>
      <p:pic>
        <p:nvPicPr>
          <p:cNvPr id="51" name="Image 50" descr="003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390941">
            <a:off x="4115460" y="1544276"/>
            <a:ext cx="3645899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 49" descr="003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418622">
            <a:off x="658832" y="1793525"/>
            <a:ext cx="3668426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mage 26" descr="Image1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357554" y="1357298"/>
            <a:ext cx="2357454" cy="3714776"/>
          </a:xfrm>
          <a:prstGeom prst="rect">
            <a:avLst/>
          </a:prstGeom>
        </p:spPr>
      </p:pic>
      <p:pic>
        <p:nvPicPr>
          <p:cNvPr id="28" name="Image 40" descr="dyn003_original_264_348_gif_2595077_222e5738b3e069780508dda3b8df6e39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3428990" y="1571612"/>
            <a:ext cx="207170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mage 29" descr="Image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357554" y="1000108"/>
            <a:ext cx="2214579" cy="3783902"/>
          </a:xfrm>
          <a:prstGeom prst="rect">
            <a:avLst/>
          </a:prstGeom>
        </p:spPr>
      </p:pic>
      <p:pic>
        <p:nvPicPr>
          <p:cNvPr id="31" name="Picture 6" descr="H:\toute les images\noël2\paquets cadeaux\2kk7ytom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143240" y="4286256"/>
            <a:ext cx="2286016" cy="1042304"/>
          </a:xfrm>
          <a:prstGeom prst="rect">
            <a:avLst/>
          </a:prstGeom>
          <a:noFill/>
        </p:spPr>
      </p:pic>
      <p:grpSp>
        <p:nvGrpSpPr>
          <p:cNvPr id="3" name="Groupe 12"/>
          <p:cNvGrpSpPr/>
          <p:nvPr/>
        </p:nvGrpSpPr>
        <p:grpSpPr>
          <a:xfrm>
            <a:off x="5181600" y="850900"/>
            <a:ext cx="2501900" cy="5092700"/>
            <a:chOff x="5181600" y="850900"/>
            <a:chExt cx="2501900" cy="5092700"/>
          </a:xfrm>
        </p:grpSpPr>
        <p:sp>
          <p:nvSpPr>
            <p:cNvPr id="14" name="Forme libre 13"/>
            <p:cNvSpPr/>
            <p:nvPr/>
          </p:nvSpPr>
          <p:spPr>
            <a:xfrm>
              <a:off x="7277100" y="850900"/>
              <a:ext cx="406400" cy="5092700"/>
            </a:xfrm>
            <a:custGeom>
              <a:avLst/>
              <a:gdLst>
                <a:gd name="connsiteX0" fmla="*/ 355600 w 406400"/>
                <a:gd name="connsiteY0" fmla="*/ 4775200 h 5092700"/>
                <a:gd name="connsiteX1" fmla="*/ 406400 w 406400"/>
                <a:gd name="connsiteY1" fmla="*/ 279400 h 5092700"/>
                <a:gd name="connsiteX2" fmla="*/ 38100 w 406400"/>
                <a:gd name="connsiteY2" fmla="*/ 0 h 5092700"/>
                <a:gd name="connsiteX3" fmla="*/ 0 w 406400"/>
                <a:gd name="connsiteY3" fmla="*/ 5092700 h 5092700"/>
                <a:gd name="connsiteX4" fmla="*/ 355600 w 406400"/>
                <a:gd name="connsiteY4" fmla="*/ 4775200 h 5092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5092700">
                  <a:moveTo>
                    <a:pt x="355600" y="4775200"/>
                  </a:moveTo>
                  <a:lnTo>
                    <a:pt x="406400" y="279400"/>
                  </a:lnTo>
                  <a:lnTo>
                    <a:pt x="38100" y="0"/>
                  </a:lnTo>
                  <a:lnTo>
                    <a:pt x="0" y="5092700"/>
                  </a:lnTo>
                  <a:lnTo>
                    <a:pt x="355600" y="4775200"/>
                  </a:lnTo>
                  <a:close/>
                </a:path>
              </a:pathLst>
            </a:custGeom>
            <a:blipFill>
              <a:blip r:embed="rId15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5181600" y="863600"/>
              <a:ext cx="2159000" cy="5080000"/>
            </a:xfrm>
            <a:custGeom>
              <a:avLst/>
              <a:gdLst>
                <a:gd name="connsiteX0" fmla="*/ 0 w 2159000"/>
                <a:gd name="connsiteY0" fmla="*/ 4165600 h 5080000"/>
                <a:gd name="connsiteX1" fmla="*/ 419100 w 2159000"/>
                <a:gd name="connsiteY1" fmla="*/ 4381500 h 5080000"/>
                <a:gd name="connsiteX2" fmla="*/ 431800 w 2159000"/>
                <a:gd name="connsiteY2" fmla="*/ 2832100 h 5080000"/>
                <a:gd name="connsiteX3" fmla="*/ 1371600 w 2159000"/>
                <a:gd name="connsiteY3" fmla="*/ 2946400 h 5080000"/>
                <a:gd name="connsiteX4" fmla="*/ 1333500 w 2159000"/>
                <a:gd name="connsiteY4" fmla="*/ 4724400 h 5080000"/>
                <a:gd name="connsiteX5" fmla="*/ 1333500 w 2159000"/>
                <a:gd name="connsiteY5" fmla="*/ 4800600 h 5080000"/>
                <a:gd name="connsiteX6" fmla="*/ 2120900 w 2159000"/>
                <a:gd name="connsiteY6" fmla="*/ 5080000 h 5080000"/>
                <a:gd name="connsiteX7" fmla="*/ 2159000 w 2159000"/>
                <a:gd name="connsiteY7" fmla="*/ 0 h 5080000"/>
                <a:gd name="connsiteX8" fmla="*/ 12700 w 2159000"/>
                <a:gd name="connsiteY8" fmla="*/ 711200 h 5080000"/>
                <a:gd name="connsiteX9" fmla="*/ 0 w 2159000"/>
                <a:gd name="connsiteY9" fmla="*/ 416560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59000" h="5080000">
                  <a:moveTo>
                    <a:pt x="0" y="4165600"/>
                  </a:moveTo>
                  <a:lnTo>
                    <a:pt x="419100" y="4381500"/>
                  </a:lnTo>
                  <a:lnTo>
                    <a:pt x="431800" y="2832100"/>
                  </a:lnTo>
                  <a:lnTo>
                    <a:pt x="1371600" y="2946400"/>
                  </a:lnTo>
                  <a:lnTo>
                    <a:pt x="1333500" y="4724400"/>
                  </a:lnTo>
                  <a:lnTo>
                    <a:pt x="1333500" y="4800600"/>
                  </a:lnTo>
                  <a:lnTo>
                    <a:pt x="2120900" y="5080000"/>
                  </a:lnTo>
                  <a:lnTo>
                    <a:pt x="2159000" y="0"/>
                  </a:lnTo>
                  <a:lnTo>
                    <a:pt x="12700" y="711200"/>
                  </a:lnTo>
                  <a:cubicBezTo>
                    <a:pt x="8467" y="1862667"/>
                    <a:pt x="4233" y="3014133"/>
                    <a:pt x="0" y="4165600"/>
                  </a:cubicBezTo>
                  <a:close/>
                </a:path>
              </a:pathLst>
            </a:custGeom>
            <a:blipFill>
              <a:blip r:embed="rId15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5461000" y="3619500"/>
              <a:ext cx="1206500" cy="330200"/>
            </a:xfrm>
            <a:custGeom>
              <a:avLst/>
              <a:gdLst>
                <a:gd name="connsiteX0" fmla="*/ 1193800 w 1206500"/>
                <a:gd name="connsiteY0" fmla="*/ 330200 h 330200"/>
                <a:gd name="connsiteX1" fmla="*/ 0 w 1206500"/>
                <a:gd name="connsiteY1" fmla="*/ 177800 h 330200"/>
                <a:gd name="connsiteX2" fmla="*/ 0 w 1206500"/>
                <a:gd name="connsiteY2" fmla="*/ 0 h 330200"/>
                <a:gd name="connsiteX3" fmla="*/ 1206500 w 1206500"/>
                <a:gd name="connsiteY3" fmla="*/ 114300 h 330200"/>
                <a:gd name="connsiteX4" fmla="*/ 1193800 w 1206500"/>
                <a:gd name="connsiteY4" fmla="*/ 33020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6500" h="330200">
                  <a:moveTo>
                    <a:pt x="1193800" y="330200"/>
                  </a:moveTo>
                  <a:lnTo>
                    <a:pt x="0" y="177800"/>
                  </a:lnTo>
                  <a:lnTo>
                    <a:pt x="0" y="0"/>
                  </a:lnTo>
                  <a:lnTo>
                    <a:pt x="1206500" y="114300"/>
                  </a:lnTo>
                  <a:lnTo>
                    <a:pt x="1193800" y="330200"/>
                  </a:lnTo>
                  <a:close/>
                </a:path>
              </a:pathLst>
            </a:cu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6642100" y="3670300"/>
              <a:ext cx="139700" cy="292100"/>
            </a:xfrm>
            <a:custGeom>
              <a:avLst/>
              <a:gdLst>
                <a:gd name="connsiteX0" fmla="*/ 0 w 139700"/>
                <a:gd name="connsiteY0" fmla="*/ 63500 h 292100"/>
                <a:gd name="connsiteX1" fmla="*/ 139700 w 139700"/>
                <a:gd name="connsiteY1" fmla="*/ 0 h 292100"/>
                <a:gd name="connsiteX2" fmla="*/ 139700 w 139700"/>
                <a:gd name="connsiteY2" fmla="*/ 266700 h 292100"/>
                <a:gd name="connsiteX3" fmla="*/ 0 w 139700"/>
                <a:gd name="connsiteY3" fmla="*/ 292100 h 292100"/>
                <a:gd name="connsiteX4" fmla="*/ 0 w 139700"/>
                <a:gd name="connsiteY4" fmla="*/ 63500 h 29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700" h="292100">
                  <a:moveTo>
                    <a:pt x="0" y="63500"/>
                  </a:moveTo>
                  <a:lnTo>
                    <a:pt x="139700" y="0"/>
                  </a:lnTo>
                  <a:lnTo>
                    <a:pt x="139700" y="266700"/>
                  </a:lnTo>
                  <a:lnTo>
                    <a:pt x="0" y="292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5435600" y="3568700"/>
              <a:ext cx="1346200" cy="165100"/>
            </a:xfrm>
            <a:custGeom>
              <a:avLst/>
              <a:gdLst>
                <a:gd name="connsiteX0" fmla="*/ 0 w 1346200"/>
                <a:gd name="connsiteY0" fmla="*/ 63500 h 165100"/>
                <a:gd name="connsiteX1" fmla="*/ 165100 w 1346200"/>
                <a:gd name="connsiteY1" fmla="*/ 0 h 165100"/>
                <a:gd name="connsiteX2" fmla="*/ 1346200 w 1346200"/>
                <a:gd name="connsiteY2" fmla="*/ 101600 h 165100"/>
                <a:gd name="connsiteX3" fmla="*/ 1206500 w 1346200"/>
                <a:gd name="connsiteY3" fmla="*/ 165100 h 165100"/>
                <a:gd name="connsiteX4" fmla="*/ 0 w 1346200"/>
                <a:gd name="connsiteY4" fmla="*/ 63500 h 16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6200" h="165100">
                  <a:moveTo>
                    <a:pt x="0" y="63500"/>
                  </a:moveTo>
                  <a:lnTo>
                    <a:pt x="165100" y="0"/>
                  </a:lnTo>
                  <a:lnTo>
                    <a:pt x="1346200" y="101600"/>
                  </a:lnTo>
                  <a:lnTo>
                    <a:pt x="1206500" y="165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5257800" y="4686300"/>
              <a:ext cx="1701800" cy="596900"/>
            </a:xfrm>
            <a:custGeom>
              <a:avLst/>
              <a:gdLst>
                <a:gd name="connsiteX0" fmla="*/ 1701800 w 1701800"/>
                <a:gd name="connsiteY0" fmla="*/ 495300 h 596900"/>
                <a:gd name="connsiteX1" fmla="*/ 1562100 w 1701800"/>
                <a:gd name="connsiteY1" fmla="*/ 596900 h 596900"/>
                <a:gd name="connsiteX2" fmla="*/ 0 w 1701800"/>
                <a:gd name="connsiteY2" fmla="*/ 63500 h 596900"/>
                <a:gd name="connsiteX3" fmla="*/ 152400 w 1701800"/>
                <a:gd name="connsiteY3" fmla="*/ 0 h 596900"/>
                <a:gd name="connsiteX4" fmla="*/ 1701800 w 1701800"/>
                <a:gd name="connsiteY4" fmla="*/ 49530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01800" h="596900">
                  <a:moveTo>
                    <a:pt x="1701800" y="495300"/>
                  </a:moveTo>
                  <a:lnTo>
                    <a:pt x="1562100" y="596900"/>
                  </a:lnTo>
                  <a:lnTo>
                    <a:pt x="0" y="63500"/>
                  </a:lnTo>
                  <a:lnTo>
                    <a:pt x="152400" y="0"/>
                  </a:lnTo>
                  <a:lnTo>
                    <a:pt x="1701800" y="495300"/>
                  </a:lnTo>
                  <a:close/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6819900" y="5207000"/>
              <a:ext cx="127000" cy="660400"/>
            </a:xfrm>
            <a:custGeom>
              <a:avLst/>
              <a:gdLst>
                <a:gd name="connsiteX0" fmla="*/ 0 w 127000"/>
                <a:gd name="connsiteY0" fmla="*/ 660400 h 660400"/>
                <a:gd name="connsiteX1" fmla="*/ 127000 w 127000"/>
                <a:gd name="connsiteY1" fmla="*/ 584200 h 660400"/>
                <a:gd name="connsiteX2" fmla="*/ 127000 w 127000"/>
                <a:gd name="connsiteY2" fmla="*/ 0 h 660400"/>
                <a:gd name="connsiteX3" fmla="*/ 12700 w 127000"/>
                <a:gd name="connsiteY3" fmla="*/ 63500 h 660400"/>
                <a:gd name="connsiteX4" fmla="*/ 0 w 127000"/>
                <a:gd name="connsiteY4" fmla="*/ 660400 h 66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00" h="660400">
                  <a:moveTo>
                    <a:pt x="0" y="660400"/>
                  </a:moveTo>
                  <a:lnTo>
                    <a:pt x="127000" y="584200"/>
                  </a:lnTo>
                  <a:lnTo>
                    <a:pt x="127000" y="0"/>
                  </a:lnTo>
                  <a:lnTo>
                    <a:pt x="12700" y="63500"/>
                  </a:lnTo>
                  <a:lnTo>
                    <a:pt x="0" y="660400"/>
                  </a:ln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5245100" y="4737100"/>
              <a:ext cx="1600200" cy="1117600"/>
            </a:xfrm>
            <a:custGeom>
              <a:avLst/>
              <a:gdLst>
                <a:gd name="connsiteX0" fmla="*/ 0 w 1600200"/>
                <a:gd name="connsiteY0" fmla="*/ 431800 h 1117600"/>
                <a:gd name="connsiteX1" fmla="*/ 0 w 1600200"/>
                <a:gd name="connsiteY1" fmla="*/ 0 h 1117600"/>
                <a:gd name="connsiteX2" fmla="*/ 1600200 w 1600200"/>
                <a:gd name="connsiteY2" fmla="*/ 546100 h 1117600"/>
                <a:gd name="connsiteX3" fmla="*/ 1587500 w 1600200"/>
                <a:gd name="connsiteY3" fmla="*/ 1117600 h 1117600"/>
                <a:gd name="connsiteX4" fmla="*/ 0 w 1600200"/>
                <a:gd name="connsiteY4" fmla="*/ 431800 h 111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0200" h="1117600">
                  <a:moveTo>
                    <a:pt x="0" y="431800"/>
                  </a:moveTo>
                  <a:lnTo>
                    <a:pt x="0" y="0"/>
                  </a:lnTo>
                  <a:lnTo>
                    <a:pt x="1600200" y="546100"/>
                  </a:lnTo>
                  <a:lnTo>
                    <a:pt x="1587500" y="1117600"/>
                  </a:lnTo>
                  <a:lnTo>
                    <a:pt x="0" y="431800"/>
                  </a:lnTo>
                  <a:close/>
                </a:path>
              </a:pathLst>
            </a:custGeom>
            <a:blipFill>
              <a:blip r:embed="rId2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2" name="Image 31" descr="5697b0a2.gif"/>
          <p:cNvPicPr>
            <a:picLocks noChangeAspect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42844" y="2667019"/>
            <a:ext cx="23812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Image 33" descr="b677cc4f.gif"/>
          <p:cNvPicPr>
            <a:picLocks noChangeAspect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762750" y="3929066"/>
            <a:ext cx="2381250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 22" descr="Image14.png"/>
          <p:cNvPicPr>
            <a:picLocks noChangeAspect="1"/>
          </p:cNvPicPr>
          <p:nvPr/>
        </p:nvPicPr>
        <p:blipFill>
          <a:blip r:embed="rId2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214282" y="4266277"/>
            <a:ext cx="3429024" cy="2591723"/>
          </a:xfrm>
          <a:prstGeom prst="rect">
            <a:avLst/>
          </a:prstGeom>
        </p:spPr>
      </p:pic>
      <p:pic>
        <p:nvPicPr>
          <p:cNvPr id="29" name="Image 28" descr="126a152d.gif"/>
          <p:cNvPicPr>
            <a:picLocks noChangeAspect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 flipH="1">
            <a:off x="4357686" y="3627440"/>
            <a:ext cx="2444362" cy="323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Image 36" descr="e007aa67.gif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2643174" y="0"/>
            <a:ext cx="2000264" cy="2000264"/>
          </a:xfrm>
          <a:prstGeom prst="rect">
            <a:avLst/>
          </a:prstGeom>
        </p:spPr>
      </p:pic>
      <p:sp>
        <p:nvSpPr>
          <p:cNvPr id="38" name="Espace réservé de la date 37"/>
          <p:cNvSpPr>
            <a:spLocks noGrp="1"/>
          </p:cNvSpPr>
          <p:nvPr>
            <p:ph type="dt" sz="half" idx="10"/>
          </p:nvPr>
        </p:nvSpPr>
        <p:spPr>
          <a:xfrm>
            <a:off x="5643570" y="1714488"/>
            <a:ext cx="1143008" cy="1214446"/>
          </a:xfrm>
          <a:prstGeom prst="roundRect">
            <a:avLst>
              <a:gd name="adj" fmla="val 20000"/>
            </a:avLst>
          </a:prstGeom>
          <a:blipFill>
            <a:blip r:embed="rId27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fld id="{7A5650F7-51A9-4B05-83FC-6048B5675C9A}" type="datetime10">
              <a:rPr lang="fr-FR" sz="2800" smtClean="0">
                <a:solidFill>
                  <a:srgbClr val="FF0000"/>
                </a:solidFill>
              </a:rPr>
              <a:pPr/>
              <a:t>13:28</a:t>
            </a:fld>
            <a:endParaRPr lang="fr-FR" sz="2800" dirty="0">
              <a:solidFill>
                <a:srgbClr val="FF0000"/>
              </a:solidFill>
            </a:endParaRPr>
          </a:p>
          <a:p>
            <a:endParaRPr lang="fr-FR" sz="2800" dirty="0">
              <a:solidFill>
                <a:srgbClr val="FF0000"/>
              </a:solidFill>
            </a:endParaRPr>
          </a:p>
        </p:txBody>
      </p:sp>
      <p:pic>
        <p:nvPicPr>
          <p:cNvPr id="36" name="Image 35" descr="Image4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1285852" y="4000504"/>
            <a:ext cx="1209496" cy="729752"/>
          </a:xfrm>
          <a:prstGeom prst="rect">
            <a:avLst/>
          </a:prstGeom>
        </p:spPr>
      </p:pic>
      <p:pic>
        <p:nvPicPr>
          <p:cNvPr id="39" name="Image 38" descr="Pommes_de_terre_four.pn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2500298" y="4286256"/>
            <a:ext cx="857256" cy="674459"/>
          </a:xfrm>
          <a:prstGeom prst="rect">
            <a:avLst/>
          </a:prstGeom>
        </p:spPr>
      </p:pic>
      <p:grpSp>
        <p:nvGrpSpPr>
          <p:cNvPr id="44" name="Groupe 43"/>
          <p:cNvGrpSpPr/>
          <p:nvPr/>
        </p:nvGrpSpPr>
        <p:grpSpPr>
          <a:xfrm>
            <a:off x="642910" y="4143380"/>
            <a:ext cx="700086" cy="714380"/>
            <a:chOff x="642910" y="4143380"/>
            <a:chExt cx="700086" cy="714380"/>
          </a:xfrm>
        </p:grpSpPr>
        <p:sp>
          <p:nvSpPr>
            <p:cNvPr id="40" name="Ellipse 39"/>
            <p:cNvSpPr/>
            <p:nvPr/>
          </p:nvSpPr>
          <p:spPr>
            <a:xfrm>
              <a:off x="642910" y="4357694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" name="Ellipse 40"/>
            <p:cNvSpPr/>
            <p:nvPr/>
          </p:nvSpPr>
          <p:spPr>
            <a:xfrm>
              <a:off x="642910" y="4286256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" name="Ellipse 41"/>
            <p:cNvSpPr/>
            <p:nvPr/>
          </p:nvSpPr>
          <p:spPr>
            <a:xfrm>
              <a:off x="642910" y="4214818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" name="Ellipse 42"/>
            <p:cNvSpPr/>
            <p:nvPr/>
          </p:nvSpPr>
          <p:spPr>
            <a:xfrm>
              <a:off x="642910" y="4143380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spd="slow" advTm="2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t="24000" r="22000"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3"/>
          <p:cNvGrpSpPr/>
          <p:nvPr/>
        </p:nvGrpSpPr>
        <p:grpSpPr>
          <a:xfrm>
            <a:off x="-72000" y="0"/>
            <a:ext cx="9355700" cy="6858024"/>
            <a:chOff x="-72000" y="0"/>
            <a:chExt cx="9355700" cy="6858024"/>
          </a:xfrm>
        </p:grpSpPr>
        <p:sp>
          <p:nvSpPr>
            <p:cNvPr id="6" name="Forme libre 5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3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4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lum bright="-3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2933700" y="2143116"/>
              <a:ext cx="50800" cy="2484000"/>
            </a:xfrm>
            <a:custGeom>
              <a:avLst/>
              <a:gdLst>
                <a:gd name="connsiteX0" fmla="*/ 0 w 50800"/>
                <a:gd name="connsiteY0" fmla="*/ 0 h 2438400"/>
                <a:gd name="connsiteX1" fmla="*/ 50800 w 50800"/>
                <a:gd name="connsiteY1" fmla="*/ 2438400 h 2438400"/>
                <a:gd name="connsiteX2" fmla="*/ 50800 w 50800"/>
                <a:gd name="connsiteY2" fmla="*/ 2438400 h 243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800" h="2438400">
                  <a:moveTo>
                    <a:pt x="0" y="0"/>
                  </a:moveTo>
                  <a:lnTo>
                    <a:pt x="50800" y="2438400"/>
                  </a:lnTo>
                  <a:lnTo>
                    <a:pt x="50800" y="2438400"/>
                  </a:lnTo>
                </a:path>
              </a:pathLst>
            </a:custGeom>
            <a:ln w="130175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-72000" y="0"/>
              <a:ext cx="9324000" cy="2209800"/>
            </a:xfrm>
            <a:custGeom>
              <a:avLst/>
              <a:gdLst>
                <a:gd name="connsiteX0" fmla="*/ 9258300 w 9258300"/>
                <a:gd name="connsiteY0" fmla="*/ 431800 h 2209800"/>
                <a:gd name="connsiteX1" fmla="*/ 4279900 w 9258300"/>
                <a:gd name="connsiteY1" fmla="*/ 2209800 h 2209800"/>
                <a:gd name="connsiteX2" fmla="*/ 723900 w 9258300"/>
                <a:gd name="connsiteY2" fmla="*/ 1727200 h 2209800"/>
                <a:gd name="connsiteX3" fmla="*/ 0 w 9258300"/>
                <a:gd name="connsiteY3" fmla="*/ 584200 h 2209800"/>
                <a:gd name="connsiteX4" fmla="*/ 12700 w 9258300"/>
                <a:gd name="connsiteY4" fmla="*/ 12700 h 2209800"/>
                <a:gd name="connsiteX5" fmla="*/ 9258300 w 9258300"/>
                <a:gd name="connsiteY5" fmla="*/ 0 h 2209800"/>
                <a:gd name="connsiteX6" fmla="*/ 9258300 w 9258300"/>
                <a:gd name="connsiteY6" fmla="*/ 431800 h 220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58300" h="2209800">
                  <a:moveTo>
                    <a:pt x="9258300" y="431800"/>
                  </a:moveTo>
                  <a:lnTo>
                    <a:pt x="4279900" y="2209800"/>
                  </a:lnTo>
                  <a:lnTo>
                    <a:pt x="723900" y="1727200"/>
                  </a:lnTo>
                  <a:lnTo>
                    <a:pt x="0" y="584200"/>
                  </a:lnTo>
                  <a:lnTo>
                    <a:pt x="12700" y="12700"/>
                  </a:lnTo>
                  <a:lnTo>
                    <a:pt x="9258300" y="0"/>
                  </a:lnTo>
                  <a:lnTo>
                    <a:pt x="9258300" y="431800"/>
                  </a:lnTo>
                  <a:close/>
                </a:path>
              </a:pathLst>
            </a:custGeom>
            <a:blipFill>
              <a:blip r:embed="rId5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4267200" y="428604"/>
              <a:ext cx="4978400" cy="5796000"/>
            </a:xfrm>
            <a:custGeom>
              <a:avLst/>
              <a:gdLst>
                <a:gd name="connsiteX0" fmla="*/ 25400 w 4978400"/>
                <a:gd name="connsiteY0" fmla="*/ 3911600 h 5740400"/>
                <a:gd name="connsiteX1" fmla="*/ 4978400 w 4978400"/>
                <a:gd name="connsiteY1" fmla="*/ 5740400 h 5740400"/>
                <a:gd name="connsiteX2" fmla="*/ 4978400 w 4978400"/>
                <a:gd name="connsiteY2" fmla="*/ 0 h 5740400"/>
                <a:gd name="connsiteX3" fmla="*/ 0 w 4978400"/>
                <a:gd name="connsiteY3" fmla="*/ 1752600 h 5740400"/>
                <a:gd name="connsiteX4" fmla="*/ 25400 w 4978400"/>
                <a:gd name="connsiteY4" fmla="*/ 3911600 h 574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78400" h="5740400">
                  <a:moveTo>
                    <a:pt x="25400" y="3911600"/>
                  </a:moveTo>
                  <a:lnTo>
                    <a:pt x="4978400" y="5740400"/>
                  </a:lnTo>
                  <a:lnTo>
                    <a:pt x="4978400" y="0"/>
                  </a:lnTo>
                  <a:lnTo>
                    <a:pt x="0" y="1752600"/>
                  </a:lnTo>
                  <a:cubicBezTo>
                    <a:pt x="4233" y="2476500"/>
                    <a:pt x="8467" y="3200400"/>
                    <a:pt x="25400" y="3911600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-36000" y="482600"/>
              <a:ext cx="750348" cy="5256000"/>
            </a:xfrm>
            <a:custGeom>
              <a:avLst/>
              <a:gdLst>
                <a:gd name="connsiteX0" fmla="*/ 0 w 723900"/>
                <a:gd name="connsiteY0" fmla="*/ 0 h 5080000"/>
                <a:gd name="connsiteX1" fmla="*/ 723900 w 723900"/>
                <a:gd name="connsiteY1" fmla="*/ 1181100 h 5080000"/>
                <a:gd name="connsiteX2" fmla="*/ 698500 w 723900"/>
                <a:gd name="connsiteY2" fmla="*/ 4368800 h 5080000"/>
                <a:gd name="connsiteX3" fmla="*/ 25400 w 723900"/>
                <a:gd name="connsiteY3" fmla="*/ 5080000 h 5080000"/>
                <a:gd name="connsiteX4" fmla="*/ 0 w 723900"/>
                <a:gd name="connsiteY4" fmla="*/ 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5080000">
                  <a:moveTo>
                    <a:pt x="0" y="0"/>
                  </a:moveTo>
                  <a:lnTo>
                    <a:pt x="723900" y="1181100"/>
                  </a:lnTo>
                  <a:lnTo>
                    <a:pt x="698500" y="4368800"/>
                  </a:lnTo>
                  <a:lnTo>
                    <a:pt x="25400" y="508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685800" y="1676400"/>
              <a:ext cx="3619500" cy="3340100"/>
            </a:xfrm>
            <a:custGeom>
              <a:avLst/>
              <a:gdLst>
                <a:gd name="connsiteX0" fmla="*/ 3619500 w 3619500"/>
                <a:gd name="connsiteY0" fmla="*/ 2717800 h 3340100"/>
                <a:gd name="connsiteX1" fmla="*/ 2844800 w 3619500"/>
                <a:gd name="connsiteY1" fmla="*/ 2844800 h 3340100"/>
                <a:gd name="connsiteX2" fmla="*/ 2794000 w 3619500"/>
                <a:gd name="connsiteY2" fmla="*/ 495300 h 3340100"/>
                <a:gd name="connsiteX3" fmla="*/ 1600200 w 3619500"/>
                <a:gd name="connsiteY3" fmla="*/ 355600 h 3340100"/>
                <a:gd name="connsiteX4" fmla="*/ 1663700 w 3619500"/>
                <a:gd name="connsiteY4" fmla="*/ 3022600 h 3340100"/>
                <a:gd name="connsiteX5" fmla="*/ 0 w 3619500"/>
                <a:gd name="connsiteY5" fmla="*/ 3340100 h 3340100"/>
                <a:gd name="connsiteX6" fmla="*/ 25400 w 3619500"/>
                <a:gd name="connsiteY6" fmla="*/ 0 h 3340100"/>
                <a:gd name="connsiteX7" fmla="*/ 3594100 w 3619500"/>
                <a:gd name="connsiteY7" fmla="*/ 508000 h 3340100"/>
                <a:gd name="connsiteX8" fmla="*/ 3619500 w 3619500"/>
                <a:gd name="connsiteY8" fmla="*/ 2717800 h 334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19500" h="3340100">
                  <a:moveTo>
                    <a:pt x="3619500" y="2717800"/>
                  </a:moveTo>
                  <a:lnTo>
                    <a:pt x="2844800" y="2844800"/>
                  </a:lnTo>
                  <a:lnTo>
                    <a:pt x="2794000" y="495300"/>
                  </a:lnTo>
                  <a:lnTo>
                    <a:pt x="1600200" y="355600"/>
                  </a:lnTo>
                  <a:lnTo>
                    <a:pt x="1663700" y="3022600"/>
                  </a:lnTo>
                  <a:lnTo>
                    <a:pt x="0" y="3340100"/>
                  </a:lnTo>
                  <a:lnTo>
                    <a:pt x="25400" y="0"/>
                  </a:lnTo>
                  <a:lnTo>
                    <a:pt x="3594100" y="508000"/>
                  </a:lnTo>
                  <a:lnTo>
                    <a:pt x="3619500" y="2717800"/>
                  </a:lnTo>
                  <a:close/>
                </a:path>
              </a:pathLst>
            </a:custGeom>
            <a:blipFill>
              <a:blip r:embed="rId8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2349500" y="2071678"/>
              <a:ext cx="1152000" cy="2578100"/>
            </a:xfrm>
            <a:custGeom>
              <a:avLst/>
              <a:gdLst>
                <a:gd name="connsiteX0" fmla="*/ 38100 w 1117600"/>
                <a:gd name="connsiteY0" fmla="*/ 2578100 h 2578100"/>
                <a:gd name="connsiteX1" fmla="*/ 0 w 1117600"/>
                <a:gd name="connsiteY1" fmla="*/ 0 h 2578100"/>
                <a:gd name="connsiteX2" fmla="*/ 1054100 w 1117600"/>
                <a:gd name="connsiteY2" fmla="*/ 88900 h 2578100"/>
                <a:gd name="connsiteX3" fmla="*/ 1117600 w 1117600"/>
                <a:gd name="connsiteY3" fmla="*/ 2413000 h 2578100"/>
                <a:gd name="connsiteX4" fmla="*/ 38100 w 1117600"/>
                <a:gd name="connsiteY4" fmla="*/ 2578100 h 257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7600" h="2578100">
                  <a:moveTo>
                    <a:pt x="38100" y="2578100"/>
                  </a:moveTo>
                  <a:lnTo>
                    <a:pt x="0" y="0"/>
                  </a:lnTo>
                  <a:lnTo>
                    <a:pt x="1054100" y="88900"/>
                  </a:lnTo>
                  <a:lnTo>
                    <a:pt x="1117600" y="2413000"/>
                  </a:lnTo>
                  <a:lnTo>
                    <a:pt x="38100" y="2578100"/>
                  </a:lnTo>
                  <a:close/>
                </a:path>
              </a:pathLst>
            </a:custGeom>
            <a:noFill/>
            <a:ln w="101600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6" name="Forme libre 45"/>
          <p:cNvSpPr/>
          <p:nvPr/>
        </p:nvSpPr>
        <p:spPr>
          <a:xfrm rot="20975438">
            <a:off x="2500298" y="3264856"/>
            <a:ext cx="1643074" cy="3260177"/>
          </a:xfrm>
          <a:custGeom>
            <a:avLst/>
            <a:gdLst>
              <a:gd name="connsiteX0" fmla="*/ 304800 w 3877733"/>
              <a:gd name="connsiteY0" fmla="*/ 1109133 h 5903383"/>
              <a:gd name="connsiteX1" fmla="*/ 419100 w 3877733"/>
              <a:gd name="connsiteY1" fmla="*/ 1299633 h 5903383"/>
              <a:gd name="connsiteX2" fmla="*/ 787400 w 3877733"/>
              <a:gd name="connsiteY2" fmla="*/ 1426633 h 5903383"/>
              <a:gd name="connsiteX3" fmla="*/ 1117600 w 3877733"/>
              <a:gd name="connsiteY3" fmla="*/ 1629833 h 5903383"/>
              <a:gd name="connsiteX4" fmla="*/ 1676400 w 3877733"/>
              <a:gd name="connsiteY4" fmla="*/ 1756833 h 5903383"/>
              <a:gd name="connsiteX5" fmla="*/ 1752600 w 3877733"/>
              <a:gd name="connsiteY5" fmla="*/ 1934633 h 5903383"/>
              <a:gd name="connsiteX6" fmla="*/ 1879600 w 3877733"/>
              <a:gd name="connsiteY6" fmla="*/ 2023533 h 5903383"/>
              <a:gd name="connsiteX7" fmla="*/ 1841500 w 3877733"/>
              <a:gd name="connsiteY7" fmla="*/ 2188633 h 5903383"/>
              <a:gd name="connsiteX8" fmla="*/ 1955800 w 3877733"/>
              <a:gd name="connsiteY8" fmla="*/ 2201333 h 5903383"/>
              <a:gd name="connsiteX9" fmla="*/ 1879600 w 3877733"/>
              <a:gd name="connsiteY9" fmla="*/ 2341033 h 5903383"/>
              <a:gd name="connsiteX10" fmla="*/ 1905000 w 3877733"/>
              <a:gd name="connsiteY10" fmla="*/ 2506133 h 5903383"/>
              <a:gd name="connsiteX11" fmla="*/ 1790700 w 3877733"/>
              <a:gd name="connsiteY11" fmla="*/ 2595033 h 5903383"/>
              <a:gd name="connsiteX12" fmla="*/ 1638300 w 3877733"/>
              <a:gd name="connsiteY12" fmla="*/ 2722033 h 5903383"/>
              <a:gd name="connsiteX13" fmla="*/ 1447800 w 3877733"/>
              <a:gd name="connsiteY13" fmla="*/ 2925233 h 5903383"/>
              <a:gd name="connsiteX14" fmla="*/ 1320800 w 3877733"/>
              <a:gd name="connsiteY14" fmla="*/ 2976033 h 5903383"/>
              <a:gd name="connsiteX15" fmla="*/ 1206500 w 3877733"/>
              <a:gd name="connsiteY15" fmla="*/ 3191933 h 5903383"/>
              <a:gd name="connsiteX16" fmla="*/ 1181100 w 3877733"/>
              <a:gd name="connsiteY16" fmla="*/ 3242733 h 5903383"/>
              <a:gd name="connsiteX17" fmla="*/ 1092200 w 3877733"/>
              <a:gd name="connsiteY17" fmla="*/ 3318933 h 5903383"/>
              <a:gd name="connsiteX18" fmla="*/ 1003300 w 3877733"/>
              <a:gd name="connsiteY18" fmla="*/ 3585633 h 5903383"/>
              <a:gd name="connsiteX19" fmla="*/ 850900 w 3877733"/>
              <a:gd name="connsiteY19" fmla="*/ 3890433 h 5903383"/>
              <a:gd name="connsiteX20" fmla="*/ 838200 w 3877733"/>
              <a:gd name="connsiteY20" fmla="*/ 4080933 h 5903383"/>
              <a:gd name="connsiteX21" fmla="*/ 685800 w 3877733"/>
              <a:gd name="connsiteY21" fmla="*/ 4157133 h 5903383"/>
              <a:gd name="connsiteX22" fmla="*/ 635000 w 3877733"/>
              <a:gd name="connsiteY22" fmla="*/ 4360333 h 5903383"/>
              <a:gd name="connsiteX23" fmla="*/ 482600 w 3877733"/>
              <a:gd name="connsiteY23" fmla="*/ 4398433 h 5903383"/>
              <a:gd name="connsiteX24" fmla="*/ 304800 w 3877733"/>
              <a:gd name="connsiteY24" fmla="*/ 4690533 h 5903383"/>
              <a:gd name="connsiteX25" fmla="*/ 25400 w 3877733"/>
              <a:gd name="connsiteY25" fmla="*/ 5401733 h 5903383"/>
              <a:gd name="connsiteX26" fmla="*/ 152400 w 3877733"/>
              <a:gd name="connsiteY26" fmla="*/ 5604933 h 5903383"/>
              <a:gd name="connsiteX27" fmla="*/ 558800 w 3877733"/>
              <a:gd name="connsiteY27" fmla="*/ 5681133 h 5903383"/>
              <a:gd name="connsiteX28" fmla="*/ 711200 w 3877733"/>
              <a:gd name="connsiteY28" fmla="*/ 5490633 h 5903383"/>
              <a:gd name="connsiteX29" fmla="*/ 914400 w 3877733"/>
              <a:gd name="connsiteY29" fmla="*/ 5414433 h 5903383"/>
              <a:gd name="connsiteX30" fmla="*/ 939800 w 3877733"/>
              <a:gd name="connsiteY30" fmla="*/ 5477933 h 5903383"/>
              <a:gd name="connsiteX31" fmla="*/ 1104900 w 3877733"/>
              <a:gd name="connsiteY31" fmla="*/ 5350933 h 5903383"/>
              <a:gd name="connsiteX32" fmla="*/ 1003300 w 3877733"/>
              <a:gd name="connsiteY32" fmla="*/ 5262033 h 5903383"/>
              <a:gd name="connsiteX33" fmla="*/ 965200 w 3877733"/>
              <a:gd name="connsiteY33" fmla="*/ 5122333 h 5903383"/>
              <a:gd name="connsiteX34" fmla="*/ 1104900 w 3877733"/>
              <a:gd name="connsiteY34" fmla="*/ 4868333 h 5903383"/>
              <a:gd name="connsiteX35" fmla="*/ 1282700 w 3877733"/>
              <a:gd name="connsiteY35" fmla="*/ 4957233 h 5903383"/>
              <a:gd name="connsiteX36" fmla="*/ 1473200 w 3877733"/>
              <a:gd name="connsiteY36" fmla="*/ 5046133 h 5903383"/>
              <a:gd name="connsiteX37" fmla="*/ 1587500 w 3877733"/>
              <a:gd name="connsiteY37" fmla="*/ 5071533 h 5903383"/>
              <a:gd name="connsiteX38" fmla="*/ 1676400 w 3877733"/>
              <a:gd name="connsiteY38" fmla="*/ 5173133 h 5903383"/>
              <a:gd name="connsiteX39" fmla="*/ 1803400 w 3877733"/>
              <a:gd name="connsiteY39" fmla="*/ 5211233 h 5903383"/>
              <a:gd name="connsiteX40" fmla="*/ 1676400 w 3877733"/>
              <a:gd name="connsiteY40" fmla="*/ 5528733 h 5903383"/>
              <a:gd name="connsiteX41" fmla="*/ 1981200 w 3877733"/>
              <a:gd name="connsiteY41" fmla="*/ 5554133 h 5903383"/>
              <a:gd name="connsiteX42" fmla="*/ 2108200 w 3877733"/>
              <a:gd name="connsiteY42" fmla="*/ 5820833 h 5903383"/>
              <a:gd name="connsiteX43" fmla="*/ 2692400 w 3877733"/>
              <a:gd name="connsiteY43" fmla="*/ 5846233 h 5903383"/>
              <a:gd name="connsiteX44" fmla="*/ 3479800 w 3877733"/>
              <a:gd name="connsiteY44" fmla="*/ 5833533 h 5903383"/>
              <a:gd name="connsiteX45" fmla="*/ 3683000 w 3877733"/>
              <a:gd name="connsiteY45" fmla="*/ 5833533 h 5903383"/>
              <a:gd name="connsiteX46" fmla="*/ 3733800 w 3877733"/>
              <a:gd name="connsiteY46" fmla="*/ 5668433 h 5903383"/>
              <a:gd name="connsiteX47" fmla="*/ 3810000 w 3877733"/>
              <a:gd name="connsiteY47" fmla="*/ 4423833 h 5903383"/>
              <a:gd name="connsiteX48" fmla="*/ 3822700 w 3877733"/>
              <a:gd name="connsiteY48" fmla="*/ 1172633 h 5903383"/>
              <a:gd name="connsiteX49" fmla="*/ 3479800 w 3877733"/>
              <a:gd name="connsiteY49" fmla="*/ 436033 h 5903383"/>
              <a:gd name="connsiteX50" fmla="*/ 2755900 w 3877733"/>
              <a:gd name="connsiteY50" fmla="*/ 156633 h 5903383"/>
              <a:gd name="connsiteX51" fmla="*/ 1778000 w 3877733"/>
              <a:gd name="connsiteY51" fmla="*/ 4233 h 5903383"/>
              <a:gd name="connsiteX52" fmla="*/ 1155700 w 3877733"/>
              <a:gd name="connsiteY52" fmla="*/ 131233 h 5903383"/>
              <a:gd name="connsiteX53" fmla="*/ 622300 w 3877733"/>
              <a:gd name="connsiteY53" fmla="*/ 410633 h 5903383"/>
              <a:gd name="connsiteX54" fmla="*/ 304800 w 3877733"/>
              <a:gd name="connsiteY54" fmla="*/ 1109133 h 5903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877733" h="5903383">
                <a:moveTo>
                  <a:pt x="304800" y="1109133"/>
                </a:moveTo>
                <a:cubicBezTo>
                  <a:pt x="270933" y="1257300"/>
                  <a:pt x="338667" y="1246716"/>
                  <a:pt x="419100" y="1299633"/>
                </a:cubicBezTo>
                <a:cubicBezTo>
                  <a:pt x="499533" y="1352550"/>
                  <a:pt x="670983" y="1371600"/>
                  <a:pt x="787400" y="1426633"/>
                </a:cubicBezTo>
                <a:cubicBezTo>
                  <a:pt x="903817" y="1481666"/>
                  <a:pt x="969433" y="1574800"/>
                  <a:pt x="1117600" y="1629833"/>
                </a:cubicBezTo>
                <a:cubicBezTo>
                  <a:pt x="1265767" y="1684866"/>
                  <a:pt x="1570567" y="1706033"/>
                  <a:pt x="1676400" y="1756833"/>
                </a:cubicBezTo>
                <a:cubicBezTo>
                  <a:pt x="1782233" y="1807633"/>
                  <a:pt x="1718733" y="1890183"/>
                  <a:pt x="1752600" y="1934633"/>
                </a:cubicBezTo>
                <a:cubicBezTo>
                  <a:pt x="1786467" y="1979083"/>
                  <a:pt x="1864783" y="1981200"/>
                  <a:pt x="1879600" y="2023533"/>
                </a:cubicBezTo>
                <a:cubicBezTo>
                  <a:pt x="1894417" y="2065866"/>
                  <a:pt x="1828800" y="2159000"/>
                  <a:pt x="1841500" y="2188633"/>
                </a:cubicBezTo>
                <a:cubicBezTo>
                  <a:pt x="1854200" y="2218266"/>
                  <a:pt x="1949450" y="2175933"/>
                  <a:pt x="1955800" y="2201333"/>
                </a:cubicBezTo>
                <a:cubicBezTo>
                  <a:pt x="1962150" y="2226733"/>
                  <a:pt x="1888067" y="2290233"/>
                  <a:pt x="1879600" y="2341033"/>
                </a:cubicBezTo>
                <a:cubicBezTo>
                  <a:pt x="1871133" y="2391833"/>
                  <a:pt x="1919817" y="2463800"/>
                  <a:pt x="1905000" y="2506133"/>
                </a:cubicBezTo>
                <a:cubicBezTo>
                  <a:pt x="1890183" y="2548466"/>
                  <a:pt x="1835150" y="2559050"/>
                  <a:pt x="1790700" y="2595033"/>
                </a:cubicBezTo>
                <a:cubicBezTo>
                  <a:pt x="1746250" y="2631016"/>
                  <a:pt x="1695450" y="2667000"/>
                  <a:pt x="1638300" y="2722033"/>
                </a:cubicBezTo>
                <a:cubicBezTo>
                  <a:pt x="1581150" y="2777066"/>
                  <a:pt x="1500717" y="2882900"/>
                  <a:pt x="1447800" y="2925233"/>
                </a:cubicBezTo>
                <a:cubicBezTo>
                  <a:pt x="1394883" y="2967566"/>
                  <a:pt x="1361017" y="2931583"/>
                  <a:pt x="1320800" y="2976033"/>
                </a:cubicBezTo>
                <a:cubicBezTo>
                  <a:pt x="1280583" y="3020483"/>
                  <a:pt x="1229783" y="3147483"/>
                  <a:pt x="1206500" y="3191933"/>
                </a:cubicBezTo>
                <a:cubicBezTo>
                  <a:pt x="1183217" y="3236383"/>
                  <a:pt x="1200150" y="3221567"/>
                  <a:pt x="1181100" y="3242733"/>
                </a:cubicBezTo>
                <a:cubicBezTo>
                  <a:pt x="1162050" y="3263899"/>
                  <a:pt x="1121833" y="3261783"/>
                  <a:pt x="1092200" y="3318933"/>
                </a:cubicBezTo>
                <a:cubicBezTo>
                  <a:pt x="1062567" y="3376083"/>
                  <a:pt x="1043517" y="3490383"/>
                  <a:pt x="1003300" y="3585633"/>
                </a:cubicBezTo>
                <a:cubicBezTo>
                  <a:pt x="963083" y="3680883"/>
                  <a:pt x="878417" y="3807883"/>
                  <a:pt x="850900" y="3890433"/>
                </a:cubicBezTo>
                <a:cubicBezTo>
                  <a:pt x="823383" y="3972983"/>
                  <a:pt x="865717" y="4036483"/>
                  <a:pt x="838200" y="4080933"/>
                </a:cubicBezTo>
                <a:cubicBezTo>
                  <a:pt x="810683" y="4125383"/>
                  <a:pt x="719667" y="4110567"/>
                  <a:pt x="685800" y="4157133"/>
                </a:cubicBezTo>
                <a:cubicBezTo>
                  <a:pt x="651933" y="4203699"/>
                  <a:pt x="668867" y="4320116"/>
                  <a:pt x="635000" y="4360333"/>
                </a:cubicBezTo>
                <a:cubicBezTo>
                  <a:pt x="601133" y="4400550"/>
                  <a:pt x="537633" y="4343400"/>
                  <a:pt x="482600" y="4398433"/>
                </a:cubicBezTo>
                <a:cubicBezTo>
                  <a:pt x="427567" y="4453466"/>
                  <a:pt x="381000" y="4523316"/>
                  <a:pt x="304800" y="4690533"/>
                </a:cubicBezTo>
                <a:cubicBezTo>
                  <a:pt x="228600" y="4857750"/>
                  <a:pt x="50800" y="5249333"/>
                  <a:pt x="25400" y="5401733"/>
                </a:cubicBezTo>
                <a:cubicBezTo>
                  <a:pt x="0" y="5554133"/>
                  <a:pt x="63500" y="5558366"/>
                  <a:pt x="152400" y="5604933"/>
                </a:cubicBezTo>
                <a:cubicBezTo>
                  <a:pt x="241300" y="5651500"/>
                  <a:pt x="465667" y="5700183"/>
                  <a:pt x="558800" y="5681133"/>
                </a:cubicBezTo>
                <a:cubicBezTo>
                  <a:pt x="651933" y="5662083"/>
                  <a:pt x="651933" y="5535083"/>
                  <a:pt x="711200" y="5490633"/>
                </a:cubicBezTo>
                <a:cubicBezTo>
                  <a:pt x="770467" y="5446183"/>
                  <a:pt x="876300" y="5416550"/>
                  <a:pt x="914400" y="5414433"/>
                </a:cubicBezTo>
                <a:cubicBezTo>
                  <a:pt x="952500" y="5412316"/>
                  <a:pt x="908050" y="5488516"/>
                  <a:pt x="939800" y="5477933"/>
                </a:cubicBezTo>
                <a:cubicBezTo>
                  <a:pt x="971550" y="5467350"/>
                  <a:pt x="1094317" y="5386916"/>
                  <a:pt x="1104900" y="5350933"/>
                </a:cubicBezTo>
                <a:cubicBezTo>
                  <a:pt x="1115483" y="5314950"/>
                  <a:pt x="1026583" y="5300133"/>
                  <a:pt x="1003300" y="5262033"/>
                </a:cubicBezTo>
                <a:cubicBezTo>
                  <a:pt x="980017" y="5223933"/>
                  <a:pt x="948267" y="5187950"/>
                  <a:pt x="965200" y="5122333"/>
                </a:cubicBezTo>
                <a:cubicBezTo>
                  <a:pt x="982133" y="5056716"/>
                  <a:pt x="1051983" y="4895850"/>
                  <a:pt x="1104900" y="4868333"/>
                </a:cubicBezTo>
                <a:cubicBezTo>
                  <a:pt x="1157817" y="4840816"/>
                  <a:pt x="1221317" y="4927600"/>
                  <a:pt x="1282700" y="4957233"/>
                </a:cubicBezTo>
                <a:cubicBezTo>
                  <a:pt x="1344083" y="4986866"/>
                  <a:pt x="1422400" y="5027083"/>
                  <a:pt x="1473200" y="5046133"/>
                </a:cubicBezTo>
                <a:cubicBezTo>
                  <a:pt x="1524000" y="5065183"/>
                  <a:pt x="1553633" y="5050366"/>
                  <a:pt x="1587500" y="5071533"/>
                </a:cubicBezTo>
                <a:cubicBezTo>
                  <a:pt x="1621367" y="5092700"/>
                  <a:pt x="1640417" y="5149850"/>
                  <a:pt x="1676400" y="5173133"/>
                </a:cubicBezTo>
                <a:cubicBezTo>
                  <a:pt x="1712383" y="5196416"/>
                  <a:pt x="1803400" y="5151966"/>
                  <a:pt x="1803400" y="5211233"/>
                </a:cubicBezTo>
                <a:cubicBezTo>
                  <a:pt x="1803400" y="5270500"/>
                  <a:pt x="1646767" y="5471583"/>
                  <a:pt x="1676400" y="5528733"/>
                </a:cubicBezTo>
                <a:cubicBezTo>
                  <a:pt x="1706033" y="5585883"/>
                  <a:pt x="1909233" y="5505450"/>
                  <a:pt x="1981200" y="5554133"/>
                </a:cubicBezTo>
                <a:cubicBezTo>
                  <a:pt x="2053167" y="5602816"/>
                  <a:pt x="1989667" y="5772150"/>
                  <a:pt x="2108200" y="5820833"/>
                </a:cubicBezTo>
                <a:cubicBezTo>
                  <a:pt x="2226733" y="5869516"/>
                  <a:pt x="2692400" y="5846233"/>
                  <a:pt x="2692400" y="5846233"/>
                </a:cubicBezTo>
                <a:lnTo>
                  <a:pt x="3479800" y="5833533"/>
                </a:lnTo>
                <a:cubicBezTo>
                  <a:pt x="3644900" y="5831416"/>
                  <a:pt x="3640667" y="5861050"/>
                  <a:pt x="3683000" y="5833533"/>
                </a:cubicBezTo>
                <a:cubicBezTo>
                  <a:pt x="3725333" y="5806016"/>
                  <a:pt x="3712633" y="5903383"/>
                  <a:pt x="3733800" y="5668433"/>
                </a:cubicBezTo>
                <a:cubicBezTo>
                  <a:pt x="3754967" y="5433483"/>
                  <a:pt x="3795183" y="5173133"/>
                  <a:pt x="3810000" y="4423833"/>
                </a:cubicBezTo>
                <a:cubicBezTo>
                  <a:pt x="3824817" y="3674533"/>
                  <a:pt x="3877733" y="1837266"/>
                  <a:pt x="3822700" y="1172633"/>
                </a:cubicBezTo>
                <a:cubicBezTo>
                  <a:pt x="3767667" y="508000"/>
                  <a:pt x="3657600" y="605366"/>
                  <a:pt x="3479800" y="436033"/>
                </a:cubicBezTo>
                <a:cubicBezTo>
                  <a:pt x="3302000" y="266700"/>
                  <a:pt x="3039533" y="228600"/>
                  <a:pt x="2755900" y="156633"/>
                </a:cubicBezTo>
                <a:cubicBezTo>
                  <a:pt x="2472267" y="84666"/>
                  <a:pt x="2044700" y="8466"/>
                  <a:pt x="1778000" y="4233"/>
                </a:cubicBezTo>
                <a:cubicBezTo>
                  <a:pt x="1511300" y="0"/>
                  <a:pt x="1348317" y="63500"/>
                  <a:pt x="1155700" y="131233"/>
                </a:cubicBezTo>
                <a:cubicBezTo>
                  <a:pt x="963083" y="198966"/>
                  <a:pt x="764117" y="254000"/>
                  <a:pt x="622300" y="410633"/>
                </a:cubicBezTo>
                <a:cubicBezTo>
                  <a:pt x="480483" y="567266"/>
                  <a:pt x="338667" y="960966"/>
                  <a:pt x="304800" y="1109133"/>
                </a:cubicBez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2" name="Image 51" descr="0035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310904">
            <a:off x="2323000" y="1951685"/>
            <a:ext cx="2115426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Image 33" descr="cheminee_0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998319">
            <a:off x="5495897" y="3772273"/>
            <a:ext cx="1178970" cy="1136858"/>
          </a:xfrm>
          <a:prstGeom prst="rect">
            <a:avLst/>
          </a:prstGeom>
        </p:spPr>
      </p:pic>
      <p:pic>
        <p:nvPicPr>
          <p:cNvPr id="49" name="Image 48" descr="0035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0450132">
            <a:off x="4239424" y="1626440"/>
            <a:ext cx="2609844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 49" descr="0035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0450132">
            <a:off x="6739756" y="769183"/>
            <a:ext cx="2609844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age 25" descr="Image1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357554" y="1357298"/>
            <a:ext cx="2357454" cy="3714776"/>
          </a:xfrm>
          <a:prstGeom prst="rect">
            <a:avLst/>
          </a:prstGeom>
        </p:spPr>
      </p:pic>
      <p:pic>
        <p:nvPicPr>
          <p:cNvPr id="27" name="Image 40" descr="dyn003_original_264_348_gif_2595077_222e5738b3e069780508dda3b8df6e39.gif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flipH="1">
            <a:off x="3428990" y="1571612"/>
            <a:ext cx="207170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mage 27" descr="Image3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357554" y="1000108"/>
            <a:ext cx="2214579" cy="3783902"/>
          </a:xfrm>
          <a:prstGeom prst="rect">
            <a:avLst/>
          </a:prstGeom>
        </p:spPr>
      </p:pic>
      <p:pic>
        <p:nvPicPr>
          <p:cNvPr id="30" name="Picture 2" descr="H:\toute les images\noël2\paquets cadeaux\Image9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643438" y="4214818"/>
            <a:ext cx="642942" cy="956027"/>
          </a:xfrm>
          <a:prstGeom prst="rect">
            <a:avLst/>
          </a:prstGeom>
          <a:noFill/>
        </p:spPr>
      </p:pic>
      <p:pic>
        <p:nvPicPr>
          <p:cNvPr id="32" name="Picture 10" descr="H:\toute les images\noël2\paquets cadeaux\f12qqqek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643306" y="3857628"/>
            <a:ext cx="1238252" cy="1423990"/>
          </a:xfrm>
          <a:prstGeom prst="rect">
            <a:avLst/>
          </a:prstGeom>
          <a:noFill/>
        </p:spPr>
      </p:pic>
      <p:grpSp>
        <p:nvGrpSpPr>
          <p:cNvPr id="3" name="Groupe 12"/>
          <p:cNvGrpSpPr/>
          <p:nvPr/>
        </p:nvGrpSpPr>
        <p:grpSpPr>
          <a:xfrm>
            <a:off x="5181600" y="850900"/>
            <a:ext cx="2501900" cy="5092700"/>
            <a:chOff x="5181600" y="850900"/>
            <a:chExt cx="2501900" cy="5092700"/>
          </a:xfrm>
        </p:grpSpPr>
        <p:sp>
          <p:nvSpPr>
            <p:cNvPr id="14" name="Forme libre 13"/>
            <p:cNvSpPr/>
            <p:nvPr/>
          </p:nvSpPr>
          <p:spPr>
            <a:xfrm>
              <a:off x="7277100" y="850900"/>
              <a:ext cx="406400" cy="5092700"/>
            </a:xfrm>
            <a:custGeom>
              <a:avLst/>
              <a:gdLst>
                <a:gd name="connsiteX0" fmla="*/ 355600 w 406400"/>
                <a:gd name="connsiteY0" fmla="*/ 4775200 h 5092700"/>
                <a:gd name="connsiteX1" fmla="*/ 406400 w 406400"/>
                <a:gd name="connsiteY1" fmla="*/ 279400 h 5092700"/>
                <a:gd name="connsiteX2" fmla="*/ 38100 w 406400"/>
                <a:gd name="connsiteY2" fmla="*/ 0 h 5092700"/>
                <a:gd name="connsiteX3" fmla="*/ 0 w 406400"/>
                <a:gd name="connsiteY3" fmla="*/ 5092700 h 5092700"/>
                <a:gd name="connsiteX4" fmla="*/ 355600 w 406400"/>
                <a:gd name="connsiteY4" fmla="*/ 4775200 h 5092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5092700">
                  <a:moveTo>
                    <a:pt x="355600" y="4775200"/>
                  </a:moveTo>
                  <a:lnTo>
                    <a:pt x="406400" y="279400"/>
                  </a:lnTo>
                  <a:lnTo>
                    <a:pt x="38100" y="0"/>
                  </a:lnTo>
                  <a:lnTo>
                    <a:pt x="0" y="5092700"/>
                  </a:lnTo>
                  <a:lnTo>
                    <a:pt x="355600" y="4775200"/>
                  </a:lnTo>
                  <a:close/>
                </a:path>
              </a:pathLst>
            </a:custGeom>
            <a:blipFill>
              <a:blip r:embed="rId17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5181600" y="863600"/>
              <a:ext cx="2159000" cy="5080000"/>
            </a:xfrm>
            <a:custGeom>
              <a:avLst/>
              <a:gdLst>
                <a:gd name="connsiteX0" fmla="*/ 0 w 2159000"/>
                <a:gd name="connsiteY0" fmla="*/ 4165600 h 5080000"/>
                <a:gd name="connsiteX1" fmla="*/ 419100 w 2159000"/>
                <a:gd name="connsiteY1" fmla="*/ 4381500 h 5080000"/>
                <a:gd name="connsiteX2" fmla="*/ 431800 w 2159000"/>
                <a:gd name="connsiteY2" fmla="*/ 2832100 h 5080000"/>
                <a:gd name="connsiteX3" fmla="*/ 1371600 w 2159000"/>
                <a:gd name="connsiteY3" fmla="*/ 2946400 h 5080000"/>
                <a:gd name="connsiteX4" fmla="*/ 1333500 w 2159000"/>
                <a:gd name="connsiteY4" fmla="*/ 4724400 h 5080000"/>
                <a:gd name="connsiteX5" fmla="*/ 1333500 w 2159000"/>
                <a:gd name="connsiteY5" fmla="*/ 4800600 h 5080000"/>
                <a:gd name="connsiteX6" fmla="*/ 2120900 w 2159000"/>
                <a:gd name="connsiteY6" fmla="*/ 5080000 h 5080000"/>
                <a:gd name="connsiteX7" fmla="*/ 2159000 w 2159000"/>
                <a:gd name="connsiteY7" fmla="*/ 0 h 5080000"/>
                <a:gd name="connsiteX8" fmla="*/ 12700 w 2159000"/>
                <a:gd name="connsiteY8" fmla="*/ 711200 h 5080000"/>
                <a:gd name="connsiteX9" fmla="*/ 0 w 2159000"/>
                <a:gd name="connsiteY9" fmla="*/ 416560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59000" h="5080000">
                  <a:moveTo>
                    <a:pt x="0" y="4165600"/>
                  </a:moveTo>
                  <a:lnTo>
                    <a:pt x="419100" y="4381500"/>
                  </a:lnTo>
                  <a:lnTo>
                    <a:pt x="431800" y="2832100"/>
                  </a:lnTo>
                  <a:lnTo>
                    <a:pt x="1371600" y="2946400"/>
                  </a:lnTo>
                  <a:lnTo>
                    <a:pt x="1333500" y="4724400"/>
                  </a:lnTo>
                  <a:lnTo>
                    <a:pt x="1333500" y="4800600"/>
                  </a:lnTo>
                  <a:lnTo>
                    <a:pt x="2120900" y="5080000"/>
                  </a:lnTo>
                  <a:lnTo>
                    <a:pt x="2159000" y="0"/>
                  </a:lnTo>
                  <a:lnTo>
                    <a:pt x="12700" y="711200"/>
                  </a:lnTo>
                  <a:cubicBezTo>
                    <a:pt x="8467" y="1862667"/>
                    <a:pt x="4233" y="3014133"/>
                    <a:pt x="0" y="4165600"/>
                  </a:cubicBezTo>
                  <a:close/>
                </a:path>
              </a:pathLst>
            </a:custGeom>
            <a:blipFill>
              <a:blip r:embed="rId17" cstate="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5461000" y="3619500"/>
              <a:ext cx="1206500" cy="330200"/>
            </a:xfrm>
            <a:custGeom>
              <a:avLst/>
              <a:gdLst>
                <a:gd name="connsiteX0" fmla="*/ 1193800 w 1206500"/>
                <a:gd name="connsiteY0" fmla="*/ 330200 h 330200"/>
                <a:gd name="connsiteX1" fmla="*/ 0 w 1206500"/>
                <a:gd name="connsiteY1" fmla="*/ 177800 h 330200"/>
                <a:gd name="connsiteX2" fmla="*/ 0 w 1206500"/>
                <a:gd name="connsiteY2" fmla="*/ 0 h 330200"/>
                <a:gd name="connsiteX3" fmla="*/ 1206500 w 1206500"/>
                <a:gd name="connsiteY3" fmla="*/ 114300 h 330200"/>
                <a:gd name="connsiteX4" fmla="*/ 1193800 w 1206500"/>
                <a:gd name="connsiteY4" fmla="*/ 33020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6500" h="330200">
                  <a:moveTo>
                    <a:pt x="1193800" y="330200"/>
                  </a:moveTo>
                  <a:lnTo>
                    <a:pt x="0" y="177800"/>
                  </a:lnTo>
                  <a:lnTo>
                    <a:pt x="0" y="0"/>
                  </a:lnTo>
                  <a:lnTo>
                    <a:pt x="1206500" y="114300"/>
                  </a:lnTo>
                  <a:lnTo>
                    <a:pt x="1193800" y="330200"/>
                  </a:ln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6642100" y="3670300"/>
              <a:ext cx="139700" cy="292100"/>
            </a:xfrm>
            <a:custGeom>
              <a:avLst/>
              <a:gdLst>
                <a:gd name="connsiteX0" fmla="*/ 0 w 139700"/>
                <a:gd name="connsiteY0" fmla="*/ 63500 h 292100"/>
                <a:gd name="connsiteX1" fmla="*/ 139700 w 139700"/>
                <a:gd name="connsiteY1" fmla="*/ 0 h 292100"/>
                <a:gd name="connsiteX2" fmla="*/ 139700 w 139700"/>
                <a:gd name="connsiteY2" fmla="*/ 266700 h 292100"/>
                <a:gd name="connsiteX3" fmla="*/ 0 w 139700"/>
                <a:gd name="connsiteY3" fmla="*/ 292100 h 292100"/>
                <a:gd name="connsiteX4" fmla="*/ 0 w 139700"/>
                <a:gd name="connsiteY4" fmla="*/ 63500 h 29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700" h="292100">
                  <a:moveTo>
                    <a:pt x="0" y="63500"/>
                  </a:moveTo>
                  <a:lnTo>
                    <a:pt x="139700" y="0"/>
                  </a:lnTo>
                  <a:lnTo>
                    <a:pt x="139700" y="266700"/>
                  </a:lnTo>
                  <a:lnTo>
                    <a:pt x="0" y="292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5435600" y="3568700"/>
              <a:ext cx="1346200" cy="165100"/>
            </a:xfrm>
            <a:custGeom>
              <a:avLst/>
              <a:gdLst>
                <a:gd name="connsiteX0" fmla="*/ 0 w 1346200"/>
                <a:gd name="connsiteY0" fmla="*/ 63500 h 165100"/>
                <a:gd name="connsiteX1" fmla="*/ 165100 w 1346200"/>
                <a:gd name="connsiteY1" fmla="*/ 0 h 165100"/>
                <a:gd name="connsiteX2" fmla="*/ 1346200 w 1346200"/>
                <a:gd name="connsiteY2" fmla="*/ 101600 h 165100"/>
                <a:gd name="connsiteX3" fmla="*/ 1206500 w 1346200"/>
                <a:gd name="connsiteY3" fmla="*/ 165100 h 165100"/>
                <a:gd name="connsiteX4" fmla="*/ 0 w 1346200"/>
                <a:gd name="connsiteY4" fmla="*/ 63500 h 16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6200" h="165100">
                  <a:moveTo>
                    <a:pt x="0" y="63500"/>
                  </a:moveTo>
                  <a:lnTo>
                    <a:pt x="165100" y="0"/>
                  </a:lnTo>
                  <a:lnTo>
                    <a:pt x="1346200" y="101600"/>
                  </a:lnTo>
                  <a:lnTo>
                    <a:pt x="1206500" y="165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5257800" y="4686300"/>
              <a:ext cx="1701800" cy="596900"/>
            </a:xfrm>
            <a:custGeom>
              <a:avLst/>
              <a:gdLst>
                <a:gd name="connsiteX0" fmla="*/ 1701800 w 1701800"/>
                <a:gd name="connsiteY0" fmla="*/ 495300 h 596900"/>
                <a:gd name="connsiteX1" fmla="*/ 1562100 w 1701800"/>
                <a:gd name="connsiteY1" fmla="*/ 596900 h 596900"/>
                <a:gd name="connsiteX2" fmla="*/ 0 w 1701800"/>
                <a:gd name="connsiteY2" fmla="*/ 63500 h 596900"/>
                <a:gd name="connsiteX3" fmla="*/ 152400 w 1701800"/>
                <a:gd name="connsiteY3" fmla="*/ 0 h 596900"/>
                <a:gd name="connsiteX4" fmla="*/ 1701800 w 1701800"/>
                <a:gd name="connsiteY4" fmla="*/ 49530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01800" h="596900">
                  <a:moveTo>
                    <a:pt x="1701800" y="495300"/>
                  </a:moveTo>
                  <a:lnTo>
                    <a:pt x="1562100" y="596900"/>
                  </a:lnTo>
                  <a:lnTo>
                    <a:pt x="0" y="63500"/>
                  </a:lnTo>
                  <a:lnTo>
                    <a:pt x="152400" y="0"/>
                  </a:lnTo>
                  <a:lnTo>
                    <a:pt x="1701800" y="495300"/>
                  </a:lnTo>
                  <a:close/>
                </a:path>
              </a:pathLst>
            </a:custGeom>
            <a:blipFill>
              <a:blip r:embed="rId2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6819900" y="5207000"/>
              <a:ext cx="127000" cy="660400"/>
            </a:xfrm>
            <a:custGeom>
              <a:avLst/>
              <a:gdLst>
                <a:gd name="connsiteX0" fmla="*/ 0 w 127000"/>
                <a:gd name="connsiteY0" fmla="*/ 660400 h 660400"/>
                <a:gd name="connsiteX1" fmla="*/ 127000 w 127000"/>
                <a:gd name="connsiteY1" fmla="*/ 584200 h 660400"/>
                <a:gd name="connsiteX2" fmla="*/ 127000 w 127000"/>
                <a:gd name="connsiteY2" fmla="*/ 0 h 660400"/>
                <a:gd name="connsiteX3" fmla="*/ 12700 w 127000"/>
                <a:gd name="connsiteY3" fmla="*/ 63500 h 660400"/>
                <a:gd name="connsiteX4" fmla="*/ 0 w 127000"/>
                <a:gd name="connsiteY4" fmla="*/ 660400 h 66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00" h="660400">
                  <a:moveTo>
                    <a:pt x="0" y="660400"/>
                  </a:moveTo>
                  <a:lnTo>
                    <a:pt x="127000" y="584200"/>
                  </a:lnTo>
                  <a:lnTo>
                    <a:pt x="127000" y="0"/>
                  </a:lnTo>
                  <a:lnTo>
                    <a:pt x="12700" y="63500"/>
                  </a:lnTo>
                  <a:lnTo>
                    <a:pt x="0" y="660400"/>
                  </a:lnTo>
                  <a:close/>
                </a:path>
              </a:pathLst>
            </a:custGeom>
            <a:blipFill>
              <a:blip r:embed="rId2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5245100" y="4737100"/>
              <a:ext cx="1600200" cy="1117600"/>
            </a:xfrm>
            <a:custGeom>
              <a:avLst/>
              <a:gdLst>
                <a:gd name="connsiteX0" fmla="*/ 0 w 1600200"/>
                <a:gd name="connsiteY0" fmla="*/ 431800 h 1117600"/>
                <a:gd name="connsiteX1" fmla="*/ 0 w 1600200"/>
                <a:gd name="connsiteY1" fmla="*/ 0 h 1117600"/>
                <a:gd name="connsiteX2" fmla="*/ 1600200 w 1600200"/>
                <a:gd name="connsiteY2" fmla="*/ 546100 h 1117600"/>
                <a:gd name="connsiteX3" fmla="*/ 1587500 w 1600200"/>
                <a:gd name="connsiteY3" fmla="*/ 1117600 h 1117600"/>
                <a:gd name="connsiteX4" fmla="*/ 0 w 1600200"/>
                <a:gd name="connsiteY4" fmla="*/ 431800 h 111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0200" h="1117600">
                  <a:moveTo>
                    <a:pt x="0" y="431800"/>
                  </a:moveTo>
                  <a:lnTo>
                    <a:pt x="0" y="0"/>
                  </a:lnTo>
                  <a:lnTo>
                    <a:pt x="1600200" y="546100"/>
                  </a:lnTo>
                  <a:lnTo>
                    <a:pt x="1587500" y="1117600"/>
                  </a:lnTo>
                  <a:lnTo>
                    <a:pt x="0" y="431800"/>
                  </a:lnTo>
                  <a:close/>
                </a:path>
              </a:pathLst>
            </a:custGeom>
            <a:blipFill>
              <a:blip r:embed="rId2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1" name="Image 30" descr="aeabbe63.gif"/>
          <p:cNvPicPr>
            <a:picLocks noChangeAspect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429256" y="4903768"/>
            <a:ext cx="2571768" cy="1954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Image 34" descr="Joyeux Noël 1 (2).gif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 rot="21600000">
            <a:off x="1857356" y="0"/>
            <a:ext cx="2934255" cy="1436566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  <p:pic>
        <p:nvPicPr>
          <p:cNvPr id="36" name="Image 35" descr="0035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664266">
            <a:off x="465612" y="1697788"/>
            <a:ext cx="2115426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Espace réservé de la date 32"/>
          <p:cNvSpPr>
            <a:spLocks noGrp="1"/>
          </p:cNvSpPr>
          <p:nvPr>
            <p:ph type="dt" sz="half" idx="10"/>
          </p:nvPr>
        </p:nvSpPr>
        <p:spPr>
          <a:xfrm>
            <a:off x="5715008" y="2071678"/>
            <a:ext cx="1000132" cy="928694"/>
          </a:xfrm>
          <a:blipFill>
            <a:blip r:embed="rId26" cstate="print"/>
            <a:stretch>
              <a:fillRect/>
            </a:stretch>
          </a:blipFill>
          <a:scene3d>
            <a:camera prst="perspectiveContrastingLeftFacing" fov="7200000">
              <a:rot lat="20846090" lon="998028" rev="21394402"/>
            </a:camera>
            <a:lightRig rig="threePt" dir="t"/>
          </a:scene3d>
          <a:sp3d>
            <a:bevelT prst="relaxedInset"/>
          </a:sp3d>
        </p:spPr>
        <p:txBody>
          <a:bodyPr/>
          <a:lstStyle/>
          <a:p>
            <a:endParaRPr lang="fr-FR" sz="2400" dirty="0">
              <a:solidFill>
                <a:srgbClr val="FF0000"/>
              </a:solidFill>
            </a:endParaRPr>
          </a:p>
          <a:p>
            <a:fld id="{325CA128-502F-42D7-9F46-08B31FC64056}" type="datetime10">
              <a:rPr lang="fr-FR" sz="2400" smtClean="0">
                <a:solidFill>
                  <a:srgbClr val="FF0000"/>
                </a:solidFill>
              </a:rPr>
              <a:pPr/>
              <a:t>13:28</a:t>
            </a:fld>
            <a:endParaRPr lang="fr-FR" sz="2400" dirty="0">
              <a:solidFill>
                <a:srgbClr val="FF0000"/>
              </a:solidFill>
            </a:endParaRPr>
          </a:p>
        </p:txBody>
      </p:sp>
      <p:pic>
        <p:nvPicPr>
          <p:cNvPr id="39" name="Image 38" descr="¨6et47tgn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 flipH="1">
            <a:off x="-214346" y="3143248"/>
            <a:ext cx="1740101" cy="2286016"/>
          </a:xfrm>
          <a:prstGeom prst="rect">
            <a:avLst/>
          </a:prstGeom>
        </p:spPr>
      </p:pic>
      <p:pic>
        <p:nvPicPr>
          <p:cNvPr id="45" name="Image 44" descr="vw0pmqw7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1142976" y="3000372"/>
            <a:ext cx="1695818" cy="2476196"/>
          </a:xfrm>
          <a:prstGeom prst="rect">
            <a:avLst/>
          </a:prstGeom>
        </p:spPr>
      </p:pic>
      <p:pic>
        <p:nvPicPr>
          <p:cNvPr id="38" name="Image 37" descr="Image16.pn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0" y="4143380"/>
            <a:ext cx="3643306" cy="2714620"/>
          </a:xfrm>
          <a:prstGeom prst="rect">
            <a:avLst/>
          </a:prstGeom>
        </p:spPr>
      </p:pic>
      <p:pic>
        <p:nvPicPr>
          <p:cNvPr id="47" name="Image 46" descr="0p4o0i.pn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1388974" y="4062666"/>
            <a:ext cx="682696" cy="652218"/>
          </a:xfrm>
          <a:prstGeom prst="rect">
            <a:avLst/>
          </a:prstGeom>
        </p:spPr>
      </p:pic>
      <p:grpSp>
        <p:nvGrpSpPr>
          <p:cNvPr id="48" name="Groupe 47"/>
          <p:cNvGrpSpPr/>
          <p:nvPr/>
        </p:nvGrpSpPr>
        <p:grpSpPr>
          <a:xfrm>
            <a:off x="2285984" y="4071942"/>
            <a:ext cx="700086" cy="714380"/>
            <a:chOff x="1857356" y="3929066"/>
            <a:chExt cx="700086" cy="714380"/>
          </a:xfrm>
        </p:grpSpPr>
        <p:sp>
          <p:nvSpPr>
            <p:cNvPr id="51" name="Ellipse 50"/>
            <p:cNvSpPr/>
            <p:nvPr/>
          </p:nvSpPr>
          <p:spPr>
            <a:xfrm>
              <a:off x="1857356" y="4143380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" name="Ellipse 52"/>
            <p:cNvSpPr/>
            <p:nvPr/>
          </p:nvSpPr>
          <p:spPr>
            <a:xfrm>
              <a:off x="1857356" y="4071942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Ellipse 53"/>
            <p:cNvSpPr/>
            <p:nvPr/>
          </p:nvSpPr>
          <p:spPr>
            <a:xfrm>
              <a:off x="1857356" y="4000504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" name="Ellipse 54"/>
            <p:cNvSpPr/>
            <p:nvPr/>
          </p:nvSpPr>
          <p:spPr>
            <a:xfrm>
              <a:off x="1857356" y="3929066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44" name="Image 43" descr="mater6ko.png"/>
          <p:cNvPicPr>
            <a:picLocks noChangeAspect="1"/>
          </p:cNvPicPr>
          <p:nvPr/>
        </p:nvPicPr>
        <p:blipFill>
          <a:blip r:embed="rId31" cstate="print"/>
          <a:srcRect r="25716"/>
          <a:stretch>
            <a:fillRect/>
          </a:stretch>
        </p:blipFill>
        <p:spPr>
          <a:xfrm flipH="1">
            <a:off x="0" y="3593109"/>
            <a:ext cx="2000232" cy="3264891"/>
          </a:xfrm>
          <a:prstGeom prst="rect">
            <a:avLst/>
          </a:prstGeom>
        </p:spPr>
      </p:pic>
    </p:spTree>
  </p:cSld>
  <p:clrMapOvr>
    <a:masterClrMapping/>
  </p:clrMapOvr>
  <p:transition spd="slow" advTm="2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t="24000" r="18000"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3"/>
          <p:cNvGrpSpPr/>
          <p:nvPr/>
        </p:nvGrpSpPr>
        <p:grpSpPr>
          <a:xfrm>
            <a:off x="-72000" y="0"/>
            <a:ext cx="9355700" cy="6858024"/>
            <a:chOff x="-72000" y="0"/>
            <a:chExt cx="9355700" cy="6858024"/>
          </a:xfrm>
        </p:grpSpPr>
        <p:sp>
          <p:nvSpPr>
            <p:cNvPr id="6" name="Forme libre 5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4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>
              <a:off x="0" y="4381524"/>
              <a:ext cx="9283700" cy="2476500"/>
            </a:xfrm>
            <a:custGeom>
              <a:avLst/>
              <a:gdLst>
                <a:gd name="connsiteX0" fmla="*/ 0 w 9283700"/>
                <a:gd name="connsiteY0" fmla="*/ 1320800 h 2476500"/>
                <a:gd name="connsiteX1" fmla="*/ 698500 w 9283700"/>
                <a:gd name="connsiteY1" fmla="*/ 571500 h 2476500"/>
                <a:gd name="connsiteX2" fmla="*/ 4318000 w 9283700"/>
                <a:gd name="connsiteY2" fmla="*/ 0 h 2476500"/>
                <a:gd name="connsiteX3" fmla="*/ 9271000 w 9283700"/>
                <a:gd name="connsiteY3" fmla="*/ 1854200 h 2476500"/>
                <a:gd name="connsiteX4" fmla="*/ 9283700 w 9283700"/>
                <a:gd name="connsiteY4" fmla="*/ 2476500 h 2476500"/>
                <a:gd name="connsiteX5" fmla="*/ 12700 w 9283700"/>
                <a:gd name="connsiteY5" fmla="*/ 2476500 h 2476500"/>
                <a:gd name="connsiteX6" fmla="*/ 0 w 9283700"/>
                <a:gd name="connsiteY6" fmla="*/ 132080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83700" h="2476500">
                  <a:moveTo>
                    <a:pt x="0" y="1320800"/>
                  </a:moveTo>
                  <a:lnTo>
                    <a:pt x="698500" y="571500"/>
                  </a:lnTo>
                  <a:lnTo>
                    <a:pt x="4318000" y="0"/>
                  </a:lnTo>
                  <a:lnTo>
                    <a:pt x="9271000" y="1854200"/>
                  </a:lnTo>
                  <a:lnTo>
                    <a:pt x="9283700" y="2476500"/>
                  </a:lnTo>
                  <a:lnTo>
                    <a:pt x="12700" y="2476500"/>
                  </a:lnTo>
                  <a:lnTo>
                    <a:pt x="0" y="1320800"/>
                  </a:ln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lum bright="-4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2933700" y="2143116"/>
              <a:ext cx="50800" cy="2484000"/>
            </a:xfrm>
            <a:custGeom>
              <a:avLst/>
              <a:gdLst>
                <a:gd name="connsiteX0" fmla="*/ 0 w 50800"/>
                <a:gd name="connsiteY0" fmla="*/ 0 h 2438400"/>
                <a:gd name="connsiteX1" fmla="*/ 50800 w 50800"/>
                <a:gd name="connsiteY1" fmla="*/ 2438400 h 2438400"/>
                <a:gd name="connsiteX2" fmla="*/ 50800 w 50800"/>
                <a:gd name="connsiteY2" fmla="*/ 2438400 h 243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800" h="2438400">
                  <a:moveTo>
                    <a:pt x="0" y="0"/>
                  </a:moveTo>
                  <a:lnTo>
                    <a:pt x="50800" y="2438400"/>
                  </a:lnTo>
                  <a:lnTo>
                    <a:pt x="50800" y="2438400"/>
                  </a:lnTo>
                </a:path>
              </a:pathLst>
            </a:custGeom>
            <a:ln w="130175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-72000" y="0"/>
              <a:ext cx="9324000" cy="2209800"/>
            </a:xfrm>
            <a:custGeom>
              <a:avLst/>
              <a:gdLst>
                <a:gd name="connsiteX0" fmla="*/ 9258300 w 9258300"/>
                <a:gd name="connsiteY0" fmla="*/ 431800 h 2209800"/>
                <a:gd name="connsiteX1" fmla="*/ 4279900 w 9258300"/>
                <a:gd name="connsiteY1" fmla="*/ 2209800 h 2209800"/>
                <a:gd name="connsiteX2" fmla="*/ 723900 w 9258300"/>
                <a:gd name="connsiteY2" fmla="*/ 1727200 h 2209800"/>
                <a:gd name="connsiteX3" fmla="*/ 0 w 9258300"/>
                <a:gd name="connsiteY3" fmla="*/ 584200 h 2209800"/>
                <a:gd name="connsiteX4" fmla="*/ 12700 w 9258300"/>
                <a:gd name="connsiteY4" fmla="*/ 12700 h 2209800"/>
                <a:gd name="connsiteX5" fmla="*/ 9258300 w 9258300"/>
                <a:gd name="connsiteY5" fmla="*/ 0 h 2209800"/>
                <a:gd name="connsiteX6" fmla="*/ 9258300 w 9258300"/>
                <a:gd name="connsiteY6" fmla="*/ 431800 h 220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58300" h="2209800">
                  <a:moveTo>
                    <a:pt x="9258300" y="431800"/>
                  </a:moveTo>
                  <a:lnTo>
                    <a:pt x="4279900" y="2209800"/>
                  </a:lnTo>
                  <a:lnTo>
                    <a:pt x="723900" y="1727200"/>
                  </a:lnTo>
                  <a:lnTo>
                    <a:pt x="0" y="584200"/>
                  </a:lnTo>
                  <a:lnTo>
                    <a:pt x="12700" y="12700"/>
                  </a:lnTo>
                  <a:lnTo>
                    <a:pt x="9258300" y="0"/>
                  </a:lnTo>
                  <a:lnTo>
                    <a:pt x="9258300" y="431800"/>
                  </a:lnTo>
                  <a:close/>
                </a:path>
              </a:pathLst>
            </a:custGeom>
            <a:blipFill>
              <a:blip r:embed="rId6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4267200" y="428604"/>
              <a:ext cx="4978400" cy="5796000"/>
            </a:xfrm>
            <a:custGeom>
              <a:avLst/>
              <a:gdLst>
                <a:gd name="connsiteX0" fmla="*/ 25400 w 4978400"/>
                <a:gd name="connsiteY0" fmla="*/ 3911600 h 5740400"/>
                <a:gd name="connsiteX1" fmla="*/ 4978400 w 4978400"/>
                <a:gd name="connsiteY1" fmla="*/ 5740400 h 5740400"/>
                <a:gd name="connsiteX2" fmla="*/ 4978400 w 4978400"/>
                <a:gd name="connsiteY2" fmla="*/ 0 h 5740400"/>
                <a:gd name="connsiteX3" fmla="*/ 0 w 4978400"/>
                <a:gd name="connsiteY3" fmla="*/ 1752600 h 5740400"/>
                <a:gd name="connsiteX4" fmla="*/ 25400 w 4978400"/>
                <a:gd name="connsiteY4" fmla="*/ 3911600 h 574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78400" h="5740400">
                  <a:moveTo>
                    <a:pt x="25400" y="3911600"/>
                  </a:moveTo>
                  <a:lnTo>
                    <a:pt x="4978400" y="5740400"/>
                  </a:lnTo>
                  <a:lnTo>
                    <a:pt x="4978400" y="0"/>
                  </a:lnTo>
                  <a:lnTo>
                    <a:pt x="0" y="1752600"/>
                  </a:lnTo>
                  <a:cubicBezTo>
                    <a:pt x="4233" y="2476500"/>
                    <a:pt x="8467" y="3200400"/>
                    <a:pt x="25400" y="3911600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-36000" y="482600"/>
              <a:ext cx="750348" cy="5256000"/>
            </a:xfrm>
            <a:custGeom>
              <a:avLst/>
              <a:gdLst>
                <a:gd name="connsiteX0" fmla="*/ 0 w 723900"/>
                <a:gd name="connsiteY0" fmla="*/ 0 h 5080000"/>
                <a:gd name="connsiteX1" fmla="*/ 723900 w 723900"/>
                <a:gd name="connsiteY1" fmla="*/ 1181100 h 5080000"/>
                <a:gd name="connsiteX2" fmla="*/ 698500 w 723900"/>
                <a:gd name="connsiteY2" fmla="*/ 4368800 h 5080000"/>
                <a:gd name="connsiteX3" fmla="*/ 25400 w 723900"/>
                <a:gd name="connsiteY3" fmla="*/ 5080000 h 5080000"/>
                <a:gd name="connsiteX4" fmla="*/ 0 w 723900"/>
                <a:gd name="connsiteY4" fmla="*/ 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5080000">
                  <a:moveTo>
                    <a:pt x="0" y="0"/>
                  </a:moveTo>
                  <a:lnTo>
                    <a:pt x="723900" y="1181100"/>
                  </a:lnTo>
                  <a:lnTo>
                    <a:pt x="698500" y="4368800"/>
                  </a:lnTo>
                  <a:lnTo>
                    <a:pt x="25400" y="508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685800" y="1676400"/>
              <a:ext cx="3619500" cy="3340100"/>
            </a:xfrm>
            <a:custGeom>
              <a:avLst/>
              <a:gdLst>
                <a:gd name="connsiteX0" fmla="*/ 3619500 w 3619500"/>
                <a:gd name="connsiteY0" fmla="*/ 2717800 h 3340100"/>
                <a:gd name="connsiteX1" fmla="*/ 2844800 w 3619500"/>
                <a:gd name="connsiteY1" fmla="*/ 2844800 h 3340100"/>
                <a:gd name="connsiteX2" fmla="*/ 2794000 w 3619500"/>
                <a:gd name="connsiteY2" fmla="*/ 495300 h 3340100"/>
                <a:gd name="connsiteX3" fmla="*/ 1600200 w 3619500"/>
                <a:gd name="connsiteY3" fmla="*/ 355600 h 3340100"/>
                <a:gd name="connsiteX4" fmla="*/ 1663700 w 3619500"/>
                <a:gd name="connsiteY4" fmla="*/ 3022600 h 3340100"/>
                <a:gd name="connsiteX5" fmla="*/ 0 w 3619500"/>
                <a:gd name="connsiteY5" fmla="*/ 3340100 h 3340100"/>
                <a:gd name="connsiteX6" fmla="*/ 25400 w 3619500"/>
                <a:gd name="connsiteY6" fmla="*/ 0 h 3340100"/>
                <a:gd name="connsiteX7" fmla="*/ 3594100 w 3619500"/>
                <a:gd name="connsiteY7" fmla="*/ 508000 h 3340100"/>
                <a:gd name="connsiteX8" fmla="*/ 3619500 w 3619500"/>
                <a:gd name="connsiteY8" fmla="*/ 2717800 h 334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19500" h="3340100">
                  <a:moveTo>
                    <a:pt x="3619500" y="2717800"/>
                  </a:moveTo>
                  <a:lnTo>
                    <a:pt x="2844800" y="2844800"/>
                  </a:lnTo>
                  <a:lnTo>
                    <a:pt x="2794000" y="495300"/>
                  </a:lnTo>
                  <a:lnTo>
                    <a:pt x="1600200" y="355600"/>
                  </a:lnTo>
                  <a:lnTo>
                    <a:pt x="1663700" y="3022600"/>
                  </a:lnTo>
                  <a:lnTo>
                    <a:pt x="0" y="3340100"/>
                  </a:lnTo>
                  <a:lnTo>
                    <a:pt x="25400" y="0"/>
                  </a:lnTo>
                  <a:lnTo>
                    <a:pt x="3594100" y="508000"/>
                  </a:lnTo>
                  <a:lnTo>
                    <a:pt x="3619500" y="2717800"/>
                  </a:lnTo>
                  <a:close/>
                </a:path>
              </a:pathLst>
            </a:custGeom>
            <a:blipFill>
              <a:blip r:embed="rId9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2349500" y="2071678"/>
              <a:ext cx="1152000" cy="2578100"/>
            </a:xfrm>
            <a:custGeom>
              <a:avLst/>
              <a:gdLst>
                <a:gd name="connsiteX0" fmla="*/ 38100 w 1117600"/>
                <a:gd name="connsiteY0" fmla="*/ 2578100 h 2578100"/>
                <a:gd name="connsiteX1" fmla="*/ 0 w 1117600"/>
                <a:gd name="connsiteY1" fmla="*/ 0 h 2578100"/>
                <a:gd name="connsiteX2" fmla="*/ 1054100 w 1117600"/>
                <a:gd name="connsiteY2" fmla="*/ 88900 h 2578100"/>
                <a:gd name="connsiteX3" fmla="*/ 1117600 w 1117600"/>
                <a:gd name="connsiteY3" fmla="*/ 2413000 h 2578100"/>
                <a:gd name="connsiteX4" fmla="*/ 38100 w 1117600"/>
                <a:gd name="connsiteY4" fmla="*/ 2578100 h 257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7600" h="2578100">
                  <a:moveTo>
                    <a:pt x="38100" y="2578100"/>
                  </a:moveTo>
                  <a:lnTo>
                    <a:pt x="0" y="0"/>
                  </a:lnTo>
                  <a:lnTo>
                    <a:pt x="1054100" y="88900"/>
                  </a:lnTo>
                  <a:lnTo>
                    <a:pt x="1117600" y="2413000"/>
                  </a:lnTo>
                  <a:lnTo>
                    <a:pt x="38100" y="2578100"/>
                  </a:lnTo>
                  <a:close/>
                </a:path>
              </a:pathLst>
            </a:custGeom>
            <a:noFill/>
            <a:ln w="101600">
              <a:solidFill>
                <a:schemeClr val="bg2">
                  <a:lumMod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53" name="Image 52" descr="a22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0" y="2714620"/>
            <a:ext cx="2000264" cy="2933461"/>
          </a:xfrm>
          <a:prstGeom prst="rect">
            <a:avLst/>
          </a:prstGeom>
        </p:spPr>
      </p:pic>
      <p:pic>
        <p:nvPicPr>
          <p:cNvPr id="43" name="Image 42" descr="0031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450602">
            <a:off x="652071" y="1808623"/>
            <a:ext cx="365868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Image 35" descr="cheminee_01 (1)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803276">
            <a:off x="5480510" y="3773248"/>
            <a:ext cx="1219200" cy="1202862"/>
          </a:xfrm>
          <a:prstGeom prst="rect">
            <a:avLst/>
          </a:prstGeom>
        </p:spPr>
      </p:pic>
      <p:pic>
        <p:nvPicPr>
          <p:cNvPr id="41" name="Image 40" descr="0031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383518">
            <a:off x="6343478" y="866976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Image 41" descr="0031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182383">
            <a:off x="4180761" y="1573047"/>
            <a:ext cx="295275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Image 29" descr="Image1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357554" y="1357298"/>
            <a:ext cx="2357454" cy="3714776"/>
          </a:xfrm>
          <a:prstGeom prst="rect">
            <a:avLst/>
          </a:prstGeom>
        </p:spPr>
      </p:pic>
      <p:pic>
        <p:nvPicPr>
          <p:cNvPr id="31" name="Image 40" descr="dyn003_original_264_348_gif_2595077_222e5738b3e069780508dda3b8df6e39.gif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flipH="1">
            <a:off x="3428990" y="1571612"/>
            <a:ext cx="207170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7" descr="H:\toute les images\noël2\paquets cadeaux\3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70315" y="4286256"/>
            <a:ext cx="1444627" cy="874715"/>
          </a:xfrm>
          <a:prstGeom prst="rect">
            <a:avLst/>
          </a:prstGeom>
          <a:noFill/>
        </p:spPr>
      </p:pic>
      <p:pic>
        <p:nvPicPr>
          <p:cNvPr id="32" name="Image 31" descr="Image3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357554" y="1000108"/>
            <a:ext cx="2214579" cy="3783902"/>
          </a:xfrm>
          <a:prstGeom prst="rect">
            <a:avLst/>
          </a:prstGeom>
        </p:spPr>
      </p:pic>
      <p:grpSp>
        <p:nvGrpSpPr>
          <p:cNvPr id="3" name="Groupe 12"/>
          <p:cNvGrpSpPr/>
          <p:nvPr/>
        </p:nvGrpSpPr>
        <p:grpSpPr>
          <a:xfrm>
            <a:off x="5181600" y="850900"/>
            <a:ext cx="2501900" cy="5092700"/>
            <a:chOff x="5181600" y="850900"/>
            <a:chExt cx="2501900" cy="5092700"/>
          </a:xfrm>
        </p:grpSpPr>
        <p:sp>
          <p:nvSpPr>
            <p:cNvPr id="14" name="Forme libre 13"/>
            <p:cNvSpPr/>
            <p:nvPr/>
          </p:nvSpPr>
          <p:spPr>
            <a:xfrm>
              <a:off x="7277100" y="850900"/>
              <a:ext cx="406400" cy="5092700"/>
            </a:xfrm>
            <a:custGeom>
              <a:avLst/>
              <a:gdLst>
                <a:gd name="connsiteX0" fmla="*/ 355600 w 406400"/>
                <a:gd name="connsiteY0" fmla="*/ 4775200 h 5092700"/>
                <a:gd name="connsiteX1" fmla="*/ 406400 w 406400"/>
                <a:gd name="connsiteY1" fmla="*/ 279400 h 5092700"/>
                <a:gd name="connsiteX2" fmla="*/ 38100 w 406400"/>
                <a:gd name="connsiteY2" fmla="*/ 0 h 5092700"/>
                <a:gd name="connsiteX3" fmla="*/ 0 w 406400"/>
                <a:gd name="connsiteY3" fmla="*/ 5092700 h 5092700"/>
                <a:gd name="connsiteX4" fmla="*/ 355600 w 406400"/>
                <a:gd name="connsiteY4" fmla="*/ 4775200 h 5092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5092700">
                  <a:moveTo>
                    <a:pt x="355600" y="4775200"/>
                  </a:moveTo>
                  <a:lnTo>
                    <a:pt x="406400" y="279400"/>
                  </a:lnTo>
                  <a:lnTo>
                    <a:pt x="38100" y="0"/>
                  </a:lnTo>
                  <a:lnTo>
                    <a:pt x="0" y="5092700"/>
                  </a:lnTo>
                  <a:lnTo>
                    <a:pt x="355600" y="4775200"/>
                  </a:lnTo>
                  <a:close/>
                </a:path>
              </a:pathLst>
            </a:custGeom>
            <a:blipFill>
              <a:blip r:embed="rId17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5181600" y="863600"/>
              <a:ext cx="2159000" cy="5080000"/>
            </a:xfrm>
            <a:custGeom>
              <a:avLst/>
              <a:gdLst>
                <a:gd name="connsiteX0" fmla="*/ 0 w 2159000"/>
                <a:gd name="connsiteY0" fmla="*/ 4165600 h 5080000"/>
                <a:gd name="connsiteX1" fmla="*/ 419100 w 2159000"/>
                <a:gd name="connsiteY1" fmla="*/ 4381500 h 5080000"/>
                <a:gd name="connsiteX2" fmla="*/ 431800 w 2159000"/>
                <a:gd name="connsiteY2" fmla="*/ 2832100 h 5080000"/>
                <a:gd name="connsiteX3" fmla="*/ 1371600 w 2159000"/>
                <a:gd name="connsiteY3" fmla="*/ 2946400 h 5080000"/>
                <a:gd name="connsiteX4" fmla="*/ 1333500 w 2159000"/>
                <a:gd name="connsiteY4" fmla="*/ 4724400 h 5080000"/>
                <a:gd name="connsiteX5" fmla="*/ 1333500 w 2159000"/>
                <a:gd name="connsiteY5" fmla="*/ 4800600 h 5080000"/>
                <a:gd name="connsiteX6" fmla="*/ 2120900 w 2159000"/>
                <a:gd name="connsiteY6" fmla="*/ 5080000 h 5080000"/>
                <a:gd name="connsiteX7" fmla="*/ 2159000 w 2159000"/>
                <a:gd name="connsiteY7" fmla="*/ 0 h 5080000"/>
                <a:gd name="connsiteX8" fmla="*/ 12700 w 2159000"/>
                <a:gd name="connsiteY8" fmla="*/ 711200 h 5080000"/>
                <a:gd name="connsiteX9" fmla="*/ 0 w 2159000"/>
                <a:gd name="connsiteY9" fmla="*/ 4165600 h 508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59000" h="5080000">
                  <a:moveTo>
                    <a:pt x="0" y="4165600"/>
                  </a:moveTo>
                  <a:lnTo>
                    <a:pt x="419100" y="4381500"/>
                  </a:lnTo>
                  <a:lnTo>
                    <a:pt x="431800" y="2832100"/>
                  </a:lnTo>
                  <a:lnTo>
                    <a:pt x="1371600" y="2946400"/>
                  </a:lnTo>
                  <a:lnTo>
                    <a:pt x="1333500" y="4724400"/>
                  </a:lnTo>
                  <a:lnTo>
                    <a:pt x="1333500" y="4800600"/>
                  </a:lnTo>
                  <a:lnTo>
                    <a:pt x="2120900" y="5080000"/>
                  </a:lnTo>
                  <a:lnTo>
                    <a:pt x="2159000" y="0"/>
                  </a:lnTo>
                  <a:lnTo>
                    <a:pt x="12700" y="711200"/>
                  </a:lnTo>
                  <a:cubicBezTo>
                    <a:pt x="8467" y="1862667"/>
                    <a:pt x="4233" y="3014133"/>
                    <a:pt x="0" y="4165600"/>
                  </a:cubicBezTo>
                  <a:close/>
                </a:path>
              </a:pathLst>
            </a:custGeom>
            <a:blipFill>
              <a:blip r:embed="rId17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5461000" y="3619500"/>
              <a:ext cx="1206500" cy="330200"/>
            </a:xfrm>
            <a:custGeom>
              <a:avLst/>
              <a:gdLst>
                <a:gd name="connsiteX0" fmla="*/ 1193800 w 1206500"/>
                <a:gd name="connsiteY0" fmla="*/ 330200 h 330200"/>
                <a:gd name="connsiteX1" fmla="*/ 0 w 1206500"/>
                <a:gd name="connsiteY1" fmla="*/ 177800 h 330200"/>
                <a:gd name="connsiteX2" fmla="*/ 0 w 1206500"/>
                <a:gd name="connsiteY2" fmla="*/ 0 h 330200"/>
                <a:gd name="connsiteX3" fmla="*/ 1206500 w 1206500"/>
                <a:gd name="connsiteY3" fmla="*/ 114300 h 330200"/>
                <a:gd name="connsiteX4" fmla="*/ 1193800 w 1206500"/>
                <a:gd name="connsiteY4" fmla="*/ 33020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6500" h="330200">
                  <a:moveTo>
                    <a:pt x="1193800" y="330200"/>
                  </a:moveTo>
                  <a:lnTo>
                    <a:pt x="0" y="177800"/>
                  </a:lnTo>
                  <a:lnTo>
                    <a:pt x="0" y="0"/>
                  </a:lnTo>
                  <a:lnTo>
                    <a:pt x="1206500" y="114300"/>
                  </a:lnTo>
                  <a:lnTo>
                    <a:pt x="1193800" y="330200"/>
                  </a:ln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6642100" y="3670300"/>
              <a:ext cx="139700" cy="292100"/>
            </a:xfrm>
            <a:custGeom>
              <a:avLst/>
              <a:gdLst>
                <a:gd name="connsiteX0" fmla="*/ 0 w 139700"/>
                <a:gd name="connsiteY0" fmla="*/ 63500 h 292100"/>
                <a:gd name="connsiteX1" fmla="*/ 139700 w 139700"/>
                <a:gd name="connsiteY1" fmla="*/ 0 h 292100"/>
                <a:gd name="connsiteX2" fmla="*/ 139700 w 139700"/>
                <a:gd name="connsiteY2" fmla="*/ 266700 h 292100"/>
                <a:gd name="connsiteX3" fmla="*/ 0 w 139700"/>
                <a:gd name="connsiteY3" fmla="*/ 292100 h 292100"/>
                <a:gd name="connsiteX4" fmla="*/ 0 w 139700"/>
                <a:gd name="connsiteY4" fmla="*/ 63500 h 29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700" h="292100">
                  <a:moveTo>
                    <a:pt x="0" y="63500"/>
                  </a:moveTo>
                  <a:lnTo>
                    <a:pt x="139700" y="0"/>
                  </a:lnTo>
                  <a:lnTo>
                    <a:pt x="139700" y="266700"/>
                  </a:lnTo>
                  <a:lnTo>
                    <a:pt x="0" y="292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5435600" y="3568700"/>
              <a:ext cx="1346200" cy="165100"/>
            </a:xfrm>
            <a:custGeom>
              <a:avLst/>
              <a:gdLst>
                <a:gd name="connsiteX0" fmla="*/ 0 w 1346200"/>
                <a:gd name="connsiteY0" fmla="*/ 63500 h 165100"/>
                <a:gd name="connsiteX1" fmla="*/ 165100 w 1346200"/>
                <a:gd name="connsiteY1" fmla="*/ 0 h 165100"/>
                <a:gd name="connsiteX2" fmla="*/ 1346200 w 1346200"/>
                <a:gd name="connsiteY2" fmla="*/ 101600 h 165100"/>
                <a:gd name="connsiteX3" fmla="*/ 1206500 w 1346200"/>
                <a:gd name="connsiteY3" fmla="*/ 165100 h 165100"/>
                <a:gd name="connsiteX4" fmla="*/ 0 w 1346200"/>
                <a:gd name="connsiteY4" fmla="*/ 63500 h 16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6200" h="165100">
                  <a:moveTo>
                    <a:pt x="0" y="63500"/>
                  </a:moveTo>
                  <a:lnTo>
                    <a:pt x="165100" y="0"/>
                  </a:lnTo>
                  <a:lnTo>
                    <a:pt x="1346200" y="101600"/>
                  </a:lnTo>
                  <a:lnTo>
                    <a:pt x="1206500" y="165100"/>
                  </a:lnTo>
                  <a:lnTo>
                    <a:pt x="0" y="63500"/>
                  </a:ln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5257800" y="4686300"/>
              <a:ext cx="1701800" cy="596900"/>
            </a:xfrm>
            <a:custGeom>
              <a:avLst/>
              <a:gdLst>
                <a:gd name="connsiteX0" fmla="*/ 1701800 w 1701800"/>
                <a:gd name="connsiteY0" fmla="*/ 495300 h 596900"/>
                <a:gd name="connsiteX1" fmla="*/ 1562100 w 1701800"/>
                <a:gd name="connsiteY1" fmla="*/ 596900 h 596900"/>
                <a:gd name="connsiteX2" fmla="*/ 0 w 1701800"/>
                <a:gd name="connsiteY2" fmla="*/ 63500 h 596900"/>
                <a:gd name="connsiteX3" fmla="*/ 152400 w 1701800"/>
                <a:gd name="connsiteY3" fmla="*/ 0 h 596900"/>
                <a:gd name="connsiteX4" fmla="*/ 1701800 w 1701800"/>
                <a:gd name="connsiteY4" fmla="*/ 49530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01800" h="596900">
                  <a:moveTo>
                    <a:pt x="1701800" y="495300"/>
                  </a:moveTo>
                  <a:lnTo>
                    <a:pt x="1562100" y="596900"/>
                  </a:lnTo>
                  <a:lnTo>
                    <a:pt x="0" y="63500"/>
                  </a:lnTo>
                  <a:lnTo>
                    <a:pt x="152400" y="0"/>
                  </a:lnTo>
                  <a:lnTo>
                    <a:pt x="1701800" y="495300"/>
                  </a:lnTo>
                  <a:close/>
                </a:path>
              </a:pathLst>
            </a:custGeom>
            <a:blipFill>
              <a:blip r:embed="rId2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6819900" y="5207000"/>
              <a:ext cx="127000" cy="660400"/>
            </a:xfrm>
            <a:custGeom>
              <a:avLst/>
              <a:gdLst>
                <a:gd name="connsiteX0" fmla="*/ 0 w 127000"/>
                <a:gd name="connsiteY0" fmla="*/ 660400 h 660400"/>
                <a:gd name="connsiteX1" fmla="*/ 127000 w 127000"/>
                <a:gd name="connsiteY1" fmla="*/ 584200 h 660400"/>
                <a:gd name="connsiteX2" fmla="*/ 127000 w 127000"/>
                <a:gd name="connsiteY2" fmla="*/ 0 h 660400"/>
                <a:gd name="connsiteX3" fmla="*/ 12700 w 127000"/>
                <a:gd name="connsiteY3" fmla="*/ 63500 h 660400"/>
                <a:gd name="connsiteX4" fmla="*/ 0 w 127000"/>
                <a:gd name="connsiteY4" fmla="*/ 660400 h 66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7000" h="660400">
                  <a:moveTo>
                    <a:pt x="0" y="660400"/>
                  </a:moveTo>
                  <a:lnTo>
                    <a:pt x="127000" y="584200"/>
                  </a:lnTo>
                  <a:lnTo>
                    <a:pt x="127000" y="0"/>
                  </a:lnTo>
                  <a:lnTo>
                    <a:pt x="12700" y="63500"/>
                  </a:lnTo>
                  <a:lnTo>
                    <a:pt x="0" y="660400"/>
                  </a:lnTo>
                  <a:close/>
                </a:path>
              </a:pathLst>
            </a:custGeom>
            <a:blipFill>
              <a:blip r:embed="rId2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5245100" y="4737100"/>
              <a:ext cx="1600200" cy="1117600"/>
            </a:xfrm>
            <a:custGeom>
              <a:avLst/>
              <a:gdLst>
                <a:gd name="connsiteX0" fmla="*/ 0 w 1600200"/>
                <a:gd name="connsiteY0" fmla="*/ 431800 h 1117600"/>
                <a:gd name="connsiteX1" fmla="*/ 0 w 1600200"/>
                <a:gd name="connsiteY1" fmla="*/ 0 h 1117600"/>
                <a:gd name="connsiteX2" fmla="*/ 1600200 w 1600200"/>
                <a:gd name="connsiteY2" fmla="*/ 546100 h 1117600"/>
                <a:gd name="connsiteX3" fmla="*/ 1587500 w 1600200"/>
                <a:gd name="connsiteY3" fmla="*/ 1117600 h 1117600"/>
                <a:gd name="connsiteX4" fmla="*/ 0 w 1600200"/>
                <a:gd name="connsiteY4" fmla="*/ 431800 h 111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0200" h="1117600">
                  <a:moveTo>
                    <a:pt x="0" y="431800"/>
                  </a:moveTo>
                  <a:lnTo>
                    <a:pt x="0" y="0"/>
                  </a:lnTo>
                  <a:lnTo>
                    <a:pt x="1600200" y="546100"/>
                  </a:lnTo>
                  <a:lnTo>
                    <a:pt x="1587500" y="1117600"/>
                  </a:lnTo>
                  <a:lnTo>
                    <a:pt x="0" y="431800"/>
                  </a:lnTo>
                  <a:close/>
                </a:path>
              </a:pathLst>
            </a:custGeom>
            <a:blipFill>
              <a:blip r:embed="rId2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5" name="Image 34" descr="bb4e4f7c.gif"/>
          <p:cNvPicPr>
            <a:picLocks noChangeAspect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643438" y="4762505"/>
            <a:ext cx="1401732" cy="2095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Image 39" descr="pgzzvvd7.png"/>
          <p:cNvPicPr>
            <a:picLocks noChangeAspect="1"/>
          </p:cNvPicPr>
          <p:nvPr/>
        </p:nvPicPr>
        <p:blipFill>
          <a:blip r:embed="rId25" cstate="print"/>
          <a:srcRect l="2711" b="3133"/>
          <a:stretch>
            <a:fillRect/>
          </a:stretch>
        </p:blipFill>
        <p:spPr bwMode="auto">
          <a:xfrm>
            <a:off x="5857884" y="3743325"/>
            <a:ext cx="342900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 49" descr="Image14.png"/>
          <p:cNvPicPr>
            <a:picLocks noChangeAspect="1"/>
          </p:cNvPicPr>
          <p:nvPr/>
        </p:nvPicPr>
        <p:blipFill>
          <a:blip r:embed="rId26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0" y="4071942"/>
            <a:ext cx="3071802" cy="2377409"/>
          </a:xfrm>
          <a:prstGeom prst="rect">
            <a:avLst/>
          </a:prstGeom>
        </p:spPr>
      </p:pic>
      <p:pic>
        <p:nvPicPr>
          <p:cNvPr id="45" name="Image 44" descr="vz2h8mox.gif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 rot="21600000">
            <a:off x="2535755" y="59260"/>
            <a:ext cx="2324203" cy="1428759"/>
          </a:xfrm>
          <a:prstGeom prst="rect">
            <a:avLst/>
          </a:prstGeom>
          <a:scene3d>
            <a:camera prst="perspectiveLeft" fov="7200000">
              <a:rot lat="0" lon="2400000" rev="300000"/>
            </a:camera>
            <a:lightRig rig="threePt" dir="t"/>
          </a:scene3d>
        </p:spPr>
      </p:pic>
      <p:pic>
        <p:nvPicPr>
          <p:cNvPr id="33" name="Picture 5" descr="H:\toute les images\noël2\paquets cadeaux\1.pn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286116" y="4286256"/>
            <a:ext cx="731837" cy="542925"/>
          </a:xfrm>
          <a:prstGeom prst="rect">
            <a:avLst/>
          </a:prstGeom>
          <a:noFill/>
        </p:spPr>
      </p:pic>
      <p:sp>
        <p:nvSpPr>
          <p:cNvPr id="37" name="Espace réservé de la date 36"/>
          <p:cNvSpPr>
            <a:spLocks noGrp="1"/>
          </p:cNvSpPr>
          <p:nvPr>
            <p:ph type="dt" sz="half" idx="10"/>
          </p:nvPr>
        </p:nvSpPr>
        <p:spPr>
          <a:xfrm>
            <a:off x="5715008" y="2214554"/>
            <a:ext cx="1000132" cy="857256"/>
          </a:xfrm>
          <a:blipFill>
            <a:blip r:embed="rId29" cstate="print"/>
            <a:stretch>
              <a:fillRect/>
            </a:stretch>
          </a:blipFill>
          <a:scene3d>
            <a:camera prst="perspectiveContrastingLeftFacing" fov="7200000">
              <a:rot lat="20641291" lon="1546944" rev="21441722"/>
            </a:camera>
            <a:lightRig rig="threePt" dir="t"/>
          </a:scene3d>
          <a:sp3d>
            <a:bevelT/>
          </a:sp3d>
        </p:spPr>
        <p:txBody>
          <a:bodyPr/>
          <a:lstStyle/>
          <a:p>
            <a:endParaRPr lang="fr-FR" sz="2400" dirty="0">
              <a:solidFill>
                <a:srgbClr val="FF0000"/>
              </a:solidFill>
            </a:endParaRPr>
          </a:p>
          <a:p>
            <a:fld id="{EB35356A-CC43-46FA-B2F8-04ED9F7F54E1}" type="datetime10">
              <a:rPr lang="fr-FR" sz="2400" smtClean="0">
                <a:solidFill>
                  <a:srgbClr val="FF0000"/>
                </a:solidFill>
              </a:rPr>
              <a:pPr/>
              <a:t>13:28</a:t>
            </a:fld>
            <a:endParaRPr lang="fr-FR" sz="2400" dirty="0">
              <a:solidFill>
                <a:srgbClr val="FF0000"/>
              </a:solidFill>
            </a:endParaRPr>
          </a:p>
        </p:txBody>
      </p:sp>
      <p:pic>
        <p:nvPicPr>
          <p:cNvPr id="49" name="Image 48" descr="buche.pn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2071670" y="4143380"/>
            <a:ext cx="714347" cy="513621"/>
          </a:xfrm>
          <a:prstGeom prst="rect">
            <a:avLst/>
          </a:prstGeom>
        </p:spPr>
      </p:pic>
      <p:pic>
        <p:nvPicPr>
          <p:cNvPr id="51" name="Image 50" descr="buche1.pn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1500199" y="3929066"/>
            <a:ext cx="1022862" cy="500066"/>
          </a:xfrm>
          <a:prstGeom prst="rect">
            <a:avLst/>
          </a:prstGeom>
        </p:spPr>
      </p:pic>
      <p:grpSp>
        <p:nvGrpSpPr>
          <p:cNvPr id="52" name="Groupe 51"/>
          <p:cNvGrpSpPr/>
          <p:nvPr/>
        </p:nvGrpSpPr>
        <p:grpSpPr>
          <a:xfrm>
            <a:off x="1142976" y="3929066"/>
            <a:ext cx="700086" cy="714380"/>
            <a:chOff x="1857356" y="3929066"/>
            <a:chExt cx="700086" cy="714380"/>
          </a:xfrm>
        </p:grpSpPr>
        <p:sp>
          <p:nvSpPr>
            <p:cNvPr id="38" name="Ellipse 37"/>
            <p:cNvSpPr/>
            <p:nvPr/>
          </p:nvSpPr>
          <p:spPr>
            <a:xfrm>
              <a:off x="1857356" y="4143380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" name="Ellipse 43"/>
            <p:cNvSpPr/>
            <p:nvPr/>
          </p:nvSpPr>
          <p:spPr>
            <a:xfrm>
              <a:off x="1857356" y="4071942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" name="Ellipse 45"/>
            <p:cNvSpPr/>
            <p:nvPr/>
          </p:nvSpPr>
          <p:spPr>
            <a:xfrm>
              <a:off x="1857356" y="4000504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" name="Ellipse 46"/>
            <p:cNvSpPr/>
            <p:nvPr/>
          </p:nvSpPr>
          <p:spPr>
            <a:xfrm>
              <a:off x="1857356" y="3929066"/>
              <a:ext cx="700086" cy="50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9" name="Image 38" descr="2syehkbj.png"/>
          <p:cNvPicPr>
            <a:picLocks noChangeAspect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571736" y="2786058"/>
            <a:ext cx="2373312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Image 53" descr="1t89dxyk.png"/>
          <p:cNvPicPr>
            <a:picLocks noChangeAspect="1"/>
          </p:cNvPicPr>
          <p:nvPr/>
        </p:nvPicPr>
        <p:blipFill>
          <a:blip r:embed="rId33" cstate="print">
            <a:lum bright="-20000"/>
          </a:blip>
          <a:stretch>
            <a:fillRect/>
          </a:stretch>
        </p:blipFill>
        <p:spPr>
          <a:xfrm flipH="1">
            <a:off x="0" y="3786190"/>
            <a:ext cx="2071670" cy="3071810"/>
          </a:xfrm>
          <a:prstGeom prst="rect">
            <a:avLst/>
          </a:prstGeom>
        </p:spPr>
      </p:pic>
    </p:spTree>
  </p:cSld>
  <p:clrMapOvr>
    <a:masterClrMapping/>
  </p:clrMapOvr>
  <p:transition spd="slow" advTm="2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3" presetClass="path" presetSubtype="0" repeatCount="3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C 0.01493 0.03195 0.03698 0.06528 0.05503 0.0787 C 0.08194 0.1 0.10798 0.10787 0.11302 0.09722 C 0.11701 0.08658 0.09896 0.05995 0.07205 0.03866 C 0.05399 0.02523 0.021 0.01597 -0.00799 0.01458 C -0.03594 0.01597 -0.06997 0.02523 -0.08802 0.03866 C -0.11493 0.05995 -0.13299 0.08658 -0.12795 0.09722 C -0.12292 0.10787 -0.09705 0.1 -0.07101 0.0787 C -0.05295 0.06528 -0.03004 0.03195 -0.01597 -1.11111E-6 C -0.00104 -0.03333 0.00903 -0.07731 0.00903 -0.10532 C 0.00903 -0.14792 0.00208 -0.18125 -0.00799 -0.18125 C -0.01702 -0.18125 -0.025 -0.14792 -0.025 -0.10532 C -0.025 -0.07731 -0.01406 -0.03333 2.22222E-6 -1.11111E-6 Z " pathEditMode="relative" rAng="0" ptsTypes="fffffffffffff">
                                      <p:cBhvr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" y="-370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8000"/>
                            </p:stCondLst>
                            <p:childTnLst>
                              <p:par>
                                <p:cTn id="74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8500"/>
                            </p:stCondLst>
                            <p:childTnLst>
                              <p:par>
                                <p:cTn id="82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9000"/>
                            </p:stCondLst>
                            <p:childTnLst>
                              <p:par>
                                <p:cTn id="90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orme libre 35"/>
          <p:cNvSpPr/>
          <p:nvPr/>
        </p:nvSpPr>
        <p:spPr>
          <a:xfrm>
            <a:off x="428596" y="1714488"/>
            <a:ext cx="2428892" cy="3857628"/>
          </a:xfrm>
          <a:custGeom>
            <a:avLst/>
            <a:gdLst>
              <a:gd name="connsiteX0" fmla="*/ 1714500 w 3697515"/>
              <a:gd name="connsiteY0" fmla="*/ 1061357 h 6858001"/>
              <a:gd name="connsiteX1" fmla="*/ 1649186 w 3697515"/>
              <a:gd name="connsiteY1" fmla="*/ 1006929 h 6858001"/>
              <a:gd name="connsiteX2" fmla="*/ 1605643 w 3697515"/>
              <a:gd name="connsiteY2" fmla="*/ 908957 h 6858001"/>
              <a:gd name="connsiteX3" fmla="*/ 1562100 w 3697515"/>
              <a:gd name="connsiteY3" fmla="*/ 887186 h 6858001"/>
              <a:gd name="connsiteX4" fmla="*/ 1529443 w 3697515"/>
              <a:gd name="connsiteY4" fmla="*/ 821872 h 6858001"/>
              <a:gd name="connsiteX5" fmla="*/ 1572986 w 3697515"/>
              <a:gd name="connsiteY5" fmla="*/ 767443 h 6858001"/>
              <a:gd name="connsiteX6" fmla="*/ 1507672 w 3697515"/>
              <a:gd name="connsiteY6" fmla="*/ 702129 h 6858001"/>
              <a:gd name="connsiteX7" fmla="*/ 1594757 w 3697515"/>
              <a:gd name="connsiteY7" fmla="*/ 560614 h 6858001"/>
              <a:gd name="connsiteX8" fmla="*/ 1638300 w 3697515"/>
              <a:gd name="connsiteY8" fmla="*/ 419100 h 6858001"/>
              <a:gd name="connsiteX9" fmla="*/ 1649186 w 3697515"/>
              <a:gd name="connsiteY9" fmla="*/ 321129 h 6858001"/>
              <a:gd name="connsiteX10" fmla="*/ 1801586 w 3697515"/>
              <a:gd name="connsiteY10" fmla="*/ 136072 h 6858001"/>
              <a:gd name="connsiteX11" fmla="*/ 2095500 w 3697515"/>
              <a:gd name="connsiteY11" fmla="*/ 27214 h 6858001"/>
              <a:gd name="connsiteX12" fmla="*/ 2334986 w 3697515"/>
              <a:gd name="connsiteY12" fmla="*/ 38100 h 6858001"/>
              <a:gd name="connsiteX13" fmla="*/ 2465614 w 3697515"/>
              <a:gd name="connsiteY13" fmla="*/ 255814 h 6858001"/>
              <a:gd name="connsiteX14" fmla="*/ 2650672 w 3697515"/>
              <a:gd name="connsiteY14" fmla="*/ 560614 h 6858001"/>
              <a:gd name="connsiteX15" fmla="*/ 2683329 w 3697515"/>
              <a:gd name="connsiteY15" fmla="*/ 821872 h 6858001"/>
              <a:gd name="connsiteX16" fmla="*/ 2759529 w 3697515"/>
              <a:gd name="connsiteY16" fmla="*/ 865414 h 6858001"/>
              <a:gd name="connsiteX17" fmla="*/ 2792186 w 3697515"/>
              <a:gd name="connsiteY17" fmla="*/ 1017814 h 6858001"/>
              <a:gd name="connsiteX18" fmla="*/ 2683329 w 3697515"/>
              <a:gd name="connsiteY18" fmla="*/ 1137557 h 6858001"/>
              <a:gd name="connsiteX19" fmla="*/ 2541814 w 3697515"/>
              <a:gd name="connsiteY19" fmla="*/ 1028700 h 6858001"/>
              <a:gd name="connsiteX20" fmla="*/ 2530929 w 3697515"/>
              <a:gd name="connsiteY20" fmla="*/ 908957 h 6858001"/>
              <a:gd name="connsiteX21" fmla="*/ 2607129 w 3697515"/>
              <a:gd name="connsiteY21" fmla="*/ 800100 h 6858001"/>
              <a:gd name="connsiteX22" fmla="*/ 2509157 w 3697515"/>
              <a:gd name="connsiteY22" fmla="*/ 723900 h 6858001"/>
              <a:gd name="connsiteX23" fmla="*/ 2432957 w 3697515"/>
              <a:gd name="connsiteY23" fmla="*/ 593272 h 6858001"/>
              <a:gd name="connsiteX24" fmla="*/ 2302329 w 3697515"/>
              <a:gd name="connsiteY24" fmla="*/ 473529 h 6858001"/>
              <a:gd name="connsiteX25" fmla="*/ 2280557 w 3697515"/>
              <a:gd name="connsiteY25" fmla="*/ 593272 h 6858001"/>
              <a:gd name="connsiteX26" fmla="*/ 2356757 w 3697515"/>
              <a:gd name="connsiteY26" fmla="*/ 636814 h 6858001"/>
              <a:gd name="connsiteX27" fmla="*/ 2367643 w 3697515"/>
              <a:gd name="connsiteY27" fmla="*/ 810986 h 6858001"/>
              <a:gd name="connsiteX28" fmla="*/ 2356757 w 3697515"/>
              <a:gd name="connsiteY28" fmla="*/ 713014 h 6858001"/>
              <a:gd name="connsiteX29" fmla="*/ 2302329 w 3697515"/>
              <a:gd name="connsiteY29" fmla="*/ 680357 h 6858001"/>
              <a:gd name="connsiteX30" fmla="*/ 2334986 w 3697515"/>
              <a:gd name="connsiteY30" fmla="*/ 789214 h 6858001"/>
              <a:gd name="connsiteX31" fmla="*/ 2411186 w 3697515"/>
              <a:gd name="connsiteY31" fmla="*/ 854529 h 6858001"/>
              <a:gd name="connsiteX32" fmla="*/ 2432957 w 3697515"/>
              <a:gd name="connsiteY32" fmla="*/ 1017814 h 6858001"/>
              <a:gd name="connsiteX33" fmla="*/ 2422072 w 3697515"/>
              <a:gd name="connsiteY33" fmla="*/ 941614 h 6858001"/>
              <a:gd name="connsiteX34" fmla="*/ 2367643 w 3697515"/>
              <a:gd name="connsiteY34" fmla="*/ 919843 h 6858001"/>
              <a:gd name="connsiteX35" fmla="*/ 2432957 w 3697515"/>
              <a:gd name="connsiteY35" fmla="*/ 1028700 h 6858001"/>
              <a:gd name="connsiteX36" fmla="*/ 2422072 w 3697515"/>
              <a:gd name="connsiteY36" fmla="*/ 1104900 h 6858001"/>
              <a:gd name="connsiteX37" fmla="*/ 2487386 w 3697515"/>
              <a:gd name="connsiteY37" fmla="*/ 1191986 h 6858001"/>
              <a:gd name="connsiteX38" fmla="*/ 2520043 w 3697515"/>
              <a:gd name="connsiteY38" fmla="*/ 1333500 h 6858001"/>
              <a:gd name="connsiteX39" fmla="*/ 2639786 w 3697515"/>
              <a:gd name="connsiteY39" fmla="*/ 1377043 h 6858001"/>
              <a:gd name="connsiteX40" fmla="*/ 2650672 w 3697515"/>
              <a:gd name="connsiteY40" fmla="*/ 1562100 h 6858001"/>
              <a:gd name="connsiteX41" fmla="*/ 2726872 w 3697515"/>
              <a:gd name="connsiteY41" fmla="*/ 1594757 h 6858001"/>
              <a:gd name="connsiteX42" fmla="*/ 2770414 w 3697515"/>
              <a:gd name="connsiteY42" fmla="*/ 1660072 h 6858001"/>
              <a:gd name="connsiteX43" fmla="*/ 2803072 w 3697515"/>
              <a:gd name="connsiteY43" fmla="*/ 1660072 h 6858001"/>
              <a:gd name="connsiteX44" fmla="*/ 2966357 w 3697515"/>
              <a:gd name="connsiteY44" fmla="*/ 1758043 h 6858001"/>
              <a:gd name="connsiteX45" fmla="*/ 2944586 w 3697515"/>
              <a:gd name="connsiteY45" fmla="*/ 1768929 h 6858001"/>
              <a:gd name="connsiteX46" fmla="*/ 3031672 w 3697515"/>
              <a:gd name="connsiteY46" fmla="*/ 1823357 h 6858001"/>
              <a:gd name="connsiteX47" fmla="*/ 3096986 w 3697515"/>
              <a:gd name="connsiteY47" fmla="*/ 1747157 h 6858001"/>
              <a:gd name="connsiteX48" fmla="*/ 3216729 w 3697515"/>
              <a:gd name="connsiteY48" fmla="*/ 1551214 h 6858001"/>
              <a:gd name="connsiteX49" fmla="*/ 3314700 w 3697515"/>
              <a:gd name="connsiteY49" fmla="*/ 1246414 h 6858001"/>
              <a:gd name="connsiteX50" fmla="*/ 3390900 w 3697515"/>
              <a:gd name="connsiteY50" fmla="*/ 1083129 h 6858001"/>
              <a:gd name="connsiteX51" fmla="*/ 3423557 w 3697515"/>
              <a:gd name="connsiteY51" fmla="*/ 1028700 h 6858001"/>
              <a:gd name="connsiteX52" fmla="*/ 3532414 w 3697515"/>
              <a:gd name="connsiteY52" fmla="*/ 908957 h 6858001"/>
              <a:gd name="connsiteX53" fmla="*/ 3554186 w 3697515"/>
              <a:gd name="connsiteY53" fmla="*/ 952500 h 6858001"/>
              <a:gd name="connsiteX54" fmla="*/ 3499757 w 3697515"/>
              <a:gd name="connsiteY54" fmla="*/ 1050472 h 6858001"/>
              <a:gd name="connsiteX55" fmla="*/ 3575957 w 3697515"/>
              <a:gd name="connsiteY55" fmla="*/ 1039586 h 6858001"/>
              <a:gd name="connsiteX56" fmla="*/ 3586843 w 3697515"/>
              <a:gd name="connsiteY56" fmla="*/ 974272 h 6858001"/>
              <a:gd name="connsiteX57" fmla="*/ 3532414 w 3697515"/>
              <a:gd name="connsiteY57" fmla="*/ 887186 h 6858001"/>
              <a:gd name="connsiteX58" fmla="*/ 3532414 w 3697515"/>
              <a:gd name="connsiteY58" fmla="*/ 810986 h 6858001"/>
              <a:gd name="connsiteX59" fmla="*/ 3597729 w 3697515"/>
              <a:gd name="connsiteY59" fmla="*/ 898072 h 6858001"/>
              <a:gd name="connsiteX60" fmla="*/ 3663043 w 3697515"/>
              <a:gd name="connsiteY60" fmla="*/ 952500 h 6858001"/>
              <a:gd name="connsiteX61" fmla="*/ 3673929 w 3697515"/>
              <a:gd name="connsiteY61" fmla="*/ 1126672 h 6858001"/>
              <a:gd name="connsiteX62" fmla="*/ 3521529 w 3697515"/>
              <a:gd name="connsiteY62" fmla="*/ 1202872 h 6858001"/>
              <a:gd name="connsiteX63" fmla="*/ 3401786 w 3697515"/>
              <a:gd name="connsiteY63" fmla="*/ 1616529 h 6858001"/>
              <a:gd name="connsiteX64" fmla="*/ 3238500 w 3697515"/>
              <a:gd name="connsiteY64" fmla="*/ 1986643 h 6858001"/>
              <a:gd name="connsiteX65" fmla="*/ 3096986 w 3697515"/>
              <a:gd name="connsiteY65" fmla="*/ 2084614 h 6858001"/>
              <a:gd name="connsiteX66" fmla="*/ 2890157 w 3697515"/>
              <a:gd name="connsiteY66" fmla="*/ 2051957 h 6858001"/>
              <a:gd name="connsiteX67" fmla="*/ 2813957 w 3697515"/>
              <a:gd name="connsiteY67" fmla="*/ 2019300 h 6858001"/>
              <a:gd name="connsiteX68" fmla="*/ 2824843 w 3697515"/>
              <a:gd name="connsiteY68" fmla="*/ 2062843 h 6858001"/>
              <a:gd name="connsiteX69" fmla="*/ 2672443 w 3697515"/>
              <a:gd name="connsiteY69" fmla="*/ 1986643 h 6858001"/>
              <a:gd name="connsiteX70" fmla="*/ 2639786 w 3697515"/>
              <a:gd name="connsiteY70" fmla="*/ 1921329 h 6858001"/>
              <a:gd name="connsiteX71" fmla="*/ 2520043 w 3697515"/>
              <a:gd name="connsiteY71" fmla="*/ 1823357 h 6858001"/>
              <a:gd name="connsiteX72" fmla="*/ 2498272 w 3697515"/>
              <a:gd name="connsiteY72" fmla="*/ 1866900 h 6858001"/>
              <a:gd name="connsiteX73" fmla="*/ 2454729 w 3697515"/>
              <a:gd name="connsiteY73" fmla="*/ 1866900 h 6858001"/>
              <a:gd name="connsiteX74" fmla="*/ 2443843 w 3697515"/>
              <a:gd name="connsiteY74" fmla="*/ 1779814 h 6858001"/>
              <a:gd name="connsiteX75" fmla="*/ 2400300 w 3697515"/>
              <a:gd name="connsiteY75" fmla="*/ 1801586 h 6858001"/>
              <a:gd name="connsiteX76" fmla="*/ 2324100 w 3697515"/>
              <a:gd name="connsiteY76" fmla="*/ 1910443 h 6858001"/>
              <a:gd name="connsiteX77" fmla="*/ 2280557 w 3697515"/>
              <a:gd name="connsiteY77" fmla="*/ 2041072 h 6858001"/>
              <a:gd name="connsiteX78" fmla="*/ 2291443 w 3697515"/>
              <a:gd name="connsiteY78" fmla="*/ 2269672 h 6858001"/>
              <a:gd name="connsiteX79" fmla="*/ 2465614 w 3697515"/>
              <a:gd name="connsiteY79" fmla="*/ 2487386 h 6858001"/>
              <a:gd name="connsiteX80" fmla="*/ 2498272 w 3697515"/>
              <a:gd name="connsiteY80" fmla="*/ 2530929 h 6858001"/>
              <a:gd name="connsiteX81" fmla="*/ 2454729 w 3697515"/>
              <a:gd name="connsiteY81" fmla="*/ 2574472 h 6858001"/>
              <a:gd name="connsiteX82" fmla="*/ 2552700 w 3697515"/>
              <a:gd name="connsiteY82" fmla="*/ 2618014 h 6858001"/>
              <a:gd name="connsiteX83" fmla="*/ 2694214 w 3697515"/>
              <a:gd name="connsiteY83" fmla="*/ 2846614 h 6858001"/>
              <a:gd name="connsiteX84" fmla="*/ 2770414 w 3697515"/>
              <a:gd name="connsiteY84" fmla="*/ 3151414 h 6858001"/>
              <a:gd name="connsiteX85" fmla="*/ 2901043 w 3697515"/>
              <a:gd name="connsiteY85" fmla="*/ 3652157 h 6858001"/>
              <a:gd name="connsiteX86" fmla="*/ 3151414 w 3697515"/>
              <a:gd name="connsiteY86" fmla="*/ 5001986 h 6858001"/>
              <a:gd name="connsiteX87" fmla="*/ 3260272 w 3697515"/>
              <a:gd name="connsiteY87" fmla="*/ 5829300 h 6858001"/>
              <a:gd name="connsiteX88" fmla="*/ 3314700 w 3697515"/>
              <a:gd name="connsiteY88" fmla="*/ 6232072 h 6858001"/>
              <a:gd name="connsiteX89" fmla="*/ 3401786 w 3697515"/>
              <a:gd name="connsiteY89" fmla="*/ 6482443 h 6858001"/>
              <a:gd name="connsiteX90" fmla="*/ 3358243 w 3697515"/>
              <a:gd name="connsiteY90" fmla="*/ 6515100 h 6858001"/>
              <a:gd name="connsiteX91" fmla="*/ 3249386 w 3697515"/>
              <a:gd name="connsiteY91" fmla="*/ 6613072 h 6858001"/>
              <a:gd name="connsiteX92" fmla="*/ 2999014 w 3697515"/>
              <a:gd name="connsiteY92" fmla="*/ 6656614 h 6858001"/>
              <a:gd name="connsiteX93" fmla="*/ 2890157 w 3697515"/>
              <a:gd name="connsiteY93" fmla="*/ 6645729 h 6858001"/>
              <a:gd name="connsiteX94" fmla="*/ 2824843 w 3697515"/>
              <a:gd name="connsiteY94" fmla="*/ 6711043 h 6858001"/>
              <a:gd name="connsiteX95" fmla="*/ 2607129 w 3697515"/>
              <a:gd name="connsiteY95" fmla="*/ 6700157 h 6858001"/>
              <a:gd name="connsiteX96" fmla="*/ 2574472 w 3697515"/>
              <a:gd name="connsiteY96" fmla="*/ 6798129 h 6858001"/>
              <a:gd name="connsiteX97" fmla="*/ 2280557 w 3697515"/>
              <a:gd name="connsiteY97" fmla="*/ 6787243 h 6858001"/>
              <a:gd name="connsiteX98" fmla="*/ 2226129 w 3697515"/>
              <a:gd name="connsiteY98" fmla="*/ 6700157 h 6858001"/>
              <a:gd name="connsiteX99" fmla="*/ 2160814 w 3697515"/>
              <a:gd name="connsiteY99" fmla="*/ 6700157 h 6858001"/>
              <a:gd name="connsiteX100" fmla="*/ 2128157 w 3697515"/>
              <a:gd name="connsiteY100" fmla="*/ 6798129 h 6858001"/>
              <a:gd name="connsiteX101" fmla="*/ 1910443 w 3697515"/>
              <a:gd name="connsiteY101" fmla="*/ 6841672 h 6858001"/>
              <a:gd name="connsiteX102" fmla="*/ 1823357 w 3697515"/>
              <a:gd name="connsiteY102" fmla="*/ 6841672 h 6858001"/>
              <a:gd name="connsiteX103" fmla="*/ 1779814 w 3697515"/>
              <a:gd name="connsiteY103" fmla="*/ 6743700 h 6858001"/>
              <a:gd name="connsiteX104" fmla="*/ 1714500 w 3697515"/>
              <a:gd name="connsiteY104" fmla="*/ 6711043 h 6858001"/>
              <a:gd name="connsiteX105" fmla="*/ 1507672 w 3697515"/>
              <a:gd name="connsiteY105" fmla="*/ 6700157 h 6858001"/>
              <a:gd name="connsiteX106" fmla="*/ 1279072 w 3697515"/>
              <a:gd name="connsiteY106" fmla="*/ 6700157 h 6858001"/>
              <a:gd name="connsiteX107" fmla="*/ 1083129 w 3697515"/>
              <a:gd name="connsiteY107" fmla="*/ 6667500 h 6858001"/>
              <a:gd name="connsiteX108" fmla="*/ 985157 w 3697515"/>
              <a:gd name="connsiteY108" fmla="*/ 6656614 h 6858001"/>
              <a:gd name="connsiteX109" fmla="*/ 876300 w 3697515"/>
              <a:gd name="connsiteY109" fmla="*/ 6547757 h 6858001"/>
              <a:gd name="connsiteX110" fmla="*/ 702129 w 3697515"/>
              <a:gd name="connsiteY110" fmla="*/ 6547757 h 6858001"/>
              <a:gd name="connsiteX111" fmla="*/ 625929 w 3697515"/>
              <a:gd name="connsiteY111" fmla="*/ 6547757 h 6858001"/>
              <a:gd name="connsiteX112" fmla="*/ 549729 w 3697515"/>
              <a:gd name="connsiteY112" fmla="*/ 6634843 h 6858001"/>
              <a:gd name="connsiteX113" fmla="*/ 266700 w 3697515"/>
              <a:gd name="connsiteY113" fmla="*/ 6634843 h 6858001"/>
              <a:gd name="connsiteX114" fmla="*/ 255814 w 3697515"/>
              <a:gd name="connsiteY114" fmla="*/ 6493329 h 6858001"/>
              <a:gd name="connsiteX115" fmla="*/ 353786 w 3697515"/>
              <a:gd name="connsiteY115" fmla="*/ 6406243 h 6858001"/>
              <a:gd name="connsiteX116" fmla="*/ 299357 w 3697515"/>
              <a:gd name="connsiteY116" fmla="*/ 6340929 h 6858001"/>
              <a:gd name="connsiteX117" fmla="*/ 375557 w 3697515"/>
              <a:gd name="connsiteY117" fmla="*/ 6232072 h 6858001"/>
              <a:gd name="connsiteX118" fmla="*/ 451757 w 3697515"/>
              <a:gd name="connsiteY118" fmla="*/ 6112329 h 6858001"/>
              <a:gd name="connsiteX119" fmla="*/ 691243 w 3697515"/>
              <a:gd name="connsiteY119" fmla="*/ 5317672 h 6858001"/>
              <a:gd name="connsiteX120" fmla="*/ 1050472 w 3697515"/>
              <a:gd name="connsiteY120" fmla="*/ 4011386 h 6858001"/>
              <a:gd name="connsiteX121" fmla="*/ 1355272 w 3697515"/>
              <a:gd name="connsiteY121" fmla="*/ 3075214 h 6858001"/>
              <a:gd name="connsiteX122" fmla="*/ 1485900 w 3697515"/>
              <a:gd name="connsiteY122" fmla="*/ 2705100 h 6858001"/>
              <a:gd name="connsiteX123" fmla="*/ 1442357 w 3697515"/>
              <a:gd name="connsiteY123" fmla="*/ 2650672 h 6858001"/>
              <a:gd name="connsiteX124" fmla="*/ 1453243 w 3697515"/>
              <a:gd name="connsiteY124" fmla="*/ 2639786 h 6858001"/>
              <a:gd name="connsiteX125" fmla="*/ 1518557 w 3697515"/>
              <a:gd name="connsiteY125" fmla="*/ 2443843 h 6858001"/>
              <a:gd name="connsiteX126" fmla="*/ 1464129 w 3697515"/>
              <a:gd name="connsiteY126" fmla="*/ 2171700 h 6858001"/>
              <a:gd name="connsiteX127" fmla="*/ 1431472 w 3697515"/>
              <a:gd name="connsiteY127" fmla="*/ 2095500 h 6858001"/>
              <a:gd name="connsiteX128" fmla="*/ 1387929 w 3697515"/>
              <a:gd name="connsiteY128" fmla="*/ 2160814 h 6858001"/>
              <a:gd name="connsiteX129" fmla="*/ 1333500 w 3697515"/>
              <a:gd name="connsiteY129" fmla="*/ 2389414 h 6858001"/>
              <a:gd name="connsiteX130" fmla="*/ 1235529 w 3697515"/>
              <a:gd name="connsiteY130" fmla="*/ 2454729 h 6858001"/>
              <a:gd name="connsiteX131" fmla="*/ 800100 w 3697515"/>
              <a:gd name="connsiteY131" fmla="*/ 2737757 h 6858001"/>
              <a:gd name="connsiteX132" fmla="*/ 527957 w 3697515"/>
              <a:gd name="connsiteY132" fmla="*/ 2846614 h 6858001"/>
              <a:gd name="connsiteX133" fmla="*/ 353786 w 3697515"/>
              <a:gd name="connsiteY133" fmla="*/ 2977243 h 6858001"/>
              <a:gd name="connsiteX134" fmla="*/ 157843 w 3697515"/>
              <a:gd name="connsiteY134" fmla="*/ 2977243 h 6858001"/>
              <a:gd name="connsiteX135" fmla="*/ 114300 w 3697515"/>
              <a:gd name="connsiteY135" fmla="*/ 2988129 h 6858001"/>
              <a:gd name="connsiteX136" fmla="*/ 114300 w 3697515"/>
              <a:gd name="connsiteY136" fmla="*/ 2966357 h 6858001"/>
              <a:gd name="connsiteX137" fmla="*/ 5443 w 3697515"/>
              <a:gd name="connsiteY137" fmla="*/ 2922814 h 6858001"/>
              <a:gd name="connsiteX138" fmla="*/ 81643 w 3697515"/>
              <a:gd name="connsiteY138" fmla="*/ 2890157 h 6858001"/>
              <a:gd name="connsiteX139" fmla="*/ 201386 w 3697515"/>
              <a:gd name="connsiteY139" fmla="*/ 2890157 h 6858001"/>
              <a:gd name="connsiteX140" fmla="*/ 299357 w 3697515"/>
              <a:gd name="connsiteY140" fmla="*/ 2781300 h 6858001"/>
              <a:gd name="connsiteX141" fmla="*/ 223157 w 3697515"/>
              <a:gd name="connsiteY141" fmla="*/ 2748643 h 6858001"/>
              <a:gd name="connsiteX142" fmla="*/ 146957 w 3697515"/>
              <a:gd name="connsiteY142" fmla="*/ 2694214 h 6858001"/>
              <a:gd name="connsiteX143" fmla="*/ 244929 w 3697515"/>
              <a:gd name="connsiteY143" fmla="*/ 2683329 h 6858001"/>
              <a:gd name="connsiteX144" fmla="*/ 342900 w 3697515"/>
              <a:gd name="connsiteY144" fmla="*/ 2650672 h 6858001"/>
              <a:gd name="connsiteX145" fmla="*/ 462643 w 3697515"/>
              <a:gd name="connsiteY145" fmla="*/ 2661557 h 6858001"/>
              <a:gd name="connsiteX146" fmla="*/ 756557 w 3697515"/>
              <a:gd name="connsiteY146" fmla="*/ 2530929 h 6858001"/>
              <a:gd name="connsiteX147" fmla="*/ 1017814 w 3697515"/>
              <a:gd name="connsiteY147" fmla="*/ 2313214 h 6858001"/>
              <a:gd name="connsiteX148" fmla="*/ 1126672 w 3697515"/>
              <a:gd name="connsiteY148" fmla="*/ 2247900 h 6858001"/>
              <a:gd name="connsiteX149" fmla="*/ 1126672 w 3697515"/>
              <a:gd name="connsiteY149" fmla="*/ 2117272 h 6858001"/>
              <a:gd name="connsiteX150" fmla="*/ 1094014 w 3697515"/>
              <a:gd name="connsiteY150" fmla="*/ 2084614 h 6858001"/>
              <a:gd name="connsiteX151" fmla="*/ 1137557 w 3697515"/>
              <a:gd name="connsiteY151" fmla="*/ 1997529 h 6858001"/>
              <a:gd name="connsiteX152" fmla="*/ 1126672 w 3697515"/>
              <a:gd name="connsiteY152" fmla="*/ 1943100 h 6858001"/>
              <a:gd name="connsiteX153" fmla="*/ 1159329 w 3697515"/>
              <a:gd name="connsiteY153" fmla="*/ 1888672 h 6858001"/>
              <a:gd name="connsiteX154" fmla="*/ 1170214 w 3697515"/>
              <a:gd name="connsiteY154" fmla="*/ 1703614 h 6858001"/>
              <a:gd name="connsiteX155" fmla="*/ 1181100 w 3697515"/>
              <a:gd name="connsiteY155" fmla="*/ 1529443 h 6858001"/>
              <a:gd name="connsiteX156" fmla="*/ 1104900 w 3697515"/>
              <a:gd name="connsiteY156" fmla="*/ 1442357 h 6858001"/>
              <a:gd name="connsiteX157" fmla="*/ 1235529 w 3697515"/>
              <a:gd name="connsiteY157" fmla="*/ 1268186 h 6858001"/>
              <a:gd name="connsiteX158" fmla="*/ 1431472 w 3697515"/>
              <a:gd name="connsiteY158" fmla="*/ 1159329 h 6858001"/>
              <a:gd name="connsiteX159" fmla="*/ 1616529 w 3697515"/>
              <a:gd name="connsiteY159" fmla="*/ 1094014 h 6858001"/>
              <a:gd name="connsiteX160" fmla="*/ 1714500 w 3697515"/>
              <a:gd name="connsiteY160" fmla="*/ 1061357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3697515" h="6858001">
                <a:moveTo>
                  <a:pt x="1714500" y="1061357"/>
                </a:moveTo>
                <a:cubicBezTo>
                  <a:pt x="1719943" y="1046843"/>
                  <a:pt x="1667329" y="1032329"/>
                  <a:pt x="1649186" y="1006929"/>
                </a:cubicBezTo>
                <a:cubicBezTo>
                  <a:pt x="1631043" y="981529"/>
                  <a:pt x="1620157" y="928914"/>
                  <a:pt x="1605643" y="908957"/>
                </a:cubicBezTo>
                <a:cubicBezTo>
                  <a:pt x="1591129" y="889000"/>
                  <a:pt x="1574800" y="901700"/>
                  <a:pt x="1562100" y="887186"/>
                </a:cubicBezTo>
                <a:cubicBezTo>
                  <a:pt x="1549400" y="872672"/>
                  <a:pt x="1527629" y="841829"/>
                  <a:pt x="1529443" y="821872"/>
                </a:cubicBezTo>
                <a:cubicBezTo>
                  <a:pt x="1531257" y="801915"/>
                  <a:pt x="1576614" y="787400"/>
                  <a:pt x="1572986" y="767443"/>
                </a:cubicBezTo>
                <a:cubicBezTo>
                  <a:pt x="1569358" y="747486"/>
                  <a:pt x="1504044" y="736600"/>
                  <a:pt x="1507672" y="702129"/>
                </a:cubicBezTo>
                <a:cubicBezTo>
                  <a:pt x="1511300" y="667658"/>
                  <a:pt x="1572986" y="607785"/>
                  <a:pt x="1594757" y="560614"/>
                </a:cubicBezTo>
                <a:cubicBezTo>
                  <a:pt x="1616528" y="513443"/>
                  <a:pt x="1629229" y="459014"/>
                  <a:pt x="1638300" y="419100"/>
                </a:cubicBezTo>
                <a:cubicBezTo>
                  <a:pt x="1647371" y="379186"/>
                  <a:pt x="1621972" y="368300"/>
                  <a:pt x="1649186" y="321129"/>
                </a:cubicBezTo>
                <a:cubicBezTo>
                  <a:pt x="1676400" y="273958"/>
                  <a:pt x="1727200" y="185058"/>
                  <a:pt x="1801586" y="136072"/>
                </a:cubicBezTo>
                <a:cubicBezTo>
                  <a:pt x="1875972" y="87086"/>
                  <a:pt x="2006600" y="43543"/>
                  <a:pt x="2095500" y="27214"/>
                </a:cubicBezTo>
                <a:cubicBezTo>
                  <a:pt x="2184400" y="10885"/>
                  <a:pt x="2273300" y="0"/>
                  <a:pt x="2334986" y="38100"/>
                </a:cubicBezTo>
                <a:cubicBezTo>
                  <a:pt x="2396672" y="76200"/>
                  <a:pt x="2465614" y="255814"/>
                  <a:pt x="2465614" y="255814"/>
                </a:cubicBezTo>
                <a:cubicBezTo>
                  <a:pt x="2518228" y="342900"/>
                  <a:pt x="2614386" y="466271"/>
                  <a:pt x="2650672" y="560614"/>
                </a:cubicBezTo>
                <a:cubicBezTo>
                  <a:pt x="2686958" y="654957"/>
                  <a:pt x="2665186" y="771072"/>
                  <a:pt x="2683329" y="821872"/>
                </a:cubicBezTo>
                <a:cubicBezTo>
                  <a:pt x="2701472" y="872672"/>
                  <a:pt x="2741386" y="832757"/>
                  <a:pt x="2759529" y="865414"/>
                </a:cubicBezTo>
                <a:cubicBezTo>
                  <a:pt x="2777672" y="898071"/>
                  <a:pt x="2804886" y="972457"/>
                  <a:pt x="2792186" y="1017814"/>
                </a:cubicBezTo>
                <a:cubicBezTo>
                  <a:pt x="2779486" y="1063171"/>
                  <a:pt x="2725058" y="1135743"/>
                  <a:pt x="2683329" y="1137557"/>
                </a:cubicBezTo>
                <a:cubicBezTo>
                  <a:pt x="2641600" y="1139371"/>
                  <a:pt x="2567214" y="1066800"/>
                  <a:pt x="2541814" y="1028700"/>
                </a:cubicBezTo>
                <a:cubicBezTo>
                  <a:pt x="2516414" y="990600"/>
                  <a:pt x="2520043" y="947057"/>
                  <a:pt x="2530929" y="908957"/>
                </a:cubicBezTo>
                <a:cubicBezTo>
                  <a:pt x="2541815" y="870857"/>
                  <a:pt x="2610758" y="830943"/>
                  <a:pt x="2607129" y="800100"/>
                </a:cubicBezTo>
                <a:cubicBezTo>
                  <a:pt x="2603500" y="769257"/>
                  <a:pt x="2538186" y="758371"/>
                  <a:pt x="2509157" y="723900"/>
                </a:cubicBezTo>
                <a:cubicBezTo>
                  <a:pt x="2480128" y="689429"/>
                  <a:pt x="2467428" y="635000"/>
                  <a:pt x="2432957" y="593272"/>
                </a:cubicBezTo>
                <a:cubicBezTo>
                  <a:pt x="2398486" y="551544"/>
                  <a:pt x="2327729" y="473529"/>
                  <a:pt x="2302329" y="473529"/>
                </a:cubicBezTo>
                <a:cubicBezTo>
                  <a:pt x="2276929" y="473529"/>
                  <a:pt x="2271486" y="566058"/>
                  <a:pt x="2280557" y="593272"/>
                </a:cubicBezTo>
                <a:cubicBezTo>
                  <a:pt x="2289628" y="620486"/>
                  <a:pt x="2342243" y="600528"/>
                  <a:pt x="2356757" y="636814"/>
                </a:cubicBezTo>
                <a:cubicBezTo>
                  <a:pt x="2371271" y="673100"/>
                  <a:pt x="2367643" y="798286"/>
                  <a:pt x="2367643" y="810986"/>
                </a:cubicBezTo>
                <a:cubicBezTo>
                  <a:pt x="2367643" y="823686"/>
                  <a:pt x="2367643" y="734786"/>
                  <a:pt x="2356757" y="713014"/>
                </a:cubicBezTo>
                <a:cubicBezTo>
                  <a:pt x="2345871" y="691243"/>
                  <a:pt x="2305958" y="667657"/>
                  <a:pt x="2302329" y="680357"/>
                </a:cubicBezTo>
                <a:cubicBezTo>
                  <a:pt x="2298701" y="693057"/>
                  <a:pt x="2316843" y="760185"/>
                  <a:pt x="2334986" y="789214"/>
                </a:cubicBezTo>
                <a:cubicBezTo>
                  <a:pt x="2353129" y="818243"/>
                  <a:pt x="2394858" y="816429"/>
                  <a:pt x="2411186" y="854529"/>
                </a:cubicBezTo>
                <a:cubicBezTo>
                  <a:pt x="2427514" y="892629"/>
                  <a:pt x="2431143" y="1003300"/>
                  <a:pt x="2432957" y="1017814"/>
                </a:cubicBezTo>
                <a:cubicBezTo>
                  <a:pt x="2434771" y="1032328"/>
                  <a:pt x="2432958" y="957942"/>
                  <a:pt x="2422072" y="941614"/>
                </a:cubicBezTo>
                <a:cubicBezTo>
                  <a:pt x="2411186" y="925286"/>
                  <a:pt x="2365829" y="905329"/>
                  <a:pt x="2367643" y="919843"/>
                </a:cubicBezTo>
                <a:cubicBezTo>
                  <a:pt x="2369457" y="934357"/>
                  <a:pt x="2423886" y="997857"/>
                  <a:pt x="2432957" y="1028700"/>
                </a:cubicBezTo>
                <a:cubicBezTo>
                  <a:pt x="2442028" y="1059543"/>
                  <a:pt x="2413001" y="1077686"/>
                  <a:pt x="2422072" y="1104900"/>
                </a:cubicBezTo>
                <a:cubicBezTo>
                  <a:pt x="2431143" y="1132114"/>
                  <a:pt x="2471058" y="1153886"/>
                  <a:pt x="2487386" y="1191986"/>
                </a:cubicBezTo>
                <a:cubicBezTo>
                  <a:pt x="2503714" y="1230086"/>
                  <a:pt x="2494643" y="1302657"/>
                  <a:pt x="2520043" y="1333500"/>
                </a:cubicBezTo>
                <a:cubicBezTo>
                  <a:pt x="2545443" y="1364343"/>
                  <a:pt x="2618015" y="1338943"/>
                  <a:pt x="2639786" y="1377043"/>
                </a:cubicBezTo>
                <a:cubicBezTo>
                  <a:pt x="2661557" y="1415143"/>
                  <a:pt x="2636158" y="1525814"/>
                  <a:pt x="2650672" y="1562100"/>
                </a:cubicBezTo>
                <a:cubicBezTo>
                  <a:pt x="2665186" y="1598386"/>
                  <a:pt x="2706915" y="1578428"/>
                  <a:pt x="2726872" y="1594757"/>
                </a:cubicBezTo>
                <a:cubicBezTo>
                  <a:pt x="2746829" y="1611086"/>
                  <a:pt x="2757714" y="1649186"/>
                  <a:pt x="2770414" y="1660072"/>
                </a:cubicBezTo>
                <a:cubicBezTo>
                  <a:pt x="2783114" y="1670958"/>
                  <a:pt x="2770415" y="1643744"/>
                  <a:pt x="2803072" y="1660072"/>
                </a:cubicBezTo>
                <a:cubicBezTo>
                  <a:pt x="2835729" y="1676400"/>
                  <a:pt x="2942771" y="1739900"/>
                  <a:pt x="2966357" y="1758043"/>
                </a:cubicBezTo>
                <a:cubicBezTo>
                  <a:pt x="2989943" y="1776186"/>
                  <a:pt x="2933700" y="1758043"/>
                  <a:pt x="2944586" y="1768929"/>
                </a:cubicBezTo>
                <a:cubicBezTo>
                  <a:pt x="2955472" y="1779815"/>
                  <a:pt x="3006272" y="1826986"/>
                  <a:pt x="3031672" y="1823357"/>
                </a:cubicBezTo>
                <a:cubicBezTo>
                  <a:pt x="3057072" y="1819728"/>
                  <a:pt x="3066143" y="1792514"/>
                  <a:pt x="3096986" y="1747157"/>
                </a:cubicBezTo>
                <a:cubicBezTo>
                  <a:pt x="3127829" y="1701800"/>
                  <a:pt x="3180443" y="1634671"/>
                  <a:pt x="3216729" y="1551214"/>
                </a:cubicBezTo>
                <a:cubicBezTo>
                  <a:pt x="3253015" y="1467757"/>
                  <a:pt x="3285672" y="1324428"/>
                  <a:pt x="3314700" y="1246414"/>
                </a:cubicBezTo>
                <a:cubicBezTo>
                  <a:pt x="3343729" y="1168400"/>
                  <a:pt x="3372757" y="1119415"/>
                  <a:pt x="3390900" y="1083129"/>
                </a:cubicBezTo>
                <a:cubicBezTo>
                  <a:pt x="3409043" y="1046843"/>
                  <a:pt x="3399971" y="1057729"/>
                  <a:pt x="3423557" y="1028700"/>
                </a:cubicBezTo>
                <a:cubicBezTo>
                  <a:pt x="3447143" y="999671"/>
                  <a:pt x="3510643" y="921657"/>
                  <a:pt x="3532414" y="908957"/>
                </a:cubicBezTo>
                <a:cubicBezTo>
                  <a:pt x="3554185" y="896257"/>
                  <a:pt x="3559629" y="928914"/>
                  <a:pt x="3554186" y="952500"/>
                </a:cubicBezTo>
                <a:cubicBezTo>
                  <a:pt x="3548743" y="976086"/>
                  <a:pt x="3496129" y="1035958"/>
                  <a:pt x="3499757" y="1050472"/>
                </a:cubicBezTo>
                <a:cubicBezTo>
                  <a:pt x="3503385" y="1064986"/>
                  <a:pt x="3561443" y="1052286"/>
                  <a:pt x="3575957" y="1039586"/>
                </a:cubicBezTo>
                <a:cubicBezTo>
                  <a:pt x="3590471" y="1026886"/>
                  <a:pt x="3594100" y="999672"/>
                  <a:pt x="3586843" y="974272"/>
                </a:cubicBezTo>
                <a:cubicBezTo>
                  <a:pt x="3579586" y="948872"/>
                  <a:pt x="3541485" y="914400"/>
                  <a:pt x="3532414" y="887186"/>
                </a:cubicBezTo>
                <a:cubicBezTo>
                  <a:pt x="3523343" y="859972"/>
                  <a:pt x="3521528" y="809172"/>
                  <a:pt x="3532414" y="810986"/>
                </a:cubicBezTo>
                <a:cubicBezTo>
                  <a:pt x="3543300" y="812800"/>
                  <a:pt x="3575958" y="874486"/>
                  <a:pt x="3597729" y="898072"/>
                </a:cubicBezTo>
                <a:cubicBezTo>
                  <a:pt x="3619501" y="921658"/>
                  <a:pt x="3650343" y="914400"/>
                  <a:pt x="3663043" y="952500"/>
                </a:cubicBezTo>
                <a:cubicBezTo>
                  <a:pt x="3675743" y="990600"/>
                  <a:pt x="3697515" y="1084944"/>
                  <a:pt x="3673929" y="1126672"/>
                </a:cubicBezTo>
                <a:cubicBezTo>
                  <a:pt x="3650343" y="1168400"/>
                  <a:pt x="3566886" y="1121229"/>
                  <a:pt x="3521529" y="1202872"/>
                </a:cubicBezTo>
                <a:cubicBezTo>
                  <a:pt x="3476172" y="1284515"/>
                  <a:pt x="3448958" y="1485901"/>
                  <a:pt x="3401786" y="1616529"/>
                </a:cubicBezTo>
                <a:cubicBezTo>
                  <a:pt x="3354615" y="1747158"/>
                  <a:pt x="3289300" y="1908629"/>
                  <a:pt x="3238500" y="1986643"/>
                </a:cubicBezTo>
                <a:cubicBezTo>
                  <a:pt x="3187700" y="2064657"/>
                  <a:pt x="3155043" y="2073728"/>
                  <a:pt x="3096986" y="2084614"/>
                </a:cubicBezTo>
                <a:cubicBezTo>
                  <a:pt x="3038929" y="2095500"/>
                  <a:pt x="2937329" y="2062843"/>
                  <a:pt x="2890157" y="2051957"/>
                </a:cubicBezTo>
                <a:cubicBezTo>
                  <a:pt x="2842986" y="2041071"/>
                  <a:pt x="2824843" y="2017486"/>
                  <a:pt x="2813957" y="2019300"/>
                </a:cubicBezTo>
                <a:cubicBezTo>
                  <a:pt x="2803071" y="2021114"/>
                  <a:pt x="2848429" y="2068286"/>
                  <a:pt x="2824843" y="2062843"/>
                </a:cubicBezTo>
                <a:cubicBezTo>
                  <a:pt x="2801257" y="2057400"/>
                  <a:pt x="2703286" y="2010229"/>
                  <a:pt x="2672443" y="1986643"/>
                </a:cubicBezTo>
                <a:cubicBezTo>
                  <a:pt x="2641600" y="1963057"/>
                  <a:pt x="2665186" y="1948543"/>
                  <a:pt x="2639786" y="1921329"/>
                </a:cubicBezTo>
                <a:cubicBezTo>
                  <a:pt x="2614386" y="1894115"/>
                  <a:pt x="2543629" y="1832428"/>
                  <a:pt x="2520043" y="1823357"/>
                </a:cubicBezTo>
                <a:cubicBezTo>
                  <a:pt x="2496457" y="1814286"/>
                  <a:pt x="2509158" y="1859643"/>
                  <a:pt x="2498272" y="1866900"/>
                </a:cubicBezTo>
                <a:cubicBezTo>
                  <a:pt x="2487386" y="1874157"/>
                  <a:pt x="2463801" y="1881414"/>
                  <a:pt x="2454729" y="1866900"/>
                </a:cubicBezTo>
                <a:cubicBezTo>
                  <a:pt x="2445658" y="1852386"/>
                  <a:pt x="2452915" y="1790700"/>
                  <a:pt x="2443843" y="1779814"/>
                </a:cubicBezTo>
                <a:cubicBezTo>
                  <a:pt x="2434772" y="1768928"/>
                  <a:pt x="2420257" y="1779814"/>
                  <a:pt x="2400300" y="1801586"/>
                </a:cubicBezTo>
                <a:cubicBezTo>
                  <a:pt x="2380343" y="1823358"/>
                  <a:pt x="2344057" y="1870529"/>
                  <a:pt x="2324100" y="1910443"/>
                </a:cubicBezTo>
                <a:cubicBezTo>
                  <a:pt x="2304143" y="1950357"/>
                  <a:pt x="2286000" y="1981200"/>
                  <a:pt x="2280557" y="2041072"/>
                </a:cubicBezTo>
                <a:cubicBezTo>
                  <a:pt x="2275114" y="2100944"/>
                  <a:pt x="2260600" y="2195286"/>
                  <a:pt x="2291443" y="2269672"/>
                </a:cubicBezTo>
                <a:cubicBezTo>
                  <a:pt x="2322286" y="2344058"/>
                  <a:pt x="2431142" y="2443843"/>
                  <a:pt x="2465614" y="2487386"/>
                </a:cubicBezTo>
                <a:cubicBezTo>
                  <a:pt x="2500086" y="2530929"/>
                  <a:pt x="2500086" y="2516415"/>
                  <a:pt x="2498272" y="2530929"/>
                </a:cubicBezTo>
                <a:cubicBezTo>
                  <a:pt x="2496458" y="2545443"/>
                  <a:pt x="2445658" y="2559958"/>
                  <a:pt x="2454729" y="2574472"/>
                </a:cubicBezTo>
                <a:cubicBezTo>
                  <a:pt x="2463800" y="2588986"/>
                  <a:pt x="2512786" y="2572657"/>
                  <a:pt x="2552700" y="2618014"/>
                </a:cubicBezTo>
                <a:cubicBezTo>
                  <a:pt x="2592614" y="2663371"/>
                  <a:pt x="2657928" y="2757714"/>
                  <a:pt x="2694214" y="2846614"/>
                </a:cubicBezTo>
                <a:cubicBezTo>
                  <a:pt x="2730500" y="2935514"/>
                  <a:pt x="2735943" y="3017157"/>
                  <a:pt x="2770414" y="3151414"/>
                </a:cubicBezTo>
                <a:cubicBezTo>
                  <a:pt x="2804885" y="3285671"/>
                  <a:pt x="2837543" y="3343728"/>
                  <a:pt x="2901043" y="3652157"/>
                </a:cubicBezTo>
                <a:cubicBezTo>
                  <a:pt x="2964543" y="3960586"/>
                  <a:pt x="3091543" y="4639129"/>
                  <a:pt x="3151414" y="5001986"/>
                </a:cubicBezTo>
                <a:cubicBezTo>
                  <a:pt x="3211286" y="5364843"/>
                  <a:pt x="3233058" y="5624286"/>
                  <a:pt x="3260272" y="5829300"/>
                </a:cubicBezTo>
                <a:cubicBezTo>
                  <a:pt x="3287486" y="6034314"/>
                  <a:pt x="3291114" y="6123215"/>
                  <a:pt x="3314700" y="6232072"/>
                </a:cubicBezTo>
                <a:cubicBezTo>
                  <a:pt x="3338286" y="6340929"/>
                  <a:pt x="3394529" y="6435272"/>
                  <a:pt x="3401786" y="6482443"/>
                </a:cubicBezTo>
                <a:cubicBezTo>
                  <a:pt x="3409043" y="6529614"/>
                  <a:pt x="3383643" y="6493329"/>
                  <a:pt x="3358243" y="6515100"/>
                </a:cubicBezTo>
                <a:cubicBezTo>
                  <a:pt x="3332843" y="6536871"/>
                  <a:pt x="3309258" y="6589486"/>
                  <a:pt x="3249386" y="6613072"/>
                </a:cubicBezTo>
                <a:cubicBezTo>
                  <a:pt x="3189515" y="6636658"/>
                  <a:pt x="3058886" y="6651171"/>
                  <a:pt x="2999014" y="6656614"/>
                </a:cubicBezTo>
                <a:cubicBezTo>
                  <a:pt x="2939142" y="6662057"/>
                  <a:pt x="2919186" y="6636657"/>
                  <a:pt x="2890157" y="6645729"/>
                </a:cubicBezTo>
                <a:cubicBezTo>
                  <a:pt x="2861128" y="6654801"/>
                  <a:pt x="2872014" y="6701972"/>
                  <a:pt x="2824843" y="6711043"/>
                </a:cubicBezTo>
                <a:cubicBezTo>
                  <a:pt x="2777672" y="6720114"/>
                  <a:pt x="2648857" y="6685643"/>
                  <a:pt x="2607129" y="6700157"/>
                </a:cubicBezTo>
                <a:cubicBezTo>
                  <a:pt x="2565401" y="6714671"/>
                  <a:pt x="2628901" y="6783615"/>
                  <a:pt x="2574472" y="6798129"/>
                </a:cubicBezTo>
                <a:cubicBezTo>
                  <a:pt x="2520043" y="6812643"/>
                  <a:pt x="2338614" y="6803572"/>
                  <a:pt x="2280557" y="6787243"/>
                </a:cubicBezTo>
                <a:cubicBezTo>
                  <a:pt x="2222500" y="6770914"/>
                  <a:pt x="2246086" y="6714671"/>
                  <a:pt x="2226129" y="6700157"/>
                </a:cubicBezTo>
                <a:cubicBezTo>
                  <a:pt x="2206172" y="6685643"/>
                  <a:pt x="2177143" y="6683828"/>
                  <a:pt x="2160814" y="6700157"/>
                </a:cubicBezTo>
                <a:cubicBezTo>
                  <a:pt x="2144485" y="6716486"/>
                  <a:pt x="2169885" y="6774543"/>
                  <a:pt x="2128157" y="6798129"/>
                </a:cubicBezTo>
                <a:cubicBezTo>
                  <a:pt x="2086429" y="6821715"/>
                  <a:pt x="1961243" y="6834415"/>
                  <a:pt x="1910443" y="6841672"/>
                </a:cubicBezTo>
                <a:cubicBezTo>
                  <a:pt x="1859643" y="6848929"/>
                  <a:pt x="1845128" y="6858001"/>
                  <a:pt x="1823357" y="6841672"/>
                </a:cubicBezTo>
                <a:cubicBezTo>
                  <a:pt x="1801586" y="6825343"/>
                  <a:pt x="1797957" y="6765471"/>
                  <a:pt x="1779814" y="6743700"/>
                </a:cubicBezTo>
                <a:cubicBezTo>
                  <a:pt x="1761671" y="6721929"/>
                  <a:pt x="1759857" y="6718300"/>
                  <a:pt x="1714500" y="6711043"/>
                </a:cubicBezTo>
                <a:cubicBezTo>
                  <a:pt x="1669143" y="6703786"/>
                  <a:pt x="1580243" y="6701971"/>
                  <a:pt x="1507672" y="6700157"/>
                </a:cubicBezTo>
                <a:cubicBezTo>
                  <a:pt x="1435101" y="6698343"/>
                  <a:pt x="1349829" y="6705600"/>
                  <a:pt x="1279072" y="6700157"/>
                </a:cubicBezTo>
                <a:cubicBezTo>
                  <a:pt x="1208315" y="6694714"/>
                  <a:pt x="1132115" y="6674757"/>
                  <a:pt x="1083129" y="6667500"/>
                </a:cubicBezTo>
                <a:cubicBezTo>
                  <a:pt x="1034143" y="6660243"/>
                  <a:pt x="1019628" y="6676571"/>
                  <a:pt x="985157" y="6656614"/>
                </a:cubicBezTo>
                <a:cubicBezTo>
                  <a:pt x="950686" y="6636657"/>
                  <a:pt x="923471" y="6565900"/>
                  <a:pt x="876300" y="6547757"/>
                </a:cubicBezTo>
                <a:cubicBezTo>
                  <a:pt x="829129" y="6529614"/>
                  <a:pt x="702129" y="6547757"/>
                  <a:pt x="702129" y="6547757"/>
                </a:cubicBezTo>
                <a:cubicBezTo>
                  <a:pt x="660401" y="6547757"/>
                  <a:pt x="651329" y="6533243"/>
                  <a:pt x="625929" y="6547757"/>
                </a:cubicBezTo>
                <a:cubicBezTo>
                  <a:pt x="600529" y="6562271"/>
                  <a:pt x="609600" y="6620329"/>
                  <a:pt x="549729" y="6634843"/>
                </a:cubicBezTo>
                <a:cubicBezTo>
                  <a:pt x="489858" y="6649357"/>
                  <a:pt x="315686" y="6658429"/>
                  <a:pt x="266700" y="6634843"/>
                </a:cubicBezTo>
                <a:cubicBezTo>
                  <a:pt x="217714" y="6611257"/>
                  <a:pt x="241300" y="6531429"/>
                  <a:pt x="255814" y="6493329"/>
                </a:cubicBezTo>
                <a:cubicBezTo>
                  <a:pt x="270328" y="6455229"/>
                  <a:pt x="346529" y="6431643"/>
                  <a:pt x="353786" y="6406243"/>
                </a:cubicBezTo>
                <a:cubicBezTo>
                  <a:pt x="361043" y="6380843"/>
                  <a:pt x="295729" y="6369958"/>
                  <a:pt x="299357" y="6340929"/>
                </a:cubicBezTo>
                <a:cubicBezTo>
                  <a:pt x="302986" y="6311901"/>
                  <a:pt x="350157" y="6270172"/>
                  <a:pt x="375557" y="6232072"/>
                </a:cubicBezTo>
                <a:cubicBezTo>
                  <a:pt x="400957" y="6193972"/>
                  <a:pt x="399143" y="6264729"/>
                  <a:pt x="451757" y="6112329"/>
                </a:cubicBezTo>
                <a:cubicBezTo>
                  <a:pt x="504371" y="5959929"/>
                  <a:pt x="591457" y="5667829"/>
                  <a:pt x="691243" y="5317672"/>
                </a:cubicBezTo>
                <a:cubicBezTo>
                  <a:pt x="791029" y="4967515"/>
                  <a:pt x="939801" y="4385129"/>
                  <a:pt x="1050472" y="4011386"/>
                </a:cubicBezTo>
                <a:cubicBezTo>
                  <a:pt x="1161143" y="3637643"/>
                  <a:pt x="1282701" y="3292928"/>
                  <a:pt x="1355272" y="3075214"/>
                </a:cubicBezTo>
                <a:cubicBezTo>
                  <a:pt x="1427843" y="2857500"/>
                  <a:pt x="1471386" y="2775857"/>
                  <a:pt x="1485900" y="2705100"/>
                </a:cubicBezTo>
                <a:cubicBezTo>
                  <a:pt x="1500414" y="2634343"/>
                  <a:pt x="1447800" y="2661558"/>
                  <a:pt x="1442357" y="2650672"/>
                </a:cubicBezTo>
                <a:cubicBezTo>
                  <a:pt x="1436914" y="2639786"/>
                  <a:pt x="1440543" y="2674258"/>
                  <a:pt x="1453243" y="2639786"/>
                </a:cubicBezTo>
                <a:cubicBezTo>
                  <a:pt x="1465943" y="2605315"/>
                  <a:pt x="1516743" y="2521857"/>
                  <a:pt x="1518557" y="2443843"/>
                </a:cubicBezTo>
                <a:cubicBezTo>
                  <a:pt x="1520371" y="2365829"/>
                  <a:pt x="1478643" y="2229757"/>
                  <a:pt x="1464129" y="2171700"/>
                </a:cubicBezTo>
                <a:cubicBezTo>
                  <a:pt x="1449615" y="2113643"/>
                  <a:pt x="1444172" y="2097314"/>
                  <a:pt x="1431472" y="2095500"/>
                </a:cubicBezTo>
                <a:cubicBezTo>
                  <a:pt x="1418772" y="2093686"/>
                  <a:pt x="1404258" y="2111828"/>
                  <a:pt x="1387929" y="2160814"/>
                </a:cubicBezTo>
                <a:cubicBezTo>
                  <a:pt x="1371600" y="2209800"/>
                  <a:pt x="1358900" y="2340428"/>
                  <a:pt x="1333500" y="2389414"/>
                </a:cubicBezTo>
                <a:cubicBezTo>
                  <a:pt x="1308100" y="2438400"/>
                  <a:pt x="1235529" y="2454729"/>
                  <a:pt x="1235529" y="2454729"/>
                </a:cubicBezTo>
                <a:cubicBezTo>
                  <a:pt x="1146629" y="2512786"/>
                  <a:pt x="918029" y="2672443"/>
                  <a:pt x="800100" y="2737757"/>
                </a:cubicBezTo>
                <a:cubicBezTo>
                  <a:pt x="682171" y="2803071"/>
                  <a:pt x="602343" y="2806700"/>
                  <a:pt x="527957" y="2846614"/>
                </a:cubicBezTo>
                <a:cubicBezTo>
                  <a:pt x="453571" y="2886528"/>
                  <a:pt x="415472" y="2955472"/>
                  <a:pt x="353786" y="2977243"/>
                </a:cubicBezTo>
                <a:cubicBezTo>
                  <a:pt x="292100" y="2999015"/>
                  <a:pt x="197757" y="2975429"/>
                  <a:pt x="157843" y="2977243"/>
                </a:cubicBezTo>
                <a:cubicBezTo>
                  <a:pt x="117929" y="2979057"/>
                  <a:pt x="121557" y="2989943"/>
                  <a:pt x="114300" y="2988129"/>
                </a:cubicBezTo>
                <a:cubicBezTo>
                  <a:pt x="107043" y="2986315"/>
                  <a:pt x="132443" y="2977243"/>
                  <a:pt x="114300" y="2966357"/>
                </a:cubicBezTo>
                <a:cubicBezTo>
                  <a:pt x="96157" y="2955471"/>
                  <a:pt x="10886" y="2935514"/>
                  <a:pt x="5443" y="2922814"/>
                </a:cubicBezTo>
                <a:cubicBezTo>
                  <a:pt x="0" y="2910114"/>
                  <a:pt x="48986" y="2895600"/>
                  <a:pt x="81643" y="2890157"/>
                </a:cubicBezTo>
                <a:cubicBezTo>
                  <a:pt x="114300" y="2884714"/>
                  <a:pt x="165100" y="2908300"/>
                  <a:pt x="201386" y="2890157"/>
                </a:cubicBezTo>
                <a:cubicBezTo>
                  <a:pt x="237672" y="2872014"/>
                  <a:pt x="295728" y="2804886"/>
                  <a:pt x="299357" y="2781300"/>
                </a:cubicBezTo>
                <a:cubicBezTo>
                  <a:pt x="302986" y="2757714"/>
                  <a:pt x="248557" y="2763157"/>
                  <a:pt x="223157" y="2748643"/>
                </a:cubicBezTo>
                <a:cubicBezTo>
                  <a:pt x="197757" y="2734129"/>
                  <a:pt x="143328" y="2705100"/>
                  <a:pt x="146957" y="2694214"/>
                </a:cubicBezTo>
                <a:cubicBezTo>
                  <a:pt x="150586" y="2683328"/>
                  <a:pt x="212272" y="2690586"/>
                  <a:pt x="244929" y="2683329"/>
                </a:cubicBezTo>
                <a:cubicBezTo>
                  <a:pt x="277586" y="2676072"/>
                  <a:pt x="306614" y="2654301"/>
                  <a:pt x="342900" y="2650672"/>
                </a:cubicBezTo>
                <a:cubicBezTo>
                  <a:pt x="379186" y="2647043"/>
                  <a:pt x="393700" y="2681514"/>
                  <a:pt x="462643" y="2661557"/>
                </a:cubicBezTo>
                <a:cubicBezTo>
                  <a:pt x="531586" y="2641600"/>
                  <a:pt x="664029" y="2588986"/>
                  <a:pt x="756557" y="2530929"/>
                </a:cubicBezTo>
                <a:cubicBezTo>
                  <a:pt x="849086" y="2472872"/>
                  <a:pt x="956128" y="2360385"/>
                  <a:pt x="1017814" y="2313214"/>
                </a:cubicBezTo>
                <a:cubicBezTo>
                  <a:pt x="1079500" y="2266043"/>
                  <a:pt x="1108529" y="2280557"/>
                  <a:pt x="1126672" y="2247900"/>
                </a:cubicBezTo>
                <a:cubicBezTo>
                  <a:pt x="1144815" y="2215243"/>
                  <a:pt x="1132115" y="2144486"/>
                  <a:pt x="1126672" y="2117272"/>
                </a:cubicBezTo>
                <a:cubicBezTo>
                  <a:pt x="1121229" y="2090058"/>
                  <a:pt x="1092200" y="2104571"/>
                  <a:pt x="1094014" y="2084614"/>
                </a:cubicBezTo>
                <a:cubicBezTo>
                  <a:pt x="1095828" y="2064657"/>
                  <a:pt x="1132114" y="2021115"/>
                  <a:pt x="1137557" y="1997529"/>
                </a:cubicBezTo>
                <a:cubicBezTo>
                  <a:pt x="1143000" y="1973943"/>
                  <a:pt x="1123043" y="1961243"/>
                  <a:pt x="1126672" y="1943100"/>
                </a:cubicBezTo>
                <a:cubicBezTo>
                  <a:pt x="1130301" y="1924957"/>
                  <a:pt x="1152072" y="1928586"/>
                  <a:pt x="1159329" y="1888672"/>
                </a:cubicBezTo>
                <a:cubicBezTo>
                  <a:pt x="1166586" y="1848758"/>
                  <a:pt x="1166586" y="1763485"/>
                  <a:pt x="1170214" y="1703614"/>
                </a:cubicBezTo>
                <a:cubicBezTo>
                  <a:pt x="1173842" y="1643743"/>
                  <a:pt x="1191986" y="1572986"/>
                  <a:pt x="1181100" y="1529443"/>
                </a:cubicBezTo>
                <a:cubicBezTo>
                  <a:pt x="1170214" y="1485900"/>
                  <a:pt x="1095829" y="1485900"/>
                  <a:pt x="1104900" y="1442357"/>
                </a:cubicBezTo>
                <a:cubicBezTo>
                  <a:pt x="1113971" y="1398814"/>
                  <a:pt x="1181101" y="1315357"/>
                  <a:pt x="1235529" y="1268186"/>
                </a:cubicBezTo>
                <a:cubicBezTo>
                  <a:pt x="1289957" y="1221015"/>
                  <a:pt x="1367972" y="1188358"/>
                  <a:pt x="1431472" y="1159329"/>
                </a:cubicBezTo>
                <a:cubicBezTo>
                  <a:pt x="1494972" y="1130300"/>
                  <a:pt x="1572986" y="1110343"/>
                  <a:pt x="1616529" y="1094014"/>
                </a:cubicBezTo>
                <a:cubicBezTo>
                  <a:pt x="1660072" y="1077685"/>
                  <a:pt x="1709057" y="1075871"/>
                  <a:pt x="1714500" y="1061357"/>
                </a:cubicBez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>
              <a:latin typeface="Blackadder ITC" pitchFamily="82" charset="0"/>
            </a:endParaRPr>
          </a:p>
          <a:p>
            <a:pPr algn="ctr"/>
            <a:endParaRPr lang="fr-FR" sz="3200" dirty="0">
              <a:latin typeface="Blackadder ITC" pitchFamily="82" charset="0"/>
            </a:endParaRPr>
          </a:p>
          <a:p>
            <a:pPr algn="ctr"/>
            <a:endParaRPr lang="fr-FR" sz="3200" dirty="0">
              <a:latin typeface="Blackadder ITC" pitchFamily="82" charset="0"/>
            </a:endParaRPr>
          </a:p>
          <a:p>
            <a:pPr algn="ctr"/>
            <a:r>
              <a:rPr lang="fr-FR" sz="3200" dirty="0">
                <a:latin typeface="Blackadder ITC" pitchFamily="82" charset="0"/>
              </a:rPr>
              <a:t>  Mirelle</a:t>
            </a:r>
          </a:p>
        </p:txBody>
      </p:sp>
      <p:pic>
        <p:nvPicPr>
          <p:cNvPr id="21" name="Image 20" descr="Image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43700" y="3500438"/>
            <a:ext cx="2400300" cy="2491740"/>
          </a:xfrm>
          <a:prstGeom prst="rect">
            <a:avLst/>
          </a:prstGeom>
        </p:spPr>
      </p:pic>
      <p:pic>
        <p:nvPicPr>
          <p:cNvPr id="22" name="Image 21" descr="J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285992"/>
            <a:ext cx="1071538" cy="1005342"/>
          </a:xfrm>
          <a:prstGeom prst="rect">
            <a:avLst/>
          </a:prstGeom>
        </p:spPr>
      </p:pic>
      <p:pic>
        <p:nvPicPr>
          <p:cNvPr id="23" name="Image 22" descr="o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42908" y="1000108"/>
            <a:ext cx="1071570" cy="975249"/>
          </a:xfrm>
          <a:prstGeom prst="rect">
            <a:avLst/>
          </a:prstGeom>
        </p:spPr>
      </p:pic>
      <p:pic>
        <p:nvPicPr>
          <p:cNvPr id="24" name="Image 23" descr="e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00100" y="785794"/>
            <a:ext cx="1071570" cy="982609"/>
          </a:xfrm>
          <a:prstGeom prst="rect">
            <a:avLst/>
          </a:prstGeom>
        </p:spPr>
      </p:pic>
      <p:pic>
        <p:nvPicPr>
          <p:cNvPr id="25" name="Image 24" descr="u-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85918" y="0"/>
            <a:ext cx="1166724" cy="1065842"/>
          </a:xfrm>
          <a:prstGeom prst="rect">
            <a:avLst/>
          </a:prstGeom>
        </p:spPr>
      </p:pic>
      <p:pic>
        <p:nvPicPr>
          <p:cNvPr id="26" name="Image 25" descr="x-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43108" y="1357298"/>
            <a:ext cx="1071570" cy="978915"/>
          </a:xfrm>
          <a:prstGeom prst="rect">
            <a:avLst/>
          </a:prstGeom>
        </p:spPr>
      </p:pic>
      <p:pic>
        <p:nvPicPr>
          <p:cNvPr id="27" name="Image 26" descr="N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43438" y="357166"/>
            <a:ext cx="1269237" cy="1056976"/>
          </a:xfrm>
          <a:prstGeom prst="rect">
            <a:avLst/>
          </a:prstGeom>
        </p:spPr>
      </p:pic>
      <p:pic>
        <p:nvPicPr>
          <p:cNvPr id="28" name="Image 27" descr="o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72132" y="0"/>
            <a:ext cx="1071570" cy="975249"/>
          </a:xfrm>
          <a:prstGeom prst="rect">
            <a:avLst/>
          </a:prstGeom>
        </p:spPr>
      </p:pic>
      <p:pic>
        <p:nvPicPr>
          <p:cNvPr id="29" name="Image 28" descr="e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388" y="928670"/>
            <a:ext cx="1071570" cy="982609"/>
          </a:xfrm>
          <a:prstGeom prst="rect">
            <a:avLst/>
          </a:prstGeom>
        </p:spPr>
      </p:pic>
      <p:pic>
        <p:nvPicPr>
          <p:cNvPr id="30" name="Image 29" descr="l-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429520" y="357166"/>
            <a:ext cx="1015392" cy="1086961"/>
          </a:xfrm>
          <a:prstGeom prst="rect">
            <a:avLst/>
          </a:prstGeom>
        </p:spPr>
      </p:pic>
      <p:pic>
        <p:nvPicPr>
          <p:cNvPr id="31" name="Image 30" descr="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143240" y="1142984"/>
            <a:ext cx="1000132" cy="874216"/>
          </a:xfrm>
          <a:prstGeom prst="rect">
            <a:avLst/>
          </a:prstGeom>
        </p:spPr>
      </p:pic>
      <p:pic>
        <p:nvPicPr>
          <p:cNvPr id="32" name="Image 31" descr="0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500430" y="2071678"/>
            <a:ext cx="1143008" cy="1003216"/>
          </a:xfrm>
          <a:prstGeom prst="rect">
            <a:avLst/>
          </a:prstGeom>
        </p:spPr>
      </p:pic>
      <p:sp>
        <p:nvSpPr>
          <p:cNvPr id="35" name="Espace réservé de la date 34"/>
          <p:cNvSpPr>
            <a:spLocks noGrp="1"/>
          </p:cNvSpPr>
          <p:nvPr>
            <p:ph type="dt" sz="half" idx="10"/>
          </p:nvPr>
        </p:nvSpPr>
        <p:spPr>
          <a:xfrm>
            <a:off x="1243050" y="5390930"/>
            <a:ext cx="2133600" cy="365125"/>
          </a:xfrm>
        </p:spPr>
        <p:txBody>
          <a:bodyPr/>
          <a:lstStyle/>
          <a:p>
            <a:fld id="{9ED41EB9-3069-4FCE-AB77-F978D71378CD}" type="datetime10">
              <a:rPr lang="fr-FR" smtClean="0"/>
              <a:pPr/>
              <a:t>13:43</a:t>
            </a:fld>
            <a:endParaRPr lang="fr-FR"/>
          </a:p>
        </p:txBody>
      </p:sp>
      <p:sp>
        <p:nvSpPr>
          <p:cNvPr id="37" name="Espace réservé de la date 1"/>
          <p:cNvSpPr txBox="1">
            <a:spLocks/>
          </p:cNvSpPr>
          <p:nvPr/>
        </p:nvSpPr>
        <p:spPr>
          <a:xfrm>
            <a:off x="457200" y="62114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32E67A-837C-41A0-B2DC-846FD42972B4}" type="datetime10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13:43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8" name="Image 37" descr="314641tubesenfantnoeltiram197png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000232" y="3429000"/>
            <a:ext cx="4757095" cy="2511746"/>
          </a:xfrm>
          <a:prstGeom prst="rect">
            <a:avLst/>
          </a:prstGeom>
        </p:spPr>
      </p:pic>
      <p:pic>
        <p:nvPicPr>
          <p:cNvPr id="39" name="Image 38" descr="8953762b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071802" y="4214818"/>
            <a:ext cx="1524000" cy="2247900"/>
          </a:xfrm>
          <a:prstGeom prst="rect">
            <a:avLst/>
          </a:prstGeom>
        </p:spPr>
      </p:pic>
      <p:pic>
        <p:nvPicPr>
          <p:cNvPr id="40" name="Image 39" descr="mkdxgfFXejzHJA6-cSru0EysaEw.png"/>
          <p:cNvPicPr>
            <a:picLocks noChangeAspect="1"/>
          </p:cNvPicPr>
          <p:nvPr/>
        </p:nvPicPr>
        <p:blipFill>
          <a:blip r:embed="rId1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4927160"/>
            <a:ext cx="5081158" cy="1930840"/>
          </a:xfrm>
          <a:prstGeom prst="rect">
            <a:avLst/>
          </a:prstGeom>
        </p:spPr>
      </p:pic>
      <p:pic>
        <p:nvPicPr>
          <p:cNvPr id="41" name="Image 40" descr="c0f2r4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flipH="1">
            <a:off x="5072066" y="4275112"/>
            <a:ext cx="2131068" cy="2582888"/>
          </a:xfrm>
          <a:prstGeom prst="rect">
            <a:avLst/>
          </a:prstGeom>
        </p:spPr>
      </p:pic>
      <p:pic>
        <p:nvPicPr>
          <p:cNvPr id="42" name="Image 41" descr="2.gif">
            <a:extLst>
              <a:ext uri="{FF2B5EF4-FFF2-40B4-BE49-F238E27FC236}">
                <a16:creationId xmlns:a16="http://schemas.microsoft.com/office/drawing/2014/main" id="{3BFBA55E-4EDE-42BB-903B-F0317A86C786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572000" y="1848884"/>
            <a:ext cx="1000132" cy="874216"/>
          </a:xfrm>
          <a:prstGeom prst="rect">
            <a:avLst/>
          </a:prstGeom>
        </p:spPr>
      </p:pic>
      <p:pic>
        <p:nvPicPr>
          <p:cNvPr id="43" name="Image 42" descr="0.gif">
            <a:extLst>
              <a:ext uri="{FF2B5EF4-FFF2-40B4-BE49-F238E27FC236}">
                <a16:creationId xmlns:a16="http://schemas.microsoft.com/office/drawing/2014/main" id="{2C1EE393-9C7D-461D-A2D8-3FACEC0441E7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86380" y="2405420"/>
            <a:ext cx="1143008" cy="1003216"/>
          </a:xfrm>
          <a:prstGeom prst="rect">
            <a:avLst/>
          </a:prstGeom>
        </p:spPr>
      </p:pic>
    </p:spTree>
  </p:cSld>
  <p:clrMapOvr>
    <a:masterClrMapping/>
  </p:clrMapOvr>
  <p:transition spd="slow" advTm="2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000"/>
                            </p:stCondLst>
                            <p:childTnLst>
                              <p:par>
                                <p:cTn id="5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0"/>
                            </p:stCondLst>
                            <p:childTnLst>
                              <p:par>
                                <p:cTn id="7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6000"/>
                            </p:stCondLst>
                            <p:childTnLst>
                              <p:par>
                                <p:cTn id="8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000"/>
                            </p:stCondLst>
                            <p:childTnLst>
                              <p:par>
                                <p:cTn id="9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 decel="1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8000"/>
                            </p:stCondLst>
                            <p:childTnLst>
                              <p:par>
                                <p:cTn id="9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800" decel="10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80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80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800" decel="10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14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800" decel="10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E67A-837C-41A0-B2DC-846FD42972B4}" type="datetime10">
              <a:rPr lang="fr-FR" smtClean="0"/>
              <a:pPr/>
              <a:t>13:28</a:t>
            </a:fld>
            <a:endParaRPr lang="fr-FR"/>
          </a:p>
        </p:txBody>
      </p:sp>
      <p:pic>
        <p:nvPicPr>
          <p:cNvPr id="4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8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 advTm="30000">
    <p:wheel spokes="1"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 rève d'un grand Noël d'amour2014(Mireille)</Template>
  <TotalTime>16</TotalTime>
  <Words>35</Words>
  <Application>Microsoft Office PowerPoint</Application>
  <PresentationFormat>Affichage à l'écran (4:3)</PresentationFormat>
  <Paragraphs>23</Paragraphs>
  <Slides>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Arial Rounded MT Bold</vt:lpstr>
      <vt:lpstr>Blackadder ITC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2</cp:revision>
  <dcterms:created xsi:type="dcterms:W3CDTF">2020-12-24T12:28:16Z</dcterms:created>
  <dcterms:modified xsi:type="dcterms:W3CDTF">2020-12-24T12:45:08Z</dcterms:modified>
</cp:coreProperties>
</file>