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25" y="-2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569DD-42DD-4940-95AB-314B5363B981}" type="datetimeFigureOut">
              <a:rPr lang="fr-FR" smtClean="0"/>
              <a:pPr/>
              <a:t>14/02/2015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E2EFA-425D-4FC4-9E02-B001EDCA792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" Target="slide3.xml"/><Relationship Id="rId7" Type="http://schemas.openxmlformats.org/officeDocument/2006/relationships/audio" Target="../media/audio2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2.jpeg"/><Relationship Id="rId4" Type="http://schemas.openxmlformats.org/officeDocument/2006/relationships/audio" Target="../media/audio1.wav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jpeg"/><Relationship Id="rId39" Type="http://schemas.openxmlformats.org/officeDocument/2006/relationships/image" Target="../media/image41.jpeg"/><Relationship Id="rId3" Type="http://schemas.openxmlformats.org/officeDocument/2006/relationships/image" Target="../media/image5.jpeg"/><Relationship Id="rId21" Type="http://schemas.openxmlformats.org/officeDocument/2006/relationships/image" Target="../media/image23.jpeg"/><Relationship Id="rId34" Type="http://schemas.openxmlformats.org/officeDocument/2006/relationships/image" Target="../media/image36.jpeg"/><Relationship Id="rId42" Type="http://schemas.openxmlformats.org/officeDocument/2006/relationships/image" Target="../media/image44.jpeg"/><Relationship Id="rId47" Type="http://schemas.openxmlformats.org/officeDocument/2006/relationships/image" Target="../media/image48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jpeg"/><Relationship Id="rId33" Type="http://schemas.openxmlformats.org/officeDocument/2006/relationships/image" Target="../media/image35.jpeg"/><Relationship Id="rId38" Type="http://schemas.openxmlformats.org/officeDocument/2006/relationships/image" Target="../media/image40.jpeg"/><Relationship Id="rId46" Type="http://schemas.openxmlformats.org/officeDocument/2006/relationships/slide" Target="slide1.xml"/><Relationship Id="rId2" Type="http://schemas.openxmlformats.org/officeDocument/2006/relationships/audio" Target="../media/audio2.wav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1.jpeg"/><Relationship Id="rId41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24" Type="http://schemas.openxmlformats.org/officeDocument/2006/relationships/image" Target="../media/image26.jpeg"/><Relationship Id="rId32" Type="http://schemas.openxmlformats.org/officeDocument/2006/relationships/image" Target="../media/image34.jpeg"/><Relationship Id="rId37" Type="http://schemas.openxmlformats.org/officeDocument/2006/relationships/image" Target="../media/image39.jpeg"/><Relationship Id="rId40" Type="http://schemas.openxmlformats.org/officeDocument/2006/relationships/image" Target="../media/image42.jpeg"/><Relationship Id="rId45" Type="http://schemas.openxmlformats.org/officeDocument/2006/relationships/image" Target="../media/image47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jpeg"/><Relationship Id="rId36" Type="http://schemas.openxmlformats.org/officeDocument/2006/relationships/image" Target="../media/image38.jpe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31" Type="http://schemas.openxmlformats.org/officeDocument/2006/relationships/image" Target="../media/image33.jpeg"/><Relationship Id="rId44" Type="http://schemas.openxmlformats.org/officeDocument/2006/relationships/image" Target="../media/image46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jpeg"/><Relationship Id="rId27" Type="http://schemas.openxmlformats.org/officeDocument/2006/relationships/image" Target="../media/image29.jpeg"/><Relationship Id="rId30" Type="http://schemas.openxmlformats.org/officeDocument/2006/relationships/image" Target="../media/image32.jpeg"/><Relationship Id="rId35" Type="http://schemas.openxmlformats.org/officeDocument/2006/relationships/image" Target="../media/image37.jpeg"/><Relationship Id="rId43" Type="http://schemas.openxmlformats.org/officeDocument/2006/relationships/image" Target="../media/image4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9" Type="http://schemas.openxmlformats.org/officeDocument/2006/relationships/image" Target="../media/image43.jpeg"/><Relationship Id="rId3" Type="http://schemas.openxmlformats.org/officeDocument/2006/relationships/image" Target="../media/image5.jpeg"/><Relationship Id="rId21" Type="http://schemas.openxmlformats.org/officeDocument/2006/relationships/image" Target="../media/image25.jpeg"/><Relationship Id="rId34" Type="http://schemas.openxmlformats.org/officeDocument/2006/relationships/image" Target="../media/image38.jpeg"/><Relationship Id="rId42" Type="http://schemas.openxmlformats.org/officeDocument/2006/relationships/image" Target="../media/image46.jpeg"/><Relationship Id="rId47" Type="http://schemas.openxmlformats.org/officeDocument/2006/relationships/image" Target="../media/image49.gif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33" Type="http://schemas.openxmlformats.org/officeDocument/2006/relationships/image" Target="../media/image37.jpeg"/><Relationship Id="rId38" Type="http://schemas.openxmlformats.org/officeDocument/2006/relationships/image" Target="../media/image42.jpeg"/><Relationship Id="rId46" Type="http://schemas.openxmlformats.org/officeDocument/2006/relationships/image" Target="../media/image48.jpeg"/><Relationship Id="rId2" Type="http://schemas.openxmlformats.org/officeDocument/2006/relationships/audio" Target="../media/audio1.wav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29" Type="http://schemas.openxmlformats.org/officeDocument/2006/relationships/image" Target="../media/image33.jpeg"/><Relationship Id="rId41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32" Type="http://schemas.openxmlformats.org/officeDocument/2006/relationships/image" Target="../media/image36.jpeg"/><Relationship Id="rId37" Type="http://schemas.openxmlformats.org/officeDocument/2006/relationships/image" Target="../media/image41.jpeg"/><Relationship Id="rId40" Type="http://schemas.openxmlformats.org/officeDocument/2006/relationships/image" Target="../media/image44.jpeg"/><Relationship Id="rId45" Type="http://schemas.openxmlformats.org/officeDocument/2006/relationships/slide" Target="slide1.xml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28" Type="http://schemas.openxmlformats.org/officeDocument/2006/relationships/image" Target="../media/image32.jpeg"/><Relationship Id="rId36" Type="http://schemas.openxmlformats.org/officeDocument/2006/relationships/image" Target="../media/image40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31" Type="http://schemas.openxmlformats.org/officeDocument/2006/relationships/image" Target="../media/image35.jpeg"/><Relationship Id="rId44" Type="http://schemas.openxmlformats.org/officeDocument/2006/relationships/image" Target="../media/image6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Relationship Id="rId27" Type="http://schemas.openxmlformats.org/officeDocument/2006/relationships/image" Target="../media/image31.jpeg"/><Relationship Id="rId30" Type="http://schemas.openxmlformats.org/officeDocument/2006/relationships/image" Target="../media/image34.jpeg"/><Relationship Id="rId35" Type="http://schemas.openxmlformats.org/officeDocument/2006/relationships/image" Target="../media/image39.jpeg"/><Relationship Id="rId43" Type="http://schemas.openxmlformats.org/officeDocument/2006/relationships/image" Target="../media/image4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lipse 4">
            <a:hlinkClick r:id="rId3" action="ppaction://hlinksldjump" highlightClick="1">
              <a:snd r:embed="rId4" name="08 si j'avais su la vie.wav"/>
            </a:hlinkClick>
          </p:cNvPr>
          <p:cNvSpPr/>
          <p:nvPr/>
        </p:nvSpPr>
        <p:spPr>
          <a:xfrm>
            <a:off x="7286644" y="2143116"/>
            <a:ext cx="1857356" cy="1928826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Si j’avais su la vie</a:t>
            </a:r>
            <a:endParaRPr lang="fr-FR" sz="2800" dirty="0"/>
          </a:p>
        </p:txBody>
      </p:sp>
      <p:sp>
        <p:nvSpPr>
          <p:cNvPr id="6" name="Ellipse 5">
            <a:hlinkClick r:id="rId6" action="ppaction://hlinksldjump" highlightClick="1">
              <a:snd r:embed="rId7" name="07 j't' même pas dit merci.wav"/>
            </a:hlinkClick>
          </p:cNvPr>
          <p:cNvSpPr/>
          <p:nvPr/>
        </p:nvSpPr>
        <p:spPr>
          <a:xfrm>
            <a:off x="0" y="4286256"/>
            <a:ext cx="2000232" cy="198597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J’t’ai </a:t>
            </a:r>
          </a:p>
          <a:p>
            <a:pPr algn="ctr"/>
            <a:r>
              <a:rPr lang="fr-FR" sz="2400" dirty="0" smtClean="0"/>
              <a:t>même pas dit merci</a:t>
            </a:r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</p:txBody>
      </p:sp>
      <p:pic>
        <p:nvPicPr>
          <p:cNvPr id="7" name="Image 6" descr="czqt0u7i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86050" y="357166"/>
            <a:ext cx="3985146" cy="488158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8" name="ZoneTexte 7"/>
          <p:cNvSpPr txBox="1"/>
          <p:nvPr/>
        </p:nvSpPr>
        <p:spPr>
          <a:xfrm>
            <a:off x="857224" y="500042"/>
            <a:ext cx="6404317" cy="255454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Algerian" pitchFamily="82" charset="0"/>
              </a:rPr>
              <a:t>Rester                    vivant</a:t>
            </a:r>
          </a:p>
          <a:p>
            <a:r>
              <a:rPr lang="fr-FR" sz="4000" dirty="0" smtClean="0">
                <a:solidFill>
                  <a:schemeClr val="bg1"/>
                </a:solidFill>
                <a:latin typeface="Algerian" pitchFamily="82" charset="0"/>
              </a:rPr>
              <a:t>                                    </a:t>
            </a:r>
          </a:p>
          <a:p>
            <a:r>
              <a:rPr lang="fr-FR" sz="4000" dirty="0" smtClean="0">
                <a:solidFill>
                  <a:schemeClr val="bg1"/>
                </a:solidFill>
                <a:latin typeface="Algerian" pitchFamily="82" charset="0"/>
              </a:rPr>
              <a:t>                                     </a:t>
            </a:r>
            <a:r>
              <a:rPr lang="fr-FR" sz="8000" dirty="0" smtClean="0">
                <a:solidFill>
                  <a:schemeClr val="bg1"/>
                </a:solidFill>
                <a:latin typeface="Algerian" pitchFamily="82" charset="0"/>
              </a:rPr>
              <a:t> 5</a:t>
            </a:r>
            <a:endParaRPr lang="fr-FR" sz="40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flipV="1">
            <a:off x="5729302" y="5286388"/>
            <a:ext cx="914400" cy="9429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dirty="0" smtClean="0">
                <a:solidFill>
                  <a:schemeClr val="lt1">
                    <a:alpha val="69000"/>
                  </a:schemeClr>
                </a:solidFill>
                <a:latin typeface="Algerian" pitchFamily="82" charset="0"/>
              </a:rPr>
              <a:t>5</a:t>
            </a:r>
            <a:endParaRPr lang="fr-FR" sz="8000" dirty="0">
              <a:solidFill>
                <a:schemeClr val="lt1">
                  <a:alpha val="69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0" y="-36000"/>
            <a:ext cx="142844" cy="4887813"/>
          </a:xfrm>
          <a:custGeom>
            <a:avLst/>
            <a:gdLst>
              <a:gd name="connsiteX0" fmla="*/ 0 w 129092"/>
              <a:gd name="connsiteY0" fmla="*/ 0 h 4625788"/>
              <a:gd name="connsiteX1" fmla="*/ 129092 w 129092"/>
              <a:gd name="connsiteY1" fmla="*/ 10758 h 4625788"/>
              <a:gd name="connsiteX2" fmla="*/ 118335 w 129092"/>
              <a:gd name="connsiteY2" fmla="*/ 4625788 h 4625788"/>
              <a:gd name="connsiteX3" fmla="*/ 21516 w 129092"/>
              <a:gd name="connsiteY3" fmla="*/ 4615031 h 4625788"/>
              <a:gd name="connsiteX4" fmla="*/ 0 w 129092"/>
              <a:gd name="connsiteY4" fmla="*/ 0 h 4625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092" h="4625788">
                <a:moveTo>
                  <a:pt x="0" y="0"/>
                </a:moveTo>
                <a:lnTo>
                  <a:pt x="129092" y="10758"/>
                </a:lnTo>
                <a:cubicBezTo>
                  <a:pt x="125506" y="1549101"/>
                  <a:pt x="121921" y="3087445"/>
                  <a:pt x="118335" y="4625788"/>
                </a:cubicBezTo>
                <a:lnTo>
                  <a:pt x="21516" y="461503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Forme libre 2"/>
          <p:cNvSpPr/>
          <p:nvPr/>
        </p:nvSpPr>
        <p:spPr>
          <a:xfrm>
            <a:off x="-10758" y="-10758"/>
            <a:ext cx="9230062" cy="6906410"/>
          </a:xfrm>
          <a:custGeom>
            <a:avLst/>
            <a:gdLst>
              <a:gd name="connsiteX0" fmla="*/ 3162749 w 9230062"/>
              <a:gd name="connsiteY0" fmla="*/ 1247887 h 6906410"/>
              <a:gd name="connsiteX1" fmla="*/ 3151991 w 9230062"/>
              <a:gd name="connsiteY1" fmla="*/ 3076687 h 6906410"/>
              <a:gd name="connsiteX2" fmla="*/ 5809130 w 9230062"/>
              <a:gd name="connsiteY2" fmla="*/ 3238052 h 6906410"/>
              <a:gd name="connsiteX3" fmla="*/ 5809130 w 9230062"/>
              <a:gd name="connsiteY3" fmla="*/ 1129553 h 6906410"/>
              <a:gd name="connsiteX4" fmla="*/ 2764716 w 9230062"/>
              <a:gd name="connsiteY4" fmla="*/ 1258645 h 6906410"/>
              <a:gd name="connsiteX5" fmla="*/ 2764716 w 9230062"/>
              <a:gd name="connsiteY5" fmla="*/ 3463963 h 6906410"/>
              <a:gd name="connsiteX6" fmla="*/ 0 w 9230062"/>
              <a:gd name="connsiteY6" fmla="*/ 3861996 h 6906410"/>
              <a:gd name="connsiteX7" fmla="*/ 0 w 9230062"/>
              <a:gd name="connsiteY7" fmla="*/ 6874137 h 6906410"/>
              <a:gd name="connsiteX8" fmla="*/ 9230062 w 9230062"/>
              <a:gd name="connsiteY8" fmla="*/ 6906410 h 6906410"/>
              <a:gd name="connsiteX9" fmla="*/ 9219304 w 9230062"/>
              <a:gd name="connsiteY9" fmla="*/ 10758 h 6906410"/>
              <a:gd name="connsiteX10" fmla="*/ 2743200 w 9230062"/>
              <a:gd name="connsiteY10" fmla="*/ 0 h 6906410"/>
              <a:gd name="connsiteX11" fmla="*/ 2764716 w 9230062"/>
              <a:gd name="connsiteY11" fmla="*/ 1269403 h 6906410"/>
              <a:gd name="connsiteX12" fmla="*/ 2764716 w 9230062"/>
              <a:gd name="connsiteY12" fmla="*/ 1269403 h 6906410"/>
              <a:gd name="connsiteX13" fmla="*/ 2764716 w 9230062"/>
              <a:gd name="connsiteY13" fmla="*/ 1269403 h 6906410"/>
              <a:gd name="connsiteX14" fmla="*/ 2764716 w 9230062"/>
              <a:gd name="connsiteY14" fmla="*/ 1269403 h 6906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230062" h="6906410">
                <a:moveTo>
                  <a:pt x="3162749" y="1247887"/>
                </a:moveTo>
                <a:lnTo>
                  <a:pt x="3151991" y="3076687"/>
                </a:lnTo>
                <a:lnTo>
                  <a:pt x="5809130" y="3238052"/>
                </a:lnTo>
                <a:lnTo>
                  <a:pt x="5809130" y="1129553"/>
                </a:lnTo>
                <a:lnTo>
                  <a:pt x="2764716" y="1258645"/>
                </a:lnTo>
                <a:lnTo>
                  <a:pt x="2764716" y="3463963"/>
                </a:lnTo>
                <a:lnTo>
                  <a:pt x="0" y="3861996"/>
                </a:lnTo>
                <a:lnTo>
                  <a:pt x="0" y="6874137"/>
                </a:lnTo>
                <a:lnTo>
                  <a:pt x="9230062" y="6906410"/>
                </a:lnTo>
                <a:lnTo>
                  <a:pt x="9219304" y="10758"/>
                </a:lnTo>
                <a:lnTo>
                  <a:pt x="2743200" y="0"/>
                </a:lnTo>
                <a:lnTo>
                  <a:pt x="2764716" y="1269403"/>
                </a:lnTo>
                <a:lnTo>
                  <a:pt x="2764716" y="1269403"/>
                </a:lnTo>
                <a:lnTo>
                  <a:pt x="2764716" y="1269403"/>
                </a:lnTo>
                <a:lnTo>
                  <a:pt x="2764716" y="1269403"/>
                </a:lnTo>
              </a:path>
            </a:pathLst>
          </a:custGeom>
          <a:blipFill dpi="0" rotWithShape="1">
            <a:blip r:embed="rId4" cstate="print"/>
            <a:srcRect/>
            <a:stretch>
              <a:fillRect l="-1000" t="-1000" r="-1000" b="-1000"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Forme libre 3"/>
          <p:cNvSpPr/>
          <p:nvPr/>
        </p:nvSpPr>
        <p:spPr>
          <a:xfrm>
            <a:off x="1323191" y="0"/>
            <a:ext cx="118334" cy="4227755"/>
          </a:xfrm>
          <a:custGeom>
            <a:avLst/>
            <a:gdLst>
              <a:gd name="connsiteX0" fmla="*/ 32273 w 118334"/>
              <a:gd name="connsiteY0" fmla="*/ 4206240 h 4227755"/>
              <a:gd name="connsiteX1" fmla="*/ 118334 w 118334"/>
              <a:gd name="connsiteY1" fmla="*/ 4227755 h 4227755"/>
              <a:gd name="connsiteX2" fmla="*/ 75303 w 118334"/>
              <a:gd name="connsiteY2" fmla="*/ 0 h 4227755"/>
              <a:gd name="connsiteX3" fmla="*/ 0 w 118334"/>
              <a:gd name="connsiteY3" fmla="*/ 0 h 4227755"/>
              <a:gd name="connsiteX4" fmla="*/ 32273 w 118334"/>
              <a:gd name="connsiteY4" fmla="*/ 4206240 h 4227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8334" h="4227755">
                <a:moveTo>
                  <a:pt x="32273" y="4206240"/>
                </a:moveTo>
                <a:lnTo>
                  <a:pt x="118334" y="4227755"/>
                </a:lnTo>
                <a:lnTo>
                  <a:pt x="75303" y="0"/>
                </a:lnTo>
                <a:lnTo>
                  <a:pt x="0" y="0"/>
                </a:lnTo>
                <a:lnTo>
                  <a:pt x="32273" y="420624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25400" dir="10800000" algn="r" rotWithShape="0">
              <a:prstClr val="black">
                <a:alpha val="8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2628000" y="-24"/>
            <a:ext cx="144000" cy="3996000"/>
          </a:xfrm>
          <a:custGeom>
            <a:avLst/>
            <a:gdLst>
              <a:gd name="connsiteX0" fmla="*/ 32273 w 118334"/>
              <a:gd name="connsiteY0" fmla="*/ 4206240 h 4227755"/>
              <a:gd name="connsiteX1" fmla="*/ 118334 w 118334"/>
              <a:gd name="connsiteY1" fmla="*/ 4227755 h 4227755"/>
              <a:gd name="connsiteX2" fmla="*/ 75303 w 118334"/>
              <a:gd name="connsiteY2" fmla="*/ 0 h 4227755"/>
              <a:gd name="connsiteX3" fmla="*/ 0 w 118334"/>
              <a:gd name="connsiteY3" fmla="*/ 0 h 4227755"/>
              <a:gd name="connsiteX4" fmla="*/ 32273 w 118334"/>
              <a:gd name="connsiteY4" fmla="*/ 4206240 h 4227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8334" h="4227755">
                <a:moveTo>
                  <a:pt x="32273" y="4206240"/>
                </a:moveTo>
                <a:lnTo>
                  <a:pt x="118334" y="4227755"/>
                </a:lnTo>
                <a:lnTo>
                  <a:pt x="75303" y="0"/>
                </a:lnTo>
                <a:lnTo>
                  <a:pt x="0" y="0"/>
                </a:lnTo>
                <a:lnTo>
                  <a:pt x="32273" y="420624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25400" dir="10800000" algn="r" rotWithShape="0">
              <a:prstClr val="black">
                <a:alpha val="8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6" name="Groupe 5"/>
          <p:cNvGrpSpPr/>
          <p:nvPr/>
        </p:nvGrpSpPr>
        <p:grpSpPr>
          <a:xfrm>
            <a:off x="0" y="-16136"/>
            <a:ext cx="9187031" cy="6874136"/>
            <a:chOff x="0" y="0"/>
            <a:chExt cx="9187031" cy="6874136"/>
          </a:xfrm>
        </p:grpSpPr>
        <p:sp>
          <p:nvSpPr>
            <p:cNvPr id="7" name="Forme libre 6"/>
            <p:cNvSpPr/>
            <p:nvPr/>
          </p:nvSpPr>
          <p:spPr>
            <a:xfrm>
              <a:off x="0" y="0"/>
              <a:ext cx="9187031" cy="6874136"/>
            </a:xfrm>
            <a:custGeom>
              <a:avLst/>
              <a:gdLst>
                <a:gd name="connsiteX0" fmla="*/ 3130475 w 9187031"/>
                <a:gd name="connsiteY0" fmla="*/ 1194099 h 6874136"/>
                <a:gd name="connsiteX1" fmla="*/ 3141233 w 9187031"/>
                <a:gd name="connsiteY1" fmla="*/ 2979868 h 6874136"/>
                <a:gd name="connsiteX2" fmla="*/ 5776857 w 9187031"/>
                <a:gd name="connsiteY2" fmla="*/ 3119718 h 6874136"/>
                <a:gd name="connsiteX3" fmla="*/ 5798372 w 9187031"/>
                <a:gd name="connsiteY3" fmla="*/ 1032734 h 6874136"/>
                <a:gd name="connsiteX4" fmla="*/ 2764715 w 9187031"/>
                <a:gd name="connsiteY4" fmla="*/ 1194099 h 6874136"/>
                <a:gd name="connsiteX5" fmla="*/ 2753958 w 9187031"/>
                <a:gd name="connsiteY5" fmla="*/ 3969572 h 6874136"/>
                <a:gd name="connsiteX6" fmla="*/ 1065007 w 9187031"/>
                <a:gd name="connsiteY6" fmla="*/ 4270786 h 6874136"/>
                <a:gd name="connsiteX7" fmla="*/ 925158 w 9187031"/>
                <a:gd name="connsiteY7" fmla="*/ 4216998 h 6874136"/>
                <a:gd name="connsiteX8" fmla="*/ 387275 w 9187031"/>
                <a:gd name="connsiteY8" fmla="*/ 4077148 h 6874136"/>
                <a:gd name="connsiteX9" fmla="*/ 10758 w 9187031"/>
                <a:gd name="connsiteY9" fmla="*/ 3991087 h 6874136"/>
                <a:gd name="connsiteX10" fmla="*/ 0 w 9187031"/>
                <a:gd name="connsiteY10" fmla="*/ 6874136 h 6874136"/>
                <a:gd name="connsiteX11" fmla="*/ 9187031 w 9187031"/>
                <a:gd name="connsiteY11" fmla="*/ 6874136 h 6874136"/>
                <a:gd name="connsiteX12" fmla="*/ 9176273 w 9187031"/>
                <a:gd name="connsiteY12" fmla="*/ 0 h 6874136"/>
                <a:gd name="connsiteX13" fmla="*/ 2753958 w 9187031"/>
                <a:gd name="connsiteY13" fmla="*/ 10758 h 6874136"/>
                <a:gd name="connsiteX14" fmla="*/ 2764715 w 9187031"/>
                <a:gd name="connsiteY14" fmla="*/ 1204856 h 687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187031" h="6874136">
                  <a:moveTo>
                    <a:pt x="3130475" y="1194099"/>
                  </a:moveTo>
                  <a:lnTo>
                    <a:pt x="3141233" y="2979868"/>
                  </a:lnTo>
                  <a:lnTo>
                    <a:pt x="5776857" y="3119718"/>
                  </a:lnTo>
                  <a:lnTo>
                    <a:pt x="5798372" y="1032734"/>
                  </a:lnTo>
                  <a:lnTo>
                    <a:pt x="2764715" y="1194099"/>
                  </a:lnTo>
                  <a:cubicBezTo>
                    <a:pt x="2761129" y="2119257"/>
                    <a:pt x="2757544" y="3044414"/>
                    <a:pt x="2753958" y="3969572"/>
                  </a:cubicBezTo>
                  <a:lnTo>
                    <a:pt x="1065007" y="4270786"/>
                  </a:lnTo>
                  <a:lnTo>
                    <a:pt x="925158" y="4216998"/>
                  </a:lnTo>
                  <a:lnTo>
                    <a:pt x="387275" y="4077148"/>
                  </a:lnTo>
                  <a:lnTo>
                    <a:pt x="10758" y="3991087"/>
                  </a:lnTo>
                  <a:lnTo>
                    <a:pt x="0" y="6874136"/>
                  </a:lnTo>
                  <a:lnTo>
                    <a:pt x="9187031" y="6874136"/>
                  </a:lnTo>
                  <a:lnTo>
                    <a:pt x="9176273" y="0"/>
                  </a:lnTo>
                  <a:lnTo>
                    <a:pt x="2753958" y="10758"/>
                  </a:lnTo>
                  <a:cubicBezTo>
                    <a:pt x="2757544" y="408791"/>
                    <a:pt x="2761129" y="806823"/>
                    <a:pt x="2764715" y="1204856"/>
                  </a:cubicBezTo>
                </a:path>
              </a:pathLst>
            </a:custGeom>
            <a:blipFill dpi="0" rotWithShape="1">
              <a:blip r:embed="rId5" cstate="print"/>
              <a:srcRect/>
              <a:stretch>
                <a:fillRect l="-1000" t="-1000" r="-1000" b="-1000"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" name="Cadre 7"/>
            <p:cNvSpPr/>
            <p:nvPr/>
          </p:nvSpPr>
          <p:spPr>
            <a:xfrm>
              <a:off x="2500298" y="1000108"/>
              <a:ext cx="3643338" cy="2143140"/>
            </a:xfrm>
            <a:prstGeom prst="frame">
              <a:avLst>
                <a:gd name="adj1" fmla="val 4971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127000" dir="3180000" algn="tl" rotWithShape="0">
                <a:prstClr val="black">
                  <a:alpha val="40000"/>
                </a:prstClr>
              </a:outerShdw>
            </a:effectLst>
            <a:scene3d>
              <a:camera prst="perspectiveLeft">
                <a:rot lat="0" lon="24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9" name="Cadre 8"/>
            <p:cNvSpPr/>
            <p:nvPr/>
          </p:nvSpPr>
          <p:spPr>
            <a:xfrm>
              <a:off x="2500298" y="1000108"/>
              <a:ext cx="3643338" cy="2143140"/>
            </a:xfrm>
            <a:prstGeom prst="fram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perspectiveLeft">
                <a:rot lat="0" lon="2400000" rev="0"/>
              </a:camera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Forme libre 9"/>
          <p:cNvSpPr/>
          <p:nvPr/>
        </p:nvSpPr>
        <p:spPr>
          <a:xfrm>
            <a:off x="84022" y="-36000"/>
            <a:ext cx="1344706" cy="3849687"/>
          </a:xfrm>
          <a:custGeom>
            <a:avLst/>
            <a:gdLst>
              <a:gd name="connsiteX0" fmla="*/ 0 w 1344706"/>
              <a:gd name="connsiteY0" fmla="*/ 0 h 3388659"/>
              <a:gd name="connsiteX1" fmla="*/ 1344706 w 1344706"/>
              <a:gd name="connsiteY1" fmla="*/ 21515 h 3388659"/>
              <a:gd name="connsiteX2" fmla="*/ 1344706 w 1344706"/>
              <a:gd name="connsiteY2" fmla="*/ 3227294 h 3388659"/>
              <a:gd name="connsiteX3" fmla="*/ 10758 w 1344706"/>
              <a:gd name="connsiteY3" fmla="*/ 3388659 h 3388659"/>
              <a:gd name="connsiteX4" fmla="*/ 0 w 1344706"/>
              <a:gd name="connsiteY4" fmla="*/ 0 h 338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4706" h="3388659">
                <a:moveTo>
                  <a:pt x="0" y="0"/>
                </a:moveTo>
                <a:lnTo>
                  <a:pt x="1344706" y="21515"/>
                </a:lnTo>
                <a:lnTo>
                  <a:pt x="1344706" y="3227294"/>
                </a:lnTo>
                <a:lnTo>
                  <a:pt x="10758" y="3388659"/>
                </a:lnTo>
                <a:lnTo>
                  <a:pt x="0" y="0"/>
                </a:lnTo>
                <a:close/>
              </a:path>
            </a:pathLst>
          </a:custGeom>
          <a:solidFill>
            <a:srgbClr val="D1A89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orme libre 10"/>
          <p:cNvSpPr/>
          <p:nvPr/>
        </p:nvSpPr>
        <p:spPr>
          <a:xfrm>
            <a:off x="1337633" y="-36000"/>
            <a:ext cx="1376979" cy="3332663"/>
          </a:xfrm>
          <a:custGeom>
            <a:avLst/>
            <a:gdLst>
              <a:gd name="connsiteX0" fmla="*/ 1366221 w 1376979"/>
              <a:gd name="connsiteY0" fmla="*/ 3345629 h 3506993"/>
              <a:gd name="connsiteX1" fmla="*/ 32273 w 1376979"/>
              <a:gd name="connsiteY1" fmla="*/ 3506993 h 3506993"/>
              <a:gd name="connsiteX2" fmla="*/ 0 w 1376979"/>
              <a:gd name="connsiteY2" fmla="*/ 10758 h 3506993"/>
              <a:gd name="connsiteX3" fmla="*/ 1376979 w 1376979"/>
              <a:gd name="connsiteY3" fmla="*/ 0 h 3506993"/>
              <a:gd name="connsiteX4" fmla="*/ 1366221 w 1376979"/>
              <a:gd name="connsiteY4" fmla="*/ 3345629 h 3506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6979" h="3506993">
                <a:moveTo>
                  <a:pt x="1366221" y="3345629"/>
                </a:moveTo>
                <a:lnTo>
                  <a:pt x="32273" y="3506993"/>
                </a:lnTo>
                <a:lnTo>
                  <a:pt x="0" y="10758"/>
                </a:lnTo>
                <a:lnTo>
                  <a:pt x="1376979" y="0"/>
                </a:lnTo>
                <a:lnTo>
                  <a:pt x="1366221" y="3345629"/>
                </a:lnTo>
                <a:close/>
              </a:path>
            </a:pathLst>
          </a:custGeom>
          <a:solidFill>
            <a:srgbClr val="D1A89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3071802" y="0"/>
            <a:ext cx="3000396" cy="928670"/>
          </a:xfrm>
          <a:prstGeom prst="rect">
            <a:avLst/>
          </a:prstGeom>
          <a:noFill/>
        </p:spPr>
        <p:txBody>
          <a:bodyPr wrap="none" rtlCol="0">
            <a:prstTxWarp prst="textWave1">
              <a:avLst>
                <a:gd name="adj1" fmla="val 20000"/>
                <a:gd name="adj2" fmla="val -4236"/>
              </a:avLst>
            </a:prstTxWarp>
            <a:spAutoFit/>
          </a:bodyPr>
          <a:lstStyle/>
          <a:p>
            <a:r>
              <a:rPr lang="fr-FR" dirty="0" smtClean="0">
                <a:latin typeface="Bodoni MT Condensed" pitchFamily="18" charset="0"/>
              </a:rPr>
              <a:t>J’ t’ ai même pas dit merci</a:t>
            </a:r>
            <a:endParaRPr lang="fr-FR" dirty="0">
              <a:latin typeface="Bodoni MT Condensed" pitchFamily="18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14282" y="285728"/>
            <a:ext cx="228598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J’ai pris quand je suis tombé</a:t>
            </a:r>
          </a:p>
          <a:p>
            <a:r>
              <a:rPr lang="fr-FR" sz="1400" dirty="0" smtClean="0"/>
              <a:t>Tes larmes pour me pardonner</a:t>
            </a:r>
          </a:p>
          <a:p>
            <a:endParaRPr lang="fr-FR" sz="1400" dirty="0" smtClean="0"/>
          </a:p>
          <a:p>
            <a:r>
              <a:rPr lang="fr-FR" sz="1400" dirty="0" smtClean="0"/>
              <a:t>Et j’ai pris quand j’ai voulu prendre</a:t>
            </a:r>
          </a:p>
          <a:p>
            <a:r>
              <a:rPr lang="fr-FR" sz="1400" dirty="0" smtClean="0"/>
              <a:t>La belle vie et les heures tendres</a:t>
            </a:r>
          </a:p>
          <a:p>
            <a:endParaRPr lang="fr-FR" sz="1400" dirty="0" smtClean="0"/>
          </a:p>
          <a:p>
            <a:r>
              <a:rPr lang="fr-FR" sz="1400" dirty="0" smtClean="0"/>
              <a:t>J’t’ai pris tes plus belles années</a:t>
            </a:r>
          </a:p>
          <a:p>
            <a:r>
              <a:rPr lang="fr-FR" sz="1400" dirty="0" smtClean="0"/>
              <a:t>Tout ton cœur, tout ton corps</a:t>
            </a:r>
            <a:endParaRPr lang="fr-FR" sz="1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214282" y="142852"/>
            <a:ext cx="21431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alanineAntique" pitchFamily="2" charset="0"/>
              </a:rPr>
              <a:t>J’t’ai même pas dit merci</a:t>
            </a:r>
          </a:p>
          <a:p>
            <a:r>
              <a:rPr lang="fr-FR" sz="2000" dirty="0" smtClean="0">
                <a:latin typeface="BalanineAntique" pitchFamily="2" charset="0"/>
              </a:rPr>
              <a:t>Pour la chaleur de la nuit</a:t>
            </a:r>
          </a:p>
          <a:p>
            <a:endParaRPr lang="fr-FR" sz="2000" dirty="0" smtClean="0">
              <a:latin typeface="BalanineAntique" pitchFamily="2" charset="0"/>
            </a:endParaRPr>
          </a:p>
          <a:p>
            <a:r>
              <a:rPr lang="fr-FR" sz="2000" dirty="0" smtClean="0">
                <a:latin typeface="BalanineAntique" pitchFamily="2" charset="0"/>
              </a:rPr>
              <a:t>Pour les heures et les seconde</a:t>
            </a:r>
          </a:p>
          <a:p>
            <a:r>
              <a:rPr lang="fr-FR" sz="2000" dirty="0" smtClean="0">
                <a:latin typeface="BalanineAntique" pitchFamily="2" charset="0"/>
              </a:rPr>
              <a:t>Passées nous deux dans ce monde</a:t>
            </a:r>
            <a:endParaRPr lang="fr-FR" sz="2000" dirty="0">
              <a:latin typeface="BalanineAntique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14282" y="2428868"/>
            <a:ext cx="23574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Je t’aimais pour tes caresses</a:t>
            </a:r>
          </a:p>
          <a:p>
            <a:r>
              <a:rPr lang="fr-FR" sz="1400" dirty="0" smtClean="0"/>
              <a:t>De tout mon corps, je le confesse</a:t>
            </a:r>
            <a:endParaRPr lang="fr-FR" sz="1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214282" y="142852"/>
            <a:ext cx="21948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alanineAntique" pitchFamily="2" charset="0"/>
              </a:rPr>
              <a:t>J’t’ai même pas dit merci</a:t>
            </a: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14282" y="285728"/>
            <a:ext cx="25003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J’ai pris quand je suis tombé</a:t>
            </a:r>
          </a:p>
          <a:p>
            <a:r>
              <a:rPr lang="fr-FR" sz="1400" dirty="0" smtClean="0"/>
              <a:t>La peur de ne plus t’embrasser</a:t>
            </a:r>
          </a:p>
          <a:p>
            <a:endParaRPr lang="fr-FR" sz="1400" dirty="0" smtClean="0"/>
          </a:p>
          <a:p>
            <a:r>
              <a:rPr lang="fr-FR" sz="1400" dirty="0" smtClean="0"/>
              <a:t>J’ai pris et comment je vais m’y prendre</a:t>
            </a:r>
          </a:p>
          <a:p>
            <a:r>
              <a:rPr lang="fr-FR" sz="1400" dirty="0" smtClean="0"/>
              <a:t>Pour t’dire que j’tombe en cendres</a:t>
            </a:r>
          </a:p>
          <a:p>
            <a:endParaRPr lang="fr-FR" sz="1400" dirty="0" smtClean="0"/>
          </a:p>
          <a:p>
            <a:r>
              <a:rPr lang="fr-FR" sz="1400" dirty="0" smtClean="0"/>
              <a:t>J’ai pris dix ans en trois secondes</a:t>
            </a:r>
          </a:p>
          <a:p>
            <a:r>
              <a:rPr lang="fr-FR" sz="1400" dirty="0" smtClean="0"/>
              <a:t>La terre n’est plus vraiment ronde</a:t>
            </a:r>
            <a:endParaRPr lang="fr-FR" sz="1400" dirty="0"/>
          </a:p>
        </p:txBody>
      </p:sp>
      <p:sp>
        <p:nvSpPr>
          <p:cNvPr id="18" name="ZoneTexte 17"/>
          <p:cNvSpPr txBox="1"/>
          <p:nvPr/>
        </p:nvSpPr>
        <p:spPr>
          <a:xfrm>
            <a:off x="214282" y="0"/>
            <a:ext cx="23574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BalanineAntique" pitchFamily="2" charset="0"/>
              </a:rPr>
              <a:t>J’t’ai même pas dit merci</a:t>
            </a:r>
          </a:p>
          <a:p>
            <a:r>
              <a:rPr lang="fr-FR" sz="2400" dirty="0" smtClean="0">
                <a:latin typeface="BalanineAntique" pitchFamily="2" charset="0"/>
              </a:rPr>
              <a:t>Pour la chaleur de la nuit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Pour les heures et les secondes</a:t>
            </a:r>
          </a:p>
          <a:p>
            <a:r>
              <a:rPr lang="fr-FR" sz="2400" dirty="0" smtClean="0">
                <a:latin typeface="BalanineAntique" pitchFamily="2" charset="0"/>
              </a:rPr>
              <a:t>Passées nous deux dans ce monde</a:t>
            </a:r>
            <a:endParaRPr lang="fr-FR" sz="2400" dirty="0">
              <a:latin typeface="BalanineAntique" pitchFamily="2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14282" y="2571744"/>
            <a:ext cx="22860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Je t’aimais pour tes caresses</a:t>
            </a:r>
          </a:p>
          <a:p>
            <a:r>
              <a:rPr lang="fr-FR" sz="1400" dirty="0" smtClean="0"/>
              <a:t>De tout mon corps, je le confesse</a:t>
            </a:r>
            <a:endParaRPr lang="fr-FR" sz="1400" dirty="0"/>
          </a:p>
        </p:txBody>
      </p:sp>
      <p:sp>
        <p:nvSpPr>
          <p:cNvPr id="20" name="ZoneTexte 19"/>
          <p:cNvSpPr txBox="1"/>
          <p:nvPr/>
        </p:nvSpPr>
        <p:spPr>
          <a:xfrm>
            <a:off x="214282" y="857232"/>
            <a:ext cx="21948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alanineAntique" pitchFamily="2" charset="0"/>
              </a:rPr>
              <a:t>J’t’ai même pas dit merci</a:t>
            </a: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</p:txBody>
      </p:sp>
      <p:sp>
        <p:nvSpPr>
          <p:cNvPr id="23" name="ZoneTexte 23"/>
          <p:cNvSpPr txBox="1"/>
          <p:nvPr/>
        </p:nvSpPr>
        <p:spPr>
          <a:xfrm>
            <a:off x="214282" y="2357430"/>
            <a:ext cx="24288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/>
              <a:t>J’ai pris dix ans en trois secondes</a:t>
            </a:r>
          </a:p>
          <a:p>
            <a:r>
              <a:rPr lang="fr-FR" sz="1400" dirty="0" smtClean="0"/>
              <a:t>La terre n’est plus vraiment ronde</a:t>
            </a:r>
            <a:endParaRPr lang="fr-FR" sz="1400" dirty="0"/>
          </a:p>
        </p:txBody>
      </p:sp>
      <p:sp>
        <p:nvSpPr>
          <p:cNvPr id="24" name="ZoneTexte 28"/>
          <p:cNvSpPr txBox="1"/>
          <p:nvPr/>
        </p:nvSpPr>
        <p:spPr>
          <a:xfrm>
            <a:off x="214282" y="285728"/>
            <a:ext cx="23574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latin typeface="BalanineAntique" pitchFamily="2" charset="0"/>
              </a:rPr>
              <a:t>J’t’ai même pas dit merci</a:t>
            </a:r>
          </a:p>
          <a:p>
            <a:r>
              <a:rPr lang="fr-FR" sz="2400" dirty="0" smtClean="0">
                <a:latin typeface="BalanineAntique" pitchFamily="2" charset="0"/>
              </a:rPr>
              <a:t>Pour la chaleur de la nuit</a:t>
            </a:r>
          </a:p>
          <a:p>
            <a:endParaRPr lang="fr-FR" sz="2400" dirty="0" smtClean="0">
              <a:latin typeface="BalanineAntique" pitchFamily="2" charset="0"/>
            </a:endParaRPr>
          </a:p>
          <a:p>
            <a:r>
              <a:rPr lang="fr-FR" sz="2400" dirty="0" smtClean="0">
                <a:latin typeface="BalanineAntique" pitchFamily="2" charset="0"/>
              </a:rPr>
              <a:t>Pour les heures et les secondes</a:t>
            </a:r>
          </a:p>
          <a:p>
            <a:r>
              <a:rPr lang="fr-FR" sz="2400" dirty="0" smtClean="0">
                <a:latin typeface="BalanineAntique" pitchFamily="2" charset="0"/>
              </a:rPr>
              <a:t>Passées nous deux dans ce monde</a:t>
            </a:r>
            <a:endParaRPr lang="fr-FR" sz="2400" dirty="0">
              <a:latin typeface="BalanineAntique" pitchFamily="2" charset="0"/>
            </a:endParaRPr>
          </a:p>
        </p:txBody>
      </p:sp>
      <p:sp>
        <p:nvSpPr>
          <p:cNvPr id="25" name="ZoneTexte 30"/>
          <p:cNvSpPr txBox="1"/>
          <p:nvPr/>
        </p:nvSpPr>
        <p:spPr>
          <a:xfrm>
            <a:off x="214282" y="2500306"/>
            <a:ext cx="23574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 smtClean="0"/>
              <a:t>Je t’aimais pour tes caresses</a:t>
            </a:r>
          </a:p>
          <a:p>
            <a:r>
              <a:rPr lang="fr-FR" sz="1400" dirty="0" smtClean="0"/>
              <a:t>De tout mon corps, je le confesse</a:t>
            </a:r>
            <a:endParaRPr lang="fr-FR" sz="1400" dirty="0"/>
          </a:p>
        </p:txBody>
      </p:sp>
      <p:sp>
        <p:nvSpPr>
          <p:cNvPr id="26" name="Rectangle 25"/>
          <p:cNvSpPr/>
          <p:nvPr/>
        </p:nvSpPr>
        <p:spPr>
          <a:xfrm>
            <a:off x="214282" y="1571612"/>
            <a:ext cx="2357454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dirty="0" smtClean="0">
                <a:latin typeface="BalanineAntique" pitchFamily="2" charset="0"/>
              </a:rPr>
              <a:t>J’t’ai même pas dit merci</a:t>
            </a:r>
          </a:p>
          <a:p>
            <a:r>
              <a:rPr lang="fr-FR" sz="2400" dirty="0" smtClean="0">
                <a:latin typeface="BalanineAntique" pitchFamily="2" charset="0"/>
              </a:rPr>
              <a:t>Prends-moi dans tes bras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3" name="Rectangle 42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Rectangle 53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Rectangle 54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Rectangle 55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Rectangle 56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Rectangle 57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Rectangle 58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Rectangle 59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3" name="Rectangle 62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4" name="Rectangle 63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5" name="Rectangle 64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6" name="Rectangle 65"/>
          <p:cNvSpPr/>
          <p:nvPr/>
        </p:nvSpPr>
        <p:spPr>
          <a:xfrm>
            <a:off x="2643174" y="1071546"/>
            <a:ext cx="3429024" cy="1928826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8" name="Image 67" descr="Image2.jpg">
            <a:hlinkClick r:id="rId46" action="ppaction://hlinksldjump"/>
          </p:cNvPr>
          <p:cNvPicPr>
            <a:picLocks noChangeAspect="1"/>
          </p:cNvPicPr>
          <p:nvPr/>
        </p:nvPicPr>
        <p:blipFill>
          <a:blip r:embed="rId47" cstate="print"/>
          <a:srcRect l="1995" t="2289" r="1995" b="2289"/>
          <a:stretch>
            <a:fillRect/>
          </a:stretch>
        </p:blipFill>
        <p:spPr>
          <a:xfrm>
            <a:off x="7358082" y="1357298"/>
            <a:ext cx="1072041" cy="928694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07 j't' même pas dit merc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500"/>
                            </p:stCondLst>
                            <p:childTnLst>
                              <p:par>
                                <p:cTn id="43" presetID="49" presetClass="entr" presetSubtype="0" decel="10000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3500"/>
                            </p:stCondLst>
                            <p:childTnLst>
                              <p:par>
                                <p:cTn id="50" presetID="2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0"/>
                            </p:stCondLst>
                            <p:childTnLst>
                              <p:par>
                                <p:cTn id="65" presetID="49" presetClass="entr" presetSubtype="0" decel="10000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4500"/>
                            </p:stCondLst>
                            <p:childTnLst>
                              <p:par>
                                <p:cTn id="72" presetID="2" presetClass="exit" presetSubtype="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8500"/>
                            </p:stCondLst>
                            <p:childTnLst>
                              <p:par>
                                <p:cTn id="8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500"/>
                            </p:stCondLst>
                            <p:childTnLst>
                              <p:par>
                                <p:cTn id="87" presetID="2" presetClass="exit" presetSubtype="8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4500"/>
                            </p:stCondLst>
                            <p:childTnLst>
                              <p:par>
                                <p:cTn id="95" presetID="49" presetClass="entr" presetSubtype="0" decel="10000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3000"/>
                            </p:stCondLst>
                            <p:childTnLst>
                              <p:par>
                                <p:cTn id="102" presetID="49" presetClass="entr" presetSubtype="0" decel="10000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1500"/>
                            </p:stCondLst>
                            <p:childTnLst>
                              <p:par>
                                <p:cTn id="109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450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500"/>
                            </p:stCondLst>
                            <p:childTnLst>
                              <p:par>
                                <p:cTn id="124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31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38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8500"/>
                            </p:stCondLst>
                            <p:childTnLst>
                              <p:par>
                                <p:cTn id="145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24500"/>
                            </p:stCondLst>
                            <p:childTnLst>
                              <p:par>
                                <p:cTn id="159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30500"/>
                            </p:stCondLst>
                            <p:childTnLst>
                              <p:par>
                                <p:cTn id="166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36500"/>
                            </p:stCondLst>
                            <p:childTnLst>
                              <p:par>
                                <p:cTn id="173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2500"/>
                            </p:stCondLst>
                            <p:childTnLst>
                              <p:par>
                                <p:cTn id="187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48500"/>
                            </p:stCondLst>
                            <p:childTnLst>
                              <p:par>
                                <p:cTn id="194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50500"/>
                            </p:stCondLst>
                            <p:childTnLst>
                              <p:par>
                                <p:cTn id="202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56500"/>
                            </p:stCondLst>
                            <p:childTnLst>
                              <p:par>
                                <p:cTn id="209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62500"/>
                            </p:stCondLst>
                            <p:childTnLst>
                              <p:par>
                                <p:cTn id="216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68500"/>
                            </p:stCondLst>
                            <p:childTnLst>
                              <p:par>
                                <p:cTn id="230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74500"/>
                            </p:stCondLst>
                            <p:childTnLst>
                              <p:par>
                                <p:cTn id="237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80500"/>
                            </p:stCondLst>
                            <p:childTnLst>
                              <p:par>
                                <p:cTn id="24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85500"/>
                            </p:stCondLst>
                            <p:childTnLst>
                              <p:par>
                                <p:cTn id="258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91500"/>
                            </p:stCondLst>
                            <p:childTnLst>
                              <p:par>
                                <p:cTn id="265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97500"/>
                            </p:stCondLst>
                            <p:childTnLst>
                              <p:par>
                                <p:cTn id="27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" presetClass="exit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02500"/>
                            </p:stCondLst>
                            <p:childTnLst>
                              <p:par>
                                <p:cTn id="286" presetID="49" presetClass="entr" presetSubtype="0" decel="10000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209000"/>
                            </p:stCondLst>
                            <p:childTnLst>
                              <p:par>
                                <p:cTn id="293" presetID="49" presetClass="entr" presetSubtype="0" decel="10000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215500"/>
                            </p:stCondLst>
                            <p:childTnLst>
                              <p:par>
                                <p:cTn id="300" presetID="49" presetClass="entr" presetSubtype="0" decel="10000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222000"/>
                            </p:stCondLst>
                            <p:childTnLst>
                              <p:par>
                                <p:cTn id="307" presetID="2" presetClass="exit" presetSubtype="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25000"/>
                            </p:stCondLst>
                            <p:childTnLst>
                              <p:par>
                                <p:cTn id="315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231000"/>
                            </p:stCondLst>
                            <p:childTnLst>
                              <p:par>
                                <p:cTn id="322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237000"/>
                            </p:stCondLst>
                            <p:childTnLst>
                              <p:par>
                                <p:cTn id="329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243000"/>
                            </p:stCondLst>
                            <p:childTnLst>
                              <p:par>
                                <p:cTn id="336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249000"/>
                            </p:stCondLst>
                            <p:childTnLst>
                              <p:par>
                                <p:cTn id="343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255000"/>
                            </p:stCondLst>
                            <p:childTnLst>
                              <p:par>
                                <p:cTn id="350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261000"/>
                            </p:stCondLst>
                            <p:childTnLst>
                              <p:par>
                                <p:cTn id="357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267000"/>
                            </p:stCondLst>
                            <p:childTnLst>
                              <p:par>
                                <p:cTn id="364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3" name="Rectangle 42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2786050" y="1214422"/>
            <a:ext cx="3214710" cy="1643074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  <a:ln>
            <a:noFill/>
          </a:ln>
          <a:scene3d>
            <a:camera prst="perspectiveHeroicExtremeLeftFacing" fov="2700000">
              <a:rot lat="0" lon="24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Forme libre 1"/>
          <p:cNvSpPr/>
          <p:nvPr/>
        </p:nvSpPr>
        <p:spPr>
          <a:xfrm>
            <a:off x="0" y="-36000"/>
            <a:ext cx="142844" cy="4887813"/>
          </a:xfrm>
          <a:custGeom>
            <a:avLst/>
            <a:gdLst>
              <a:gd name="connsiteX0" fmla="*/ 0 w 129092"/>
              <a:gd name="connsiteY0" fmla="*/ 0 h 4625788"/>
              <a:gd name="connsiteX1" fmla="*/ 129092 w 129092"/>
              <a:gd name="connsiteY1" fmla="*/ 10758 h 4625788"/>
              <a:gd name="connsiteX2" fmla="*/ 118335 w 129092"/>
              <a:gd name="connsiteY2" fmla="*/ 4625788 h 4625788"/>
              <a:gd name="connsiteX3" fmla="*/ 21516 w 129092"/>
              <a:gd name="connsiteY3" fmla="*/ 4615031 h 4625788"/>
              <a:gd name="connsiteX4" fmla="*/ 0 w 129092"/>
              <a:gd name="connsiteY4" fmla="*/ 0 h 4625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092" h="4625788">
                <a:moveTo>
                  <a:pt x="0" y="0"/>
                </a:moveTo>
                <a:lnTo>
                  <a:pt x="129092" y="10758"/>
                </a:lnTo>
                <a:cubicBezTo>
                  <a:pt x="125506" y="1549101"/>
                  <a:pt x="121921" y="3087445"/>
                  <a:pt x="118335" y="4625788"/>
                </a:cubicBezTo>
                <a:lnTo>
                  <a:pt x="21516" y="4615031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Forme libre 2"/>
          <p:cNvSpPr/>
          <p:nvPr/>
        </p:nvSpPr>
        <p:spPr>
          <a:xfrm>
            <a:off x="-10758" y="-10758"/>
            <a:ext cx="9230062" cy="6906410"/>
          </a:xfrm>
          <a:custGeom>
            <a:avLst/>
            <a:gdLst>
              <a:gd name="connsiteX0" fmla="*/ 3162749 w 9230062"/>
              <a:gd name="connsiteY0" fmla="*/ 1247887 h 6906410"/>
              <a:gd name="connsiteX1" fmla="*/ 3151991 w 9230062"/>
              <a:gd name="connsiteY1" fmla="*/ 3076687 h 6906410"/>
              <a:gd name="connsiteX2" fmla="*/ 5809130 w 9230062"/>
              <a:gd name="connsiteY2" fmla="*/ 3238052 h 6906410"/>
              <a:gd name="connsiteX3" fmla="*/ 5809130 w 9230062"/>
              <a:gd name="connsiteY3" fmla="*/ 1129553 h 6906410"/>
              <a:gd name="connsiteX4" fmla="*/ 2764716 w 9230062"/>
              <a:gd name="connsiteY4" fmla="*/ 1258645 h 6906410"/>
              <a:gd name="connsiteX5" fmla="*/ 2764716 w 9230062"/>
              <a:gd name="connsiteY5" fmla="*/ 3463963 h 6906410"/>
              <a:gd name="connsiteX6" fmla="*/ 0 w 9230062"/>
              <a:gd name="connsiteY6" fmla="*/ 3861996 h 6906410"/>
              <a:gd name="connsiteX7" fmla="*/ 0 w 9230062"/>
              <a:gd name="connsiteY7" fmla="*/ 6874137 h 6906410"/>
              <a:gd name="connsiteX8" fmla="*/ 9230062 w 9230062"/>
              <a:gd name="connsiteY8" fmla="*/ 6906410 h 6906410"/>
              <a:gd name="connsiteX9" fmla="*/ 9219304 w 9230062"/>
              <a:gd name="connsiteY9" fmla="*/ 10758 h 6906410"/>
              <a:gd name="connsiteX10" fmla="*/ 2743200 w 9230062"/>
              <a:gd name="connsiteY10" fmla="*/ 0 h 6906410"/>
              <a:gd name="connsiteX11" fmla="*/ 2764716 w 9230062"/>
              <a:gd name="connsiteY11" fmla="*/ 1269403 h 6906410"/>
              <a:gd name="connsiteX12" fmla="*/ 2764716 w 9230062"/>
              <a:gd name="connsiteY12" fmla="*/ 1269403 h 6906410"/>
              <a:gd name="connsiteX13" fmla="*/ 2764716 w 9230062"/>
              <a:gd name="connsiteY13" fmla="*/ 1269403 h 6906410"/>
              <a:gd name="connsiteX14" fmla="*/ 2764716 w 9230062"/>
              <a:gd name="connsiteY14" fmla="*/ 1269403 h 6906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9230062" h="6906410">
                <a:moveTo>
                  <a:pt x="3162749" y="1247887"/>
                </a:moveTo>
                <a:lnTo>
                  <a:pt x="3151991" y="3076687"/>
                </a:lnTo>
                <a:lnTo>
                  <a:pt x="5809130" y="3238052"/>
                </a:lnTo>
                <a:lnTo>
                  <a:pt x="5809130" y="1129553"/>
                </a:lnTo>
                <a:lnTo>
                  <a:pt x="2764716" y="1258645"/>
                </a:lnTo>
                <a:lnTo>
                  <a:pt x="2764716" y="3463963"/>
                </a:lnTo>
                <a:lnTo>
                  <a:pt x="0" y="3861996"/>
                </a:lnTo>
                <a:lnTo>
                  <a:pt x="0" y="6874137"/>
                </a:lnTo>
                <a:lnTo>
                  <a:pt x="9230062" y="6906410"/>
                </a:lnTo>
                <a:lnTo>
                  <a:pt x="9219304" y="10758"/>
                </a:lnTo>
                <a:lnTo>
                  <a:pt x="2743200" y="0"/>
                </a:lnTo>
                <a:lnTo>
                  <a:pt x="2764716" y="1269403"/>
                </a:lnTo>
                <a:lnTo>
                  <a:pt x="2764716" y="1269403"/>
                </a:lnTo>
                <a:lnTo>
                  <a:pt x="2764716" y="1269403"/>
                </a:lnTo>
                <a:lnTo>
                  <a:pt x="2764716" y="1269403"/>
                </a:lnTo>
              </a:path>
            </a:pathLst>
          </a:custGeom>
          <a:blipFill dpi="0" rotWithShape="1">
            <a:blip r:embed="rId44" cstate="print"/>
            <a:srcRect/>
            <a:stretch>
              <a:fillRect l="-1000" t="-1000" r="-1000" b="-1000"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Forme libre 3"/>
          <p:cNvSpPr/>
          <p:nvPr/>
        </p:nvSpPr>
        <p:spPr>
          <a:xfrm>
            <a:off x="1323191" y="0"/>
            <a:ext cx="118334" cy="4227755"/>
          </a:xfrm>
          <a:custGeom>
            <a:avLst/>
            <a:gdLst>
              <a:gd name="connsiteX0" fmla="*/ 32273 w 118334"/>
              <a:gd name="connsiteY0" fmla="*/ 4206240 h 4227755"/>
              <a:gd name="connsiteX1" fmla="*/ 118334 w 118334"/>
              <a:gd name="connsiteY1" fmla="*/ 4227755 h 4227755"/>
              <a:gd name="connsiteX2" fmla="*/ 75303 w 118334"/>
              <a:gd name="connsiteY2" fmla="*/ 0 h 4227755"/>
              <a:gd name="connsiteX3" fmla="*/ 0 w 118334"/>
              <a:gd name="connsiteY3" fmla="*/ 0 h 4227755"/>
              <a:gd name="connsiteX4" fmla="*/ 32273 w 118334"/>
              <a:gd name="connsiteY4" fmla="*/ 4206240 h 4227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8334" h="4227755">
                <a:moveTo>
                  <a:pt x="32273" y="4206240"/>
                </a:moveTo>
                <a:lnTo>
                  <a:pt x="118334" y="4227755"/>
                </a:lnTo>
                <a:lnTo>
                  <a:pt x="75303" y="0"/>
                </a:lnTo>
                <a:lnTo>
                  <a:pt x="0" y="0"/>
                </a:lnTo>
                <a:lnTo>
                  <a:pt x="32273" y="420624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25400" dir="10800000" algn="r" rotWithShape="0">
              <a:prstClr val="black">
                <a:alpha val="8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2628000" y="-24"/>
            <a:ext cx="144000" cy="3996000"/>
          </a:xfrm>
          <a:custGeom>
            <a:avLst/>
            <a:gdLst>
              <a:gd name="connsiteX0" fmla="*/ 32273 w 118334"/>
              <a:gd name="connsiteY0" fmla="*/ 4206240 h 4227755"/>
              <a:gd name="connsiteX1" fmla="*/ 118334 w 118334"/>
              <a:gd name="connsiteY1" fmla="*/ 4227755 h 4227755"/>
              <a:gd name="connsiteX2" fmla="*/ 75303 w 118334"/>
              <a:gd name="connsiteY2" fmla="*/ 0 h 4227755"/>
              <a:gd name="connsiteX3" fmla="*/ 0 w 118334"/>
              <a:gd name="connsiteY3" fmla="*/ 0 h 4227755"/>
              <a:gd name="connsiteX4" fmla="*/ 32273 w 118334"/>
              <a:gd name="connsiteY4" fmla="*/ 4206240 h 4227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8334" h="4227755">
                <a:moveTo>
                  <a:pt x="32273" y="4206240"/>
                </a:moveTo>
                <a:lnTo>
                  <a:pt x="118334" y="4227755"/>
                </a:lnTo>
                <a:lnTo>
                  <a:pt x="75303" y="0"/>
                </a:lnTo>
                <a:lnTo>
                  <a:pt x="0" y="0"/>
                </a:lnTo>
                <a:lnTo>
                  <a:pt x="32273" y="420624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25400" dir="10800000" algn="r" rotWithShape="0">
              <a:prstClr val="black">
                <a:alpha val="8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6" name="Groupe 9"/>
          <p:cNvGrpSpPr/>
          <p:nvPr/>
        </p:nvGrpSpPr>
        <p:grpSpPr>
          <a:xfrm>
            <a:off x="0" y="-16136"/>
            <a:ext cx="9187031" cy="6874136"/>
            <a:chOff x="0" y="0"/>
            <a:chExt cx="9187031" cy="6874136"/>
          </a:xfrm>
        </p:grpSpPr>
        <p:sp>
          <p:nvSpPr>
            <p:cNvPr id="7" name="Forme libre 6"/>
            <p:cNvSpPr/>
            <p:nvPr/>
          </p:nvSpPr>
          <p:spPr>
            <a:xfrm>
              <a:off x="0" y="0"/>
              <a:ext cx="9187031" cy="6874136"/>
            </a:xfrm>
            <a:custGeom>
              <a:avLst/>
              <a:gdLst>
                <a:gd name="connsiteX0" fmla="*/ 3130475 w 9187031"/>
                <a:gd name="connsiteY0" fmla="*/ 1194099 h 6874136"/>
                <a:gd name="connsiteX1" fmla="*/ 3141233 w 9187031"/>
                <a:gd name="connsiteY1" fmla="*/ 2979868 h 6874136"/>
                <a:gd name="connsiteX2" fmla="*/ 5776857 w 9187031"/>
                <a:gd name="connsiteY2" fmla="*/ 3119718 h 6874136"/>
                <a:gd name="connsiteX3" fmla="*/ 5798372 w 9187031"/>
                <a:gd name="connsiteY3" fmla="*/ 1032734 h 6874136"/>
                <a:gd name="connsiteX4" fmla="*/ 2764715 w 9187031"/>
                <a:gd name="connsiteY4" fmla="*/ 1194099 h 6874136"/>
                <a:gd name="connsiteX5" fmla="*/ 2753958 w 9187031"/>
                <a:gd name="connsiteY5" fmla="*/ 3969572 h 6874136"/>
                <a:gd name="connsiteX6" fmla="*/ 1065007 w 9187031"/>
                <a:gd name="connsiteY6" fmla="*/ 4270786 h 6874136"/>
                <a:gd name="connsiteX7" fmla="*/ 925158 w 9187031"/>
                <a:gd name="connsiteY7" fmla="*/ 4216998 h 6874136"/>
                <a:gd name="connsiteX8" fmla="*/ 387275 w 9187031"/>
                <a:gd name="connsiteY8" fmla="*/ 4077148 h 6874136"/>
                <a:gd name="connsiteX9" fmla="*/ 10758 w 9187031"/>
                <a:gd name="connsiteY9" fmla="*/ 3991087 h 6874136"/>
                <a:gd name="connsiteX10" fmla="*/ 0 w 9187031"/>
                <a:gd name="connsiteY10" fmla="*/ 6874136 h 6874136"/>
                <a:gd name="connsiteX11" fmla="*/ 9187031 w 9187031"/>
                <a:gd name="connsiteY11" fmla="*/ 6874136 h 6874136"/>
                <a:gd name="connsiteX12" fmla="*/ 9176273 w 9187031"/>
                <a:gd name="connsiteY12" fmla="*/ 0 h 6874136"/>
                <a:gd name="connsiteX13" fmla="*/ 2753958 w 9187031"/>
                <a:gd name="connsiteY13" fmla="*/ 10758 h 6874136"/>
                <a:gd name="connsiteX14" fmla="*/ 2764715 w 9187031"/>
                <a:gd name="connsiteY14" fmla="*/ 1204856 h 687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187031" h="6874136">
                  <a:moveTo>
                    <a:pt x="3130475" y="1194099"/>
                  </a:moveTo>
                  <a:lnTo>
                    <a:pt x="3141233" y="2979868"/>
                  </a:lnTo>
                  <a:lnTo>
                    <a:pt x="5776857" y="3119718"/>
                  </a:lnTo>
                  <a:lnTo>
                    <a:pt x="5798372" y="1032734"/>
                  </a:lnTo>
                  <a:lnTo>
                    <a:pt x="2764715" y="1194099"/>
                  </a:lnTo>
                  <a:cubicBezTo>
                    <a:pt x="2761129" y="2119257"/>
                    <a:pt x="2757544" y="3044414"/>
                    <a:pt x="2753958" y="3969572"/>
                  </a:cubicBezTo>
                  <a:lnTo>
                    <a:pt x="1065007" y="4270786"/>
                  </a:lnTo>
                  <a:lnTo>
                    <a:pt x="925158" y="4216998"/>
                  </a:lnTo>
                  <a:lnTo>
                    <a:pt x="387275" y="4077148"/>
                  </a:lnTo>
                  <a:lnTo>
                    <a:pt x="10758" y="3991087"/>
                  </a:lnTo>
                  <a:lnTo>
                    <a:pt x="0" y="6874136"/>
                  </a:lnTo>
                  <a:lnTo>
                    <a:pt x="9187031" y="6874136"/>
                  </a:lnTo>
                  <a:lnTo>
                    <a:pt x="9176273" y="0"/>
                  </a:lnTo>
                  <a:lnTo>
                    <a:pt x="2753958" y="10758"/>
                  </a:lnTo>
                  <a:cubicBezTo>
                    <a:pt x="2757544" y="408791"/>
                    <a:pt x="2761129" y="806823"/>
                    <a:pt x="2764715" y="1204856"/>
                  </a:cubicBezTo>
                </a:path>
              </a:pathLst>
            </a:custGeom>
            <a:blipFill dpi="0" rotWithShape="1">
              <a:blip r:embed="rId44" cstate="print"/>
              <a:srcRect/>
              <a:stretch>
                <a:fillRect l="-1000" t="-1000" r="-1000" b="-1000"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" name="Cadre 7"/>
            <p:cNvSpPr/>
            <p:nvPr/>
          </p:nvSpPr>
          <p:spPr>
            <a:xfrm>
              <a:off x="2500298" y="1000108"/>
              <a:ext cx="3643338" cy="2143140"/>
            </a:xfrm>
            <a:prstGeom prst="frame">
              <a:avLst>
                <a:gd name="adj1" fmla="val 4971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127000" dir="3180000" algn="tl" rotWithShape="0">
                <a:prstClr val="black">
                  <a:alpha val="40000"/>
                </a:prstClr>
              </a:outerShdw>
            </a:effectLst>
            <a:scene3d>
              <a:camera prst="perspectiveLeft">
                <a:rot lat="0" lon="24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9" name="Cadre 8"/>
            <p:cNvSpPr/>
            <p:nvPr/>
          </p:nvSpPr>
          <p:spPr>
            <a:xfrm>
              <a:off x="2500298" y="1000108"/>
              <a:ext cx="3643338" cy="2143140"/>
            </a:xfrm>
            <a:prstGeom prst="fram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perspectiveLeft">
                <a:rot lat="0" lon="2400000" rev="0"/>
              </a:camera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Forme libre 9"/>
          <p:cNvSpPr/>
          <p:nvPr/>
        </p:nvSpPr>
        <p:spPr>
          <a:xfrm>
            <a:off x="84022" y="-36000"/>
            <a:ext cx="1344706" cy="3849687"/>
          </a:xfrm>
          <a:custGeom>
            <a:avLst/>
            <a:gdLst>
              <a:gd name="connsiteX0" fmla="*/ 0 w 1344706"/>
              <a:gd name="connsiteY0" fmla="*/ 0 h 3388659"/>
              <a:gd name="connsiteX1" fmla="*/ 1344706 w 1344706"/>
              <a:gd name="connsiteY1" fmla="*/ 21515 h 3388659"/>
              <a:gd name="connsiteX2" fmla="*/ 1344706 w 1344706"/>
              <a:gd name="connsiteY2" fmla="*/ 3227294 h 3388659"/>
              <a:gd name="connsiteX3" fmla="*/ 10758 w 1344706"/>
              <a:gd name="connsiteY3" fmla="*/ 3388659 h 3388659"/>
              <a:gd name="connsiteX4" fmla="*/ 0 w 1344706"/>
              <a:gd name="connsiteY4" fmla="*/ 0 h 3388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4706" h="3388659">
                <a:moveTo>
                  <a:pt x="0" y="0"/>
                </a:moveTo>
                <a:lnTo>
                  <a:pt x="1344706" y="21515"/>
                </a:lnTo>
                <a:lnTo>
                  <a:pt x="1344706" y="3227294"/>
                </a:lnTo>
                <a:lnTo>
                  <a:pt x="10758" y="3388659"/>
                </a:lnTo>
                <a:lnTo>
                  <a:pt x="0" y="0"/>
                </a:lnTo>
                <a:close/>
              </a:path>
            </a:pathLst>
          </a:custGeom>
          <a:solidFill>
            <a:srgbClr val="D1A89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orme libre 10"/>
          <p:cNvSpPr/>
          <p:nvPr/>
        </p:nvSpPr>
        <p:spPr>
          <a:xfrm>
            <a:off x="1337633" y="-24"/>
            <a:ext cx="1376979" cy="3332663"/>
          </a:xfrm>
          <a:custGeom>
            <a:avLst/>
            <a:gdLst>
              <a:gd name="connsiteX0" fmla="*/ 1366221 w 1376979"/>
              <a:gd name="connsiteY0" fmla="*/ 3345629 h 3506993"/>
              <a:gd name="connsiteX1" fmla="*/ 32273 w 1376979"/>
              <a:gd name="connsiteY1" fmla="*/ 3506993 h 3506993"/>
              <a:gd name="connsiteX2" fmla="*/ 0 w 1376979"/>
              <a:gd name="connsiteY2" fmla="*/ 10758 h 3506993"/>
              <a:gd name="connsiteX3" fmla="*/ 1376979 w 1376979"/>
              <a:gd name="connsiteY3" fmla="*/ 0 h 3506993"/>
              <a:gd name="connsiteX4" fmla="*/ 1366221 w 1376979"/>
              <a:gd name="connsiteY4" fmla="*/ 3345629 h 3506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6979" h="3506993">
                <a:moveTo>
                  <a:pt x="1366221" y="3345629"/>
                </a:moveTo>
                <a:lnTo>
                  <a:pt x="32273" y="3506993"/>
                </a:lnTo>
                <a:lnTo>
                  <a:pt x="0" y="10758"/>
                </a:lnTo>
                <a:lnTo>
                  <a:pt x="1376979" y="0"/>
                </a:lnTo>
                <a:lnTo>
                  <a:pt x="1366221" y="3345629"/>
                </a:lnTo>
                <a:close/>
              </a:path>
            </a:pathLst>
          </a:custGeom>
          <a:solidFill>
            <a:srgbClr val="D1A89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ZoneTexte 52"/>
          <p:cNvSpPr txBox="1"/>
          <p:nvPr/>
        </p:nvSpPr>
        <p:spPr>
          <a:xfrm>
            <a:off x="3071802" y="0"/>
            <a:ext cx="2643206" cy="1000108"/>
          </a:xfrm>
          <a:prstGeom prst="rect">
            <a:avLst/>
          </a:prstGeom>
          <a:noFill/>
        </p:spPr>
        <p:txBody>
          <a:bodyPr wrap="none" rtlCol="0">
            <a:prstTxWarp prst="textCascadeUp">
              <a:avLst>
                <a:gd name="adj" fmla="val 42963"/>
              </a:avLst>
            </a:prstTxWarp>
            <a:spAutoFit/>
          </a:bodyPr>
          <a:lstStyle/>
          <a:p>
            <a:r>
              <a:rPr lang="fr-FR" dirty="0" smtClean="0">
                <a:latin typeface="Chiller" pitchFamily="82" charset="0"/>
              </a:rPr>
              <a:t>Si j’avais su la vie</a:t>
            </a:r>
            <a:endParaRPr lang="fr-FR" dirty="0">
              <a:latin typeface="Chiller" pitchFamily="82" charset="0"/>
            </a:endParaRPr>
          </a:p>
        </p:txBody>
      </p:sp>
      <p:sp>
        <p:nvSpPr>
          <p:cNvPr id="54" name="ZoneTexte 53"/>
          <p:cNvSpPr txBox="1"/>
          <p:nvPr/>
        </p:nvSpPr>
        <p:spPr>
          <a:xfrm>
            <a:off x="368184" y="2357430"/>
            <a:ext cx="20671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Avant qu’elle ne me laisse</a:t>
            </a:r>
          </a:p>
          <a:p>
            <a:r>
              <a:rPr lang="fr-FR" sz="1400" dirty="0" smtClean="0"/>
              <a:t>Sous un ciel d’orage</a:t>
            </a:r>
          </a:p>
          <a:p>
            <a:r>
              <a:rPr lang="fr-FR" sz="1400" dirty="0" smtClean="0"/>
              <a:t>Qu’elle me fasse porter</a:t>
            </a:r>
          </a:p>
          <a:p>
            <a:r>
              <a:rPr lang="fr-FR" sz="1400" dirty="0" smtClean="0"/>
              <a:t>Le poids de mes bagages</a:t>
            </a:r>
            <a:endParaRPr lang="fr-FR" sz="1400" dirty="0"/>
          </a:p>
        </p:txBody>
      </p:sp>
      <p:sp>
        <p:nvSpPr>
          <p:cNvPr id="55" name="ZoneTexte 54"/>
          <p:cNvSpPr txBox="1"/>
          <p:nvPr/>
        </p:nvSpPr>
        <p:spPr>
          <a:xfrm>
            <a:off x="368184" y="2357430"/>
            <a:ext cx="21669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Avant qu’elle ne m’oublie</a:t>
            </a:r>
          </a:p>
          <a:p>
            <a:r>
              <a:rPr lang="fr-FR" sz="1400" dirty="0" smtClean="0"/>
              <a:t>Qu’elle me lâche la main</a:t>
            </a:r>
          </a:p>
          <a:p>
            <a:r>
              <a:rPr lang="fr-FR" sz="1400" dirty="0" smtClean="0"/>
              <a:t>Qu’elle devienne l’ennemie</a:t>
            </a:r>
          </a:p>
          <a:p>
            <a:r>
              <a:rPr lang="fr-FR" sz="1400" dirty="0" smtClean="0"/>
              <a:t>Au bord de mon chemin</a:t>
            </a:r>
            <a:endParaRPr lang="fr-FR" sz="1400" dirty="0"/>
          </a:p>
        </p:txBody>
      </p:sp>
      <p:sp>
        <p:nvSpPr>
          <p:cNvPr id="56" name="ZoneTexte 55"/>
          <p:cNvSpPr txBox="1"/>
          <p:nvPr/>
        </p:nvSpPr>
        <p:spPr>
          <a:xfrm>
            <a:off x="368184" y="2788317"/>
            <a:ext cx="2113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Avant que tout m’échappe</a:t>
            </a:r>
          </a:p>
          <a:p>
            <a:r>
              <a:rPr lang="fr-FR" sz="1400" dirty="0" smtClean="0"/>
              <a:t>Avant que vienne demain</a:t>
            </a:r>
            <a:endParaRPr lang="fr-FR" sz="1400" dirty="0"/>
          </a:p>
        </p:txBody>
      </p:sp>
      <p:sp>
        <p:nvSpPr>
          <p:cNvPr id="57" name="ZoneTexte 56"/>
          <p:cNvSpPr txBox="1"/>
          <p:nvPr/>
        </p:nvSpPr>
        <p:spPr>
          <a:xfrm>
            <a:off x="194924" y="96337"/>
            <a:ext cx="287687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i="1" dirty="0" smtClean="0">
                <a:latin typeface="French Script MT" pitchFamily="66" charset="0"/>
              </a:rPr>
              <a:t>Si j’avais su </a:t>
            </a:r>
          </a:p>
          <a:p>
            <a:r>
              <a:rPr lang="fr-FR" sz="2400" i="1" dirty="0" smtClean="0">
                <a:latin typeface="French Script MT" pitchFamily="66" charset="0"/>
              </a:rPr>
              <a:t>Si j’avais su la vie </a:t>
            </a:r>
          </a:p>
          <a:p>
            <a:r>
              <a:rPr lang="fr-FR" sz="2400" i="1" dirty="0" smtClean="0">
                <a:latin typeface="French Script MT" pitchFamily="66" charset="0"/>
              </a:rPr>
              <a:t>Si j’avais tout compris</a:t>
            </a:r>
          </a:p>
          <a:p>
            <a:r>
              <a:rPr lang="fr-FR" sz="2400" i="1" dirty="0" smtClean="0">
                <a:latin typeface="French Script MT" pitchFamily="66" charset="0"/>
              </a:rPr>
              <a:t>Dans mes nuits d’insomnie</a:t>
            </a:r>
          </a:p>
          <a:p>
            <a:r>
              <a:rPr lang="fr-FR" sz="2400" i="1" dirty="0" smtClean="0">
                <a:latin typeface="French Script MT" pitchFamily="66" charset="0"/>
              </a:rPr>
              <a:t>Si j’avais su </a:t>
            </a:r>
          </a:p>
          <a:p>
            <a:r>
              <a:rPr lang="fr-FR" sz="2400" i="1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i="1" dirty="0" smtClean="0">
                <a:latin typeface="French Script MT" pitchFamily="66" charset="0"/>
              </a:rPr>
              <a:t>Serait-elle devenue mon amie ?</a:t>
            </a:r>
            <a:endParaRPr lang="fr-FR" sz="2400" i="1" dirty="0">
              <a:latin typeface="French Script MT" pitchFamily="66" charset="0"/>
            </a:endParaRPr>
          </a:p>
        </p:txBody>
      </p:sp>
      <p:sp>
        <p:nvSpPr>
          <p:cNvPr id="58" name="ZoneTexte 57"/>
          <p:cNvSpPr txBox="1"/>
          <p:nvPr/>
        </p:nvSpPr>
        <p:spPr>
          <a:xfrm>
            <a:off x="194924" y="96337"/>
            <a:ext cx="254608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French Script MT" pitchFamily="66" charset="0"/>
              </a:rPr>
              <a:t>Si j’avais su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Si l’on m’avait tout dit</a:t>
            </a:r>
          </a:p>
          <a:p>
            <a:r>
              <a:rPr lang="fr-FR" sz="2400" dirty="0" smtClean="0">
                <a:latin typeface="French Script MT" pitchFamily="66" charset="0"/>
              </a:rPr>
              <a:t>Sur elle tout appris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Qui serais-je aujourd’hui ?</a:t>
            </a:r>
            <a:endParaRPr lang="fr-FR" sz="2400" dirty="0">
              <a:latin typeface="French Script MT" pitchFamily="66" charset="0"/>
            </a:endParaRPr>
          </a:p>
        </p:txBody>
      </p:sp>
      <p:sp>
        <p:nvSpPr>
          <p:cNvPr id="59" name="ZoneTexte 58"/>
          <p:cNvSpPr txBox="1"/>
          <p:nvPr/>
        </p:nvSpPr>
        <p:spPr>
          <a:xfrm>
            <a:off x="368184" y="2357430"/>
            <a:ext cx="22035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Avant qu’elle me renie</a:t>
            </a:r>
          </a:p>
          <a:p>
            <a:r>
              <a:rPr lang="fr-FR" sz="1400" dirty="0" smtClean="0"/>
              <a:t>Que je frôle les ténèbres</a:t>
            </a:r>
          </a:p>
          <a:p>
            <a:r>
              <a:rPr lang="fr-FR" sz="1400" dirty="0" smtClean="0"/>
              <a:t>Que du fond de mon lit</a:t>
            </a:r>
          </a:p>
          <a:p>
            <a:r>
              <a:rPr lang="fr-FR" sz="1400" dirty="0" smtClean="0"/>
              <a:t>Plus rien n’en vaille la peine</a:t>
            </a:r>
          </a:p>
        </p:txBody>
      </p:sp>
      <p:sp>
        <p:nvSpPr>
          <p:cNvPr id="60" name="ZoneTexte 59"/>
          <p:cNvSpPr txBox="1"/>
          <p:nvPr/>
        </p:nvSpPr>
        <p:spPr>
          <a:xfrm>
            <a:off x="368184" y="2357430"/>
            <a:ext cx="19275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Avant que le passé</a:t>
            </a:r>
          </a:p>
          <a:p>
            <a:r>
              <a:rPr lang="fr-FR" sz="1400" dirty="0" smtClean="0"/>
              <a:t>Me donne des leçons</a:t>
            </a:r>
          </a:p>
          <a:p>
            <a:r>
              <a:rPr lang="fr-FR" sz="1400" dirty="0" smtClean="0"/>
              <a:t>Avant que mes regrets</a:t>
            </a:r>
          </a:p>
          <a:p>
            <a:r>
              <a:rPr lang="fr-FR" sz="1400" dirty="0" smtClean="0"/>
              <a:t>M’entrainent a reculons</a:t>
            </a:r>
          </a:p>
        </p:txBody>
      </p:sp>
      <p:sp>
        <p:nvSpPr>
          <p:cNvPr id="61" name="ZoneTexte 60"/>
          <p:cNvSpPr txBox="1"/>
          <p:nvPr/>
        </p:nvSpPr>
        <p:spPr>
          <a:xfrm>
            <a:off x="194924" y="96337"/>
            <a:ext cx="266848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French Script MT" pitchFamily="66" charset="0"/>
              </a:rPr>
              <a:t>Si j’avais su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tout compris</a:t>
            </a:r>
          </a:p>
          <a:p>
            <a:r>
              <a:rPr lang="fr-FR" sz="2400" i="1" dirty="0" smtClean="0">
                <a:latin typeface="French Script MT" pitchFamily="66" charset="0"/>
              </a:rPr>
              <a:t>Dans mes nuits d’insomnie</a:t>
            </a:r>
            <a:endParaRPr lang="fr-FR" sz="2400" dirty="0" smtClean="0">
              <a:latin typeface="French Script MT" pitchFamily="66" charset="0"/>
            </a:endParaRPr>
          </a:p>
          <a:p>
            <a:r>
              <a:rPr lang="fr-FR" sz="2400" dirty="0" smtClean="0">
                <a:latin typeface="French Script MT" pitchFamily="66" charset="0"/>
              </a:rPr>
              <a:t>Si j’avais su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Serait-elle devenue mon amie</a:t>
            </a:r>
            <a:endParaRPr lang="fr-FR" sz="2400" dirty="0">
              <a:latin typeface="French Script MT" pitchFamily="66" charset="0"/>
            </a:endParaRPr>
          </a:p>
        </p:txBody>
      </p:sp>
      <p:sp>
        <p:nvSpPr>
          <p:cNvPr id="62" name="ZoneTexte 61"/>
          <p:cNvSpPr txBox="1"/>
          <p:nvPr/>
        </p:nvSpPr>
        <p:spPr>
          <a:xfrm>
            <a:off x="368184" y="2788317"/>
            <a:ext cx="2113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Avant que tout m’échappe</a:t>
            </a:r>
          </a:p>
          <a:p>
            <a:r>
              <a:rPr lang="fr-FR" sz="1400" dirty="0" smtClean="0"/>
              <a:t>Avant que vienne demain</a:t>
            </a:r>
            <a:endParaRPr lang="fr-FR" sz="1400" dirty="0"/>
          </a:p>
        </p:txBody>
      </p:sp>
      <p:sp>
        <p:nvSpPr>
          <p:cNvPr id="63" name="ZoneTexte 62"/>
          <p:cNvSpPr txBox="1"/>
          <p:nvPr/>
        </p:nvSpPr>
        <p:spPr>
          <a:xfrm>
            <a:off x="194924" y="96337"/>
            <a:ext cx="254608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French Script MT" pitchFamily="66" charset="0"/>
              </a:rPr>
              <a:t>Si j’avais su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Si l’on m’avait tout dit</a:t>
            </a:r>
          </a:p>
          <a:p>
            <a:r>
              <a:rPr lang="fr-FR" sz="2400" dirty="0" smtClean="0">
                <a:latin typeface="French Script MT" pitchFamily="66" charset="0"/>
              </a:rPr>
              <a:t>Sur elle tout appris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</a:t>
            </a:r>
          </a:p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Qui serais-je aujourd’hui ?</a:t>
            </a:r>
            <a:endParaRPr lang="fr-FR" sz="2400" dirty="0">
              <a:latin typeface="French Script MT" pitchFamily="66" charset="0"/>
            </a:endParaRPr>
          </a:p>
        </p:txBody>
      </p:sp>
      <p:sp>
        <p:nvSpPr>
          <p:cNvPr id="64" name="ZoneTexte 63"/>
          <p:cNvSpPr txBox="1"/>
          <p:nvPr/>
        </p:nvSpPr>
        <p:spPr>
          <a:xfrm>
            <a:off x="428596" y="2454281"/>
            <a:ext cx="19704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French Script MT" pitchFamily="66" charset="0"/>
              </a:rPr>
              <a:t>Si j’avais su la vie</a:t>
            </a:r>
          </a:p>
          <a:p>
            <a:r>
              <a:rPr lang="fr-FR" sz="2400" dirty="0" smtClean="0">
                <a:latin typeface="French Script MT" pitchFamily="66" charset="0"/>
              </a:rPr>
              <a:t>Serait-elle mon amie</a:t>
            </a:r>
          </a:p>
        </p:txBody>
      </p:sp>
      <p:pic>
        <p:nvPicPr>
          <p:cNvPr id="65" name="Image 64" descr="Image2.jpg">
            <a:hlinkClick r:id="rId45" action="ppaction://hlinksldjump"/>
          </p:cNvPr>
          <p:cNvPicPr>
            <a:picLocks noChangeAspect="1"/>
          </p:cNvPicPr>
          <p:nvPr/>
        </p:nvPicPr>
        <p:blipFill>
          <a:blip r:embed="rId46" cstate="print"/>
          <a:srcRect l="1995" t="2289" r="1995" b="2289"/>
          <a:stretch>
            <a:fillRect/>
          </a:stretch>
        </p:blipFill>
        <p:spPr>
          <a:xfrm>
            <a:off x="7358082" y="1357298"/>
            <a:ext cx="1072041" cy="928694"/>
          </a:xfrm>
          <a:prstGeom prst="rect">
            <a:avLst/>
          </a:prstGeom>
        </p:spPr>
      </p:pic>
      <p:pic>
        <p:nvPicPr>
          <p:cNvPr id="66" name="Image 65" descr="gqy0fh1w.gif"/>
          <p:cNvPicPr>
            <a:picLocks noChangeAspect="1"/>
          </p:cNvPicPr>
          <p:nvPr/>
        </p:nvPicPr>
        <p:blipFill>
          <a:blip r:embed="rId47" cstate="print">
            <a:duotone>
              <a:prstClr val="black"/>
              <a:srgbClr val="CC0099">
                <a:tint val="45000"/>
                <a:satMod val="400000"/>
              </a:srgbClr>
            </a:duotone>
            <a:lum bright="-10000"/>
          </a:blip>
          <a:stretch>
            <a:fillRect/>
          </a:stretch>
        </p:blipFill>
        <p:spPr>
          <a:xfrm>
            <a:off x="5643570" y="3143248"/>
            <a:ext cx="2571768" cy="2561522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08 si j'avais su la v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0"/>
                            </p:stCondLst>
                            <p:childTnLst>
                              <p:par>
                                <p:cTn id="48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0"/>
                            </p:stCondLst>
                            <p:childTnLst>
                              <p:par>
                                <p:cTn id="52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000"/>
                            </p:stCondLst>
                            <p:childTnLst>
                              <p:par>
                                <p:cTn id="69" presetID="17" presetClass="exit" presetSubtype="1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0"/>
                            </p:stCondLst>
                            <p:childTnLst>
                              <p:par>
                                <p:cTn id="79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4000"/>
                            </p:stCondLst>
                            <p:childTnLst>
                              <p:par>
                                <p:cTn id="83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9000"/>
                            </p:stCondLst>
                            <p:childTnLst>
                              <p:par>
                                <p:cTn id="87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4000"/>
                            </p:stCondLst>
                            <p:childTnLst>
                              <p:par>
                                <p:cTn id="91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9000"/>
                            </p:stCondLst>
                            <p:childTnLst>
                              <p:par>
                                <p:cTn id="95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4000"/>
                            </p:stCondLst>
                            <p:childTnLst>
                              <p:par>
                                <p:cTn id="108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9000"/>
                            </p:stCondLst>
                            <p:childTnLst>
                              <p:par>
                                <p:cTn id="112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4000"/>
                            </p:stCondLst>
                            <p:childTnLst>
                              <p:par>
                                <p:cTn id="116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9000"/>
                            </p:stCondLst>
                            <p:childTnLst>
                              <p:par>
                                <p:cTn id="120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94000"/>
                            </p:stCondLst>
                            <p:childTnLst>
                              <p:par>
                                <p:cTn id="133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9000"/>
                            </p:stCondLst>
                            <p:childTnLst>
                              <p:par>
                                <p:cTn id="137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4000"/>
                            </p:stCondLst>
                            <p:childTnLst>
                              <p:par>
                                <p:cTn id="141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54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58" presetID="16" presetClass="entr" presetSubtype="2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19000"/>
                            </p:stCondLst>
                            <p:childTnLst>
                              <p:par>
                                <p:cTn id="162" presetID="16" presetClass="entr" presetSubtype="4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24000"/>
                            </p:stCondLst>
                            <p:childTnLst>
                              <p:par>
                                <p:cTn id="175" presetID="16" presetClass="entr" presetSubtype="2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29500"/>
                            </p:stCondLst>
                            <p:childTnLst>
                              <p:par>
                                <p:cTn id="179" presetID="16" presetClass="entr" presetSubtype="4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83" presetID="16" presetClass="entr" presetSubtype="2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0500"/>
                            </p:stCondLst>
                            <p:childTnLst>
                              <p:par>
                                <p:cTn id="187" presetID="16" presetClass="entr" presetSubtype="42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46000"/>
                            </p:stCondLst>
                            <p:childTnLst>
                              <p:par>
                                <p:cTn id="195" presetID="16" presetClass="entr" presetSubtype="26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51500"/>
                            </p:stCondLst>
                            <p:childTnLst>
                              <p:par>
                                <p:cTn id="204" presetID="16" presetClass="entr" presetSubtype="4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7500"/>
                            </p:stCondLst>
                            <p:childTnLst>
                              <p:par>
                                <p:cTn id="208" presetID="16" presetClass="entr" presetSubtype="2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63500"/>
                            </p:stCondLst>
                            <p:childTnLst>
                              <p:par>
                                <p:cTn id="212" presetID="16" presetClass="entr" presetSubtype="4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69500"/>
                            </p:stCondLst>
                            <p:childTnLst>
                              <p:par>
                                <p:cTn id="216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70000"/>
                            </p:stCondLst>
                            <p:childTnLst>
                              <p:par>
                                <p:cTn id="2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71000"/>
                            </p:stCondLst>
                            <p:childTnLst>
                              <p:par>
                                <p:cTn id="227" presetID="16" presetClass="entr" presetSubtype="2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77000"/>
                            </p:stCondLst>
                            <p:childTnLst>
                              <p:par>
                                <p:cTn id="231" presetID="16" presetClass="entr" presetSubtype="4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83000"/>
                            </p:stCondLst>
                            <p:childTnLst>
                              <p:par>
                                <p:cTn id="235" presetID="16" presetClass="entr" presetSubtype="2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89000"/>
                            </p:stCondLst>
                            <p:childTnLst>
                              <p:par>
                                <p:cTn id="239" presetID="16" presetClass="entr" presetSubtype="4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7" presetClass="exit" presetSubtype="1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0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95000"/>
                            </p:stCondLst>
                            <p:childTnLst>
                              <p:par>
                                <p:cTn id="252" presetID="16" presetClass="entr" presetSubtype="2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01000"/>
                            </p:stCondLst>
                            <p:childTnLst>
                              <p:par>
                                <p:cTn id="2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201000"/>
                            </p:stCondLst>
                            <p:childTnLst>
                              <p:par>
                                <p:cTn id="259" presetID="16" presetClass="entr" presetSubtype="4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207000"/>
                            </p:stCondLst>
                            <p:childTnLst>
                              <p:par>
                                <p:cTn id="263" presetID="16" presetClass="entr" presetSubtype="2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  <p:bldP spid="63" grpId="0"/>
      <p:bldP spid="63" grpId="1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6" name="Image 5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492</Words>
  <Application>Microsoft Office PowerPoint</Application>
  <PresentationFormat>Affichage à l'écran (4:3)</PresentationFormat>
  <Paragraphs>129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59</cp:revision>
  <dcterms:created xsi:type="dcterms:W3CDTF">2015-02-06T19:09:49Z</dcterms:created>
  <dcterms:modified xsi:type="dcterms:W3CDTF">2015-02-14T10:46:14Z</dcterms:modified>
</cp:coreProperties>
</file>