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7" r:id="rId3"/>
    <p:sldId id="259" r:id="rId4"/>
    <p:sldId id="256" r:id="rId5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50" d="100"/>
          <a:sy n="50" d="100"/>
        </p:scale>
        <p:origin x="-1013" y="-52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B5A74E-26D4-47DE-9E1F-CF3963ED0261}" type="datetimeFigureOut">
              <a:rPr lang="fr-FR" smtClean="0"/>
              <a:pPr/>
              <a:t>05/02/2015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EC658-1862-4732-892F-4AD6659EE8FB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B5A74E-26D4-47DE-9E1F-CF3963ED0261}" type="datetimeFigureOut">
              <a:rPr lang="fr-FR" smtClean="0"/>
              <a:pPr/>
              <a:t>05/02/2015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EC658-1862-4732-892F-4AD6659EE8FB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B5A74E-26D4-47DE-9E1F-CF3963ED0261}" type="datetimeFigureOut">
              <a:rPr lang="fr-FR" smtClean="0"/>
              <a:pPr/>
              <a:t>05/02/2015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EC658-1862-4732-892F-4AD6659EE8FB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9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9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B5A74E-26D4-47DE-9E1F-CF3963ED0261}" type="datetimeFigureOut">
              <a:rPr lang="fr-FR" smtClean="0"/>
              <a:pPr/>
              <a:t>05/02/2015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EC658-1862-4732-892F-4AD6659EE8FB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4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7" y="1535114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7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B5A74E-26D4-47DE-9E1F-CF3963ED0261}" type="datetimeFigureOut">
              <a:rPr lang="fr-FR" smtClean="0"/>
              <a:pPr/>
              <a:t>05/02/2015</a:t>
            </a:fld>
            <a:endParaRPr lang="fr-FR" dirty="0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EC658-1862-4732-892F-4AD6659EE8FB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B5A74E-26D4-47DE-9E1F-CF3963ED0261}" type="datetimeFigureOut">
              <a:rPr lang="fr-FR" smtClean="0"/>
              <a:pPr/>
              <a:t>05/02/2015</a:t>
            </a:fld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EC658-1862-4732-892F-4AD6659EE8FB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B5A74E-26D4-47DE-9E1F-CF3963ED0261}" type="datetimeFigureOut">
              <a:rPr lang="fr-FR" smtClean="0"/>
              <a:pPr/>
              <a:t>05/02/2015</a:t>
            </a:fld>
            <a:endParaRPr lang="fr-FR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EC658-1862-4732-892F-4AD6659EE8FB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2" y="273051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2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B5A74E-26D4-47DE-9E1F-CF3963ED0261}" type="datetimeFigureOut">
              <a:rPr lang="fr-FR" smtClean="0"/>
              <a:pPr/>
              <a:t>05/02/2015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EC658-1862-4732-892F-4AD6659EE8FB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dirty="0" smtClean="0"/>
              <a:t>Cliquez sur l'icône pour ajouter une image</a:t>
            </a:r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B5A74E-26D4-47DE-9E1F-CF3963ED0261}" type="datetimeFigureOut">
              <a:rPr lang="fr-FR" smtClean="0"/>
              <a:pPr/>
              <a:t>05/02/2015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EC658-1862-4732-892F-4AD6659EE8FB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B5A74E-26D4-47DE-9E1F-CF3963ED0261}" type="datetimeFigureOut">
              <a:rPr lang="fr-FR" smtClean="0"/>
              <a:pPr/>
              <a:t>05/02/2015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EC658-1862-4732-892F-4AD6659EE8FB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28600"/>
            <a:ext cx="2057400" cy="4876800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28600"/>
            <a:ext cx="6019800" cy="4876800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B5A74E-26D4-47DE-9E1F-CF3963ED0261}" type="datetimeFigureOut">
              <a:rPr lang="fr-FR" smtClean="0"/>
              <a:pPr/>
              <a:t>05/02/2015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EC658-1862-4732-892F-4AD6659EE8FB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B5A74E-26D4-47DE-9E1F-CF3963ED0261}" type="datetimeFigureOut">
              <a:rPr lang="fr-FR" smtClean="0"/>
              <a:pPr/>
              <a:t>05/02/2015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6EC658-1862-4732-892F-4AD6659EE8FB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2.wav"/><Relationship Id="rId3" Type="http://schemas.openxmlformats.org/officeDocument/2006/relationships/image" Target="../media/image2.gif"/><Relationship Id="rId7" Type="http://schemas.openxmlformats.org/officeDocument/2006/relationships/slide" Target="slide3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eg"/><Relationship Id="rId5" Type="http://schemas.openxmlformats.org/officeDocument/2006/relationships/audio" Target="../media/audio1.wav"/><Relationship Id="rId4" Type="http://schemas.openxmlformats.org/officeDocument/2006/relationships/slide" Target="slide2.xml"/><Relationship Id="rId9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5.jpeg"/><Relationship Id="rId18" Type="http://schemas.openxmlformats.org/officeDocument/2006/relationships/image" Target="../media/image20.jpeg"/><Relationship Id="rId26" Type="http://schemas.openxmlformats.org/officeDocument/2006/relationships/image" Target="../media/image28.gif"/><Relationship Id="rId39" Type="http://schemas.openxmlformats.org/officeDocument/2006/relationships/image" Target="../media/image41.jpeg"/><Relationship Id="rId3" Type="http://schemas.openxmlformats.org/officeDocument/2006/relationships/image" Target="../media/image5.jpeg"/><Relationship Id="rId21" Type="http://schemas.openxmlformats.org/officeDocument/2006/relationships/image" Target="../media/image23.jpeg"/><Relationship Id="rId34" Type="http://schemas.openxmlformats.org/officeDocument/2006/relationships/image" Target="../media/image36.jpeg"/><Relationship Id="rId42" Type="http://schemas.openxmlformats.org/officeDocument/2006/relationships/image" Target="../media/image44.jpeg"/><Relationship Id="rId47" Type="http://schemas.openxmlformats.org/officeDocument/2006/relationships/image" Target="../media/image49.jpeg"/><Relationship Id="rId50" Type="http://schemas.openxmlformats.org/officeDocument/2006/relationships/image" Target="../media/image52.jpeg"/><Relationship Id="rId7" Type="http://schemas.openxmlformats.org/officeDocument/2006/relationships/image" Target="../media/image9.jpeg"/><Relationship Id="rId12" Type="http://schemas.openxmlformats.org/officeDocument/2006/relationships/image" Target="../media/image14.jpeg"/><Relationship Id="rId17" Type="http://schemas.openxmlformats.org/officeDocument/2006/relationships/image" Target="../media/image19.jpeg"/><Relationship Id="rId25" Type="http://schemas.openxmlformats.org/officeDocument/2006/relationships/image" Target="../media/image27.jpeg"/><Relationship Id="rId33" Type="http://schemas.openxmlformats.org/officeDocument/2006/relationships/image" Target="../media/image35.jpeg"/><Relationship Id="rId38" Type="http://schemas.openxmlformats.org/officeDocument/2006/relationships/image" Target="../media/image40.jpeg"/><Relationship Id="rId46" Type="http://schemas.openxmlformats.org/officeDocument/2006/relationships/image" Target="../media/image48.jpeg"/><Relationship Id="rId2" Type="http://schemas.openxmlformats.org/officeDocument/2006/relationships/audio" Target="../media/audio1.wav"/><Relationship Id="rId16" Type="http://schemas.openxmlformats.org/officeDocument/2006/relationships/image" Target="../media/image18.jpeg"/><Relationship Id="rId20" Type="http://schemas.openxmlformats.org/officeDocument/2006/relationships/image" Target="../media/image22.jpeg"/><Relationship Id="rId29" Type="http://schemas.openxmlformats.org/officeDocument/2006/relationships/image" Target="../media/image31.jpeg"/><Relationship Id="rId41" Type="http://schemas.openxmlformats.org/officeDocument/2006/relationships/image" Target="../media/image43.jpeg"/><Relationship Id="rId54" Type="http://schemas.openxmlformats.org/officeDocument/2006/relationships/image" Target="../media/image5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11" Type="http://schemas.openxmlformats.org/officeDocument/2006/relationships/image" Target="../media/image13.jpeg"/><Relationship Id="rId24" Type="http://schemas.openxmlformats.org/officeDocument/2006/relationships/image" Target="../media/image26.gif"/><Relationship Id="rId32" Type="http://schemas.openxmlformats.org/officeDocument/2006/relationships/image" Target="../media/image34.jpeg"/><Relationship Id="rId37" Type="http://schemas.openxmlformats.org/officeDocument/2006/relationships/image" Target="../media/image39.jpeg"/><Relationship Id="rId40" Type="http://schemas.openxmlformats.org/officeDocument/2006/relationships/image" Target="../media/image42.jpeg"/><Relationship Id="rId45" Type="http://schemas.openxmlformats.org/officeDocument/2006/relationships/image" Target="../media/image47.jpeg"/><Relationship Id="rId53" Type="http://schemas.openxmlformats.org/officeDocument/2006/relationships/image" Target="../media/image54.gif"/><Relationship Id="rId5" Type="http://schemas.openxmlformats.org/officeDocument/2006/relationships/image" Target="../media/image7.jpeg"/><Relationship Id="rId15" Type="http://schemas.openxmlformats.org/officeDocument/2006/relationships/image" Target="../media/image17.jpeg"/><Relationship Id="rId23" Type="http://schemas.openxmlformats.org/officeDocument/2006/relationships/image" Target="../media/image25.jpeg"/><Relationship Id="rId28" Type="http://schemas.openxmlformats.org/officeDocument/2006/relationships/image" Target="../media/image30.jpeg"/><Relationship Id="rId36" Type="http://schemas.openxmlformats.org/officeDocument/2006/relationships/image" Target="../media/image38.jpeg"/><Relationship Id="rId49" Type="http://schemas.openxmlformats.org/officeDocument/2006/relationships/image" Target="../media/image51.jpeg"/><Relationship Id="rId10" Type="http://schemas.openxmlformats.org/officeDocument/2006/relationships/image" Target="../media/image12.jpeg"/><Relationship Id="rId19" Type="http://schemas.openxmlformats.org/officeDocument/2006/relationships/image" Target="../media/image21.jpeg"/><Relationship Id="rId31" Type="http://schemas.openxmlformats.org/officeDocument/2006/relationships/image" Target="../media/image33.jpeg"/><Relationship Id="rId44" Type="http://schemas.openxmlformats.org/officeDocument/2006/relationships/image" Target="../media/image46.jpeg"/><Relationship Id="rId52" Type="http://schemas.openxmlformats.org/officeDocument/2006/relationships/slide" Target="slide1.xml"/><Relationship Id="rId4" Type="http://schemas.openxmlformats.org/officeDocument/2006/relationships/image" Target="../media/image6.jpeg"/><Relationship Id="rId9" Type="http://schemas.openxmlformats.org/officeDocument/2006/relationships/image" Target="../media/image11.jpeg"/><Relationship Id="rId14" Type="http://schemas.openxmlformats.org/officeDocument/2006/relationships/image" Target="../media/image16.jpeg"/><Relationship Id="rId22" Type="http://schemas.openxmlformats.org/officeDocument/2006/relationships/image" Target="../media/image24.gif"/><Relationship Id="rId27" Type="http://schemas.openxmlformats.org/officeDocument/2006/relationships/image" Target="../media/image29.jpeg"/><Relationship Id="rId30" Type="http://schemas.openxmlformats.org/officeDocument/2006/relationships/image" Target="../media/image32.jpeg"/><Relationship Id="rId35" Type="http://schemas.openxmlformats.org/officeDocument/2006/relationships/image" Target="../media/image37.jpeg"/><Relationship Id="rId43" Type="http://schemas.openxmlformats.org/officeDocument/2006/relationships/image" Target="../media/image45.jpeg"/><Relationship Id="rId48" Type="http://schemas.openxmlformats.org/officeDocument/2006/relationships/image" Target="../media/image50.gif"/><Relationship Id="rId8" Type="http://schemas.openxmlformats.org/officeDocument/2006/relationships/image" Target="../media/image10.gif"/><Relationship Id="rId51" Type="http://schemas.openxmlformats.org/officeDocument/2006/relationships/image" Target="../media/image53.png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5.jpeg"/><Relationship Id="rId18" Type="http://schemas.openxmlformats.org/officeDocument/2006/relationships/image" Target="../media/image20.jpeg"/><Relationship Id="rId26" Type="http://schemas.openxmlformats.org/officeDocument/2006/relationships/image" Target="../media/image28.gif"/><Relationship Id="rId39" Type="http://schemas.openxmlformats.org/officeDocument/2006/relationships/image" Target="../media/image41.jpeg"/><Relationship Id="rId21" Type="http://schemas.openxmlformats.org/officeDocument/2006/relationships/image" Target="../media/image23.jpeg"/><Relationship Id="rId34" Type="http://schemas.openxmlformats.org/officeDocument/2006/relationships/image" Target="../media/image36.jpeg"/><Relationship Id="rId42" Type="http://schemas.openxmlformats.org/officeDocument/2006/relationships/image" Target="../media/image44.jpeg"/><Relationship Id="rId47" Type="http://schemas.openxmlformats.org/officeDocument/2006/relationships/image" Target="../media/image49.jpeg"/><Relationship Id="rId50" Type="http://schemas.openxmlformats.org/officeDocument/2006/relationships/image" Target="../media/image52.jpeg"/><Relationship Id="rId55" Type="http://schemas.openxmlformats.org/officeDocument/2006/relationships/image" Target="../media/image55.png"/><Relationship Id="rId7" Type="http://schemas.openxmlformats.org/officeDocument/2006/relationships/image" Target="../media/image9.jpeg"/><Relationship Id="rId12" Type="http://schemas.openxmlformats.org/officeDocument/2006/relationships/image" Target="../media/image14.jpeg"/><Relationship Id="rId17" Type="http://schemas.openxmlformats.org/officeDocument/2006/relationships/image" Target="../media/image19.jpeg"/><Relationship Id="rId25" Type="http://schemas.openxmlformats.org/officeDocument/2006/relationships/image" Target="../media/image27.jpeg"/><Relationship Id="rId33" Type="http://schemas.openxmlformats.org/officeDocument/2006/relationships/image" Target="../media/image35.jpeg"/><Relationship Id="rId38" Type="http://schemas.openxmlformats.org/officeDocument/2006/relationships/image" Target="../media/image40.jpeg"/><Relationship Id="rId46" Type="http://schemas.openxmlformats.org/officeDocument/2006/relationships/image" Target="../media/image48.jpeg"/><Relationship Id="rId2" Type="http://schemas.openxmlformats.org/officeDocument/2006/relationships/audio" Target="../media/audio2.wav"/><Relationship Id="rId16" Type="http://schemas.openxmlformats.org/officeDocument/2006/relationships/image" Target="../media/image18.jpeg"/><Relationship Id="rId20" Type="http://schemas.openxmlformats.org/officeDocument/2006/relationships/image" Target="../media/image22.jpeg"/><Relationship Id="rId29" Type="http://schemas.openxmlformats.org/officeDocument/2006/relationships/image" Target="../media/image31.jpeg"/><Relationship Id="rId41" Type="http://schemas.openxmlformats.org/officeDocument/2006/relationships/image" Target="../media/image43.jpeg"/><Relationship Id="rId54" Type="http://schemas.openxmlformats.org/officeDocument/2006/relationships/image" Target="../media/image54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11" Type="http://schemas.openxmlformats.org/officeDocument/2006/relationships/image" Target="../media/image13.jpeg"/><Relationship Id="rId24" Type="http://schemas.openxmlformats.org/officeDocument/2006/relationships/image" Target="../media/image26.gif"/><Relationship Id="rId32" Type="http://schemas.openxmlformats.org/officeDocument/2006/relationships/image" Target="../media/image34.jpeg"/><Relationship Id="rId37" Type="http://schemas.openxmlformats.org/officeDocument/2006/relationships/image" Target="../media/image39.jpeg"/><Relationship Id="rId40" Type="http://schemas.openxmlformats.org/officeDocument/2006/relationships/image" Target="../media/image42.jpeg"/><Relationship Id="rId45" Type="http://schemas.openxmlformats.org/officeDocument/2006/relationships/image" Target="../media/image47.jpeg"/><Relationship Id="rId53" Type="http://schemas.openxmlformats.org/officeDocument/2006/relationships/slide" Target="slide1.xml"/><Relationship Id="rId5" Type="http://schemas.openxmlformats.org/officeDocument/2006/relationships/image" Target="../media/image7.jpeg"/><Relationship Id="rId15" Type="http://schemas.openxmlformats.org/officeDocument/2006/relationships/image" Target="../media/image17.jpeg"/><Relationship Id="rId23" Type="http://schemas.openxmlformats.org/officeDocument/2006/relationships/image" Target="../media/image25.jpeg"/><Relationship Id="rId28" Type="http://schemas.openxmlformats.org/officeDocument/2006/relationships/image" Target="../media/image30.jpeg"/><Relationship Id="rId36" Type="http://schemas.openxmlformats.org/officeDocument/2006/relationships/image" Target="../media/image38.jpeg"/><Relationship Id="rId49" Type="http://schemas.openxmlformats.org/officeDocument/2006/relationships/image" Target="../media/image51.jpeg"/><Relationship Id="rId10" Type="http://schemas.openxmlformats.org/officeDocument/2006/relationships/image" Target="../media/image12.jpeg"/><Relationship Id="rId19" Type="http://schemas.openxmlformats.org/officeDocument/2006/relationships/image" Target="../media/image21.jpeg"/><Relationship Id="rId31" Type="http://schemas.openxmlformats.org/officeDocument/2006/relationships/image" Target="../media/image33.jpeg"/><Relationship Id="rId44" Type="http://schemas.openxmlformats.org/officeDocument/2006/relationships/image" Target="../media/image46.jpeg"/><Relationship Id="rId52" Type="http://schemas.openxmlformats.org/officeDocument/2006/relationships/image" Target="../media/image56.png"/><Relationship Id="rId4" Type="http://schemas.openxmlformats.org/officeDocument/2006/relationships/image" Target="../media/image6.jpeg"/><Relationship Id="rId9" Type="http://schemas.openxmlformats.org/officeDocument/2006/relationships/image" Target="../media/image11.jpeg"/><Relationship Id="rId14" Type="http://schemas.openxmlformats.org/officeDocument/2006/relationships/image" Target="../media/image16.jpeg"/><Relationship Id="rId22" Type="http://schemas.openxmlformats.org/officeDocument/2006/relationships/image" Target="../media/image24.gif"/><Relationship Id="rId27" Type="http://schemas.openxmlformats.org/officeDocument/2006/relationships/image" Target="../media/image29.jpeg"/><Relationship Id="rId30" Type="http://schemas.openxmlformats.org/officeDocument/2006/relationships/image" Target="../media/image32.jpeg"/><Relationship Id="rId35" Type="http://schemas.openxmlformats.org/officeDocument/2006/relationships/image" Target="../media/image37.jpeg"/><Relationship Id="rId43" Type="http://schemas.openxmlformats.org/officeDocument/2006/relationships/image" Target="../media/image45.jpeg"/><Relationship Id="rId48" Type="http://schemas.openxmlformats.org/officeDocument/2006/relationships/image" Target="../media/image50.gif"/><Relationship Id="rId8" Type="http://schemas.openxmlformats.org/officeDocument/2006/relationships/image" Target="../media/image10.gif"/><Relationship Id="rId51" Type="http://schemas.openxmlformats.org/officeDocument/2006/relationships/image" Target="../media/image53.png"/><Relationship Id="rId3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gif"/><Relationship Id="rId7" Type="http://schemas.openxmlformats.org/officeDocument/2006/relationships/hyperlink" Target="http://ppsmania.fr/" TargetMode="External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0.jpeg"/><Relationship Id="rId5" Type="http://schemas.openxmlformats.org/officeDocument/2006/relationships/image" Target="../media/image59.jpeg"/><Relationship Id="rId4" Type="http://schemas.openxmlformats.org/officeDocument/2006/relationships/hyperlink" Target="http://ppsmania.net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1" name="Image 160" descr="Image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128449" cy="6858000"/>
          </a:xfrm>
          <a:prstGeom prst="rect">
            <a:avLst/>
          </a:prstGeom>
        </p:spPr>
      </p:pic>
      <p:pic>
        <p:nvPicPr>
          <p:cNvPr id="223" name="Image 222" descr="qlgh7kw2.gif"/>
          <p:cNvPicPr>
            <a:picLocks noChangeAspect="1"/>
          </p:cNvPicPr>
          <p:nvPr/>
        </p:nvPicPr>
        <p:blipFill>
          <a:blip r:embed="rId3" cstate="print">
            <a:lum bright="-10000"/>
          </a:blip>
          <a:srcRect b="3947"/>
          <a:stretch>
            <a:fillRect/>
          </a:stretch>
        </p:blipFill>
        <p:spPr>
          <a:xfrm>
            <a:off x="1571604" y="2384767"/>
            <a:ext cx="5857916" cy="4473233"/>
          </a:xfrm>
          <a:prstGeom prst="rect">
            <a:avLst/>
          </a:prstGeom>
          <a:effectLst>
            <a:outerShdw blurRad="76200" dist="203200" dir="16800000" kx="-1200000" algn="bl" rotWithShape="0">
              <a:prstClr val="black">
                <a:alpha val="47000"/>
              </a:prstClr>
            </a:outerShdw>
          </a:effectLst>
          <a:scene3d>
            <a:camera prst="orthographicFront"/>
            <a:lightRig rig="threePt" dir="t"/>
          </a:scene3d>
          <a:sp3d>
            <a:bevelT w="38100" h="50800" prst="convex"/>
          </a:sp3d>
        </p:spPr>
      </p:pic>
      <p:sp>
        <p:nvSpPr>
          <p:cNvPr id="162" name="Rectangle 161">
            <a:hlinkClick r:id="rId4" action="ppaction://hlinksldjump">
              <a:snd r:embed="rId5" name="05 au café de l'avenir.wav"/>
            </a:hlinkClick>
          </p:cNvPr>
          <p:cNvSpPr/>
          <p:nvPr/>
        </p:nvSpPr>
        <p:spPr>
          <a:xfrm>
            <a:off x="0" y="0"/>
            <a:ext cx="1500166" cy="1714512"/>
          </a:xfrm>
          <a:prstGeom prst="rect">
            <a:avLst/>
          </a:prstGeom>
          <a:blipFill>
            <a:blip r:embed="rId6" cstate="print">
              <a:lum bright="-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800" dirty="0" smtClean="0">
              <a:solidFill>
                <a:schemeClr val="tx1"/>
              </a:solidFill>
            </a:endParaRPr>
          </a:p>
          <a:p>
            <a:pPr algn="ctr"/>
            <a:endParaRPr lang="fr-FR" sz="2800" dirty="0" smtClean="0">
              <a:solidFill>
                <a:schemeClr val="tx1"/>
              </a:solidFill>
            </a:endParaRPr>
          </a:p>
          <a:p>
            <a:pPr algn="ctr"/>
            <a:endParaRPr lang="fr-FR" sz="2800" dirty="0" smtClean="0">
              <a:solidFill>
                <a:schemeClr val="tx1"/>
              </a:solidFill>
            </a:endParaRPr>
          </a:p>
          <a:p>
            <a:pPr algn="ctr"/>
            <a:endParaRPr lang="fr-FR" sz="2800" dirty="0" smtClean="0">
              <a:solidFill>
                <a:schemeClr val="tx1"/>
              </a:solidFill>
            </a:endParaRPr>
          </a:p>
          <a:p>
            <a:pPr algn="ctr"/>
            <a:endParaRPr lang="fr-FR" sz="2800" dirty="0" smtClean="0">
              <a:solidFill>
                <a:schemeClr val="tx1"/>
              </a:solidFill>
            </a:endParaRPr>
          </a:p>
          <a:p>
            <a:pPr algn="ctr"/>
            <a:endParaRPr lang="fr-FR" sz="2800" dirty="0" smtClean="0">
              <a:solidFill>
                <a:schemeClr val="tx1"/>
              </a:solidFill>
            </a:endParaRPr>
          </a:p>
          <a:p>
            <a:pPr algn="ctr"/>
            <a:endParaRPr lang="fr-FR" sz="2800" dirty="0" smtClean="0">
              <a:solidFill>
                <a:schemeClr val="tx1"/>
              </a:solidFill>
            </a:endParaRPr>
          </a:p>
          <a:p>
            <a:pPr algn="ctr"/>
            <a:r>
              <a:rPr lang="fr-FR" sz="2800" dirty="0" smtClean="0">
                <a:solidFill>
                  <a:schemeClr val="tx1"/>
                </a:solidFill>
              </a:rPr>
              <a:t>Au café</a:t>
            </a:r>
          </a:p>
          <a:p>
            <a:pPr algn="ctr"/>
            <a:r>
              <a:rPr lang="fr-FR" sz="2800" dirty="0" smtClean="0">
                <a:solidFill>
                  <a:schemeClr val="tx1"/>
                </a:solidFill>
              </a:rPr>
              <a:t> de l’avenir</a:t>
            </a:r>
            <a:endParaRPr lang="fr-FR" sz="2800" dirty="0">
              <a:solidFill>
                <a:schemeClr val="tx1"/>
              </a:solidFill>
            </a:endParaRPr>
          </a:p>
        </p:txBody>
      </p:sp>
      <p:sp>
        <p:nvSpPr>
          <p:cNvPr id="163" name="Rectangle 162">
            <a:hlinkClick r:id="rId7" action="ppaction://hlinksldjump">
              <a:snd r:embed="rId8" name="09 on s'habitue à tout.wav"/>
            </a:hlinkClick>
          </p:cNvPr>
          <p:cNvSpPr/>
          <p:nvPr/>
        </p:nvSpPr>
        <p:spPr>
          <a:xfrm>
            <a:off x="7500926" y="0"/>
            <a:ext cx="1643074" cy="1857388"/>
          </a:xfrm>
          <a:prstGeom prst="rect">
            <a:avLst/>
          </a:prstGeom>
          <a:blipFill>
            <a:blip r:embed="rId9" cstate="print">
              <a:lum bright="-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800" dirty="0" smtClean="0">
              <a:solidFill>
                <a:schemeClr val="tx1"/>
              </a:solidFill>
            </a:endParaRPr>
          </a:p>
          <a:p>
            <a:pPr algn="ctr"/>
            <a:endParaRPr lang="fr-FR" sz="2800" dirty="0" smtClean="0">
              <a:solidFill>
                <a:schemeClr val="tx1"/>
              </a:solidFill>
            </a:endParaRPr>
          </a:p>
          <a:p>
            <a:pPr algn="ctr"/>
            <a:endParaRPr lang="fr-FR" sz="2800" dirty="0" smtClean="0">
              <a:solidFill>
                <a:schemeClr val="tx1"/>
              </a:solidFill>
            </a:endParaRPr>
          </a:p>
          <a:p>
            <a:pPr algn="ctr"/>
            <a:endParaRPr lang="fr-FR" sz="2800" dirty="0" smtClean="0">
              <a:solidFill>
                <a:schemeClr val="tx1"/>
              </a:solidFill>
            </a:endParaRPr>
          </a:p>
          <a:p>
            <a:pPr algn="ctr"/>
            <a:endParaRPr lang="fr-FR" sz="2800" dirty="0" smtClean="0">
              <a:solidFill>
                <a:schemeClr val="tx1"/>
              </a:solidFill>
            </a:endParaRPr>
          </a:p>
          <a:p>
            <a:pPr algn="ctr"/>
            <a:endParaRPr lang="fr-FR" sz="2800" dirty="0" smtClean="0">
              <a:solidFill>
                <a:schemeClr val="tx1"/>
              </a:solidFill>
            </a:endParaRPr>
          </a:p>
          <a:p>
            <a:pPr algn="ctr"/>
            <a:endParaRPr lang="fr-FR" sz="2800" dirty="0" smtClean="0">
              <a:solidFill>
                <a:schemeClr val="tx1"/>
              </a:solidFill>
            </a:endParaRPr>
          </a:p>
          <a:p>
            <a:pPr algn="ctr"/>
            <a:r>
              <a:rPr lang="fr-FR" sz="2800" dirty="0" smtClean="0">
                <a:solidFill>
                  <a:schemeClr val="tx1"/>
                </a:solidFill>
              </a:rPr>
              <a:t>On s’habitue à tout</a:t>
            </a:r>
            <a:endParaRPr lang="fr-FR" sz="2800" dirty="0">
              <a:solidFill>
                <a:schemeClr val="tx1"/>
              </a:solidFill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2500298" y="0"/>
            <a:ext cx="4571636" cy="1643074"/>
          </a:xfrm>
          <a:prstGeom prst="rect">
            <a:avLst/>
          </a:prstGeom>
          <a:noFill/>
        </p:spPr>
        <p:txBody>
          <a:bodyPr wrap="none" rtlCol="0">
            <a:prstTxWarp prst="textDeflateBottom">
              <a:avLst>
                <a:gd name="adj" fmla="val 41589"/>
              </a:avLst>
            </a:prstTxWarp>
            <a:spAutoFit/>
          </a:bodyPr>
          <a:lstStyle/>
          <a:p>
            <a:r>
              <a:rPr lang="fr-FR" sz="4800" dirty="0" smtClean="0">
                <a:latin typeface="Broadway" pitchFamily="82" charset="0"/>
              </a:rPr>
              <a:t>Rester vivant</a:t>
            </a:r>
            <a:endParaRPr lang="fr-FR" sz="4800" dirty="0">
              <a:latin typeface="Broadway" pitchFamily="82" charset="0"/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4929190" y="857232"/>
            <a:ext cx="981359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9600" dirty="0" smtClean="0">
                <a:latin typeface="Broadway" pitchFamily="82" charset="0"/>
              </a:rPr>
              <a:t>4</a:t>
            </a:r>
            <a:endParaRPr lang="fr-FR" sz="9600" dirty="0">
              <a:latin typeface="Broadway" pitchFamily="8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500826" y="928670"/>
            <a:ext cx="2500330" cy="435771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5" name="Rectangle 24"/>
          <p:cNvSpPr/>
          <p:nvPr/>
        </p:nvSpPr>
        <p:spPr>
          <a:xfrm>
            <a:off x="6372000" y="2592000"/>
            <a:ext cx="2628000" cy="1836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  <a:scene3d>
            <a:camera prst="perspectiveHeroicExtremeLeftFacing" fov="4500000">
              <a:rot lat="786000" lon="2052000" rev="2142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6" name="Rectangle 25"/>
          <p:cNvSpPr/>
          <p:nvPr/>
        </p:nvSpPr>
        <p:spPr>
          <a:xfrm>
            <a:off x="6372000" y="2592000"/>
            <a:ext cx="2628000" cy="1836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  <a:scene3d>
            <a:camera prst="perspectiveHeroicExtremeLeftFacing" fov="4500000">
              <a:rot lat="786000" lon="2052000" rev="2142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7" name="Rectangle 26"/>
          <p:cNvSpPr/>
          <p:nvPr/>
        </p:nvSpPr>
        <p:spPr>
          <a:xfrm>
            <a:off x="6372000" y="2592000"/>
            <a:ext cx="2628000" cy="1836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  <a:scene3d>
            <a:camera prst="perspectiveHeroicExtremeLeftFacing" fov="4500000">
              <a:rot lat="786000" lon="2052000" rev="2142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8" name="Rectangle 27"/>
          <p:cNvSpPr/>
          <p:nvPr/>
        </p:nvSpPr>
        <p:spPr>
          <a:xfrm>
            <a:off x="6372000" y="2592000"/>
            <a:ext cx="2628000" cy="18360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  <a:scene3d>
            <a:camera prst="perspectiveHeroicExtremeLeftFacing" fov="4500000">
              <a:rot lat="786000" lon="2052000" rev="2142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9" name="Rectangle 28"/>
          <p:cNvSpPr/>
          <p:nvPr/>
        </p:nvSpPr>
        <p:spPr>
          <a:xfrm>
            <a:off x="6357950" y="2571744"/>
            <a:ext cx="2628000" cy="183600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  <a:ln>
            <a:noFill/>
          </a:ln>
          <a:scene3d>
            <a:camera prst="perspectiveHeroicExtremeLeftFacing" fov="4500000">
              <a:rot lat="786000" lon="2052000" rev="2142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30" name="Rectangle 29"/>
          <p:cNvSpPr/>
          <p:nvPr/>
        </p:nvSpPr>
        <p:spPr>
          <a:xfrm>
            <a:off x="6357950" y="2571744"/>
            <a:ext cx="2628000" cy="1836000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  <a:ln>
            <a:noFill/>
          </a:ln>
          <a:scene3d>
            <a:camera prst="perspectiveHeroicExtremeLeftFacing" fov="4500000">
              <a:rot lat="786000" lon="2052000" rev="2142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31" name="Rectangle 30"/>
          <p:cNvSpPr/>
          <p:nvPr/>
        </p:nvSpPr>
        <p:spPr>
          <a:xfrm>
            <a:off x="6357950" y="2571744"/>
            <a:ext cx="2628000" cy="1836000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  <a:ln>
            <a:noFill/>
          </a:ln>
          <a:scene3d>
            <a:camera prst="perspectiveHeroicExtremeLeftFacing" fov="4500000">
              <a:rot lat="786000" lon="2052000" rev="2142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32" name="Rectangle 31"/>
          <p:cNvSpPr/>
          <p:nvPr/>
        </p:nvSpPr>
        <p:spPr>
          <a:xfrm>
            <a:off x="6357950" y="2571744"/>
            <a:ext cx="2628000" cy="1836000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  <a:ln>
            <a:noFill/>
          </a:ln>
          <a:scene3d>
            <a:camera prst="perspectiveHeroicExtremeLeftFacing" fov="4500000">
              <a:rot lat="786000" lon="2052000" rev="2142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33" name="Rectangle 32"/>
          <p:cNvSpPr/>
          <p:nvPr/>
        </p:nvSpPr>
        <p:spPr>
          <a:xfrm>
            <a:off x="6357950" y="2571744"/>
            <a:ext cx="2628000" cy="1836000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  <a:ln>
            <a:noFill/>
          </a:ln>
          <a:scene3d>
            <a:camera prst="perspectiveHeroicExtremeLeftFacing" fov="4500000">
              <a:rot lat="786000" lon="2052000" rev="2142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34" name="Rectangle 33"/>
          <p:cNvSpPr/>
          <p:nvPr/>
        </p:nvSpPr>
        <p:spPr>
          <a:xfrm>
            <a:off x="6357950" y="2571744"/>
            <a:ext cx="2628000" cy="1836000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  <a:ln>
            <a:noFill/>
          </a:ln>
          <a:scene3d>
            <a:camera prst="perspectiveHeroicExtremeLeftFacing" fov="4500000">
              <a:rot lat="786000" lon="2052000" rev="2142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35" name="Rectangle 34"/>
          <p:cNvSpPr/>
          <p:nvPr/>
        </p:nvSpPr>
        <p:spPr>
          <a:xfrm>
            <a:off x="6357950" y="2571744"/>
            <a:ext cx="2628000" cy="1836000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  <a:ln>
            <a:noFill/>
          </a:ln>
          <a:scene3d>
            <a:camera prst="perspectiveHeroicExtremeLeftFacing" fov="4500000">
              <a:rot lat="786000" lon="2052000" rev="2142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36" name="Rectangle 35"/>
          <p:cNvSpPr/>
          <p:nvPr/>
        </p:nvSpPr>
        <p:spPr>
          <a:xfrm>
            <a:off x="6357950" y="2571744"/>
            <a:ext cx="2628000" cy="1836000"/>
          </a:xfrm>
          <a:prstGeom prst="rect">
            <a:avLst/>
          </a:prstGeom>
          <a:blipFill>
            <a:blip r:embed="rId15" cstate="print"/>
            <a:stretch>
              <a:fillRect/>
            </a:stretch>
          </a:blipFill>
          <a:ln>
            <a:noFill/>
          </a:ln>
          <a:scene3d>
            <a:camera prst="perspectiveHeroicExtremeLeftFacing" fov="4500000">
              <a:rot lat="786000" lon="2052000" rev="2142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37" name="Rectangle 36"/>
          <p:cNvSpPr/>
          <p:nvPr/>
        </p:nvSpPr>
        <p:spPr>
          <a:xfrm>
            <a:off x="6357950" y="2571744"/>
            <a:ext cx="2628000" cy="1836000"/>
          </a:xfrm>
          <a:prstGeom prst="rect">
            <a:avLst/>
          </a:prstGeom>
          <a:blipFill>
            <a:blip r:embed="rId16" cstate="print"/>
            <a:stretch>
              <a:fillRect/>
            </a:stretch>
          </a:blipFill>
          <a:ln>
            <a:noFill/>
          </a:ln>
          <a:scene3d>
            <a:camera prst="perspectiveHeroicExtremeLeftFacing" fov="4500000">
              <a:rot lat="786000" lon="2052000" rev="2142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38" name="Rectangle 37"/>
          <p:cNvSpPr/>
          <p:nvPr/>
        </p:nvSpPr>
        <p:spPr>
          <a:xfrm>
            <a:off x="6357950" y="2571744"/>
            <a:ext cx="2628000" cy="1836000"/>
          </a:xfrm>
          <a:prstGeom prst="rect">
            <a:avLst/>
          </a:prstGeom>
          <a:blipFill>
            <a:blip r:embed="rId17" cstate="print"/>
            <a:stretch>
              <a:fillRect/>
            </a:stretch>
          </a:blipFill>
          <a:ln>
            <a:noFill/>
          </a:ln>
          <a:scene3d>
            <a:camera prst="perspectiveHeroicExtremeLeftFacing" fov="4500000">
              <a:rot lat="786000" lon="2052000" rev="2142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39" name="Rectangle 38"/>
          <p:cNvSpPr/>
          <p:nvPr/>
        </p:nvSpPr>
        <p:spPr>
          <a:xfrm>
            <a:off x="6357950" y="2571744"/>
            <a:ext cx="2628000" cy="1836000"/>
          </a:xfrm>
          <a:prstGeom prst="rect">
            <a:avLst/>
          </a:prstGeom>
          <a:blipFill>
            <a:blip r:embed="rId18" cstate="print"/>
            <a:stretch>
              <a:fillRect/>
            </a:stretch>
          </a:blipFill>
          <a:ln>
            <a:noFill/>
          </a:ln>
          <a:scene3d>
            <a:camera prst="perspectiveHeroicExtremeLeftFacing" fov="4500000">
              <a:rot lat="786000" lon="2052000" rev="2142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40" name="Rectangle 39"/>
          <p:cNvSpPr/>
          <p:nvPr/>
        </p:nvSpPr>
        <p:spPr>
          <a:xfrm>
            <a:off x="6357950" y="2571744"/>
            <a:ext cx="2628000" cy="1836000"/>
          </a:xfrm>
          <a:prstGeom prst="rect">
            <a:avLst/>
          </a:prstGeom>
          <a:blipFill>
            <a:blip r:embed="rId19" cstate="print"/>
            <a:stretch>
              <a:fillRect/>
            </a:stretch>
          </a:blipFill>
          <a:ln>
            <a:noFill/>
          </a:ln>
          <a:scene3d>
            <a:camera prst="perspectiveHeroicExtremeLeftFacing" fov="4500000">
              <a:rot lat="786000" lon="2052000" rev="2142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41" name="Rectangle 40"/>
          <p:cNvSpPr/>
          <p:nvPr/>
        </p:nvSpPr>
        <p:spPr>
          <a:xfrm>
            <a:off x="6357950" y="2571744"/>
            <a:ext cx="2628000" cy="1836000"/>
          </a:xfrm>
          <a:prstGeom prst="rect">
            <a:avLst/>
          </a:prstGeom>
          <a:blipFill>
            <a:blip r:embed="rId20" cstate="print"/>
            <a:stretch>
              <a:fillRect/>
            </a:stretch>
          </a:blipFill>
          <a:ln>
            <a:noFill/>
          </a:ln>
          <a:scene3d>
            <a:camera prst="perspectiveHeroicExtremeLeftFacing" fov="4500000">
              <a:rot lat="786000" lon="2052000" rev="2142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42" name="Rectangle 41"/>
          <p:cNvSpPr/>
          <p:nvPr/>
        </p:nvSpPr>
        <p:spPr>
          <a:xfrm>
            <a:off x="6357950" y="2571744"/>
            <a:ext cx="2628000" cy="1836000"/>
          </a:xfrm>
          <a:prstGeom prst="rect">
            <a:avLst/>
          </a:prstGeom>
          <a:blipFill>
            <a:blip r:embed="rId21" cstate="print"/>
            <a:stretch>
              <a:fillRect/>
            </a:stretch>
          </a:blipFill>
          <a:ln>
            <a:noFill/>
          </a:ln>
          <a:scene3d>
            <a:camera prst="perspectiveHeroicExtremeLeftFacing" fov="4500000">
              <a:rot lat="786000" lon="2052000" rev="2142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43" name="Rectangle 42"/>
          <p:cNvSpPr/>
          <p:nvPr/>
        </p:nvSpPr>
        <p:spPr>
          <a:xfrm>
            <a:off x="6357950" y="2571744"/>
            <a:ext cx="2628000" cy="1836000"/>
          </a:xfrm>
          <a:prstGeom prst="rect">
            <a:avLst/>
          </a:prstGeom>
          <a:blipFill>
            <a:blip r:embed="rId22" cstate="print"/>
            <a:stretch>
              <a:fillRect/>
            </a:stretch>
          </a:blipFill>
          <a:ln>
            <a:noFill/>
          </a:ln>
          <a:scene3d>
            <a:camera prst="perspectiveHeroicExtremeLeftFacing" fov="4500000">
              <a:rot lat="786000" lon="2052000" rev="2142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44" name="Rectangle 43"/>
          <p:cNvSpPr/>
          <p:nvPr/>
        </p:nvSpPr>
        <p:spPr>
          <a:xfrm>
            <a:off x="6357950" y="2571744"/>
            <a:ext cx="2628000" cy="1836000"/>
          </a:xfrm>
          <a:prstGeom prst="rect">
            <a:avLst/>
          </a:prstGeom>
          <a:blipFill>
            <a:blip r:embed="rId23" cstate="print"/>
            <a:stretch>
              <a:fillRect/>
            </a:stretch>
          </a:blipFill>
          <a:ln>
            <a:noFill/>
          </a:ln>
          <a:scene3d>
            <a:camera prst="perspectiveHeroicExtremeLeftFacing" fov="4500000">
              <a:rot lat="786000" lon="2052000" rev="2142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45" name="Rectangle 44"/>
          <p:cNvSpPr/>
          <p:nvPr/>
        </p:nvSpPr>
        <p:spPr>
          <a:xfrm>
            <a:off x="6357950" y="2571744"/>
            <a:ext cx="2628000" cy="1836000"/>
          </a:xfrm>
          <a:prstGeom prst="rect">
            <a:avLst/>
          </a:prstGeom>
          <a:blipFill>
            <a:blip r:embed="rId24" cstate="print"/>
            <a:stretch>
              <a:fillRect/>
            </a:stretch>
          </a:blipFill>
          <a:ln>
            <a:noFill/>
          </a:ln>
          <a:scene3d>
            <a:camera prst="perspectiveHeroicExtremeLeftFacing" fov="4500000">
              <a:rot lat="786000" lon="2052000" rev="2142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46" name="Rectangle 45"/>
          <p:cNvSpPr/>
          <p:nvPr/>
        </p:nvSpPr>
        <p:spPr>
          <a:xfrm>
            <a:off x="6357950" y="2571744"/>
            <a:ext cx="2628000" cy="1836000"/>
          </a:xfrm>
          <a:prstGeom prst="rect">
            <a:avLst/>
          </a:prstGeom>
          <a:blipFill>
            <a:blip r:embed="rId25" cstate="print"/>
            <a:stretch>
              <a:fillRect/>
            </a:stretch>
          </a:blipFill>
          <a:ln>
            <a:noFill/>
          </a:ln>
          <a:scene3d>
            <a:camera prst="perspectiveHeroicExtremeLeftFacing" fov="4500000">
              <a:rot lat="786000" lon="2052000" rev="2142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47" name="Rectangle 46"/>
          <p:cNvSpPr/>
          <p:nvPr/>
        </p:nvSpPr>
        <p:spPr>
          <a:xfrm>
            <a:off x="6357950" y="2571744"/>
            <a:ext cx="2628000" cy="1836000"/>
          </a:xfrm>
          <a:prstGeom prst="rect">
            <a:avLst/>
          </a:prstGeom>
          <a:blipFill>
            <a:blip r:embed="rId26" cstate="print"/>
            <a:stretch>
              <a:fillRect/>
            </a:stretch>
          </a:blipFill>
          <a:ln>
            <a:noFill/>
          </a:ln>
          <a:scene3d>
            <a:camera prst="perspectiveHeroicExtremeLeftFacing" fov="4500000">
              <a:rot lat="786000" lon="2052000" rev="2142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48" name="Rectangle 47"/>
          <p:cNvSpPr/>
          <p:nvPr/>
        </p:nvSpPr>
        <p:spPr>
          <a:xfrm>
            <a:off x="6357950" y="2571744"/>
            <a:ext cx="2628000" cy="1836000"/>
          </a:xfrm>
          <a:prstGeom prst="rect">
            <a:avLst/>
          </a:prstGeom>
          <a:blipFill>
            <a:blip r:embed="rId27" cstate="print"/>
            <a:stretch>
              <a:fillRect/>
            </a:stretch>
          </a:blipFill>
          <a:ln>
            <a:noFill/>
          </a:ln>
          <a:scene3d>
            <a:camera prst="perspectiveHeroicExtremeLeftFacing" fov="4500000">
              <a:rot lat="786000" lon="2052000" rev="2142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49" name="Rectangle 48"/>
          <p:cNvSpPr/>
          <p:nvPr/>
        </p:nvSpPr>
        <p:spPr>
          <a:xfrm>
            <a:off x="6357950" y="2571744"/>
            <a:ext cx="2628000" cy="1836000"/>
          </a:xfrm>
          <a:prstGeom prst="rect">
            <a:avLst/>
          </a:prstGeom>
          <a:blipFill>
            <a:blip r:embed="rId28" cstate="print"/>
            <a:stretch>
              <a:fillRect/>
            </a:stretch>
          </a:blipFill>
          <a:ln>
            <a:noFill/>
          </a:ln>
          <a:scene3d>
            <a:camera prst="perspectiveHeroicExtremeLeftFacing" fov="4500000">
              <a:rot lat="786000" lon="2052000" rev="2142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50" name="Rectangle 49"/>
          <p:cNvSpPr/>
          <p:nvPr/>
        </p:nvSpPr>
        <p:spPr>
          <a:xfrm>
            <a:off x="6357950" y="2571744"/>
            <a:ext cx="2628000" cy="1836000"/>
          </a:xfrm>
          <a:prstGeom prst="rect">
            <a:avLst/>
          </a:prstGeom>
          <a:blipFill>
            <a:blip r:embed="rId29" cstate="print"/>
            <a:stretch>
              <a:fillRect/>
            </a:stretch>
          </a:blipFill>
          <a:ln>
            <a:noFill/>
          </a:ln>
          <a:scene3d>
            <a:camera prst="perspectiveHeroicExtremeLeftFacing" fov="4500000">
              <a:rot lat="786000" lon="2052000" rev="2142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51" name="Rectangle 50"/>
          <p:cNvSpPr/>
          <p:nvPr/>
        </p:nvSpPr>
        <p:spPr>
          <a:xfrm>
            <a:off x="6357950" y="2571744"/>
            <a:ext cx="2628000" cy="1836000"/>
          </a:xfrm>
          <a:prstGeom prst="rect">
            <a:avLst/>
          </a:prstGeom>
          <a:blipFill>
            <a:blip r:embed="rId30" cstate="print"/>
            <a:stretch>
              <a:fillRect/>
            </a:stretch>
          </a:blipFill>
          <a:ln>
            <a:noFill/>
          </a:ln>
          <a:scene3d>
            <a:camera prst="perspectiveHeroicExtremeLeftFacing" fov="4500000">
              <a:rot lat="786000" lon="2052000" rev="2142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52" name="Rectangle 51"/>
          <p:cNvSpPr/>
          <p:nvPr/>
        </p:nvSpPr>
        <p:spPr>
          <a:xfrm>
            <a:off x="6357950" y="2571744"/>
            <a:ext cx="2628000" cy="1836000"/>
          </a:xfrm>
          <a:prstGeom prst="rect">
            <a:avLst/>
          </a:prstGeom>
          <a:blipFill>
            <a:blip r:embed="rId31" cstate="print"/>
            <a:stretch>
              <a:fillRect/>
            </a:stretch>
          </a:blipFill>
          <a:ln>
            <a:noFill/>
          </a:ln>
          <a:scene3d>
            <a:camera prst="perspectiveHeroicExtremeLeftFacing" fov="4500000">
              <a:rot lat="786000" lon="2052000" rev="2142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53" name="Rectangle 52"/>
          <p:cNvSpPr/>
          <p:nvPr/>
        </p:nvSpPr>
        <p:spPr>
          <a:xfrm>
            <a:off x="6357950" y="2571744"/>
            <a:ext cx="2628000" cy="1836000"/>
          </a:xfrm>
          <a:prstGeom prst="rect">
            <a:avLst/>
          </a:prstGeom>
          <a:blipFill>
            <a:blip r:embed="rId32" cstate="print"/>
            <a:stretch>
              <a:fillRect/>
            </a:stretch>
          </a:blipFill>
          <a:ln>
            <a:noFill/>
          </a:ln>
          <a:scene3d>
            <a:camera prst="perspectiveHeroicExtremeLeftFacing" fov="4500000">
              <a:rot lat="786000" lon="2052000" rev="2142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54" name="Rectangle 53"/>
          <p:cNvSpPr/>
          <p:nvPr/>
        </p:nvSpPr>
        <p:spPr>
          <a:xfrm>
            <a:off x="6357950" y="2571744"/>
            <a:ext cx="2628000" cy="1836000"/>
          </a:xfrm>
          <a:prstGeom prst="rect">
            <a:avLst/>
          </a:prstGeom>
          <a:blipFill>
            <a:blip r:embed="rId33" cstate="print"/>
            <a:stretch>
              <a:fillRect/>
            </a:stretch>
          </a:blipFill>
          <a:ln>
            <a:noFill/>
          </a:ln>
          <a:scene3d>
            <a:camera prst="perspectiveHeroicExtremeLeftFacing" fov="4500000">
              <a:rot lat="786000" lon="2052000" rev="2142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55" name="Rectangle 54"/>
          <p:cNvSpPr/>
          <p:nvPr/>
        </p:nvSpPr>
        <p:spPr>
          <a:xfrm>
            <a:off x="6357950" y="2571744"/>
            <a:ext cx="2628000" cy="1836000"/>
          </a:xfrm>
          <a:prstGeom prst="rect">
            <a:avLst/>
          </a:prstGeom>
          <a:blipFill>
            <a:blip r:embed="rId34" cstate="print"/>
            <a:stretch>
              <a:fillRect/>
            </a:stretch>
          </a:blipFill>
          <a:ln>
            <a:noFill/>
          </a:ln>
          <a:scene3d>
            <a:camera prst="perspectiveHeroicExtremeLeftFacing" fov="4500000">
              <a:rot lat="786000" lon="2052000" rev="2142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56" name="Rectangle 55"/>
          <p:cNvSpPr/>
          <p:nvPr/>
        </p:nvSpPr>
        <p:spPr>
          <a:xfrm>
            <a:off x="6357950" y="2571744"/>
            <a:ext cx="2628000" cy="1836000"/>
          </a:xfrm>
          <a:prstGeom prst="rect">
            <a:avLst/>
          </a:prstGeom>
          <a:blipFill>
            <a:blip r:embed="rId35" cstate="print"/>
            <a:stretch>
              <a:fillRect/>
            </a:stretch>
          </a:blipFill>
          <a:ln>
            <a:noFill/>
          </a:ln>
          <a:scene3d>
            <a:camera prst="perspectiveHeroicExtremeLeftFacing" fov="4500000">
              <a:rot lat="786000" lon="2052000" rev="2142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57" name="Rectangle 56"/>
          <p:cNvSpPr/>
          <p:nvPr/>
        </p:nvSpPr>
        <p:spPr>
          <a:xfrm>
            <a:off x="6357950" y="2571744"/>
            <a:ext cx="2628000" cy="1836000"/>
          </a:xfrm>
          <a:prstGeom prst="rect">
            <a:avLst/>
          </a:prstGeom>
          <a:blipFill>
            <a:blip r:embed="rId36" cstate="print"/>
            <a:stretch>
              <a:fillRect/>
            </a:stretch>
          </a:blipFill>
          <a:ln>
            <a:noFill/>
          </a:ln>
          <a:scene3d>
            <a:camera prst="perspectiveHeroicExtremeLeftFacing" fov="4500000">
              <a:rot lat="786000" lon="2052000" rev="2142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58" name="Rectangle 57"/>
          <p:cNvSpPr/>
          <p:nvPr/>
        </p:nvSpPr>
        <p:spPr>
          <a:xfrm>
            <a:off x="6357950" y="2571744"/>
            <a:ext cx="2628000" cy="1836000"/>
          </a:xfrm>
          <a:prstGeom prst="rect">
            <a:avLst/>
          </a:prstGeom>
          <a:blipFill>
            <a:blip r:embed="rId37" cstate="print"/>
            <a:stretch>
              <a:fillRect/>
            </a:stretch>
          </a:blipFill>
          <a:ln>
            <a:noFill/>
          </a:ln>
          <a:scene3d>
            <a:camera prst="perspectiveHeroicExtremeLeftFacing" fov="4500000">
              <a:rot lat="786000" lon="2052000" rev="2142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59" name="Rectangle 58"/>
          <p:cNvSpPr/>
          <p:nvPr/>
        </p:nvSpPr>
        <p:spPr>
          <a:xfrm>
            <a:off x="6357950" y="2571744"/>
            <a:ext cx="2628000" cy="1836000"/>
          </a:xfrm>
          <a:prstGeom prst="rect">
            <a:avLst/>
          </a:prstGeom>
          <a:blipFill>
            <a:blip r:embed="rId38" cstate="print"/>
            <a:stretch>
              <a:fillRect/>
            </a:stretch>
          </a:blipFill>
          <a:ln>
            <a:noFill/>
          </a:ln>
          <a:scene3d>
            <a:camera prst="perspectiveHeroicExtremeLeftFacing" fov="4500000">
              <a:rot lat="786000" lon="2052000" rev="2142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60" name="Rectangle 59"/>
          <p:cNvSpPr/>
          <p:nvPr/>
        </p:nvSpPr>
        <p:spPr>
          <a:xfrm>
            <a:off x="6357950" y="2571744"/>
            <a:ext cx="2628000" cy="1836000"/>
          </a:xfrm>
          <a:prstGeom prst="rect">
            <a:avLst/>
          </a:prstGeom>
          <a:blipFill>
            <a:blip r:embed="rId39" cstate="print"/>
            <a:stretch>
              <a:fillRect/>
            </a:stretch>
          </a:blipFill>
          <a:ln>
            <a:noFill/>
          </a:ln>
          <a:scene3d>
            <a:camera prst="perspectiveHeroicExtremeLeftFacing" fov="4500000">
              <a:rot lat="786000" lon="2052000" rev="2142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61" name="Rectangle 60"/>
          <p:cNvSpPr/>
          <p:nvPr/>
        </p:nvSpPr>
        <p:spPr>
          <a:xfrm>
            <a:off x="6357950" y="2571744"/>
            <a:ext cx="2628000" cy="1836000"/>
          </a:xfrm>
          <a:prstGeom prst="rect">
            <a:avLst/>
          </a:prstGeom>
          <a:blipFill>
            <a:blip r:embed="rId40" cstate="print"/>
            <a:stretch>
              <a:fillRect/>
            </a:stretch>
          </a:blipFill>
          <a:ln>
            <a:noFill/>
          </a:ln>
          <a:scene3d>
            <a:camera prst="perspectiveHeroicExtremeLeftFacing" fov="4500000">
              <a:rot lat="786000" lon="2052000" rev="2142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62" name="Rectangle 61"/>
          <p:cNvSpPr/>
          <p:nvPr/>
        </p:nvSpPr>
        <p:spPr>
          <a:xfrm>
            <a:off x="6357950" y="2571744"/>
            <a:ext cx="2628000" cy="1836000"/>
          </a:xfrm>
          <a:prstGeom prst="rect">
            <a:avLst/>
          </a:prstGeom>
          <a:blipFill>
            <a:blip r:embed="rId41" cstate="print"/>
            <a:stretch>
              <a:fillRect/>
            </a:stretch>
          </a:blipFill>
          <a:ln>
            <a:noFill/>
          </a:ln>
          <a:scene3d>
            <a:camera prst="perspectiveHeroicExtremeLeftFacing" fov="4500000">
              <a:rot lat="786000" lon="2052000" rev="2142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63" name="Rectangle 62"/>
          <p:cNvSpPr/>
          <p:nvPr/>
        </p:nvSpPr>
        <p:spPr>
          <a:xfrm>
            <a:off x="6357950" y="2571744"/>
            <a:ext cx="2628000" cy="1836000"/>
          </a:xfrm>
          <a:prstGeom prst="rect">
            <a:avLst/>
          </a:prstGeom>
          <a:blipFill>
            <a:blip r:embed="rId42" cstate="print"/>
            <a:stretch>
              <a:fillRect/>
            </a:stretch>
          </a:blipFill>
          <a:ln>
            <a:noFill/>
          </a:ln>
          <a:scene3d>
            <a:camera prst="perspectiveHeroicExtremeLeftFacing" fov="4500000">
              <a:rot lat="786000" lon="2052000" rev="2142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64" name="Rectangle 63"/>
          <p:cNvSpPr/>
          <p:nvPr/>
        </p:nvSpPr>
        <p:spPr>
          <a:xfrm>
            <a:off x="6357950" y="2571744"/>
            <a:ext cx="2628000" cy="1836000"/>
          </a:xfrm>
          <a:prstGeom prst="rect">
            <a:avLst/>
          </a:prstGeom>
          <a:blipFill>
            <a:blip r:embed="rId43" cstate="print"/>
            <a:stretch>
              <a:fillRect/>
            </a:stretch>
          </a:blipFill>
          <a:ln>
            <a:noFill/>
          </a:ln>
          <a:scene3d>
            <a:camera prst="perspectiveHeroicExtremeLeftFacing" fov="4500000">
              <a:rot lat="786000" lon="2052000" rev="2142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65" name="Rectangle 64"/>
          <p:cNvSpPr/>
          <p:nvPr/>
        </p:nvSpPr>
        <p:spPr>
          <a:xfrm>
            <a:off x="6357950" y="2571744"/>
            <a:ext cx="2628000" cy="1836000"/>
          </a:xfrm>
          <a:prstGeom prst="rect">
            <a:avLst/>
          </a:prstGeom>
          <a:blipFill>
            <a:blip r:embed="rId44" cstate="print"/>
            <a:stretch>
              <a:fillRect/>
            </a:stretch>
          </a:blipFill>
          <a:ln>
            <a:noFill/>
          </a:ln>
          <a:scene3d>
            <a:camera prst="perspectiveHeroicExtremeLeftFacing" fov="4500000">
              <a:rot lat="786000" lon="2052000" rev="2142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66" name="Rectangle 65"/>
          <p:cNvSpPr/>
          <p:nvPr/>
        </p:nvSpPr>
        <p:spPr>
          <a:xfrm>
            <a:off x="6357950" y="2571744"/>
            <a:ext cx="2628000" cy="1836000"/>
          </a:xfrm>
          <a:prstGeom prst="rect">
            <a:avLst/>
          </a:prstGeom>
          <a:blipFill>
            <a:blip r:embed="rId45" cstate="print"/>
            <a:stretch>
              <a:fillRect/>
            </a:stretch>
          </a:blipFill>
          <a:ln>
            <a:noFill/>
          </a:ln>
          <a:scene3d>
            <a:camera prst="perspectiveHeroicExtremeLeftFacing" fov="4500000">
              <a:rot lat="786000" lon="2052000" rev="2142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67" name="Rectangle 66"/>
          <p:cNvSpPr/>
          <p:nvPr/>
        </p:nvSpPr>
        <p:spPr>
          <a:xfrm>
            <a:off x="6357950" y="2571744"/>
            <a:ext cx="2628000" cy="1836000"/>
          </a:xfrm>
          <a:prstGeom prst="rect">
            <a:avLst/>
          </a:prstGeom>
          <a:blipFill>
            <a:blip r:embed="rId46" cstate="print"/>
            <a:stretch>
              <a:fillRect/>
            </a:stretch>
          </a:blipFill>
          <a:ln>
            <a:noFill/>
          </a:ln>
          <a:scene3d>
            <a:camera prst="perspectiveHeroicExtremeLeftFacing" fov="4500000">
              <a:rot lat="786000" lon="2052000" rev="2142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68" name="Rectangle 67"/>
          <p:cNvSpPr/>
          <p:nvPr/>
        </p:nvSpPr>
        <p:spPr>
          <a:xfrm>
            <a:off x="6357950" y="2571744"/>
            <a:ext cx="2628000" cy="1836000"/>
          </a:xfrm>
          <a:prstGeom prst="rect">
            <a:avLst/>
          </a:prstGeom>
          <a:blipFill>
            <a:blip r:embed="rId47" cstate="print"/>
            <a:stretch>
              <a:fillRect/>
            </a:stretch>
          </a:blipFill>
          <a:ln>
            <a:noFill/>
          </a:ln>
          <a:scene3d>
            <a:camera prst="perspectiveHeroicExtremeLeftFacing" fov="4500000">
              <a:rot lat="786000" lon="2052000" rev="2142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69" name="Rectangle 68"/>
          <p:cNvSpPr/>
          <p:nvPr/>
        </p:nvSpPr>
        <p:spPr>
          <a:xfrm>
            <a:off x="6357950" y="2571744"/>
            <a:ext cx="2628000" cy="1836000"/>
          </a:xfrm>
          <a:prstGeom prst="rect">
            <a:avLst/>
          </a:prstGeom>
          <a:blipFill>
            <a:blip r:embed="rId48" cstate="print"/>
            <a:stretch>
              <a:fillRect/>
            </a:stretch>
          </a:blipFill>
          <a:ln>
            <a:noFill/>
          </a:ln>
          <a:scene3d>
            <a:camera prst="perspectiveHeroicExtremeLeftFacing" fov="4500000">
              <a:rot lat="786000" lon="2052000" rev="2142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70" name="Rectangle 69"/>
          <p:cNvSpPr/>
          <p:nvPr/>
        </p:nvSpPr>
        <p:spPr>
          <a:xfrm>
            <a:off x="6357950" y="2571744"/>
            <a:ext cx="2628000" cy="1836000"/>
          </a:xfrm>
          <a:prstGeom prst="rect">
            <a:avLst/>
          </a:prstGeom>
          <a:blipFill>
            <a:blip r:embed="rId49" cstate="print"/>
            <a:stretch>
              <a:fillRect/>
            </a:stretch>
          </a:blipFill>
          <a:ln>
            <a:noFill/>
          </a:ln>
          <a:scene3d>
            <a:camera prst="perspectiveHeroicExtremeLeftFacing" fov="4500000">
              <a:rot lat="786000" lon="2052000" rev="2142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71" name="Rectangle 70"/>
          <p:cNvSpPr/>
          <p:nvPr/>
        </p:nvSpPr>
        <p:spPr>
          <a:xfrm>
            <a:off x="6357950" y="2571744"/>
            <a:ext cx="2628000" cy="1836000"/>
          </a:xfrm>
          <a:prstGeom prst="rect">
            <a:avLst/>
          </a:prstGeom>
          <a:blipFill>
            <a:blip r:embed="rId50" cstate="print"/>
            <a:stretch>
              <a:fillRect/>
            </a:stretch>
          </a:blipFill>
          <a:ln>
            <a:noFill/>
          </a:ln>
          <a:scene3d>
            <a:camera prst="perspectiveHeroicExtremeLeftFacing" fov="4500000">
              <a:rot lat="786000" lon="2052000" rev="2142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72" name="Rectangle 71"/>
          <p:cNvSpPr/>
          <p:nvPr/>
        </p:nvSpPr>
        <p:spPr>
          <a:xfrm>
            <a:off x="6357950" y="2571744"/>
            <a:ext cx="2628000" cy="1836000"/>
          </a:xfrm>
          <a:prstGeom prst="rect">
            <a:avLst/>
          </a:prstGeom>
          <a:blipFill>
            <a:blip r:embed="rId51" cstate="print"/>
            <a:stretch>
              <a:fillRect/>
            </a:stretch>
          </a:blipFill>
          <a:ln>
            <a:noFill/>
          </a:ln>
          <a:scene3d>
            <a:camera prst="perspectiveHeroicExtremeLeftFacing" fov="4500000">
              <a:rot lat="786000" lon="2052000" rev="2142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grpSp>
        <p:nvGrpSpPr>
          <p:cNvPr id="14" name="Groupe 13"/>
          <p:cNvGrpSpPr/>
          <p:nvPr/>
        </p:nvGrpSpPr>
        <p:grpSpPr>
          <a:xfrm>
            <a:off x="0" y="-10758"/>
            <a:ext cx="9144000" cy="6884894"/>
            <a:chOff x="0" y="-10758"/>
            <a:chExt cx="9144000" cy="6884894"/>
          </a:xfrm>
        </p:grpSpPr>
        <p:sp>
          <p:nvSpPr>
            <p:cNvPr id="3" name="Forme libre 2"/>
            <p:cNvSpPr/>
            <p:nvPr/>
          </p:nvSpPr>
          <p:spPr>
            <a:xfrm>
              <a:off x="0" y="-10758"/>
              <a:ext cx="9144000" cy="6884894"/>
            </a:xfrm>
            <a:custGeom>
              <a:avLst/>
              <a:gdLst>
                <a:gd name="connsiteX0" fmla="*/ 8939605 w 9154758"/>
                <a:gd name="connsiteY0" fmla="*/ 2775473 h 6884894"/>
                <a:gd name="connsiteX1" fmla="*/ 8767482 w 9154758"/>
                <a:gd name="connsiteY1" fmla="*/ 4658062 h 6884894"/>
                <a:gd name="connsiteX2" fmla="*/ 6712772 w 9154758"/>
                <a:gd name="connsiteY2" fmla="*/ 4077149 h 6884894"/>
                <a:gd name="connsiteX3" fmla="*/ 6766560 w 9154758"/>
                <a:gd name="connsiteY3" fmla="*/ 2495774 h 6884894"/>
                <a:gd name="connsiteX4" fmla="*/ 9144000 w 9154758"/>
                <a:gd name="connsiteY4" fmla="*/ 2796989 h 6884894"/>
                <a:gd name="connsiteX5" fmla="*/ 9144000 w 9154758"/>
                <a:gd name="connsiteY5" fmla="*/ 21516 h 6884894"/>
                <a:gd name="connsiteX6" fmla="*/ 5486400 w 9154758"/>
                <a:gd name="connsiteY6" fmla="*/ 0 h 6884894"/>
                <a:gd name="connsiteX7" fmla="*/ 5497158 w 9154758"/>
                <a:gd name="connsiteY7" fmla="*/ 3119718 h 6884894"/>
                <a:gd name="connsiteX8" fmla="*/ 4453666 w 9154758"/>
                <a:gd name="connsiteY8" fmla="*/ 3012142 h 6884894"/>
                <a:gd name="connsiteX9" fmla="*/ 4464424 w 9154758"/>
                <a:gd name="connsiteY9" fmla="*/ 1570617 h 6884894"/>
                <a:gd name="connsiteX10" fmla="*/ 5497158 w 9154758"/>
                <a:gd name="connsiteY10" fmla="*/ 1194099 h 6884894"/>
                <a:gd name="connsiteX11" fmla="*/ 5486400 w 9154758"/>
                <a:gd name="connsiteY11" fmla="*/ 0 h 6884894"/>
                <a:gd name="connsiteX12" fmla="*/ 0 w 9154758"/>
                <a:gd name="connsiteY12" fmla="*/ 32273 h 6884894"/>
                <a:gd name="connsiteX13" fmla="*/ 0 w 9154758"/>
                <a:gd name="connsiteY13" fmla="*/ 6884894 h 6884894"/>
                <a:gd name="connsiteX14" fmla="*/ 9144000 w 9154758"/>
                <a:gd name="connsiteY14" fmla="*/ 6884894 h 6884894"/>
                <a:gd name="connsiteX15" fmla="*/ 9154758 w 9154758"/>
                <a:gd name="connsiteY15" fmla="*/ 2786231 h 6884894"/>
                <a:gd name="connsiteX16" fmla="*/ 9154758 w 9154758"/>
                <a:gd name="connsiteY16" fmla="*/ 2786231 h 68848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9154758" h="6884894">
                  <a:moveTo>
                    <a:pt x="8939605" y="2775473"/>
                  </a:moveTo>
                  <a:lnTo>
                    <a:pt x="8767482" y="4658062"/>
                  </a:lnTo>
                  <a:lnTo>
                    <a:pt x="6712772" y="4077149"/>
                  </a:lnTo>
                  <a:lnTo>
                    <a:pt x="6766560" y="2495774"/>
                  </a:lnTo>
                  <a:lnTo>
                    <a:pt x="9144000" y="2796989"/>
                  </a:lnTo>
                  <a:lnTo>
                    <a:pt x="9144000" y="21516"/>
                  </a:lnTo>
                  <a:lnTo>
                    <a:pt x="5486400" y="0"/>
                  </a:lnTo>
                  <a:lnTo>
                    <a:pt x="5497158" y="3119718"/>
                  </a:lnTo>
                  <a:lnTo>
                    <a:pt x="4453666" y="3012142"/>
                  </a:lnTo>
                  <a:lnTo>
                    <a:pt x="4464424" y="1570617"/>
                  </a:lnTo>
                  <a:lnTo>
                    <a:pt x="5497158" y="1194099"/>
                  </a:lnTo>
                  <a:lnTo>
                    <a:pt x="5486400" y="0"/>
                  </a:lnTo>
                  <a:lnTo>
                    <a:pt x="0" y="32273"/>
                  </a:lnTo>
                  <a:lnTo>
                    <a:pt x="0" y="6884894"/>
                  </a:lnTo>
                  <a:lnTo>
                    <a:pt x="9144000" y="6884894"/>
                  </a:lnTo>
                  <a:lnTo>
                    <a:pt x="9154758" y="2786231"/>
                  </a:lnTo>
                  <a:lnTo>
                    <a:pt x="9154758" y="2786231"/>
                  </a:lnTo>
                </a:path>
              </a:pathLst>
            </a:cu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13" name="Forme libre 12"/>
            <p:cNvSpPr/>
            <p:nvPr/>
          </p:nvSpPr>
          <p:spPr>
            <a:xfrm>
              <a:off x="7056000" y="4284000"/>
              <a:ext cx="1447200" cy="468000"/>
            </a:xfrm>
            <a:custGeom>
              <a:avLst/>
              <a:gdLst>
                <a:gd name="connsiteX0" fmla="*/ 0 w 4733365"/>
                <a:gd name="connsiteY0" fmla="*/ 182880 h 1495313"/>
                <a:gd name="connsiteX1" fmla="*/ 4173967 w 4733365"/>
                <a:gd name="connsiteY1" fmla="*/ 1495313 h 1495313"/>
                <a:gd name="connsiteX2" fmla="*/ 4539727 w 4733365"/>
                <a:gd name="connsiteY2" fmla="*/ 1452282 h 1495313"/>
                <a:gd name="connsiteX3" fmla="*/ 4733365 w 4733365"/>
                <a:gd name="connsiteY3" fmla="*/ 1355463 h 1495313"/>
                <a:gd name="connsiteX4" fmla="*/ 3431689 w 4733365"/>
                <a:gd name="connsiteY4" fmla="*/ 925157 h 1495313"/>
                <a:gd name="connsiteX5" fmla="*/ 3517751 w 4733365"/>
                <a:gd name="connsiteY5" fmla="*/ 580913 h 1495313"/>
                <a:gd name="connsiteX6" fmla="*/ 1301675 w 4733365"/>
                <a:gd name="connsiteY6" fmla="*/ 0 h 1495313"/>
                <a:gd name="connsiteX7" fmla="*/ 1194099 w 4733365"/>
                <a:gd name="connsiteY7" fmla="*/ 215153 h 1495313"/>
                <a:gd name="connsiteX8" fmla="*/ 645459 w 4733365"/>
                <a:gd name="connsiteY8" fmla="*/ 64546 h 1495313"/>
                <a:gd name="connsiteX9" fmla="*/ 247426 w 4733365"/>
                <a:gd name="connsiteY9" fmla="*/ 75303 h 1495313"/>
                <a:gd name="connsiteX10" fmla="*/ 0 w 4733365"/>
                <a:gd name="connsiteY10" fmla="*/ 182880 h 14953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4733365" h="1495313">
                  <a:moveTo>
                    <a:pt x="0" y="182880"/>
                  </a:moveTo>
                  <a:lnTo>
                    <a:pt x="4173967" y="1495313"/>
                  </a:lnTo>
                  <a:lnTo>
                    <a:pt x="4539727" y="1452282"/>
                  </a:lnTo>
                  <a:lnTo>
                    <a:pt x="4733365" y="1355463"/>
                  </a:lnTo>
                  <a:lnTo>
                    <a:pt x="3431689" y="925157"/>
                  </a:lnTo>
                  <a:lnTo>
                    <a:pt x="3517751" y="580913"/>
                  </a:lnTo>
                  <a:lnTo>
                    <a:pt x="1301675" y="0"/>
                  </a:lnTo>
                  <a:lnTo>
                    <a:pt x="1194099" y="215153"/>
                  </a:lnTo>
                  <a:lnTo>
                    <a:pt x="645459" y="64546"/>
                  </a:lnTo>
                  <a:lnTo>
                    <a:pt x="247426" y="75303"/>
                  </a:lnTo>
                  <a:lnTo>
                    <a:pt x="0" y="182880"/>
                  </a:lnTo>
                  <a:close/>
                </a:path>
              </a:pathLst>
            </a:custGeom>
            <a:solidFill>
              <a:schemeClr val="tx1"/>
            </a:solidFill>
            <a:ln>
              <a:solidFill>
                <a:schemeClr val="tx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4" name="Cadre 3"/>
            <p:cNvSpPr/>
            <p:nvPr/>
          </p:nvSpPr>
          <p:spPr>
            <a:xfrm>
              <a:off x="6372000" y="2592000"/>
              <a:ext cx="2627438" cy="1835438"/>
            </a:xfrm>
            <a:prstGeom prst="frame">
              <a:avLst>
                <a:gd name="adj1" fmla="val 4240"/>
              </a:avLst>
            </a:prstGeom>
            <a:solidFill>
              <a:schemeClr val="bg1"/>
            </a:solidFill>
            <a:ln cap="rnd">
              <a:solidFill>
                <a:schemeClr val="bg1"/>
              </a:solidFill>
            </a:ln>
            <a:scene3d>
              <a:camera prst="perspectiveHeroicExtremeLeftFacing" fov="4500000">
                <a:rot lat="786958" lon="2052028" rev="21422590"/>
              </a:camera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>
                <a:solidFill>
                  <a:schemeClr val="tx1"/>
                </a:solidFill>
              </a:endParaRPr>
            </a:p>
          </p:txBody>
        </p:sp>
      </p:grpSp>
      <p:sp>
        <p:nvSpPr>
          <p:cNvPr id="11" name="ZoneTexte 10"/>
          <p:cNvSpPr txBox="1"/>
          <p:nvPr/>
        </p:nvSpPr>
        <p:spPr>
          <a:xfrm>
            <a:off x="1643042" y="285728"/>
            <a:ext cx="2458430" cy="1071570"/>
          </a:xfrm>
          <a:prstGeom prst="rect">
            <a:avLst/>
          </a:prstGeom>
          <a:noFill/>
          <a:scene3d>
            <a:camera prst="perspectiveHeroicExtremeLeftFacing" fov="7200000">
              <a:rot lat="487347" lon="2067641" rev="725486"/>
            </a:camera>
            <a:lightRig rig="threePt" dir="t"/>
          </a:scene3d>
        </p:spPr>
        <p:txBody>
          <a:bodyPr wrap="square" rtlCol="0">
            <a:prstTxWarp prst="textFadeLeft">
              <a:avLst/>
            </a:prstTxWarp>
            <a:spAutoFit/>
          </a:bodyPr>
          <a:lstStyle/>
          <a:p>
            <a:r>
              <a:rPr lang="fr-FR" sz="900" dirty="0" smtClean="0">
                <a:latin typeface="AbottOldStyle" pitchFamily="2" charset="0"/>
              </a:rPr>
              <a:t>Au café de l’avenir</a:t>
            </a:r>
            <a:endParaRPr lang="fr-FR" sz="900" dirty="0">
              <a:latin typeface="AbottOldStyle" pitchFamily="2" charset="0"/>
            </a:endParaRPr>
          </a:p>
        </p:txBody>
      </p:sp>
      <p:sp>
        <p:nvSpPr>
          <p:cNvPr id="16" name="ZoneTexte 15"/>
          <p:cNvSpPr txBox="1"/>
          <p:nvPr/>
        </p:nvSpPr>
        <p:spPr>
          <a:xfrm rot="21351363">
            <a:off x="6558885" y="745743"/>
            <a:ext cx="2141799" cy="1753478"/>
          </a:xfrm>
          <a:prstGeom prst="rect">
            <a:avLst/>
          </a:prstGeom>
          <a:noFill/>
        </p:spPr>
        <p:txBody>
          <a:bodyPr wrap="none" rtlCol="0">
            <a:prstTxWarp prst="textFadeLeft">
              <a:avLst/>
            </a:prstTxWarp>
            <a:spAutoFit/>
          </a:bodyPr>
          <a:lstStyle/>
          <a:p>
            <a:r>
              <a:rPr lang="fr-FR" sz="1400" dirty="0" smtClean="0"/>
              <a:t>J’ai quinze ans et des poussières</a:t>
            </a:r>
          </a:p>
          <a:p>
            <a:r>
              <a:rPr lang="fr-FR" sz="1400" dirty="0" smtClean="0"/>
              <a:t>Les hormones en travers</a:t>
            </a:r>
          </a:p>
          <a:p>
            <a:r>
              <a:rPr lang="fr-FR" sz="1400" dirty="0" smtClean="0"/>
              <a:t>De la gorge, ça me travaille</a:t>
            </a:r>
          </a:p>
          <a:p>
            <a:r>
              <a:rPr lang="fr-FR" sz="1400" dirty="0" smtClean="0"/>
              <a:t>Je suis un vrai champ de bataille</a:t>
            </a:r>
          </a:p>
          <a:p>
            <a:r>
              <a:rPr lang="fr-FR" sz="1400" dirty="0" smtClean="0"/>
              <a:t>J’apprends la vie à l’envers</a:t>
            </a:r>
          </a:p>
          <a:p>
            <a:r>
              <a:rPr lang="fr-FR" sz="1400" dirty="0" smtClean="0"/>
              <a:t>Sur une imitation Fender</a:t>
            </a:r>
            <a:endParaRPr lang="fr-FR" sz="1400" dirty="0"/>
          </a:p>
        </p:txBody>
      </p:sp>
      <p:sp>
        <p:nvSpPr>
          <p:cNvPr id="18" name="ZoneTexte 17"/>
          <p:cNvSpPr txBox="1"/>
          <p:nvPr/>
        </p:nvSpPr>
        <p:spPr>
          <a:xfrm rot="21351363">
            <a:off x="6556150" y="885699"/>
            <a:ext cx="2080191" cy="1675546"/>
          </a:xfrm>
          <a:prstGeom prst="rect">
            <a:avLst/>
          </a:prstGeom>
          <a:noFill/>
        </p:spPr>
        <p:txBody>
          <a:bodyPr wrap="none" rtlCol="0">
            <a:prstTxWarp prst="textFadeLeft">
              <a:avLst/>
            </a:prstTxWarp>
            <a:spAutoFit/>
          </a:bodyPr>
          <a:lstStyle/>
          <a:p>
            <a:r>
              <a:rPr lang="fr-FR" sz="1600" dirty="0" smtClean="0">
                <a:latin typeface="Script MT Bold" pitchFamily="66" charset="0"/>
              </a:rPr>
              <a:t>Qu’est-ce que je vais devenir</a:t>
            </a:r>
          </a:p>
          <a:p>
            <a:r>
              <a:rPr lang="fr-FR" sz="1600" dirty="0" smtClean="0">
                <a:latin typeface="Script MT Bold" pitchFamily="66" charset="0"/>
              </a:rPr>
              <a:t>Au café de l’avenir ?</a:t>
            </a:r>
          </a:p>
          <a:p>
            <a:r>
              <a:rPr lang="fr-FR" sz="1600" dirty="0" smtClean="0">
                <a:latin typeface="Script MT Bold" pitchFamily="66" charset="0"/>
              </a:rPr>
              <a:t>Qu’est-ce que je vais devenir</a:t>
            </a:r>
          </a:p>
          <a:p>
            <a:r>
              <a:rPr lang="fr-FR" sz="1600" dirty="0" smtClean="0">
                <a:latin typeface="Script MT Bold" pitchFamily="66" charset="0"/>
              </a:rPr>
              <a:t>Au café de l’avenir ?</a:t>
            </a:r>
          </a:p>
          <a:p>
            <a:endParaRPr lang="fr-FR" sz="1600" dirty="0">
              <a:latin typeface="Script MT Bold" pitchFamily="66" charset="0"/>
            </a:endParaRPr>
          </a:p>
        </p:txBody>
      </p:sp>
      <p:sp>
        <p:nvSpPr>
          <p:cNvPr id="19" name="ZoneTexte 18"/>
          <p:cNvSpPr txBox="1"/>
          <p:nvPr/>
        </p:nvSpPr>
        <p:spPr>
          <a:xfrm rot="21351363">
            <a:off x="6559200" y="733851"/>
            <a:ext cx="1899495" cy="1753478"/>
          </a:xfrm>
          <a:prstGeom prst="rect">
            <a:avLst/>
          </a:prstGeom>
          <a:noFill/>
        </p:spPr>
        <p:txBody>
          <a:bodyPr wrap="none" rtlCol="0">
            <a:prstTxWarp prst="textFadeLeft">
              <a:avLst/>
            </a:prstTxWarp>
            <a:spAutoFit/>
          </a:bodyPr>
          <a:lstStyle/>
          <a:p>
            <a:r>
              <a:rPr lang="fr-FR" sz="1400" dirty="0" smtClean="0"/>
              <a:t>Je trinque au temps présent</a:t>
            </a:r>
          </a:p>
          <a:p>
            <a:r>
              <a:rPr lang="fr-FR" sz="1400" dirty="0" smtClean="0"/>
              <a:t>Sur le zinc de mes vingt ans</a:t>
            </a:r>
          </a:p>
          <a:p>
            <a:r>
              <a:rPr lang="fr-FR" sz="1400" dirty="0" smtClean="0"/>
              <a:t>Ou tu suis le chemin tracé</a:t>
            </a:r>
          </a:p>
          <a:p>
            <a:r>
              <a:rPr lang="fr-FR" sz="1400" dirty="0" smtClean="0"/>
              <a:t>Ou tu te fais éjecter </a:t>
            </a:r>
          </a:p>
          <a:p>
            <a:r>
              <a:rPr lang="fr-FR" sz="1400" dirty="0" smtClean="0"/>
              <a:t>Le compte en banque à zéro</a:t>
            </a:r>
          </a:p>
          <a:p>
            <a:r>
              <a:rPr lang="fr-FR" sz="1400" dirty="0" smtClean="0"/>
              <a:t>Va falloir trouver du boulot</a:t>
            </a:r>
            <a:endParaRPr lang="fr-FR" sz="1400" dirty="0"/>
          </a:p>
        </p:txBody>
      </p:sp>
      <p:sp>
        <p:nvSpPr>
          <p:cNvPr id="20" name="ZoneTexte 19"/>
          <p:cNvSpPr txBox="1"/>
          <p:nvPr/>
        </p:nvSpPr>
        <p:spPr>
          <a:xfrm rot="21351363">
            <a:off x="6556150" y="885697"/>
            <a:ext cx="2080191" cy="1675546"/>
          </a:xfrm>
          <a:prstGeom prst="rect">
            <a:avLst/>
          </a:prstGeom>
          <a:noFill/>
        </p:spPr>
        <p:txBody>
          <a:bodyPr wrap="none" rtlCol="0">
            <a:prstTxWarp prst="textFadeLeft">
              <a:avLst/>
            </a:prstTxWarp>
            <a:spAutoFit/>
          </a:bodyPr>
          <a:lstStyle/>
          <a:p>
            <a:r>
              <a:rPr lang="fr-FR" sz="1600" dirty="0" smtClean="0">
                <a:latin typeface="Script MT Bold" pitchFamily="66" charset="0"/>
              </a:rPr>
              <a:t>Qu’est-ce que je vais devenir</a:t>
            </a:r>
          </a:p>
          <a:p>
            <a:r>
              <a:rPr lang="fr-FR" sz="1600" dirty="0" smtClean="0">
                <a:latin typeface="Script MT Bold" pitchFamily="66" charset="0"/>
              </a:rPr>
              <a:t>Au café de l’avenir ?</a:t>
            </a:r>
          </a:p>
          <a:p>
            <a:r>
              <a:rPr lang="fr-FR" sz="1600" dirty="0" smtClean="0">
                <a:latin typeface="Script MT Bold" pitchFamily="66" charset="0"/>
              </a:rPr>
              <a:t>Qu’est-ce que je vais devenir</a:t>
            </a:r>
          </a:p>
          <a:p>
            <a:r>
              <a:rPr lang="fr-FR" sz="1600" dirty="0" smtClean="0">
                <a:latin typeface="Script MT Bold" pitchFamily="66" charset="0"/>
              </a:rPr>
              <a:t>Au café de l’avenir ?</a:t>
            </a:r>
          </a:p>
          <a:p>
            <a:endParaRPr lang="fr-FR" sz="1600" dirty="0">
              <a:latin typeface="Script MT Bold" pitchFamily="66" charset="0"/>
            </a:endParaRPr>
          </a:p>
        </p:txBody>
      </p:sp>
      <p:sp>
        <p:nvSpPr>
          <p:cNvPr id="21" name="ZoneTexte 20"/>
          <p:cNvSpPr txBox="1"/>
          <p:nvPr/>
        </p:nvSpPr>
        <p:spPr>
          <a:xfrm rot="21351363">
            <a:off x="6568847" y="616603"/>
            <a:ext cx="2059790" cy="2026241"/>
          </a:xfrm>
          <a:prstGeom prst="rect">
            <a:avLst/>
          </a:prstGeom>
          <a:noFill/>
        </p:spPr>
        <p:txBody>
          <a:bodyPr wrap="square" rtlCol="0">
            <a:prstTxWarp prst="textFadeLeft">
              <a:avLst/>
            </a:prstTxWarp>
            <a:spAutoFit/>
          </a:bodyPr>
          <a:lstStyle/>
          <a:p>
            <a:r>
              <a:rPr lang="fr-FR" sz="1400" dirty="0" smtClean="0"/>
              <a:t>L’amour croise ma route</a:t>
            </a:r>
          </a:p>
          <a:p>
            <a:r>
              <a:rPr lang="fr-FR" sz="1400" dirty="0" smtClean="0"/>
              <a:t>Et je les voudrais, je les voudrais toutes</a:t>
            </a:r>
          </a:p>
          <a:p>
            <a:r>
              <a:rPr lang="fr-FR" sz="1400" dirty="0" smtClean="0"/>
              <a:t>Je la joue romantique</a:t>
            </a:r>
          </a:p>
          <a:p>
            <a:r>
              <a:rPr lang="fr-FR" sz="1400" dirty="0" smtClean="0"/>
              <a:t>Ou perdant magnifique</a:t>
            </a:r>
          </a:p>
          <a:p>
            <a:r>
              <a:rPr lang="fr-FR" sz="1400" dirty="0" smtClean="0"/>
              <a:t>La fin est des plus classiques</a:t>
            </a:r>
          </a:p>
          <a:p>
            <a:r>
              <a:rPr lang="fr-FR" sz="1400" dirty="0" smtClean="0"/>
              <a:t>Crédit auto et tout le cirque</a:t>
            </a:r>
            <a:endParaRPr lang="fr-FR" sz="1400" dirty="0"/>
          </a:p>
        </p:txBody>
      </p:sp>
      <p:sp>
        <p:nvSpPr>
          <p:cNvPr id="22" name="ZoneTexte 21"/>
          <p:cNvSpPr txBox="1"/>
          <p:nvPr/>
        </p:nvSpPr>
        <p:spPr>
          <a:xfrm rot="21351363">
            <a:off x="6556150" y="885698"/>
            <a:ext cx="2080191" cy="1675546"/>
          </a:xfrm>
          <a:prstGeom prst="rect">
            <a:avLst/>
          </a:prstGeom>
          <a:noFill/>
        </p:spPr>
        <p:txBody>
          <a:bodyPr wrap="none" rtlCol="0">
            <a:prstTxWarp prst="textFadeLeft">
              <a:avLst/>
            </a:prstTxWarp>
            <a:spAutoFit/>
          </a:bodyPr>
          <a:lstStyle/>
          <a:p>
            <a:r>
              <a:rPr lang="fr-FR" sz="1600" dirty="0" smtClean="0">
                <a:latin typeface="Script MT Bold" pitchFamily="66" charset="0"/>
              </a:rPr>
              <a:t>Qu’est-ce que je vais devenir</a:t>
            </a:r>
          </a:p>
          <a:p>
            <a:r>
              <a:rPr lang="fr-FR" sz="1600" dirty="0" smtClean="0">
                <a:latin typeface="Script MT Bold" pitchFamily="66" charset="0"/>
              </a:rPr>
              <a:t>Au café de l’avenir ?</a:t>
            </a:r>
          </a:p>
          <a:p>
            <a:r>
              <a:rPr lang="fr-FR" sz="1600" dirty="0" smtClean="0">
                <a:latin typeface="Script MT Bold" pitchFamily="66" charset="0"/>
              </a:rPr>
              <a:t>Qu’est-ce que je vais devenir</a:t>
            </a:r>
          </a:p>
          <a:p>
            <a:r>
              <a:rPr lang="fr-FR" sz="1600" dirty="0" smtClean="0">
                <a:latin typeface="Script MT Bold" pitchFamily="66" charset="0"/>
              </a:rPr>
              <a:t>Au café de l’avenir ?</a:t>
            </a:r>
          </a:p>
          <a:p>
            <a:endParaRPr lang="fr-FR" sz="1600" dirty="0">
              <a:latin typeface="Script MT Bold" pitchFamily="66" charset="0"/>
            </a:endParaRPr>
          </a:p>
        </p:txBody>
      </p:sp>
      <p:sp>
        <p:nvSpPr>
          <p:cNvPr id="23" name="ZoneTexte 22"/>
          <p:cNvSpPr txBox="1"/>
          <p:nvPr/>
        </p:nvSpPr>
        <p:spPr>
          <a:xfrm rot="21351363">
            <a:off x="6578703" y="383814"/>
            <a:ext cx="2059790" cy="2299006"/>
          </a:xfrm>
          <a:prstGeom prst="rect">
            <a:avLst/>
          </a:prstGeom>
          <a:noFill/>
        </p:spPr>
        <p:txBody>
          <a:bodyPr wrap="square" rtlCol="0">
            <a:prstTxWarp prst="textFadeLeft">
              <a:avLst/>
            </a:prstTxWarp>
            <a:spAutoFit/>
          </a:bodyPr>
          <a:lstStyle/>
          <a:p>
            <a:r>
              <a:rPr lang="fr-FR" sz="1400" dirty="0" smtClean="0"/>
              <a:t>Du bar, je regarde la rue</a:t>
            </a:r>
          </a:p>
          <a:p>
            <a:r>
              <a:rPr lang="fr-FR" sz="1400" dirty="0" smtClean="0"/>
              <a:t>Je me suis mis minable</a:t>
            </a:r>
          </a:p>
          <a:p>
            <a:r>
              <a:rPr lang="fr-FR" sz="1400" dirty="0" smtClean="0"/>
              <a:t>Pour avoir l’air respectable</a:t>
            </a:r>
          </a:p>
          <a:p>
            <a:r>
              <a:rPr lang="fr-FR" sz="1400" dirty="0" smtClean="0"/>
              <a:t>Dans les valises sous les yeux</a:t>
            </a:r>
          </a:p>
          <a:p>
            <a:r>
              <a:rPr lang="fr-FR" sz="1400" dirty="0" smtClean="0"/>
              <a:t>Une lettre recommandée, mon vieux</a:t>
            </a:r>
          </a:p>
          <a:p>
            <a:r>
              <a:rPr lang="fr-FR" sz="1400" dirty="0" smtClean="0"/>
              <a:t>A cinquante ans passés</a:t>
            </a:r>
          </a:p>
          <a:p>
            <a:r>
              <a:rPr lang="fr-FR" sz="1400" dirty="0" smtClean="0"/>
              <a:t>Si j’envoie tout chier ?</a:t>
            </a:r>
            <a:endParaRPr lang="fr-FR" sz="1400" dirty="0"/>
          </a:p>
        </p:txBody>
      </p:sp>
      <p:sp>
        <p:nvSpPr>
          <p:cNvPr id="24" name="ZoneTexte 23"/>
          <p:cNvSpPr txBox="1"/>
          <p:nvPr/>
        </p:nvSpPr>
        <p:spPr>
          <a:xfrm rot="21351363">
            <a:off x="6588558" y="383459"/>
            <a:ext cx="2059790" cy="2571768"/>
          </a:xfrm>
          <a:prstGeom prst="rect">
            <a:avLst/>
          </a:prstGeom>
          <a:noFill/>
        </p:spPr>
        <p:txBody>
          <a:bodyPr wrap="square" rtlCol="0">
            <a:prstTxWarp prst="textFadeLeft">
              <a:avLst>
                <a:gd name="adj" fmla="val 29478"/>
              </a:avLst>
            </a:prstTxWarp>
            <a:spAutoFit/>
          </a:bodyPr>
          <a:lstStyle/>
          <a:p>
            <a:r>
              <a:rPr lang="fr-FR" sz="1400" dirty="0" smtClean="0"/>
              <a:t>Assis sur mes convictions</a:t>
            </a:r>
          </a:p>
          <a:p>
            <a:r>
              <a:rPr lang="fr-FR" sz="1400" dirty="0" smtClean="0"/>
              <a:t>Je reste comme un con</a:t>
            </a:r>
          </a:p>
          <a:p>
            <a:r>
              <a:rPr lang="fr-FR" sz="1400" dirty="0" smtClean="0"/>
              <a:t>J’me suis pas vu vieillir</a:t>
            </a:r>
          </a:p>
          <a:p>
            <a:r>
              <a:rPr lang="fr-FR" sz="1400" dirty="0" smtClean="0"/>
              <a:t>J’ai pas vu le coup venir</a:t>
            </a:r>
          </a:p>
          <a:p>
            <a:r>
              <a:rPr lang="fr-FR" sz="1400" dirty="0" smtClean="0"/>
              <a:t>Le temps d’un dernier verre</a:t>
            </a:r>
          </a:p>
          <a:p>
            <a:r>
              <a:rPr lang="fr-FR" sz="1400" dirty="0" smtClean="0"/>
              <a:t>On va bientôt fermer…</a:t>
            </a:r>
          </a:p>
          <a:p>
            <a:r>
              <a:rPr lang="fr-FR" sz="1400" dirty="0" smtClean="0"/>
              <a:t>Je me prépare à partir</a:t>
            </a:r>
          </a:p>
          <a:p>
            <a:r>
              <a:rPr lang="fr-FR" sz="1400" dirty="0" smtClean="0"/>
              <a:t>Mais on venait juste de commencer</a:t>
            </a:r>
            <a:endParaRPr lang="fr-FR" sz="1400" dirty="0"/>
          </a:p>
        </p:txBody>
      </p:sp>
      <p:sp>
        <p:nvSpPr>
          <p:cNvPr id="73" name="Rectangle 72">
            <a:hlinkClick r:id="rId52" action="ppaction://hlinksldjump"/>
          </p:cNvPr>
          <p:cNvSpPr/>
          <p:nvPr/>
        </p:nvSpPr>
        <p:spPr>
          <a:xfrm>
            <a:off x="4429124" y="1500174"/>
            <a:ext cx="1071570" cy="1000132"/>
          </a:xfrm>
          <a:prstGeom prst="rect">
            <a:avLst/>
          </a:prstGeom>
          <a:blipFill>
            <a:blip r:embed="rId5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grpSp>
        <p:nvGrpSpPr>
          <p:cNvPr id="79" name="Groupe 78"/>
          <p:cNvGrpSpPr/>
          <p:nvPr/>
        </p:nvGrpSpPr>
        <p:grpSpPr>
          <a:xfrm>
            <a:off x="5000628" y="357166"/>
            <a:ext cx="771524" cy="1285884"/>
            <a:chOff x="5000628" y="357166"/>
            <a:chExt cx="771524" cy="1285884"/>
          </a:xfrm>
        </p:grpSpPr>
        <p:cxnSp>
          <p:nvCxnSpPr>
            <p:cNvPr id="76" name="Connecteur droit avec flèche 75"/>
            <p:cNvCxnSpPr/>
            <p:nvPr/>
          </p:nvCxnSpPr>
          <p:spPr>
            <a:xfrm rot="5400000">
              <a:off x="4679157" y="1107265"/>
              <a:ext cx="857256" cy="214314"/>
            </a:xfrm>
            <a:prstGeom prst="straightConnector1">
              <a:avLst/>
            </a:prstGeom>
            <a:ln w="1270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8" name="Rectangle 77"/>
            <p:cNvSpPr/>
            <p:nvPr/>
          </p:nvSpPr>
          <p:spPr>
            <a:xfrm>
              <a:off x="5000628" y="357166"/>
              <a:ext cx="771524" cy="714380"/>
            </a:xfrm>
            <a:prstGeom prst="rect">
              <a:avLst/>
            </a:prstGeom>
            <a:blipFill>
              <a:blip r:embed="rId54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FR" dirty="0" smtClean="0">
                  <a:solidFill>
                    <a:schemeClr val="tx1"/>
                  </a:solidFill>
                </a:rPr>
                <a:t>clic</a:t>
              </a:r>
              <a:endParaRPr lang="fr-FR" dirty="0">
                <a:solidFill>
                  <a:schemeClr val="tx1"/>
                </a:solidFill>
              </a:endParaRPr>
            </a:p>
          </p:txBody>
        </p:sp>
      </p:grpSp>
    </p:spTree>
  </p:cSld>
  <p:clrMapOvr>
    <a:masterClrMapping/>
  </p:clrMapOvr>
  <p:transition>
    <p:sndAc>
      <p:stSnd>
        <p:snd r:embed="rId2" name="05 au café de l'aveni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ntr" presetSubtype="4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1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000"/>
                            </p:stCondLst>
                            <p:childTnLst>
                              <p:par>
                                <p:cTn id="16" presetID="21" presetClass="entr" presetSubtype="4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8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4000"/>
                            </p:stCondLst>
                            <p:childTnLst>
                              <p:par>
                                <p:cTn id="20" presetID="21" presetClass="entr" presetSubtype="4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2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0"/>
                            </p:stCondLst>
                            <p:childTnLst>
                              <p:par>
                                <p:cTn id="24" presetID="21" presetClass="entr" presetSubtype="4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6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6000"/>
                            </p:stCondLst>
                            <p:childTnLst>
                              <p:par>
                                <p:cTn id="28" presetID="21" presetClass="entr" presetSubtype="4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0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2000"/>
                            </p:stCondLst>
                            <p:childTnLst>
                              <p:par>
                                <p:cTn id="32" presetID="21" presetClass="entr" presetSubtype="4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4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8000"/>
                            </p:stCondLst>
                            <p:childTnLst>
                              <p:par>
                                <p:cTn id="36" presetID="21" presetClass="entr" presetSubtype="4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8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Right)">
                                      <p:cBhvr>
                                        <p:cTn id="4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4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4000"/>
                            </p:stCondLst>
                            <p:childTnLst>
                              <p:par>
                                <p:cTn id="46" presetID="21" presetClass="entr" presetSubtype="4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8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00"/>
                            </p:stCondLst>
                            <p:childTnLst>
                              <p:par>
                                <p:cTn id="50" presetID="21" presetClass="entr" presetSubtype="4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52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6000"/>
                            </p:stCondLst>
                            <p:childTnLst>
                              <p:par>
                                <p:cTn id="54" presetID="21" presetClass="entr" presetSubtype="4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56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62000"/>
                            </p:stCondLst>
                            <p:childTnLst>
                              <p:par>
                                <p:cTn id="58" presetID="21" presetClass="entr" presetSubtype="4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60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Right)">
                                      <p:cBhvr>
                                        <p:cTn id="6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66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8000"/>
                            </p:stCondLst>
                            <p:childTnLst>
                              <p:par>
                                <p:cTn id="68" presetID="21" presetClass="entr" presetSubtype="4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0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74000"/>
                            </p:stCondLst>
                            <p:childTnLst>
                              <p:par>
                                <p:cTn id="72" presetID="21" presetClass="entr" presetSubtype="4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4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9500"/>
                            </p:stCondLst>
                            <p:childTnLst>
                              <p:par>
                                <p:cTn id="76" presetID="21" presetClass="entr" presetSubtype="4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8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85000"/>
                            </p:stCondLst>
                            <p:childTnLst>
                              <p:par>
                                <p:cTn id="80" presetID="21" presetClass="entr" presetSubtype="4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82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90500"/>
                            </p:stCondLst>
                            <p:childTnLst>
                              <p:par>
                                <p:cTn id="84" presetID="21" presetClass="entr" presetSubtype="4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86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96000"/>
                            </p:stCondLst>
                            <p:childTnLst>
                              <p:par>
                                <p:cTn id="88" presetID="21" presetClass="entr" presetSubtype="4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90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Right)">
                                      <p:cBhvr>
                                        <p:cTn id="9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96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01500"/>
                            </p:stCondLst>
                            <p:childTnLst>
                              <p:par>
                                <p:cTn id="98" presetID="21" presetClass="entr" presetSubtype="4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0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07000"/>
                            </p:stCondLst>
                            <p:childTnLst>
                              <p:par>
                                <p:cTn id="102" presetID="21" presetClass="entr" presetSubtype="4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4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12500"/>
                            </p:stCondLst>
                            <p:childTnLst>
                              <p:par>
                                <p:cTn id="106" presetID="21" presetClass="entr" presetSubtype="4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8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18000"/>
                            </p:stCondLst>
                            <p:childTnLst>
                              <p:par>
                                <p:cTn id="110" presetID="21" presetClass="entr" presetSubtype="4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12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Right)">
                                      <p:cBhvr>
                                        <p:cTn id="11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1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23500"/>
                            </p:stCondLst>
                            <p:childTnLst>
                              <p:par>
                                <p:cTn id="120" presetID="21" presetClass="entr" presetSubtype="4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2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29000"/>
                            </p:stCondLst>
                            <p:childTnLst>
                              <p:par>
                                <p:cTn id="124" presetID="21" presetClass="entr" presetSubtype="4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6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34500"/>
                            </p:stCondLst>
                            <p:childTnLst>
                              <p:par>
                                <p:cTn id="128" presetID="21" presetClass="entr" presetSubtype="4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0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140000"/>
                            </p:stCondLst>
                            <p:childTnLst>
                              <p:par>
                                <p:cTn id="132" presetID="21" presetClass="entr" presetSubtype="4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4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145500"/>
                            </p:stCondLst>
                            <p:childTnLst>
                              <p:par>
                                <p:cTn id="136" presetID="21" presetClass="entr" presetSubtype="4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8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151000"/>
                            </p:stCondLst>
                            <p:childTnLst>
                              <p:par>
                                <p:cTn id="140" presetID="21" presetClass="entr" presetSubtype="4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42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1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Right)">
                                      <p:cBhvr>
                                        <p:cTn id="14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48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156500"/>
                            </p:stCondLst>
                            <p:childTnLst>
                              <p:par>
                                <p:cTn id="150" presetID="21" presetClass="entr" presetSubtype="4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52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>
                            <p:stCondLst>
                              <p:cond delay="162000"/>
                            </p:stCondLst>
                            <p:childTnLst>
                              <p:par>
                                <p:cTn id="154" presetID="21" presetClass="entr" presetSubtype="4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56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167500"/>
                            </p:stCondLst>
                            <p:childTnLst>
                              <p:par>
                                <p:cTn id="158" presetID="21" presetClass="entr" presetSubtype="4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60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1" fill="hold">
                            <p:stCondLst>
                              <p:cond delay="173000"/>
                            </p:stCondLst>
                            <p:childTnLst>
                              <p:par>
                                <p:cTn id="162" presetID="21" presetClass="entr" presetSubtype="4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64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1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Right)">
                                      <p:cBhvr>
                                        <p:cTn id="16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70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1" fill="hold">
                            <p:stCondLst>
                              <p:cond delay="178500"/>
                            </p:stCondLst>
                            <p:childTnLst>
                              <p:par>
                                <p:cTn id="172" presetID="21" presetClass="entr" presetSubtype="4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5" fill="hold">
                            <p:stCondLst>
                              <p:cond delay="182000"/>
                            </p:stCondLst>
                            <p:childTnLst>
                              <p:par>
                                <p:cTn id="176" presetID="21" presetClass="entr" presetSubtype="4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8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9" fill="hold">
                            <p:stCondLst>
                              <p:cond delay="185500"/>
                            </p:stCondLst>
                            <p:childTnLst>
                              <p:par>
                                <p:cTn id="180" presetID="21" presetClass="entr" presetSubtype="4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8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3" fill="hold">
                            <p:stCondLst>
                              <p:cond delay="189000"/>
                            </p:stCondLst>
                            <p:childTnLst>
                              <p:par>
                                <p:cTn id="184" presetID="21" presetClass="entr" presetSubtype="4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86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7" fill="hold">
                            <p:stCondLst>
                              <p:cond delay="192500"/>
                            </p:stCondLst>
                            <p:childTnLst>
                              <p:par>
                                <p:cTn id="188" presetID="21" presetClass="entr" presetSubtype="4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90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1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Right)">
                                      <p:cBhvr>
                                        <p:cTn id="19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96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7" fill="hold">
                            <p:stCondLst>
                              <p:cond delay="196000"/>
                            </p:stCondLst>
                            <p:childTnLst>
                              <p:par>
                                <p:cTn id="198" presetID="21" presetClass="entr" presetSubtype="4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00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1" fill="hold">
                            <p:stCondLst>
                              <p:cond delay="199000"/>
                            </p:stCondLst>
                            <p:childTnLst>
                              <p:par>
                                <p:cTn id="202" presetID="21" presetClass="entr" presetSubtype="4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04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5" fill="hold">
                            <p:stCondLst>
                              <p:cond delay="202000"/>
                            </p:stCondLst>
                            <p:childTnLst>
                              <p:par>
                                <p:cTn id="206" presetID="21" presetClass="entr" presetSubtype="4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08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9" fill="hold">
                            <p:stCondLst>
                              <p:cond delay="205000"/>
                            </p:stCondLst>
                            <p:childTnLst>
                              <p:par>
                                <p:cTn id="210" presetID="21" presetClass="entr" presetSubtype="4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1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3" fill="hold">
                            <p:stCondLst>
                              <p:cond delay="208000"/>
                            </p:stCondLst>
                            <p:childTnLst>
                              <p:par>
                                <p:cTn id="214" presetID="21" presetClass="entr" presetSubtype="4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16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7" fill="hold">
                            <p:stCondLst>
                              <p:cond delay="211000"/>
                            </p:stCondLst>
                            <p:childTnLst>
                              <p:par>
                                <p:cTn id="218" presetID="21" presetClass="entr" presetSubtype="4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2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1" fill="hold">
                            <p:stCondLst>
                              <p:cond delay="214000"/>
                            </p:stCondLst>
                            <p:childTnLst>
                              <p:par>
                                <p:cTn id="222" presetID="21" presetClass="entr" presetSubtype="4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24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5" fill="hold">
                            <p:stCondLst>
                              <p:cond delay="217000"/>
                            </p:stCondLst>
                            <p:childTnLst>
                              <p:par>
                                <p:cTn id="226" presetID="21" presetClass="entr" presetSubtype="4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28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9" fill="hold">
                            <p:stCondLst>
                              <p:cond delay="220000"/>
                            </p:stCondLst>
                            <p:childTnLst>
                              <p:par>
                                <p:cTn id="230" presetID="21" presetClass="entr" presetSubtype="4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32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3" fill="hold">
                            <p:stCondLst>
                              <p:cond delay="223000"/>
                            </p:stCondLst>
                            <p:childTnLst>
                              <p:par>
                                <p:cTn id="234" presetID="21" presetClass="entr" presetSubtype="4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36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7" fill="hold">
                            <p:stCondLst>
                              <p:cond delay="226000"/>
                            </p:stCondLst>
                            <p:childTnLst>
                              <p:par>
                                <p:cTn id="238" presetID="21" presetClass="entr" presetSubtype="4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40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  <p:bldP spid="71" grpId="0" animBg="1"/>
      <p:bldP spid="72" grpId="0" animBg="1"/>
      <p:bldP spid="16" grpId="0"/>
      <p:bldP spid="16" grpId="1"/>
      <p:bldP spid="18" grpId="0"/>
      <p:bldP spid="18" grpId="1"/>
      <p:bldP spid="19" grpId="0"/>
      <p:bldP spid="19" grpId="1"/>
      <p:bldP spid="20" grpId="0"/>
      <p:bldP spid="20" grpId="1"/>
      <p:bldP spid="21" grpId="0"/>
      <p:bldP spid="21" grpId="1"/>
      <p:bldP spid="22" grpId="0"/>
      <p:bldP spid="22" grpId="1"/>
      <p:bldP spid="23" grpId="0"/>
      <p:bldP spid="23" grpId="1"/>
      <p:bldP spid="2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500826" y="928670"/>
            <a:ext cx="2500330" cy="435771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5" name="Rectangle 24"/>
          <p:cNvSpPr/>
          <p:nvPr/>
        </p:nvSpPr>
        <p:spPr>
          <a:xfrm>
            <a:off x="6372000" y="2592000"/>
            <a:ext cx="2628000" cy="1836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  <a:scene3d>
            <a:camera prst="perspectiveHeroicExtremeLeftFacing" fov="4500000">
              <a:rot lat="786000" lon="2052000" rev="2142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6" name="Rectangle 25"/>
          <p:cNvSpPr/>
          <p:nvPr/>
        </p:nvSpPr>
        <p:spPr>
          <a:xfrm>
            <a:off x="6372000" y="2592000"/>
            <a:ext cx="2628000" cy="1836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  <a:scene3d>
            <a:camera prst="perspectiveHeroicExtremeLeftFacing" fov="4500000">
              <a:rot lat="786000" lon="2052000" rev="2142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7" name="Rectangle 26"/>
          <p:cNvSpPr/>
          <p:nvPr/>
        </p:nvSpPr>
        <p:spPr>
          <a:xfrm>
            <a:off x="6372000" y="2592000"/>
            <a:ext cx="2628000" cy="1836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  <a:scene3d>
            <a:camera prst="perspectiveHeroicExtremeLeftFacing" fov="4500000">
              <a:rot lat="786000" lon="2052000" rev="2142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8" name="Rectangle 27"/>
          <p:cNvSpPr/>
          <p:nvPr/>
        </p:nvSpPr>
        <p:spPr>
          <a:xfrm>
            <a:off x="6372000" y="2592000"/>
            <a:ext cx="2628000" cy="18360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  <a:scene3d>
            <a:camera prst="perspectiveHeroicExtremeLeftFacing" fov="4500000">
              <a:rot lat="786000" lon="2052000" rev="2142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9" name="Rectangle 28"/>
          <p:cNvSpPr/>
          <p:nvPr/>
        </p:nvSpPr>
        <p:spPr>
          <a:xfrm>
            <a:off x="6357950" y="2571744"/>
            <a:ext cx="2628000" cy="183600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  <a:ln>
            <a:noFill/>
          </a:ln>
          <a:scene3d>
            <a:camera prst="perspectiveHeroicExtremeLeftFacing" fov="4500000">
              <a:rot lat="786000" lon="2052000" rev="2142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30" name="Rectangle 29"/>
          <p:cNvSpPr/>
          <p:nvPr/>
        </p:nvSpPr>
        <p:spPr>
          <a:xfrm>
            <a:off x="6357950" y="2571744"/>
            <a:ext cx="2628000" cy="1836000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  <a:ln>
            <a:noFill/>
          </a:ln>
          <a:scene3d>
            <a:camera prst="perspectiveHeroicExtremeLeftFacing" fov="4500000">
              <a:rot lat="786000" lon="2052000" rev="2142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31" name="Rectangle 30"/>
          <p:cNvSpPr/>
          <p:nvPr/>
        </p:nvSpPr>
        <p:spPr>
          <a:xfrm>
            <a:off x="6357950" y="2571744"/>
            <a:ext cx="2628000" cy="1836000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  <a:ln>
            <a:noFill/>
          </a:ln>
          <a:scene3d>
            <a:camera prst="perspectiveHeroicExtremeLeftFacing" fov="4500000">
              <a:rot lat="786000" lon="2052000" rev="2142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32" name="Rectangle 31"/>
          <p:cNvSpPr/>
          <p:nvPr/>
        </p:nvSpPr>
        <p:spPr>
          <a:xfrm>
            <a:off x="6357950" y="2571744"/>
            <a:ext cx="2628000" cy="1836000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  <a:ln>
            <a:noFill/>
          </a:ln>
          <a:scene3d>
            <a:camera prst="perspectiveHeroicExtremeLeftFacing" fov="4500000">
              <a:rot lat="786000" lon="2052000" rev="2142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33" name="Rectangle 32"/>
          <p:cNvSpPr/>
          <p:nvPr/>
        </p:nvSpPr>
        <p:spPr>
          <a:xfrm>
            <a:off x="6357950" y="2571744"/>
            <a:ext cx="2628000" cy="1836000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  <a:ln>
            <a:noFill/>
          </a:ln>
          <a:scene3d>
            <a:camera prst="perspectiveHeroicExtremeLeftFacing" fov="4500000">
              <a:rot lat="786000" lon="2052000" rev="2142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34" name="Rectangle 33"/>
          <p:cNvSpPr/>
          <p:nvPr/>
        </p:nvSpPr>
        <p:spPr>
          <a:xfrm>
            <a:off x="6357950" y="2571744"/>
            <a:ext cx="2628000" cy="1836000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  <a:ln>
            <a:noFill/>
          </a:ln>
          <a:scene3d>
            <a:camera prst="perspectiveHeroicExtremeLeftFacing" fov="4500000">
              <a:rot lat="786000" lon="2052000" rev="2142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35" name="Rectangle 34"/>
          <p:cNvSpPr/>
          <p:nvPr/>
        </p:nvSpPr>
        <p:spPr>
          <a:xfrm>
            <a:off x="6357950" y="2571744"/>
            <a:ext cx="2628000" cy="1836000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  <a:ln>
            <a:noFill/>
          </a:ln>
          <a:scene3d>
            <a:camera prst="perspectiveHeroicExtremeLeftFacing" fov="4500000">
              <a:rot lat="786000" lon="2052000" rev="2142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36" name="Rectangle 35"/>
          <p:cNvSpPr/>
          <p:nvPr/>
        </p:nvSpPr>
        <p:spPr>
          <a:xfrm>
            <a:off x="6357950" y="2571744"/>
            <a:ext cx="2628000" cy="1836000"/>
          </a:xfrm>
          <a:prstGeom prst="rect">
            <a:avLst/>
          </a:prstGeom>
          <a:blipFill>
            <a:blip r:embed="rId15" cstate="print"/>
            <a:stretch>
              <a:fillRect/>
            </a:stretch>
          </a:blipFill>
          <a:ln>
            <a:noFill/>
          </a:ln>
          <a:scene3d>
            <a:camera prst="perspectiveHeroicExtremeLeftFacing" fov="4500000">
              <a:rot lat="786000" lon="2052000" rev="2142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37" name="Rectangle 36"/>
          <p:cNvSpPr/>
          <p:nvPr/>
        </p:nvSpPr>
        <p:spPr>
          <a:xfrm>
            <a:off x="6357950" y="2571744"/>
            <a:ext cx="2628000" cy="1836000"/>
          </a:xfrm>
          <a:prstGeom prst="rect">
            <a:avLst/>
          </a:prstGeom>
          <a:blipFill>
            <a:blip r:embed="rId16" cstate="print"/>
            <a:stretch>
              <a:fillRect/>
            </a:stretch>
          </a:blipFill>
          <a:ln>
            <a:noFill/>
          </a:ln>
          <a:scene3d>
            <a:camera prst="perspectiveHeroicExtremeLeftFacing" fov="4500000">
              <a:rot lat="786000" lon="2052000" rev="2142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38" name="Rectangle 37"/>
          <p:cNvSpPr/>
          <p:nvPr/>
        </p:nvSpPr>
        <p:spPr>
          <a:xfrm>
            <a:off x="6357950" y="2571744"/>
            <a:ext cx="2628000" cy="1836000"/>
          </a:xfrm>
          <a:prstGeom prst="rect">
            <a:avLst/>
          </a:prstGeom>
          <a:blipFill>
            <a:blip r:embed="rId17" cstate="print"/>
            <a:stretch>
              <a:fillRect/>
            </a:stretch>
          </a:blipFill>
          <a:ln>
            <a:noFill/>
          </a:ln>
          <a:scene3d>
            <a:camera prst="perspectiveHeroicExtremeLeftFacing" fov="4500000">
              <a:rot lat="786000" lon="2052000" rev="2142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39" name="Rectangle 38"/>
          <p:cNvSpPr/>
          <p:nvPr/>
        </p:nvSpPr>
        <p:spPr>
          <a:xfrm>
            <a:off x="6357950" y="2571744"/>
            <a:ext cx="2628000" cy="1836000"/>
          </a:xfrm>
          <a:prstGeom prst="rect">
            <a:avLst/>
          </a:prstGeom>
          <a:blipFill>
            <a:blip r:embed="rId18" cstate="print"/>
            <a:stretch>
              <a:fillRect/>
            </a:stretch>
          </a:blipFill>
          <a:ln>
            <a:noFill/>
          </a:ln>
          <a:scene3d>
            <a:camera prst="perspectiveHeroicExtremeLeftFacing" fov="4500000">
              <a:rot lat="786000" lon="2052000" rev="2142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40" name="Rectangle 39"/>
          <p:cNvSpPr/>
          <p:nvPr/>
        </p:nvSpPr>
        <p:spPr>
          <a:xfrm>
            <a:off x="6357950" y="2571744"/>
            <a:ext cx="2628000" cy="1836000"/>
          </a:xfrm>
          <a:prstGeom prst="rect">
            <a:avLst/>
          </a:prstGeom>
          <a:blipFill>
            <a:blip r:embed="rId19" cstate="print"/>
            <a:stretch>
              <a:fillRect/>
            </a:stretch>
          </a:blipFill>
          <a:ln>
            <a:noFill/>
          </a:ln>
          <a:scene3d>
            <a:camera prst="perspectiveHeroicExtremeLeftFacing" fov="4500000">
              <a:rot lat="786000" lon="2052000" rev="2142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41" name="Rectangle 40"/>
          <p:cNvSpPr/>
          <p:nvPr/>
        </p:nvSpPr>
        <p:spPr>
          <a:xfrm>
            <a:off x="6357950" y="2571744"/>
            <a:ext cx="2628000" cy="1836000"/>
          </a:xfrm>
          <a:prstGeom prst="rect">
            <a:avLst/>
          </a:prstGeom>
          <a:blipFill>
            <a:blip r:embed="rId20" cstate="print"/>
            <a:stretch>
              <a:fillRect/>
            </a:stretch>
          </a:blipFill>
          <a:ln>
            <a:noFill/>
          </a:ln>
          <a:scene3d>
            <a:camera prst="perspectiveHeroicExtremeLeftFacing" fov="4500000">
              <a:rot lat="786000" lon="2052000" rev="2142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42" name="Rectangle 41"/>
          <p:cNvSpPr/>
          <p:nvPr/>
        </p:nvSpPr>
        <p:spPr>
          <a:xfrm>
            <a:off x="6357950" y="2571744"/>
            <a:ext cx="2628000" cy="1836000"/>
          </a:xfrm>
          <a:prstGeom prst="rect">
            <a:avLst/>
          </a:prstGeom>
          <a:blipFill>
            <a:blip r:embed="rId21" cstate="print"/>
            <a:stretch>
              <a:fillRect/>
            </a:stretch>
          </a:blipFill>
          <a:ln>
            <a:noFill/>
          </a:ln>
          <a:scene3d>
            <a:camera prst="perspectiveHeroicExtremeLeftFacing" fov="4500000">
              <a:rot lat="786000" lon="2052000" rev="2142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43" name="Rectangle 42"/>
          <p:cNvSpPr/>
          <p:nvPr/>
        </p:nvSpPr>
        <p:spPr>
          <a:xfrm>
            <a:off x="6357950" y="2571744"/>
            <a:ext cx="2628000" cy="1836000"/>
          </a:xfrm>
          <a:prstGeom prst="rect">
            <a:avLst/>
          </a:prstGeom>
          <a:blipFill>
            <a:blip r:embed="rId22" cstate="print"/>
            <a:stretch>
              <a:fillRect/>
            </a:stretch>
          </a:blipFill>
          <a:ln>
            <a:noFill/>
          </a:ln>
          <a:scene3d>
            <a:camera prst="perspectiveHeroicExtremeLeftFacing" fov="4500000">
              <a:rot lat="786000" lon="2052000" rev="2142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44" name="Rectangle 43"/>
          <p:cNvSpPr/>
          <p:nvPr/>
        </p:nvSpPr>
        <p:spPr>
          <a:xfrm>
            <a:off x="6357950" y="2571744"/>
            <a:ext cx="2628000" cy="1836000"/>
          </a:xfrm>
          <a:prstGeom prst="rect">
            <a:avLst/>
          </a:prstGeom>
          <a:blipFill>
            <a:blip r:embed="rId23" cstate="print"/>
            <a:stretch>
              <a:fillRect/>
            </a:stretch>
          </a:blipFill>
          <a:ln>
            <a:noFill/>
          </a:ln>
          <a:scene3d>
            <a:camera prst="perspectiveHeroicExtremeLeftFacing" fov="4500000">
              <a:rot lat="786000" lon="2052000" rev="2142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45" name="Rectangle 44"/>
          <p:cNvSpPr/>
          <p:nvPr/>
        </p:nvSpPr>
        <p:spPr>
          <a:xfrm>
            <a:off x="6357950" y="2571744"/>
            <a:ext cx="2628000" cy="1836000"/>
          </a:xfrm>
          <a:prstGeom prst="rect">
            <a:avLst/>
          </a:prstGeom>
          <a:blipFill>
            <a:blip r:embed="rId24" cstate="print"/>
            <a:stretch>
              <a:fillRect/>
            </a:stretch>
          </a:blipFill>
          <a:ln>
            <a:noFill/>
          </a:ln>
          <a:scene3d>
            <a:camera prst="perspectiveHeroicExtremeLeftFacing" fov="4500000">
              <a:rot lat="786000" lon="2052000" rev="2142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46" name="Rectangle 45"/>
          <p:cNvSpPr/>
          <p:nvPr/>
        </p:nvSpPr>
        <p:spPr>
          <a:xfrm>
            <a:off x="6357950" y="2571744"/>
            <a:ext cx="2628000" cy="1836000"/>
          </a:xfrm>
          <a:prstGeom prst="rect">
            <a:avLst/>
          </a:prstGeom>
          <a:blipFill>
            <a:blip r:embed="rId25" cstate="print"/>
            <a:stretch>
              <a:fillRect/>
            </a:stretch>
          </a:blipFill>
          <a:ln>
            <a:noFill/>
          </a:ln>
          <a:scene3d>
            <a:camera prst="perspectiveHeroicExtremeLeftFacing" fov="4500000">
              <a:rot lat="786000" lon="2052000" rev="2142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47" name="Rectangle 46"/>
          <p:cNvSpPr/>
          <p:nvPr/>
        </p:nvSpPr>
        <p:spPr>
          <a:xfrm>
            <a:off x="6357950" y="2571744"/>
            <a:ext cx="2628000" cy="1836000"/>
          </a:xfrm>
          <a:prstGeom prst="rect">
            <a:avLst/>
          </a:prstGeom>
          <a:blipFill>
            <a:blip r:embed="rId26" cstate="print"/>
            <a:stretch>
              <a:fillRect/>
            </a:stretch>
          </a:blipFill>
          <a:ln>
            <a:noFill/>
          </a:ln>
          <a:scene3d>
            <a:camera prst="perspectiveHeroicExtremeLeftFacing" fov="4500000">
              <a:rot lat="786000" lon="2052000" rev="2142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48" name="Rectangle 47"/>
          <p:cNvSpPr/>
          <p:nvPr/>
        </p:nvSpPr>
        <p:spPr>
          <a:xfrm>
            <a:off x="6357950" y="2571744"/>
            <a:ext cx="2628000" cy="1836000"/>
          </a:xfrm>
          <a:prstGeom prst="rect">
            <a:avLst/>
          </a:prstGeom>
          <a:blipFill>
            <a:blip r:embed="rId27" cstate="print"/>
            <a:stretch>
              <a:fillRect/>
            </a:stretch>
          </a:blipFill>
          <a:ln>
            <a:noFill/>
          </a:ln>
          <a:scene3d>
            <a:camera prst="perspectiveHeroicExtremeLeftFacing" fov="4500000">
              <a:rot lat="786000" lon="2052000" rev="2142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49" name="Rectangle 48"/>
          <p:cNvSpPr/>
          <p:nvPr/>
        </p:nvSpPr>
        <p:spPr>
          <a:xfrm>
            <a:off x="6357950" y="2571744"/>
            <a:ext cx="2628000" cy="1836000"/>
          </a:xfrm>
          <a:prstGeom prst="rect">
            <a:avLst/>
          </a:prstGeom>
          <a:blipFill>
            <a:blip r:embed="rId28" cstate="print"/>
            <a:stretch>
              <a:fillRect/>
            </a:stretch>
          </a:blipFill>
          <a:ln>
            <a:noFill/>
          </a:ln>
          <a:scene3d>
            <a:camera prst="perspectiveHeroicExtremeLeftFacing" fov="4500000">
              <a:rot lat="786000" lon="2052000" rev="2142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50" name="Rectangle 49"/>
          <p:cNvSpPr/>
          <p:nvPr/>
        </p:nvSpPr>
        <p:spPr>
          <a:xfrm>
            <a:off x="6357950" y="2571744"/>
            <a:ext cx="2628000" cy="1836000"/>
          </a:xfrm>
          <a:prstGeom prst="rect">
            <a:avLst/>
          </a:prstGeom>
          <a:blipFill>
            <a:blip r:embed="rId29" cstate="print"/>
            <a:stretch>
              <a:fillRect/>
            </a:stretch>
          </a:blipFill>
          <a:ln>
            <a:noFill/>
          </a:ln>
          <a:scene3d>
            <a:camera prst="perspectiveHeroicExtremeLeftFacing" fov="4500000">
              <a:rot lat="786000" lon="2052000" rev="2142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51" name="Rectangle 50"/>
          <p:cNvSpPr/>
          <p:nvPr/>
        </p:nvSpPr>
        <p:spPr>
          <a:xfrm>
            <a:off x="6357950" y="2571744"/>
            <a:ext cx="2628000" cy="1836000"/>
          </a:xfrm>
          <a:prstGeom prst="rect">
            <a:avLst/>
          </a:prstGeom>
          <a:blipFill>
            <a:blip r:embed="rId30" cstate="print"/>
            <a:stretch>
              <a:fillRect/>
            </a:stretch>
          </a:blipFill>
          <a:ln>
            <a:noFill/>
          </a:ln>
          <a:scene3d>
            <a:camera prst="perspectiveHeroicExtremeLeftFacing" fov="4500000">
              <a:rot lat="786000" lon="2052000" rev="2142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52" name="Rectangle 51"/>
          <p:cNvSpPr/>
          <p:nvPr/>
        </p:nvSpPr>
        <p:spPr>
          <a:xfrm>
            <a:off x="6357950" y="2571744"/>
            <a:ext cx="2628000" cy="1836000"/>
          </a:xfrm>
          <a:prstGeom prst="rect">
            <a:avLst/>
          </a:prstGeom>
          <a:blipFill>
            <a:blip r:embed="rId31" cstate="print"/>
            <a:stretch>
              <a:fillRect/>
            </a:stretch>
          </a:blipFill>
          <a:ln>
            <a:noFill/>
          </a:ln>
          <a:scene3d>
            <a:camera prst="perspectiveHeroicExtremeLeftFacing" fov="4500000">
              <a:rot lat="786000" lon="2052000" rev="2142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53" name="Rectangle 52"/>
          <p:cNvSpPr/>
          <p:nvPr/>
        </p:nvSpPr>
        <p:spPr>
          <a:xfrm>
            <a:off x="6357950" y="2571744"/>
            <a:ext cx="2628000" cy="1836000"/>
          </a:xfrm>
          <a:prstGeom prst="rect">
            <a:avLst/>
          </a:prstGeom>
          <a:blipFill>
            <a:blip r:embed="rId32" cstate="print"/>
            <a:stretch>
              <a:fillRect/>
            </a:stretch>
          </a:blipFill>
          <a:ln>
            <a:noFill/>
          </a:ln>
          <a:scene3d>
            <a:camera prst="perspectiveHeroicExtremeLeftFacing" fov="4500000">
              <a:rot lat="786000" lon="2052000" rev="2142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54" name="Rectangle 53"/>
          <p:cNvSpPr/>
          <p:nvPr/>
        </p:nvSpPr>
        <p:spPr>
          <a:xfrm>
            <a:off x="6357950" y="2571744"/>
            <a:ext cx="2628000" cy="1836000"/>
          </a:xfrm>
          <a:prstGeom prst="rect">
            <a:avLst/>
          </a:prstGeom>
          <a:blipFill>
            <a:blip r:embed="rId33" cstate="print"/>
            <a:stretch>
              <a:fillRect/>
            </a:stretch>
          </a:blipFill>
          <a:ln>
            <a:noFill/>
          </a:ln>
          <a:scene3d>
            <a:camera prst="perspectiveHeroicExtremeLeftFacing" fov="4500000">
              <a:rot lat="786000" lon="2052000" rev="2142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55" name="Rectangle 54"/>
          <p:cNvSpPr/>
          <p:nvPr/>
        </p:nvSpPr>
        <p:spPr>
          <a:xfrm>
            <a:off x="6357950" y="2571744"/>
            <a:ext cx="2628000" cy="1836000"/>
          </a:xfrm>
          <a:prstGeom prst="rect">
            <a:avLst/>
          </a:prstGeom>
          <a:blipFill>
            <a:blip r:embed="rId34" cstate="print"/>
            <a:stretch>
              <a:fillRect/>
            </a:stretch>
          </a:blipFill>
          <a:ln>
            <a:noFill/>
          </a:ln>
          <a:scene3d>
            <a:camera prst="perspectiveHeroicExtremeLeftFacing" fov="4500000">
              <a:rot lat="786000" lon="2052000" rev="2142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56" name="Rectangle 55"/>
          <p:cNvSpPr/>
          <p:nvPr/>
        </p:nvSpPr>
        <p:spPr>
          <a:xfrm>
            <a:off x="6357950" y="2571744"/>
            <a:ext cx="2628000" cy="1836000"/>
          </a:xfrm>
          <a:prstGeom prst="rect">
            <a:avLst/>
          </a:prstGeom>
          <a:blipFill>
            <a:blip r:embed="rId35" cstate="print"/>
            <a:stretch>
              <a:fillRect/>
            </a:stretch>
          </a:blipFill>
          <a:ln>
            <a:noFill/>
          </a:ln>
          <a:scene3d>
            <a:camera prst="perspectiveHeroicExtremeLeftFacing" fov="4500000">
              <a:rot lat="786000" lon="2052000" rev="2142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57" name="Rectangle 56"/>
          <p:cNvSpPr/>
          <p:nvPr/>
        </p:nvSpPr>
        <p:spPr>
          <a:xfrm>
            <a:off x="6357950" y="2571744"/>
            <a:ext cx="2628000" cy="1836000"/>
          </a:xfrm>
          <a:prstGeom prst="rect">
            <a:avLst/>
          </a:prstGeom>
          <a:blipFill>
            <a:blip r:embed="rId36" cstate="print"/>
            <a:stretch>
              <a:fillRect/>
            </a:stretch>
          </a:blipFill>
          <a:ln>
            <a:noFill/>
          </a:ln>
          <a:scene3d>
            <a:camera prst="perspectiveHeroicExtremeLeftFacing" fov="4500000">
              <a:rot lat="786000" lon="2052000" rev="2142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58" name="Rectangle 57"/>
          <p:cNvSpPr/>
          <p:nvPr/>
        </p:nvSpPr>
        <p:spPr>
          <a:xfrm>
            <a:off x="6357950" y="2571744"/>
            <a:ext cx="2628000" cy="1836000"/>
          </a:xfrm>
          <a:prstGeom prst="rect">
            <a:avLst/>
          </a:prstGeom>
          <a:blipFill>
            <a:blip r:embed="rId37" cstate="print"/>
            <a:stretch>
              <a:fillRect/>
            </a:stretch>
          </a:blipFill>
          <a:ln>
            <a:noFill/>
          </a:ln>
          <a:scene3d>
            <a:camera prst="perspectiveHeroicExtremeLeftFacing" fov="4500000">
              <a:rot lat="786000" lon="2052000" rev="2142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59" name="Rectangle 58"/>
          <p:cNvSpPr/>
          <p:nvPr/>
        </p:nvSpPr>
        <p:spPr>
          <a:xfrm>
            <a:off x="6357950" y="2571744"/>
            <a:ext cx="2628000" cy="1836000"/>
          </a:xfrm>
          <a:prstGeom prst="rect">
            <a:avLst/>
          </a:prstGeom>
          <a:blipFill>
            <a:blip r:embed="rId38" cstate="print"/>
            <a:stretch>
              <a:fillRect/>
            </a:stretch>
          </a:blipFill>
          <a:ln>
            <a:noFill/>
          </a:ln>
          <a:scene3d>
            <a:camera prst="perspectiveHeroicExtremeLeftFacing" fov="4500000">
              <a:rot lat="786000" lon="2052000" rev="2142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60" name="Rectangle 59"/>
          <p:cNvSpPr/>
          <p:nvPr/>
        </p:nvSpPr>
        <p:spPr>
          <a:xfrm>
            <a:off x="6357950" y="2571744"/>
            <a:ext cx="2628000" cy="1836000"/>
          </a:xfrm>
          <a:prstGeom prst="rect">
            <a:avLst/>
          </a:prstGeom>
          <a:blipFill>
            <a:blip r:embed="rId39" cstate="print"/>
            <a:stretch>
              <a:fillRect/>
            </a:stretch>
          </a:blipFill>
          <a:ln>
            <a:noFill/>
          </a:ln>
          <a:scene3d>
            <a:camera prst="perspectiveHeroicExtremeLeftFacing" fov="4500000">
              <a:rot lat="786000" lon="2052000" rev="2142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61" name="Rectangle 60"/>
          <p:cNvSpPr/>
          <p:nvPr/>
        </p:nvSpPr>
        <p:spPr>
          <a:xfrm>
            <a:off x="6357950" y="2571744"/>
            <a:ext cx="2628000" cy="1836000"/>
          </a:xfrm>
          <a:prstGeom prst="rect">
            <a:avLst/>
          </a:prstGeom>
          <a:blipFill>
            <a:blip r:embed="rId40" cstate="print"/>
            <a:stretch>
              <a:fillRect/>
            </a:stretch>
          </a:blipFill>
          <a:ln>
            <a:noFill/>
          </a:ln>
          <a:scene3d>
            <a:camera prst="perspectiveHeroicExtremeLeftFacing" fov="4500000">
              <a:rot lat="786000" lon="2052000" rev="2142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62" name="Rectangle 61"/>
          <p:cNvSpPr/>
          <p:nvPr/>
        </p:nvSpPr>
        <p:spPr>
          <a:xfrm>
            <a:off x="6357950" y="2571744"/>
            <a:ext cx="2628000" cy="1836000"/>
          </a:xfrm>
          <a:prstGeom prst="rect">
            <a:avLst/>
          </a:prstGeom>
          <a:blipFill>
            <a:blip r:embed="rId41" cstate="print"/>
            <a:stretch>
              <a:fillRect/>
            </a:stretch>
          </a:blipFill>
          <a:ln>
            <a:noFill/>
          </a:ln>
          <a:scene3d>
            <a:camera prst="perspectiveHeroicExtremeLeftFacing" fov="4500000">
              <a:rot lat="786000" lon="2052000" rev="2142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63" name="Rectangle 62"/>
          <p:cNvSpPr/>
          <p:nvPr/>
        </p:nvSpPr>
        <p:spPr>
          <a:xfrm>
            <a:off x="6357950" y="2571744"/>
            <a:ext cx="2628000" cy="1836000"/>
          </a:xfrm>
          <a:prstGeom prst="rect">
            <a:avLst/>
          </a:prstGeom>
          <a:blipFill>
            <a:blip r:embed="rId42" cstate="print"/>
            <a:stretch>
              <a:fillRect/>
            </a:stretch>
          </a:blipFill>
          <a:ln>
            <a:noFill/>
          </a:ln>
          <a:scene3d>
            <a:camera prst="perspectiveHeroicExtremeLeftFacing" fov="4500000">
              <a:rot lat="786000" lon="2052000" rev="2142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64" name="Rectangle 63"/>
          <p:cNvSpPr/>
          <p:nvPr/>
        </p:nvSpPr>
        <p:spPr>
          <a:xfrm>
            <a:off x="6357950" y="2571744"/>
            <a:ext cx="2628000" cy="1836000"/>
          </a:xfrm>
          <a:prstGeom prst="rect">
            <a:avLst/>
          </a:prstGeom>
          <a:blipFill>
            <a:blip r:embed="rId43" cstate="print"/>
            <a:stretch>
              <a:fillRect/>
            </a:stretch>
          </a:blipFill>
          <a:ln>
            <a:noFill/>
          </a:ln>
          <a:scene3d>
            <a:camera prst="perspectiveHeroicExtremeLeftFacing" fov="4500000">
              <a:rot lat="786000" lon="2052000" rev="2142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65" name="Rectangle 64"/>
          <p:cNvSpPr/>
          <p:nvPr/>
        </p:nvSpPr>
        <p:spPr>
          <a:xfrm>
            <a:off x="6357950" y="2571744"/>
            <a:ext cx="2628000" cy="1836000"/>
          </a:xfrm>
          <a:prstGeom prst="rect">
            <a:avLst/>
          </a:prstGeom>
          <a:blipFill>
            <a:blip r:embed="rId44" cstate="print"/>
            <a:stretch>
              <a:fillRect/>
            </a:stretch>
          </a:blipFill>
          <a:ln>
            <a:noFill/>
          </a:ln>
          <a:scene3d>
            <a:camera prst="perspectiveHeroicExtremeLeftFacing" fov="4500000">
              <a:rot lat="786000" lon="2052000" rev="2142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66" name="Rectangle 65"/>
          <p:cNvSpPr/>
          <p:nvPr/>
        </p:nvSpPr>
        <p:spPr>
          <a:xfrm>
            <a:off x="6357950" y="2571744"/>
            <a:ext cx="2628000" cy="1836000"/>
          </a:xfrm>
          <a:prstGeom prst="rect">
            <a:avLst/>
          </a:prstGeom>
          <a:blipFill>
            <a:blip r:embed="rId45" cstate="print"/>
            <a:stretch>
              <a:fillRect/>
            </a:stretch>
          </a:blipFill>
          <a:ln>
            <a:noFill/>
          </a:ln>
          <a:scene3d>
            <a:camera prst="perspectiveHeroicExtremeLeftFacing" fov="4500000">
              <a:rot lat="786000" lon="2052000" rev="2142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67" name="Rectangle 66"/>
          <p:cNvSpPr/>
          <p:nvPr/>
        </p:nvSpPr>
        <p:spPr>
          <a:xfrm>
            <a:off x="6357950" y="2571744"/>
            <a:ext cx="2628000" cy="1836000"/>
          </a:xfrm>
          <a:prstGeom prst="rect">
            <a:avLst/>
          </a:prstGeom>
          <a:blipFill>
            <a:blip r:embed="rId46" cstate="print"/>
            <a:stretch>
              <a:fillRect/>
            </a:stretch>
          </a:blipFill>
          <a:ln>
            <a:noFill/>
          </a:ln>
          <a:scene3d>
            <a:camera prst="perspectiveHeroicExtremeLeftFacing" fov="4500000">
              <a:rot lat="786000" lon="2052000" rev="2142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68" name="Rectangle 67"/>
          <p:cNvSpPr/>
          <p:nvPr/>
        </p:nvSpPr>
        <p:spPr>
          <a:xfrm>
            <a:off x="6357950" y="2571744"/>
            <a:ext cx="2628000" cy="1836000"/>
          </a:xfrm>
          <a:prstGeom prst="rect">
            <a:avLst/>
          </a:prstGeom>
          <a:blipFill>
            <a:blip r:embed="rId47" cstate="print"/>
            <a:stretch>
              <a:fillRect/>
            </a:stretch>
          </a:blipFill>
          <a:ln>
            <a:noFill/>
          </a:ln>
          <a:scene3d>
            <a:camera prst="perspectiveHeroicExtremeLeftFacing" fov="4500000">
              <a:rot lat="786000" lon="2052000" rev="2142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69" name="Rectangle 68"/>
          <p:cNvSpPr/>
          <p:nvPr/>
        </p:nvSpPr>
        <p:spPr>
          <a:xfrm>
            <a:off x="6357950" y="2571744"/>
            <a:ext cx="2628000" cy="1836000"/>
          </a:xfrm>
          <a:prstGeom prst="rect">
            <a:avLst/>
          </a:prstGeom>
          <a:blipFill>
            <a:blip r:embed="rId48" cstate="print"/>
            <a:stretch>
              <a:fillRect/>
            </a:stretch>
          </a:blipFill>
          <a:ln>
            <a:noFill/>
          </a:ln>
          <a:scene3d>
            <a:camera prst="perspectiveHeroicExtremeLeftFacing" fov="4500000">
              <a:rot lat="786000" lon="2052000" rev="2142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70" name="Rectangle 69"/>
          <p:cNvSpPr/>
          <p:nvPr/>
        </p:nvSpPr>
        <p:spPr>
          <a:xfrm>
            <a:off x="6357950" y="2571744"/>
            <a:ext cx="2628000" cy="1836000"/>
          </a:xfrm>
          <a:prstGeom prst="rect">
            <a:avLst/>
          </a:prstGeom>
          <a:blipFill>
            <a:blip r:embed="rId49" cstate="print"/>
            <a:stretch>
              <a:fillRect/>
            </a:stretch>
          </a:blipFill>
          <a:ln>
            <a:noFill/>
          </a:ln>
          <a:scene3d>
            <a:camera prst="perspectiveHeroicExtremeLeftFacing" fov="4500000">
              <a:rot lat="786000" lon="2052000" rev="2142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71" name="Rectangle 70"/>
          <p:cNvSpPr/>
          <p:nvPr/>
        </p:nvSpPr>
        <p:spPr>
          <a:xfrm>
            <a:off x="6357950" y="2571744"/>
            <a:ext cx="2628000" cy="1836000"/>
          </a:xfrm>
          <a:prstGeom prst="rect">
            <a:avLst/>
          </a:prstGeom>
          <a:blipFill>
            <a:blip r:embed="rId50" cstate="print"/>
            <a:stretch>
              <a:fillRect/>
            </a:stretch>
          </a:blipFill>
          <a:ln>
            <a:noFill/>
          </a:ln>
          <a:scene3d>
            <a:camera prst="perspectiveHeroicExtremeLeftFacing" fov="4500000">
              <a:rot lat="786000" lon="2052000" rev="2142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72" name="Rectangle 71"/>
          <p:cNvSpPr/>
          <p:nvPr/>
        </p:nvSpPr>
        <p:spPr>
          <a:xfrm>
            <a:off x="6357950" y="2571744"/>
            <a:ext cx="2628000" cy="1836000"/>
          </a:xfrm>
          <a:prstGeom prst="rect">
            <a:avLst/>
          </a:prstGeom>
          <a:blipFill>
            <a:blip r:embed="rId51" cstate="print"/>
            <a:stretch>
              <a:fillRect/>
            </a:stretch>
          </a:blipFill>
          <a:ln>
            <a:noFill/>
          </a:ln>
          <a:scene3d>
            <a:camera prst="perspectiveHeroicExtremeLeftFacing" fov="4500000">
              <a:rot lat="786000" lon="2052000" rev="2142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grpSp>
        <p:nvGrpSpPr>
          <p:cNvPr id="5" name="Groupe 13"/>
          <p:cNvGrpSpPr/>
          <p:nvPr/>
        </p:nvGrpSpPr>
        <p:grpSpPr>
          <a:xfrm>
            <a:off x="0" y="-10758"/>
            <a:ext cx="9144000" cy="6884894"/>
            <a:chOff x="0" y="-10758"/>
            <a:chExt cx="9144000" cy="6884894"/>
          </a:xfrm>
        </p:grpSpPr>
        <p:sp>
          <p:nvSpPr>
            <p:cNvPr id="3" name="Forme libre 2"/>
            <p:cNvSpPr/>
            <p:nvPr/>
          </p:nvSpPr>
          <p:spPr>
            <a:xfrm>
              <a:off x="0" y="-10758"/>
              <a:ext cx="9144000" cy="6884894"/>
            </a:xfrm>
            <a:custGeom>
              <a:avLst/>
              <a:gdLst>
                <a:gd name="connsiteX0" fmla="*/ 8939605 w 9154758"/>
                <a:gd name="connsiteY0" fmla="*/ 2775473 h 6884894"/>
                <a:gd name="connsiteX1" fmla="*/ 8767482 w 9154758"/>
                <a:gd name="connsiteY1" fmla="*/ 4658062 h 6884894"/>
                <a:gd name="connsiteX2" fmla="*/ 6712772 w 9154758"/>
                <a:gd name="connsiteY2" fmla="*/ 4077149 h 6884894"/>
                <a:gd name="connsiteX3" fmla="*/ 6766560 w 9154758"/>
                <a:gd name="connsiteY3" fmla="*/ 2495774 h 6884894"/>
                <a:gd name="connsiteX4" fmla="*/ 9144000 w 9154758"/>
                <a:gd name="connsiteY4" fmla="*/ 2796989 h 6884894"/>
                <a:gd name="connsiteX5" fmla="*/ 9144000 w 9154758"/>
                <a:gd name="connsiteY5" fmla="*/ 21516 h 6884894"/>
                <a:gd name="connsiteX6" fmla="*/ 5486400 w 9154758"/>
                <a:gd name="connsiteY6" fmla="*/ 0 h 6884894"/>
                <a:gd name="connsiteX7" fmla="*/ 5497158 w 9154758"/>
                <a:gd name="connsiteY7" fmla="*/ 3119718 h 6884894"/>
                <a:gd name="connsiteX8" fmla="*/ 4453666 w 9154758"/>
                <a:gd name="connsiteY8" fmla="*/ 3012142 h 6884894"/>
                <a:gd name="connsiteX9" fmla="*/ 4464424 w 9154758"/>
                <a:gd name="connsiteY9" fmla="*/ 1570617 h 6884894"/>
                <a:gd name="connsiteX10" fmla="*/ 5497158 w 9154758"/>
                <a:gd name="connsiteY10" fmla="*/ 1194099 h 6884894"/>
                <a:gd name="connsiteX11" fmla="*/ 5486400 w 9154758"/>
                <a:gd name="connsiteY11" fmla="*/ 0 h 6884894"/>
                <a:gd name="connsiteX12" fmla="*/ 0 w 9154758"/>
                <a:gd name="connsiteY12" fmla="*/ 32273 h 6884894"/>
                <a:gd name="connsiteX13" fmla="*/ 0 w 9154758"/>
                <a:gd name="connsiteY13" fmla="*/ 6884894 h 6884894"/>
                <a:gd name="connsiteX14" fmla="*/ 9144000 w 9154758"/>
                <a:gd name="connsiteY14" fmla="*/ 6884894 h 6884894"/>
                <a:gd name="connsiteX15" fmla="*/ 9154758 w 9154758"/>
                <a:gd name="connsiteY15" fmla="*/ 2786231 h 6884894"/>
                <a:gd name="connsiteX16" fmla="*/ 9154758 w 9154758"/>
                <a:gd name="connsiteY16" fmla="*/ 2786231 h 68848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9154758" h="6884894">
                  <a:moveTo>
                    <a:pt x="8939605" y="2775473"/>
                  </a:moveTo>
                  <a:lnTo>
                    <a:pt x="8767482" y="4658062"/>
                  </a:lnTo>
                  <a:lnTo>
                    <a:pt x="6712772" y="4077149"/>
                  </a:lnTo>
                  <a:lnTo>
                    <a:pt x="6766560" y="2495774"/>
                  </a:lnTo>
                  <a:lnTo>
                    <a:pt x="9144000" y="2796989"/>
                  </a:lnTo>
                  <a:lnTo>
                    <a:pt x="9144000" y="21516"/>
                  </a:lnTo>
                  <a:lnTo>
                    <a:pt x="5486400" y="0"/>
                  </a:lnTo>
                  <a:lnTo>
                    <a:pt x="5497158" y="3119718"/>
                  </a:lnTo>
                  <a:lnTo>
                    <a:pt x="4453666" y="3012142"/>
                  </a:lnTo>
                  <a:lnTo>
                    <a:pt x="4464424" y="1570617"/>
                  </a:lnTo>
                  <a:lnTo>
                    <a:pt x="5497158" y="1194099"/>
                  </a:lnTo>
                  <a:lnTo>
                    <a:pt x="5486400" y="0"/>
                  </a:lnTo>
                  <a:lnTo>
                    <a:pt x="0" y="32273"/>
                  </a:lnTo>
                  <a:lnTo>
                    <a:pt x="0" y="6884894"/>
                  </a:lnTo>
                  <a:lnTo>
                    <a:pt x="9144000" y="6884894"/>
                  </a:lnTo>
                  <a:lnTo>
                    <a:pt x="9154758" y="2786231"/>
                  </a:lnTo>
                  <a:lnTo>
                    <a:pt x="9154758" y="2786231"/>
                  </a:lnTo>
                </a:path>
              </a:pathLst>
            </a:cu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13" name="Forme libre 12"/>
            <p:cNvSpPr/>
            <p:nvPr/>
          </p:nvSpPr>
          <p:spPr>
            <a:xfrm>
              <a:off x="7056000" y="4284000"/>
              <a:ext cx="1447200" cy="468000"/>
            </a:xfrm>
            <a:custGeom>
              <a:avLst/>
              <a:gdLst>
                <a:gd name="connsiteX0" fmla="*/ 0 w 4733365"/>
                <a:gd name="connsiteY0" fmla="*/ 182880 h 1495313"/>
                <a:gd name="connsiteX1" fmla="*/ 4173967 w 4733365"/>
                <a:gd name="connsiteY1" fmla="*/ 1495313 h 1495313"/>
                <a:gd name="connsiteX2" fmla="*/ 4539727 w 4733365"/>
                <a:gd name="connsiteY2" fmla="*/ 1452282 h 1495313"/>
                <a:gd name="connsiteX3" fmla="*/ 4733365 w 4733365"/>
                <a:gd name="connsiteY3" fmla="*/ 1355463 h 1495313"/>
                <a:gd name="connsiteX4" fmla="*/ 3431689 w 4733365"/>
                <a:gd name="connsiteY4" fmla="*/ 925157 h 1495313"/>
                <a:gd name="connsiteX5" fmla="*/ 3517751 w 4733365"/>
                <a:gd name="connsiteY5" fmla="*/ 580913 h 1495313"/>
                <a:gd name="connsiteX6" fmla="*/ 1301675 w 4733365"/>
                <a:gd name="connsiteY6" fmla="*/ 0 h 1495313"/>
                <a:gd name="connsiteX7" fmla="*/ 1194099 w 4733365"/>
                <a:gd name="connsiteY7" fmla="*/ 215153 h 1495313"/>
                <a:gd name="connsiteX8" fmla="*/ 645459 w 4733365"/>
                <a:gd name="connsiteY8" fmla="*/ 64546 h 1495313"/>
                <a:gd name="connsiteX9" fmla="*/ 247426 w 4733365"/>
                <a:gd name="connsiteY9" fmla="*/ 75303 h 1495313"/>
                <a:gd name="connsiteX10" fmla="*/ 0 w 4733365"/>
                <a:gd name="connsiteY10" fmla="*/ 182880 h 14953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4733365" h="1495313">
                  <a:moveTo>
                    <a:pt x="0" y="182880"/>
                  </a:moveTo>
                  <a:lnTo>
                    <a:pt x="4173967" y="1495313"/>
                  </a:lnTo>
                  <a:lnTo>
                    <a:pt x="4539727" y="1452282"/>
                  </a:lnTo>
                  <a:lnTo>
                    <a:pt x="4733365" y="1355463"/>
                  </a:lnTo>
                  <a:lnTo>
                    <a:pt x="3431689" y="925157"/>
                  </a:lnTo>
                  <a:lnTo>
                    <a:pt x="3517751" y="580913"/>
                  </a:lnTo>
                  <a:lnTo>
                    <a:pt x="1301675" y="0"/>
                  </a:lnTo>
                  <a:lnTo>
                    <a:pt x="1194099" y="215153"/>
                  </a:lnTo>
                  <a:lnTo>
                    <a:pt x="645459" y="64546"/>
                  </a:lnTo>
                  <a:lnTo>
                    <a:pt x="247426" y="75303"/>
                  </a:lnTo>
                  <a:lnTo>
                    <a:pt x="0" y="182880"/>
                  </a:lnTo>
                  <a:close/>
                </a:path>
              </a:pathLst>
            </a:custGeom>
            <a:solidFill>
              <a:schemeClr val="tx1"/>
            </a:solidFill>
            <a:ln>
              <a:solidFill>
                <a:schemeClr val="tx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4" name="Cadre 3"/>
            <p:cNvSpPr/>
            <p:nvPr/>
          </p:nvSpPr>
          <p:spPr>
            <a:xfrm>
              <a:off x="6372000" y="2592000"/>
              <a:ext cx="2627438" cy="1835438"/>
            </a:xfrm>
            <a:prstGeom prst="frame">
              <a:avLst>
                <a:gd name="adj1" fmla="val 4240"/>
              </a:avLst>
            </a:prstGeom>
            <a:solidFill>
              <a:schemeClr val="bg1"/>
            </a:solidFill>
            <a:ln cap="rnd">
              <a:solidFill>
                <a:schemeClr val="bg1"/>
              </a:solidFill>
            </a:ln>
            <a:scene3d>
              <a:camera prst="perspectiveHeroicExtremeLeftFacing" fov="4500000">
                <a:rot lat="786958" lon="2052028" rev="21422590"/>
              </a:camera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>
                <a:solidFill>
                  <a:schemeClr val="tx1"/>
                </a:solidFill>
              </a:endParaRPr>
            </a:p>
          </p:txBody>
        </p:sp>
      </p:grpSp>
      <p:sp>
        <p:nvSpPr>
          <p:cNvPr id="11" name="ZoneTexte 10"/>
          <p:cNvSpPr txBox="1"/>
          <p:nvPr/>
        </p:nvSpPr>
        <p:spPr>
          <a:xfrm>
            <a:off x="642910" y="529690"/>
            <a:ext cx="3786214" cy="827608"/>
          </a:xfrm>
          <a:prstGeom prst="rect">
            <a:avLst/>
          </a:prstGeom>
          <a:noFill/>
          <a:scene3d>
            <a:camera prst="perspectiveHeroicExtremeLeftFacing" fov="7200000">
              <a:rot lat="487347" lon="2067641" rev="725486"/>
            </a:camera>
            <a:lightRig rig="threePt" dir="t"/>
          </a:scene3d>
        </p:spPr>
        <p:txBody>
          <a:bodyPr wrap="square" rtlCol="0">
            <a:prstTxWarp prst="textFadeLeft">
              <a:avLst>
                <a:gd name="adj" fmla="val 20443"/>
              </a:avLst>
            </a:prstTxWarp>
            <a:spAutoFit/>
          </a:bodyPr>
          <a:lstStyle/>
          <a:p>
            <a:r>
              <a:rPr lang="fr-FR" sz="600" dirty="0" smtClean="0">
                <a:latin typeface="AbottOldStyle" pitchFamily="2" charset="0"/>
              </a:rPr>
              <a:t>On s’habitue à tout</a:t>
            </a:r>
            <a:endParaRPr lang="fr-FR" sz="600" dirty="0">
              <a:latin typeface="AbottOldStyle" pitchFamily="2" charset="0"/>
            </a:endParaRPr>
          </a:p>
        </p:txBody>
      </p:sp>
      <p:sp>
        <p:nvSpPr>
          <p:cNvPr id="77" name="ZoneTexte 76"/>
          <p:cNvSpPr txBox="1"/>
          <p:nvPr/>
        </p:nvSpPr>
        <p:spPr>
          <a:xfrm rot="21435311">
            <a:off x="6540609" y="909275"/>
            <a:ext cx="2214577" cy="1714512"/>
          </a:xfrm>
          <a:prstGeom prst="rect">
            <a:avLst/>
          </a:prstGeom>
          <a:noFill/>
        </p:spPr>
        <p:txBody>
          <a:bodyPr wrap="square" rtlCol="0">
            <a:prstTxWarp prst="textFadeLeft">
              <a:avLst>
                <a:gd name="adj" fmla="val 24530"/>
              </a:avLst>
            </a:prstTxWarp>
            <a:spAutoFit/>
          </a:bodyPr>
          <a:lstStyle/>
          <a:p>
            <a:r>
              <a:rPr lang="fr-FR" sz="1400" dirty="0" smtClean="0"/>
              <a:t>À la liberté de nos jours</a:t>
            </a:r>
          </a:p>
          <a:p>
            <a:r>
              <a:rPr lang="fr-FR" sz="1400" dirty="0" smtClean="0"/>
              <a:t>À la vie, que l’on croit éternelle</a:t>
            </a:r>
          </a:p>
          <a:p>
            <a:r>
              <a:rPr lang="fr-FR" sz="1400" dirty="0" smtClean="0"/>
              <a:t>À nos amitiés, nos amour</a:t>
            </a:r>
          </a:p>
          <a:p>
            <a:r>
              <a:rPr lang="fr-FR" sz="1400" dirty="0" smtClean="0"/>
              <a:t>À ce qui rend la vie plus belle</a:t>
            </a:r>
            <a:endParaRPr lang="fr-FR" sz="1400" dirty="0"/>
          </a:p>
        </p:txBody>
      </p:sp>
      <p:sp>
        <p:nvSpPr>
          <p:cNvPr id="79" name="ZoneTexte 78"/>
          <p:cNvSpPr txBox="1"/>
          <p:nvPr/>
        </p:nvSpPr>
        <p:spPr>
          <a:xfrm>
            <a:off x="6500827" y="857232"/>
            <a:ext cx="2428892" cy="1477328"/>
          </a:xfrm>
          <a:prstGeom prst="rect">
            <a:avLst/>
          </a:prstGeom>
          <a:noFill/>
        </p:spPr>
        <p:txBody>
          <a:bodyPr wrap="square" rtlCol="0">
            <a:prstTxWarp prst="textFadeLeft">
              <a:avLst>
                <a:gd name="adj" fmla="val 15796"/>
              </a:avLst>
            </a:prstTxWarp>
            <a:spAutoFit/>
          </a:bodyPr>
          <a:lstStyle/>
          <a:p>
            <a:r>
              <a:rPr lang="fr-FR" dirty="0" smtClean="0"/>
              <a:t>À l’absence qui rend fou</a:t>
            </a:r>
          </a:p>
          <a:p>
            <a:r>
              <a:rPr lang="fr-FR" dirty="0" smtClean="0"/>
              <a:t>Aux assauts cruels de la vie</a:t>
            </a:r>
          </a:p>
          <a:p>
            <a:r>
              <a:rPr lang="fr-FR" dirty="0" smtClean="0"/>
              <a:t>Au temps qui passe et reprend tout</a:t>
            </a:r>
          </a:p>
          <a:p>
            <a:r>
              <a:rPr lang="fr-FR" dirty="0" smtClean="0"/>
              <a:t>À la solitude aussi</a:t>
            </a:r>
            <a:endParaRPr lang="fr-FR" dirty="0"/>
          </a:p>
        </p:txBody>
      </p:sp>
      <p:sp>
        <p:nvSpPr>
          <p:cNvPr id="80" name="ZoneTexte 79"/>
          <p:cNvSpPr txBox="1"/>
          <p:nvPr/>
        </p:nvSpPr>
        <p:spPr>
          <a:xfrm>
            <a:off x="6500827" y="857232"/>
            <a:ext cx="2353529" cy="1477328"/>
          </a:xfrm>
          <a:prstGeom prst="rect">
            <a:avLst/>
          </a:prstGeom>
          <a:noFill/>
        </p:spPr>
        <p:txBody>
          <a:bodyPr wrap="none" rtlCol="0">
            <a:prstTxWarp prst="textFadeLeft">
              <a:avLst>
                <a:gd name="adj" fmla="val 16828"/>
              </a:avLst>
            </a:prstTxWarp>
            <a:spAutoFit/>
          </a:bodyPr>
          <a:lstStyle/>
          <a:p>
            <a:r>
              <a:rPr lang="fr-FR" sz="1600" dirty="0" smtClean="0">
                <a:latin typeface="Vijaya" pitchFamily="34" charset="0"/>
                <a:cs typeface="Vijaya" pitchFamily="34" charset="0"/>
              </a:rPr>
              <a:t>On s’habitue à tout</a:t>
            </a:r>
          </a:p>
          <a:p>
            <a:r>
              <a:rPr lang="fr-FR" sz="1600" dirty="0" smtClean="0">
                <a:latin typeface="Vijaya" pitchFamily="34" charset="0"/>
                <a:cs typeface="Vijaya" pitchFamily="34" charset="0"/>
              </a:rPr>
              <a:t>À l’enfer comme à la lumière</a:t>
            </a:r>
          </a:p>
          <a:p>
            <a:r>
              <a:rPr lang="fr-FR" sz="1600" dirty="0" smtClean="0">
                <a:latin typeface="Vijaya" pitchFamily="34" charset="0"/>
                <a:cs typeface="Vijaya" pitchFamily="34" charset="0"/>
              </a:rPr>
              <a:t>À l’obscurité ou aux coups</a:t>
            </a:r>
          </a:p>
          <a:p>
            <a:r>
              <a:rPr lang="fr-FR" sz="1600" dirty="0" smtClean="0">
                <a:latin typeface="Vijaya" pitchFamily="34" charset="0"/>
                <a:cs typeface="Vijaya" pitchFamily="34" charset="0"/>
              </a:rPr>
              <a:t>Comme un instinct de survie</a:t>
            </a:r>
          </a:p>
          <a:p>
            <a:r>
              <a:rPr lang="fr-FR" sz="1600" dirty="0" smtClean="0">
                <a:latin typeface="Vijaya" pitchFamily="34" charset="0"/>
                <a:cs typeface="Vijaya" pitchFamily="34" charset="0"/>
              </a:rPr>
              <a:t>On s’habitue, même si</a:t>
            </a:r>
          </a:p>
        </p:txBody>
      </p:sp>
      <p:sp>
        <p:nvSpPr>
          <p:cNvPr id="81" name="Rectangle 80"/>
          <p:cNvSpPr/>
          <p:nvPr/>
        </p:nvSpPr>
        <p:spPr>
          <a:xfrm>
            <a:off x="6500827" y="857232"/>
            <a:ext cx="2357486" cy="1393748"/>
          </a:xfrm>
          <a:prstGeom prst="rect">
            <a:avLst/>
          </a:prstGeom>
        </p:spPr>
        <p:txBody>
          <a:bodyPr wrap="square">
            <a:prstTxWarp prst="textFadeLeft">
              <a:avLst>
                <a:gd name="adj" fmla="val 19578"/>
              </a:avLst>
            </a:prstTxWarp>
            <a:spAutoFit/>
          </a:bodyPr>
          <a:lstStyle/>
          <a:p>
            <a:r>
              <a:rPr lang="fr-FR" sz="1600" dirty="0" smtClean="0">
                <a:latin typeface="Vijaya" pitchFamily="34" charset="0"/>
                <a:cs typeface="Vijaya" pitchFamily="34" charset="0"/>
              </a:rPr>
              <a:t>On pense qu’on n’pourra pas </a:t>
            </a:r>
          </a:p>
          <a:p>
            <a:r>
              <a:rPr lang="fr-FR" sz="1600" dirty="0" smtClean="0">
                <a:latin typeface="Vijaya" pitchFamily="34" charset="0"/>
                <a:cs typeface="Vijaya" pitchFamily="34" charset="0"/>
              </a:rPr>
              <a:t>s’y faire</a:t>
            </a:r>
          </a:p>
          <a:p>
            <a:r>
              <a:rPr lang="fr-FR" sz="1600" dirty="0" smtClean="0">
                <a:latin typeface="Vijaya" pitchFamily="34" charset="0"/>
                <a:cs typeface="Vijaya" pitchFamily="34" charset="0"/>
              </a:rPr>
              <a:t>Mais le temps s’habitue de tout</a:t>
            </a:r>
          </a:p>
          <a:p>
            <a:r>
              <a:rPr lang="fr-FR" sz="1600" dirty="0" smtClean="0">
                <a:latin typeface="Vijaya" pitchFamily="34" charset="0"/>
                <a:cs typeface="Vijaya" pitchFamily="34" charset="0"/>
              </a:rPr>
              <a:t>Parc 'que rien n’est mieux que </a:t>
            </a:r>
          </a:p>
          <a:p>
            <a:r>
              <a:rPr lang="fr-FR" sz="1600" dirty="0" smtClean="0">
                <a:latin typeface="Vijaya" pitchFamily="34" charset="0"/>
                <a:cs typeface="Vijaya" pitchFamily="34" charset="0"/>
              </a:rPr>
              <a:t>la vie</a:t>
            </a:r>
            <a:endParaRPr lang="fr-FR" sz="1600" dirty="0">
              <a:latin typeface="Vijaya" pitchFamily="34" charset="0"/>
              <a:cs typeface="Vijaya" pitchFamily="34" charset="0"/>
            </a:endParaRPr>
          </a:p>
        </p:txBody>
      </p:sp>
      <p:sp>
        <p:nvSpPr>
          <p:cNvPr id="84" name="ZoneTexte 83"/>
          <p:cNvSpPr txBox="1"/>
          <p:nvPr/>
        </p:nvSpPr>
        <p:spPr>
          <a:xfrm>
            <a:off x="6500827" y="857232"/>
            <a:ext cx="2486890" cy="1785950"/>
          </a:xfrm>
          <a:prstGeom prst="rect">
            <a:avLst/>
          </a:prstGeom>
          <a:noFill/>
        </p:spPr>
        <p:txBody>
          <a:bodyPr wrap="none" rtlCol="0">
            <a:prstTxWarp prst="textFadeLeft">
              <a:avLst>
                <a:gd name="adj" fmla="val 16924"/>
              </a:avLst>
            </a:prstTxWarp>
            <a:spAutoFit/>
          </a:bodyPr>
          <a:lstStyle/>
          <a:p>
            <a:r>
              <a:rPr lang="fr-FR" sz="1400" dirty="0" smtClean="0"/>
              <a:t>À l’évidence du bonheur</a:t>
            </a:r>
          </a:p>
          <a:p>
            <a:r>
              <a:rPr lang="fr-FR" sz="1400" dirty="0" smtClean="0"/>
              <a:t>Si criant qu’il te crève les yeux</a:t>
            </a:r>
          </a:p>
          <a:p>
            <a:r>
              <a:rPr lang="fr-FR" sz="1400" dirty="0" smtClean="0"/>
              <a:t>Qu’on imagine pourtant ailleurs</a:t>
            </a:r>
          </a:p>
          <a:p>
            <a:r>
              <a:rPr lang="fr-FR" sz="1400" dirty="0" smtClean="0"/>
              <a:t>Ailleurs, ailleurs c’est toujours </a:t>
            </a:r>
          </a:p>
          <a:p>
            <a:r>
              <a:rPr lang="fr-FR" sz="1400" dirty="0" smtClean="0"/>
              <a:t>mieux</a:t>
            </a:r>
          </a:p>
        </p:txBody>
      </p:sp>
      <p:sp>
        <p:nvSpPr>
          <p:cNvPr id="85" name="Rectangle 84"/>
          <p:cNvSpPr/>
          <p:nvPr/>
        </p:nvSpPr>
        <p:spPr>
          <a:xfrm>
            <a:off x="6500827" y="857232"/>
            <a:ext cx="2500362" cy="1571612"/>
          </a:xfrm>
          <a:prstGeom prst="rect">
            <a:avLst/>
          </a:prstGeom>
        </p:spPr>
        <p:txBody>
          <a:bodyPr wrap="square">
            <a:prstTxWarp prst="textFadeLeft">
              <a:avLst>
                <a:gd name="adj" fmla="val 14165"/>
              </a:avLst>
            </a:prstTxWarp>
            <a:spAutoFit/>
          </a:bodyPr>
          <a:lstStyle/>
          <a:p>
            <a:r>
              <a:rPr lang="fr-FR" sz="1400" dirty="0" smtClean="0"/>
              <a:t>On oublie même qu’on à eu mal</a:t>
            </a:r>
          </a:p>
          <a:p>
            <a:r>
              <a:rPr lang="fr-FR" sz="1400" dirty="0" smtClean="0"/>
              <a:t>Que c’est douloureux à crever</a:t>
            </a:r>
          </a:p>
          <a:p>
            <a:r>
              <a:rPr lang="fr-FR" sz="1400" dirty="0" smtClean="0"/>
              <a:t>La trahison, l’indifférence</a:t>
            </a:r>
          </a:p>
          <a:p>
            <a:r>
              <a:rPr lang="fr-FR" sz="1400" dirty="0" smtClean="0"/>
              <a:t>De ceux pour qui on aurait tué</a:t>
            </a:r>
            <a:endParaRPr lang="fr-FR" sz="1400" dirty="0"/>
          </a:p>
        </p:txBody>
      </p:sp>
      <p:sp>
        <p:nvSpPr>
          <p:cNvPr id="83" name="ZoneTexte 82"/>
          <p:cNvSpPr txBox="1"/>
          <p:nvPr/>
        </p:nvSpPr>
        <p:spPr>
          <a:xfrm>
            <a:off x="6500827" y="857232"/>
            <a:ext cx="2353529" cy="1571636"/>
          </a:xfrm>
          <a:prstGeom prst="rect">
            <a:avLst/>
          </a:prstGeom>
          <a:noFill/>
        </p:spPr>
        <p:txBody>
          <a:bodyPr wrap="none" rtlCol="0">
            <a:prstTxWarp prst="textFadeLeft">
              <a:avLst>
                <a:gd name="adj" fmla="val 21986"/>
              </a:avLst>
            </a:prstTxWarp>
            <a:spAutoFit/>
          </a:bodyPr>
          <a:lstStyle/>
          <a:p>
            <a:r>
              <a:rPr lang="fr-FR" sz="1600" dirty="0" smtClean="0">
                <a:latin typeface="Vijaya" pitchFamily="34" charset="0"/>
                <a:cs typeface="Vijaya" pitchFamily="34" charset="0"/>
              </a:rPr>
              <a:t>On s’habitue à tout</a:t>
            </a:r>
          </a:p>
          <a:p>
            <a:r>
              <a:rPr lang="fr-FR" sz="1600" dirty="0" smtClean="0">
                <a:latin typeface="Vijaya" pitchFamily="34" charset="0"/>
                <a:cs typeface="Vijaya" pitchFamily="34" charset="0"/>
              </a:rPr>
              <a:t>À l’enfer comme à la lumière</a:t>
            </a:r>
          </a:p>
          <a:p>
            <a:r>
              <a:rPr lang="fr-FR" sz="1600" dirty="0" smtClean="0">
                <a:latin typeface="Vijaya" pitchFamily="34" charset="0"/>
                <a:cs typeface="Vijaya" pitchFamily="34" charset="0"/>
              </a:rPr>
              <a:t>À l’obscurité ou aux coups</a:t>
            </a:r>
          </a:p>
          <a:p>
            <a:r>
              <a:rPr lang="fr-FR" sz="1600" dirty="0" smtClean="0">
                <a:latin typeface="Vijaya" pitchFamily="34" charset="0"/>
                <a:cs typeface="Vijaya" pitchFamily="34" charset="0"/>
              </a:rPr>
              <a:t>Comme un instinct de survie</a:t>
            </a:r>
          </a:p>
          <a:p>
            <a:r>
              <a:rPr lang="fr-FR" sz="1600" dirty="0" smtClean="0">
                <a:latin typeface="Vijaya" pitchFamily="34" charset="0"/>
                <a:cs typeface="Vijaya" pitchFamily="34" charset="0"/>
              </a:rPr>
              <a:t>On s’habitue, même si</a:t>
            </a:r>
          </a:p>
        </p:txBody>
      </p:sp>
      <p:sp>
        <p:nvSpPr>
          <p:cNvPr id="82" name="Rectangle 81"/>
          <p:cNvSpPr/>
          <p:nvPr/>
        </p:nvSpPr>
        <p:spPr>
          <a:xfrm>
            <a:off x="6500827" y="857232"/>
            <a:ext cx="2500330" cy="1639945"/>
          </a:xfrm>
          <a:prstGeom prst="rect">
            <a:avLst/>
          </a:prstGeom>
        </p:spPr>
        <p:txBody>
          <a:bodyPr wrap="square">
            <a:prstTxWarp prst="textFadeLeft">
              <a:avLst>
                <a:gd name="adj" fmla="val 15327"/>
              </a:avLst>
            </a:prstTxWarp>
            <a:spAutoFit/>
          </a:bodyPr>
          <a:lstStyle/>
          <a:p>
            <a:r>
              <a:rPr lang="fr-FR" sz="1600" dirty="0" smtClean="0">
                <a:latin typeface="Vijaya" pitchFamily="34" charset="0"/>
                <a:cs typeface="Vijaya" pitchFamily="34" charset="0"/>
              </a:rPr>
              <a:t>On pense qu’on n’pourra pas </a:t>
            </a:r>
          </a:p>
          <a:p>
            <a:r>
              <a:rPr lang="fr-FR" sz="1600" dirty="0" smtClean="0">
                <a:latin typeface="Vijaya" pitchFamily="34" charset="0"/>
                <a:cs typeface="Vijaya" pitchFamily="34" charset="0"/>
              </a:rPr>
              <a:t>s’y faire</a:t>
            </a:r>
          </a:p>
          <a:p>
            <a:r>
              <a:rPr lang="fr-FR" sz="1600" dirty="0" smtClean="0">
                <a:latin typeface="Vijaya" pitchFamily="34" charset="0"/>
                <a:cs typeface="Vijaya" pitchFamily="34" charset="0"/>
              </a:rPr>
              <a:t>Mais le temps s’habitue de tout</a:t>
            </a:r>
          </a:p>
          <a:p>
            <a:r>
              <a:rPr lang="fr-FR" sz="1600" dirty="0" smtClean="0">
                <a:latin typeface="Vijaya" pitchFamily="34" charset="0"/>
                <a:cs typeface="Vijaya" pitchFamily="34" charset="0"/>
              </a:rPr>
              <a:t>Plus vulnérable mais debout</a:t>
            </a:r>
          </a:p>
          <a:p>
            <a:r>
              <a:rPr lang="fr-FR" sz="1600" dirty="0" smtClean="0">
                <a:latin typeface="Vijaya" pitchFamily="34" charset="0"/>
                <a:cs typeface="Vijaya" pitchFamily="34" charset="0"/>
              </a:rPr>
              <a:t>On s’habitue….à tout</a:t>
            </a:r>
            <a:endParaRPr lang="fr-FR" sz="1600" dirty="0">
              <a:latin typeface="Vijaya" pitchFamily="34" charset="0"/>
              <a:cs typeface="Vijaya" pitchFamily="34" charset="0"/>
            </a:endParaRPr>
          </a:p>
        </p:txBody>
      </p:sp>
      <p:sp>
        <p:nvSpPr>
          <p:cNvPr id="87" name="ZoneTexte 86"/>
          <p:cNvSpPr txBox="1"/>
          <p:nvPr/>
        </p:nvSpPr>
        <p:spPr>
          <a:xfrm>
            <a:off x="6500827" y="857232"/>
            <a:ext cx="2428892" cy="1500198"/>
          </a:xfrm>
          <a:prstGeom prst="rect">
            <a:avLst/>
          </a:prstGeom>
          <a:noFill/>
        </p:spPr>
        <p:txBody>
          <a:bodyPr wrap="none" rtlCol="0">
            <a:prstTxWarp prst="textFadeLeft">
              <a:avLst>
                <a:gd name="adj" fmla="val 15558"/>
              </a:avLst>
            </a:prstTxWarp>
            <a:spAutoFit/>
          </a:bodyPr>
          <a:lstStyle/>
          <a:p>
            <a:r>
              <a:rPr lang="fr-FR" dirty="0" smtClean="0">
                <a:latin typeface="Vijaya" pitchFamily="34" charset="0"/>
                <a:cs typeface="Vijaya" pitchFamily="34" charset="0"/>
              </a:rPr>
              <a:t>On s’habitue à tout</a:t>
            </a:r>
          </a:p>
          <a:p>
            <a:r>
              <a:rPr lang="fr-FR" dirty="0" smtClean="0">
                <a:latin typeface="Vijaya" pitchFamily="34" charset="0"/>
                <a:cs typeface="Vijaya" pitchFamily="34" charset="0"/>
              </a:rPr>
              <a:t>À l’enfer comme à la lumière</a:t>
            </a:r>
          </a:p>
          <a:p>
            <a:r>
              <a:rPr lang="fr-FR" dirty="0" smtClean="0">
                <a:latin typeface="Vijaya" pitchFamily="34" charset="0"/>
                <a:cs typeface="Vijaya" pitchFamily="34" charset="0"/>
              </a:rPr>
              <a:t>À l’obscurité ou aux coups</a:t>
            </a:r>
          </a:p>
          <a:p>
            <a:r>
              <a:rPr lang="fr-FR" dirty="0" smtClean="0">
                <a:latin typeface="Vijaya" pitchFamily="34" charset="0"/>
                <a:cs typeface="Vijaya" pitchFamily="34" charset="0"/>
              </a:rPr>
              <a:t>Comme un instinct de survie</a:t>
            </a:r>
            <a:endParaRPr lang="fr-FR" dirty="0">
              <a:latin typeface="Vijaya" pitchFamily="34" charset="0"/>
              <a:cs typeface="Vijaya" pitchFamily="34" charset="0"/>
            </a:endParaRPr>
          </a:p>
        </p:txBody>
      </p:sp>
      <p:sp>
        <p:nvSpPr>
          <p:cNvPr id="88" name="ZoneTexte 87"/>
          <p:cNvSpPr txBox="1"/>
          <p:nvPr/>
        </p:nvSpPr>
        <p:spPr>
          <a:xfrm>
            <a:off x="6500827" y="642918"/>
            <a:ext cx="2571767" cy="2000264"/>
          </a:xfrm>
          <a:prstGeom prst="rect">
            <a:avLst/>
          </a:prstGeom>
          <a:noFill/>
        </p:spPr>
        <p:txBody>
          <a:bodyPr wrap="square" rtlCol="0">
            <a:prstTxWarp prst="textFadeLeft">
              <a:avLst>
                <a:gd name="adj" fmla="val 17696"/>
              </a:avLst>
            </a:prstTxWarp>
            <a:spAutoFit/>
          </a:bodyPr>
          <a:lstStyle/>
          <a:p>
            <a:r>
              <a:rPr lang="fr-FR" dirty="0" smtClean="0">
                <a:latin typeface="Vijaya" pitchFamily="34" charset="0"/>
                <a:cs typeface="Vijaya" pitchFamily="34" charset="0"/>
              </a:rPr>
              <a:t>On s’habitue, même si</a:t>
            </a:r>
          </a:p>
          <a:p>
            <a:r>
              <a:rPr lang="fr-FR" dirty="0" smtClean="0">
                <a:latin typeface="Vijaya" pitchFamily="34" charset="0"/>
                <a:cs typeface="Vijaya" pitchFamily="34" charset="0"/>
              </a:rPr>
              <a:t>On pense qu’on n’pourra pas s’y faire</a:t>
            </a:r>
          </a:p>
          <a:p>
            <a:r>
              <a:rPr lang="fr-FR" dirty="0" smtClean="0">
                <a:latin typeface="Vijaya" pitchFamily="34" charset="0"/>
                <a:cs typeface="Vijaya" pitchFamily="34" charset="0"/>
              </a:rPr>
              <a:t>Mais le temps s’habitue de tout</a:t>
            </a:r>
          </a:p>
          <a:p>
            <a:r>
              <a:rPr lang="fr-FR" dirty="0" smtClean="0">
                <a:latin typeface="Vijaya" pitchFamily="34" charset="0"/>
                <a:cs typeface="Vijaya" pitchFamily="34" charset="0"/>
              </a:rPr>
              <a:t>Parc 'que rien ne vaut cette vie</a:t>
            </a:r>
          </a:p>
          <a:p>
            <a:r>
              <a:rPr lang="fr-FR" dirty="0" smtClean="0">
                <a:latin typeface="Vijaya" pitchFamily="34" charset="0"/>
                <a:cs typeface="Vijaya" pitchFamily="34" charset="0"/>
              </a:rPr>
              <a:t>On s’habitue à tout</a:t>
            </a:r>
            <a:endParaRPr lang="fr-FR" dirty="0">
              <a:latin typeface="Vijaya" pitchFamily="34" charset="0"/>
              <a:cs typeface="Vijaya" pitchFamily="34" charset="0"/>
            </a:endParaRPr>
          </a:p>
        </p:txBody>
      </p:sp>
      <p:sp>
        <p:nvSpPr>
          <p:cNvPr id="74" name="Rectangle 73"/>
          <p:cNvSpPr/>
          <p:nvPr/>
        </p:nvSpPr>
        <p:spPr>
          <a:xfrm>
            <a:off x="1000100" y="4500570"/>
            <a:ext cx="1571636" cy="1857388"/>
          </a:xfrm>
          <a:prstGeom prst="rect">
            <a:avLst/>
          </a:prstGeom>
          <a:blipFill>
            <a:blip r:embed="rId5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3200" dirty="0" smtClean="0">
              <a:gradFill>
                <a:gsLst>
                  <a:gs pos="0">
                    <a:schemeClr val="accent2">
                      <a:lumMod val="75000"/>
                    </a:schemeClr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0" scaled="1"/>
              </a:gradFill>
              <a:latin typeface="Blackadder ITC" pitchFamily="82" charset="0"/>
            </a:endParaRPr>
          </a:p>
          <a:p>
            <a:pPr algn="ctr"/>
            <a:endParaRPr lang="fr-FR" sz="3200" dirty="0" smtClean="0">
              <a:gradFill>
                <a:gsLst>
                  <a:gs pos="0">
                    <a:schemeClr val="accent2">
                      <a:lumMod val="75000"/>
                    </a:schemeClr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0" scaled="1"/>
              </a:gradFill>
              <a:latin typeface="Blackadder ITC" pitchFamily="82" charset="0"/>
            </a:endParaRPr>
          </a:p>
          <a:p>
            <a:pPr algn="ctr"/>
            <a:endParaRPr lang="fr-FR" sz="3200" dirty="0" smtClean="0">
              <a:gradFill>
                <a:gsLst>
                  <a:gs pos="0">
                    <a:schemeClr val="accent2">
                      <a:lumMod val="75000"/>
                    </a:schemeClr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0" scaled="1"/>
              </a:gradFill>
              <a:latin typeface="Blackadder ITC" pitchFamily="82" charset="0"/>
            </a:endParaRPr>
          </a:p>
          <a:p>
            <a:pPr algn="ctr"/>
            <a:endParaRPr lang="fr-FR" sz="3200" dirty="0" smtClean="0">
              <a:gradFill>
                <a:gsLst>
                  <a:gs pos="0">
                    <a:schemeClr val="accent2">
                      <a:lumMod val="75000"/>
                    </a:schemeClr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0" scaled="1"/>
              </a:gradFill>
              <a:latin typeface="Blackadder ITC" pitchFamily="82" charset="0"/>
            </a:endParaRPr>
          </a:p>
          <a:p>
            <a:pPr algn="ctr"/>
            <a:endParaRPr lang="fr-FR" sz="3200" dirty="0" smtClean="0">
              <a:gradFill>
                <a:gsLst>
                  <a:gs pos="0">
                    <a:schemeClr val="accent2">
                      <a:lumMod val="75000"/>
                    </a:schemeClr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0" scaled="1"/>
              </a:gradFill>
              <a:latin typeface="Blackadder ITC" pitchFamily="82" charset="0"/>
            </a:endParaRPr>
          </a:p>
          <a:p>
            <a:pPr algn="ctr"/>
            <a:r>
              <a:rPr lang="fr-FR" sz="3200" dirty="0" smtClean="0">
                <a:gradFill flip="none" rotWithShape="1">
                  <a:gsLst>
                    <a:gs pos="0">
                      <a:schemeClr val="accent2">
                        <a:lumMod val="75000"/>
                      </a:schemeClr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0" scaled="1"/>
                  <a:tileRect/>
                </a:gradFill>
                <a:latin typeface="Blackadder ITC" pitchFamily="82" charset="0"/>
              </a:rPr>
              <a:t>Mireille</a:t>
            </a:r>
            <a:endParaRPr lang="fr-FR" sz="3200" dirty="0">
              <a:gradFill flip="none" rotWithShape="1">
                <a:gsLst>
                  <a:gs pos="0">
                    <a:schemeClr val="accent2">
                      <a:lumMod val="75000"/>
                    </a:schemeClr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0" scaled="1"/>
                <a:tileRect/>
              </a:gradFill>
              <a:latin typeface="Blackadder ITC" pitchFamily="82" charset="0"/>
            </a:endParaRPr>
          </a:p>
        </p:txBody>
      </p:sp>
      <p:sp>
        <p:nvSpPr>
          <p:cNvPr id="73" name="Rectangle 72">
            <a:hlinkClick r:id="rId53" action="ppaction://hlinksldjump"/>
          </p:cNvPr>
          <p:cNvSpPr/>
          <p:nvPr/>
        </p:nvSpPr>
        <p:spPr>
          <a:xfrm>
            <a:off x="4429124" y="1500174"/>
            <a:ext cx="1071570" cy="1000132"/>
          </a:xfrm>
          <a:prstGeom prst="rect">
            <a:avLst/>
          </a:prstGeom>
          <a:blipFill>
            <a:blip r:embed="rId5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grpSp>
        <p:nvGrpSpPr>
          <p:cNvPr id="75" name="Groupe 74"/>
          <p:cNvGrpSpPr/>
          <p:nvPr/>
        </p:nvGrpSpPr>
        <p:grpSpPr>
          <a:xfrm>
            <a:off x="5000628" y="357166"/>
            <a:ext cx="771524" cy="1285884"/>
            <a:chOff x="5000628" y="357166"/>
            <a:chExt cx="771524" cy="1285884"/>
          </a:xfrm>
        </p:grpSpPr>
        <p:cxnSp>
          <p:nvCxnSpPr>
            <p:cNvPr id="76" name="Connecteur droit avec flèche 75"/>
            <p:cNvCxnSpPr/>
            <p:nvPr/>
          </p:nvCxnSpPr>
          <p:spPr>
            <a:xfrm rot="5400000">
              <a:off x="4679157" y="1107265"/>
              <a:ext cx="857256" cy="214314"/>
            </a:xfrm>
            <a:prstGeom prst="straightConnector1">
              <a:avLst/>
            </a:prstGeom>
            <a:ln w="1270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8" name="Rectangle 77"/>
            <p:cNvSpPr/>
            <p:nvPr/>
          </p:nvSpPr>
          <p:spPr>
            <a:xfrm>
              <a:off x="5000628" y="357166"/>
              <a:ext cx="771524" cy="714380"/>
            </a:xfrm>
            <a:prstGeom prst="rect">
              <a:avLst/>
            </a:prstGeom>
            <a:blipFill>
              <a:blip r:embed="rId55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FR" dirty="0" smtClean="0">
                  <a:solidFill>
                    <a:schemeClr val="tx1"/>
                  </a:solidFill>
                </a:rPr>
                <a:t>clic</a:t>
              </a:r>
              <a:endParaRPr lang="fr-FR" dirty="0">
                <a:solidFill>
                  <a:schemeClr val="tx1"/>
                </a:solidFill>
              </a:endParaRPr>
            </a:p>
          </p:txBody>
        </p:sp>
      </p:grpSp>
    </p:spTree>
  </p:cSld>
  <p:clrMapOvr>
    <a:masterClrMapping/>
  </p:clrMapOvr>
  <p:transition>
    <p:sndAc>
      <p:stSnd>
        <p:snd r:embed="rId2" name="09 on s'habitue à tout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21" presetClass="entr" presetSubtype="4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1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2" presetClass="entr" presetSubtype="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4" dur="2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500"/>
                            </p:stCondLst>
                            <p:childTnLst>
                              <p:par>
                                <p:cTn id="16" presetID="21" presetClass="entr" presetSubtype="4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8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1500"/>
                            </p:stCondLst>
                            <p:childTnLst>
                              <p:par>
                                <p:cTn id="20" presetID="21" presetClass="entr" presetSubtype="4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2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500"/>
                            </p:stCondLst>
                            <p:childTnLst>
                              <p:par>
                                <p:cTn id="24" presetID="21" presetClass="entr" presetSubtype="4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6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9500"/>
                            </p:stCondLst>
                            <p:childTnLst>
                              <p:par>
                                <p:cTn id="28" presetID="21" presetClass="entr" presetSubtype="4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0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Right)">
                                      <p:cBhvr>
                                        <p:cTn id="3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36" dur="2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3500"/>
                            </p:stCondLst>
                            <p:childTnLst>
                              <p:par>
                                <p:cTn id="38" presetID="21" presetClass="entr" presetSubtype="4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0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7500"/>
                            </p:stCondLst>
                            <p:childTnLst>
                              <p:par>
                                <p:cTn id="42" presetID="21" presetClass="entr" presetSubtype="4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4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1500"/>
                            </p:stCondLst>
                            <p:childTnLst>
                              <p:par>
                                <p:cTn id="46" presetID="21" presetClass="entr" presetSubtype="4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8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2" presetClass="exit" presetSubtype="2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slide(fromRight)">
                                      <p:cBhvr>
                                        <p:cTn id="5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2" presetClass="entr" presetSubtype="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54" dur="2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6500"/>
                            </p:stCondLst>
                            <p:childTnLst>
                              <p:par>
                                <p:cTn id="56" presetID="21" presetClass="entr" presetSubtype="4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58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40500"/>
                            </p:stCondLst>
                            <p:childTnLst>
                              <p:par>
                                <p:cTn id="60" presetID="21" presetClass="entr" presetSubtype="4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6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4000"/>
                            </p:stCondLst>
                            <p:childTnLst>
                              <p:par>
                                <p:cTn id="64" presetID="21" presetClass="entr" presetSubtype="4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6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7500"/>
                            </p:stCondLst>
                            <p:childTnLst>
                              <p:par>
                                <p:cTn id="68" presetID="21" presetClass="entr" presetSubtype="4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Right)">
                                      <p:cBhvr>
                                        <p:cTn id="72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6" dur="2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1000"/>
                            </p:stCondLst>
                            <p:childTnLst>
                              <p:par>
                                <p:cTn id="78" presetID="21" presetClass="entr" presetSubtype="4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8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54500"/>
                            </p:stCondLst>
                            <p:childTnLst>
                              <p:par>
                                <p:cTn id="82" presetID="21" presetClass="entr" presetSubtype="4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8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58000"/>
                            </p:stCondLst>
                            <p:childTnLst>
                              <p:par>
                                <p:cTn id="86" presetID="21" presetClass="entr" presetSubtype="4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8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61500"/>
                            </p:stCondLst>
                            <p:childTnLst>
                              <p:par>
                                <p:cTn id="90" presetID="21" presetClass="entr" presetSubtype="4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9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Right)">
                                      <p:cBhvr>
                                        <p:cTn id="94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98" dur="2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65000"/>
                            </p:stCondLst>
                            <p:childTnLst>
                              <p:par>
                                <p:cTn id="100" presetID="21" presetClass="entr" presetSubtype="4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69000"/>
                            </p:stCondLst>
                            <p:childTnLst>
                              <p:par>
                                <p:cTn id="104" presetID="21" presetClass="entr" presetSubtype="4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73000"/>
                            </p:stCondLst>
                            <p:childTnLst>
                              <p:par>
                                <p:cTn id="108" presetID="21" presetClass="entr" presetSubtype="4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1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2" presetClass="exit" presetSubtype="2" fill="hold" grpId="1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slide(fromRight)">
                                      <p:cBhvr>
                                        <p:cTn id="112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2" presetClass="entr" presetSubtype="2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16" dur="2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78500"/>
                            </p:stCondLst>
                            <p:childTnLst>
                              <p:par>
                                <p:cTn id="118" presetID="21" presetClass="entr" presetSubtype="4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82000"/>
                            </p:stCondLst>
                            <p:childTnLst>
                              <p:par>
                                <p:cTn id="122" presetID="21" presetClass="entr" presetSubtype="4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85500"/>
                            </p:stCondLst>
                            <p:childTnLst>
                              <p:par>
                                <p:cTn id="126" presetID="21" presetClass="entr" presetSubtype="4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89000"/>
                            </p:stCondLst>
                            <p:childTnLst>
                              <p:par>
                                <p:cTn id="130" presetID="21" presetClass="entr" presetSubtype="4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12" presetClass="exit" presetSubtype="2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slide(fromRight)">
                                      <p:cBhvr>
                                        <p:cTn id="134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12" presetClass="entr" presetSubtype="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38" dur="2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94000"/>
                            </p:stCondLst>
                            <p:childTnLst>
                              <p:par>
                                <p:cTn id="140" presetID="21" presetClass="entr" presetSubtype="4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4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97500"/>
                            </p:stCondLst>
                            <p:childTnLst>
                              <p:par>
                                <p:cTn id="144" presetID="21" presetClass="entr" presetSubtype="4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4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101000"/>
                            </p:stCondLst>
                            <p:childTnLst>
                              <p:par>
                                <p:cTn id="148" presetID="21" presetClass="entr" presetSubtype="4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5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104500"/>
                            </p:stCondLst>
                            <p:childTnLst>
                              <p:par>
                                <p:cTn id="152" presetID="21" presetClass="entr" presetSubtype="4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5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12" presetClass="exit" presetSubtype="2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slide(fromRight)">
                                      <p:cBhvr>
                                        <p:cTn id="156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12" presetClass="entr" presetSubtype="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60" dur="2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1" fill="hold">
                            <p:stCondLst>
                              <p:cond delay="109500"/>
                            </p:stCondLst>
                            <p:childTnLst>
                              <p:par>
                                <p:cTn id="162" presetID="21" presetClass="entr" presetSubtype="4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6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5" fill="hold">
                            <p:stCondLst>
                              <p:cond delay="113000"/>
                            </p:stCondLst>
                            <p:childTnLst>
                              <p:par>
                                <p:cTn id="166" presetID="21" presetClass="entr" presetSubtype="4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68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9" fill="hold">
                            <p:stCondLst>
                              <p:cond delay="116500"/>
                            </p:stCondLst>
                            <p:childTnLst>
                              <p:par>
                                <p:cTn id="170" presetID="21" presetClass="entr" presetSubtype="4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3" fill="hold">
                            <p:stCondLst>
                              <p:cond delay="120000"/>
                            </p:stCondLst>
                            <p:childTnLst>
                              <p:par>
                                <p:cTn id="174" presetID="21" presetClass="entr" presetSubtype="4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7" fill="hold">
                            <p:stCondLst>
                              <p:cond delay="123500"/>
                            </p:stCondLst>
                            <p:childTnLst>
                              <p:par>
                                <p:cTn id="178" presetID="21" presetClass="entr" presetSubtype="4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80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1" fill="hold">
                            <p:stCondLst>
                              <p:cond delay="127000"/>
                            </p:stCondLst>
                            <p:childTnLst>
                              <p:par>
                                <p:cTn id="182" presetID="21" presetClass="entr" presetSubtype="4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84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5" fill="hold">
                            <p:stCondLst>
                              <p:cond delay="130500"/>
                            </p:stCondLst>
                            <p:childTnLst>
                              <p:par>
                                <p:cTn id="186" presetID="21" presetClass="entr" presetSubtype="4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88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9" fill="hold">
                            <p:stCondLst>
                              <p:cond delay="134000"/>
                            </p:stCondLst>
                            <p:childTnLst>
                              <p:par>
                                <p:cTn id="190" presetID="21" presetClass="entr" presetSubtype="4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9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3" fill="hold">
                            <p:stCondLst>
                              <p:cond delay="137500"/>
                            </p:stCondLst>
                            <p:childTnLst>
                              <p:par>
                                <p:cTn id="194" presetID="21" presetClass="entr" presetSubtype="4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96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1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Right)">
                                      <p:cBhvr>
                                        <p:cTn id="198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202" dur="2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3" fill="hold">
                            <p:stCondLst>
                              <p:cond delay="141000"/>
                            </p:stCondLst>
                            <p:childTnLst>
                              <p:par>
                                <p:cTn id="204" presetID="21" presetClass="entr" presetSubtype="4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0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7" fill="hold">
                            <p:stCondLst>
                              <p:cond delay="144500"/>
                            </p:stCondLst>
                            <p:childTnLst>
                              <p:par>
                                <p:cTn id="208" presetID="21" presetClass="entr" presetSubtype="4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10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1" fill="hold">
                            <p:stCondLst>
                              <p:cond delay="149000"/>
                            </p:stCondLst>
                            <p:childTnLst>
                              <p:par>
                                <p:cTn id="212" presetID="21" presetClass="entr" presetSubtype="4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14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5" fill="hold">
                            <p:stCondLst>
                              <p:cond delay="153500"/>
                            </p:stCondLst>
                            <p:childTnLst>
                              <p:par>
                                <p:cTn id="216" presetID="21" presetClass="entr" presetSubtype="4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1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9" fill="hold">
                            <p:stCondLst>
                              <p:cond delay="158000"/>
                            </p:stCondLst>
                            <p:childTnLst>
                              <p:par>
                                <p:cTn id="220" presetID="21" presetClass="entr" presetSubtype="4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22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3" presetID="1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Right)">
                                      <p:cBhvr>
                                        <p:cTn id="224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228" dur="2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9" fill="hold">
                            <p:stCondLst>
                              <p:cond delay="162500"/>
                            </p:stCondLst>
                            <p:childTnLst>
                              <p:par>
                                <p:cTn id="230" presetID="21" presetClass="entr" presetSubtype="4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32" dur="3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3" presetID="4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5" dur="1000"/>
                                        <p:tgtEl>
                                          <p:spTgt spid="7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6" dur="1000" fill="hold"/>
                                        <p:tgtEl>
                                          <p:spTgt spid="7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1000" fill="hold"/>
                                        <p:tgtEl>
                                          <p:spTgt spid="7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8" fill="hold">
                            <p:stCondLst>
                              <p:cond delay="169500"/>
                            </p:stCondLst>
                            <p:childTnLst>
                              <p:par>
                                <p:cTn id="239" presetID="21" presetClass="entr" presetSubtype="4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41" dur="3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2" fill="hold">
                            <p:stCondLst>
                              <p:cond delay="176500"/>
                            </p:stCondLst>
                            <p:childTnLst>
                              <p:par>
                                <p:cTn id="243" presetID="21" presetClass="entr" presetSubtype="4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45" dur="3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6" fill="hold">
                            <p:stCondLst>
                              <p:cond delay="183500"/>
                            </p:stCondLst>
                            <p:childTnLst>
                              <p:par>
                                <p:cTn id="247" presetID="21" presetClass="entr" presetSubtype="4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49" dur="3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0" fill="hold">
                            <p:stCondLst>
                              <p:cond delay="190500"/>
                            </p:stCondLst>
                            <p:childTnLst>
                              <p:par>
                                <p:cTn id="251" presetID="21" presetClass="entr" presetSubtype="4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53" dur="3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4" fill="hold">
                            <p:stCondLst>
                              <p:cond delay="197500"/>
                            </p:stCondLst>
                            <p:childTnLst>
                              <p:par>
                                <p:cTn id="255" presetID="21" presetClass="entr" presetSubtype="4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57" dur="3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  <p:bldP spid="71" grpId="0" animBg="1"/>
      <p:bldP spid="72" grpId="0" animBg="1"/>
      <p:bldP spid="77" grpId="0"/>
      <p:bldP spid="77" grpId="1"/>
      <p:bldP spid="79" grpId="0"/>
      <p:bldP spid="79" grpId="1"/>
      <p:bldP spid="80" grpId="0"/>
      <p:bldP spid="81" grpId="1"/>
      <p:bldP spid="84" grpId="0"/>
      <p:bldP spid="84" grpId="1"/>
      <p:bldP spid="85" grpId="0"/>
      <p:bldP spid="85" grpId="1"/>
      <p:bldP spid="83" grpId="0"/>
      <p:bldP spid="83" grpId="1"/>
      <p:bldP spid="82" grpId="0"/>
      <p:bldP spid="82" grpId="1"/>
      <p:bldP spid="87" grpId="0"/>
      <p:bldP spid="87" grpId="1"/>
      <p:bldP spid="8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 dirty="0"/>
          </a:p>
        </p:txBody>
      </p:sp>
      <p:grpSp>
        <p:nvGrpSpPr>
          <p:cNvPr id="4" name="Groupe 3"/>
          <p:cNvGrpSpPr/>
          <p:nvPr/>
        </p:nvGrpSpPr>
        <p:grpSpPr>
          <a:xfrm>
            <a:off x="1" y="0"/>
            <a:ext cx="9144000" cy="6858000"/>
            <a:chOff x="0" y="0"/>
            <a:chExt cx="9144000" cy="6858000"/>
          </a:xfrm>
        </p:grpSpPr>
        <p:pic>
          <p:nvPicPr>
            <p:cNvPr id="5" name="Picture 7" descr="ScreenShot10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" name="Picture 9" descr="ligneetoile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124075" y="5157788"/>
              <a:ext cx="4902200" cy="2159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7" name="Rectangle 14"/>
            <p:cNvSpPr>
              <a:spLocks noChangeArrowheads="1"/>
            </p:cNvSpPr>
            <p:nvPr/>
          </p:nvSpPr>
          <p:spPr bwMode="auto">
            <a:xfrm rot="5400000" flipH="1">
              <a:off x="4514056" y="-4469606"/>
              <a:ext cx="115888" cy="9144000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10800000" vert="eaVert" wrap="none" lIns="102306" tIns="51156" rIns="102306" bIns="51156" anchor="ctr"/>
            <a:lstStyle/>
            <a:p>
              <a:pPr defTabSz="1195652"/>
              <a:endParaRPr lang="fr-FR" sz="2300" dirty="0">
                <a:latin typeface="Calibri" pitchFamily="34" charset="0"/>
              </a:endParaRPr>
            </a:p>
          </p:txBody>
        </p:sp>
        <p:sp>
          <p:nvSpPr>
            <p:cNvPr id="8" name="Rectangle 16"/>
            <p:cNvSpPr>
              <a:spLocks noChangeArrowheads="1"/>
            </p:cNvSpPr>
            <p:nvPr/>
          </p:nvSpPr>
          <p:spPr bwMode="auto">
            <a:xfrm rot="5400000" flipH="1">
              <a:off x="4514056" y="2183607"/>
              <a:ext cx="115887" cy="9144000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10800000" vert="eaVert" wrap="none" lIns="102306" tIns="51156" rIns="102306" bIns="51156" anchor="ctr"/>
            <a:lstStyle/>
            <a:p>
              <a:pPr defTabSz="1195652"/>
              <a:endParaRPr lang="fr-FR" sz="2300" dirty="0">
                <a:latin typeface="Calibri" pitchFamily="34" charset="0"/>
              </a:endParaRPr>
            </a:p>
          </p:txBody>
        </p:sp>
        <p:pic>
          <p:nvPicPr>
            <p:cNvPr id="9" name="Image 8" descr="BanHautpageindexminippsmania.jpg">
              <a:hlinkClick r:id="rId4"/>
            </p:cNvPr>
            <p:cNvPicPr>
              <a:picLocks noChangeAspect="1"/>
            </p:cNvPicPr>
            <p:nvPr/>
          </p:nvPicPr>
          <p:blipFill>
            <a:blip r:embed="rId5" cstate="print">
              <a:lum contrast="18000"/>
            </a:blip>
            <a:srcRect/>
            <a:stretch>
              <a:fillRect/>
            </a:stretch>
          </p:blipFill>
          <p:spPr bwMode="auto">
            <a:xfrm>
              <a:off x="3419475" y="741363"/>
              <a:ext cx="2378075" cy="625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" name="Image 9" descr="BanHautpageindex.jpg">
              <a:hlinkClick r:id="rId4"/>
            </p:cNvPr>
            <p:cNvPicPr>
              <a:picLocks noChangeAspect="1"/>
            </p:cNvPicPr>
            <p:nvPr/>
          </p:nvPicPr>
          <p:blipFill>
            <a:blip r:embed="rId6" cstate="print">
              <a:lum contrast="42000"/>
            </a:blip>
            <a:srcRect/>
            <a:stretch>
              <a:fillRect/>
            </a:stretch>
          </p:blipFill>
          <p:spPr bwMode="auto">
            <a:xfrm>
              <a:off x="2087563" y="3959225"/>
              <a:ext cx="5032375" cy="5302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1" name="Rectangle 10"/>
            <p:cNvSpPr>
              <a:spLocks noChangeArrowheads="1"/>
            </p:cNvSpPr>
            <p:nvPr/>
          </p:nvSpPr>
          <p:spPr bwMode="auto">
            <a:xfrm>
              <a:off x="2120900" y="4506913"/>
              <a:ext cx="4902200" cy="649287"/>
            </a:xfrm>
            <a:prstGeom prst="rect">
              <a:avLst/>
            </a:prstGeom>
            <a:gradFill rotWithShape="1">
              <a:gsLst>
                <a:gs pos="0">
                  <a:schemeClr val="accent1"/>
                </a:gs>
                <a:gs pos="50000">
                  <a:schemeClr val="accent1">
                    <a:gamma/>
                    <a:tint val="0"/>
                    <a:invGamma/>
                  </a:schemeClr>
                </a:gs>
                <a:gs pos="100000">
                  <a:schemeClr val="accent1"/>
                </a:gs>
              </a:gsLst>
              <a:lin ang="5400000" scaled="1"/>
            </a:gradFill>
            <a:ln w="76200">
              <a:solidFill>
                <a:srgbClr val="66CCFF"/>
              </a:solidFill>
              <a:miter lim="800000"/>
              <a:headEnd/>
              <a:tailEnd/>
            </a:ln>
          </p:spPr>
          <p:txBody>
            <a:bodyPr lIns="102306" tIns="0" rIns="102306" bIns="0"/>
            <a:lstStyle/>
            <a:p>
              <a:pPr algn="ctr" defTabSz="1195652"/>
              <a:r>
                <a:rPr lang="fr-CA" sz="3500" dirty="0">
                  <a:solidFill>
                    <a:srgbClr val="FF0066"/>
                  </a:solidFill>
                  <a:latin typeface="Calibri" pitchFamily="34" charset="0"/>
                </a:rPr>
                <a:t> </a:t>
              </a:r>
              <a:r>
                <a:rPr lang="fr-CA" sz="3900" b="1" dirty="0">
                  <a:solidFill>
                    <a:schemeClr val="accent5">
                      <a:lumMod val="60000"/>
                      <a:lumOff val="40000"/>
                    </a:schemeClr>
                  </a:solidFill>
                  <a:latin typeface="Arial Rounded MT Bold" pitchFamily="34" charset="0"/>
                  <a:hlinkClick r:id="rId7"/>
                </a:rPr>
                <a:t>http://ppsmania.fr</a:t>
              </a:r>
              <a:endParaRPr lang="fr-CA" sz="1100" dirty="0">
                <a:solidFill>
                  <a:schemeClr val="accent5">
                    <a:lumMod val="60000"/>
                    <a:lumOff val="40000"/>
                  </a:schemeClr>
                </a:solidFill>
                <a:latin typeface="Arial Rounded MT Bold" pitchFamily="34" charset="0"/>
              </a:endParaRPr>
            </a:p>
          </p:txBody>
        </p:sp>
        <p:sp>
          <p:nvSpPr>
            <p:cNvPr id="12" name="Text Box 10"/>
            <p:cNvSpPr txBox="1">
              <a:spLocks noChangeArrowheads="1"/>
            </p:cNvSpPr>
            <p:nvPr/>
          </p:nvSpPr>
          <p:spPr bwMode="auto">
            <a:xfrm>
              <a:off x="0" y="6116638"/>
              <a:ext cx="9144000" cy="5034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102306" tIns="51156" rIns="102306" bIns="51156">
              <a:spAutoFit/>
            </a:bodyPr>
            <a:lstStyle/>
            <a:p>
              <a:pPr algn="ctr" defTabSz="1195652">
                <a:spcBef>
                  <a:spcPct val="50000"/>
                </a:spcBef>
              </a:pPr>
              <a:r>
                <a:rPr lang="fr-FR" sz="26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Clic gauche pour arrêter</a:t>
              </a:r>
            </a:p>
          </p:txBody>
        </p:sp>
        <p:sp>
          <p:nvSpPr>
            <p:cNvPr id="13" name="Text Box 11"/>
            <p:cNvSpPr txBox="1">
              <a:spLocks noChangeArrowheads="1"/>
            </p:cNvSpPr>
            <p:nvPr/>
          </p:nvSpPr>
          <p:spPr bwMode="auto">
            <a:xfrm>
              <a:off x="0" y="182563"/>
              <a:ext cx="9144000" cy="4462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102306" tIns="0" rIns="102306" bIns="0">
              <a:spAutoFit/>
            </a:bodyPr>
            <a:lstStyle/>
            <a:p>
              <a:pPr algn="ctr" defTabSz="1195652">
                <a:spcBef>
                  <a:spcPct val="50000"/>
                </a:spcBef>
              </a:pPr>
              <a:r>
                <a:rPr lang="fr-FR" sz="25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Je fais partie des 200 créateurs de PPSMANIA, tous bénévoles</a:t>
              </a:r>
              <a:r>
                <a:rPr lang="fr-FR" sz="29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.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ogo pps mani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logo pps mania</Template>
  <TotalTime>460</TotalTime>
  <Words>507</Words>
  <Application>Microsoft Office PowerPoint</Application>
  <PresentationFormat>Affichage à l'écran (4:3)</PresentationFormat>
  <Paragraphs>123</Paragraphs>
  <Slides>4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4</vt:i4>
      </vt:variant>
    </vt:vector>
  </HeadingPairs>
  <TitlesOfParts>
    <vt:vector size="5" baseType="lpstr">
      <vt:lpstr>logo pps mania</vt:lpstr>
      <vt:lpstr>Diapositive 1</vt:lpstr>
      <vt:lpstr>Diapositive 2</vt:lpstr>
      <vt:lpstr>Diapositive 3</vt:lpstr>
      <vt:lpstr>Diapositive 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Mireille</dc:creator>
  <cp:lastModifiedBy>Mireille</cp:lastModifiedBy>
  <cp:revision>51</cp:revision>
  <dcterms:created xsi:type="dcterms:W3CDTF">2015-01-29T11:29:16Z</dcterms:created>
  <dcterms:modified xsi:type="dcterms:W3CDTF">2015-02-05T19:04:08Z</dcterms:modified>
</cp:coreProperties>
</file>