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355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57005-5DE5-4CAF-8DBB-847685AB4F20}" type="datetimeFigureOut">
              <a:rPr lang="fr-FR" smtClean="0"/>
              <a:pPr/>
              <a:t>27/01/2015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0CC4A-65D2-4DB0-B5CA-5361FBE707A4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audio" Target="../media/audio1.wav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26" Type="http://schemas.openxmlformats.org/officeDocument/2006/relationships/image" Target="../media/image27.gif"/><Relationship Id="rId39" Type="http://schemas.openxmlformats.org/officeDocument/2006/relationships/image" Target="../media/image40.jpeg"/><Relationship Id="rId3" Type="http://schemas.openxmlformats.org/officeDocument/2006/relationships/image" Target="../media/image4.jpeg"/><Relationship Id="rId21" Type="http://schemas.openxmlformats.org/officeDocument/2006/relationships/image" Target="../media/image22.jpeg"/><Relationship Id="rId34" Type="http://schemas.openxmlformats.org/officeDocument/2006/relationships/image" Target="../media/image35.jpeg"/><Relationship Id="rId42" Type="http://schemas.openxmlformats.org/officeDocument/2006/relationships/image" Target="../media/image43.jpeg"/><Relationship Id="rId47" Type="http://schemas.openxmlformats.org/officeDocument/2006/relationships/image" Target="../media/image48.jpeg"/><Relationship Id="rId50" Type="http://schemas.openxmlformats.org/officeDocument/2006/relationships/image" Target="../media/image51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5" Type="http://schemas.openxmlformats.org/officeDocument/2006/relationships/image" Target="../media/image26.jpeg"/><Relationship Id="rId33" Type="http://schemas.openxmlformats.org/officeDocument/2006/relationships/image" Target="../media/image34.jpeg"/><Relationship Id="rId38" Type="http://schemas.openxmlformats.org/officeDocument/2006/relationships/image" Target="../media/image39.jpeg"/><Relationship Id="rId46" Type="http://schemas.openxmlformats.org/officeDocument/2006/relationships/image" Target="../media/image47.jpeg"/><Relationship Id="rId2" Type="http://schemas.openxmlformats.org/officeDocument/2006/relationships/audio" Target="../media/audio2.wav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29" Type="http://schemas.openxmlformats.org/officeDocument/2006/relationships/image" Target="../media/image30.jpeg"/><Relationship Id="rId41" Type="http://schemas.openxmlformats.org/officeDocument/2006/relationships/image" Target="../media/image42.jpeg"/><Relationship Id="rId54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24" Type="http://schemas.openxmlformats.org/officeDocument/2006/relationships/image" Target="../media/image25.jpeg"/><Relationship Id="rId32" Type="http://schemas.openxmlformats.org/officeDocument/2006/relationships/image" Target="../media/image33.jpeg"/><Relationship Id="rId37" Type="http://schemas.openxmlformats.org/officeDocument/2006/relationships/image" Target="../media/image38.jpeg"/><Relationship Id="rId40" Type="http://schemas.openxmlformats.org/officeDocument/2006/relationships/image" Target="../media/image41.jpeg"/><Relationship Id="rId45" Type="http://schemas.openxmlformats.org/officeDocument/2006/relationships/image" Target="../media/image46.jpeg"/><Relationship Id="rId53" Type="http://schemas.openxmlformats.org/officeDocument/2006/relationships/slide" Target="slide1.xml"/><Relationship Id="rId5" Type="http://schemas.openxmlformats.org/officeDocument/2006/relationships/image" Target="../media/image6.gif"/><Relationship Id="rId15" Type="http://schemas.openxmlformats.org/officeDocument/2006/relationships/image" Target="../media/image16.jpeg"/><Relationship Id="rId23" Type="http://schemas.openxmlformats.org/officeDocument/2006/relationships/image" Target="../media/image24.jpeg"/><Relationship Id="rId28" Type="http://schemas.openxmlformats.org/officeDocument/2006/relationships/image" Target="../media/image29.gif"/><Relationship Id="rId36" Type="http://schemas.openxmlformats.org/officeDocument/2006/relationships/image" Target="../media/image37.jpeg"/><Relationship Id="rId49" Type="http://schemas.openxmlformats.org/officeDocument/2006/relationships/image" Target="../media/image50.jpeg"/><Relationship Id="rId10" Type="http://schemas.openxmlformats.org/officeDocument/2006/relationships/image" Target="../media/image11.gif"/><Relationship Id="rId19" Type="http://schemas.openxmlformats.org/officeDocument/2006/relationships/image" Target="../media/image20.jpeg"/><Relationship Id="rId31" Type="http://schemas.openxmlformats.org/officeDocument/2006/relationships/image" Target="../media/image32.jpeg"/><Relationship Id="rId44" Type="http://schemas.openxmlformats.org/officeDocument/2006/relationships/image" Target="../media/image45.jpeg"/><Relationship Id="rId52" Type="http://schemas.openxmlformats.org/officeDocument/2006/relationships/image" Target="../media/image53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Relationship Id="rId22" Type="http://schemas.openxmlformats.org/officeDocument/2006/relationships/image" Target="../media/image23.jpeg"/><Relationship Id="rId27" Type="http://schemas.openxmlformats.org/officeDocument/2006/relationships/image" Target="../media/image28.gif"/><Relationship Id="rId30" Type="http://schemas.openxmlformats.org/officeDocument/2006/relationships/image" Target="../media/image31.jpeg"/><Relationship Id="rId35" Type="http://schemas.openxmlformats.org/officeDocument/2006/relationships/image" Target="../media/image36.jpeg"/><Relationship Id="rId43" Type="http://schemas.openxmlformats.org/officeDocument/2006/relationships/image" Target="../media/image44.jpeg"/><Relationship Id="rId48" Type="http://schemas.openxmlformats.org/officeDocument/2006/relationships/image" Target="../media/image49.jpeg"/><Relationship Id="rId8" Type="http://schemas.openxmlformats.org/officeDocument/2006/relationships/image" Target="../media/image9.jpeg"/><Relationship Id="rId51" Type="http://schemas.openxmlformats.org/officeDocument/2006/relationships/image" Target="../media/image52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.jpeg"/><Relationship Id="rId18" Type="http://schemas.openxmlformats.org/officeDocument/2006/relationships/image" Target="../media/image21.jpeg"/><Relationship Id="rId26" Type="http://schemas.openxmlformats.org/officeDocument/2006/relationships/image" Target="../media/image33.jpeg"/><Relationship Id="rId39" Type="http://schemas.openxmlformats.org/officeDocument/2006/relationships/image" Target="../media/image46.jpeg"/><Relationship Id="rId3" Type="http://schemas.openxmlformats.org/officeDocument/2006/relationships/image" Target="../media/image4.jpeg"/><Relationship Id="rId21" Type="http://schemas.openxmlformats.org/officeDocument/2006/relationships/image" Target="../media/image24.jpeg"/><Relationship Id="rId34" Type="http://schemas.openxmlformats.org/officeDocument/2006/relationships/image" Target="../media/image41.jpeg"/><Relationship Id="rId42" Type="http://schemas.openxmlformats.org/officeDocument/2006/relationships/image" Target="../media/image49.jpeg"/><Relationship Id="rId47" Type="http://schemas.openxmlformats.org/officeDocument/2006/relationships/image" Target="../media/image28.gif"/><Relationship Id="rId50" Type="http://schemas.openxmlformats.org/officeDocument/2006/relationships/image" Target="../media/image51.jpeg"/><Relationship Id="rId7" Type="http://schemas.openxmlformats.org/officeDocument/2006/relationships/image" Target="../media/image9.jpeg"/><Relationship Id="rId12" Type="http://schemas.openxmlformats.org/officeDocument/2006/relationships/image" Target="../media/image15.jpeg"/><Relationship Id="rId17" Type="http://schemas.openxmlformats.org/officeDocument/2006/relationships/image" Target="../media/image20.jpeg"/><Relationship Id="rId25" Type="http://schemas.openxmlformats.org/officeDocument/2006/relationships/image" Target="../media/image32.jpeg"/><Relationship Id="rId33" Type="http://schemas.openxmlformats.org/officeDocument/2006/relationships/image" Target="../media/image40.jpeg"/><Relationship Id="rId38" Type="http://schemas.openxmlformats.org/officeDocument/2006/relationships/image" Target="../media/image45.jpeg"/><Relationship Id="rId46" Type="http://schemas.openxmlformats.org/officeDocument/2006/relationships/image" Target="../media/image27.gif"/><Relationship Id="rId2" Type="http://schemas.openxmlformats.org/officeDocument/2006/relationships/audio" Target="../media/audio1.wav"/><Relationship Id="rId16" Type="http://schemas.openxmlformats.org/officeDocument/2006/relationships/image" Target="../media/image19.jpeg"/><Relationship Id="rId20" Type="http://schemas.openxmlformats.org/officeDocument/2006/relationships/image" Target="../media/image23.jpeg"/><Relationship Id="rId29" Type="http://schemas.openxmlformats.org/officeDocument/2006/relationships/image" Target="../media/image36.jpeg"/><Relationship Id="rId41" Type="http://schemas.openxmlformats.org/officeDocument/2006/relationships/image" Target="../media/image48.jpeg"/><Relationship Id="rId54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4.jpeg"/><Relationship Id="rId24" Type="http://schemas.openxmlformats.org/officeDocument/2006/relationships/image" Target="../media/image31.jpeg"/><Relationship Id="rId32" Type="http://schemas.openxmlformats.org/officeDocument/2006/relationships/image" Target="../media/image39.jpeg"/><Relationship Id="rId37" Type="http://schemas.openxmlformats.org/officeDocument/2006/relationships/image" Target="../media/image44.jpeg"/><Relationship Id="rId40" Type="http://schemas.openxmlformats.org/officeDocument/2006/relationships/image" Target="../media/image47.jpeg"/><Relationship Id="rId45" Type="http://schemas.openxmlformats.org/officeDocument/2006/relationships/image" Target="../media/image11.gif"/><Relationship Id="rId53" Type="http://schemas.openxmlformats.org/officeDocument/2006/relationships/slide" Target="slide1.xml"/><Relationship Id="rId5" Type="http://schemas.openxmlformats.org/officeDocument/2006/relationships/image" Target="../media/image7.jpeg"/><Relationship Id="rId15" Type="http://schemas.openxmlformats.org/officeDocument/2006/relationships/image" Target="../media/image18.jpeg"/><Relationship Id="rId23" Type="http://schemas.openxmlformats.org/officeDocument/2006/relationships/image" Target="../media/image26.jpeg"/><Relationship Id="rId28" Type="http://schemas.openxmlformats.org/officeDocument/2006/relationships/image" Target="../media/image35.jpeg"/><Relationship Id="rId36" Type="http://schemas.openxmlformats.org/officeDocument/2006/relationships/image" Target="../media/image43.jpeg"/><Relationship Id="rId49" Type="http://schemas.openxmlformats.org/officeDocument/2006/relationships/image" Target="../media/image30.jpeg"/><Relationship Id="rId10" Type="http://schemas.openxmlformats.org/officeDocument/2006/relationships/image" Target="../media/image13.jpeg"/><Relationship Id="rId19" Type="http://schemas.openxmlformats.org/officeDocument/2006/relationships/image" Target="../media/image22.jpeg"/><Relationship Id="rId31" Type="http://schemas.openxmlformats.org/officeDocument/2006/relationships/image" Target="../media/image38.jpeg"/><Relationship Id="rId44" Type="http://schemas.openxmlformats.org/officeDocument/2006/relationships/image" Target="../media/image6.gif"/><Relationship Id="rId52" Type="http://schemas.openxmlformats.org/officeDocument/2006/relationships/image" Target="../media/image55.gif"/><Relationship Id="rId4" Type="http://schemas.openxmlformats.org/officeDocument/2006/relationships/image" Target="../media/image5.jpe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Relationship Id="rId22" Type="http://schemas.openxmlformats.org/officeDocument/2006/relationships/image" Target="../media/image25.jpeg"/><Relationship Id="rId27" Type="http://schemas.openxmlformats.org/officeDocument/2006/relationships/image" Target="../media/image34.jpeg"/><Relationship Id="rId30" Type="http://schemas.openxmlformats.org/officeDocument/2006/relationships/image" Target="../media/image37.jpeg"/><Relationship Id="rId35" Type="http://schemas.openxmlformats.org/officeDocument/2006/relationships/image" Target="../media/image42.jpeg"/><Relationship Id="rId43" Type="http://schemas.openxmlformats.org/officeDocument/2006/relationships/image" Target="../media/image50.jpeg"/><Relationship Id="rId48" Type="http://schemas.openxmlformats.org/officeDocument/2006/relationships/image" Target="../media/image29.gif"/><Relationship Id="rId8" Type="http://schemas.openxmlformats.org/officeDocument/2006/relationships/image" Target="../media/image10.jpeg"/><Relationship Id="rId51" Type="http://schemas.openxmlformats.org/officeDocument/2006/relationships/image" Target="../media/image5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Image 97" descr="Image1.jpg"/>
          <p:cNvPicPr>
            <a:picLocks noChangeAspect="1"/>
          </p:cNvPicPr>
          <p:nvPr/>
        </p:nvPicPr>
        <p:blipFill>
          <a:blip r:embed="rId2" cstate="print"/>
          <a:srcRect l="782" r="782" b="1040"/>
          <a:stretch>
            <a:fillRect/>
          </a:stretch>
        </p:blipFill>
        <p:spPr>
          <a:xfrm>
            <a:off x="0" y="-1"/>
            <a:ext cx="9144000" cy="6915915"/>
          </a:xfrm>
          <a:prstGeom prst="rect">
            <a:avLst/>
          </a:prstGeom>
        </p:spPr>
      </p:pic>
      <p:sp>
        <p:nvSpPr>
          <p:cNvPr id="103" name="Rectangle 102"/>
          <p:cNvSpPr/>
          <p:nvPr/>
        </p:nvSpPr>
        <p:spPr>
          <a:xfrm>
            <a:off x="0" y="2143116"/>
            <a:ext cx="1843062" cy="20717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u="sng" dirty="0" smtClean="0">
                <a:solidFill>
                  <a:schemeClr val="bg1"/>
                </a:solidFill>
              </a:rPr>
              <a:t>Seul</a:t>
            </a:r>
            <a:endParaRPr lang="fr-FR" sz="2800" u="sng" dirty="0">
              <a:solidFill>
                <a:schemeClr val="bg1"/>
              </a:solidFill>
            </a:endParaRPr>
          </a:p>
        </p:txBody>
      </p:sp>
      <p:sp>
        <p:nvSpPr>
          <p:cNvPr id="104" name="Rectangle 103">
            <a:hlinkClick r:id="rId4" action="ppaction://hlinksldjump">
              <a:snd r:embed="rId5" name="06 une lettre à l'enfant que j'étais.wav"/>
            </a:hlinkClick>
          </p:cNvPr>
          <p:cNvSpPr/>
          <p:nvPr/>
        </p:nvSpPr>
        <p:spPr>
          <a:xfrm>
            <a:off x="6929454" y="2071678"/>
            <a:ext cx="2000264" cy="27146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Une lettre à l’enfant que j’était</a:t>
            </a:r>
            <a:endParaRPr lang="fr-FR" sz="2800" dirty="0"/>
          </a:p>
        </p:txBody>
      </p:sp>
      <p:sp>
        <p:nvSpPr>
          <p:cNvPr id="105" name="ZoneTexte 104"/>
          <p:cNvSpPr txBox="1"/>
          <p:nvPr/>
        </p:nvSpPr>
        <p:spPr>
          <a:xfrm>
            <a:off x="3214678" y="0"/>
            <a:ext cx="28424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AbottOldStyle" pitchFamily="2" charset="0"/>
              </a:rPr>
              <a:t>Rester Vivant</a:t>
            </a:r>
            <a:endParaRPr lang="fr-FR" sz="3200" dirty="0">
              <a:latin typeface="AbottOldStyle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215206" y="428604"/>
            <a:ext cx="95571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dirty="0" smtClean="0">
                <a:latin typeface="AbottOldStyle" pitchFamily="2" charset="0"/>
              </a:rPr>
              <a:t>3</a:t>
            </a:r>
            <a:endParaRPr lang="fr-FR" sz="8000" dirty="0">
              <a:latin typeface="AbottOldStyl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5809129" y="1161826"/>
            <a:ext cx="3345629" cy="4647303"/>
          </a:xfrm>
          <a:custGeom>
            <a:avLst/>
            <a:gdLst>
              <a:gd name="connsiteX0" fmla="*/ 3345629 w 3345629"/>
              <a:gd name="connsiteY0" fmla="*/ 0 h 4647303"/>
              <a:gd name="connsiteX1" fmla="*/ 0 w 3345629"/>
              <a:gd name="connsiteY1" fmla="*/ 796066 h 4647303"/>
              <a:gd name="connsiteX2" fmla="*/ 86062 w 3345629"/>
              <a:gd name="connsiteY2" fmla="*/ 3679115 h 4647303"/>
              <a:gd name="connsiteX3" fmla="*/ 3334871 w 3345629"/>
              <a:gd name="connsiteY3" fmla="*/ 4647303 h 4647303"/>
              <a:gd name="connsiteX4" fmla="*/ 3345629 w 3345629"/>
              <a:gd name="connsiteY4" fmla="*/ 0 h 4647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5629" h="4647303">
                <a:moveTo>
                  <a:pt x="3345629" y="0"/>
                </a:moveTo>
                <a:lnTo>
                  <a:pt x="0" y="796066"/>
                </a:lnTo>
                <a:lnTo>
                  <a:pt x="86062" y="3679115"/>
                </a:lnTo>
                <a:lnTo>
                  <a:pt x="3334871" y="4647303"/>
                </a:lnTo>
                <a:lnTo>
                  <a:pt x="3345629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0" name="ZoneTexte 59"/>
          <p:cNvSpPr txBox="1"/>
          <p:nvPr/>
        </p:nvSpPr>
        <p:spPr>
          <a:xfrm>
            <a:off x="6215074" y="2214554"/>
            <a:ext cx="29289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Regarder tomber la pluie</a:t>
            </a:r>
          </a:p>
          <a:p>
            <a:r>
              <a:rPr lang="fr-FR" sz="1400" dirty="0" smtClean="0"/>
              <a:t>Écouter le souffle du vent</a:t>
            </a:r>
          </a:p>
          <a:p>
            <a:r>
              <a:rPr lang="fr-FR" sz="1400" dirty="0" smtClean="0"/>
              <a:t>Accepter de ne pas comprendre le pourquoi des choses</a:t>
            </a:r>
          </a:p>
          <a:p>
            <a:r>
              <a:rPr lang="fr-FR" sz="1400" dirty="0" smtClean="0"/>
              <a:t>Devoir continuer à vivre comme avant</a:t>
            </a:r>
            <a:endParaRPr lang="fr-FR" sz="1400" dirty="0"/>
          </a:p>
        </p:txBody>
      </p:sp>
      <p:sp>
        <p:nvSpPr>
          <p:cNvPr id="61" name="ZoneTexte 60"/>
          <p:cNvSpPr txBox="1"/>
          <p:nvPr/>
        </p:nvSpPr>
        <p:spPr>
          <a:xfrm>
            <a:off x="6453840" y="1928802"/>
            <a:ext cx="269016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Script-C650" pitchFamily="2" charset="0"/>
              </a:rPr>
              <a:t>Seul</a:t>
            </a:r>
          </a:p>
          <a:p>
            <a:r>
              <a:rPr lang="fr-FR" sz="1400" dirty="0" smtClean="0">
                <a:latin typeface="Script-C650" pitchFamily="2" charset="0"/>
              </a:rPr>
              <a:t>S’endormir seul</a:t>
            </a:r>
          </a:p>
          <a:p>
            <a:r>
              <a:rPr lang="fr-FR" sz="1400" dirty="0" smtClean="0">
                <a:latin typeface="Script-C650" pitchFamily="2" charset="0"/>
              </a:rPr>
              <a:t>En gardant une place auprès de soi</a:t>
            </a:r>
          </a:p>
          <a:p>
            <a:r>
              <a:rPr lang="fr-FR" sz="1400" dirty="0" smtClean="0">
                <a:latin typeface="Script-C650" pitchFamily="2" charset="0"/>
              </a:rPr>
              <a:t>Seul</a:t>
            </a:r>
          </a:p>
          <a:p>
            <a:r>
              <a:rPr lang="fr-FR" sz="1400" dirty="0" smtClean="0">
                <a:latin typeface="Script-C650" pitchFamily="2" charset="0"/>
              </a:rPr>
              <a:t>Respirer seul</a:t>
            </a:r>
          </a:p>
          <a:p>
            <a:r>
              <a:rPr lang="fr-FR" sz="1400" dirty="0" smtClean="0">
                <a:latin typeface="Script-C650" pitchFamily="2" charset="0"/>
              </a:rPr>
              <a:t>Sentir les battements de son cœur</a:t>
            </a:r>
            <a:endParaRPr lang="fr-FR" sz="1400" dirty="0">
              <a:latin typeface="Script-C650" pitchFamily="2" charset="0"/>
            </a:endParaRPr>
          </a:p>
        </p:txBody>
      </p:sp>
      <p:sp>
        <p:nvSpPr>
          <p:cNvPr id="62" name="ZoneTexte 61"/>
          <p:cNvSpPr txBox="1"/>
          <p:nvPr/>
        </p:nvSpPr>
        <p:spPr>
          <a:xfrm>
            <a:off x="6222816" y="2143116"/>
            <a:ext cx="29211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Ne rien demander de plus</a:t>
            </a:r>
          </a:p>
          <a:p>
            <a:r>
              <a:rPr lang="fr-FR" sz="1400" dirty="0" smtClean="0"/>
              <a:t>Se laisser porter par le temps</a:t>
            </a:r>
          </a:p>
          <a:p>
            <a:r>
              <a:rPr lang="fr-FR" sz="1400" dirty="0" smtClean="0"/>
              <a:t>Oser regarder devant soi, malgré tout</a:t>
            </a:r>
          </a:p>
          <a:p>
            <a:r>
              <a:rPr lang="fr-FR" sz="1400" dirty="0" smtClean="0"/>
              <a:t>Trouver le courage qui vous manque</a:t>
            </a:r>
            <a:endParaRPr lang="fr-FR" sz="1400" dirty="0"/>
          </a:p>
        </p:txBody>
      </p:sp>
      <p:sp>
        <p:nvSpPr>
          <p:cNvPr id="63" name="ZoneTexte 62"/>
          <p:cNvSpPr txBox="1"/>
          <p:nvPr/>
        </p:nvSpPr>
        <p:spPr>
          <a:xfrm>
            <a:off x="6243847" y="1928802"/>
            <a:ext cx="290015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Script-C650" pitchFamily="2" charset="0"/>
              </a:rPr>
              <a:t>Seul</a:t>
            </a:r>
          </a:p>
          <a:p>
            <a:r>
              <a:rPr lang="fr-FR" sz="1400" dirty="0" smtClean="0">
                <a:latin typeface="Script-C650" pitchFamily="2" charset="0"/>
              </a:rPr>
              <a:t>Prier tout seul </a:t>
            </a:r>
          </a:p>
          <a:p>
            <a:r>
              <a:rPr lang="fr-FR" sz="1400" dirty="0" smtClean="0">
                <a:latin typeface="Script-C650" pitchFamily="2" charset="0"/>
              </a:rPr>
              <a:t>Et chercher la flamme qui brûle en soi</a:t>
            </a:r>
          </a:p>
          <a:p>
            <a:r>
              <a:rPr lang="fr-FR" sz="1400" dirty="0" smtClean="0">
                <a:latin typeface="Script-C650" pitchFamily="2" charset="0"/>
              </a:rPr>
              <a:t>Seul</a:t>
            </a:r>
          </a:p>
          <a:p>
            <a:r>
              <a:rPr lang="fr-FR" sz="1400" dirty="0" smtClean="0">
                <a:latin typeface="Script-C650" pitchFamily="2" charset="0"/>
              </a:rPr>
              <a:t>Avancer seul</a:t>
            </a:r>
          </a:p>
          <a:p>
            <a:r>
              <a:rPr lang="fr-FR" sz="1400" dirty="0" smtClean="0">
                <a:latin typeface="Script-C650" pitchFamily="2" charset="0"/>
              </a:rPr>
              <a:t>Vers un futur qu’on ne connaît pas</a:t>
            </a:r>
            <a:endParaRPr lang="fr-FR" sz="1400" dirty="0">
              <a:latin typeface="Script-C650" pitchFamily="2" charset="0"/>
            </a:endParaRPr>
          </a:p>
        </p:txBody>
      </p:sp>
      <p:sp>
        <p:nvSpPr>
          <p:cNvPr id="65" name="ZoneTexte 64"/>
          <p:cNvSpPr txBox="1"/>
          <p:nvPr/>
        </p:nvSpPr>
        <p:spPr>
          <a:xfrm>
            <a:off x="6295143" y="1643050"/>
            <a:ext cx="2848857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>
                <a:latin typeface="Script-C650" pitchFamily="2" charset="0"/>
              </a:rPr>
              <a:t>                  Seul</a:t>
            </a:r>
          </a:p>
          <a:p>
            <a:r>
              <a:rPr lang="fr-FR" sz="1400" dirty="0" smtClean="0">
                <a:latin typeface="Script-C650" pitchFamily="2" charset="0"/>
              </a:rPr>
              <a:t>S’endormir seul</a:t>
            </a:r>
          </a:p>
          <a:p>
            <a:r>
              <a:rPr lang="fr-FR" sz="1400" dirty="0" smtClean="0">
                <a:latin typeface="Script-C650" pitchFamily="2" charset="0"/>
              </a:rPr>
              <a:t>Quand  le pire vous a pris le meilleur</a:t>
            </a:r>
          </a:p>
          <a:p>
            <a:r>
              <a:rPr lang="fr-FR" sz="1400" dirty="0" smtClean="0">
                <a:latin typeface="Script-C650" pitchFamily="2" charset="0"/>
              </a:rPr>
              <a:t>Seul</a:t>
            </a:r>
          </a:p>
          <a:p>
            <a:r>
              <a:rPr lang="fr-FR" sz="1400" dirty="0" smtClean="0">
                <a:latin typeface="Script-C650" pitchFamily="2" charset="0"/>
              </a:rPr>
              <a:t>Arriver seul</a:t>
            </a:r>
          </a:p>
          <a:p>
            <a:r>
              <a:rPr lang="fr-FR" sz="1400" dirty="0" smtClean="0">
                <a:latin typeface="Script-C650" pitchFamily="2" charset="0"/>
              </a:rPr>
              <a:t>Au bout du chemin</a:t>
            </a:r>
          </a:p>
          <a:p>
            <a:r>
              <a:rPr lang="fr-FR" sz="1400" dirty="0" smtClean="0">
                <a:latin typeface="Script-C650" pitchFamily="2" charset="0"/>
              </a:rPr>
              <a:t>Sans avoir peur des lendemains</a:t>
            </a:r>
            <a:endParaRPr lang="fr-FR" sz="1400" dirty="0">
              <a:latin typeface="Script-C650" pitchFamily="2" charset="0"/>
            </a:endParaRPr>
          </a:p>
        </p:txBody>
      </p:sp>
      <p:sp>
        <p:nvSpPr>
          <p:cNvPr id="66" name="ZoneTexte 65"/>
          <p:cNvSpPr txBox="1"/>
          <p:nvPr/>
        </p:nvSpPr>
        <p:spPr>
          <a:xfrm>
            <a:off x="6429388" y="2500306"/>
            <a:ext cx="15340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Et s’endormir seul </a:t>
            </a:r>
          </a:p>
          <a:p>
            <a:r>
              <a:rPr lang="fr-FR" sz="1400" dirty="0" smtClean="0"/>
              <a:t>Et s’endormir seul</a:t>
            </a:r>
            <a:endParaRPr lang="fr-FR" sz="1400" dirty="0"/>
          </a:p>
        </p:txBody>
      </p:sp>
      <p:sp>
        <p:nvSpPr>
          <p:cNvPr id="3" name="Forme libre 2"/>
          <p:cNvSpPr/>
          <p:nvPr/>
        </p:nvSpPr>
        <p:spPr>
          <a:xfrm>
            <a:off x="1928794" y="1785926"/>
            <a:ext cx="3214710" cy="3071834"/>
          </a:xfrm>
          <a:custGeom>
            <a:avLst/>
            <a:gdLst>
              <a:gd name="connsiteX0" fmla="*/ 0 w 2409712"/>
              <a:gd name="connsiteY0" fmla="*/ 0 h 1871830"/>
              <a:gd name="connsiteX1" fmla="*/ 2409712 w 2409712"/>
              <a:gd name="connsiteY1" fmla="*/ 150607 h 1871830"/>
              <a:gd name="connsiteX2" fmla="*/ 2388197 w 2409712"/>
              <a:gd name="connsiteY2" fmla="*/ 1753496 h 1871830"/>
              <a:gd name="connsiteX3" fmla="*/ 0 w 2409712"/>
              <a:gd name="connsiteY3" fmla="*/ 1871830 h 1871830"/>
              <a:gd name="connsiteX4" fmla="*/ 0 w 2409712"/>
              <a:gd name="connsiteY4" fmla="*/ 0 h 1871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9712" h="1871830">
                <a:moveTo>
                  <a:pt x="0" y="0"/>
                </a:moveTo>
                <a:lnTo>
                  <a:pt x="2409712" y="150607"/>
                </a:lnTo>
                <a:lnTo>
                  <a:pt x="2388197" y="1753496"/>
                </a:lnTo>
                <a:lnTo>
                  <a:pt x="0" y="187183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Image 7" descr="Image3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14545" y="2755900"/>
            <a:ext cx="2736000" cy="138748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9" name="Image 8" descr="Image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0" name="Image 9" descr="Image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1" name="Image 10" descr="Image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2" name="Image 11" descr="Image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3" name="Image 12" descr="Image5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14545" y="2755900"/>
            <a:ext cx="2736000" cy="138748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4" name="Image 13" descr="Image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5" name="Image 14" descr="Image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6" name="Image 15" descr="Image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7" name="Image 16" descr="Image9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8" name="Image 17" descr="Image10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214545" y="2755900"/>
            <a:ext cx="2736000" cy="1387479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9" name="Image 18" descr="Image11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214545" y="2755900"/>
            <a:ext cx="2736000" cy="1316041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0" name="Image 19" descr="Image12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1" name="Image 20" descr="Image13.jpg"/>
          <p:cNvPicPr>
            <a:picLocks noChangeAspect="1"/>
          </p:cNvPicPr>
          <p:nvPr/>
        </p:nvPicPr>
        <p:blipFill>
          <a:blip r:embed="rId17" cstate="print"/>
          <a:srcRect l="4146" t="6769" r="5182" b="6769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2" name="Image 21" descr="Image14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3" name="Image 22" descr="Image15.jpg"/>
          <p:cNvPicPr>
            <a:picLocks noChangeAspect="1"/>
          </p:cNvPicPr>
          <p:nvPr/>
        </p:nvPicPr>
        <p:blipFill>
          <a:blip r:embed="rId19" cstate="print"/>
          <a:srcRect l="4052" t="5405" r="5065" b="6756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4" name="Image 23" descr="Image16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5" name="Image 24" descr="Image17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6" name="Image 25" descr="Image18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7" name="Image 26" descr="Image19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214545" y="2755902"/>
            <a:ext cx="2700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8" name="Image 27" descr="Image20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9" name="Image 28" descr="Image21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0" name="Image 29" descr="Image22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2214545" y="2755900"/>
            <a:ext cx="2736000" cy="1316042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1" name="Image 30" descr="Image23.gif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214545" y="2755900"/>
            <a:ext cx="2736000" cy="138748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2" name="Image 31" descr="Image24.gif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214545" y="2755900"/>
            <a:ext cx="2736000" cy="1316042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3" name="Image 32" descr="Image25.jp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214545" y="2755900"/>
            <a:ext cx="2736000" cy="138748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4" name="Image 33" descr="Image26.jp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5" name="Image 34" descr="Image27.jp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6" name="Image 35" descr="Image28.jp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7" name="Image 36" descr="Image29.jpg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8" name="Image 37" descr="Image30.jpg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2214545" y="2755902"/>
            <a:ext cx="2700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9" name="Image 38" descr="Image31.jpg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2214545" y="2755900"/>
            <a:ext cx="2571768" cy="1327872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0" name="Image 39" descr="Image32.jpg"/>
          <p:cNvPicPr>
            <a:picLocks noChangeAspect="1"/>
          </p:cNvPicPr>
          <p:nvPr/>
        </p:nvPicPr>
        <p:blipFill>
          <a:blip r:embed="rId36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1" name="Image 40" descr="Image33.jpg"/>
          <p:cNvPicPr>
            <a:picLocks noChangeAspect="1"/>
          </p:cNvPicPr>
          <p:nvPr/>
        </p:nvPicPr>
        <p:blipFill>
          <a:blip r:embed="rId37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2" name="Image 41" descr="Image35.jp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3" name="Image 42" descr="Image36.jpg"/>
          <p:cNvPicPr>
            <a:picLocks noChangeAspect="1"/>
          </p:cNvPicPr>
          <p:nvPr/>
        </p:nvPicPr>
        <p:blipFill>
          <a:blip r:embed="rId39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4" name="Image 43" descr="Image37.jpg"/>
          <p:cNvPicPr>
            <a:picLocks noChangeAspect="1"/>
          </p:cNvPicPr>
          <p:nvPr/>
        </p:nvPicPr>
        <p:blipFill>
          <a:blip r:embed="rId40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5" name="Image 44" descr="Image38.jpg"/>
          <p:cNvPicPr>
            <a:picLocks noChangeAspect="1"/>
          </p:cNvPicPr>
          <p:nvPr/>
        </p:nvPicPr>
        <p:blipFill>
          <a:blip r:embed="rId41" cstate="print"/>
          <a:stretch>
            <a:fillRect/>
          </a:stretch>
        </p:blipFill>
        <p:spPr>
          <a:xfrm>
            <a:off x="2214545" y="2755902"/>
            <a:ext cx="2700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6" name="Image 45" descr="Image39.jpg"/>
          <p:cNvPicPr>
            <a:picLocks noChangeAspect="1"/>
          </p:cNvPicPr>
          <p:nvPr/>
        </p:nvPicPr>
        <p:blipFill>
          <a:blip r:embed="rId42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7" name="Image 46" descr="Image40.jpg"/>
          <p:cNvPicPr>
            <a:picLocks noChangeAspect="1"/>
          </p:cNvPicPr>
          <p:nvPr/>
        </p:nvPicPr>
        <p:blipFill>
          <a:blip r:embed="rId43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8" name="Image 47" descr="Image41.jpg"/>
          <p:cNvPicPr>
            <a:picLocks noChangeAspect="1"/>
          </p:cNvPicPr>
          <p:nvPr/>
        </p:nvPicPr>
        <p:blipFill>
          <a:blip r:embed="rId44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9" name="Image 48" descr="Image42.jpg"/>
          <p:cNvPicPr>
            <a:picLocks noChangeAspect="1"/>
          </p:cNvPicPr>
          <p:nvPr/>
        </p:nvPicPr>
        <p:blipFill>
          <a:blip r:embed="rId45" cstate="print"/>
          <a:stretch>
            <a:fillRect/>
          </a:stretch>
        </p:blipFill>
        <p:spPr>
          <a:xfrm>
            <a:off x="2214545" y="2755900"/>
            <a:ext cx="2736000" cy="138748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0" name="Image 49" descr="Image43.jpg"/>
          <p:cNvPicPr>
            <a:picLocks noChangeAspect="1"/>
          </p:cNvPicPr>
          <p:nvPr/>
        </p:nvPicPr>
        <p:blipFill>
          <a:blip r:embed="rId46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1" name="Image 50" descr="Image44.jpg"/>
          <p:cNvPicPr>
            <a:picLocks noChangeAspect="1"/>
          </p:cNvPicPr>
          <p:nvPr/>
        </p:nvPicPr>
        <p:blipFill>
          <a:blip r:embed="rId47" cstate="print"/>
          <a:stretch>
            <a:fillRect/>
          </a:stretch>
        </p:blipFill>
        <p:spPr>
          <a:xfrm>
            <a:off x="2214545" y="2755902"/>
            <a:ext cx="2736000" cy="138747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2" name="Image 51" descr="Image45.jpg"/>
          <p:cNvPicPr>
            <a:picLocks noChangeAspect="1"/>
          </p:cNvPicPr>
          <p:nvPr/>
        </p:nvPicPr>
        <p:blipFill>
          <a:blip r:embed="rId48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3" name="Image 52" descr="Image46.jpg"/>
          <p:cNvPicPr>
            <a:picLocks noChangeAspect="1"/>
          </p:cNvPicPr>
          <p:nvPr/>
        </p:nvPicPr>
        <p:blipFill>
          <a:blip r:embed="rId49" cstate="print"/>
          <a:stretch>
            <a:fillRect/>
          </a:stretch>
        </p:blipFill>
        <p:spPr>
          <a:xfrm>
            <a:off x="2214545" y="2755902"/>
            <a:ext cx="2736000" cy="131604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4" name="Image 53" descr="Image47.jpg"/>
          <p:cNvPicPr>
            <a:picLocks noChangeAspect="1"/>
          </p:cNvPicPr>
          <p:nvPr/>
        </p:nvPicPr>
        <p:blipFill>
          <a:blip r:embed="rId50" cstate="print"/>
          <a:stretch>
            <a:fillRect/>
          </a:stretch>
        </p:blipFill>
        <p:spPr>
          <a:xfrm>
            <a:off x="2214545" y="2755900"/>
            <a:ext cx="2700000" cy="1316042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5" name="Image 54" descr="Image48.jpg"/>
          <p:cNvPicPr>
            <a:picLocks noChangeAspect="1"/>
          </p:cNvPicPr>
          <p:nvPr/>
        </p:nvPicPr>
        <p:blipFill>
          <a:blip r:embed="rId51" cstate="print"/>
          <a:stretch>
            <a:fillRect/>
          </a:stretch>
        </p:blipFill>
        <p:spPr>
          <a:xfrm>
            <a:off x="2214545" y="2755900"/>
            <a:ext cx="2700000" cy="138748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grpSp>
        <p:nvGrpSpPr>
          <p:cNvPr id="71" name="Groupe 70"/>
          <p:cNvGrpSpPr/>
          <p:nvPr/>
        </p:nvGrpSpPr>
        <p:grpSpPr>
          <a:xfrm>
            <a:off x="0" y="0"/>
            <a:ext cx="9165515" cy="6874136"/>
            <a:chOff x="0" y="0"/>
            <a:chExt cx="9165515" cy="6874136"/>
          </a:xfrm>
        </p:grpSpPr>
        <p:sp>
          <p:nvSpPr>
            <p:cNvPr id="72" name="Forme libre 71"/>
            <p:cNvSpPr/>
            <p:nvPr/>
          </p:nvSpPr>
          <p:spPr>
            <a:xfrm>
              <a:off x="0" y="0"/>
              <a:ext cx="9165515" cy="6874136"/>
            </a:xfrm>
            <a:custGeom>
              <a:avLst/>
              <a:gdLst>
                <a:gd name="connsiteX0" fmla="*/ 2345167 w 9165515"/>
                <a:gd name="connsiteY0" fmla="*/ 4260028 h 6874136"/>
                <a:gd name="connsiteX1" fmla="*/ 2345167 w 9165515"/>
                <a:gd name="connsiteY1" fmla="*/ 2646381 h 6874136"/>
                <a:gd name="connsiteX2" fmla="*/ 2345167 w 9165515"/>
                <a:gd name="connsiteY2" fmla="*/ 2592593 h 6874136"/>
                <a:gd name="connsiteX3" fmla="*/ 4615031 w 9165515"/>
                <a:gd name="connsiteY3" fmla="*/ 2710927 h 6874136"/>
                <a:gd name="connsiteX4" fmla="*/ 4625788 w 9165515"/>
                <a:gd name="connsiteY4" fmla="*/ 4173967 h 6874136"/>
                <a:gd name="connsiteX5" fmla="*/ 10758 w 9165515"/>
                <a:gd name="connsiteY5" fmla="*/ 4356847 h 6874136"/>
                <a:gd name="connsiteX6" fmla="*/ 0 w 9165515"/>
                <a:gd name="connsiteY6" fmla="*/ 0 h 6874136"/>
                <a:gd name="connsiteX7" fmla="*/ 9154758 w 9165515"/>
                <a:gd name="connsiteY7" fmla="*/ 10758 h 6874136"/>
                <a:gd name="connsiteX8" fmla="*/ 9165515 w 9165515"/>
                <a:gd name="connsiteY8" fmla="*/ 1290918 h 6874136"/>
                <a:gd name="connsiteX9" fmla="*/ 5852160 w 9165515"/>
                <a:gd name="connsiteY9" fmla="*/ 2043953 h 6874136"/>
                <a:gd name="connsiteX10" fmla="*/ 5841402 w 9165515"/>
                <a:gd name="connsiteY10" fmla="*/ 2323652 h 6874136"/>
                <a:gd name="connsiteX11" fmla="*/ 5981252 w 9165515"/>
                <a:gd name="connsiteY11" fmla="*/ 2291379 h 6874136"/>
                <a:gd name="connsiteX12" fmla="*/ 6185647 w 9165515"/>
                <a:gd name="connsiteY12" fmla="*/ 2312894 h 6874136"/>
                <a:gd name="connsiteX13" fmla="*/ 6196405 w 9165515"/>
                <a:gd name="connsiteY13" fmla="*/ 4797911 h 6874136"/>
                <a:gd name="connsiteX14" fmla="*/ 6336254 w 9165515"/>
                <a:gd name="connsiteY14" fmla="*/ 4819426 h 6874136"/>
                <a:gd name="connsiteX15" fmla="*/ 6551407 w 9165515"/>
                <a:gd name="connsiteY15" fmla="*/ 4184725 h 6874136"/>
                <a:gd name="connsiteX16" fmla="*/ 7723991 w 9165515"/>
                <a:gd name="connsiteY16" fmla="*/ 4313816 h 6874136"/>
                <a:gd name="connsiteX17" fmla="*/ 7777779 w 9165515"/>
                <a:gd name="connsiteY17" fmla="*/ 4356847 h 6874136"/>
                <a:gd name="connsiteX18" fmla="*/ 7723991 w 9165515"/>
                <a:gd name="connsiteY18" fmla="*/ 4625788 h 6874136"/>
                <a:gd name="connsiteX19" fmla="*/ 7723991 w 9165515"/>
                <a:gd name="connsiteY19" fmla="*/ 4625788 h 6874136"/>
                <a:gd name="connsiteX20" fmla="*/ 7777779 w 9165515"/>
                <a:gd name="connsiteY20" fmla="*/ 4636546 h 6874136"/>
                <a:gd name="connsiteX21" fmla="*/ 7831567 w 9165515"/>
                <a:gd name="connsiteY21" fmla="*/ 4313816 h 6874136"/>
                <a:gd name="connsiteX22" fmla="*/ 8466268 w 9165515"/>
                <a:gd name="connsiteY22" fmla="*/ 4432151 h 6874136"/>
                <a:gd name="connsiteX23" fmla="*/ 9144000 w 9165515"/>
                <a:gd name="connsiteY23" fmla="*/ 4496696 h 6874136"/>
                <a:gd name="connsiteX24" fmla="*/ 9144000 w 9165515"/>
                <a:gd name="connsiteY24" fmla="*/ 6863379 h 6874136"/>
                <a:gd name="connsiteX25" fmla="*/ 0 w 9165515"/>
                <a:gd name="connsiteY25" fmla="*/ 6874136 h 6874136"/>
                <a:gd name="connsiteX26" fmla="*/ 0 w 9165515"/>
                <a:gd name="connsiteY26" fmla="*/ 4356847 h 6874136"/>
                <a:gd name="connsiteX27" fmla="*/ 0 w 9165515"/>
                <a:gd name="connsiteY27" fmla="*/ 4356847 h 687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9165515" h="6874136">
                  <a:moveTo>
                    <a:pt x="2345167" y="4260028"/>
                  </a:moveTo>
                  <a:lnTo>
                    <a:pt x="2345167" y="2646381"/>
                  </a:lnTo>
                  <a:lnTo>
                    <a:pt x="2345167" y="2592593"/>
                  </a:lnTo>
                  <a:lnTo>
                    <a:pt x="4615031" y="2710927"/>
                  </a:lnTo>
                  <a:cubicBezTo>
                    <a:pt x="4618617" y="3198607"/>
                    <a:pt x="4622202" y="3686287"/>
                    <a:pt x="4625788" y="4173967"/>
                  </a:cubicBezTo>
                  <a:lnTo>
                    <a:pt x="10758" y="4356847"/>
                  </a:lnTo>
                  <a:lnTo>
                    <a:pt x="0" y="0"/>
                  </a:lnTo>
                  <a:lnTo>
                    <a:pt x="9154758" y="10758"/>
                  </a:lnTo>
                  <a:cubicBezTo>
                    <a:pt x="9158344" y="437478"/>
                    <a:pt x="9161929" y="864198"/>
                    <a:pt x="9165515" y="1290918"/>
                  </a:cubicBezTo>
                  <a:lnTo>
                    <a:pt x="5852160" y="2043953"/>
                  </a:lnTo>
                  <a:lnTo>
                    <a:pt x="5841402" y="2323652"/>
                  </a:lnTo>
                  <a:lnTo>
                    <a:pt x="5981252" y="2291379"/>
                  </a:lnTo>
                  <a:lnTo>
                    <a:pt x="6185647" y="2312894"/>
                  </a:lnTo>
                  <a:lnTo>
                    <a:pt x="6196405" y="4797911"/>
                  </a:lnTo>
                  <a:lnTo>
                    <a:pt x="6336254" y="4819426"/>
                  </a:lnTo>
                  <a:lnTo>
                    <a:pt x="6551407" y="4184725"/>
                  </a:lnTo>
                  <a:lnTo>
                    <a:pt x="7723991" y="4313816"/>
                  </a:lnTo>
                  <a:lnTo>
                    <a:pt x="7777779" y="4356847"/>
                  </a:lnTo>
                  <a:lnTo>
                    <a:pt x="7723991" y="4625788"/>
                  </a:lnTo>
                  <a:lnTo>
                    <a:pt x="7723991" y="4625788"/>
                  </a:lnTo>
                  <a:lnTo>
                    <a:pt x="7777779" y="4636546"/>
                  </a:lnTo>
                  <a:lnTo>
                    <a:pt x="7831567" y="4313816"/>
                  </a:lnTo>
                  <a:lnTo>
                    <a:pt x="8466268" y="4432151"/>
                  </a:lnTo>
                  <a:lnTo>
                    <a:pt x="9144000" y="4496696"/>
                  </a:lnTo>
                  <a:lnTo>
                    <a:pt x="9144000" y="6863379"/>
                  </a:lnTo>
                  <a:lnTo>
                    <a:pt x="0" y="6874136"/>
                  </a:lnTo>
                  <a:lnTo>
                    <a:pt x="0" y="4356847"/>
                  </a:lnTo>
                  <a:lnTo>
                    <a:pt x="0" y="4356847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73" name="Cadre 72"/>
            <p:cNvSpPr/>
            <p:nvPr/>
          </p:nvSpPr>
          <p:spPr>
            <a:xfrm>
              <a:off x="2000232" y="2571744"/>
              <a:ext cx="3071834" cy="1714512"/>
            </a:xfrm>
            <a:prstGeom prst="frame">
              <a:avLst>
                <a:gd name="adj1" fmla="val 3088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63500" dir="10800000" algn="r" rotWithShape="0">
                <a:schemeClr val="accent6">
                  <a:lumMod val="50000"/>
                  <a:alpha val="73000"/>
                </a:schemeClr>
              </a:outerShdw>
            </a:effectLst>
            <a:scene3d>
              <a:camera prst="perspectiveRight">
                <a:rot lat="0" lon="19199995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74" name="Cadre 73"/>
            <p:cNvSpPr/>
            <p:nvPr/>
          </p:nvSpPr>
          <p:spPr>
            <a:xfrm>
              <a:off x="2071670" y="2571744"/>
              <a:ext cx="3071834" cy="1714512"/>
            </a:xfrm>
            <a:prstGeom prst="frame">
              <a:avLst/>
            </a:prstGeom>
            <a:solidFill>
              <a:schemeClr val="bg1"/>
            </a:solidFill>
            <a:ln>
              <a:noFill/>
            </a:ln>
            <a:effectLst/>
            <a:scene3d>
              <a:camera prst="perspectiveRight">
                <a:rot lat="0" lon="19199995" rev="0"/>
              </a:camera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57" name="Forme libre 56"/>
          <p:cNvSpPr/>
          <p:nvPr/>
        </p:nvSpPr>
        <p:spPr>
          <a:xfrm flipH="1">
            <a:off x="6500826" y="3357562"/>
            <a:ext cx="2643174" cy="3500438"/>
          </a:xfrm>
          <a:custGeom>
            <a:avLst/>
            <a:gdLst>
              <a:gd name="connsiteX0" fmla="*/ 2696633 w 6731000"/>
              <a:gd name="connsiteY0" fmla="*/ 1051983 h 6743700"/>
              <a:gd name="connsiteX1" fmla="*/ 2582333 w 6731000"/>
              <a:gd name="connsiteY1" fmla="*/ 1102783 h 6743700"/>
              <a:gd name="connsiteX2" fmla="*/ 2366433 w 6731000"/>
              <a:gd name="connsiteY2" fmla="*/ 1001183 h 6743700"/>
              <a:gd name="connsiteX3" fmla="*/ 2290233 w 6731000"/>
              <a:gd name="connsiteY3" fmla="*/ 721783 h 6743700"/>
              <a:gd name="connsiteX4" fmla="*/ 2379133 w 6731000"/>
              <a:gd name="connsiteY4" fmla="*/ 620183 h 6743700"/>
              <a:gd name="connsiteX5" fmla="*/ 2328333 w 6731000"/>
              <a:gd name="connsiteY5" fmla="*/ 582083 h 6743700"/>
              <a:gd name="connsiteX6" fmla="*/ 2531533 w 6731000"/>
              <a:gd name="connsiteY6" fmla="*/ 416983 h 6743700"/>
              <a:gd name="connsiteX7" fmla="*/ 2785533 w 6731000"/>
              <a:gd name="connsiteY7" fmla="*/ 378883 h 6743700"/>
              <a:gd name="connsiteX8" fmla="*/ 2861733 w 6731000"/>
              <a:gd name="connsiteY8" fmla="*/ 175683 h 6743700"/>
              <a:gd name="connsiteX9" fmla="*/ 3077633 w 6731000"/>
              <a:gd name="connsiteY9" fmla="*/ 35983 h 6743700"/>
              <a:gd name="connsiteX10" fmla="*/ 3522133 w 6731000"/>
              <a:gd name="connsiteY10" fmla="*/ 10583 h 6743700"/>
              <a:gd name="connsiteX11" fmla="*/ 3776133 w 6731000"/>
              <a:gd name="connsiteY11" fmla="*/ 99483 h 6743700"/>
              <a:gd name="connsiteX12" fmla="*/ 4030133 w 6731000"/>
              <a:gd name="connsiteY12" fmla="*/ 124883 h 6743700"/>
              <a:gd name="connsiteX13" fmla="*/ 4106333 w 6731000"/>
              <a:gd name="connsiteY13" fmla="*/ 226483 h 6743700"/>
              <a:gd name="connsiteX14" fmla="*/ 4233333 w 6731000"/>
              <a:gd name="connsiteY14" fmla="*/ 251883 h 6743700"/>
              <a:gd name="connsiteX15" fmla="*/ 4258733 w 6731000"/>
              <a:gd name="connsiteY15" fmla="*/ 378883 h 6743700"/>
              <a:gd name="connsiteX16" fmla="*/ 4373033 w 6731000"/>
              <a:gd name="connsiteY16" fmla="*/ 404283 h 6743700"/>
              <a:gd name="connsiteX17" fmla="*/ 4373033 w 6731000"/>
              <a:gd name="connsiteY17" fmla="*/ 658283 h 6743700"/>
              <a:gd name="connsiteX18" fmla="*/ 4258733 w 6731000"/>
              <a:gd name="connsiteY18" fmla="*/ 785283 h 6743700"/>
              <a:gd name="connsiteX19" fmla="*/ 4246033 w 6731000"/>
              <a:gd name="connsiteY19" fmla="*/ 899583 h 6743700"/>
              <a:gd name="connsiteX20" fmla="*/ 4093633 w 6731000"/>
              <a:gd name="connsiteY20" fmla="*/ 1039283 h 6743700"/>
              <a:gd name="connsiteX21" fmla="*/ 3979333 w 6731000"/>
              <a:gd name="connsiteY21" fmla="*/ 1128183 h 6743700"/>
              <a:gd name="connsiteX22" fmla="*/ 3826933 w 6731000"/>
              <a:gd name="connsiteY22" fmla="*/ 1178983 h 6743700"/>
              <a:gd name="connsiteX23" fmla="*/ 3725333 w 6731000"/>
              <a:gd name="connsiteY23" fmla="*/ 1280583 h 6743700"/>
              <a:gd name="connsiteX24" fmla="*/ 3522133 w 6731000"/>
              <a:gd name="connsiteY24" fmla="*/ 1356783 h 6743700"/>
              <a:gd name="connsiteX25" fmla="*/ 3484033 w 6731000"/>
              <a:gd name="connsiteY25" fmla="*/ 1445683 h 6743700"/>
              <a:gd name="connsiteX26" fmla="*/ 3636433 w 6731000"/>
              <a:gd name="connsiteY26" fmla="*/ 1471083 h 6743700"/>
              <a:gd name="connsiteX27" fmla="*/ 3877733 w 6731000"/>
              <a:gd name="connsiteY27" fmla="*/ 1547283 h 6743700"/>
              <a:gd name="connsiteX28" fmla="*/ 4068233 w 6731000"/>
              <a:gd name="connsiteY28" fmla="*/ 1559983 h 6743700"/>
              <a:gd name="connsiteX29" fmla="*/ 4334933 w 6731000"/>
              <a:gd name="connsiteY29" fmla="*/ 1623483 h 6743700"/>
              <a:gd name="connsiteX30" fmla="*/ 4512733 w 6731000"/>
              <a:gd name="connsiteY30" fmla="*/ 1712383 h 6743700"/>
              <a:gd name="connsiteX31" fmla="*/ 4614333 w 6731000"/>
              <a:gd name="connsiteY31" fmla="*/ 1940983 h 6743700"/>
              <a:gd name="connsiteX32" fmla="*/ 4665133 w 6731000"/>
              <a:gd name="connsiteY32" fmla="*/ 2106083 h 6743700"/>
              <a:gd name="connsiteX33" fmla="*/ 4792133 w 6731000"/>
              <a:gd name="connsiteY33" fmla="*/ 2271183 h 6743700"/>
              <a:gd name="connsiteX34" fmla="*/ 4855633 w 6731000"/>
              <a:gd name="connsiteY34" fmla="*/ 2499783 h 6743700"/>
              <a:gd name="connsiteX35" fmla="*/ 4893733 w 6731000"/>
              <a:gd name="connsiteY35" fmla="*/ 2715683 h 6743700"/>
              <a:gd name="connsiteX36" fmla="*/ 5020733 w 6731000"/>
              <a:gd name="connsiteY36" fmla="*/ 2855383 h 6743700"/>
              <a:gd name="connsiteX37" fmla="*/ 5122333 w 6731000"/>
              <a:gd name="connsiteY37" fmla="*/ 3045883 h 6743700"/>
              <a:gd name="connsiteX38" fmla="*/ 5350933 w 6731000"/>
              <a:gd name="connsiteY38" fmla="*/ 3134783 h 6743700"/>
              <a:gd name="connsiteX39" fmla="*/ 5617633 w 6731000"/>
              <a:gd name="connsiteY39" fmla="*/ 3198283 h 6743700"/>
              <a:gd name="connsiteX40" fmla="*/ 6011333 w 6731000"/>
              <a:gd name="connsiteY40" fmla="*/ 3223683 h 6743700"/>
              <a:gd name="connsiteX41" fmla="*/ 6506633 w 6731000"/>
              <a:gd name="connsiteY41" fmla="*/ 3388783 h 6743700"/>
              <a:gd name="connsiteX42" fmla="*/ 6697133 w 6731000"/>
              <a:gd name="connsiteY42" fmla="*/ 4099983 h 6743700"/>
              <a:gd name="connsiteX43" fmla="*/ 6709833 w 6731000"/>
              <a:gd name="connsiteY43" fmla="*/ 4900083 h 6743700"/>
              <a:gd name="connsiteX44" fmla="*/ 6684433 w 6731000"/>
              <a:gd name="connsiteY44" fmla="*/ 4900083 h 6743700"/>
              <a:gd name="connsiteX45" fmla="*/ 6519333 w 6731000"/>
              <a:gd name="connsiteY45" fmla="*/ 4988983 h 6743700"/>
              <a:gd name="connsiteX46" fmla="*/ 6341533 w 6731000"/>
              <a:gd name="connsiteY46" fmla="*/ 5090583 h 6743700"/>
              <a:gd name="connsiteX47" fmla="*/ 6201833 w 6731000"/>
              <a:gd name="connsiteY47" fmla="*/ 5090583 h 6743700"/>
              <a:gd name="connsiteX48" fmla="*/ 5935133 w 6731000"/>
              <a:gd name="connsiteY48" fmla="*/ 5204883 h 6743700"/>
              <a:gd name="connsiteX49" fmla="*/ 5693833 w 6731000"/>
              <a:gd name="connsiteY49" fmla="*/ 5382683 h 6743700"/>
              <a:gd name="connsiteX50" fmla="*/ 5604933 w 6731000"/>
              <a:gd name="connsiteY50" fmla="*/ 5446183 h 6743700"/>
              <a:gd name="connsiteX51" fmla="*/ 5427133 w 6731000"/>
              <a:gd name="connsiteY51" fmla="*/ 5471583 h 6743700"/>
              <a:gd name="connsiteX52" fmla="*/ 5262033 w 6731000"/>
              <a:gd name="connsiteY52" fmla="*/ 5331883 h 6743700"/>
              <a:gd name="connsiteX53" fmla="*/ 4969933 w 6731000"/>
              <a:gd name="connsiteY53" fmla="*/ 5255683 h 6743700"/>
              <a:gd name="connsiteX54" fmla="*/ 4792133 w 6731000"/>
              <a:gd name="connsiteY54" fmla="*/ 5281083 h 6743700"/>
              <a:gd name="connsiteX55" fmla="*/ 4766733 w 6731000"/>
              <a:gd name="connsiteY55" fmla="*/ 5268383 h 6743700"/>
              <a:gd name="connsiteX56" fmla="*/ 4639733 w 6731000"/>
              <a:gd name="connsiteY56" fmla="*/ 5115983 h 6743700"/>
              <a:gd name="connsiteX57" fmla="*/ 4550833 w 6731000"/>
              <a:gd name="connsiteY57" fmla="*/ 5039783 h 6743700"/>
              <a:gd name="connsiteX58" fmla="*/ 4284133 w 6731000"/>
              <a:gd name="connsiteY58" fmla="*/ 5154083 h 6743700"/>
              <a:gd name="connsiteX59" fmla="*/ 3890433 w 6731000"/>
              <a:gd name="connsiteY59" fmla="*/ 5281083 h 6743700"/>
              <a:gd name="connsiteX60" fmla="*/ 3395133 w 6731000"/>
              <a:gd name="connsiteY60" fmla="*/ 5420783 h 6743700"/>
              <a:gd name="connsiteX61" fmla="*/ 3306233 w 6731000"/>
              <a:gd name="connsiteY61" fmla="*/ 5496983 h 6743700"/>
              <a:gd name="connsiteX62" fmla="*/ 2823633 w 6731000"/>
              <a:gd name="connsiteY62" fmla="*/ 5623983 h 6743700"/>
              <a:gd name="connsiteX63" fmla="*/ 2328333 w 6731000"/>
              <a:gd name="connsiteY63" fmla="*/ 5763683 h 6743700"/>
              <a:gd name="connsiteX64" fmla="*/ 1934633 w 6731000"/>
              <a:gd name="connsiteY64" fmla="*/ 5928783 h 6743700"/>
              <a:gd name="connsiteX65" fmla="*/ 1553633 w 6731000"/>
              <a:gd name="connsiteY65" fmla="*/ 6220883 h 6743700"/>
              <a:gd name="connsiteX66" fmla="*/ 1261533 w 6731000"/>
              <a:gd name="connsiteY66" fmla="*/ 6347883 h 6743700"/>
              <a:gd name="connsiteX67" fmla="*/ 969433 w 6731000"/>
              <a:gd name="connsiteY67" fmla="*/ 6462183 h 6743700"/>
              <a:gd name="connsiteX68" fmla="*/ 778933 w 6731000"/>
              <a:gd name="connsiteY68" fmla="*/ 6487583 h 6743700"/>
              <a:gd name="connsiteX69" fmla="*/ 588433 w 6731000"/>
              <a:gd name="connsiteY69" fmla="*/ 6614583 h 6743700"/>
              <a:gd name="connsiteX70" fmla="*/ 474133 w 6731000"/>
              <a:gd name="connsiteY70" fmla="*/ 6652683 h 6743700"/>
              <a:gd name="connsiteX71" fmla="*/ 372533 w 6731000"/>
              <a:gd name="connsiteY71" fmla="*/ 6716183 h 6743700"/>
              <a:gd name="connsiteX72" fmla="*/ 270933 w 6731000"/>
              <a:gd name="connsiteY72" fmla="*/ 6716183 h 6743700"/>
              <a:gd name="connsiteX73" fmla="*/ 182033 w 6731000"/>
              <a:gd name="connsiteY73" fmla="*/ 6551083 h 6743700"/>
              <a:gd name="connsiteX74" fmla="*/ 220133 w 6731000"/>
              <a:gd name="connsiteY74" fmla="*/ 6322483 h 6743700"/>
              <a:gd name="connsiteX75" fmla="*/ 423333 w 6731000"/>
              <a:gd name="connsiteY75" fmla="*/ 6170083 h 6743700"/>
              <a:gd name="connsiteX76" fmla="*/ 270933 w 6731000"/>
              <a:gd name="connsiteY76" fmla="*/ 6170083 h 6743700"/>
              <a:gd name="connsiteX77" fmla="*/ 258233 w 6731000"/>
              <a:gd name="connsiteY77" fmla="*/ 6068483 h 6743700"/>
              <a:gd name="connsiteX78" fmla="*/ 143933 w 6731000"/>
              <a:gd name="connsiteY78" fmla="*/ 5877983 h 6743700"/>
              <a:gd name="connsiteX79" fmla="*/ 4233 w 6731000"/>
              <a:gd name="connsiteY79" fmla="*/ 4861983 h 6743700"/>
              <a:gd name="connsiteX80" fmla="*/ 169333 w 6731000"/>
              <a:gd name="connsiteY80" fmla="*/ 3845983 h 6743700"/>
              <a:gd name="connsiteX81" fmla="*/ 855133 w 6731000"/>
              <a:gd name="connsiteY81" fmla="*/ 3503083 h 6743700"/>
              <a:gd name="connsiteX82" fmla="*/ 1045633 w 6731000"/>
              <a:gd name="connsiteY82" fmla="*/ 3414183 h 6743700"/>
              <a:gd name="connsiteX83" fmla="*/ 1426633 w 6731000"/>
              <a:gd name="connsiteY83" fmla="*/ 3299883 h 6743700"/>
              <a:gd name="connsiteX84" fmla="*/ 1807633 w 6731000"/>
              <a:gd name="connsiteY84" fmla="*/ 3223683 h 6743700"/>
              <a:gd name="connsiteX85" fmla="*/ 2175933 w 6731000"/>
              <a:gd name="connsiteY85" fmla="*/ 3312583 h 6743700"/>
              <a:gd name="connsiteX86" fmla="*/ 2379133 w 6731000"/>
              <a:gd name="connsiteY86" fmla="*/ 3274483 h 6743700"/>
              <a:gd name="connsiteX87" fmla="*/ 2582333 w 6731000"/>
              <a:gd name="connsiteY87" fmla="*/ 3312583 h 6743700"/>
              <a:gd name="connsiteX88" fmla="*/ 2658533 w 6731000"/>
              <a:gd name="connsiteY88" fmla="*/ 3350683 h 6743700"/>
              <a:gd name="connsiteX89" fmla="*/ 2722033 w 6731000"/>
              <a:gd name="connsiteY89" fmla="*/ 3261783 h 6743700"/>
              <a:gd name="connsiteX90" fmla="*/ 2607733 w 6731000"/>
              <a:gd name="connsiteY90" fmla="*/ 3045883 h 6743700"/>
              <a:gd name="connsiteX91" fmla="*/ 2366433 w 6731000"/>
              <a:gd name="connsiteY91" fmla="*/ 2855383 h 6743700"/>
              <a:gd name="connsiteX92" fmla="*/ 2264833 w 6731000"/>
              <a:gd name="connsiteY92" fmla="*/ 2741083 h 6743700"/>
              <a:gd name="connsiteX93" fmla="*/ 2061633 w 6731000"/>
              <a:gd name="connsiteY93" fmla="*/ 2563283 h 6743700"/>
              <a:gd name="connsiteX94" fmla="*/ 1921933 w 6731000"/>
              <a:gd name="connsiteY94" fmla="*/ 2309283 h 6743700"/>
              <a:gd name="connsiteX95" fmla="*/ 1807633 w 6731000"/>
              <a:gd name="connsiteY95" fmla="*/ 2067983 h 6743700"/>
              <a:gd name="connsiteX96" fmla="*/ 1883833 w 6731000"/>
              <a:gd name="connsiteY96" fmla="*/ 1839383 h 6743700"/>
              <a:gd name="connsiteX97" fmla="*/ 2214033 w 6731000"/>
              <a:gd name="connsiteY97" fmla="*/ 1699683 h 6743700"/>
              <a:gd name="connsiteX98" fmla="*/ 2480733 w 6731000"/>
              <a:gd name="connsiteY98" fmla="*/ 1547283 h 6743700"/>
              <a:gd name="connsiteX99" fmla="*/ 2607733 w 6731000"/>
              <a:gd name="connsiteY99" fmla="*/ 1369483 h 6743700"/>
              <a:gd name="connsiteX100" fmla="*/ 2620433 w 6731000"/>
              <a:gd name="connsiteY100" fmla="*/ 1318683 h 6743700"/>
              <a:gd name="connsiteX101" fmla="*/ 2607733 w 6731000"/>
              <a:gd name="connsiteY101" fmla="*/ 1255183 h 6743700"/>
              <a:gd name="connsiteX102" fmla="*/ 2696633 w 6731000"/>
              <a:gd name="connsiteY102" fmla="*/ 1051983 h 6743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6731000" h="6743700">
                <a:moveTo>
                  <a:pt x="2696633" y="1051983"/>
                </a:moveTo>
                <a:cubicBezTo>
                  <a:pt x="2692400" y="1026583"/>
                  <a:pt x="2637366" y="1111250"/>
                  <a:pt x="2582333" y="1102783"/>
                </a:cubicBezTo>
                <a:cubicBezTo>
                  <a:pt x="2527300" y="1094316"/>
                  <a:pt x="2415116" y="1064683"/>
                  <a:pt x="2366433" y="1001183"/>
                </a:cubicBezTo>
                <a:cubicBezTo>
                  <a:pt x="2317750" y="937683"/>
                  <a:pt x="2288116" y="785283"/>
                  <a:pt x="2290233" y="721783"/>
                </a:cubicBezTo>
                <a:cubicBezTo>
                  <a:pt x="2292350" y="658283"/>
                  <a:pt x="2372783" y="643466"/>
                  <a:pt x="2379133" y="620183"/>
                </a:cubicBezTo>
                <a:cubicBezTo>
                  <a:pt x="2385483" y="596900"/>
                  <a:pt x="2302933" y="615950"/>
                  <a:pt x="2328333" y="582083"/>
                </a:cubicBezTo>
                <a:cubicBezTo>
                  <a:pt x="2353733" y="548216"/>
                  <a:pt x="2455333" y="450850"/>
                  <a:pt x="2531533" y="416983"/>
                </a:cubicBezTo>
                <a:cubicBezTo>
                  <a:pt x="2607733" y="383116"/>
                  <a:pt x="2730500" y="419100"/>
                  <a:pt x="2785533" y="378883"/>
                </a:cubicBezTo>
                <a:cubicBezTo>
                  <a:pt x="2840566" y="338666"/>
                  <a:pt x="2813050" y="232833"/>
                  <a:pt x="2861733" y="175683"/>
                </a:cubicBezTo>
                <a:cubicBezTo>
                  <a:pt x="2910416" y="118533"/>
                  <a:pt x="2967566" y="63500"/>
                  <a:pt x="3077633" y="35983"/>
                </a:cubicBezTo>
                <a:cubicBezTo>
                  <a:pt x="3187700" y="8466"/>
                  <a:pt x="3405716" y="0"/>
                  <a:pt x="3522133" y="10583"/>
                </a:cubicBezTo>
                <a:cubicBezTo>
                  <a:pt x="3638550" y="21166"/>
                  <a:pt x="3691466" y="80433"/>
                  <a:pt x="3776133" y="99483"/>
                </a:cubicBezTo>
                <a:cubicBezTo>
                  <a:pt x="3860800" y="118533"/>
                  <a:pt x="3975100" y="103716"/>
                  <a:pt x="4030133" y="124883"/>
                </a:cubicBezTo>
                <a:cubicBezTo>
                  <a:pt x="4085166" y="146050"/>
                  <a:pt x="4072466" y="205316"/>
                  <a:pt x="4106333" y="226483"/>
                </a:cubicBezTo>
                <a:cubicBezTo>
                  <a:pt x="4140200" y="247650"/>
                  <a:pt x="4207933" y="226483"/>
                  <a:pt x="4233333" y="251883"/>
                </a:cubicBezTo>
                <a:cubicBezTo>
                  <a:pt x="4258733" y="277283"/>
                  <a:pt x="4235450" y="353483"/>
                  <a:pt x="4258733" y="378883"/>
                </a:cubicBezTo>
                <a:cubicBezTo>
                  <a:pt x="4282016" y="404283"/>
                  <a:pt x="4353983" y="357716"/>
                  <a:pt x="4373033" y="404283"/>
                </a:cubicBezTo>
                <a:cubicBezTo>
                  <a:pt x="4392083" y="450850"/>
                  <a:pt x="4392083" y="594783"/>
                  <a:pt x="4373033" y="658283"/>
                </a:cubicBezTo>
                <a:cubicBezTo>
                  <a:pt x="4353983" y="721783"/>
                  <a:pt x="4279900" y="745066"/>
                  <a:pt x="4258733" y="785283"/>
                </a:cubicBezTo>
                <a:cubicBezTo>
                  <a:pt x="4237566" y="825500"/>
                  <a:pt x="4273550" y="857250"/>
                  <a:pt x="4246033" y="899583"/>
                </a:cubicBezTo>
                <a:cubicBezTo>
                  <a:pt x="4218516" y="941916"/>
                  <a:pt x="4138083" y="1001183"/>
                  <a:pt x="4093633" y="1039283"/>
                </a:cubicBezTo>
                <a:cubicBezTo>
                  <a:pt x="4049183" y="1077383"/>
                  <a:pt x="4023783" y="1104900"/>
                  <a:pt x="3979333" y="1128183"/>
                </a:cubicBezTo>
                <a:cubicBezTo>
                  <a:pt x="3934883" y="1151466"/>
                  <a:pt x="3869266" y="1153583"/>
                  <a:pt x="3826933" y="1178983"/>
                </a:cubicBezTo>
                <a:cubicBezTo>
                  <a:pt x="3784600" y="1204383"/>
                  <a:pt x="3776133" y="1250950"/>
                  <a:pt x="3725333" y="1280583"/>
                </a:cubicBezTo>
                <a:cubicBezTo>
                  <a:pt x="3674533" y="1310216"/>
                  <a:pt x="3562350" y="1329266"/>
                  <a:pt x="3522133" y="1356783"/>
                </a:cubicBezTo>
                <a:cubicBezTo>
                  <a:pt x="3481916" y="1384300"/>
                  <a:pt x="3464983" y="1426633"/>
                  <a:pt x="3484033" y="1445683"/>
                </a:cubicBezTo>
                <a:cubicBezTo>
                  <a:pt x="3503083" y="1464733"/>
                  <a:pt x="3570816" y="1454150"/>
                  <a:pt x="3636433" y="1471083"/>
                </a:cubicBezTo>
                <a:cubicBezTo>
                  <a:pt x="3702050" y="1488016"/>
                  <a:pt x="3805766" y="1532466"/>
                  <a:pt x="3877733" y="1547283"/>
                </a:cubicBezTo>
                <a:cubicBezTo>
                  <a:pt x="3949700" y="1562100"/>
                  <a:pt x="3992033" y="1547283"/>
                  <a:pt x="4068233" y="1559983"/>
                </a:cubicBezTo>
                <a:cubicBezTo>
                  <a:pt x="4144433" y="1572683"/>
                  <a:pt x="4260850" y="1598083"/>
                  <a:pt x="4334933" y="1623483"/>
                </a:cubicBezTo>
                <a:cubicBezTo>
                  <a:pt x="4409016" y="1648883"/>
                  <a:pt x="4466166" y="1659466"/>
                  <a:pt x="4512733" y="1712383"/>
                </a:cubicBezTo>
                <a:cubicBezTo>
                  <a:pt x="4559300" y="1765300"/>
                  <a:pt x="4588933" y="1875366"/>
                  <a:pt x="4614333" y="1940983"/>
                </a:cubicBezTo>
                <a:cubicBezTo>
                  <a:pt x="4639733" y="2006600"/>
                  <a:pt x="4635500" y="2051050"/>
                  <a:pt x="4665133" y="2106083"/>
                </a:cubicBezTo>
                <a:cubicBezTo>
                  <a:pt x="4694766" y="2161116"/>
                  <a:pt x="4760383" y="2205566"/>
                  <a:pt x="4792133" y="2271183"/>
                </a:cubicBezTo>
                <a:cubicBezTo>
                  <a:pt x="4823883" y="2336800"/>
                  <a:pt x="4838700" y="2425700"/>
                  <a:pt x="4855633" y="2499783"/>
                </a:cubicBezTo>
                <a:cubicBezTo>
                  <a:pt x="4872566" y="2573866"/>
                  <a:pt x="4866216" y="2656416"/>
                  <a:pt x="4893733" y="2715683"/>
                </a:cubicBezTo>
                <a:cubicBezTo>
                  <a:pt x="4921250" y="2774950"/>
                  <a:pt x="4982633" y="2800350"/>
                  <a:pt x="5020733" y="2855383"/>
                </a:cubicBezTo>
                <a:cubicBezTo>
                  <a:pt x="5058833" y="2910416"/>
                  <a:pt x="5067300" y="2999316"/>
                  <a:pt x="5122333" y="3045883"/>
                </a:cubicBezTo>
                <a:cubicBezTo>
                  <a:pt x="5177366" y="3092450"/>
                  <a:pt x="5268383" y="3109383"/>
                  <a:pt x="5350933" y="3134783"/>
                </a:cubicBezTo>
                <a:cubicBezTo>
                  <a:pt x="5433483" y="3160183"/>
                  <a:pt x="5507566" y="3183466"/>
                  <a:pt x="5617633" y="3198283"/>
                </a:cubicBezTo>
                <a:cubicBezTo>
                  <a:pt x="5727700" y="3213100"/>
                  <a:pt x="5863166" y="3191933"/>
                  <a:pt x="6011333" y="3223683"/>
                </a:cubicBezTo>
                <a:cubicBezTo>
                  <a:pt x="6159500" y="3255433"/>
                  <a:pt x="6392333" y="3242733"/>
                  <a:pt x="6506633" y="3388783"/>
                </a:cubicBezTo>
                <a:cubicBezTo>
                  <a:pt x="6620933" y="3534833"/>
                  <a:pt x="6663266" y="3848100"/>
                  <a:pt x="6697133" y="4099983"/>
                </a:cubicBezTo>
                <a:cubicBezTo>
                  <a:pt x="6731000" y="4351866"/>
                  <a:pt x="6711950" y="4766733"/>
                  <a:pt x="6709833" y="4900083"/>
                </a:cubicBezTo>
                <a:cubicBezTo>
                  <a:pt x="6707716" y="5033433"/>
                  <a:pt x="6716183" y="4885266"/>
                  <a:pt x="6684433" y="4900083"/>
                </a:cubicBezTo>
                <a:cubicBezTo>
                  <a:pt x="6652683" y="4914900"/>
                  <a:pt x="6576483" y="4957233"/>
                  <a:pt x="6519333" y="4988983"/>
                </a:cubicBezTo>
                <a:cubicBezTo>
                  <a:pt x="6462183" y="5020733"/>
                  <a:pt x="6394450" y="5073650"/>
                  <a:pt x="6341533" y="5090583"/>
                </a:cubicBezTo>
                <a:cubicBezTo>
                  <a:pt x="6288616" y="5107516"/>
                  <a:pt x="6269566" y="5071533"/>
                  <a:pt x="6201833" y="5090583"/>
                </a:cubicBezTo>
                <a:cubicBezTo>
                  <a:pt x="6134100" y="5109633"/>
                  <a:pt x="6019800" y="5156200"/>
                  <a:pt x="5935133" y="5204883"/>
                </a:cubicBezTo>
                <a:cubicBezTo>
                  <a:pt x="5850466" y="5253566"/>
                  <a:pt x="5748866" y="5342466"/>
                  <a:pt x="5693833" y="5382683"/>
                </a:cubicBezTo>
                <a:cubicBezTo>
                  <a:pt x="5638800" y="5422900"/>
                  <a:pt x="5649383" y="5431366"/>
                  <a:pt x="5604933" y="5446183"/>
                </a:cubicBezTo>
                <a:cubicBezTo>
                  <a:pt x="5560483" y="5461000"/>
                  <a:pt x="5484283" y="5490633"/>
                  <a:pt x="5427133" y="5471583"/>
                </a:cubicBezTo>
                <a:cubicBezTo>
                  <a:pt x="5369983" y="5452533"/>
                  <a:pt x="5338233" y="5367866"/>
                  <a:pt x="5262033" y="5331883"/>
                </a:cubicBezTo>
                <a:cubicBezTo>
                  <a:pt x="5185833" y="5295900"/>
                  <a:pt x="5048250" y="5264150"/>
                  <a:pt x="4969933" y="5255683"/>
                </a:cubicBezTo>
                <a:cubicBezTo>
                  <a:pt x="4891616" y="5247216"/>
                  <a:pt x="4826000" y="5278966"/>
                  <a:pt x="4792133" y="5281083"/>
                </a:cubicBezTo>
                <a:cubicBezTo>
                  <a:pt x="4758266" y="5283200"/>
                  <a:pt x="4792133" y="5295900"/>
                  <a:pt x="4766733" y="5268383"/>
                </a:cubicBezTo>
                <a:cubicBezTo>
                  <a:pt x="4741333" y="5240866"/>
                  <a:pt x="4675716" y="5154083"/>
                  <a:pt x="4639733" y="5115983"/>
                </a:cubicBezTo>
                <a:cubicBezTo>
                  <a:pt x="4603750" y="5077883"/>
                  <a:pt x="4610100" y="5033433"/>
                  <a:pt x="4550833" y="5039783"/>
                </a:cubicBezTo>
                <a:cubicBezTo>
                  <a:pt x="4491566" y="5046133"/>
                  <a:pt x="4394200" y="5113866"/>
                  <a:pt x="4284133" y="5154083"/>
                </a:cubicBezTo>
                <a:cubicBezTo>
                  <a:pt x="4174066" y="5194300"/>
                  <a:pt x="4038600" y="5236633"/>
                  <a:pt x="3890433" y="5281083"/>
                </a:cubicBezTo>
                <a:cubicBezTo>
                  <a:pt x="3742266" y="5325533"/>
                  <a:pt x="3492500" y="5384800"/>
                  <a:pt x="3395133" y="5420783"/>
                </a:cubicBezTo>
                <a:cubicBezTo>
                  <a:pt x="3297766" y="5456766"/>
                  <a:pt x="3401483" y="5463116"/>
                  <a:pt x="3306233" y="5496983"/>
                </a:cubicBezTo>
                <a:cubicBezTo>
                  <a:pt x="3210983" y="5530850"/>
                  <a:pt x="2823633" y="5623983"/>
                  <a:pt x="2823633" y="5623983"/>
                </a:cubicBezTo>
                <a:cubicBezTo>
                  <a:pt x="2660650" y="5668433"/>
                  <a:pt x="2476500" y="5712883"/>
                  <a:pt x="2328333" y="5763683"/>
                </a:cubicBezTo>
                <a:cubicBezTo>
                  <a:pt x="2180166" y="5814483"/>
                  <a:pt x="2063750" y="5852583"/>
                  <a:pt x="1934633" y="5928783"/>
                </a:cubicBezTo>
                <a:cubicBezTo>
                  <a:pt x="1805516" y="6004983"/>
                  <a:pt x="1665816" y="6151033"/>
                  <a:pt x="1553633" y="6220883"/>
                </a:cubicBezTo>
                <a:cubicBezTo>
                  <a:pt x="1441450" y="6290733"/>
                  <a:pt x="1358900" y="6307666"/>
                  <a:pt x="1261533" y="6347883"/>
                </a:cubicBezTo>
                <a:cubicBezTo>
                  <a:pt x="1164166" y="6388100"/>
                  <a:pt x="1049866" y="6438900"/>
                  <a:pt x="969433" y="6462183"/>
                </a:cubicBezTo>
                <a:cubicBezTo>
                  <a:pt x="889000" y="6485466"/>
                  <a:pt x="842433" y="6462183"/>
                  <a:pt x="778933" y="6487583"/>
                </a:cubicBezTo>
                <a:cubicBezTo>
                  <a:pt x="715433" y="6512983"/>
                  <a:pt x="639233" y="6587066"/>
                  <a:pt x="588433" y="6614583"/>
                </a:cubicBezTo>
                <a:cubicBezTo>
                  <a:pt x="537633" y="6642100"/>
                  <a:pt x="510116" y="6635750"/>
                  <a:pt x="474133" y="6652683"/>
                </a:cubicBezTo>
                <a:cubicBezTo>
                  <a:pt x="438150" y="6669616"/>
                  <a:pt x="406400" y="6705600"/>
                  <a:pt x="372533" y="6716183"/>
                </a:cubicBezTo>
                <a:cubicBezTo>
                  <a:pt x="338666" y="6726766"/>
                  <a:pt x="302683" y="6743700"/>
                  <a:pt x="270933" y="6716183"/>
                </a:cubicBezTo>
                <a:cubicBezTo>
                  <a:pt x="239183" y="6688666"/>
                  <a:pt x="190500" y="6616700"/>
                  <a:pt x="182033" y="6551083"/>
                </a:cubicBezTo>
                <a:cubicBezTo>
                  <a:pt x="173566" y="6485466"/>
                  <a:pt x="179916" y="6385983"/>
                  <a:pt x="220133" y="6322483"/>
                </a:cubicBezTo>
                <a:cubicBezTo>
                  <a:pt x="260350" y="6258983"/>
                  <a:pt x="414866" y="6195483"/>
                  <a:pt x="423333" y="6170083"/>
                </a:cubicBezTo>
                <a:cubicBezTo>
                  <a:pt x="431800" y="6144683"/>
                  <a:pt x="298450" y="6187016"/>
                  <a:pt x="270933" y="6170083"/>
                </a:cubicBezTo>
                <a:cubicBezTo>
                  <a:pt x="243416" y="6153150"/>
                  <a:pt x="279400" y="6117166"/>
                  <a:pt x="258233" y="6068483"/>
                </a:cubicBezTo>
                <a:cubicBezTo>
                  <a:pt x="237066" y="6019800"/>
                  <a:pt x="186266" y="6079066"/>
                  <a:pt x="143933" y="5877983"/>
                </a:cubicBezTo>
                <a:cubicBezTo>
                  <a:pt x="101600" y="5676900"/>
                  <a:pt x="0" y="5200650"/>
                  <a:pt x="4233" y="4861983"/>
                </a:cubicBezTo>
                <a:cubicBezTo>
                  <a:pt x="8466" y="4523316"/>
                  <a:pt x="27516" y="4072466"/>
                  <a:pt x="169333" y="3845983"/>
                </a:cubicBezTo>
                <a:cubicBezTo>
                  <a:pt x="311150" y="3619500"/>
                  <a:pt x="709083" y="3575050"/>
                  <a:pt x="855133" y="3503083"/>
                </a:cubicBezTo>
                <a:cubicBezTo>
                  <a:pt x="1001183" y="3431116"/>
                  <a:pt x="950383" y="3448050"/>
                  <a:pt x="1045633" y="3414183"/>
                </a:cubicBezTo>
                <a:cubicBezTo>
                  <a:pt x="1140883" y="3380316"/>
                  <a:pt x="1299633" y="3331633"/>
                  <a:pt x="1426633" y="3299883"/>
                </a:cubicBezTo>
                <a:cubicBezTo>
                  <a:pt x="1553633" y="3268133"/>
                  <a:pt x="1682750" y="3221566"/>
                  <a:pt x="1807633" y="3223683"/>
                </a:cubicBezTo>
                <a:cubicBezTo>
                  <a:pt x="1932516" y="3225800"/>
                  <a:pt x="2080683" y="3304116"/>
                  <a:pt x="2175933" y="3312583"/>
                </a:cubicBezTo>
                <a:cubicBezTo>
                  <a:pt x="2271183" y="3321050"/>
                  <a:pt x="2311400" y="3274483"/>
                  <a:pt x="2379133" y="3274483"/>
                </a:cubicBezTo>
                <a:cubicBezTo>
                  <a:pt x="2446866" y="3274483"/>
                  <a:pt x="2535766" y="3299883"/>
                  <a:pt x="2582333" y="3312583"/>
                </a:cubicBezTo>
                <a:cubicBezTo>
                  <a:pt x="2628900" y="3325283"/>
                  <a:pt x="2635250" y="3359150"/>
                  <a:pt x="2658533" y="3350683"/>
                </a:cubicBezTo>
                <a:cubicBezTo>
                  <a:pt x="2681816" y="3342216"/>
                  <a:pt x="2730500" y="3312583"/>
                  <a:pt x="2722033" y="3261783"/>
                </a:cubicBezTo>
                <a:cubicBezTo>
                  <a:pt x="2713566" y="3210983"/>
                  <a:pt x="2667000" y="3113616"/>
                  <a:pt x="2607733" y="3045883"/>
                </a:cubicBezTo>
                <a:cubicBezTo>
                  <a:pt x="2548466" y="2978150"/>
                  <a:pt x="2423583" y="2906183"/>
                  <a:pt x="2366433" y="2855383"/>
                </a:cubicBezTo>
                <a:cubicBezTo>
                  <a:pt x="2309283" y="2804583"/>
                  <a:pt x="2315633" y="2789766"/>
                  <a:pt x="2264833" y="2741083"/>
                </a:cubicBezTo>
                <a:cubicBezTo>
                  <a:pt x="2214033" y="2692400"/>
                  <a:pt x="2118783" y="2635250"/>
                  <a:pt x="2061633" y="2563283"/>
                </a:cubicBezTo>
                <a:cubicBezTo>
                  <a:pt x="2004483" y="2491316"/>
                  <a:pt x="1964266" y="2391833"/>
                  <a:pt x="1921933" y="2309283"/>
                </a:cubicBezTo>
                <a:cubicBezTo>
                  <a:pt x="1879600" y="2226733"/>
                  <a:pt x="1813983" y="2146300"/>
                  <a:pt x="1807633" y="2067983"/>
                </a:cubicBezTo>
                <a:cubicBezTo>
                  <a:pt x="1801283" y="1989666"/>
                  <a:pt x="1816100" y="1900766"/>
                  <a:pt x="1883833" y="1839383"/>
                </a:cubicBezTo>
                <a:cubicBezTo>
                  <a:pt x="1951566" y="1778000"/>
                  <a:pt x="2114550" y="1748366"/>
                  <a:pt x="2214033" y="1699683"/>
                </a:cubicBezTo>
                <a:cubicBezTo>
                  <a:pt x="2313516" y="1651000"/>
                  <a:pt x="2415116" y="1602316"/>
                  <a:pt x="2480733" y="1547283"/>
                </a:cubicBezTo>
                <a:cubicBezTo>
                  <a:pt x="2546350" y="1492250"/>
                  <a:pt x="2584450" y="1407583"/>
                  <a:pt x="2607733" y="1369483"/>
                </a:cubicBezTo>
                <a:cubicBezTo>
                  <a:pt x="2631016" y="1331383"/>
                  <a:pt x="2620433" y="1337733"/>
                  <a:pt x="2620433" y="1318683"/>
                </a:cubicBezTo>
                <a:cubicBezTo>
                  <a:pt x="2620433" y="1299633"/>
                  <a:pt x="2597150" y="1295400"/>
                  <a:pt x="2607733" y="1255183"/>
                </a:cubicBezTo>
                <a:cubicBezTo>
                  <a:pt x="2618316" y="1214966"/>
                  <a:pt x="2700866" y="1077383"/>
                  <a:pt x="2696633" y="1051983"/>
                </a:cubicBezTo>
                <a:close/>
              </a:path>
            </a:pathLst>
          </a:custGeom>
          <a:blipFill>
            <a:blip r:embed="rId5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7" name="Rectangle 66">
            <a:hlinkClick r:id="rId53" action="ppaction://hlinksldjump"/>
          </p:cNvPr>
          <p:cNvSpPr/>
          <p:nvPr/>
        </p:nvSpPr>
        <p:spPr>
          <a:xfrm>
            <a:off x="1928794" y="1214422"/>
            <a:ext cx="914400" cy="1143008"/>
          </a:xfrm>
          <a:prstGeom prst="rect">
            <a:avLst/>
          </a:prstGeom>
          <a:blipFill>
            <a:blip r:embed="rId5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8" name="ZoneTexte 67"/>
          <p:cNvSpPr txBox="1"/>
          <p:nvPr/>
        </p:nvSpPr>
        <p:spPr>
          <a:xfrm>
            <a:off x="2857488" y="1785926"/>
            <a:ext cx="15167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AbottOldStyle" pitchFamily="2" charset="0"/>
              </a:rPr>
              <a:t>SEUL</a:t>
            </a:r>
            <a:endParaRPr lang="fr-FR" sz="3600" dirty="0">
              <a:latin typeface="AbottOldStyle" pitchFamily="2" charset="0"/>
            </a:endParaRPr>
          </a:p>
        </p:txBody>
      </p:sp>
    </p:spTree>
  </p:cSld>
  <p:clrMapOvr>
    <a:masterClrMapping/>
  </p:clrMapOvr>
  <p:transition>
    <p:sndAc>
      <p:stSnd>
        <p:snd r:embed="rId2" name="04 se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0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0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000"/>
                            </p:stCondLst>
                            <p:childTnLst>
                              <p:par>
                                <p:cTn id="80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2000"/>
                            </p:stCondLst>
                            <p:childTnLst>
                              <p:par>
                                <p:cTn id="87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7000"/>
                            </p:stCondLst>
                            <p:childTnLst>
                              <p:par>
                                <p:cTn id="94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000"/>
                            </p:stCondLst>
                            <p:childTnLst>
                              <p:par>
                                <p:cTn id="101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7000"/>
                            </p:stCondLst>
                            <p:childTnLst>
                              <p:par>
                                <p:cTn id="108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2000"/>
                            </p:stCondLst>
                            <p:childTnLst>
                              <p:par>
                                <p:cTn id="123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7000"/>
                            </p:stCondLst>
                            <p:childTnLst>
                              <p:par>
                                <p:cTn id="130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2000"/>
                            </p:stCondLst>
                            <p:childTnLst>
                              <p:par>
                                <p:cTn id="137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7000"/>
                            </p:stCondLst>
                            <p:childTnLst>
                              <p:par>
                                <p:cTn id="144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92000"/>
                            </p:stCondLst>
                            <p:childTnLst>
                              <p:par>
                                <p:cTn id="151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97000"/>
                            </p:stCondLst>
                            <p:childTnLst>
                              <p:par>
                                <p:cTn id="166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2000"/>
                            </p:stCondLst>
                            <p:childTnLst>
                              <p:par>
                                <p:cTn id="173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07000"/>
                            </p:stCondLst>
                            <p:childTnLst>
                              <p:par>
                                <p:cTn id="180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12000"/>
                            </p:stCondLst>
                            <p:childTnLst>
                              <p:par>
                                <p:cTn id="187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17000"/>
                            </p:stCondLst>
                            <p:childTnLst>
                              <p:par>
                                <p:cTn id="194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22000"/>
                            </p:stCondLst>
                            <p:childTnLst>
                              <p:par>
                                <p:cTn id="201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27000"/>
                            </p:stCondLst>
                            <p:childTnLst>
                              <p:par>
                                <p:cTn id="208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32000"/>
                            </p:stCondLst>
                            <p:childTnLst>
                              <p:par>
                                <p:cTn id="215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37000"/>
                            </p:stCondLst>
                            <p:childTnLst>
                              <p:par>
                                <p:cTn id="222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42000"/>
                            </p:stCondLst>
                            <p:childTnLst>
                              <p:par>
                                <p:cTn id="229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47000"/>
                            </p:stCondLst>
                            <p:childTnLst>
                              <p:par>
                                <p:cTn id="236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52000"/>
                            </p:stCondLst>
                            <p:childTnLst>
                              <p:par>
                                <p:cTn id="243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58000"/>
                            </p:stCondLst>
                            <p:childTnLst>
                              <p:par>
                                <p:cTn id="258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62500"/>
                            </p:stCondLst>
                            <p:childTnLst>
                              <p:par>
                                <p:cTn id="265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167000"/>
                            </p:stCondLst>
                            <p:childTnLst>
                              <p:par>
                                <p:cTn id="272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71500"/>
                            </p:stCondLst>
                            <p:childTnLst>
                              <p:par>
                                <p:cTn id="279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76000"/>
                            </p:stCondLst>
                            <p:childTnLst>
                              <p:par>
                                <p:cTn id="286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180500"/>
                            </p:stCondLst>
                            <p:childTnLst>
                              <p:par>
                                <p:cTn id="293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184500"/>
                            </p:stCondLst>
                            <p:childTnLst>
                              <p:par>
                                <p:cTn id="300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88500"/>
                            </p:stCondLst>
                            <p:childTnLst>
                              <p:par>
                                <p:cTn id="315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92500"/>
                            </p:stCondLst>
                            <p:childTnLst>
                              <p:par>
                                <p:cTn id="322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196500"/>
                            </p:stCondLst>
                            <p:childTnLst>
                              <p:par>
                                <p:cTn id="329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200500"/>
                            </p:stCondLst>
                            <p:childTnLst>
                              <p:par>
                                <p:cTn id="336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204500"/>
                            </p:stCondLst>
                            <p:childTnLst>
                              <p:par>
                                <p:cTn id="343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208500"/>
                            </p:stCondLst>
                            <p:childTnLst>
                              <p:par>
                                <p:cTn id="350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212500"/>
                            </p:stCondLst>
                            <p:childTnLst>
                              <p:par>
                                <p:cTn id="357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216500"/>
                            </p:stCondLst>
                            <p:childTnLst>
                              <p:par>
                                <p:cTn id="364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220500"/>
                            </p:stCondLst>
                            <p:childTnLst>
                              <p:par>
                                <p:cTn id="371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0" grpId="1"/>
      <p:bldP spid="61" grpId="0"/>
      <p:bldP spid="61" grpId="1"/>
      <p:bldP spid="62" grpId="0"/>
      <p:bldP spid="62" grpId="1"/>
      <p:bldP spid="63" grpId="0"/>
      <p:bldP spid="63" grpId="1"/>
      <p:bldP spid="65" grpId="0"/>
      <p:bldP spid="65" grpId="1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5809129" y="1161826"/>
            <a:ext cx="3345629" cy="4647303"/>
          </a:xfrm>
          <a:custGeom>
            <a:avLst/>
            <a:gdLst>
              <a:gd name="connsiteX0" fmla="*/ 3345629 w 3345629"/>
              <a:gd name="connsiteY0" fmla="*/ 0 h 4647303"/>
              <a:gd name="connsiteX1" fmla="*/ 0 w 3345629"/>
              <a:gd name="connsiteY1" fmla="*/ 796066 h 4647303"/>
              <a:gd name="connsiteX2" fmla="*/ 86062 w 3345629"/>
              <a:gd name="connsiteY2" fmla="*/ 3679115 h 4647303"/>
              <a:gd name="connsiteX3" fmla="*/ 3334871 w 3345629"/>
              <a:gd name="connsiteY3" fmla="*/ 4647303 h 4647303"/>
              <a:gd name="connsiteX4" fmla="*/ 3345629 w 3345629"/>
              <a:gd name="connsiteY4" fmla="*/ 0 h 4647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5629" h="4647303">
                <a:moveTo>
                  <a:pt x="3345629" y="0"/>
                </a:moveTo>
                <a:lnTo>
                  <a:pt x="0" y="796066"/>
                </a:lnTo>
                <a:lnTo>
                  <a:pt x="86062" y="3679115"/>
                </a:lnTo>
                <a:lnTo>
                  <a:pt x="3334871" y="4647303"/>
                </a:lnTo>
                <a:lnTo>
                  <a:pt x="3345629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Forme libre 2"/>
          <p:cNvSpPr/>
          <p:nvPr/>
        </p:nvSpPr>
        <p:spPr>
          <a:xfrm>
            <a:off x="1857356" y="1785926"/>
            <a:ext cx="3214710" cy="3000396"/>
          </a:xfrm>
          <a:custGeom>
            <a:avLst/>
            <a:gdLst>
              <a:gd name="connsiteX0" fmla="*/ 0 w 2409712"/>
              <a:gd name="connsiteY0" fmla="*/ 0 h 1871830"/>
              <a:gd name="connsiteX1" fmla="*/ 2409712 w 2409712"/>
              <a:gd name="connsiteY1" fmla="*/ 150607 h 1871830"/>
              <a:gd name="connsiteX2" fmla="*/ 2388197 w 2409712"/>
              <a:gd name="connsiteY2" fmla="*/ 1753496 h 1871830"/>
              <a:gd name="connsiteX3" fmla="*/ 0 w 2409712"/>
              <a:gd name="connsiteY3" fmla="*/ 1871830 h 1871830"/>
              <a:gd name="connsiteX4" fmla="*/ 0 w 2409712"/>
              <a:gd name="connsiteY4" fmla="*/ 0 h 1871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09712" h="1871830">
                <a:moveTo>
                  <a:pt x="0" y="0"/>
                </a:moveTo>
                <a:lnTo>
                  <a:pt x="2409712" y="150607"/>
                </a:lnTo>
                <a:lnTo>
                  <a:pt x="2388197" y="1753496"/>
                </a:lnTo>
                <a:lnTo>
                  <a:pt x="0" y="187183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9" name="Image 8" descr="Image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0" name="Image 9" descr="Image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1" name="Image 10" descr="Image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2" name="Image 11" descr="Image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4" name="Image 13" descr="Image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5" name="Image 14" descr="Image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6" name="Image 15" descr="Image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7" name="Image 16" descr="Image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8" name="Image 17" descr="Image1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143108" y="2714620"/>
            <a:ext cx="2844000" cy="1428757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19" name="Image 18" descr="Image11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143108" y="2714620"/>
            <a:ext cx="2844000" cy="1428757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0" name="Image 19" descr="Image12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1" name="Image 20" descr="Image13.jpg"/>
          <p:cNvPicPr>
            <a:picLocks noChangeAspect="1"/>
          </p:cNvPicPr>
          <p:nvPr/>
        </p:nvPicPr>
        <p:blipFill>
          <a:blip r:embed="rId15" cstate="print"/>
          <a:srcRect l="4146" t="6769" r="5182" b="6769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2" name="Image 21" descr="Image14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3" name="Image 22" descr="Image15.jpg"/>
          <p:cNvPicPr>
            <a:picLocks noChangeAspect="1"/>
          </p:cNvPicPr>
          <p:nvPr/>
        </p:nvPicPr>
        <p:blipFill>
          <a:blip r:embed="rId17" cstate="print"/>
          <a:srcRect l="4052" t="5405" r="5065" b="6756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4" name="Image 23" descr="Image16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5" name="Image 24" descr="Image17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6" name="Image 25" descr="Image18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7" name="Image 26" descr="Image19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8" name="Image 27" descr="Image20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29" name="Image 28" descr="Image21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4" name="Image 33" descr="Image26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5" name="Image 34" descr="Image27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6" name="Image 35" descr="Image28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7" name="Image 36" descr="Image29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8" name="Image 37" descr="Image30.jp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39" name="Image 38" descr="Image31.jp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0" name="Image 39" descr="Image32.jp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1" name="Image 40" descr="Image33.jp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2" name="Image 41" descr="Image35.jp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3" name="Image 42" descr="Image36.jpg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4" name="Image 43" descr="Image37.jpg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5" name="Image 44" descr="Image38.jpg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6" name="Image 45" descr="Image39.jpg"/>
          <p:cNvPicPr>
            <a:picLocks noChangeAspect="1"/>
          </p:cNvPicPr>
          <p:nvPr/>
        </p:nvPicPr>
        <p:blipFill>
          <a:blip r:embed="rId36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7" name="Image 46" descr="Image40.jpg"/>
          <p:cNvPicPr>
            <a:picLocks noChangeAspect="1"/>
          </p:cNvPicPr>
          <p:nvPr/>
        </p:nvPicPr>
        <p:blipFill>
          <a:blip r:embed="rId37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8" name="Image 47" descr="Image41.jpg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49" name="Image 48" descr="Image42.jpg"/>
          <p:cNvPicPr>
            <a:picLocks noChangeAspect="1"/>
          </p:cNvPicPr>
          <p:nvPr/>
        </p:nvPicPr>
        <p:blipFill>
          <a:blip r:embed="rId39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0" name="Image 49" descr="Image43.jpg"/>
          <p:cNvPicPr>
            <a:picLocks noChangeAspect="1"/>
          </p:cNvPicPr>
          <p:nvPr/>
        </p:nvPicPr>
        <p:blipFill>
          <a:blip r:embed="rId40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1" name="Image 50" descr="Image44.jpg"/>
          <p:cNvPicPr>
            <a:picLocks noChangeAspect="1"/>
          </p:cNvPicPr>
          <p:nvPr/>
        </p:nvPicPr>
        <p:blipFill>
          <a:blip r:embed="rId41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2" name="Image 51" descr="Image45.jpg"/>
          <p:cNvPicPr>
            <a:picLocks noChangeAspect="1"/>
          </p:cNvPicPr>
          <p:nvPr/>
        </p:nvPicPr>
        <p:blipFill>
          <a:blip r:embed="rId42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3" name="Image 52" descr="Image46.jpg"/>
          <p:cNvPicPr>
            <a:picLocks noChangeAspect="1"/>
          </p:cNvPicPr>
          <p:nvPr/>
        </p:nvPicPr>
        <p:blipFill>
          <a:blip r:embed="rId43" cstate="print"/>
          <a:stretch>
            <a:fillRect/>
          </a:stretch>
        </p:blipFill>
        <p:spPr>
          <a:xfrm>
            <a:off x="2143108" y="2714620"/>
            <a:ext cx="2844000" cy="1428758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8" name="Image 57" descr="Image34.gif"/>
          <p:cNvPicPr>
            <a:picLocks noChangeAspect="1"/>
          </p:cNvPicPr>
          <p:nvPr/>
        </p:nvPicPr>
        <p:blipFill>
          <a:blip r:embed="rId44" cstate="print"/>
          <a:stretch>
            <a:fillRect/>
          </a:stretch>
        </p:blipFill>
        <p:spPr>
          <a:xfrm>
            <a:off x="2143108" y="2714620"/>
            <a:ext cx="2857520" cy="142876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59" name="Image 58" descr="Image5.gif"/>
          <p:cNvPicPr>
            <a:picLocks noChangeAspect="1"/>
          </p:cNvPicPr>
          <p:nvPr/>
        </p:nvPicPr>
        <p:blipFill>
          <a:blip r:embed="rId45" cstate="print"/>
          <a:stretch>
            <a:fillRect/>
          </a:stretch>
        </p:blipFill>
        <p:spPr>
          <a:xfrm>
            <a:off x="2143108" y="2714620"/>
            <a:ext cx="2857520" cy="142876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60" name="Image 59" descr="Image22.gif"/>
          <p:cNvPicPr>
            <a:picLocks noChangeAspect="1"/>
          </p:cNvPicPr>
          <p:nvPr/>
        </p:nvPicPr>
        <p:blipFill>
          <a:blip r:embed="rId46" cstate="print"/>
          <a:stretch>
            <a:fillRect/>
          </a:stretch>
        </p:blipFill>
        <p:spPr>
          <a:xfrm>
            <a:off x="2143108" y="2714620"/>
            <a:ext cx="2857520" cy="142876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61" name="Image 60" descr="Image23.gif"/>
          <p:cNvPicPr>
            <a:picLocks noChangeAspect="1"/>
          </p:cNvPicPr>
          <p:nvPr/>
        </p:nvPicPr>
        <p:blipFill>
          <a:blip r:embed="rId47" cstate="print"/>
          <a:stretch>
            <a:fillRect/>
          </a:stretch>
        </p:blipFill>
        <p:spPr>
          <a:xfrm>
            <a:off x="2143108" y="2714620"/>
            <a:ext cx="2857520" cy="142876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62" name="Image 61" descr="Image24.gif"/>
          <p:cNvPicPr>
            <a:picLocks noChangeAspect="1"/>
          </p:cNvPicPr>
          <p:nvPr/>
        </p:nvPicPr>
        <p:blipFill>
          <a:blip r:embed="rId48" cstate="print"/>
          <a:stretch>
            <a:fillRect/>
          </a:stretch>
        </p:blipFill>
        <p:spPr>
          <a:xfrm>
            <a:off x="2143108" y="2714620"/>
            <a:ext cx="2857520" cy="142876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63" name="Image 62" descr="Image25.jpg"/>
          <p:cNvPicPr>
            <a:picLocks noChangeAspect="1"/>
          </p:cNvPicPr>
          <p:nvPr/>
        </p:nvPicPr>
        <p:blipFill>
          <a:blip r:embed="rId49" cstate="print"/>
          <a:stretch>
            <a:fillRect/>
          </a:stretch>
        </p:blipFill>
        <p:spPr>
          <a:xfrm>
            <a:off x="2143108" y="2714620"/>
            <a:ext cx="2857520" cy="142876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64" name="Image 63" descr="Image47.jpg"/>
          <p:cNvPicPr>
            <a:picLocks noChangeAspect="1"/>
          </p:cNvPicPr>
          <p:nvPr/>
        </p:nvPicPr>
        <p:blipFill>
          <a:blip r:embed="rId50" cstate="print"/>
          <a:stretch>
            <a:fillRect/>
          </a:stretch>
        </p:blipFill>
        <p:spPr>
          <a:xfrm>
            <a:off x="2143108" y="2714620"/>
            <a:ext cx="2857520" cy="142876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pic>
        <p:nvPicPr>
          <p:cNvPr id="65" name="Image 64" descr="Image48.jpg"/>
          <p:cNvPicPr>
            <a:picLocks noChangeAspect="1"/>
          </p:cNvPicPr>
          <p:nvPr/>
        </p:nvPicPr>
        <p:blipFill>
          <a:blip r:embed="rId51" cstate="print"/>
          <a:stretch>
            <a:fillRect/>
          </a:stretch>
        </p:blipFill>
        <p:spPr>
          <a:xfrm>
            <a:off x="2143108" y="2714620"/>
            <a:ext cx="2857520" cy="1428760"/>
          </a:xfrm>
          <a:prstGeom prst="rect">
            <a:avLst/>
          </a:prstGeom>
          <a:scene3d>
            <a:camera prst="perspectiveRight">
              <a:rot lat="0" lon="19199995" rev="0"/>
            </a:camera>
            <a:lightRig rig="threePt" dir="t"/>
          </a:scene3d>
        </p:spPr>
      </p:pic>
      <p:sp>
        <p:nvSpPr>
          <p:cNvPr id="73" name="ZoneTexte 72"/>
          <p:cNvSpPr txBox="1"/>
          <p:nvPr/>
        </p:nvSpPr>
        <p:spPr>
          <a:xfrm>
            <a:off x="5929322" y="1857364"/>
            <a:ext cx="3214678" cy="2062103"/>
          </a:xfrm>
          <a:prstGeom prst="rect">
            <a:avLst/>
          </a:prstGeom>
          <a:noFill/>
          <a:scene3d>
            <a:camera prst="perspectiveLeft" fov="7200000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On a tous un rendez-vous, un destin à l’identique</a:t>
            </a:r>
          </a:p>
          <a:p>
            <a:r>
              <a:rPr lang="fr-FR" sz="1600" dirty="0" smtClean="0"/>
              <a:t>Un soleil entre chien et loup pour nous donner la réplique</a:t>
            </a:r>
          </a:p>
          <a:p>
            <a:r>
              <a:rPr lang="fr-FR" sz="1600" dirty="0" smtClean="0"/>
              <a:t>Au bout d’une ligne de fuite ou plus rien ne sert de mentir</a:t>
            </a:r>
          </a:p>
          <a:p>
            <a:r>
              <a:rPr lang="fr-FR" sz="1600" dirty="0" smtClean="0"/>
              <a:t>Avant que la nuit ne s’invite, ce soir, j’ai envie d’écrire</a:t>
            </a:r>
            <a:endParaRPr lang="fr-FR" sz="1600" dirty="0"/>
          </a:p>
        </p:txBody>
      </p:sp>
      <p:sp>
        <p:nvSpPr>
          <p:cNvPr id="74" name="ZoneTexte 73"/>
          <p:cNvSpPr txBox="1"/>
          <p:nvPr/>
        </p:nvSpPr>
        <p:spPr>
          <a:xfrm>
            <a:off x="5786446" y="1785926"/>
            <a:ext cx="4467540" cy="2554545"/>
          </a:xfrm>
          <a:prstGeom prst="rect">
            <a:avLst/>
          </a:prstGeom>
          <a:noFill/>
          <a:scene3d>
            <a:camera prst="perspectiveLeft" fov="6900000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Script-R690" pitchFamily="2" charset="0"/>
              </a:rPr>
              <a:t>Une lettre à l’enfant que j’ étais</a:t>
            </a:r>
          </a:p>
          <a:p>
            <a:r>
              <a:rPr lang="fr-FR" sz="2000" dirty="0" smtClean="0">
                <a:latin typeface="Script-R690" pitchFamily="2" charset="0"/>
              </a:rPr>
              <a:t>Où simplement, je lui dirais</a:t>
            </a:r>
          </a:p>
          <a:p>
            <a:r>
              <a:rPr lang="fr-FR" sz="2000" dirty="0" smtClean="0">
                <a:latin typeface="Script-R690" pitchFamily="2" charset="0"/>
              </a:rPr>
              <a:t>Sache reconnaître l’amour à temps</a:t>
            </a:r>
          </a:p>
          <a:p>
            <a:r>
              <a:rPr lang="fr-FR" sz="2000" dirty="0" smtClean="0">
                <a:latin typeface="Script-R690" pitchFamily="2" charset="0"/>
              </a:rPr>
              <a:t>Tu ne le croiseras pas souvent</a:t>
            </a:r>
          </a:p>
          <a:p>
            <a:r>
              <a:rPr lang="fr-FR" sz="2000" dirty="0" smtClean="0">
                <a:latin typeface="Script-R690" pitchFamily="2" charset="0"/>
              </a:rPr>
              <a:t>Une lettre à l’enfant que j’étais</a:t>
            </a:r>
          </a:p>
          <a:p>
            <a:r>
              <a:rPr lang="fr-FR" sz="2000" dirty="0" smtClean="0">
                <a:latin typeface="Script-R690" pitchFamily="2" charset="0"/>
              </a:rPr>
              <a:t>Où noir sur blanc, je lui dirais</a:t>
            </a:r>
          </a:p>
          <a:p>
            <a:r>
              <a:rPr lang="fr-FR" sz="2000" dirty="0" smtClean="0">
                <a:latin typeface="Script-R690" pitchFamily="2" charset="0"/>
              </a:rPr>
              <a:t>Choisis tes rêves avec précaution</a:t>
            </a:r>
          </a:p>
          <a:p>
            <a:r>
              <a:rPr lang="fr-FR" sz="2000" dirty="0" smtClean="0">
                <a:latin typeface="Script-R690" pitchFamily="2" charset="0"/>
              </a:rPr>
              <a:t>Tu sais ,ils se réaliseront</a:t>
            </a:r>
          </a:p>
        </p:txBody>
      </p:sp>
      <p:sp>
        <p:nvSpPr>
          <p:cNvPr id="75" name="ZoneTexte 74"/>
          <p:cNvSpPr txBox="1"/>
          <p:nvPr/>
        </p:nvSpPr>
        <p:spPr>
          <a:xfrm>
            <a:off x="5929322" y="2143116"/>
            <a:ext cx="3214678" cy="1815882"/>
          </a:xfrm>
          <a:prstGeom prst="rect">
            <a:avLst/>
          </a:prstGeom>
          <a:noFill/>
          <a:scene3d>
            <a:camera prst="perspectiveLeft" fov="7200000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La nuit se déchire à Paris, le quartier de la trinité</a:t>
            </a:r>
          </a:p>
          <a:p>
            <a:r>
              <a:rPr lang="fr-FR" sz="1400" dirty="0" smtClean="0"/>
              <a:t>Renaît lentement à la vie, efface les ombres du passé</a:t>
            </a:r>
          </a:p>
          <a:p>
            <a:r>
              <a:rPr lang="fr-FR" sz="1400" dirty="0" smtClean="0"/>
              <a:t>Ici le ciel s’obscurcit, en conclusion, pour tout dire</a:t>
            </a:r>
          </a:p>
          <a:p>
            <a:r>
              <a:rPr lang="fr-FR" sz="1400" dirty="0" smtClean="0"/>
              <a:t>Sans faux semblants; sans raccourcis, ce soir, j’ai envie d’écrire</a:t>
            </a:r>
            <a:endParaRPr lang="fr-FR" sz="1400" dirty="0"/>
          </a:p>
        </p:txBody>
      </p:sp>
      <p:sp>
        <p:nvSpPr>
          <p:cNvPr id="76" name="ZoneTexte 75"/>
          <p:cNvSpPr txBox="1"/>
          <p:nvPr/>
        </p:nvSpPr>
        <p:spPr>
          <a:xfrm>
            <a:off x="5676624" y="1731711"/>
            <a:ext cx="4467540" cy="2554545"/>
          </a:xfrm>
          <a:prstGeom prst="rect">
            <a:avLst/>
          </a:prstGeom>
          <a:noFill/>
          <a:scene3d>
            <a:camera prst="perspectiveLeft" fov="7200000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Script-R690" pitchFamily="2" charset="0"/>
              </a:rPr>
              <a:t>Une lettre à l’enfant que j’ étais</a:t>
            </a:r>
          </a:p>
          <a:p>
            <a:r>
              <a:rPr lang="fr-FR" sz="2000" dirty="0" smtClean="0">
                <a:latin typeface="Script-R690" pitchFamily="2" charset="0"/>
              </a:rPr>
              <a:t>Où simplement, je lui dirais</a:t>
            </a:r>
          </a:p>
          <a:p>
            <a:r>
              <a:rPr lang="fr-FR" sz="2000" dirty="0" smtClean="0">
                <a:latin typeface="Script-R690" pitchFamily="2" charset="0"/>
              </a:rPr>
              <a:t>Sache reconnaître l’amour à temps</a:t>
            </a:r>
          </a:p>
          <a:p>
            <a:r>
              <a:rPr lang="fr-FR" sz="2000" dirty="0" smtClean="0">
                <a:latin typeface="Script-R690" pitchFamily="2" charset="0"/>
              </a:rPr>
              <a:t>Tu ne le croiseras pas souvent</a:t>
            </a:r>
          </a:p>
          <a:p>
            <a:r>
              <a:rPr lang="fr-FR" sz="2000" dirty="0" smtClean="0">
                <a:latin typeface="Script-R690" pitchFamily="2" charset="0"/>
              </a:rPr>
              <a:t>Une lettre à l’enfant que j’étais</a:t>
            </a:r>
          </a:p>
          <a:p>
            <a:r>
              <a:rPr lang="fr-FR" sz="2000" dirty="0" smtClean="0">
                <a:latin typeface="Script-R690" pitchFamily="2" charset="0"/>
              </a:rPr>
              <a:t>Où noir sur blanc, je lui dirais</a:t>
            </a:r>
          </a:p>
          <a:p>
            <a:r>
              <a:rPr lang="fr-FR" sz="2000" dirty="0" smtClean="0">
                <a:latin typeface="Script-R690" pitchFamily="2" charset="0"/>
              </a:rPr>
              <a:t>Dans  tout ce que tu feras, sois vrai</a:t>
            </a:r>
          </a:p>
          <a:p>
            <a:r>
              <a:rPr lang="fr-FR" sz="2000" dirty="0" smtClean="0">
                <a:latin typeface="Script-R690" pitchFamily="2" charset="0"/>
              </a:rPr>
              <a:t>Reste fidele à qui tu es</a:t>
            </a:r>
          </a:p>
        </p:txBody>
      </p:sp>
      <p:sp>
        <p:nvSpPr>
          <p:cNvPr id="77" name="ZoneTexte 76"/>
          <p:cNvSpPr txBox="1"/>
          <p:nvPr/>
        </p:nvSpPr>
        <p:spPr>
          <a:xfrm>
            <a:off x="6357950" y="2428868"/>
            <a:ext cx="2216504" cy="923330"/>
          </a:xfrm>
          <a:prstGeom prst="rect">
            <a:avLst/>
          </a:prstGeom>
          <a:noFill/>
          <a:scene3d>
            <a:camera prst="perspectiveLeft" fov="7200000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fr-FR" dirty="0" smtClean="0"/>
              <a:t>Ceci est ton histoire, </a:t>
            </a:r>
          </a:p>
          <a:p>
            <a:r>
              <a:rPr lang="fr-FR" dirty="0" smtClean="0"/>
              <a:t>ceci est notre histoire</a:t>
            </a:r>
          </a:p>
          <a:p>
            <a:r>
              <a:rPr lang="fr-FR" dirty="0" smtClean="0"/>
              <a:t>Libre à toi de la croire</a:t>
            </a:r>
            <a:endParaRPr lang="fr-FR" dirty="0"/>
          </a:p>
        </p:txBody>
      </p:sp>
      <p:sp>
        <p:nvSpPr>
          <p:cNvPr id="78" name="ZoneTexte 77"/>
          <p:cNvSpPr txBox="1"/>
          <p:nvPr/>
        </p:nvSpPr>
        <p:spPr>
          <a:xfrm>
            <a:off x="5786446" y="1785926"/>
            <a:ext cx="4467540" cy="2554545"/>
          </a:xfrm>
          <a:prstGeom prst="rect">
            <a:avLst/>
          </a:prstGeom>
          <a:noFill/>
          <a:scene3d>
            <a:camera prst="perspectiveLeft" fov="7200000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Script-R690" pitchFamily="2" charset="0"/>
              </a:rPr>
              <a:t>Une lettre à l’enfant que j’ étais</a:t>
            </a:r>
          </a:p>
          <a:p>
            <a:r>
              <a:rPr lang="fr-FR" sz="2000" dirty="0" smtClean="0">
                <a:latin typeface="Script-R690" pitchFamily="2" charset="0"/>
              </a:rPr>
              <a:t>Où simplement, je lui dirais</a:t>
            </a:r>
          </a:p>
          <a:p>
            <a:r>
              <a:rPr lang="fr-FR" sz="2000" dirty="0" smtClean="0">
                <a:latin typeface="Script-R690" pitchFamily="2" charset="0"/>
              </a:rPr>
              <a:t>Ne négocie pas ta dignité</a:t>
            </a:r>
          </a:p>
          <a:p>
            <a:r>
              <a:rPr lang="fr-FR" sz="2000" dirty="0" smtClean="0">
                <a:latin typeface="Script-R690" pitchFamily="2" charset="0"/>
              </a:rPr>
              <a:t>Tu ne pourras la racheter</a:t>
            </a:r>
          </a:p>
          <a:p>
            <a:r>
              <a:rPr lang="fr-FR" sz="2000" dirty="0" smtClean="0">
                <a:latin typeface="Script-R690" pitchFamily="2" charset="0"/>
              </a:rPr>
              <a:t>Une lettre à l’enfant que j’étais</a:t>
            </a:r>
          </a:p>
          <a:p>
            <a:r>
              <a:rPr lang="fr-FR" sz="2000" dirty="0" smtClean="0">
                <a:latin typeface="Script-R690" pitchFamily="2" charset="0"/>
              </a:rPr>
              <a:t>Où noir sur blanc, je lui dirais</a:t>
            </a:r>
          </a:p>
          <a:p>
            <a:r>
              <a:rPr lang="fr-FR" sz="2000" dirty="0" smtClean="0">
                <a:latin typeface="Script-R690" pitchFamily="2" charset="0"/>
              </a:rPr>
              <a:t>Dans tout ce que tu feras, sois vrai</a:t>
            </a:r>
          </a:p>
          <a:p>
            <a:r>
              <a:rPr lang="fr-FR" sz="2000" dirty="0" smtClean="0">
                <a:latin typeface="Script-R690" pitchFamily="2" charset="0"/>
              </a:rPr>
              <a:t>Reste fidèle à qui tu es</a:t>
            </a:r>
          </a:p>
        </p:txBody>
      </p:sp>
      <p:grpSp>
        <p:nvGrpSpPr>
          <p:cNvPr id="66" name="Groupe 65"/>
          <p:cNvGrpSpPr/>
          <p:nvPr/>
        </p:nvGrpSpPr>
        <p:grpSpPr>
          <a:xfrm>
            <a:off x="0" y="0"/>
            <a:ext cx="9165515" cy="6874136"/>
            <a:chOff x="0" y="0"/>
            <a:chExt cx="9165515" cy="6874136"/>
          </a:xfrm>
        </p:grpSpPr>
        <p:sp>
          <p:nvSpPr>
            <p:cNvPr id="67" name="Forme libre 66"/>
            <p:cNvSpPr/>
            <p:nvPr/>
          </p:nvSpPr>
          <p:spPr>
            <a:xfrm>
              <a:off x="0" y="0"/>
              <a:ext cx="9165515" cy="6874136"/>
            </a:xfrm>
            <a:custGeom>
              <a:avLst/>
              <a:gdLst>
                <a:gd name="connsiteX0" fmla="*/ 2345167 w 9165515"/>
                <a:gd name="connsiteY0" fmla="*/ 4260028 h 6874136"/>
                <a:gd name="connsiteX1" fmla="*/ 2345167 w 9165515"/>
                <a:gd name="connsiteY1" fmla="*/ 2646381 h 6874136"/>
                <a:gd name="connsiteX2" fmla="*/ 2345167 w 9165515"/>
                <a:gd name="connsiteY2" fmla="*/ 2592593 h 6874136"/>
                <a:gd name="connsiteX3" fmla="*/ 4615031 w 9165515"/>
                <a:gd name="connsiteY3" fmla="*/ 2710927 h 6874136"/>
                <a:gd name="connsiteX4" fmla="*/ 4625788 w 9165515"/>
                <a:gd name="connsiteY4" fmla="*/ 4173967 h 6874136"/>
                <a:gd name="connsiteX5" fmla="*/ 10758 w 9165515"/>
                <a:gd name="connsiteY5" fmla="*/ 4356847 h 6874136"/>
                <a:gd name="connsiteX6" fmla="*/ 0 w 9165515"/>
                <a:gd name="connsiteY6" fmla="*/ 0 h 6874136"/>
                <a:gd name="connsiteX7" fmla="*/ 9154758 w 9165515"/>
                <a:gd name="connsiteY7" fmla="*/ 10758 h 6874136"/>
                <a:gd name="connsiteX8" fmla="*/ 9165515 w 9165515"/>
                <a:gd name="connsiteY8" fmla="*/ 1290918 h 6874136"/>
                <a:gd name="connsiteX9" fmla="*/ 5852160 w 9165515"/>
                <a:gd name="connsiteY9" fmla="*/ 2043953 h 6874136"/>
                <a:gd name="connsiteX10" fmla="*/ 5841402 w 9165515"/>
                <a:gd name="connsiteY10" fmla="*/ 2323652 h 6874136"/>
                <a:gd name="connsiteX11" fmla="*/ 5981252 w 9165515"/>
                <a:gd name="connsiteY11" fmla="*/ 2291379 h 6874136"/>
                <a:gd name="connsiteX12" fmla="*/ 6185647 w 9165515"/>
                <a:gd name="connsiteY12" fmla="*/ 2312894 h 6874136"/>
                <a:gd name="connsiteX13" fmla="*/ 6196405 w 9165515"/>
                <a:gd name="connsiteY13" fmla="*/ 4797911 h 6874136"/>
                <a:gd name="connsiteX14" fmla="*/ 6336254 w 9165515"/>
                <a:gd name="connsiteY14" fmla="*/ 4819426 h 6874136"/>
                <a:gd name="connsiteX15" fmla="*/ 6551407 w 9165515"/>
                <a:gd name="connsiteY15" fmla="*/ 4184725 h 6874136"/>
                <a:gd name="connsiteX16" fmla="*/ 7723991 w 9165515"/>
                <a:gd name="connsiteY16" fmla="*/ 4313816 h 6874136"/>
                <a:gd name="connsiteX17" fmla="*/ 7777779 w 9165515"/>
                <a:gd name="connsiteY17" fmla="*/ 4356847 h 6874136"/>
                <a:gd name="connsiteX18" fmla="*/ 7723991 w 9165515"/>
                <a:gd name="connsiteY18" fmla="*/ 4625788 h 6874136"/>
                <a:gd name="connsiteX19" fmla="*/ 7723991 w 9165515"/>
                <a:gd name="connsiteY19" fmla="*/ 4625788 h 6874136"/>
                <a:gd name="connsiteX20" fmla="*/ 7777779 w 9165515"/>
                <a:gd name="connsiteY20" fmla="*/ 4636546 h 6874136"/>
                <a:gd name="connsiteX21" fmla="*/ 7831567 w 9165515"/>
                <a:gd name="connsiteY21" fmla="*/ 4313816 h 6874136"/>
                <a:gd name="connsiteX22" fmla="*/ 8466268 w 9165515"/>
                <a:gd name="connsiteY22" fmla="*/ 4432151 h 6874136"/>
                <a:gd name="connsiteX23" fmla="*/ 9144000 w 9165515"/>
                <a:gd name="connsiteY23" fmla="*/ 4496696 h 6874136"/>
                <a:gd name="connsiteX24" fmla="*/ 9144000 w 9165515"/>
                <a:gd name="connsiteY24" fmla="*/ 6863379 h 6874136"/>
                <a:gd name="connsiteX25" fmla="*/ 0 w 9165515"/>
                <a:gd name="connsiteY25" fmla="*/ 6874136 h 6874136"/>
                <a:gd name="connsiteX26" fmla="*/ 0 w 9165515"/>
                <a:gd name="connsiteY26" fmla="*/ 4356847 h 6874136"/>
                <a:gd name="connsiteX27" fmla="*/ 0 w 9165515"/>
                <a:gd name="connsiteY27" fmla="*/ 4356847 h 687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9165515" h="6874136">
                  <a:moveTo>
                    <a:pt x="2345167" y="4260028"/>
                  </a:moveTo>
                  <a:lnTo>
                    <a:pt x="2345167" y="2646381"/>
                  </a:lnTo>
                  <a:lnTo>
                    <a:pt x="2345167" y="2592593"/>
                  </a:lnTo>
                  <a:lnTo>
                    <a:pt x="4615031" y="2710927"/>
                  </a:lnTo>
                  <a:cubicBezTo>
                    <a:pt x="4618617" y="3198607"/>
                    <a:pt x="4622202" y="3686287"/>
                    <a:pt x="4625788" y="4173967"/>
                  </a:cubicBezTo>
                  <a:lnTo>
                    <a:pt x="10758" y="4356847"/>
                  </a:lnTo>
                  <a:lnTo>
                    <a:pt x="0" y="0"/>
                  </a:lnTo>
                  <a:lnTo>
                    <a:pt x="9154758" y="10758"/>
                  </a:lnTo>
                  <a:cubicBezTo>
                    <a:pt x="9158344" y="437478"/>
                    <a:pt x="9161929" y="864198"/>
                    <a:pt x="9165515" y="1290918"/>
                  </a:cubicBezTo>
                  <a:lnTo>
                    <a:pt x="5852160" y="2043953"/>
                  </a:lnTo>
                  <a:lnTo>
                    <a:pt x="5841402" y="2323652"/>
                  </a:lnTo>
                  <a:lnTo>
                    <a:pt x="5981252" y="2291379"/>
                  </a:lnTo>
                  <a:lnTo>
                    <a:pt x="6185647" y="2312894"/>
                  </a:lnTo>
                  <a:lnTo>
                    <a:pt x="6196405" y="4797911"/>
                  </a:lnTo>
                  <a:lnTo>
                    <a:pt x="6336254" y="4819426"/>
                  </a:lnTo>
                  <a:lnTo>
                    <a:pt x="6551407" y="4184725"/>
                  </a:lnTo>
                  <a:lnTo>
                    <a:pt x="7723991" y="4313816"/>
                  </a:lnTo>
                  <a:lnTo>
                    <a:pt x="7777779" y="4356847"/>
                  </a:lnTo>
                  <a:lnTo>
                    <a:pt x="7723991" y="4625788"/>
                  </a:lnTo>
                  <a:lnTo>
                    <a:pt x="7723991" y="4625788"/>
                  </a:lnTo>
                  <a:lnTo>
                    <a:pt x="7777779" y="4636546"/>
                  </a:lnTo>
                  <a:lnTo>
                    <a:pt x="7831567" y="4313816"/>
                  </a:lnTo>
                  <a:lnTo>
                    <a:pt x="8466268" y="4432151"/>
                  </a:lnTo>
                  <a:lnTo>
                    <a:pt x="9144000" y="4496696"/>
                  </a:lnTo>
                  <a:lnTo>
                    <a:pt x="9144000" y="6863379"/>
                  </a:lnTo>
                  <a:lnTo>
                    <a:pt x="0" y="6874136"/>
                  </a:lnTo>
                  <a:lnTo>
                    <a:pt x="0" y="4356847"/>
                  </a:lnTo>
                  <a:lnTo>
                    <a:pt x="0" y="4356847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8" name="Cadre 67"/>
            <p:cNvSpPr/>
            <p:nvPr/>
          </p:nvSpPr>
          <p:spPr>
            <a:xfrm>
              <a:off x="2000232" y="2571744"/>
              <a:ext cx="3071834" cy="1714512"/>
            </a:xfrm>
            <a:prstGeom prst="frame">
              <a:avLst>
                <a:gd name="adj1" fmla="val 3088"/>
              </a:avLst>
            </a:prstGeom>
            <a:solidFill>
              <a:schemeClr val="bg1"/>
            </a:solidFill>
            <a:ln>
              <a:noFill/>
            </a:ln>
            <a:effectLst>
              <a:outerShdw blurRad="50800" dist="63500" dir="10800000" algn="r" rotWithShape="0">
                <a:schemeClr val="accent6">
                  <a:lumMod val="50000"/>
                  <a:alpha val="73000"/>
                </a:schemeClr>
              </a:outerShdw>
            </a:effectLst>
            <a:scene3d>
              <a:camera prst="perspectiveRight">
                <a:rot lat="0" lon="19199995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69" name="Cadre 68"/>
            <p:cNvSpPr/>
            <p:nvPr/>
          </p:nvSpPr>
          <p:spPr>
            <a:xfrm>
              <a:off x="2071670" y="2571744"/>
              <a:ext cx="3071834" cy="1714512"/>
            </a:xfrm>
            <a:prstGeom prst="frame">
              <a:avLst/>
            </a:prstGeom>
            <a:solidFill>
              <a:schemeClr val="bg1"/>
            </a:solidFill>
            <a:ln>
              <a:noFill/>
            </a:ln>
            <a:effectLst/>
            <a:scene3d>
              <a:camera prst="perspectiveRight">
                <a:rot lat="0" lon="19199995" rev="0"/>
              </a:camera>
              <a:lightRig rig="threePt" dir="t"/>
            </a:scene3d>
            <a:sp3d>
              <a:bevelT w="101600" prst="ribl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72" name="ZoneTexte 71"/>
          <p:cNvSpPr txBox="1"/>
          <p:nvPr/>
        </p:nvSpPr>
        <p:spPr>
          <a:xfrm rot="349320">
            <a:off x="958078" y="1872242"/>
            <a:ext cx="5957080" cy="584775"/>
          </a:xfrm>
          <a:prstGeom prst="rect">
            <a:avLst/>
          </a:prstGeom>
          <a:noFill/>
          <a:scene3d>
            <a:camera prst="perspectiveRight">
              <a:rot lat="0" lon="18299991" rev="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fr-FR" sz="3200" dirty="0" smtClean="0">
                <a:latin typeface="AbottOldStyle" pitchFamily="2" charset="0"/>
              </a:rPr>
              <a:t>Une lettre à l’enfant que j’étais</a:t>
            </a:r>
            <a:endParaRPr lang="fr-FR" sz="3200" dirty="0">
              <a:latin typeface="AbottOldStyle" pitchFamily="2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6429388" y="4429132"/>
            <a:ext cx="2714612" cy="1714512"/>
          </a:xfrm>
          <a:prstGeom prst="rect">
            <a:avLst/>
          </a:prstGeom>
          <a:blipFill>
            <a:blip r:embed="rId5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Script-R690" pitchFamily="2" charset="0"/>
            </a:endParaRPr>
          </a:p>
          <a:p>
            <a:pPr algn="ctr"/>
            <a:endParaRPr lang="fr-FR" sz="5400" dirty="0" smtClean="0">
              <a:latin typeface="Script-R690" pitchFamily="2" charset="0"/>
            </a:endParaRPr>
          </a:p>
          <a:p>
            <a:pPr algn="ctr"/>
            <a:endParaRPr lang="fr-FR" sz="5400" dirty="0" smtClean="0">
              <a:latin typeface="Script-R690" pitchFamily="2" charset="0"/>
            </a:endParaRPr>
          </a:p>
          <a:p>
            <a:pPr algn="ctr"/>
            <a:r>
              <a:rPr lang="fr-FR" sz="5400" dirty="0" smtClean="0">
                <a:latin typeface="Script-R690" pitchFamily="2" charset="0"/>
              </a:rPr>
              <a:t>Mireille</a:t>
            </a:r>
            <a:endParaRPr lang="fr-FR" sz="5400" dirty="0">
              <a:latin typeface="Script-R690" pitchFamily="2" charset="0"/>
            </a:endParaRPr>
          </a:p>
        </p:txBody>
      </p:sp>
      <p:sp>
        <p:nvSpPr>
          <p:cNvPr id="70" name="Rectangle 69">
            <a:hlinkClick r:id="rId53" action="ppaction://hlinksldjump"/>
          </p:cNvPr>
          <p:cNvSpPr/>
          <p:nvPr/>
        </p:nvSpPr>
        <p:spPr>
          <a:xfrm>
            <a:off x="0" y="1428736"/>
            <a:ext cx="714348" cy="928694"/>
          </a:xfrm>
          <a:prstGeom prst="rect">
            <a:avLst/>
          </a:prstGeom>
          <a:blipFill>
            <a:blip r:embed="rId5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sndAc>
      <p:stSnd>
        <p:snd r:embed="rId2" name="06 une lettre à l'enfant que j'éta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50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0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500"/>
                            </p:stCondLst>
                            <p:childTnLst>
                              <p:par>
                                <p:cTn id="65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000"/>
                            </p:stCondLst>
                            <p:childTnLst>
                              <p:par>
                                <p:cTn id="80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1500"/>
                            </p:stCondLst>
                            <p:childTnLst>
                              <p:par>
                                <p:cTn id="87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6000"/>
                            </p:stCondLst>
                            <p:childTnLst>
                              <p:par>
                                <p:cTn id="94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500"/>
                            </p:stCondLst>
                            <p:childTnLst>
                              <p:par>
                                <p:cTn id="101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5000"/>
                            </p:stCondLst>
                            <p:childTnLst>
                              <p:par>
                                <p:cTn id="108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9500"/>
                            </p:stCondLst>
                            <p:childTnLst>
                              <p:par>
                                <p:cTn id="115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4000"/>
                            </p:stCondLst>
                            <p:childTnLst>
                              <p:par>
                                <p:cTn id="122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8500"/>
                            </p:stCondLst>
                            <p:childTnLst>
                              <p:par>
                                <p:cTn id="137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73000"/>
                            </p:stCondLst>
                            <p:childTnLst>
                              <p:par>
                                <p:cTn id="144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77500"/>
                            </p:stCondLst>
                            <p:childTnLst>
                              <p:par>
                                <p:cTn id="151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2000"/>
                            </p:stCondLst>
                            <p:childTnLst>
                              <p:par>
                                <p:cTn id="158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6500"/>
                            </p:stCondLst>
                            <p:childTnLst>
                              <p:par>
                                <p:cTn id="165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91000"/>
                            </p:stCondLst>
                            <p:childTnLst>
                              <p:par>
                                <p:cTn id="172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95500"/>
                            </p:stCondLst>
                            <p:childTnLst>
                              <p:par>
                                <p:cTn id="179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94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4500"/>
                            </p:stCondLst>
                            <p:childTnLst>
                              <p:par>
                                <p:cTn id="201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9000"/>
                            </p:stCondLst>
                            <p:childTnLst>
                              <p:par>
                                <p:cTn id="208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13500"/>
                            </p:stCondLst>
                            <p:childTnLst>
                              <p:par>
                                <p:cTn id="215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18000"/>
                            </p:stCondLst>
                            <p:childTnLst>
                              <p:par>
                                <p:cTn id="222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22500"/>
                            </p:stCondLst>
                            <p:childTnLst>
                              <p:par>
                                <p:cTn id="229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27000"/>
                            </p:stCondLst>
                            <p:childTnLst>
                              <p:par>
                                <p:cTn id="236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31500"/>
                            </p:stCondLst>
                            <p:childTnLst>
                              <p:par>
                                <p:cTn id="251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36000"/>
                            </p:stCondLst>
                            <p:childTnLst>
                              <p:par>
                                <p:cTn id="258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140500"/>
                            </p:stCondLst>
                            <p:childTnLst>
                              <p:par>
                                <p:cTn id="265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145000"/>
                            </p:stCondLst>
                            <p:childTnLst>
                              <p:par>
                                <p:cTn id="272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49500"/>
                            </p:stCondLst>
                            <p:childTnLst>
                              <p:par>
                                <p:cTn id="279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54000"/>
                            </p:stCondLst>
                            <p:childTnLst>
                              <p:par>
                                <p:cTn id="286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158500"/>
                            </p:stCondLst>
                            <p:childTnLst>
                              <p:par>
                                <p:cTn id="293" presetID="49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63000"/>
                            </p:stCondLst>
                            <p:childTnLst>
                              <p:par>
                                <p:cTn id="308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67000"/>
                            </p:stCondLst>
                            <p:childTnLst>
                              <p:par>
                                <p:cTn id="315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71000"/>
                            </p:stCondLst>
                            <p:childTnLst>
                              <p:par>
                                <p:cTn id="322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175000"/>
                            </p:stCondLst>
                            <p:childTnLst>
                              <p:par>
                                <p:cTn id="329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179000"/>
                            </p:stCondLst>
                            <p:childTnLst>
                              <p:par>
                                <p:cTn id="336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83000"/>
                            </p:stCondLst>
                            <p:childTnLst>
                              <p:par>
                                <p:cTn id="343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1000" fill="hold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1000" fill="hold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3" dur="10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187000"/>
                            </p:stCondLst>
                            <p:childTnLst>
                              <p:par>
                                <p:cTn id="355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191000"/>
                            </p:stCondLst>
                            <p:childTnLst>
                              <p:par>
                                <p:cTn id="362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195000"/>
                            </p:stCondLst>
                            <p:childTnLst>
                              <p:par>
                                <p:cTn id="369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4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199000"/>
                            </p:stCondLst>
                            <p:childTnLst>
                              <p:par>
                                <p:cTn id="376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203000"/>
                            </p:stCondLst>
                            <p:childTnLst>
                              <p:par>
                                <p:cTn id="383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8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7" name="Image 6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414</Words>
  <Application>Microsoft Office PowerPoint</Application>
  <PresentationFormat>Affichage à l'écran (4:3)</PresentationFormat>
  <Paragraphs>97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53</cp:revision>
  <dcterms:created xsi:type="dcterms:W3CDTF">2015-01-25T17:10:33Z</dcterms:created>
  <dcterms:modified xsi:type="dcterms:W3CDTF">2015-01-27T11:26:15Z</dcterms:modified>
</cp:coreProperties>
</file>