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2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17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62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5D2CF-B74C-4582-9775-7AC91074D509}" type="datetimeFigureOut">
              <a:rPr lang="fr-FR" smtClean="0"/>
              <a:pPr/>
              <a:t>23/01/2015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119A8-3B64-420A-A412-8E056CFE0E2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5D2CF-B74C-4582-9775-7AC91074D509}" type="datetimeFigureOut">
              <a:rPr lang="fr-FR" smtClean="0"/>
              <a:pPr/>
              <a:t>23/01/2015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119A8-3B64-420A-A412-8E056CFE0E2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5D2CF-B74C-4582-9775-7AC91074D509}" type="datetimeFigureOut">
              <a:rPr lang="fr-FR" smtClean="0"/>
              <a:pPr/>
              <a:t>23/01/2015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119A8-3B64-420A-A412-8E056CFE0E2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5D2CF-B74C-4582-9775-7AC91074D509}" type="datetimeFigureOut">
              <a:rPr lang="fr-FR" smtClean="0"/>
              <a:pPr/>
              <a:t>23/01/2015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119A8-3B64-420A-A412-8E056CFE0E2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5D2CF-B74C-4582-9775-7AC91074D509}" type="datetimeFigureOut">
              <a:rPr lang="fr-FR" smtClean="0"/>
              <a:pPr/>
              <a:t>23/01/2015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119A8-3B64-420A-A412-8E056CFE0E2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5D2CF-B74C-4582-9775-7AC91074D509}" type="datetimeFigureOut">
              <a:rPr lang="fr-FR" smtClean="0"/>
              <a:pPr/>
              <a:t>23/01/2015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119A8-3B64-420A-A412-8E056CFE0E2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5D2CF-B74C-4582-9775-7AC91074D509}" type="datetimeFigureOut">
              <a:rPr lang="fr-FR" smtClean="0"/>
              <a:pPr/>
              <a:t>23/01/2015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119A8-3B64-420A-A412-8E056CFE0E2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5D2CF-B74C-4582-9775-7AC91074D509}" type="datetimeFigureOut">
              <a:rPr lang="fr-FR" smtClean="0"/>
              <a:pPr/>
              <a:t>23/01/2015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119A8-3B64-420A-A412-8E056CFE0E2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5D2CF-B74C-4582-9775-7AC91074D509}" type="datetimeFigureOut">
              <a:rPr lang="fr-FR" smtClean="0"/>
              <a:pPr/>
              <a:t>23/01/2015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119A8-3B64-420A-A412-8E056CFE0E2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5D2CF-B74C-4582-9775-7AC91074D509}" type="datetimeFigureOut">
              <a:rPr lang="fr-FR" smtClean="0"/>
              <a:pPr/>
              <a:t>23/01/2015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119A8-3B64-420A-A412-8E056CFE0E2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5D2CF-B74C-4582-9775-7AC91074D509}" type="datetimeFigureOut">
              <a:rPr lang="fr-FR" smtClean="0"/>
              <a:pPr/>
              <a:t>23/01/2015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119A8-3B64-420A-A412-8E056CFE0E2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15D2CF-B74C-4582-9775-7AC91074D509}" type="datetimeFigureOut">
              <a:rPr lang="fr-FR" smtClean="0"/>
              <a:pPr/>
              <a:t>23/01/2015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6119A8-3B64-420A-A412-8E056CFE0E2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slide" Target="slide2.xml"/><Relationship Id="rId7" Type="http://schemas.openxmlformats.org/officeDocument/2006/relationships/audio" Target="../media/audio2.wav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5" Type="http://schemas.openxmlformats.org/officeDocument/2006/relationships/image" Target="../media/image2.jpe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4.jpeg"/><Relationship Id="rId18" Type="http://schemas.openxmlformats.org/officeDocument/2006/relationships/image" Target="../media/image19.jpeg"/><Relationship Id="rId26" Type="http://schemas.openxmlformats.org/officeDocument/2006/relationships/image" Target="../media/image27.jpeg"/><Relationship Id="rId39" Type="http://schemas.openxmlformats.org/officeDocument/2006/relationships/image" Target="../media/image40.jpeg"/><Relationship Id="rId3" Type="http://schemas.openxmlformats.org/officeDocument/2006/relationships/image" Target="../media/image4.jpeg"/><Relationship Id="rId21" Type="http://schemas.openxmlformats.org/officeDocument/2006/relationships/image" Target="../media/image22.jpeg"/><Relationship Id="rId34" Type="http://schemas.openxmlformats.org/officeDocument/2006/relationships/image" Target="../media/image35.jpeg"/><Relationship Id="rId42" Type="http://schemas.openxmlformats.org/officeDocument/2006/relationships/image" Target="../media/image43.jpeg"/><Relationship Id="rId47" Type="http://schemas.openxmlformats.org/officeDocument/2006/relationships/image" Target="../media/image48.jpeg"/><Relationship Id="rId50" Type="http://schemas.openxmlformats.org/officeDocument/2006/relationships/image" Target="../media/image51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17" Type="http://schemas.openxmlformats.org/officeDocument/2006/relationships/image" Target="../media/image18.jpeg"/><Relationship Id="rId25" Type="http://schemas.openxmlformats.org/officeDocument/2006/relationships/image" Target="../media/image26.jpeg"/><Relationship Id="rId33" Type="http://schemas.openxmlformats.org/officeDocument/2006/relationships/image" Target="../media/image34.jpeg"/><Relationship Id="rId38" Type="http://schemas.openxmlformats.org/officeDocument/2006/relationships/image" Target="../media/image39.jpeg"/><Relationship Id="rId46" Type="http://schemas.openxmlformats.org/officeDocument/2006/relationships/image" Target="../media/image47.jpeg"/><Relationship Id="rId2" Type="http://schemas.openxmlformats.org/officeDocument/2006/relationships/audio" Target="../media/audio1.wav"/><Relationship Id="rId16" Type="http://schemas.openxmlformats.org/officeDocument/2006/relationships/image" Target="../media/image17.jpeg"/><Relationship Id="rId20" Type="http://schemas.openxmlformats.org/officeDocument/2006/relationships/image" Target="../media/image21.jpeg"/><Relationship Id="rId29" Type="http://schemas.openxmlformats.org/officeDocument/2006/relationships/image" Target="../media/image30.jpeg"/><Relationship Id="rId41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24" Type="http://schemas.openxmlformats.org/officeDocument/2006/relationships/image" Target="../media/image25.jpeg"/><Relationship Id="rId32" Type="http://schemas.openxmlformats.org/officeDocument/2006/relationships/image" Target="../media/image33.jpeg"/><Relationship Id="rId37" Type="http://schemas.openxmlformats.org/officeDocument/2006/relationships/image" Target="../media/image38.jpeg"/><Relationship Id="rId40" Type="http://schemas.openxmlformats.org/officeDocument/2006/relationships/image" Target="../media/image41.jpeg"/><Relationship Id="rId45" Type="http://schemas.openxmlformats.org/officeDocument/2006/relationships/image" Target="../media/image46.jpeg"/><Relationship Id="rId5" Type="http://schemas.openxmlformats.org/officeDocument/2006/relationships/image" Target="../media/image6.jpeg"/><Relationship Id="rId15" Type="http://schemas.openxmlformats.org/officeDocument/2006/relationships/image" Target="../media/image16.jpeg"/><Relationship Id="rId23" Type="http://schemas.openxmlformats.org/officeDocument/2006/relationships/image" Target="../media/image24.jpeg"/><Relationship Id="rId28" Type="http://schemas.openxmlformats.org/officeDocument/2006/relationships/image" Target="../media/image29.jpeg"/><Relationship Id="rId36" Type="http://schemas.openxmlformats.org/officeDocument/2006/relationships/image" Target="../media/image37.jpeg"/><Relationship Id="rId49" Type="http://schemas.openxmlformats.org/officeDocument/2006/relationships/image" Target="../media/image50.jpeg"/><Relationship Id="rId10" Type="http://schemas.openxmlformats.org/officeDocument/2006/relationships/image" Target="../media/image11.jpeg"/><Relationship Id="rId19" Type="http://schemas.openxmlformats.org/officeDocument/2006/relationships/image" Target="../media/image20.jpeg"/><Relationship Id="rId31" Type="http://schemas.openxmlformats.org/officeDocument/2006/relationships/image" Target="../media/image32.jpeg"/><Relationship Id="rId44" Type="http://schemas.openxmlformats.org/officeDocument/2006/relationships/image" Target="../media/image45.jpeg"/><Relationship Id="rId52" Type="http://schemas.openxmlformats.org/officeDocument/2006/relationships/image" Target="../media/image52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jpeg"/><Relationship Id="rId22" Type="http://schemas.openxmlformats.org/officeDocument/2006/relationships/image" Target="../media/image23.jpeg"/><Relationship Id="rId27" Type="http://schemas.openxmlformats.org/officeDocument/2006/relationships/image" Target="../media/image28.jpeg"/><Relationship Id="rId30" Type="http://schemas.openxmlformats.org/officeDocument/2006/relationships/image" Target="../media/image31.jpeg"/><Relationship Id="rId35" Type="http://schemas.openxmlformats.org/officeDocument/2006/relationships/image" Target="../media/image36.jpeg"/><Relationship Id="rId43" Type="http://schemas.openxmlformats.org/officeDocument/2006/relationships/image" Target="../media/image44.jpeg"/><Relationship Id="rId48" Type="http://schemas.openxmlformats.org/officeDocument/2006/relationships/image" Target="../media/image49.jpeg"/><Relationship Id="rId8" Type="http://schemas.openxmlformats.org/officeDocument/2006/relationships/image" Target="../media/image9.jpeg"/><Relationship Id="rId51" Type="http://schemas.openxmlformats.org/officeDocument/2006/relationships/slide" Target="slide1.xml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4.jpeg"/><Relationship Id="rId18" Type="http://schemas.openxmlformats.org/officeDocument/2006/relationships/image" Target="../media/image19.jpeg"/><Relationship Id="rId26" Type="http://schemas.openxmlformats.org/officeDocument/2006/relationships/image" Target="../media/image27.jpeg"/><Relationship Id="rId39" Type="http://schemas.openxmlformats.org/officeDocument/2006/relationships/image" Target="../media/image40.jpeg"/><Relationship Id="rId3" Type="http://schemas.openxmlformats.org/officeDocument/2006/relationships/image" Target="../media/image4.jpeg"/><Relationship Id="rId21" Type="http://schemas.openxmlformats.org/officeDocument/2006/relationships/image" Target="../media/image22.jpeg"/><Relationship Id="rId34" Type="http://schemas.openxmlformats.org/officeDocument/2006/relationships/image" Target="../media/image35.jpeg"/><Relationship Id="rId42" Type="http://schemas.openxmlformats.org/officeDocument/2006/relationships/image" Target="../media/image43.jpeg"/><Relationship Id="rId47" Type="http://schemas.openxmlformats.org/officeDocument/2006/relationships/image" Target="../media/image48.jpeg"/><Relationship Id="rId50" Type="http://schemas.openxmlformats.org/officeDocument/2006/relationships/image" Target="../media/image51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17" Type="http://schemas.openxmlformats.org/officeDocument/2006/relationships/image" Target="../media/image18.jpeg"/><Relationship Id="rId25" Type="http://schemas.openxmlformats.org/officeDocument/2006/relationships/image" Target="../media/image26.jpeg"/><Relationship Id="rId33" Type="http://schemas.openxmlformats.org/officeDocument/2006/relationships/image" Target="../media/image34.jpeg"/><Relationship Id="rId38" Type="http://schemas.openxmlformats.org/officeDocument/2006/relationships/image" Target="../media/image39.jpeg"/><Relationship Id="rId46" Type="http://schemas.openxmlformats.org/officeDocument/2006/relationships/image" Target="../media/image47.jpeg"/><Relationship Id="rId2" Type="http://schemas.openxmlformats.org/officeDocument/2006/relationships/audio" Target="../media/audio2.wav"/><Relationship Id="rId16" Type="http://schemas.openxmlformats.org/officeDocument/2006/relationships/image" Target="../media/image17.jpeg"/><Relationship Id="rId20" Type="http://schemas.openxmlformats.org/officeDocument/2006/relationships/image" Target="../media/image21.jpeg"/><Relationship Id="rId29" Type="http://schemas.openxmlformats.org/officeDocument/2006/relationships/image" Target="../media/image30.jpeg"/><Relationship Id="rId41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24" Type="http://schemas.openxmlformats.org/officeDocument/2006/relationships/image" Target="../media/image25.jpeg"/><Relationship Id="rId32" Type="http://schemas.openxmlformats.org/officeDocument/2006/relationships/image" Target="../media/image33.jpeg"/><Relationship Id="rId37" Type="http://schemas.openxmlformats.org/officeDocument/2006/relationships/image" Target="../media/image38.jpeg"/><Relationship Id="rId40" Type="http://schemas.openxmlformats.org/officeDocument/2006/relationships/image" Target="../media/image41.jpeg"/><Relationship Id="rId45" Type="http://schemas.openxmlformats.org/officeDocument/2006/relationships/image" Target="../media/image46.jpeg"/><Relationship Id="rId53" Type="http://schemas.openxmlformats.org/officeDocument/2006/relationships/image" Target="../media/image53.jpeg"/><Relationship Id="rId5" Type="http://schemas.openxmlformats.org/officeDocument/2006/relationships/image" Target="../media/image6.jpeg"/><Relationship Id="rId15" Type="http://schemas.openxmlformats.org/officeDocument/2006/relationships/image" Target="../media/image16.jpeg"/><Relationship Id="rId23" Type="http://schemas.openxmlformats.org/officeDocument/2006/relationships/image" Target="../media/image24.jpeg"/><Relationship Id="rId28" Type="http://schemas.openxmlformats.org/officeDocument/2006/relationships/image" Target="../media/image29.jpeg"/><Relationship Id="rId36" Type="http://schemas.openxmlformats.org/officeDocument/2006/relationships/image" Target="../media/image37.jpeg"/><Relationship Id="rId49" Type="http://schemas.openxmlformats.org/officeDocument/2006/relationships/image" Target="../media/image50.jpeg"/><Relationship Id="rId10" Type="http://schemas.openxmlformats.org/officeDocument/2006/relationships/image" Target="../media/image11.jpeg"/><Relationship Id="rId19" Type="http://schemas.openxmlformats.org/officeDocument/2006/relationships/image" Target="../media/image20.jpeg"/><Relationship Id="rId31" Type="http://schemas.openxmlformats.org/officeDocument/2006/relationships/image" Target="../media/image32.jpeg"/><Relationship Id="rId44" Type="http://schemas.openxmlformats.org/officeDocument/2006/relationships/image" Target="../media/image45.jpeg"/><Relationship Id="rId52" Type="http://schemas.openxmlformats.org/officeDocument/2006/relationships/image" Target="../media/image52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jpeg"/><Relationship Id="rId22" Type="http://schemas.openxmlformats.org/officeDocument/2006/relationships/image" Target="../media/image23.jpeg"/><Relationship Id="rId27" Type="http://schemas.openxmlformats.org/officeDocument/2006/relationships/image" Target="../media/image28.jpeg"/><Relationship Id="rId30" Type="http://schemas.openxmlformats.org/officeDocument/2006/relationships/image" Target="../media/image31.jpeg"/><Relationship Id="rId35" Type="http://schemas.openxmlformats.org/officeDocument/2006/relationships/image" Target="../media/image36.jpeg"/><Relationship Id="rId43" Type="http://schemas.openxmlformats.org/officeDocument/2006/relationships/image" Target="../media/image44.jpeg"/><Relationship Id="rId48" Type="http://schemas.openxmlformats.org/officeDocument/2006/relationships/image" Target="../media/image49.jpeg"/><Relationship Id="rId8" Type="http://schemas.openxmlformats.org/officeDocument/2006/relationships/image" Target="../media/image9.jpeg"/><Relationship Id="rId51" Type="http://schemas.openxmlformats.org/officeDocument/2006/relationships/slide" Target="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5984" y="357166"/>
            <a:ext cx="4609042" cy="6143668"/>
          </a:xfrm>
          <a:prstGeom prst="rect">
            <a:avLst/>
          </a:prstGeom>
        </p:spPr>
      </p:pic>
      <p:sp>
        <p:nvSpPr>
          <p:cNvPr id="4" name="Cadre 3"/>
          <p:cNvSpPr/>
          <p:nvPr/>
        </p:nvSpPr>
        <p:spPr>
          <a:xfrm>
            <a:off x="1928794" y="0"/>
            <a:ext cx="5357850" cy="6858000"/>
          </a:xfrm>
          <a:prstGeom prst="frame">
            <a:avLst>
              <a:gd name="adj1" fmla="val 8284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228600" h="1143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6" name="Arrondir un rectangle avec un coin du même côté 5">
            <a:hlinkClick r:id="rId3" action="ppaction://hlinksldjump">
              <a:snd r:embed="rId4" name="11 te voir grandir.wav"/>
            </a:hlinkClick>
          </p:cNvPr>
          <p:cNvSpPr/>
          <p:nvPr/>
        </p:nvSpPr>
        <p:spPr>
          <a:xfrm>
            <a:off x="0" y="1857364"/>
            <a:ext cx="1928794" cy="2143140"/>
          </a:xfrm>
          <a:prstGeom prst="round2SameRect">
            <a:avLst>
              <a:gd name="adj1" fmla="val 50000"/>
              <a:gd name="adj2" fmla="val 1115"/>
            </a:avLst>
          </a:prstGeom>
          <a:blipFill>
            <a:blip r:embed="rId5" cstate="print"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fr-FR" dirty="0" smtClean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 smtClean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 smtClean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 smtClean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 smtClean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 smtClean="0">
              <a:solidFill>
                <a:schemeClr val="bg1"/>
              </a:solidFill>
            </a:endParaRPr>
          </a:p>
          <a:p>
            <a:r>
              <a:rPr lang="fr-FR" dirty="0" smtClean="0">
                <a:solidFill>
                  <a:schemeClr val="bg1"/>
                </a:solidFill>
              </a:rPr>
              <a:t>      Te voir </a:t>
            </a:r>
          </a:p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smtClean="0">
                <a:solidFill>
                  <a:schemeClr val="bg1"/>
                </a:solidFill>
              </a:rPr>
              <a:t>     grandir</a:t>
            </a:r>
          </a:p>
          <a:p>
            <a:r>
              <a:rPr lang="fr-FR" dirty="0" smtClean="0">
                <a:solidFill>
                  <a:schemeClr val="bg1"/>
                </a:solidFill>
              </a:rPr>
              <a:t>   </a:t>
            </a:r>
            <a:endParaRPr lang="fr-FR" dirty="0"/>
          </a:p>
        </p:txBody>
      </p:sp>
      <p:sp>
        <p:nvSpPr>
          <p:cNvPr id="7" name="Arrondir un rectangle avec un coin du même côté 6">
            <a:hlinkClick r:id="rId6" action="ppaction://hlinksldjump">
              <a:snd r:embed="rId7" name="03 réster vivant.wav"/>
            </a:hlinkClick>
          </p:cNvPr>
          <p:cNvSpPr/>
          <p:nvPr/>
        </p:nvSpPr>
        <p:spPr>
          <a:xfrm>
            <a:off x="7286644" y="2071678"/>
            <a:ext cx="1857356" cy="1857388"/>
          </a:xfrm>
          <a:prstGeom prst="round2SameRect">
            <a:avLst>
              <a:gd name="adj1" fmla="val 47943"/>
              <a:gd name="adj2" fmla="val 0"/>
            </a:avLst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r>
              <a:rPr lang="fr-FR" dirty="0" smtClean="0"/>
              <a:t>Rester vivant</a:t>
            </a:r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3143240" y="0"/>
            <a:ext cx="28344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800" dirty="0" smtClean="0">
                <a:latin typeface="Algerian" pitchFamily="82" charset="0"/>
              </a:rPr>
              <a:t>Rester vivant</a:t>
            </a:r>
            <a:endParaRPr lang="fr-FR" sz="2800" dirty="0">
              <a:latin typeface="Algerian" pitchFamily="82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929586" y="357166"/>
            <a:ext cx="6463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000" dirty="0" smtClean="0">
                <a:solidFill>
                  <a:schemeClr val="bg1"/>
                </a:solidFill>
                <a:latin typeface="Algerian" pitchFamily="82" charset="0"/>
              </a:rPr>
              <a:t>2</a:t>
            </a:r>
            <a:endParaRPr lang="fr-FR" sz="6000" dirty="0">
              <a:solidFill>
                <a:schemeClr val="bg1"/>
              </a:solidFill>
              <a:latin typeface="Algerian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Rectangle 60"/>
          <p:cNvSpPr/>
          <p:nvPr/>
        </p:nvSpPr>
        <p:spPr>
          <a:xfrm rot="240000">
            <a:off x="-48984" y="1575181"/>
            <a:ext cx="2315704" cy="472960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ContrastingRightFacing" fov="7200000">
              <a:rot lat="328780" lon="18947529" rev="158851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1" name="ZoneTexte 50"/>
          <p:cNvSpPr txBox="1"/>
          <p:nvPr/>
        </p:nvSpPr>
        <p:spPr>
          <a:xfrm>
            <a:off x="0" y="1714488"/>
            <a:ext cx="164304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>
                <a:latin typeface="Rockwell Condensed" pitchFamily="18" charset="0"/>
              </a:rPr>
              <a:t>Il y a deux faces à chaque pièce</a:t>
            </a:r>
          </a:p>
          <a:p>
            <a:r>
              <a:rPr lang="fr-FR" sz="1600" dirty="0" smtClean="0">
                <a:latin typeface="Rockwell Condensed" pitchFamily="18" charset="0"/>
              </a:rPr>
              <a:t>A chaque médaille un revers</a:t>
            </a:r>
          </a:p>
          <a:p>
            <a:r>
              <a:rPr lang="fr-FR" sz="1600" dirty="0" smtClean="0">
                <a:latin typeface="Rockwell Condensed" pitchFamily="18" charset="0"/>
              </a:rPr>
              <a:t>Une épée de Damoclès</a:t>
            </a:r>
          </a:p>
          <a:p>
            <a:r>
              <a:rPr lang="fr-FR" sz="1600" dirty="0" smtClean="0">
                <a:latin typeface="Rockwell Condensed" pitchFamily="18" charset="0"/>
              </a:rPr>
              <a:t>Dans ton gâteau d’anniversaire</a:t>
            </a:r>
            <a:endParaRPr lang="fr-FR" sz="1600" dirty="0">
              <a:latin typeface="Rockwell Condensed" pitchFamily="18" charset="0"/>
            </a:endParaRPr>
          </a:p>
        </p:txBody>
      </p:sp>
      <p:sp>
        <p:nvSpPr>
          <p:cNvPr id="52" name="ZoneTexte 51"/>
          <p:cNvSpPr txBox="1"/>
          <p:nvPr/>
        </p:nvSpPr>
        <p:spPr>
          <a:xfrm>
            <a:off x="0" y="1785926"/>
            <a:ext cx="147829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dirty="0" smtClean="0">
                <a:latin typeface="Rockwell Condensed" pitchFamily="18" charset="0"/>
              </a:rPr>
              <a:t>Rien qui n’étonne</a:t>
            </a:r>
          </a:p>
          <a:p>
            <a:r>
              <a:rPr lang="fr-FR" sz="1600" dirty="0" smtClean="0">
                <a:latin typeface="Rockwell Condensed" pitchFamily="18" charset="0"/>
              </a:rPr>
              <a:t>Ni qui surprend</a:t>
            </a:r>
          </a:p>
          <a:p>
            <a:r>
              <a:rPr lang="fr-FR" sz="1600" dirty="0" smtClean="0">
                <a:latin typeface="Rockwell Condensed" pitchFamily="18" charset="0"/>
              </a:rPr>
              <a:t>Quand la vie donne</a:t>
            </a:r>
          </a:p>
          <a:p>
            <a:r>
              <a:rPr lang="fr-FR" sz="1600" dirty="0" smtClean="0">
                <a:latin typeface="Rockwell Condensed" pitchFamily="18" charset="0"/>
              </a:rPr>
              <a:t>La vie prend</a:t>
            </a:r>
            <a:endParaRPr lang="fr-FR" sz="1600" dirty="0">
              <a:latin typeface="Rockwell Condensed" pitchFamily="18" charset="0"/>
            </a:endParaRPr>
          </a:p>
        </p:txBody>
      </p:sp>
      <p:sp>
        <p:nvSpPr>
          <p:cNvPr id="53" name="ZoneTexte 52"/>
          <p:cNvSpPr txBox="1"/>
          <p:nvPr/>
        </p:nvSpPr>
        <p:spPr>
          <a:xfrm>
            <a:off x="0" y="2285992"/>
            <a:ext cx="1944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latin typeface="Parchment" pitchFamily="66" charset="0"/>
              </a:rPr>
              <a:t>Et te voir grandir</a:t>
            </a:r>
          </a:p>
          <a:p>
            <a:r>
              <a:rPr lang="fr-FR" sz="2400" dirty="0" smtClean="0">
                <a:latin typeface="Parchment" pitchFamily="66" charset="0"/>
              </a:rPr>
              <a:t>C’est dans ton sourire</a:t>
            </a:r>
          </a:p>
          <a:p>
            <a:r>
              <a:rPr lang="fr-FR" sz="2400" dirty="0" smtClean="0">
                <a:latin typeface="Parchment" pitchFamily="66" charset="0"/>
              </a:rPr>
              <a:t>Retrouver le mien</a:t>
            </a:r>
          </a:p>
          <a:p>
            <a:r>
              <a:rPr lang="fr-FR" sz="2400" dirty="0" smtClean="0">
                <a:latin typeface="Parchment" pitchFamily="66" charset="0"/>
              </a:rPr>
              <a:t>Retrouver  l ’entrain</a:t>
            </a:r>
          </a:p>
          <a:p>
            <a:r>
              <a:rPr lang="fr-FR" sz="2400" dirty="0" smtClean="0">
                <a:latin typeface="Parchment" pitchFamily="66" charset="0"/>
              </a:rPr>
              <a:t>C’est en l’avenir</a:t>
            </a:r>
          </a:p>
          <a:p>
            <a:r>
              <a:rPr lang="fr-FR" sz="2400" dirty="0" smtClean="0">
                <a:latin typeface="Parchment" pitchFamily="66" charset="0"/>
              </a:rPr>
              <a:t>Croire un peu encore</a:t>
            </a:r>
          </a:p>
          <a:p>
            <a:r>
              <a:rPr lang="fr-FR" sz="2400" dirty="0" smtClean="0">
                <a:latin typeface="Parchment" pitchFamily="66" charset="0"/>
              </a:rPr>
              <a:t>Car te voir grandir</a:t>
            </a:r>
          </a:p>
          <a:p>
            <a:r>
              <a:rPr lang="fr-FR" sz="2400" dirty="0" smtClean="0">
                <a:latin typeface="Parchment" pitchFamily="66" charset="0"/>
              </a:rPr>
              <a:t>C’est me voir plus fort</a:t>
            </a:r>
            <a:endParaRPr lang="fr-FR" sz="2400" dirty="0">
              <a:latin typeface="Parchment" pitchFamily="66" charset="0"/>
            </a:endParaRPr>
          </a:p>
        </p:txBody>
      </p:sp>
      <p:sp>
        <p:nvSpPr>
          <p:cNvPr id="54" name="ZoneTexte 53"/>
          <p:cNvSpPr txBox="1"/>
          <p:nvPr/>
        </p:nvSpPr>
        <p:spPr>
          <a:xfrm>
            <a:off x="0" y="1714488"/>
            <a:ext cx="178591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>
                <a:latin typeface="Rockwell Condensed" pitchFamily="18" charset="0"/>
              </a:rPr>
              <a:t>Je ne me souviens plus quand est-ce</a:t>
            </a:r>
          </a:p>
          <a:p>
            <a:r>
              <a:rPr lang="fr-FR" sz="1600" dirty="0" smtClean="0">
                <a:latin typeface="Rockwell Condensed" pitchFamily="18" charset="0"/>
              </a:rPr>
              <a:t>Que le compte devient à rebours</a:t>
            </a:r>
          </a:p>
          <a:p>
            <a:r>
              <a:rPr lang="fr-FR" sz="1600" dirty="0" smtClean="0">
                <a:latin typeface="Rockwell Condensed" pitchFamily="18" charset="0"/>
              </a:rPr>
              <a:t>A l’instant ou même les gens naissent</a:t>
            </a:r>
          </a:p>
          <a:p>
            <a:r>
              <a:rPr lang="fr-FR" sz="1600" dirty="0" smtClean="0">
                <a:latin typeface="Rockwell Condensed" pitchFamily="18" charset="0"/>
              </a:rPr>
              <a:t>Ou à la moitié du parcours ?</a:t>
            </a:r>
            <a:endParaRPr lang="fr-FR" sz="1600" dirty="0">
              <a:latin typeface="Rockwell Condensed" pitchFamily="18" charset="0"/>
            </a:endParaRPr>
          </a:p>
        </p:txBody>
      </p:sp>
      <p:sp>
        <p:nvSpPr>
          <p:cNvPr id="55" name="ZoneTexte 3"/>
          <p:cNvSpPr txBox="1"/>
          <p:nvPr/>
        </p:nvSpPr>
        <p:spPr>
          <a:xfrm>
            <a:off x="0" y="1857364"/>
            <a:ext cx="13953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600" dirty="0" smtClean="0">
                <a:latin typeface="Rockwell Condensed" pitchFamily="18" charset="0"/>
              </a:rPr>
              <a:t>Pourtant personne</a:t>
            </a:r>
          </a:p>
          <a:p>
            <a:r>
              <a:rPr lang="fr-FR" sz="1600" dirty="0" smtClean="0">
                <a:latin typeface="Rockwell Condensed" pitchFamily="18" charset="0"/>
              </a:rPr>
              <a:t>N’ignore vraiment</a:t>
            </a:r>
          </a:p>
          <a:p>
            <a:r>
              <a:rPr lang="fr-FR" sz="1600" dirty="0" smtClean="0">
                <a:latin typeface="Rockwell Condensed" pitchFamily="18" charset="0"/>
              </a:rPr>
              <a:t>Que quand la vie donne</a:t>
            </a:r>
          </a:p>
          <a:p>
            <a:r>
              <a:rPr lang="fr-FR" sz="1600" dirty="0" smtClean="0">
                <a:latin typeface="Rockwell Condensed" pitchFamily="18" charset="0"/>
              </a:rPr>
              <a:t>La vie prend</a:t>
            </a:r>
            <a:endParaRPr lang="fr-FR" sz="1600" dirty="0">
              <a:latin typeface="Rockwell Condensed" pitchFamily="18" charset="0"/>
            </a:endParaRPr>
          </a:p>
        </p:txBody>
      </p:sp>
      <p:sp>
        <p:nvSpPr>
          <p:cNvPr id="56" name="ZoneTexte 55"/>
          <p:cNvSpPr txBox="1"/>
          <p:nvPr/>
        </p:nvSpPr>
        <p:spPr>
          <a:xfrm>
            <a:off x="0" y="2285992"/>
            <a:ext cx="1515158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Parchment" pitchFamily="66" charset="0"/>
              </a:rPr>
              <a:t>Et te voir grandir</a:t>
            </a:r>
          </a:p>
          <a:p>
            <a:r>
              <a:rPr lang="fr-FR" sz="2400" dirty="0" smtClean="0">
                <a:latin typeface="Parchment" pitchFamily="66" charset="0"/>
              </a:rPr>
              <a:t>C’est dans ton sourire</a:t>
            </a:r>
          </a:p>
          <a:p>
            <a:r>
              <a:rPr lang="fr-FR" sz="2400" dirty="0" smtClean="0">
                <a:latin typeface="Parchment" pitchFamily="66" charset="0"/>
              </a:rPr>
              <a:t>Retrouver le mien</a:t>
            </a:r>
          </a:p>
          <a:p>
            <a:r>
              <a:rPr lang="fr-FR" sz="2400" dirty="0" smtClean="0">
                <a:latin typeface="Parchment" pitchFamily="66" charset="0"/>
              </a:rPr>
              <a:t>Retrouver  l ’entrain</a:t>
            </a:r>
          </a:p>
          <a:p>
            <a:r>
              <a:rPr lang="fr-FR" sz="2400" dirty="0" smtClean="0">
                <a:latin typeface="Parchment" pitchFamily="66" charset="0"/>
              </a:rPr>
              <a:t>C’est de cette vie</a:t>
            </a:r>
          </a:p>
          <a:p>
            <a:r>
              <a:rPr lang="fr-FR" sz="2400" dirty="0" smtClean="0">
                <a:latin typeface="Parchment" pitchFamily="66" charset="0"/>
              </a:rPr>
              <a:t>Le seul alibi</a:t>
            </a:r>
          </a:p>
          <a:p>
            <a:r>
              <a:rPr lang="fr-FR" sz="2400" dirty="0" smtClean="0">
                <a:latin typeface="Parchment" pitchFamily="66" charset="0"/>
              </a:rPr>
              <a:t>Car te voir grandir</a:t>
            </a:r>
          </a:p>
          <a:p>
            <a:r>
              <a:rPr lang="fr-FR" sz="2400" dirty="0" smtClean="0">
                <a:latin typeface="Parchment" pitchFamily="66" charset="0"/>
              </a:rPr>
              <a:t>C’est me voir plus fort</a:t>
            </a:r>
            <a:endParaRPr lang="fr-FR" sz="2400" dirty="0">
              <a:latin typeface="Parchment" pitchFamily="66" charset="0"/>
            </a:endParaRPr>
          </a:p>
        </p:txBody>
      </p:sp>
      <p:sp>
        <p:nvSpPr>
          <p:cNvPr id="57" name="ZoneTexte 56"/>
          <p:cNvSpPr txBox="1"/>
          <p:nvPr/>
        </p:nvSpPr>
        <p:spPr>
          <a:xfrm>
            <a:off x="0" y="2285992"/>
            <a:ext cx="1515158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Parchment" pitchFamily="66" charset="0"/>
              </a:rPr>
              <a:t>Et te voir grandir</a:t>
            </a:r>
          </a:p>
          <a:p>
            <a:r>
              <a:rPr lang="fr-FR" sz="2400" dirty="0" smtClean="0">
                <a:latin typeface="Parchment" pitchFamily="66" charset="0"/>
              </a:rPr>
              <a:t>C’est dans ton sourire</a:t>
            </a:r>
          </a:p>
          <a:p>
            <a:r>
              <a:rPr lang="fr-FR" sz="2400" dirty="0" smtClean="0">
                <a:latin typeface="Parchment" pitchFamily="66" charset="0"/>
              </a:rPr>
              <a:t>Retrouver le mien</a:t>
            </a:r>
          </a:p>
          <a:p>
            <a:r>
              <a:rPr lang="fr-FR" sz="2400" dirty="0" smtClean="0">
                <a:latin typeface="Parchment" pitchFamily="66" charset="0"/>
              </a:rPr>
              <a:t>Retrouver  l ’entrain</a:t>
            </a:r>
          </a:p>
          <a:p>
            <a:r>
              <a:rPr lang="fr-FR" sz="2400" dirty="0" smtClean="0">
                <a:latin typeface="Parchment" pitchFamily="66" charset="0"/>
              </a:rPr>
              <a:t>C’est de cette vie</a:t>
            </a:r>
          </a:p>
          <a:p>
            <a:r>
              <a:rPr lang="fr-FR" sz="2400" dirty="0" smtClean="0">
                <a:latin typeface="Parchment" pitchFamily="66" charset="0"/>
              </a:rPr>
              <a:t>Le seul réconfort</a:t>
            </a:r>
          </a:p>
          <a:p>
            <a:r>
              <a:rPr lang="fr-FR" sz="2400" dirty="0" smtClean="0">
                <a:latin typeface="Parchment" pitchFamily="66" charset="0"/>
              </a:rPr>
              <a:t>Car te voir grandir</a:t>
            </a:r>
          </a:p>
          <a:p>
            <a:r>
              <a:rPr lang="fr-FR" sz="2400" dirty="0" smtClean="0">
                <a:latin typeface="Parchment" pitchFamily="66" charset="0"/>
              </a:rPr>
              <a:t>C’est me voir plus fort</a:t>
            </a:r>
            <a:endParaRPr lang="fr-FR" sz="2400" dirty="0">
              <a:latin typeface="Parchment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071802" y="2571744"/>
            <a:ext cx="3000396" cy="192882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1026" name="Picture 2" descr="C:\Users\Mireille\Pictures\Nouveau dossier (3)\Image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42311" y="2714620"/>
            <a:ext cx="2726319" cy="1857388"/>
          </a:xfrm>
          <a:prstGeom prst="rect">
            <a:avLst/>
          </a:prstGeom>
          <a:noFill/>
        </p:spPr>
      </p:pic>
      <p:pic>
        <p:nvPicPr>
          <p:cNvPr id="1027" name="Picture 3" descr="C:\Users\Mireille\Pictures\Nouveau dossier (3)\Image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1028" name="Picture 4" descr="C:\Users\Mireille\Pictures\Nouveau dossier (3)\Image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1029" name="Picture 5" descr="C:\Users\Mireille\Pictures\Nouveau dossier (3)\Image5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95259" y="2698384"/>
            <a:ext cx="2821167" cy="1899649"/>
          </a:xfrm>
          <a:prstGeom prst="rect">
            <a:avLst/>
          </a:prstGeom>
          <a:noFill/>
        </p:spPr>
      </p:pic>
      <p:pic>
        <p:nvPicPr>
          <p:cNvPr id="1030" name="Picture 6" descr="C:\Users\Mireille\Pictures\Nouveau dossier (3)\Image6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1031" name="Picture 7" descr="C:\Users\Mireille\Pictures\Nouveau dossier (3)\Image7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1032" name="Picture 8" descr="C:\Users\Mireille\Pictures\Nouveau dossier (3)\Image8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1033" name="Picture 9" descr="C:\Users\Mireille\Pictures\Nouveau dossier (3)\Image9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1034" name="Picture 10" descr="C:\Users\Mireille\Pictures\Nouveau dossier (3)\Image10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1035" name="Picture 11" descr="C:\Users\Mireille\Pictures\Nouveau dossier (3)\Image11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1036" name="Picture 12" descr="C:\Users\Mireille\Pictures\Nouveau dossier (3)\Image12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1037" name="Picture 13" descr="C:\Users\Mireille\Pictures\Nouveau dossier (3)\Image13.jp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1038" name="Picture 14" descr="C:\Users\Mireille\Pictures\Nouveau dossier (3)\Image14.jp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1039" name="Picture 15" descr="C:\Users\Mireille\Pictures\Nouveau dossier (3)\Image15.jp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1040" name="Picture 16" descr="C:\Users\Mireille\Pictures\Nouveau dossier (3)\Image16.jp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1041" name="Picture 17" descr="C:\Users\Mireille\Pictures\Nouveau dossier (3)\Image17.jp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1042" name="Picture 18" descr="C:\Users\Mireille\Pictures\Nouveau dossier (3)\Image18.jp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1043" name="Picture 19" descr="C:\Users\Mireille\Pictures\Nouveau dossier (3)\Image19.jpg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1044" name="Picture 20" descr="C:\Users\Mireille\Pictures\Nouveau dossier (3)\Image20.jpg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1045" name="Picture 21" descr="C:\Users\Mireille\Pictures\Nouveau dossier (3)\Image21.jpg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1046" name="Picture 22" descr="C:\Users\Mireille\Pictures\Nouveau dossier (3)\Image22.jpg"/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1047" name="Picture 23" descr="C:\Users\Mireille\Pictures\Nouveau dossier (3)\Image23.jpg"/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3208168" y="2721095"/>
            <a:ext cx="2794699" cy="1842596"/>
          </a:xfrm>
          <a:prstGeom prst="rect">
            <a:avLst/>
          </a:prstGeom>
          <a:noFill/>
        </p:spPr>
      </p:pic>
      <p:pic>
        <p:nvPicPr>
          <p:cNvPr id="1048" name="Picture 24" descr="C:\Users\Mireille\Pictures\Nouveau dossier (3)\Image1.jpg"/>
          <p:cNvPicPr>
            <a:picLocks noChangeAspect="1" noChangeArrowheads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2" name="Picture 2" descr="C:\Users\Mireille\Pictures\Nouveau dossier (3)\Nouveau dossier\Image22.jpg"/>
          <p:cNvPicPr>
            <a:picLocks noChangeAspect="1" noChangeArrowheads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3214678" y="2727320"/>
            <a:ext cx="2714644" cy="1847288"/>
          </a:xfrm>
          <a:prstGeom prst="rect">
            <a:avLst/>
          </a:prstGeom>
          <a:noFill/>
        </p:spPr>
      </p:pic>
      <p:pic>
        <p:nvPicPr>
          <p:cNvPr id="3" name="Picture 3" descr="C:\Users\Mireille\Pictures\Nouveau dossier (3)\Nouveau dossier\Image23.jpg"/>
          <p:cNvPicPr>
            <a:picLocks noChangeAspect="1" noChangeArrowheads="1"/>
          </p:cNvPicPr>
          <p:nvPr/>
        </p:nvPicPr>
        <p:blipFill>
          <a:blip r:embed="rId29" cstate="print"/>
          <a:srcRect/>
          <a:stretch>
            <a:fillRect/>
          </a:stretch>
        </p:blipFill>
        <p:spPr bwMode="auto">
          <a:xfrm>
            <a:off x="3178165" y="2687632"/>
            <a:ext cx="2814383" cy="1947142"/>
          </a:xfrm>
          <a:prstGeom prst="rect">
            <a:avLst/>
          </a:prstGeom>
          <a:noFill/>
        </p:spPr>
      </p:pic>
      <p:pic>
        <p:nvPicPr>
          <p:cNvPr id="7" name="Picture 4" descr="C:\Users\Mireille\Pictures\Nouveau dossier (3)\Nouveau dossier\Image1.jpg"/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3227377" y="2803520"/>
            <a:ext cx="2679952" cy="1655569"/>
          </a:xfrm>
          <a:prstGeom prst="rect">
            <a:avLst/>
          </a:prstGeom>
          <a:noFill/>
        </p:spPr>
      </p:pic>
      <p:pic>
        <p:nvPicPr>
          <p:cNvPr id="8" name="Picture 5" descr="C:\Users\Mireille\Pictures\Nouveau dossier (3)\Nouveau dossier\Image2.jpg"/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3251190" y="2743195"/>
            <a:ext cx="2614905" cy="1809344"/>
          </a:xfrm>
          <a:prstGeom prst="rect">
            <a:avLst/>
          </a:prstGeom>
          <a:noFill/>
        </p:spPr>
      </p:pic>
      <p:pic>
        <p:nvPicPr>
          <p:cNvPr id="9" name="Picture 6" descr="C:\Users\Mireille\Pictures\Nouveau dossier (3)\Nouveau dossier\Image3.jpg"/>
          <p:cNvPicPr>
            <a:picLocks noChangeAspect="1" noChangeArrowheads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3251190" y="2743195"/>
            <a:ext cx="2614905" cy="1809344"/>
          </a:xfrm>
          <a:prstGeom prst="rect">
            <a:avLst/>
          </a:prstGeom>
          <a:noFill/>
        </p:spPr>
      </p:pic>
      <p:pic>
        <p:nvPicPr>
          <p:cNvPr id="10" name="Picture 7" descr="C:\Users\Mireille\Pictures\Nouveau dossier (3)\Nouveau dossier\Image4.jpg"/>
          <p:cNvPicPr>
            <a:picLocks noChangeAspect="1" noChangeArrowheads="1"/>
          </p:cNvPicPr>
          <p:nvPr/>
        </p:nvPicPr>
        <p:blipFill>
          <a:blip r:embed="rId33" cstate="print"/>
          <a:srcRect/>
          <a:stretch>
            <a:fillRect/>
          </a:stretch>
        </p:blipFill>
        <p:spPr bwMode="auto">
          <a:xfrm>
            <a:off x="3251190" y="2743195"/>
            <a:ext cx="2614905" cy="1809344"/>
          </a:xfrm>
          <a:prstGeom prst="rect">
            <a:avLst/>
          </a:prstGeom>
          <a:noFill/>
        </p:spPr>
      </p:pic>
      <p:pic>
        <p:nvPicPr>
          <p:cNvPr id="11" name="Picture 8" descr="C:\Users\Mireille\Pictures\Nouveau dossier (3)\Nouveau dossier\Image5.jpg"/>
          <p:cNvPicPr>
            <a:picLocks noChangeAspect="1" noChangeArrowheads="1"/>
          </p:cNvPicPr>
          <p:nvPr/>
        </p:nvPicPr>
        <p:blipFill>
          <a:blip r:embed="rId34" cstate="print"/>
          <a:srcRect/>
          <a:stretch>
            <a:fillRect/>
          </a:stretch>
        </p:blipFill>
        <p:spPr bwMode="auto">
          <a:xfrm>
            <a:off x="3214678" y="2714620"/>
            <a:ext cx="2714644" cy="1879241"/>
          </a:xfrm>
          <a:prstGeom prst="rect">
            <a:avLst/>
          </a:prstGeom>
          <a:noFill/>
        </p:spPr>
      </p:pic>
      <p:pic>
        <p:nvPicPr>
          <p:cNvPr id="12" name="Picture 9" descr="C:\Users\Mireille\Pictures\Nouveau dossier (3)\Nouveau dossier\Image6.jpg"/>
          <p:cNvPicPr>
            <a:picLocks noChangeAspect="1" noChangeArrowheads="1"/>
          </p:cNvPicPr>
          <p:nvPr/>
        </p:nvPicPr>
        <p:blipFill>
          <a:blip r:embed="rId35" cstate="print"/>
          <a:srcRect/>
          <a:stretch>
            <a:fillRect/>
          </a:stretch>
        </p:blipFill>
        <p:spPr bwMode="auto">
          <a:xfrm>
            <a:off x="3214678" y="2714620"/>
            <a:ext cx="2714644" cy="1879241"/>
          </a:xfrm>
          <a:prstGeom prst="rect">
            <a:avLst/>
          </a:prstGeom>
          <a:noFill/>
        </p:spPr>
      </p:pic>
      <p:pic>
        <p:nvPicPr>
          <p:cNvPr id="13" name="Picture 10" descr="C:\Users\Mireille\Pictures\Nouveau dossier (3)\Nouveau dossier\Image7.jpg"/>
          <p:cNvPicPr>
            <a:picLocks noChangeAspect="1" noChangeArrowheads="1"/>
          </p:cNvPicPr>
          <p:nvPr/>
        </p:nvPicPr>
        <p:blipFill>
          <a:blip r:embed="rId36" cstate="print"/>
          <a:srcRect/>
          <a:stretch>
            <a:fillRect/>
          </a:stretch>
        </p:blipFill>
        <p:spPr bwMode="auto">
          <a:xfrm>
            <a:off x="3251190" y="2790820"/>
            <a:ext cx="2614905" cy="1687523"/>
          </a:xfrm>
          <a:prstGeom prst="rect">
            <a:avLst/>
          </a:prstGeom>
          <a:noFill/>
        </p:spPr>
      </p:pic>
      <p:pic>
        <p:nvPicPr>
          <p:cNvPr id="14" name="Picture 11" descr="C:\Users\Mireille\Pictures\Nouveau dossier (3)\Nouveau dossier\Image8.jpg"/>
          <p:cNvPicPr>
            <a:picLocks noChangeAspect="1" noChangeArrowheads="1"/>
          </p:cNvPicPr>
          <p:nvPr/>
        </p:nvPicPr>
        <p:blipFill>
          <a:blip r:embed="rId37" cstate="print"/>
          <a:srcRect/>
          <a:stretch>
            <a:fillRect/>
          </a:stretch>
        </p:blipFill>
        <p:spPr bwMode="auto">
          <a:xfrm>
            <a:off x="3214678" y="2714620"/>
            <a:ext cx="2714644" cy="1879241"/>
          </a:xfrm>
          <a:prstGeom prst="rect">
            <a:avLst/>
          </a:prstGeom>
          <a:noFill/>
        </p:spPr>
      </p:pic>
      <p:pic>
        <p:nvPicPr>
          <p:cNvPr id="15" name="Picture 12" descr="C:\Users\Mireille\Pictures\Nouveau dossier (3)\Nouveau dossier\Image9.jpg"/>
          <p:cNvPicPr>
            <a:picLocks noChangeAspect="1" noChangeArrowheads="1"/>
          </p:cNvPicPr>
          <p:nvPr/>
        </p:nvPicPr>
        <p:blipFill>
          <a:blip r:embed="rId38" cstate="print"/>
          <a:srcRect/>
          <a:stretch>
            <a:fillRect/>
          </a:stretch>
        </p:blipFill>
        <p:spPr bwMode="auto">
          <a:xfrm>
            <a:off x="3214678" y="2714620"/>
            <a:ext cx="2714644" cy="1879241"/>
          </a:xfrm>
          <a:prstGeom prst="rect">
            <a:avLst/>
          </a:prstGeom>
          <a:noFill/>
        </p:spPr>
      </p:pic>
      <p:pic>
        <p:nvPicPr>
          <p:cNvPr id="16" name="Picture 13" descr="C:\Users\Mireille\Pictures\Nouveau dossier (3)\Nouveau dossier\Image10.jpg"/>
          <p:cNvPicPr>
            <a:picLocks noChangeAspect="1" noChangeArrowheads="1"/>
          </p:cNvPicPr>
          <p:nvPr/>
        </p:nvPicPr>
        <p:blipFill>
          <a:blip r:embed="rId39" cstate="print"/>
          <a:srcRect/>
          <a:stretch>
            <a:fillRect/>
          </a:stretch>
        </p:blipFill>
        <p:spPr bwMode="auto">
          <a:xfrm>
            <a:off x="3214678" y="2714620"/>
            <a:ext cx="2714644" cy="1879241"/>
          </a:xfrm>
          <a:prstGeom prst="rect">
            <a:avLst/>
          </a:prstGeom>
          <a:noFill/>
        </p:spPr>
      </p:pic>
      <p:pic>
        <p:nvPicPr>
          <p:cNvPr id="17" name="Picture 14" descr="C:\Users\Mireille\Pictures\Nouveau dossier (3)\Nouveau dossier\Image11.jpg"/>
          <p:cNvPicPr>
            <a:picLocks noChangeAspect="1" noChangeArrowheads="1"/>
          </p:cNvPicPr>
          <p:nvPr/>
        </p:nvPicPr>
        <p:blipFill>
          <a:blip r:embed="rId40" cstate="print"/>
          <a:srcRect/>
          <a:stretch>
            <a:fillRect/>
          </a:stretch>
        </p:blipFill>
        <p:spPr bwMode="auto">
          <a:xfrm>
            <a:off x="3214678" y="2714620"/>
            <a:ext cx="2714644" cy="1879241"/>
          </a:xfrm>
          <a:prstGeom prst="rect">
            <a:avLst/>
          </a:prstGeom>
          <a:noFill/>
        </p:spPr>
      </p:pic>
      <p:pic>
        <p:nvPicPr>
          <p:cNvPr id="18" name="Picture 15" descr="C:\Users\Mireille\Pictures\Nouveau dossier (3)\Nouveau dossier\Image12.jpg"/>
          <p:cNvPicPr>
            <a:picLocks noChangeAspect="1" noChangeArrowheads="1"/>
          </p:cNvPicPr>
          <p:nvPr/>
        </p:nvPicPr>
        <p:blipFill>
          <a:blip r:embed="rId41" cstate="print"/>
          <a:srcRect/>
          <a:stretch>
            <a:fillRect/>
          </a:stretch>
        </p:blipFill>
        <p:spPr bwMode="auto">
          <a:xfrm>
            <a:off x="3214678" y="2714620"/>
            <a:ext cx="2714644" cy="1879241"/>
          </a:xfrm>
          <a:prstGeom prst="rect">
            <a:avLst/>
          </a:prstGeom>
          <a:noFill/>
        </p:spPr>
      </p:pic>
      <p:pic>
        <p:nvPicPr>
          <p:cNvPr id="19" name="Picture 16" descr="C:\Users\Mireille\Pictures\Nouveau dossier (3)\Nouveau dossier\Image13.jpg"/>
          <p:cNvPicPr>
            <a:picLocks noChangeAspect="1" noChangeArrowheads="1"/>
          </p:cNvPicPr>
          <p:nvPr/>
        </p:nvPicPr>
        <p:blipFill>
          <a:blip r:embed="rId42" cstate="print"/>
          <a:srcRect/>
          <a:stretch>
            <a:fillRect/>
          </a:stretch>
        </p:blipFill>
        <p:spPr bwMode="auto">
          <a:xfrm>
            <a:off x="3214678" y="2714620"/>
            <a:ext cx="2714644" cy="1879241"/>
          </a:xfrm>
          <a:prstGeom prst="rect">
            <a:avLst/>
          </a:prstGeom>
          <a:noFill/>
        </p:spPr>
      </p:pic>
      <p:pic>
        <p:nvPicPr>
          <p:cNvPr id="20" name="Picture 17" descr="C:\Users\Mireille\Pictures\Nouveau dossier (3)\Nouveau dossier\Image14.jpg"/>
          <p:cNvPicPr>
            <a:picLocks noChangeAspect="1" noChangeArrowheads="1"/>
          </p:cNvPicPr>
          <p:nvPr/>
        </p:nvPicPr>
        <p:blipFill>
          <a:blip r:embed="rId43" cstate="print"/>
          <a:srcRect/>
          <a:stretch>
            <a:fillRect/>
          </a:stretch>
        </p:blipFill>
        <p:spPr bwMode="auto">
          <a:xfrm>
            <a:off x="3214678" y="2714620"/>
            <a:ext cx="2714644" cy="1879241"/>
          </a:xfrm>
          <a:prstGeom prst="rect">
            <a:avLst/>
          </a:prstGeom>
          <a:noFill/>
        </p:spPr>
      </p:pic>
      <p:pic>
        <p:nvPicPr>
          <p:cNvPr id="21" name="Picture 18" descr="C:\Users\Mireille\Pictures\Nouveau dossier (3)\Nouveau dossier\Image15.jpg"/>
          <p:cNvPicPr>
            <a:picLocks noChangeAspect="1" noChangeArrowheads="1"/>
          </p:cNvPicPr>
          <p:nvPr/>
        </p:nvPicPr>
        <p:blipFill>
          <a:blip r:embed="rId44" cstate="print"/>
          <a:srcRect/>
          <a:stretch>
            <a:fillRect/>
          </a:stretch>
        </p:blipFill>
        <p:spPr bwMode="auto">
          <a:xfrm>
            <a:off x="3214678" y="2714620"/>
            <a:ext cx="2714644" cy="1879241"/>
          </a:xfrm>
          <a:prstGeom prst="rect">
            <a:avLst/>
          </a:prstGeom>
          <a:noFill/>
        </p:spPr>
      </p:pic>
      <p:pic>
        <p:nvPicPr>
          <p:cNvPr id="22" name="Picture 19" descr="C:\Users\Mireille\Pictures\Nouveau dossier (3)\Nouveau dossier\Image16.jpg"/>
          <p:cNvPicPr>
            <a:picLocks noChangeAspect="1" noChangeArrowheads="1"/>
          </p:cNvPicPr>
          <p:nvPr/>
        </p:nvPicPr>
        <p:blipFill>
          <a:blip r:embed="rId45" cstate="print"/>
          <a:srcRect/>
          <a:stretch>
            <a:fillRect/>
          </a:stretch>
        </p:blipFill>
        <p:spPr bwMode="auto">
          <a:xfrm>
            <a:off x="3211503" y="2776531"/>
            <a:ext cx="2723316" cy="1725467"/>
          </a:xfrm>
          <a:prstGeom prst="rect">
            <a:avLst/>
          </a:prstGeom>
          <a:noFill/>
        </p:spPr>
      </p:pic>
      <p:pic>
        <p:nvPicPr>
          <p:cNvPr id="23" name="Picture 20" descr="C:\Users\Mireille\Pictures\Nouveau dossier (3)\Nouveau dossier\Image17.jpg"/>
          <p:cNvPicPr>
            <a:picLocks noChangeAspect="1" noChangeArrowheads="1"/>
          </p:cNvPicPr>
          <p:nvPr/>
        </p:nvPicPr>
        <p:blipFill>
          <a:blip r:embed="rId46" cstate="print"/>
          <a:srcRect/>
          <a:stretch>
            <a:fillRect/>
          </a:stretch>
        </p:blipFill>
        <p:spPr bwMode="auto">
          <a:xfrm>
            <a:off x="3214678" y="2714620"/>
            <a:ext cx="2714644" cy="1879241"/>
          </a:xfrm>
          <a:prstGeom prst="rect">
            <a:avLst/>
          </a:prstGeom>
          <a:noFill/>
        </p:spPr>
      </p:pic>
      <p:sp>
        <p:nvSpPr>
          <p:cNvPr id="60" name="Forme libre 59"/>
          <p:cNvSpPr/>
          <p:nvPr/>
        </p:nvSpPr>
        <p:spPr>
          <a:xfrm>
            <a:off x="0" y="-21515"/>
            <a:ext cx="9176273" cy="6938682"/>
          </a:xfrm>
          <a:custGeom>
            <a:avLst/>
            <a:gdLst>
              <a:gd name="connsiteX0" fmla="*/ 6067313 w 9176273"/>
              <a:gd name="connsiteY0" fmla="*/ 4528969 h 6938682"/>
              <a:gd name="connsiteX1" fmla="*/ 3044414 w 9176273"/>
              <a:gd name="connsiteY1" fmla="*/ 4550484 h 6938682"/>
              <a:gd name="connsiteX2" fmla="*/ 3033656 w 9176273"/>
              <a:gd name="connsiteY2" fmla="*/ 2700169 h 6938682"/>
              <a:gd name="connsiteX3" fmla="*/ 6045798 w 9176273"/>
              <a:gd name="connsiteY3" fmla="*/ 2710927 h 6938682"/>
              <a:gd name="connsiteX4" fmla="*/ 6131859 w 9176273"/>
              <a:gd name="connsiteY4" fmla="*/ 6938682 h 6938682"/>
              <a:gd name="connsiteX5" fmla="*/ 0 w 9176273"/>
              <a:gd name="connsiteY5" fmla="*/ 6917167 h 6938682"/>
              <a:gd name="connsiteX6" fmla="*/ 0 w 9176273"/>
              <a:gd name="connsiteY6" fmla="*/ 6357769 h 6938682"/>
              <a:gd name="connsiteX7" fmla="*/ 64546 w 9176273"/>
              <a:gd name="connsiteY7" fmla="*/ 6357769 h 6938682"/>
              <a:gd name="connsiteX8" fmla="*/ 75304 w 9176273"/>
              <a:gd name="connsiteY8" fmla="*/ 6260950 h 6938682"/>
              <a:gd name="connsiteX9" fmla="*/ 129092 w 9176273"/>
              <a:gd name="connsiteY9" fmla="*/ 6185647 h 6938682"/>
              <a:gd name="connsiteX10" fmla="*/ 10758 w 9176273"/>
              <a:gd name="connsiteY10" fmla="*/ 6045797 h 6938682"/>
              <a:gd name="connsiteX11" fmla="*/ 268941 w 9176273"/>
              <a:gd name="connsiteY11" fmla="*/ 5830644 h 6938682"/>
              <a:gd name="connsiteX12" fmla="*/ 430306 w 9176273"/>
              <a:gd name="connsiteY12" fmla="*/ 5809129 h 6938682"/>
              <a:gd name="connsiteX13" fmla="*/ 570155 w 9176273"/>
              <a:gd name="connsiteY13" fmla="*/ 5830644 h 6938682"/>
              <a:gd name="connsiteX14" fmla="*/ 666974 w 9176273"/>
              <a:gd name="connsiteY14" fmla="*/ 5873675 h 6938682"/>
              <a:gd name="connsiteX15" fmla="*/ 796066 w 9176273"/>
              <a:gd name="connsiteY15" fmla="*/ 5841402 h 6938682"/>
              <a:gd name="connsiteX16" fmla="*/ 710005 w 9176273"/>
              <a:gd name="connsiteY16" fmla="*/ 5744583 h 6938682"/>
              <a:gd name="connsiteX17" fmla="*/ 828339 w 9176273"/>
              <a:gd name="connsiteY17" fmla="*/ 5561703 h 6938682"/>
              <a:gd name="connsiteX18" fmla="*/ 968188 w 9176273"/>
              <a:gd name="connsiteY18" fmla="*/ 5518673 h 6938682"/>
              <a:gd name="connsiteX19" fmla="*/ 1151068 w 9176273"/>
              <a:gd name="connsiteY19" fmla="*/ 5540188 h 6938682"/>
              <a:gd name="connsiteX20" fmla="*/ 1183341 w 9176273"/>
              <a:gd name="connsiteY20" fmla="*/ 5593976 h 6938682"/>
              <a:gd name="connsiteX21" fmla="*/ 1613647 w 9176273"/>
              <a:gd name="connsiteY21" fmla="*/ 5540188 h 6938682"/>
              <a:gd name="connsiteX22" fmla="*/ 1635162 w 9176273"/>
              <a:gd name="connsiteY22" fmla="*/ 1775011 h 6938682"/>
              <a:gd name="connsiteX23" fmla="*/ 10758 w 9176273"/>
              <a:gd name="connsiteY23" fmla="*/ 785308 h 6938682"/>
              <a:gd name="connsiteX24" fmla="*/ 10758 w 9176273"/>
              <a:gd name="connsiteY24" fmla="*/ 0 h 6938682"/>
              <a:gd name="connsiteX25" fmla="*/ 9176273 w 9176273"/>
              <a:gd name="connsiteY25" fmla="*/ 32273 h 6938682"/>
              <a:gd name="connsiteX26" fmla="*/ 9133242 w 9176273"/>
              <a:gd name="connsiteY26" fmla="*/ 6917167 h 6938682"/>
              <a:gd name="connsiteX27" fmla="*/ 6142616 w 9176273"/>
              <a:gd name="connsiteY27" fmla="*/ 6938682 h 6938682"/>
              <a:gd name="connsiteX28" fmla="*/ 6142616 w 9176273"/>
              <a:gd name="connsiteY28" fmla="*/ 6938682 h 6938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176273" h="6938682">
                <a:moveTo>
                  <a:pt x="6067313" y="4528969"/>
                </a:moveTo>
                <a:lnTo>
                  <a:pt x="3044414" y="4550484"/>
                </a:lnTo>
                <a:lnTo>
                  <a:pt x="3033656" y="2700169"/>
                </a:lnTo>
                <a:lnTo>
                  <a:pt x="6045798" y="2710927"/>
                </a:lnTo>
                <a:lnTo>
                  <a:pt x="6131859" y="6938682"/>
                </a:lnTo>
                <a:lnTo>
                  <a:pt x="0" y="6917167"/>
                </a:lnTo>
                <a:lnTo>
                  <a:pt x="0" y="6357769"/>
                </a:lnTo>
                <a:lnTo>
                  <a:pt x="64546" y="6357769"/>
                </a:lnTo>
                <a:lnTo>
                  <a:pt x="75304" y="6260950"/>
                </a:lnTo>
                <a:lnTo>
                  <a:pt x="129092" y="6185647"/>
                </a:lnTo>
                <a:lnTo>
                  <a:pt x="10758" y="6045797"/>
                </a:lnTo>
                <a:lnTo>
                  <a:pt x="268941" y="5830644"/>
                </a:lnTo>
                <a:lnTo>
                  <a:pt x="430306" y="5809129"/>
                </a:lnTo>
                <a:lnTo>
                  <a:pt x="570155" y="5830644"/>
                </a:lnTo>
                <a:lnTo>
                  <a:pt x="666974" y="5873675"/>
                </a:lnTo>
                <a:lnTo>
                  <a:pt x="796066" y="5841402"/>
                </a:lnTo>
                <a:lnTo>
                  <a:pt x="710005" y="5744583"/>
                </a:lnTo>
                <a:lnTo>
                  <a:pt x="828339" y="5561703"/>
                </a:lnTo>
                <a:lnTo>
                  <a:pt x="968188" y="5518673"/>
                </a:lnTo>
                <a:lnTo>
                  <a:pt x="1151068" y="5540188"/>
                </a:lnTo>
                <a:lnTo>
                  <a:pt x="1183341" y="5593976"/>
                </a:lnTo>
                <a:lnTo>
                  <a:pt x="1613647" y="5540188"/>
                </a:lnTo>
                <a:lnTo>
                  <a:pt x="1635162" y="1775011"/>
                </a:lnTo>
                <a:lnTo>
                  <a:pt x="10758" y="785308"/>
                </a:lnTo>
                <a:lnTo>
                  <a:pt x="10758" y="0"/>
                </a:lnTo>
                <a:lnTo>
                  <a:pt x="9176273" y="32273"/>
                </a:lnTo>
                <a:lnTo>
                  <a:pt x="9133242" y="6917167"/>
                </a:lnTo>
                <a:lnTo>
                  <a:pt x="6142616" y="6938682"/>
                </a:lnTo>
                <a:lnTo>
                  <a:pt x="6142616" y="6938682"/>
                </a:lnTo>
              </a:path>
            </a:pathLst>
          </a:custGeom>
          <a:blipFill>
            <a:blip r:embed="rId3" cstate="print"/>
            <a:stretch>
              <a:fillRect/>
            </a:stretch>
          </a:blipFill>
          <a:ln w="317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24" name="Picture 21" descr="C:\Users\Mireille\Pictures\Nouveau dossier (3)\Nouveau dossier\Image18.jpg"/>
          <p:cNvPicPr>
            <a:picLocks noChangeAspect="1" noChangeArrowheads="1"/>
          </p:cNvPicPr>
          <p:nvPr/>
        </p:nvPicPr>
        <p:blipFill>
          <a:blip r:embed="rId47" cstate="print"/>
          <a:srcRect/>
          <a:stretch>
            <a:fillRect/>
          </a:stretch>
        </p:blipFill>
        <p:spPr bwMode="auto">
          <a:xfrm>
            <a:off x="3214678" y="2714620"/>
            <a:ext cx="2714644" cy="1879241"/>
          </a:xfrm>
          <a:prstGeom prst="rect">
            <a:avLst/>
          </a:prstGeom>
          <a:noFill/>
        </p:spPr>
      </p:pic>
      <p:pic>
        <p:nvPicPr>
          <p:cNvPr id="25" name="Picture 22" descr="C:\Users\Mireille\Pictures\Nouveau dossier (3)\Nouveau dossier\Image19.jpg"/>
          <p:cNvPicPr>
            <a:picLocks noChangeAspect="1" noChangeArrowheads="1"/>
          </p:cNvPicPr>
          <p:nvPr/>
        </p:nvPicPr>
        <p:blipFill>
          <a:blip r:embed="rId48" cstate="print"/>
          <a:srcRect/>
          <a:stretch>
            <a:fillRect/>
          </a:stretch>
        </p:blipFill>
        <p:spPr bwMode="auto">
          <a:xfrm>
            <a:off x="3214678" y="2706681"/>
            <a:ext cx="2714644" cy="1901209"/>
          </a:xfrm>
          <a:prstGeom prst="rect">
            <a:avLst/>
          </a:prstGeom>
          <a:noFill/>
        </p:spPr>
      </p:pic>
      <p:pic>
        <p:nvPicPr>
          <p:cNvPr id="26" name="Picture 23" descr="C:\Users\Mireille\Pictures\Nouveau dossier (3)\Nouveau dossier\Image20.jpg"/>
          <p:cNvPicPr>
            <a:picLocks noChangeAspect="1" noChangeArrowheads="1"/>
          </p:cNvPicPr>
          <p:nvPr/>
        </p:nvPicPr>
        <p:blipFill>
          <a:blip r:embed="rId49" cstate="print"/>
          <a:srcRect/>
          <a:stretch>
            <a:fillRect/>
          </a:stretch>
        </p:blipFill>
        <p:spPr bwMode="auto">
          <a:xfrm>
            <a:off x="3214678" y="2714620"/>
            <a:ext cx="2714644" cy="1879241"/>
          </a:xfrm>
          <a:prstGeom prst="rect">
            <a:avLst/>
          </a:prstGeom>
          <a:noFill/>
        </p:spPr>
      </p:pic>
      <p:pic>
        <p:nvPicPr>
          <p:cNvPr id="27" name="Picture 24" descr="C:\Users\Mireille\Pictures\Nouveau dossier (3)\Nouveau dossier\Image21.jpg"/>
          <p:cNvPicPr>
            <a:picLocks noChangeAspect="1" noChangeArrowheads="1"/>
          </p:cNvPicPr>
          <p:nvPr/>
        </p:nvPicPr>
        <p:blipFill>
          <a:blip r:embed="rId50" cstate="print"/>
          <a:srcRect/>
          <a:stretch>
            <a:fillRect/>
          </a:stretch>
        </p:blipFill>
        <p:spPr bwMode="auto">
          <a:xfrm>
            <a:off x="3214677" y="2714620"/>
            <a:ext cx="2788013" cy="1879241"/>
          </a:xfrm>
          <a:prstGeom prst="rect">
            <a:avLst/>
          </a:prstGeom>
          <a:noFill/>
        </p:spPr>
      </p:pic>
      <p:sp>
        <p:nvSpPr>
          <p:cNvPr id="5" name="Cadre 4"/>
          <p:cNvSpPr/>
          <p:nvPr/>
        </p:nvSpPr>
        <p:spPr>
          <a:xfrm>
            <a:off x="2975074" y="2428868"/>
            <a:ext cx="3240000" cy="2357454"/>
          </a:xfrm>
          <a:prstGeom prst="frame">
            <a:avLst/>
          </a:prstGeom>
          <a:solidFill>
            <a:schemeClr val="tx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smtClean="0">
              <a:solidFill>
                <a:schemeClr val="tx1"/>
              </a:solidFill>
            </a:endParaRPr>
          </a:p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64" name="Image 63" descr="Image4.jpg">
            <a:hlinkClick r:id="rId51" action="ppaction://hlinksldjump"/>
          </p:cNvPr>
          <p:cNvPicPr>
            <a:picLocks noChangeAspect="1"/>
          </p:cNvPicPr>
          <p:nvPr/>
        </p:nvPicPr>
        <p:blipFill>
          <a:blip r:embed="rId52" cstate="print"/>
          <a:stretch>
            <a:fillRect/>
          </a:stretch>
        </p:blipFill>
        <p:spPr>
          <a:xfrm>
            <a:off x="6429388" y="1785926"/>
            <a:ext cx="1083377" cy="1439416"/>
          </a:xfrm>
          <a:prstGeom prst="rect">
            <a:avLst/>
          </a:prstGeom>
        </p:spPr>
      </p:pic>
      <p:sp>
        <p:nvSpPr>
          <p:cNvPr id="65" name="ZoneTexte 64"/>
          <p:cNvSpPr txBox="1"/>
          <p:nvPr/>
        </p:nvSpPr>
        <p:spPr>
          <a:xfrm>
            <a:off x="3143240" y="1928802"/>
            <a:ext cx="29658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Deco-C790" pitchFamily="2" charset="0"/>
              </a:rPr>
              <a:t>TE VOIR GRANDIR</a:t>
            </a:r>
            <a:endParaRPr lang="fr-FR" sz="2400" dirty="0">
              <a:latin typeface="Deco-C790" pitchFamily="2" charset="0"/>
            </a:endParaRPr>
          </a:p>
        </p:txBody>
      </p:sp>
    </p:spTree>
  </p:cSld>
  <p:clrMapOvr>
    <a:masterClrMapping/>
  </p:clrMapOvr>
  <p:transition>
    <p:sndAc>
      <p:stSnd>
        <p:snd r:embed="rId2" name="11 te voir grandi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49" presetClass="entr" presetSubtype="0" decel="10000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49" presetClass="entr" presetSubtype="0" decel="10000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9" presetClass="entr" presetSubtype="0" decel="10000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0"/>
                            </p:stCondLst>
                            <p:childTnLst>
                              <p:par>
                                <p:cTn id="44" presetID="49" presetClass="entr" presetSubtype="0" decel="10000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4000"/>
                            </p:stCondLst>
                            <p:childTnLst>
                              <p:par>
                                <p:cTn id="51" presetID="49" presetClass="entr" presetSubtype="0" decel="10000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8000"/>
                            </p:stCondLst>
                            <p:childTnLst>
                              <p:par>
                                <p:cTn id="66" presetID="49" presetClass="entr" presetSubtype="0" decel="10000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2000"/>
                            </p:stCondLst>
                            <p:childTnLst>
                              <p:par>
                                <p:cTn id="73" presetID="49" presetClass="entr" presetSubtype="0" decel="10000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6000"/>
                            </p:stCondLst>
                            <p:childTnLst>
                              <p:par>
                                <p:cTn id="80" presetID="49" presetClass="entr" presetSubtype="0" decel="10000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0000"/>
                            </p:stCondLst>
                            <p:childTnLst>
                              <p:par>
                                <p:cTn id="95" presetID="49" presetClass="entr" presetSubtype="0" decel="10000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4000"/>
                            </p:stCondLst>
                            <p:childTnLst>
                              <p:par>
                                <p:cTn id="102" presetID="49" presetClass="entr" presetSubtype="0" decel="10000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48000"/>
                            </p:stCondLst>
                            <p:childTnLst>
                              <p:par>
                                <p:cTn id="109" presetID="49" presetClass="entr" presetSubtype="0" decel="10000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2000"/>
                            </p:stCondLst>
                            <p:childTnLst>
                              <p:par>
                                <p:cTn id="116" presetID="49" presetClass="entr" presetSubtype="0" decel="10000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6000"/>
                            </p:stCondLst>
                            <p:childTnLst>
                              <p:par>
                                <p:cTn id="123" presetID="49" presetClass="entr" presetSubtype="0" decel="10000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60000"/>
                            </p:stCondLst>
                            <p:childTnLst>
                              <p:par>
                                <p:cTn id="130" presetID="49" presetClass="entr" presetSubtype="0" decel="10000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4000"/>
                            </p:stCondLst>
                            <p:childTnLst>
                              <p:par>
                                <p:cTn id="137" presetID="49" presetClass="entr" presetSubtype="0" decel="10000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68000"/>
                            </p:stCondLst>
                            <p:childTnLst>
                              <p:par>
                                <p:cTn id="152" presetID="49" presetClass="entr" presetSubtype="0" decel="10000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72000"/>
                            </p:stCondLst>
                            <p:childTnLst>
                              <p:par>
                                <p:cTn id="159" presetID="49" presetClass="entr" presetSubtype="0" decel="10000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76000"/>
                            </p:stCondLst>
                            <p:childTnLst>
                              <p:par>
                                <p:cTn id="166" presetID="49" presetClass="entr" presetSubtype="0" decel="10000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80000"/>
                            </p:stCondLst>
                            <p:childTnLst>
                              <p:par>
                                <p:cTn id="173" presetID="49" presetClass="entr" presetSubtype="0" decel="10000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84000"/>
                            </p:stCondLst>
                            <p:childTnLst>
                              <p:par>
                                <p:cTn id="180" presetID="49" presetClass="entr" presetSubtype="0" decel="10000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88000"/>
                            </p:stCondLst>
                            <p:childTnLst>
                              <p:par>
                                <p:cTn id="187" presetID="49" presetClass="entr" presetSubtype="0" de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92500"/>
                            </p:stCondLst>
                            <p:childTnLst>
                              <p:par>
                                <p:cTn id="202" presetID="49" presetClass="entr" presetSubtype="0" de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97000"/>
                            </p:stCondLst>
                            <p:childTnLst>
                              <p:par>
                                <p:cTn id="209" presetID="49" presetClass="entr" presetSubtype="0" de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101500"/>
                            </p:stCondLst>
                            <p:childTnLst>
                              <p:par>
                                <p:cTn id="216" presetID="49" presetClass="entr" presetSubtype="0" de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106000"/>
                            </p:stCondLst>
                            <p:childTnLst>
                              <p:par>
                                <p:cTn id="231" presetID="49" presetClass="entr" presetSubtype="0" de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110500"/>
                            </p:stCondLst>
                            <p:childTnLst>
                              <p:par>
                                <p:cTn id="238" presetID="49" presetClass="entr" presetSubtype="0" de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115000"/>
                            </p:stCondLst>
                            <p:childTnLst>
                              <p:par>
                                <p:cTn id="245" presetID="49" presetClass="entr" presetSubtype="0" de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119500"/>
                            </p:stCondLst>
                            <p:childTnLst>
                              <p:par>
                                <p:cTn id="252" presetID="49" presetClass="entr" presetSubtype="0" de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124000"/>
                            </p:stCondLst>
                            <p:childTnLst>
                              <p:par>
                                <p:cTn id="259" presetID="49" presetClass="entr" presetSubtype="0" de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5" fill="hold">
                            <p:stCondLst>
                              <p:cond delay="128500"/>
                            </p:stCondLst>
                            <p:childTnLst>
                              <p:par>
                                <p:cTn id="266" presetID="49" presetClass="entr" presetSubtype="0" de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133000"/>
                            </p:stCondLst>
                            <p:childTnLst>
                              <p:par>
                                <p:cTn id="273" presetID="49" presetClass="entr" presetSubtype="0" de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9" fill="hold">
                            <p:stCondLst>
                              <p:cond delay="137500"/>
                            </p:stCondLst>
                            <p:childTnLst>
                              <p:par>
                                <p:cTn id="280" presetID="49" presetClass="entr" presetSubtype="0" de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6" fill="hold">
                            <p:stCondLst>
                              <p:cond delay="142000"/>
                            </p:stCondLst>
                            <p:childTnLst>
                              <p:par>
                                <p:cTn id="287" presetID="49" presetClass="entr" presetSubtype="0" de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1" fill="hold">
                            <p:stCondLst>
                              <p:cond delay="146500"/>
                            </p:stCondLst>
                            <p:childTnLst>
                              <p:par>
                                <p:cTn id="302" presetID="49" presetClass="entr" presetSubtype="0" de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8" fill="hold">
                            <p:stCondLst>
                              <p:cond delay="151000"/>
                            </p:stCondLst>
                            <p:childTnLst>
                              <p:par>
                                <p:cTn id="309" presetID="49" presetClass="entr" presetSubtype="0" de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5" fill="hold">
                            <p:stCondLst>
                              <p:cond delay="155500"/>
                            </p:stCondLst>
                            <p:childTnLst>
                              <p:par>
                                <p:cTn id="316" presetID="49" presetClass="entr" presetSubtype="0" de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2" fill="hold">
                            <p:stCondLst>
                              <p:cond delay="160000"/>
                            </p:stCondLst>
                            <p:childTnLst>
                              <p:par>
                                <p:cTn id="323" presetID="49" presetClass="entr" presetSubtype="0" de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9" fill="hold">
                            <p:stCondLst>
                              <p:cond delay="164500"/>
                            </p:stCondLst>
                            <p:childTnLst>
                              <p:par>
                                <p:cTn id="330" presetID="49" presetClass="entr" presetSubtype="0" de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6" fill="hold">
                            <p:stCondLst>
                              <p:cond delay="169000"/>
                            </p:stCondLst>
                            <p:childTnLst>
                              <p:par>
                                <p:cTn id="337" presetID="49" presetClass="entr" presetSubtype="0" de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3" fill="hold">
                            <p:stCondLst>
                              <p:cond delay="173500"/>
                            </p:stCondLst>
                            <p:childTnLst>
                              <p:par>
                                <p:cTn id="344" presetID="49" presetClass="entr" presetSubtype="0" de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0" fill="hold">
                            <p:stCondLst>
                              <p:cond delay="178000"/>
                            </p:stCondLst>
                            <p:childTnLst>
                              <p:par>
                                <p:cTn id="351" presetID="49" presetClass="entr" presetSubtype="0" de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7" fill="hold">
                            <p:stCondLst>
                              <p:cond delay="182500"/>
                            </p:stCondLst>
                            <p:childTnLst>
                              <p:par>
                                <p:cTn id="358" presetID="49" presetClass="entr" presetSubtype="0" de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4" fill="hold">
                            <p:stCondLst>
                              <p:cond delay="187000"/>
                            </p:stCondLst>
                            <p:childTnLst>
                              <p:par>
                                <p:cTn id="365" presetID="49" presetClass="entr" presetSubtype="0" de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1" grpId="1"/>
      <p:bldP spid="52" grpId="0"/>
      <p:bldP spid="52" grpId="1"/>
      <p:bldP spid="53" grpId="0"/>
      <p:bldP spid="53" grpId="1"/>
      <p:bldP spid="54" grpId="0"/>
      <p:bldP spid="54" grpId="1"/>
      <p:bldP spid="55" grpId="0"/>
      <p:bldP spid="55" grpId="1"/>
      <p:bldP spid="56" grpId="0"/>
      <p:bldP spid="56" grpId="1"/>
      <p:bldP spid="5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ctangle 50"/>
          <p:cNvSpPr/>
          <p:nvPr/>
        </p:nvSpPr>
        <p:spPr>
          <a:xfrm rot="240000">
            <a:off x="-48984" y="1575181"/>
            <a:ext cx="2315704" cy="472960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ContrastingRightFacing" fov="7200000">
              <a:rot lat="328780" lon="18947529" rev="158851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4" name="ZoneTexte 53"/>
          <p:cNvSpPr txBox="1"/>
          <p:nvPr/>
        </p:nvSpPr>
        <p:spPr>
          <a:xfrm>
            <a:off x="0" y="1500174"/>
            <a:ext cx="1785918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Se vouloir</a:t>
            </a:r>
          </a:p>
          <a:p>
            <a:r>
              <a:rPr lang="fr-FR" sz="1400" dirty="0" smtClean="0"/>
              <a:t>S’aventurer</a:t>
            </a:r>
          </a:p>
          <a:p>
            <a:r>
              <a:rPr lang="fr-FR" sz="1400" dirty="0" smtClean="0"/>
              <a:t>Laisser l’envie nous brûler</a:t>
            </a:r>
          </a:p>
          <a:p>
            <a:r>
              <a:rPr lang="fr-FR" sz="1400" dirty="0" smtClean="0"/>
              <a:t>Être  deux</a:t>
            </a:r>
          </a:p>
          <a:p>
            <a:r>
              <a:rPr lang="fr-FR" sz="1400" dirty="0" smtClean="0"/>
              <a:t>Tout se donner</a:t>
            </a:r>
          </a:p>
          <a:p>
            <a:r>
              <a:rPr lang="fr-FR" sz="1400" dirty="0" smtClean="0"/>
              <a:t>Jusqu’à sa liberté</a:t>
            </a:r>
          </a:p>
          <a:p>
            <a:r>
              <a:rPr lang="fr-FR" sz="1400" dirty="0" smtClean="0"/>
              <a:t>Se retenir</a:t>
            </a:r>
          </a:p>
          <a:p>
            <a:r>
              <a:rPr lang="fr-FR" sz="1400" dirty="0" smtClean="0"/>
              <a:t>S’appartenir</a:t>
            </a:r>
          </a:p>
          <a:p>
            <a:r>
              <a:rPr lang="fr-FR" sz="1400" dirty="0" smtClean="0"/>
              <a:t>Croire en l’avenir</a:t>
            </a:r>
          </a:p>
          <a:p>
            <a:r>
              <a:rPr lang="fr-FR" sz="1400" dirty="0" smtClean="0"/>
              <a:t>On voudrait que ça dure</a:t>
            </a:r>
          </a:p>
          <a:p>
            <a:r>
              <a:rPr lang="fr-FR" sz="1400" dirty="0" smtClean="0"/>
              <a:t>Encore un bout de temps</a:t>
            </a:r>
          </a:p>
          <a:p>
            <a:r>
              <a:rPr lang="fr-FR" sz="1400" dirty="0" smtClean="0"/>
              <a:t>Avant qu’l’amour foute le camp</a:t>
            </a:r>
          </a:p>
          <a:p>
            <a:endParaRPr lang="fr-FR" sz="1400" dirty="0"/>
          </a:p>
        </p:txBody>
      </p:sp>
      <p:sp>
        <p:nvSpPr>
          <p:cNvPr id="55" name="ZoneTexte 54"/>
          <p:cNvSpPr txBox="1"/>
          <p:nvPr/>
        </p:nvSpPr>
        <p:spPr>
          <a:xfrm>
            <a:off x="0" y="2643182"/>
            <a:ext cx="1359668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Parchment" pitchFamily="66" charset="0"/>
              </a:rPr>
              <a:t>Et tant qu’on aime</a:t>
            </a:r>
          </a:p>
          <a:p>
            <a:r>
              <a:rPr lang="fr-FR" sz="2400" dirty="0" smtClean="0">
                <a:latin typeface="Parchment" pitchFamily="66" charset="0"/>
              </a:rPr>
              <a:t>Tant qu’on en rêve</a:t>
            </a:r>
          </a:p>
          <a:p>
            <a:r>
              <a:rPr lang="fr-FR" sz="2400" dirty="0" smtClean="0">
                <a:latin typeface="Parchment" pitchFamily="66" charset="0"/>
              </a:rPr>
              <a:t>Rester vivant</a:t>
            </a:r>
          </a:p>
          <a:p>
            <a:r>
              <a:rPr lang="fr-FR" sz="2400" dirty="0" smtClean="0">
                <a:latin typeface="Parchment" pitchFamily="66" charset="0"/>
              </a:rPr>
              <a:t>Rester vivant</a:t>
            </a:r>
          </a:p>
          <a:p>
            <a:r>
              <a:rPr lang="fr-FR" sz="2400" dirty="0" smtClean="0">
                <a:latin typeface="Parchment" pitchFamily="66" charset="0"/>
              </a:rPr>
              <a:t>Et tant qu’on aime</a:t>
            </a:r>
          </a:p>
          <a:p>
            <a:r>
              <a:rPr lang="fr-FR" sz="2400" dirty="0" smtClean="0">
                <a:latin typeface="Parchment" pitchFamily="66" charset="0"/>
              </a:rPr>
              <a:t>Tant qu’on en crève</a:t>
            </a:r>
          </a:p>
          <a:p>
            <a:r>
              <a:rPr lang="fr-FR" sz="2400" dirty="0" smtClean="0">
                <a:latin typeface="Parchment" pitchFamily="66" charset="0"/>
              </a:rPr>
              <a:t>Rester vivant</a:t>
            </a:r>
          </a:p>
          <a:p>
            <a:r>
              <a:rPr lang="fr-FR" sz="2400" dirty="0" smtClean="0">
                <a:latin typeface="Parchment" pitchFamily="66" charset="0"/>
              </a:rPr>
              <a:t>Rester vivant</a:t>
            </a:r>
            <a:endParaRPr lang="fr-FR" sz="2400" dirty="0">
              <a:latin typeface="Parchment" pitchFamily="66" charset="0"/>
            </a:endParaRPr>
          </a:p>
        </p:txBody>
      </p:sp>
      <p:sp>
        <p:nvSpPr>
          <p:cNvPr id="56" name="ZoneTexte 55"/>
          <p:cNvSpPr txBox="1"/>
          <p:nvPr/>
        </p:nvSpPr>
        <p:spPr>
          <a:xfrm>
            <a:off x="0" y="1571612"/>
            <a:ext cx="1643042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Se blesser</a:t>
            </a:r>
          </a:p>
          <a:p>
            <a:r>
              <a:rPr lang="fr-FR" sz="1400" dirty="0" smtClean="0"/>
              <a:t>Se faire souffrir</a:t>
            </a:r>
          </a:p>
          <a:p>
            <a:r>
              <a:rPr lang="fr-FR" sz="1400" dirty="0" smtClean="0"/>
              <a:t>Se dire les mots les pires</a:t>
            </a:r>
          </a:p>
          <a:p>
            <a:r>
              <a:rPr lang="fr-FR" sz="1400" dirty="0" smtClean="0"/>
              <a:t>Être à bout</a:t>
            </a:r>
          </a:p>
          <a:p>
            <a:r>
              <a:rPr lang="fr-FR" sz="1400" dirty="0" smtClean="0"/>
              <a:t>Oublier tout</a:t>
            </a:r>
          </a:p>
          <a:p>
            <a:r>
              <a:rPr lang="fr-FR" sz="1400" dirty="0" smtClean="0"/>
              <a:t>Tout c’qu’on aimait de nous</a:t>
            </a:r>
          </a:p>
          <a:p>
            <a:r>
              <a:rPr lang="fr-FR" sz="1400" dirty="0" smtClean="0"/>
              <a:t>Se regretter</a:t>
            </a:r>
          </a:p>
          <a:p>
            <a:r>
              <a:rPr lang="fr-FR" sz="1400" dirty="0" smtClean="0"/>
              <a:t>Se pardonner</a:t>
            </a:r>
          </a:p>
          <a:p>
            <a:r>
              <a:rPr lang="fr-FR" sz="1400" dirty="0" smtClean="0"/>
              <a:t>Tout recommencer</a:t>
            </a:r>
          </a:p>
          <a:p>
            <a:r>
              <a:rPr lang="fr-FR" sz="1400" dirty="0" smtClean="0"/>
              <a:t>On voudrait que ça dure</a:t>
            </a:r>
          </a:p>
          <a:p>
            <a:r>
              <a:rPr lang="fr-FR" sz="1400" dirty="0" smtClean="0"/>
              <a:t>Encore un bout de temps</a:t>
            </a:r>
          </a:p>
          <a:p>
            <a:r>
              <a:rPr lang="fr-FR" sz="1400" dirty="0" smtClean="0"/>
              <a:t>Avant que l’amour foute le camp</a:t>
            </a:r>
            <a:endParaRPr lang="fr-FR" sz="1400" dirty="0"/>
          </a:p>
        </p:txBody>
      </p:sp>
      <p:sp>
        <p:nvSpPr>
          <p:cNvPr id="57" name="ZoneTexte 56"/>
          <p:cNvSpPr txBox="1"/>
          <p:nvPr/>
        </p:nvSpPr>
        <p:spPr>
          <a:xfrm>
            <a:off x="0" y="2571744"/>
            <a:ext cx="1359668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Parchment" pitchFamily="66" charset="0"/>
              </a:rPr>
              <a:t>Et tant qu’on aime</a:t>
            </a:r>
          </a:p>
          <a:p>
            <a:r>
              <a:rPr lang="fr-FR" sz="2400" dirty="0" smtClean="0">
                <a:latin typeface="Parchment" pitchFamily="66" charset="0"/>
              </a:rPr>
              <a:t>Tant qu’on en rêve</a:t>
            </a:r>
          </a:p>
          <a:p>
            <a:r>
              <a:rPr lang="fr-FR" sz="2400" dirty="0" smtClean="0">
                <a:latin typeface="Parchment" pitchFamily="66" charset="0"/>
              </a:rPr>
              <a:t>Rester vivant</a:t>
            </a:r>
          </a:p>
          <a:p>
            <a:r>
              <a:rPr lang="fr-FR" sz="2400" dirty="0" smtClean="0">
                <a:latin typeface="Parchment" pitchFamily="66" charset="0"/>
              </a:rPr>
              <a:t>Rester vivant</a:t>
            </a:r>
          </a:p>
          <a:p>
            <a:r>
              <a:rPr lang="fr-FR" sz="2400" dirty="0" smtClean="0">
                <a:latin typeface="Parchment" pitchFamily="66" charset="0"/>
              </a:rPr>
              <a:t>Et tant qu’on aime</a:t>
            </a:r>
          </a:p>
          <a:p>
            <a:r>
              <a:rPr lang="fr-FR" sz="2400" dirty="0" smtClean="0">
                <a:latin typeface="Parchment" pitchFamily="66" charset="0"/>
              </a:rPr>
              <a:t>Tant qu’on en crève</a:t>
            </a:r>
          </a:p>
          <a:p>
            <a:r>
              <a:rPr lang="fr-FR" sz="2400" dirty="0" smtClean="0">
                <a:latin typeface="Parchment" pitchFamily="66" charset="0"/>
              </a:rPr>
              <a:t>Rester vivant</a:t>
            </a:r>
          </a:p>
          <a:p>
            <a:r>
              <a:rPr lang="fr-FR" sz="2400" dirty="0" smtClean="0">
                <a:latin typeface="Parchment" pitchFamily="66" charset="0"/>
              </a:rPr>
              <a:t>Rester vivant</a:t>
            </a:r>
            <a:endParaRPr lang="fr-FR" sz="2400" dirty="0">
              <a:latin typeface="Parchment" pitchFamily="66" charset="0"/>
            </a:endParaRPr>
          </a:p>
        </p:txBody>
      </p:sp>
      <p:sp>
        <p:nvSpPr>
          <p:cNvPr id="58" name="ZoneTexte 57"/>
          <p:cNvSpPr txBox="1"/>
          <p:nvPr/>
        </p:nvSpPr>
        <p:spPr>
          <a:xfrm>
            <a:off x="0" y="2285992"/>
            <a:ext cx="157160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Y avoir cru </a:t>
            </a:r>
          </a:p>
          <a:p>
            <a:r>
              <a:rPr lang="fr-FR" sz="1400" dirty="0" smtClean="0"/>
              <a:t>L’avoir vécu</a:t>
            </a:r>
          </a:p>
          <a:p>
            <a:r>
              <a:rPr lang="fr-FR" sz="1400" dirty="0" smtClean="0"/>
              <a:t>S’être mis à nu</a:t>
            </a:r>
          </a:p>
          <a:p>
            <a:r>
              <a:rPr lang="fr-FR" sz="1400" dirty="0" smtClean="0"/>
              <a:t>On aurait bien voulu</a:t>
            </a:r>
          </a:p>
          <a:p>
            <a:r>
              <a:rPr lang="fr-FR" sz="1400" dirty="0" smtClean="0"/>
              <a:t>Que ça dure plus longtemps</a:t>
            </a:r>
          </a:p>
          <a:p>
            <a:r>
              <a:rPr lang="fr-FR" sz="1400" dirty="0" smtClean="0"/>
              <a:t>Avant qu’l’amour foute le camp</a:t>
            </a:r>
            <a:endParaRPr lang="fr-FR" sz="1400" dirty="0"/>
          </a:p>
        </p:txBody>
      </p:sp>
      <p:sp>
        <p:nvSpPr>
          <p:cNvPr id="59" name="ZoneTexte 58"/>
          <p:cNvSpPr txBox="1"/>
          <p:nvPr/>
        </p:nvSpPr>
        <p:spPr>
          <a:xfrm>
            <a:off x="0" y="1571612"/>
            <a:ext cx="1412566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Parchment" pitchFamily="66" charset="0"/>
              </a:rPr>
              <a:t>Et tant qu’on pleure</a:t>
            </a:r>
          </a:p>
          <a:p>
            <a:r>
              <a:rPr lang="fr-FR" sz="2400" dirty="0" smtClean="0">
                <a:latin typeface="Parchment" pitchFamily="66" charset="0"/>
              </a:rPr>
              <a:t>Tant qu’on en meurt</a:t>
            </a:r>
          </a:p>
          <a:p>
            <a:r>
              <a:rPr lang="fr-FR" sz="2400" dirty="0" smtClean="0">
                <a:latin typeface="Parchment" pitchFamily="66" charset="0"/>
              </a:rPr>
              <a:t>Rester vivant</a:t>
            </a:r>
          </a:p>
          <a:p>
            <a:r>
              <a:rPr lang="fr-FR" sz="2400" dirty="0" smtClean="0">
                <a:latin typeface="Parchment" pitchFamily="66" charset="0"/>
              </a:rPr>
              <a:t>Rester vivant</a:t>
            </a:r>
          </a:p>
          <a:p>
            <a:r>
              <a:rPr lang="fr-FR" sz="2400" dirty="0" smtClean="0">
                <a:latin typeface="Parchment" pitchFamily="66" charset="0"/>
              </a:rPr>
              <a:t>Et tant qu’on rêve</a:t>
            </a:r>
          </a:p>
          <a:p>
            <a:r>
              <a:rPr lang="fr-FR" sz="2400" dirty="0" smtClean="0">
                <a:latin typeface="Parchment" pitchFamily="66" charset="0"/>
              </a:rPr>
              <a:t>Tant qu’on espère</a:t>
            </a:r>
          </a:p>
          <a:p>
            <a:r>
              <a:rPr lang="fr-FR" sz="2400" dirty="0" smtClean="0">
                <a:latin typeface="Parchment" pitchFamily="66" charset="0"/>
              </a:rPr>
              <a:t>Rester vivant</a:t>
            </a:r>
          </a:p>
          <a:p>
            <a:r>
              <a:rPr lang="fr-FR" sz="2400" dirty="0" smtClean="0">
                <a:latin typeface="Parchment" pitchFamily="66" charset="0"/>
              </a:rPr>
              <a:t>Rester vivant</a:t>
            </a:r>
          </a:p>
          <a:p>
            <a:r>
              <a:rPr lang="fr-FR" sz="2400" dirty="0" smtClean="0">
                <a:latin typeface="Parchment" pitchFamily="66" charset="0"/>
              </a:rPr>
              <a:t>Rester vivant</a:t>
            </a:r>
          </a:p>
          <a:p>
            <a:r>
              <a:rPr lang="fr-FR" sz="2400" dirty="0" smtClean="0">
                <a:latin typeface="Parchment" pitchFamily="66" charset="0"/>
              </a:rPr>
              <a:t>Rester vivant</a:t>
            </a:r>
          </a:p>
          <a:p>
            <a:endParaRPr lang="fr-FR" sz="2400" dirty="0" smtClean="0">
              <a:latin typeface="Parchment" pitchFamily="66" charset="0"/>
            </a:endParaRPr>
          </a:p>
          <a:p>
            <a:endParaRPr lang="fr-FR" sz="2400" dirty="0">
              <a:latin typeface="Parchment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071802" y="2571744"/>
            <a:ext cx="3000396" cy="192882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1026" name="Picture 2" descr="C:\Users\Mireille\Pictures\Nouveau dossier (3)\Image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42311" y="2714620"/>
            <a:ext cx="2726319" cy="1857388"/>
          </a:xfrm>
          <a:prstGeom prst="rect">
            <a:avLst/>
          </a:prstGeom>
          <a:noFill/>
        </p:spPr>
      </p:pic>
      <p:pic>
        <p:nvPicPr>
          <p:cNvPr id="1027" name="Picture 3" descr="C:\Users\Mireille\Pictures\Nouveau dossier (3)\Image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1028" name="Picture 4" descr="C:\Users\Mireille\Pictures\Nouveau dossier (3)\Image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1029" name="Picture 5" descr="C:\Users\Mireille\Pictures\Nouveau dossier (3)\Image5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95259" y="2698384"/>
            <a:ext cx="2821167" cy="1899649"/>
          </a:xfrm>
          <a:prstGeom prst="rect">
            <a:avLst/>
          </a:prstGeom>
          <a:noFill/>
        </p:spPr>
      </p:pic>
      <p:pic>
        <p:nvPicPr>
          <p:cNvPr id="1030" name="Picture 6" descr="C:\Users\Mireille\Pictures\Nouveau dossier (3)\Image6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1031" name="Picture 7" descr="C:\Users\Mireille\Pictures\Nouveau dossier (3)\Image7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1032" name="Picture 8" descr="C:\Users\Mireille\Pictures\Nouveau dossier (3)\Image8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1033" name="Picture 9" descr="C:\Users\Mireille\Pictures\Nouveau dossier (3)\Image9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1034" name="Picture 10" descr="C:\Users\Mireille\Pictures\Nouveau dossier (3)\Image10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1035" name="Picture 11" descr="C:\Users\Mireille\Pictures\Nouveau dossier (3)\Image11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1036" name="Picture 12" descr="C:\Users\Mireille\Pictures\Nouveau dossier (3)\Image12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1037" name="Picture 13" descr="C:\Users\Mireille\Pictures\Nouveau dossier (3)\Image13.jp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1038" name="Picture 14" descr="C:\Users\Mireille\Pictures\Nouveau dossier (3)\Image14.jp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1039" name="Picture 15" descr="C:\Users\Mireille\Pictures\Nouveau dossier (3)\Image15.jp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1040" name="Picture 16" descr="C:\Users\Mireille\Pictures\Nouveau dossier (3)\Image16.jp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1041" name="Picture 17" descr="C:\Users\Mireille\Pictures\Nouveau dossier (3)\Image17.jp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1042" name="Picture 18" descr="C:\Users\Mireille\Pictures\Nouveau dossier (3)\Image18.jp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1043" name="Picture 19" descr="C:\Users\Mireille\Pictures\Nouveau dossier (3)\Image19.jpg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1044" name="Picture 20" descr="C:\Users\Mireille\Pictures\Nouveau dossier (3)\Image20.jpg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1045" name="Picture 21" descr="C:\Users\Mireille\Pictures\Nouveau dossier (3)\Image21.jpg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1046" name="Picture 22" descr="C:\Users\Mireille\Pictures\Nouveau dossier (3)\Image22.jpg"/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1047" name="Picture 23" descr="C:\Users\Mireille\Pictures\Nouveau dossier (3)\Image23.jpg"/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3208168" y="2721095"/>
            <a:ext cx="2794699" cy="1842596"/>
          </a:xfrm>
          <a:prstGeom prst="rect">
            <a:avLst/>
          </a:prstGeom>
          <a:noFill/>
        </p:spPr>
      </p:pic>
      <p:pic>
        <p:nvPicPr>
          <p:cNvPr id="1048" name="Picture 24" descr="C:\Users\Mireille\Pictures\Nouveau dossier (3)\Image1.jpg"/>
          <p:cNvPicPr>
            <a:picLocks noChangeAspect="1" noChangeArrowheads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3208168" y="2714620"/>
            <a:ext cx="2794699" cy="1857388"/>
          </a:xfrm>
          <a:prstGeom prst="rect">
            <a:avLst/>
          </a:prstGeom>
          <a:noFill/>
        </p:spPr>
      </p:pic>
      <p:pic>
        <p:nvPicPr>
          <p:cNvPr id="2" name="Picture 2" descr="C:\Users\Mireille\Pictures\Nouveau dossier (3)\Nouveau dossier\Image22.jpg"/>
          <p:cNvPicPr>
            <a:picLocks noChangeAspect="1" noChangeArrowheads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3214678" y="2727320"/>
            <a:ext cx="2714644" cy="1847288"/>
          </a:xfrm>
          <a:prstGeom prst="rect">
            <a:avLst/>
          </a:prstGeom>
          <a:noFill/>
        </p:spPr>
      </p:pic>
      <p:pic>
        <p:nvPicPr>
          <p:cNvPr id="3" name="Picture 3" descr="C:\Users\Mireille\Pictures\Nouveau dossier (3)\Nouveau dossier\Image23.jpg"/>
          <p:cNvPicPr>
            <a:picLocks noChangeAspect="1" noChangeArrowheads="1"/>
          </p:cNvPicPr>
          <p:nvPr/>
        </p:nvPicPr>
        <p:blipFill>
          <a:blip r:embed="rId29" cstate="print"/>
          <a:srcRect/>
          <a:stretch>
            <a:fillRect/>
          </a:stretch>
        </p:blipFill>
        <p:spPr bwMode="auto">
          <a:xfrm>
            <a:off x="3178165" y="2687632"/>
            <a:ext cx="2814383" cy="1947142"/>
          </a:xfrm>
          <a:prstGeom prst="rect">
            <a:avLst/>
          </a:prstGeom>
          <a:noFill/>
        </p:spPr>
      </p:pic>
      <p:pic>
        <p:nvPicPr>
          <p:cNvPr id="7" name="Picture 4" descr="C:\Users\Mireille\Pictures\Nouveau dossier (3)\Nouveau dossier\Image1.jpg"/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3227377" y="2803520"/>
            <a:ext cx="2679952" cy="1655569"/>
          </a:xfrm>
          <a:prstGeom prst="rect">
            <a:avLst/>
          </a:prstGeom>
          <a:noFill/>
        </p:spPr>
      </p:pic>
      <p:pic>
        <p:nvPicPr>
          <p:cNvPr id="8" name="Picture 5" descr="C:\Users\Mireille\Pictures\Nouveau dossier (3)\Nouveau dossier\Image2.jpg"/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3251190" y="2743195"/>
            <a:ext cx="2614905" cy="1809344"/>
          </a:xfrm>
          <a:prstGeom prst="rect">
            <a:avLst/>
          </a:prstGeom>
          <a:noFill/>
        </p:spPr>
      </p:pic>
      <p:pic>
        <p:nvPicPr>
          <p:cNvPr id="9" name="Picture 6" descr="C:\Users\Mireille\Pictures\Nouveau dossier (3)\Nouveau dossier\Image3.jpg"/>
          <p:cNvPicPr>
            <a:picLocks noChangeAspect="1" noChangeArrowheads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3251190" y="2743195"/>
            <a:ext cx="2614905" cy="1809344"/>
          </a:xfrm>
          <a:prstGeom prst="rect">
            <a:avLst/>
          </a:prstGeom>
          <a:noFill/>
        </p:spPr>
      </p:pic>
      <p:pic>
        <p:nvPicPr>
          <p:cNvPr id="10" name="Picture 7" descr="C:\Users\Mireille\Pictures\Nouveau dossier (3)\Nouveau dossier\Image4.jpg"/>
          <p:cNvPicPr>
            <a:picLocks noChangeAspect="1" noChangeArrowheads="1"/>
          </p:cNvPicPr>
          <p:nvPr/>
        </p:nvPicPr>
        <p:blipFill>
          <a:blip r:embed="rId33" cstate="print"/>
          <a:srcRect/>
          <a:stretch>
            <a:fillRect/>
          </a:stretch>
        </p:blipFill>
        <p:spPr bwMode="auto">
          <a:xfrm>
            <a:off x="3251190" y="2743195"/>
            <a:ext cx="2614905" cy="1809344"/>
          </a:xfrm>
          <a:prstGeom prst="rect">
            <a:avLst/>
          </a:prstGeom>
          <a:noFill/>
        </p:spPr>
      </p:pic>
      <p:pic>
        <p:nvPicPr>
          <p:cNvPr id="11" name="Picture 8" descr="C:\Users\Mireille\Pictures\Nouveau dossier (3)\Nouveau dossier\Image5.jpg"/>
          <p:cNvPicPr>
            <a:picLocks noChangeAspect="1" noChangeArrowheads="1"/>
          </p:cNvPicPr>
          <p:nvPr/>
        </p:nvPicPr>
        <p:blipFill>
          <a:blip r:embed="rId34" cstate="print"/>
          <a:srcRect/>
          <a:stretch>
            <a:fillRect/>
          </a:stretch>
        </p:blipFill>
        <p:spPr bwMode="auto">
          <a:xfrm>
            <a:off x="3214678" y="2714620"/>
            <a:ext cx="2714644" cy="1879241"/>
          </a:xfrm>
          <a:prstGeom prst="rect">
            <a:avLst/>
          </a:prstGeom>
          <a:noFill/>
        </p:spPr>
      </p:pic>
      <p:pic>
        <p:nvPicPr>
          <p:cNvPr id="12" name="Picture 9" descr="C:\Users\Mireille\Pictures\Nouveau dossier (3)\Nouveau dossier\Image6.jpg"/>
          <p:cNvPicPr>
            <a:picLocks noChangeAspect="1" noChangeArrowheads="1"/>
          </p:cNvPicPr>
          <p:nvPr/>
        </p:nvPicPr>
        <p:blipFill>
          <a:blip r:embed="rId35" cstate="print"/>
          <a:srcRect/>
          <a:stretch>
            <a:fillRect/>
          </a:stretch>
        </p:blipFill>
        <p:spPr bwMode="auto">
          <a:xfrm>
            <a:off x="3214678" y="2714620"/>
            <a:ext cx="2714644" cy="1879241"/>
          </a:xfrm>
          <a:prstGeom prst="rect">
            <a:avLst/>
          </a:prstGeom>
          <a:noFill/>
        </p:spPr>
      </p:pic>
      <p:pic>
        <p:nvPicPr>
          <p:cNvPr id="13" name="Picture 10" descr="C:\Users\Mireille\Pictures\Nouveau dossier (3)\Nouveau dossier\Image7.jpg"/>
          <p:cNvPicPr>
            <a:picLocks noChangeAspect="1" noChangeArrowheads="1"/>
          </p:cNvPicPr>
          <p:nvPr/>
        </p:nvPicPr>
        <p:blipFill>
          <a:blip r:embed="rId36" cstate="print"/>
          <a:srcRect/>
          <a:stretch>
            <a:fillRect/>
          </a:stretch>
        </p:blipFill>
        <p:spPr bwMode="auto">
          <a:xfrm>
            <a:off x="3251190" y="2790820"/>
            <a:ext cx="2614905" cy="1687523"/>
          </a:xfrm>
          <a:prstGeom prst="rect">
            <a:avLst/>
          </a:prstGeom>
          <a:noFill/>
        </p:spPr>
      </p:pic>
      <p:pic>
        <p:nvPicPr>
          <p:cNvPr id="14" name="Picture 11" descr="C:\Users\Mireille\Pictures\Nouveau dossier (3)\Nouveau dossier\Image8.jpg"/>
          <p:cNvPicPr>
            <a:picLocks noChangeAspect="1" noChangeArrowheads="1"/>
          </p:cNvPicPr>
          <p:nvPr/>
        </p:nvPicPr>
        <p:blipFill>
          <a:blip r:embed="rId37" cstate="print"/>
          <a:srcRect/>
          <a:stretch>
            <a:fillRect/>
          </a:stretch>
        </p:blipFill>
        <p:spPr bwMode="auto">
          <a:xfrm>
            <a:off x="3214678" y="2714620"/>
            <a:ext cx="2714644" cy="1879241"/>
          </a:xfrm>
          <a:prstGeom prst="rect">
            <a:avLst/>
          </a:prstGeom>
          <a:noFill/>
        </p:spPr>
      </p:pic>
      <p:pic>
        <p:nvPicPr>
          <p:cNvPr id="15" name="Picture 12" descr="C:\Users\Mireille\Pictures\Nouveau dossier (3)\Nouveau dossier\Image9.jpg"/>
          <p:cNvPicPr>
            <a:picLocks noChangeAspect="1" noChangeArrowheads="1"/>
          </p:cNvPicPr>
          <p:nvPr/>
        </p:nvPicPr>
        <p:blipFill>
          <a:blip r:embed="rId38" cstate="print"/>
          <a:srcRect/>
          <a:stretch>
            <a:fillRect/>
          </a:stretch>
        </p:blipFill>
        <p:spPr bwMode="auto">
          <a:xfrm>
            <a:off x="3214678" y="2714620"/>
            <a:ext cx="2714644" cy="1879241"/>
          </a:xfrm>
          <a:prstGeom prst="rect">
            <a:avLst/>
          </a:prstGeom>
          <a:noFill/>
        </p:spPr>
      </p:pic>
      <p:pic>
        <p:nvPicPr>
          <p:cNvPr id="16" name="Picture 13" descr="C:\Users\Mireille\Pictures\Nouveau dossier (3)\Nouveau dossier\Image10.jpg"/>
          <p:cNvPicPr>
            <a:picLocks noChangeAspect="1" noChangeArrowheads="1"/>
          </p:cNvPicPr>
          <p:nvPr/>
        </p:nvPicPr>
        <p:blipFill>
          <a:blip r:embed="rId39" cstate="print"/>
          <a:srcRect/>
          <a:stretch>
            <a:fillRect/>
          </a:stretch>
        </p:blipFill>
        <p:spPr bwMode="auto">
          <a:xfrm>
            <a:off x="3214678" y="2714620"/>
            <a:ext cx="2714644" cy="1879241"/>
          </a:xfrm>
          <a:prstGeom prst="rect">
            <a:avLst/>
          </a:prstGeom>
          <a:noFill/>
        </p:spPr>
      </p:pic>
      <p:pic>
        <p:nvPicPr>
          <p:cNvPr id="17" name="Picture 14" descr="C:\Users\Mireille\Pictures\Nouveau dossier (3)\Nouveau dossier\Image11.jpg"/>
          <p:cNvPicPr>
            <a:picLocks noChangeAspect="1" noChangeArrowheads="1"/>
          </p:cNvPicPr>
          <p:nvPr/>
        </p:nvPicPr>
        <p:blipFill>
          <a:blip r:embed="rId40" cstate="print"/>
          <a:srcRect/>
          <a:stretch>
            <a:fillRect/>
          </a:stretch>
        </p:blipFill>
        <p:spPr bwMode="auto">
          <a:xfrm>
            <a:off x="3214678" y="2714620"/>
            <a:ext cx="2714644" cy="1879241"/>
          </a:xfrm>
          <a:prstGeom prst="rect">
            <a:avLst/>
          </a:prstGeom>
          <a:noFill/>
        </p:spPr>
      </p:pic>
      <p:pic>
        <p:nvPicPr>
          <p:cNvPr id="18" name="Picture 15" descr="C:\Users\Mireille\Pictures\Nouveau dossier (3)\Nouveau dossier\Image12.jpg"/>
          <p:cNvPicPr>
            <a:picLocks noChangeAspect="1" noChangeArrowheads="1"/>
          </p:cNvPicPr>
          <p:nvPr/>
        </p:nvPicPr>
        <p:blipFill>
          <a:blip r:embed="rId41" cstate="print"/>
          <a:srcRect/>
          <a:stretch>
            <a:fillRect/>
          </a:stretch>
        </p:blipFill>
        <p:spPr bwMode="auto">
          <a:xfrm>
            <a:off x="3214678" y="2714620"/>
            <a:ext cx="2714644" cy="1879241"/>
          </a:xfrm>
          <a:prstGeom prst="rect">
            <a:avLst/>
          </a:prstGeom>
          <a:noFill/>
        </p:spPr>
      </p:pic>
      <p:pic>
        <p:nvPicPr>
          <p:cNvPr id="19" name="Picture 16" descr="C:\Users\Mireille\Pictures\Nouveau dossier (3)\Nouveau dossier\Image13.jpg"/>
          <p:cNvPicPr>
            <a:picLocks noChangeAspect="1" noChangeArrowheads="1"/>
          </p:cNvPicPr>
          <p:nvPr/>
        </p:nvPicPr>
        <p:blipFill>
          <a:blip r:embed="rId42" cstate="print"/>
          <a:srcRect/>
          <a:stretch>
            <a:fillRect/>
          </a:stretch>
        </p:blipFill>
        <p:spPr bwMode="auto">
          <a:xfrm>
            <a:off x="3214678" y="2714620"/>
            <a:ext cx="2714644" cy="1879241"/>
          </a:xfrm>
          <a:prstGeom prst="rect">
            <a:avLst/>
          </a:prstGeom>
          <a:noFill/>
        </p:spPr>
      </p:pic>
      <p:pic>
        <p:nvPicPr>
          <p:cNvPr id="20" name="Picture 17" descr="C:\Users\Mireille\Pictures\Nouveau dossier (3)\Nouveau dossier\Image14.jpg"/>
          <p:cNvPicPr>
            <a:picLocks noChangeAspect="1" noChangeArrowheads="1"/>
          </p:cNvPicPr>
          <p:nvPr/>
        </p:nvPicPr>
        <p:blipFill>
          <a:blip r:embed="rId43" cstate="print"/>
          <a:srcRect/>
          <a:stretch>
            <a:fillRect/>
          </a:stretch>
        </p:blipFill>
        <p:spPr bwMode="auto">
          <a:xfrm>
            <a:off x="3214678" y="2714620"/>
            <a:ext cx="2714644" cy="1879241"/>
          </a:xfrm>
          <a:prstGeom prst="rect">
            <a:avLst/>
          </a:prstGeom>
          <a:noFill/>
        </p:spPr>
      </p:pic>
      <p:pic>
        <p:nvPicPr>
          <p:cNvPr id="21" name="Picture 18" descr="C:\Users\Mireille\Pictures\Nouveau dossier (3)\Nouveau dossier\Image15.jpg"/>
          <p:cNvPicPr>
            <a:picLocks noChangeAspect="1" noChangeArrowheads="1"/>
          </p:cNvPicPr>
          <p:nvPr/>
        </p:nvPicPr>
        <p:blipFill>
          <a:blip r:embed="rId44" cstate="print"/>
          <a:srcRect/>
          <a:stretch>
            <a:fillRect/>
          </a:stretch>
        </p:blipFill>
        <p:spPr bwMode="auto">
          <a:xfrm>
            <a:off x="3214678" y="2714620"/>
            <a:ext cx="2714644" cy="1879241"/>
          </a:xfrm>
          <a:prstGeom prst="rect">
            <a:avLst/>
          </a:prstGeom>
          <a:noFill/>
        </p:spPr>
      </p:pic>
      <p:pic>
        <p:nvPicPr>
          <p:cNvPr id="22" name="Picture 19" descr="C:\Users\Mireille\Pictures\Nouveau dossier (3)\Nouveau dossier\Image16.jpg"/>
          <p:cNvPicPr>
            <a:picLocks noChangeAspect="1" noChangeArrowheads="1"/>
          </p:cNvPicPr>
          <p:nvPr/>
        </p:nvPicPr>
        <p:blipFill>
          <a:blip r:embed="rId45" cstate="print"/>
          <a:srcRect/>
          <a:stretch>
            <a:fillRect/>
          </a:stretch>
        </p:blipFill>
        <p:spPr bwMode="auto">
          <a:xfrm>
            <a:off x="3211503" y="2776531"/>
            <a:ext cx="2723316" cy="1725467"/>
          </a:xfrm>
          <a:prstGeom prst="rect">
            <a:avLst/>
          </a:prstGeom>
          <a:noFill/>
        </p:spPr>
      </p:pic>
      <p:pic>
        <p:nvPicPr>
          <p:cNvPr id="23" name="Picture 20" descr="C:\Users\Mireille\Pictures\Nouveau dossier (3)\Nouveau dossier\Image17.jpg"/>
          <p:cNvPicPr>
            <a:picLocks noChangeAspect="1" noChangeArrowheads="1"/>
          </p:cNvPicPr>
          <p:nvPr/>
        </p:nvPicPr>
        <p:blipFill>
          <a:blip r:embed="rId46" cstate="print"/>
          <a:srcRect/>
          <a:stretch>
            <a:fillRect/>
          </a:stretch>
        </p:blipFill>
        <p:spPr bwMode="auto">
          <a:xfrm>
            <a:off x="3214678" y="2714620"/>
            <a:ext cx="2714644" cy="1879241"/>
          </a:xfrm>
          <a:prstGeom prst="rect">
            <a:avLst/>
          </a:prstGeom>
          <a:noFill/>
        </p:spPr>
      </p:pic>
      <p:pic>
        <p:nvPicPr>
          <p:cNvPr id="24" name="Picture 21" descr="C:\Users\Mireille\Pictures\Nouveau dossier (3)\Nouveau dossier\Image18.jpg"/>
          <p:cNvPicPr>
            <a:picLocks noChangeAspect="1" noChangeArrowheads="1"/>
          </p:cNvPicPr>
          <p:nvPr/>
        </p:nvPicPr>
        <p:blipFill>
          <a:blip r:embed="rId47" cstate="print"/>
          <a:srcRect/>
          <a:stretch>
            <a:fillRect/>
          </a:stretch>
        </p:blipFill>
        <p:spPr bwMode="auto">
          <a:xfrm>
            <a:off x="3214678" y="2714620"/>
            <a:ext cx="2714644" cy="1879241"/>
          </a:xfrm>
          <a:prstGeom prst="rect">
            <a:avLst/>
          </a:prstGeom>
          <a:noFill/>
        </p:spPr>
      </p:pic>
      <p:pic>
        <p:nvPicPr>
          <p:cNvPr id="25" name="Picture 22" descr="C:\Users\Mireille\Pictures\Nouveau dossier (3)\Nouveau dossier\Image19.jpg"/>
          <p:cNvPicPr>
            <a:picLocks noChangeAspect="1" noChangeArrowheads="1"/>
          </p:cNvPicPr>
          <p:nvPr/>
        </p:nvPicPr>
        <p:blipFill>
          <a:blip r:embed="rId48" cstate="print"/>
          <a:srcRect/>
          <a:stretch>
            <a:fillRect/>
          </a:stretch>
        </p:blipFill>
        <p:spPr bwMode="auto">
          <a:xfrm>
            <a:off x="3214678" y="2706681"/>
            <a:ext cx="2714644" cy="1901209"/>
          </a:xfrm>
          <a:prstGeom prst="rect">
            <a:avLst/>
          </a:prstGeom>
          <a:noFill/>
        </p:spPr>
      </p:pic>
      <p:pic>
        <p:nvPicPr>
          <p:cNvPr id="26" name="Picture 23" descr="C:\Users\Mireille\Pictures\Nouveau dossier (3)\Nouveau dossier\Image20.jpg"/>
          <p:cNvPicPr>
            <a:picLocks noChangeAspect="1" noChangeArrowheads="1"/>
          </p:cNvPicPr>
          <p:nvPr/>
        </p:nvPicPr>
        <p:blipFill>
          <a:blip r:embed="rId49" cstate="print"/>
          <a:srcRect/>
          <a:stretch>
            <a:fillRect/>
          </a:stretch>
        </p:blipFill>
        <p:spPr bwMode="auto">
          <a:xfrm>
            <a:off x="3214678" y="2714620"/>
            <a:ext cx="2714644" cy="1879241"/>
          </a:xfrm>
          <a:prstGeom prst="rect">
            <a:avLst/>
          </a:prstGeom>
          <a:noFill/>
        </p:spPr>
      </p:pic>
      <p:sp>
        <p:nvSpPr>
          <p:cNvPr id="52" name="Forme libre 51"/>
          <p:cNvSpPr/>
          <p:nvPr/>
        </p:nvSpPr>
        <p:spPr>
          <a:xfrm>
            <a:off x="0" y="-21515"/>
            <a:ext cx="9176273" cy="6938682"/>
          </a:xfrm>
          <a:custGeom>
            <a:avLst/>
            <a:gdLst>
              <a:gd name="connsiteX0" fmla="*/ 6067313 w 9176273"/>
              <a:gd name="connsiteY0" fmla="*/ 4528969 h 6938682"/>
              <a:gd name="connsiteX1" fmla="*/ 3044414 w 9176273"/>
              <a:gd name="connsiteY1" fmla="*/ 4550484 h 6938682"/>
              <a:gd name="connsiteX2" fmla="*/ 3033656 w 9176273"/>
              <a:gd name="connsiteY2" fmla="*/ 2700169 h 6938682"/>
              <a:gd name="connsiteX3" fmla="*/ 6045798 w 9176273"/>
              <a:gd name="connsiteY3" fmla="*/ 2710927 h 6938682"/>
              <a:gd name="connsiteX4" fmla="*/ 6131859 w 9176273"/>
              <a:gd name="connsiteY4" fmla="*/ 6938682 h 6938682"/>
              <a:gd name="connsiteX5" fmla="*/ 0 w 9176273"/>
              <a:gd name="connsiteY5" fmla="*/ 6917167 h 6938682"/>
              <a:gd name="connsiteX6" fmla="*/ 0 w 9176273"/>
              <a:gd name="connsiteY6" fmla="*/ 6357769 h 6938682"/>
              <a:gd name="connsiteX7" fmla="*/ 64546 w 9176273"/>
              <a:gd name="connsiteY7" fmla="*/ 6357769 h 6938682"/>
              <a:gd name="connsiteX8" fmla="*/ 75304 w 9176273"/>
              <a:gd name="connsiteY8" fmla="*/ 6260950 h 6938682"/>
              <a:gd name="connsiteX9" fmla="*/ 129092 w 9176273"/>
              <a:gd name="connsiteY9" fmla="*/ 6185647 h 6938682"/>
              <a:gd name="connsiteX10" fmla="*/ 10758 w 9176273"/>
              <a:gd name="connsiteY10" fmla="*/ 6045797 h 6938682"/>
              <a:gd name="connsiteX11" fmla="*/ 268941 w 9176273"/>
              <a:gd name="connsiteY11" fmla="*/ 5830644 h 6938682"/>
              <a:gd name="connsiteX12" fmla="*/ 430306 w 9176273"/>
              <a:gd name="connsiteY12" fmla="*/ 5809129 h 6938682"/>
              <a:gd name="connsiteX13" fmla="*/ 570155 w 9176273"/>
              <a:gd name="connsiteY13" fmla="*/ 5830644 h 6938682"/>
              <a:gd name="connsiteX14" fmla="*/ 666974 w 9176273"/>
              <a:gd name="connsiteY14" fmla="*/ 5873675 h 6938682"/>
              <a:gd name="connsiteX15" fmla="*/ 796066 w 9176273"/>
              <a:gd name="connsiteY15" fmla="*/ 5841402 h 6938682"/>
              <a:gd name="connsiteX16" fmla="*/ 710005 w 9176273"/>
              <a:gd name="connsiteY16" fmla="*/ 5744583 h 6938682"/>
              <a:gd name="connsiteX17" fmla="*/ 828339 w 9176273"/>
              <a:gd name="connsiteY17" fmla="*/ 5561703 h 6938682"/>
              <a:gd name="connsiteX18" fmla="*/ 968188 w 9176273"/>
              <a:gd name="connsiteY18" fmla="*/ 5518673 h 6938682"/>
              <a:gd name="connsiteX19" fmla="*/ 1151068 w 9176273"/>
              <a:gd name="connsiteY19" fmla="*/ 5540188 h 6938682"/>
              <a:gd name="connsiteX20" fmla="*/ 1183341 w 9176273"/>
              <a:gd name="connsiteY20" fmla="*/ 5593976 h 6938682"/>
              <a:gd name="connsiteX21" fmla="*/ 1613647 w 9176273"/>
              <a:gd name="connsiteY21" fmla="*/ 5540188 h 6938682"/>
              <a:gd name="connsiteX22" fmla="*/ 1635162 w 9176273"/>
              <a:gd name="connsiteY22" fmla="*/ 1775011 h 6938682"/>
              <a:gd name="connsiteX23" fmla="*/ 10758 w 9176273"/>
              <a:gd name="connsiteY23" fmla="*/ 785308 h 6938682"/>
              <a:gd name="connsiteX24" fmla="*/ 10758 w 9176273"/>
              <a:gd name="connsiteY24" fmla="*/ 0 h 6938682"/>
              <a:gd name="connsiteX25" fmla="*/ 9176273 w 9176273"/>
              <a:gd name="connsiteY25" fmla="*/ 32273 h 6938682"/>
              <a:gd name="connsiteX26" fmla="*/ 9133242 w 9176273"/>
              <a:gd name="connsiteY26" fmla="*/ 6917167 h 6938682"/>
              <a:gd name="connsiteX27" fmla="*/ 6142616 w 9176273"/>
              <a:gd name="connsiteY27" fmla="*/ 6938682 h 6938682"/>
              <a:gd name="connsiteX28" fmla="*/ 6142616 w 9176273"/>
              <a:gd name="connsiteY28" fmla="*/ 6938682 h 6938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176273" h="6938682">
                <a:moveTo>
                  <a:pt x="6067313" y="4528969"/>
                </a:moveTo>
                <a:lnTo>
                  <a:pt x="3044414" y="4550484"/>
                </a:lnTo>
                <a:lnTo>
                  <a:pt x="3033656" y="2700169"/>
                </a:lnTo>
                <a:lnTo>
                  <a:pt x="6045798" y="2710927"/>
                </a:lnTo>
                <a:lnTo>
                  <a:pt x="6131859" y="6938682"/>
                </a:lnTo>
                <a:lnTo>
                  <a:pt x="0" y="6917167"/>
                </a:lnTo>
                <a:lnTo>
                  <a:pt x="0" y="6357769"/>
                </a:lnTo>
                <a:lnTo>
                  <a:pt x="64546" y="6357769"/>
                </a:lnTo>
                <a:lnTo>
                  <a:pt x="75304" y="6260950"/>
                </a:lnTo>
                <a:lnTo>
                  <a:pt x="129092" y="6185647"/>
                </a:lnTo>
                <a:lnTo>
                  <a:pt x="10758" y="6045797"/>
                </a:lnTo>
                <a:lnTo>
                  <a:pt x="268941" y="5830644"/>
                </a:lnTo>
                <a:lnTo>
                  <a:pt x="430306" y="5809129"/>
                </a:lnTo>
                <a:lnTo>
                  <a:pt x="570155" y="5830644"/>
                </a:lnTo>
                <a:lnTo>
                  <a:pt x="666974" y="5873675"/>
                </a:lnTo>
                <a:lnTo>
                  <a:pt x="796066" y="5841402"/>
                </a:lnTo>
                <a:lnTo>
                  <a:pt x="710005" y="5744583"/>
                </a:lnTo>
                <a:lnTo>
                  <a:pt x="828339" y="5561703"/>
                </a:lnTo>
                <a:lnTo>
                  <a:pt x="968188" y="5518673"/>
                </a:lnTo>
                <a:lnTo>
                  <a:pt x="1151068" y="5540188"/>
                </a:lnTo>
                <a:lnTo>
                  <a:pt x="1183341" y="5593976"/>
                </a:lnTo>
                <a:lnTo>
                  <a:pt x="1613647" y="5540188"/>
                </a:lnTo>
                <a:lnTo>
                  <a:pt x="1635162" y="1775011"/>
                </a:lnTo>
                <a:lnTo>
                  <a:pt x="10758" y="785308"/>
                </a:lnTo>
                <a:lnTo>
                  <a:pt x="10758" y="0"/>
                </a:lnTo>
                <a:lnTo>
                  <a:pt x="9176273" y="32273"/>
                </a:lnTo>
                <a:lnTo>
                  <a:pt x="9133242" y="6917167"/>
                </a:lnTo>
                <a:lnTo>
                  <a:pt x="6142616" y="6938682"/>
                </a:lnTo>
                <a:lnTo>
                  <a:pt x="6142616" y="6938682"/>
                </a:lnTo>
              </a:path>
            </a:pathLst>
          </a:custGeom>
          <a:blipFill>
            <a:blip r:embed="rId3" cstate="print"/>
            <a:stretch>
              <a:fillRect/>
            </a:stretch>
          </a:blipFill>
          <a:ln w="317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27" name="Picture 24" descr="C:\Users\Mireille\Pictures\Nouveau dossier (3)\Nouveau dossier\Image21.jpg"/>
          <p:cNvPicPr>
            <a:picLocks noChangeAspect="1" noChangeArrowheads="1"/>
          </p:cNvPicPr>
          <p:nvPr/>
        </p:nvPicPr>
        <p:blipFill>
          <a:blip r:embed="rId50" cstate="print"/>
          <a:srcRect/>
          <a:stretch>
            <a:fillRect/>
          </a:stretch>
        </p:blipFill>
        <p:spPr bwMode="auto">
          <a:xfrm>
            <a:off x="3214677" y="2714620"/>
            <a:ext cx="2788013" cy="1879241"/>
          </a:xfrm>
          <a:prstGeom prst="rect">
            <a:avLst/>
          </a:prstGeom>
          <a:noFill/>
        </p:spPr>
      </p:pic>
      <p:sp>
        <p:nvSpPr>
          <p:cNvPr id="5" name="Cadre 4"/>
          <p:cNvSpPr/>
          <p:nvPr/>
        </p:nvSpPr>
        <p:spPr>
          <a:xfrm>
            <a:off x="2952000" y="2428868"/>
            <a:ext cx="3240000" cy="2357454"/>
          </a:xfrm>
          <a:prstGeom prst="frame">
            <a:avLst/>
          </a:prstGeom>
          <a:solidFill>
            <a:schemeClr val="tx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53" name="ZoneTexte 52"/>
          <p:cNvSpPr txBox="1"/>
          <p:nvPr/>
        </p:nvSpPr>
        <p:spPr>
          <a:xfrm>
            <a:off x="3248780" y="1857364"/>
            <a:ext cx="26805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Deco-C790" pitchFamily="2" charset="0"/>
              </a:rPr>
              <a:t>RESTER VIVANT</a:t>
            </a:r>
            <a:endParaRPr lang="fr-FR" sz="2400" dirty="0">
              <a:latin typeface="Deco-C790" pitchFamily="2" charset="0"/>
            </a:endParaRPr>
          </a:p>
        </p:txBody>
      </p:sp>
      <p:pic>
        <p:nvPicPr>
          <p:cNvPr id="60" name="Image 59" descr="Image4.jpg">
            <a:hlinkClick r:id="rId51" action="ppaction://hlinksldjump"/>
          </p:cNvPr>
          <p:cNvPicPr>
            <a:picLocks noChangeAspect="1"/>
          </p:cNvPicPr>
          <p:nvPr/>
        </p:nvPicPr>
        <p:blipFill>
          <a:blip r:embed="rId52" cstate="print"/>
          <a:stretch>
            <a:fillRect/>
          </a:stretch>
        </p:blipFill>
        <p:spPr>
          <a:xfrm>
            <a:off x="6429388" y="1785926"/>
            <a:ext cx="1083377" cy="1439416"/>
          </a:xfrm>
          <a:prstGeom prst="rect">
            <a:avLst/>
          </a:prstGeom>
        </p:spPr>
      </p:pic>
      <p:grpSp>
        <p:nvGrpSpPr>
          <p:cNvPr id="61" name="Groupe 60"/>
          <p:cNvGrpSpPr/>
          <p:nvPr/>
        </p:nvGrpSpPr>
        <p:grpSpPr>
          <a:xfrm flipH="1">
            <a:off x="6286512" y="3643314"/>
            <a:ext cx="2286016" cy="3214686"/>
            <a:chOff x="1142977" y="0"/>
            <a:chExt cx="2786082" cy="4500570"/>
          </a:xfrm>
        </p:grpSpPr>
        <p:sp>
          <p:nvSpPr>
            <p:cNvPr id="62" name="Forme libre 61"/>
            <p:cNvSpPr/>
            <p:nvPr/>
          </p:nvSpPr>
          <p:spPr>
            <a:xfrm>
              <a:off x="2062843" y="1830614"/>
              <a:ext cx="410028" cy="816429"/>
            </a:xfrm>
            <a:custGeom>
              <a:avLst/>
              <a:gdLst>
                <a:gd name="connsiteX0" fmla="*/ 353786 w 410028"/>
                <a:gd name="connsiteY0" fmla="*/ 9072 h 816429"/>
                <a:gd name="connsiteX1" fmla="*/ 201386 w 410028"/>
                <a:gd name="connsiteY1" fmla="*/ 128815 h 816429"/>
                <a:gd name="connsiteX2" fmla="*/ 70757 w 410028"/>
                <a:gd name="connsiteY2" fmla="*/ 455386 h 816429"/>
                <a:gd name="connsiteX3" fmla="*/ 16328 w 410028"/>
                <a:gd name="connsiteY3" fmla="*/ 738415 h 816429"/>
                <a:gd name="connsiteX4" fmla="*/ 168728 w 410028"/>
                <a:gd name="connsiteY4" fmla="*/ 749300 h 816429"/>
                <a:gd name="connsiteX5" fmla="*/ 353786 w 410028"/>
                <a:gd name="connsiteY5" fmla="*/ 335643 h 816429"/>
                <a:gd name="connsiteX6" fmla="*/ 408214 w 410028"/>
                <a:gd name="connsiteY6" fmla="*/ 74386 h 816429"/>
                <a:gd name="connsiteX7" fmla="*/ 353786 w 410028"/>
                <a:gd name="connsiteY7" fmla="*/ 9072 h 8164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10028" h="816429">
                  <a:moveTo>
                    <a:pt x="353786" y="9072"/>
                  </a:moveTo>
                  <a:cubicBezTo>
                    <a:pt x="319315" y="18144"/>
                    <a:pt x="248557" y="54429"/>
                    <a:pt x="201386" y="128815"/>
                  </a:cubicBezTo>
                  <a:cubicBezTo>
                    <a:pt x="154215" y="203201"/>
                    <a:pt x="101600" y="353786"/>
                    <a:pt x="70757" y="455386"/>
                  </a:cubicBezTo>
                  <a:cubicBezTo>
                    <a:pt x="39914" y="556986"/>
                    <a:pt x="0" y="689429"/>
                    <a:pt x="16328" y="738415"/>
                  </a:cubicBezTo>
                  <a:cubicBezTo>
                    <a:pt x="32656" y="787401"/>
                    <a:pt x="112485" y="816429"/>
                    <a:pt x="168728" y="749300"/>
                  </a:cubicBezTo>
                  <a:cubicBezTo>
                    <a:pt x="224971" y="682171"/>
                    <a:pt x="313872" y="448129"/>
                    <a:pt x="353786" y="335643"/>
                  </a:cubicBezTo>
                  <a:cubicBezTo>
                    <a:pt x="393700" y="223157"/>
                    <a:pt x="410028" y="125186"/>
                    <a:pt x="408214" y="74386"/>
                  </a:cubicBezTo>
                  <a:cubicBezTo>
                    <a:pt x="406400" y="23586"/>
                    <a:pt x="388257" y="0"/>
                    <a:pt x="353786" y="9072"/>
                  </a:cubicBezTo>
                  <a:close/>
                </a:path>
              </a:pathLst>
            </a:custGeom>
            <a:solidFill>
              <a:srgbClr val="2E17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3" name="Forme libre 62"/>
            <p:cNvSpPr/>
            <p:nvPr/>
          </p:nvSpPr>
          <p:spPr>
            <a:xfrm>
              <a:off x="1142977" y="0"/>
              <a:ext cx="2786082" cy="4500570"/>
            </a:xfrm>
            <a:custGeom>
              <a:avLst/>
              <a:gdLst>
                <a:gd name="connsiteX0" fmla="*/ 2605315 w 6208487"/>
                <a:gd name="connsiteY0" fmla="*/ 1788885 h 6491513"/>
                <a:gd name="connsiteX1" fmla="*/ 2485572 w 6208487"/>
                <a:gd name="connsiteY1" fmla="*/ 1984828 h 6491513"/>
                <a:gd name="connsiteX2" fmla="*/ 2126344 w 6208487"/>
                <a:gd name="connsiteY2" fmla="*/ 2431142 h 6491513"/>
                <a:gd name="connsiteX3" fmla="*/ 1723572 w 6208487"/>
                <a:gd name="connsiteY3" fmla="*/ 2746828 h 6491513"/>
                <a:gd name="connsiteX4" fmla="*/ 1309915 w 6208487"/>
                <a:gd name="connsiteY4" fmla="*/ 3073399 h 6491513"/>
                <a:gd name="connsiteX5" fmla="*/ 1048658 w 6208487"/>
                <a:gd name="connsiteY5" fmla="*/ 3280228 h 6491513"/>
                <a:gd name="connsiteX6" fmla="*/ 732972 w 6208487"/>
                <a:gd name="connsiteY6" fmla="*/ 3410856 h 6491513"/>
                <a:gd name="connsiteX7" fmla="*/ 417286 w 6208487"/>
                <a:gd name="connsiteY7" fmla="*/ 3487056 h 6491513"/>
                <a:gd name="connsiteX8" fmla="*/ 286658 w 6208487"/>
                <a:gd name="connsiteY8" fmla="*/ 3465285 h 6491513"/>
                <a:gd name="connsiteX9" fmla="*/ 428172 w 6208487"/>
                <a:gd name="connsiteY9" fmla="*/ 3399971 h 6491513"/>
                <a:gd name="connsiteX10" fmla="*/ 580572 w 6208487"/>
                <a:gd name="connsiteY10" fmla="*/ 3356428 h 6491513"/>
                <a:gd name="connsiteX11" fmla="*/ 678544 w 6208487"/>
                <a:gd name="connsiteY11" fmla="*/ 3291114 h 6491513"/>
                <a:gd name="connsiteX12" fmla="*/ 449944 w 6208487"/>
                <a:gd name="connsiteY12" fmla="*/ 3280228 h 6491513"/>
                <a:gd name="connsiteX13" fmla="*/ 275772 w 6208487"/>
                <a:gd name="connsiteY13" fmla="*/ 3225799 h 6491513"/>
                <a:gd name="connsiteX14" fmla="*/ 36286 w 6208487"/>
                <a:gd name="connsiteY14" fmla="*/ 3225799 h 6491513"/>
                <a:gd name="connsiteX15" fmla="*/ 58058 w 6208487"/>
                <a:gd name="connsiteY15" fmla="*/ 3160485 h 6491513"/>
                <a:gd name="connsiteX16" fmla="*/ 275772 w 6208487"/>
                <a:gd name="connsiteY16" fmla="*/ 3160485 h 6491513"/>
                <a:gd name="connsiteX17" fmla="*/ 635001 w 6208487"/>
                <a:gd name="connsiteY17" fmla="*/ 3182256 h 6491513"/>
                <a:gd name="connsiteX18" fmla="*/ 874486 w 6208487"/>
                <a:gd name="connsiteY18" fmla="*/ 3182256 h 6491513"/>
                <a:gd name="connsiteX19" fmla="*/ 1059544 w 6208487"/>
                <a:gd name="connsiteY19" fmla="*/ 3018971 h 6491513"/>
                <a:gd name="connsiteX20" fmla="*/ 1440544 w 6208487"/>
                <a:gd name="connsiteY20" fmla="*/ 2561771 h 6491513"/>
                <a:gd name="connsiteX21" fmla="*/ 1560286 w 6208487"/>
                <a:gd name="connsiteY21" fmla="*/ 2398485 h 6491513"/>
                <a:gd name="connsiteX22" fmla="*/ 1821544 w 6208487"/>
                <a:gd name="connsiteY22" fmla="*/ 2213428 h 6491513"/>
                <a:gd name="connsiteX23" fmla="*/ 2028372 w 6208487"/>
                <a:gd name="connsiteY23" fmla="*/ 2006599 h 6491513"/>
                <a:gd name="connsiteX24" fmla="*/ 2202544 w 6208487"/>
                <a:gd name="connsiteY24" fmla="*/ 1712685 h 6491513"/>
                <a:gd name="connsiteX25" fmla="*/ 2256972 w 6208487"/>
                <a:gd name="connsiteY25" fmla="*/ 1473199 h 6491513"/>
                <a:gd name="connsiteX26" fmla="*/ 2474686 w 6208487"/>
                <a:gd name="connsiteY26" fmla="*/ 1201056 h 6491513"/>
                <a:gd name="connsiteX27" fmla="*/ 2507344 w 6208487"/>
                <a:gd name="connsiteY27" fmla="*/ 1157514 h 6491513"/>
                <a:gd name="connsiteX28" fmla="*/ 2344058 w 6208487"/>
                <a:gd name="connsiteY28" fmla="*/ 1211942 h 6491513"/>
                <a:gd name="connsiteX29" fmla="*/ 2224315 w 6208487"/>
                <a:gd name="connsiteY29" fmla="*/ 1266371 h 6491513"/>
                <a:gd name="connsiteX30" fmla="*/ 2126344 w 6208487"/>
                <a:gd name="connsiteY30" fmla="*/ 1201056 h 6491513"/>
                <a:gd name="connsiteX31" fmla="*/ 2093686 w 6208487"/>
                <a:gd name="connsiteY31" fmla="*/ 1146628 h 6491513"/>
                <a:gd name="connsiteX32" fmla="*/ 2028372 w 6208487"/>
                <a:gd name="connsiteY32" fmla="*/ 1092199 h 6491513"/>
                <a:gd name="connsiteX33" fmla="*/ 2071915 w 6208487"/>
                <a:gd name="connsiteY33" fmla="*/ 972456 h 6491513"/>
                <a:gd name="connsiteX34" fmla="*/ 2159001 w 6208487"/>
                <a:gd name="connsiteY34" fmla="*/ 950685 h 6491513"/>
                <a:gd name="connsiteX35" fmla="*/ 2191658 w 6208487"/>
                <a:gd name="connsiteY35" fmla="*/ 841828 h 6491513"/>
                <a:gd name="connsiteX36" fmla="*/ 2398486 w 6208487"/>
                <a:gd name="connsiteY36" fmla="*/ 809171 h 6491513"/>
                <a:gd name="connsiteX37" fmla="*/ 2398486 w 6208487"/>
                <a:gd name="connsiteY37" fmla="*/ 689428 h 6491513"/>
                <a:gd name="connsiteX38" fmla="*/ 2485572 w 6208487"/>
                <a:gd name="connsiteY38" fmla="*/ 602342 h 6491513"/>
                <a:gd name="connsiteX39" fmla="*/ 2561772 w 6208487"/>
                <a:gd name="connsiteY39" fmla="*/ 526142 h 6491513"/>
                <a:gd name="connsiteX40" fmla="*/ 2583544 w 6208487"/>
                <a:gd name="connsiteY40" fmla="*/ 417285 h 6491513"/>
                <a:gd name="connsiteX41" fmla="*/ 2540001 w 6208487"/>
                <a:gd name="connsiteY41" fmla="*/ 362856 h 6491513"/>
                <a:gd name="connsiteX42" fmla="*/ 2605315 w 6208487"/>
                <a:gd name="connsiteY42" fmla="*/ 232228 h 6491513"/>
                <a:gd name="connsiteX43" fmla="*/ 2681515 w 6208487"/>
                <a:gd name="connsiteY43" fmla="*/ 199571 h 6491513"/>
                <a:gd name="connsiteX44" fmla="*/ 2812144 w 6208487"/>
                <a:gd name="connsiteY44" fmla="*/ 101599 h 6491513"/>
                <a:gd name="connsiteX45" fmla="*/ 3040744 w 6208487"/>
                <a:gd name="connsiteY45" fmla="*/ 14514 h 6491513"/>
                <a:gd name="connsiteX46" fmla="*/ 3225801 w 6208487"/>
                <a:gd name="connsiteY46" fmla="*/ 14514 h 6491513"/>
                <a:gd name="connsiteX47" fmla="*/ 3291115 w 6208487"/>
                <a:gd name="connsiteY47" fmla="*/ 90714 h 6491513"/>
                <a:gd name="connsiteX48" fmla="*/ 3378201 w 6208487"/>
                <a:gd name="connsiteY48" fmla="*/ 79828 h 6491513"/>
                <a:gd name="connsiteX49" fmla="*/ 3563258 w 6208487"/>
                <a:gd name="connsiteY49" fmla="*/ 134256 h 6491513"/>
                <a:gd name="connsiteX50" fmla="*/ 3748315 w 6208487"/>
                <a:gd name="connsiteY50" fmla="*/ 319314 h 6491513"/>
                <a:gd name="connsiteX51" fmla="*/ 3835401 w 6208487"/>
                <a:gd name="connsiteY51" fmla="*/ 471714 h 6491513"/>
                <a:gd name="connsiteX52" fmla="*/ 3976915 w 6208487"/>
                <a:gd name="connsiteY52" fmla="*/ 504371 h 6491513"/>
                <a:gd name="connsiteX53" fmla="*/ 4129315 w 6208487"/>
                <a:gd name="connsiteY53" fmla="*/ 645885 h 6491513"/>
                <a:gd name="connsiteX54" fmla="*/ 4074886 w 6208487"/>
                <a:gd name="connsiteY54" fmla="*/ 776514 h 6491513"/>
                <a:gd name="connsiteX55" fmla="*/ 4172858 w 6208487"/>
                <a:gd name="connsiteY55" fmla="*/ 820056 h 6491513"/>
                <a:gd name="connsiteX56" fmla="*/ 4281715 w 6208487"/>
                <a:gd name="connsiteY56" fmla="*/ 874485 h 6491513"/>
                <a:gd name="connsiteX57" fmla="*/ 4227286 w 6208487"/>
                <a:gd name="connsiteY57" fmla="*/ 1070428 h 6491513"/>
                <a:gd name="connsiteX58" fmla="*/ 4118429 w 6208487"/>
                <a:gd name="connsiteY58" fmla="*/ 1146628 h 6491513"/>
                <a:gd name="connsiteX59" fmla="*/ 4270829 w 6208487"/>
                <a:gd name="connsiteY59" fmla="*/ 1168399 h 6491513"/>
                <a:gd name="connsiteX60" fmla="*/ 4379686 w 6208487"/>
                <a:gd name="connsiteY60" fmla="*/ 1179285 h 6491513"/>
                <a:gd name="connsiteX61" fmla="*/ 4597401 w 6208487"/>
                <a:gd name="connsiteY61" fmla="*/ 1299028 h 6491513"/>
                <a:gd name="connsiteX62" fmla="*/ 4771572 w 6208487"/>
                <a:gd name="connsiteY62" fmla="*/ 1440542 h 6491513"/>
                <a:gd name="connsiteX63" fmla="*/ 5054601 w 6208487"/>
                <a:gd name="connsiteY63" fmla="*/ 1592942 h 6491513"/>
                <a:gd name="connsiteX64" fmla="*/ 5261429 w 6208487"/>
                <a:gd name="connsiteY64" fmla="*/ 1680028 h 6491513"/>
                <a:gd name="connsiteX65" fmla="*/ 5413829 w 6208487"/>
                <a:gd name="connsiteY65" fmla="*/ 1669142 h 6491513"/>
                <a:gd name="connsiteX66" fmla="*/ 5359401 w 6208487"/>
                <a:gd name="connsiteY66" fmla="*/ 1527628 h 6491513"/>
                <a:gd name="connsiteX67" fmla="*/ 5304972 w 6208487"/>
                <a:gd name="connsiteY67" fmla="*/ 1331685 h 6491513"/>
                <a:gd name="connsiteX68" fmla="*/ 5239658 w 6208487"/>
                <a:gd name="connsiteY68" fmla="*/ 1244599 h 6491513"/>
                <a:gd name="connsiteX69" fmla="*/ 4989286 w 6208487"/>
                <a:gd name="connsiteY69" fmla="*/ 1266371 h 6491513"/>
                <a:gd name="connsiteX70" fmla="*/ 4913086 w 6208487"/>
                <a:gd name="connsiteY70" fmla="*/ 1201056 h 6491513"/>
                <a:gd name="connsiteX71" fmla="*/ 4771572 w 6208487"/>
                <a:gd name="connsiteY71" fmla="*/ 1179285 h 6491513"/>
                <a:gd name="connsiteX72" fmla="*/ 4608286 w 6208487"/>
                <a:gd name="connsiteY72" fmla="*/ 1190171 h 6491513"/>
                <a:gd name="connsiteX73" fmla="*/ 4499429 w 6208487"/>
                <a:gd name="connsiteY73" fmla="*/ 1092199 h 6491513"/>
                <a:gd name="connsiteX74" fmla="*/ 4510315 w 6208487"/>
                <a:gd name="connsiteY74" fmla="*/ 950685 h 6491513"/>
                <a:gd name="connsiteX75" fmla="*/ 4597401 w 6208487"/>
                <a:gd name="connsiteY75" fmla="*/ 918028 h 6491513"/>
                <a:gd name="connsiteX76" fmla="*/ 4673601 w 6208487"/>
                <a:gd name="connsiteY76" fmla="*/ 918028 h 6491513"/>
                <a:gd name="connsiteX77" fmla="*/ 4717144 w 6208487"/>
                <a:gd name="connsiteY77" fmla="*/ 852714 h 6491513"/>
                <a:gd name="connsiteX78" fmla="*/ 4804229 w 6208487"/>
                <a:gd name="connsiteY78" fmla="*/ 852714 h 6491513"/>
                <a:gd name="connsiteX79" fmla="*/ 4869544 w 6208487"/>
                <a:gd name="connsiteY79" fmla="*/ 939799 h 6491513"/>
                <a:gd name="connsiteX80" fmla="*/ 5021944 w 6208487"/>
                <a:gd name="connsiteY80" fmla="*/ 939799 h 6491513"/>
                <a:gd name="connsiteX81" fmla="*/ 5119915 w 6208487"/>
                <a:gd name="connsiteY81" fmla="*/ 994228 h 6491513"/>
                <a:gd name="connsiteX82" fmla="*/ 5315858 w 6208487"/>
                <a:gd name="connsiteY82" fmla="*/ 1015999 h 6491513"/>
                <a:gd name="connsiteX83" fmla="*/ 5446486 w 6208487"/>
                <a:gd name="connsiteY83" fmla="*/ 1081314 h 6491513"/>
                <a:gd name="connsiteX84" fmla="*/ 5598886 w 6208487"/>
                <a:gd name="connsiteY84" fmla="*/ 1342571 h 6491513"/>
                <a:gd name="connsiteX85" fmla="*/ 5696858 w 6208487"/>
                <a:gd name="connsiteY85" fmla="*/ 1538514 h 6491513"/>
                <a:gd name="connsiteX86" fmla="*/ 5805715 w 6208487"/>
                <a:gd name="connsiteY86" fmla="*/ 1832428 h 6491513"/>
                <a:gd name="connsiteX87" fmla="*/ 5816601 w 6208487"/>
                <a:gd name="connsiteY87" fmla="*/ 2028371 h 6491513"/>
                <a:gd name="connsiteX88" fmla="*/ 5653315 w 6208487"/>
                <a:gd name="connsiteY88" fmla="*/ 2104571 h 6491513"/>
                <a:gd name="connsiteX89" fmla="*/ 5228772 w 6208487"/>
                <a:gd name="connsiteY89" fmla="*/ 2017485 h 6491513"/>
                <a:gd name="connsiteX90" fmla="*/ 4771572 w 6208487"/>
                <a:gd name="connsiteY90" fmla="*/ 1865085 h 6491513"/>
                <a:gd name="connsiteX91" fmla="*/ 4532086 w 6208487"/>
                <a:gd name="connsiteY91" fmla="*/ 1723571 h 6491513"/>
                <a:gd name="connsiteX92" fmla="*/ 4434115 w 6208487"/>
                <a:gd name="connsiteY92" fmla="*/ 1669142 h 6491513"/>
                <a:gd name="connsiteX93" fmla="*/ 4390572 w 6208487"/>
                <a:gd name="connsiteY93" fmla="*/ 1701799 h 6491513"/>
                <a:gd name="connsiteX94" fmla="*/ 4532086 w 6208487"/>
                <a:gd name="connsiteY94" fmla="*/ 1788885 h 6491513"/>
                <a:gd name="connsiteX95" fmla="*/ 4564744 w 6208487"/>
                <a:gd name="connsiteY95" fmla="*/ 1930399 h 6491513"/>
                <a:gd name="connsiteX96" fmla="*/ 4434115 w 6208487"/>
                <a:gd name="connsiteY96" fmla="*/ 2082799 h 6491513"/>
                <a:gd name="connsiteX97" fmla="*/ 4303486 w 6208487"/>
                <a:gd name="connsiteY97" fmla="*/ 2137228 h 6491513"/>
                <a:gd name="connsiteX98" fmla="*/ 4259944 w 6208487"/>
                <a:gd name="connsiteY98" fmla="*/ 2213428 h 6491513"/>
                <a:gd name="connsiteX99" fmla="*/ 4227286 w 6208487"/>
                <a:gd name="connsiteY99" fmla="*/ 2322285 h 6491513"/>
                <a:gd name="connsiteX100" fmla="*/ 4064001 w 6208487"/>
                <a:gd name="connsiteY100" fmla="*/ 2485571 h 6491513"/>
                <a:gd name="connsiteX101" fmla="*/ 4009572 w 6208487"/>
                <a:gd name="connsiteY101" fmla="*/ 2539999 h 6491513"/>
                <a:gd name="connsiteX102" fmla="*/ 4031344 w 6208487"/>
                <a:gd name="connsiteY102" fmla="*/ 2572656 h 6491513"/>
                <a:gd name="connsiteX103" fmla="*/ 3966029 w 6208487"/>
                <a:gd name="connsiteY103" fmla="*/ 2725056 h 6491513"/>
                <a:gd name="connsiteX104" fmla="*/ 3933372 w 6208487"/>
                <a:gd name="connsiteY104" fmla="*/ 2823028 h 6491513"/>
                <a:gd name="connsiteX105" fmla="*/ 3889829 w 6208487"/>
                <a:gd name="connsiteY105" fmla="*/ 3084285 h 6491513"/>
                <a:gd name="connsiteX106" fmla="*/ 3922486 w 6208487"/>
                <a:gd name="connsiteY106" fmla="*/ 3193142 h 6491513"/>
                <a:gd name="connsiteX107" fmla="*/ 4009572 w 6208487"/>
                <a:gd name="connsiteY107" fmla="*/ 3291114 h 6491513"/>
                <a:gd name="connsiteX108" fmla="*/ 4368801 w 6208487"/>
                <a:gd name="connsiteY108" fmla="*/ 3389085 h 6491513"/>
                <a:gd name="connsiteX109" fmla="*/ 5141686 w 6208487"/>
                <a:gd name="connsiteY109" fmla="*/ 3715656 h 6491513"/>
                <a:gd name="connsiteX110" fmla="*/ 5522686 w 6208487"/>
                <a:gd name="connsiteY110" fmla="*/ 3878942 h 6491513"/>
                <a:gd name="connsiteX111" fmla="*/ 5794829 w 6208487"/>
                <a:gd name="connsiteY111" fmla="*/ 4020456 h 6491513"/>
                <a:gd name="connsiteX112" fmla="*/ 5958115 w 6208487"/>
                <a:gd name="connsiteY112" fmla="*/ 4434114 h 6491513"/>
                <a:gd name="connsiteX113" fmla="*/ 6099629 w 6208487"/>
                <a:gd name="connsiteY113" fmla="*/ 5185228 h 6491513"/>
                <a:gd name="connsiteX114" fmla="*/ 6154058 w 6208487"/>
                <a:gd name="connsiteY114" fmla="*/ 5446485 h 6491513"/>
                <a:gd name="connsiteX115" fmla="*/ 6175829 w 6208487"/>
                <a:gd name="connsiteY115" fmla="*/ 5566228 h 6491513"/>
                <a:gd name="connsiteX116" fmla="*/ 6164944 w 6208487"/>
                <a:gd name="connsiteY116" fmla="*/ 5729514 h 6491513"/>
                <a:gd name="connsiteX117" fmla="*/ 5914572 w 6208487"/>
                <a:gd name="connsiteY117" fmla="*/ 5773056 h 6491513"/>
                <a:gd name="connsiteX118" fmla="*/ 5773058 w 6208487"/>
                <a:gd name="connsiteY118" fmla="*/ 5794828 h 6491513"/>
                <a:gd name="connsiteX119" fmla="*/ 5631544 w 6208487"/>
                <a:gd name="connsiteY119" fmla="*/ 5664199 h 6491513"/>
                <a:gd name="connsiteX120" fmla="*/ 5544458 w 6208487"/>
                <a:gd name="connsiteY120" fmla="*/ 5783942 h 6491513"/>
                <a:gd name="connsiteX121" fmla="*/ 5533572 w 6208487"/>
                <a:gd name="connsiteY121" fmla="*/ 5958114 h 6491513"/>
                <a:gd name="connsiteX122" fmla="*/ 5348515 w 6208487"/>
                <a:gd name="connsiteY122" fmla="*/ 6143171 h 6491513"/>
                <a:gd name="connsiteX123" fmla="*/ 5315858 w 6208487"/>
                <a:gd name="connsiteY123" fmla="*/ 5979885 h 6491513"/>
                <a:gd name="connsiteX124" fmla="*/ 5098144 w 6208487"/>
                <a:gd name="connsiteY124" fmla="*/ 6230256 h 6491513"/>
                <a:gd name="connsiteX125" fmla="*/ 4499429 w 6208487"/>
                <a:gd name="connsiteY125" fmla="*/ 6447971 h 6491513"/>
                <a:gd name="connsiteX126" fmla="*/ 3889829 w 6208487"/>
                <a:gd name="connsiteY126" fmla="*/ 6349999 h 6491513"/>
                <a:gd name="connsiteX127" fmla="*/ 3530601 w 6208487"/>
                <a:gd name="connsiteY127" fmla="*/ 6252028 h 6491513"/>
                <a:gd name="connsiteX128" fmla="*/ 3236686 w 6208487"/>
                <a:gd name="connsiteY128" fmla="*/ 6034314 h 6491513"/>
                <a:gd name="connsiteX129" fmla="*/ 3138715 w 6208487"/>
                <a:gd name="connsiteY129" fmla="*/ 6230256 h 6491513"/>
                <a:gd name="connsiteX130" fmla="*/ 3127829 w 6208487"/>
                <a:gd name="connsiteY130" fmla="*/ 6339114 h 6491513"/>
                <a:gd name="connsiteX131" fmla="*/ 3040744 w 6208487"/>
                <a:gd name="connsiteY131" fmla="*/ 6469742 h 6491513"/>
                <a:gd name="connsiteX132" fmla="*/ 2812144 w 6208487"/>
                <a:gd name="connsiteY132" fmla="*/ 6469742 h 6491513"/>
                <a:gd name="connsiteX133" fmla="*/ 2605315 w 6208487"/>
                <a:gd name="connsiteY133" fmla="*/ 6349999 h 6491513"/>
                <a:gd name="connsiteX134" fmla="*/ 2518229 w 6208487"/>
                <a:gd name="connsiteY134" fmla="*/ 6252028 h 6491513"/>
                <a:gd name="connsiteX135" fmla="*/ 2550886 w 6208487"/>
                <a:gd name="connsiteY135" fmla="*/ 6186714 h 6491513"/>
                <a:gd name="connsiteX136" fmla="*/ 2485572 w 6208487"/>
                <a:gd name="connsiteY136" fmla="*/ 6143171 h 6491513"/>
                <a:gd name="connsiteX137" fmla="*/ 2681515 w 6208487"/>
                <a:gd name="connsiteY137" fmla="*/ 5979885 h 6491513"/>
                <a:gd name="connsiteX138" fmla="*/ 2572658 w 6208487"/>
                <a:gd name="connsiteY138" fmla="*/ 5838371 h 6491513"/>
                <a:gd name="connsiteX139" fmla="*/ 2540001 w 6208487"/>
                <a:gd name="connsiteY139" fmla="*/ 5598885 h 6491513"/>
                <a:gd name="connsiteX140" fmla="*/ 2583544 w 6208487"/>
                <a:gd name="connsiteY140" fmla="*/ 5544456 h 6491513"/>
                <a:gd name="connsiteX141" fmla="*/ 2452915 w 6208487"/>
                <a:gd name="connsiteY141" fmla="*/ 5424714 h 6491513"/>
                <a:gd name="connsiteX142" fmla="*/ 2452915 w 6208487"/>
                <a:gd name="connsiteY142" fmla="*/ 5555342 h 6491513"/>
                <a:gd name="connsiteX143" fmla="*/ 2507344 w 6208487"/>
                <a:gd name="connsiteY143" fmla="*/ 5729514 h 6491513"/>
                <a:gd name="connsiteX144" fmla="*/ 2409372 w 6208487"/>
                <a:gd name="connsiteY144" fmla="*/ 5685971 h 6491513"/>
                <a:gd name="connsiteX145" fmla="*/ 2420258 w 6208487"/>
                <a:gd name="connsiteY145" fmla="*/ 5805714 h 6491513"/>
                <a:gd name="connsiteX146" fmla="*/ 2354944 w 6208487"/>
                <a:gd name="connsiteY146" fmla="*/ 5664199 h 6491513"/>
                <a:gd name="connsiteX147" fmla="*/ 2289629 w 6208487"/>
                <a:gd name="connsiteY147" fmla="*/ 5337628 h 6491513"/>
                <a:gd name="connsiteX148" fmla="*/ 2235201 w 6208487"/>
                <a:gd name="connsiteY148" fmla="*/ 5424714 h 6491513"/>
                <a:gd name="connsiteX149" fmla="*/ 2246086 w 6208487"/>
                <a:gd name="connsiteY149" fmla="*/ 5653314 h 6491513"/>
                <a:gd name="connsiteX150" fmla="*/ 2213429 w 6208487"/>
                <a:gd name="connsiteY150" fmla="*/ 5675085 h 6491513"/>
                <a:gd name="connsiteX151" fmla="*/ 2278744 w 6208487"/>
                <a:gd name="connsiteY151" fmla="*/ 5805714 h 6491513"/>
                <a:gd name="connsiteX152" fmla="*/ 2398486 w 6208487"/>
                <a:gd name="connsiteY152" fmla="*/ 6023428 h 6491513"/>
                <a:gd name="connsiteX153" fmla="*/ 2365829 w 6208487"/>
                <a:gd name="connsiteY153" fmla="*/ 6241142 h 6491513"/>
                <a:gd name="connsiteX154" fmla="*/ 2213429 w 6208487"/>
                <a:gd name="connsiteY154" fmla="*/ 6349999 h 6491513"/>
                <a:gd name="connsiteX155" fmla="*/ 2039258 w 6208487"/>
                <a:gd name="connsiteY155" fmla="*/ 6382656 h 6491513"/>
                <a:gd name="connsiteX156" fmla="*/ 2126344 w 6208487"/>
                <a:gd name="connsiteY156" fmla="*/ 6306456 h 6491513"/>
                <a:gd name="connsiteX157" fmla="*/ 2017486 w 6208487"/>
                <a:gd name="connsiteY157" fmla="*/ 6241142 h 6491513"/>
                <a:gd name="connsiteX158" fmla="*/ 2246086 w 6208487"/>
                <a:gd name="connsiteY158" fmla="*/ 6208485 h 6491513"/>
                <a:gd name="connsiteX159" fmla="*/ 2322286 w 6208487"/>
                <a:gd name="connsiteY159" fmla="*/ 6143171 h 6491513"/>
                <a:gd name="connsiteX160" fmla="*/ 2289629 w 6208487"/>
                <a:gd name="connsiteY160" fmla="*/ 6045199 h 6491513"/>
                <a:gd name="connsiteX161" fmla="*/ 2191658 w 6208487"/>
                <a:gd name="connsiteY161" fmla="*/ 5871028 h 6491513"/>
                <a:gd name="connsiteX162" fmla="*/ 2191658 w 6208487"/>
                <a:gd name="connsiteY162" fmla="*/ 5642428 h 6491513"/>
                <a:gd name="connsiteX163" fmla="*/ 2180772 w 6208487"/>
                <a:gd name="connsiteY163" fmla="*/ 5490028 h 6491513"/>
                <a:gd name="connsiteX164" fmla="*/ 2169886 w 6208487"/>
                <a:gd name="connsiteY164" fmla="*/ 5359399 h 6491513"/>
                <a:gd name="connsiteX165" fmla="*/ 2169886 w 6208487"/>
                <a:gd name="connsiteY165" fmla="*/ 5196114 h 6491513"/>
                <a:gd name="connsiteX166" fmla="*/ 2082801 w 6208487"/>
                <a:gd name="connsiteY166" fmla="*/ 5065485 h 6491513"/>
                <a:gd name="connsiteX167" fmla="*/ 1984829 w 6208487"/>
                <a:gd name="connsiteY167" fmla="*/ 4749799 h 6491513"/>
                <a:gd name="connsiteX168" fmla="*/ 2050144 w 6208487"/>
                <a:gd name="connsiteY168" fmla="*/ 4401456 h 6491513"/>
                <a:gd name="connsiteX169" fmla="*/ 2115458 w 6208487"/>
                <a:gd name="connsiteY169" fmla="*/ 4259942 h 6491513"/>
                <a:gd name="connsiteX170" fmla="*/ 2050144 w 6208487"/>
                <a:gd name="connsiteY170" fmla="*/ 4074885 h 6491513"/>
                <a:gd name="connsiteX171" fmla="*/ 1973944 w 6208487"/>
                <a:gd name="connsiteY171" fmla="*/ 3857171 h 6491513"/>
                <a:gd name="connsiteX172" fmla="*/ 2115458 w 6208487"/>
                <a:gd name="connsiteY172" fmla="*/ 3857171 h 6491513"/>
                <a:gd name="connsiteX173" fmla="*/ 2082801 w 6208487"/>
                <a:gd name="connsiteY173" fmla="*/ 3704771 h 6491513"/>
                <a:gd name="connsiteX174" fmla="*/ 2137229 w 6208487"/>
                <a:gd name="connsiteY174" fmla="*/ 3552371 h 6491513"/>
                <a:gd name="connsiteX175" fmla="*/ 2333172 w 6208487"/>
                <a:gd name="connsiteY175" fmla="*/ 3487056 h 6491513"/>
                <a:gd name="connsiteX176" fmla="*/ 2409372 w 6208487"/>
                <a:gd name="connsiteY176" fmla="*/ 3378199 h 6491513"/>
                <a:gd name="connsiteX177" fmla="*/ 2246086 w 6208487"/>
                <a:gd name="connsiteY177" fmla="*/ 3399971 h 6491513"/>
                <a:gd name="connsiteX178" fmla="*/ 2398486 w 6208487"/>
                <a:gd name="connsiteY178" fmla="*/ 3236685 h 6491513"/>
                <a:gd name="connsiteX179" fmla="*/ 2540001 w 6208487"/>
                <a:gd name="connsiteY179" fmla="*/ 3160485 h 6491513"/>
                <a:gd name="connsiteX180" fmla="*/ 2420258 w 6208487"/>
                <a:gd name="connsiteY180" fmla="*/ 3127828 h 6491513"/>
                <a:gd name="connsiteX181" fmla="*/ 2594429 w 6208487"/>
                <a:gd name="connsiteY181" fmla="*/ 2964542 h 6491513"/>
                <a:gd name="connsiteX182" fmla="*/ 2637972 w 6208487"/>
                <a:gd name="connsiteY182" fmla="*/ 2823028 h 6491513"/>
                <a:gd name="connsiteX183" fmla="*/ 2855686 w 6208487"/>
                <a:gd name="connsiteY183" fmla="*/ 2725056 h 6491513"/>
                <a:gd name="connsiteX184" fmla="*/ 2735944 w 6208487"/>
                <a:gd name="connsiteY184" fmla="*/ 2692399 h 6491513"/>
                <a:gd name="connsiteX185" fmla="*/ 2833915 w 6208487"/>
                <a:gd name="connsiteY185" fmla="*/ 2529114 h 6491513"/>
                <a:gd name="connsiteX186" fmla="*/ 2790372 w 6208487"/>
                <a:gd name="connsiteY186" fmla="*/ 2354942 h 6491513"/>
                <a:gd name="connsiteX187" fmla="*/ 2703286 w 6208487"/>
                <a:gd name="connsiteY187" fmla="*/ 2158999 h 6491513"/>
                <a:gd name="connsiteX188" fmla="*/ 2648858 w 6208487"/>
                <a:gd name="connsiteY188" fmla="*/ 1973942 h 6491513"/>
                <a:gd name="connsiteX189" fmla="*/ 2605315 w 6208487"/>
                <a:gd name="connsiteY189" fmla="*/ 1788885 h 64915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</a:cxnLst>
              <a:rect l="l" t="t" r="r" b="b"/>
              <a:pathLst>
                <a:path w="6208487" h="6491513">
                  <a:moveTo>
                    <a:pt x="2605315" y="1788885"/>
                  </a:moveTo>
                  <a:cubicBezTo>
                    <a:pt x="2578101" y="1790699"/>
                    <a:pt x="2565400" y="1877785"/>
                    <a:pt x="2485572" y="1984828"/>
                  </a:cubicBezTo>
                  <a:cubicBezTo>
                    <a:pt x="2405744" y="2091871"/>
                    <a:pt x="2253344" y="2304142"/>
                    <a:pt x="2126344" y="2431142"/>
                  </a:cubicBezTo>
                  <a:cubicBezTo>
                    <a:pt x="1999344" y="2558142"/>
                    <a:pt x="1723572" y="2746828"/>
                    <a:pt x="1723572" y="2746828"/>
                  </a:cubicBezTo>
                  <a:lnTo>
                    <a:pt x="1309915" y="3073399"/>
                  </a:lnTo>
                  <a:cubicBezTo>
                    <a:pt x="1197429" y="3162299"/>
                    <a:pt x="1144815" y="3223985"/>
                    <a:pt x="1048658" y="3280228"/>
                  </a:cubicBezTo>
                  <a:cubicBezTo>
                    <a:pt x="952501" y="3336471"/>
                    <a:pt x="838201" y="3376385"/>
                    <a:pt x="732972" y="3410856"/>
                  </a:cubicBezTo>
                  <a:cubicBezTo>
                    <a:pt x="627743" y="3445327"/>
                    <a:pt x="491672" y="3477985"/>
                    <a:pt x="417286" y="3487056"/>
                  </a:cubicBezTo>
                  <a:cubicBezTo>
                    <a:pt x="342900" y="3496127"/>
                    <a:pt x="284844" y="3479799"/>
                    <a:pt x="286658" y="3465285"/>
                  </a:cubicBezTo>
                  <a:cubicBezTo>
                    <a:pt x="288472" y="3450771"/>
                    <a:pt x="379186" y="3418114"/>
                    <a:pt x="428172" y="3399971"/>
                  </a:cubicBezTo>
                  <a:cubicBezTo>
                    <a:pt x="477158" y="3381828"/>
                    <a:pt x="538843" y="3374571"/>
                    <a:pt x="580572" y="3356428"/>
                  </a:cubicBezTo>
                  <a:cubicBezTo>
                    <a:pt x="622301" y="3338285"/>
                    <a:pt x="700315" y="3303814"/>
                    <a:pt x="678544" y="3291114"/>
                  </a:cubicBezTo>
                  <a:cubicBezTo>
                    <a:pt x="656773" y="3278414"/>
                    <a:pt x="517073" y="3291114"/>
                    <a:pt x="449944" y="3280228"/>
                  </a:cubicBezTo>
                  <a:cubicBezTo>
                    <a:pt x="382815" y="3269342"/>
                    <a:pt x="344715" y="3234871"/>
                    <a:pt x="275772" y="3225799"/>
                  </a:cubicBezTo>
                  <a:cubicBezTo>
                    <a:pt x="206829" y="3216728"/>
                    <a:pt x="72572" y="3236685"/>
                    <a:pt x="36286" y="3225799"/>
                  </a:cubicBezTo>
                  <a:cubicBezTo>
                    <a:pt x="0" y="3214913"/>
                    <a:pt x="18144" y="3171371"/>
                    <a:pt x="58058" y="3160485"/>
                  </a:cubicBezTo>
                  <a:cubicBezTo>
                    <a:pt x="97972" y="3149599"/>
                    <a:pt x="179615" y="3156857"/>
                    <a:pt x="275772" y="3160485"/>
                  </a:cubicBezTo>
                  <a:cubicBezTo>
                    <a:pt x="371929" y="3164113"/>
                    <a:pt x="535215" y="3178628"/>
                    <a:pt x="635001" y="3182256"/>
                  </a:cubicBezTo>
                  <a:cubicBezTo>
                    <a:pt x="734787" y="3185884"/>
                    <a:pt x="803729" y="3209470"/>
                    <a:pt x="874486" y="3182256"/>
                  </a:cubicBezTo>
                  <a:cubicBezTo>
                    <a:pt x="945243" y="3155042"/>
                    <a:pt x="965201" y="3122385"/>
                    <a:pt x="1059544" y="3018971"/>
                  </a:cubicBezTo>
                  <a:cubicBezTo>
                    <a:pt x="1153887" y="2915557"/>
                    <a:pt x="1357087" y="2665185"/>
                    <a:pt x="1440544" y="2561771"/>
                  </a:cubicBezTo>
                  <a:cubicBezTo>
                    <a:pt x="1524001" y="2458357"/>
                    <a:pt x="1496786" y="2456542"/>
                    <a:pt x="1560286" y="2398485"/>
                  </a:cubicBezTo>
                  <a:cubicBezTo>
                    <a:pt x="1623786" y="2340428"/>
                    <a:pt x="1743530" y="2278742"/>
                    <a:pt x="1821544" y="2213428"/>
                  </a:cubicBezTo>
                  <a:cubicBezTo>
                    <a:pt x="1899558" y="2148114"/>
                    <a:pt x="1964872" y="2090056"/>
                    <a:pt x="2028372" y="2006599"/>
                  </a:cubicBezTo>
                  <a:cubicBezTo>
                    <a:pt x="2091872" y="1923142"/>
                    <a:pt x="2164444" y="1801585"/>
                    <a:pt x="2202544" y="1712685"/>
                  </a:cubicBezTo>
                  <a:cubicBezTo>
                    <a:pt x="2240644" y="1623785"/>
                    <a:pt x="2211615" y="1558471"/>
                    <a:pt x="2256972" y="1473199"/>
                  </a:cubicBezTo>
                  <a:cubicBezTo>
                    <a:pt x="2302329" y="1387927"/>
                    <a:pt x="2432957" y="1253670"/>
                    <a:pt x="2474686" y="1201056"/>
                  </a:cubicBezTo>
                  <a:cubicBezTo>
                    <a:pt x="2516415" y="1148442"/>
                    <a:pt x="2529115" y="1155700"/>
                    <a:pt x="2507344" y="1157514"/>
                  </a:cubicBezTo>
                  <a:cubicBezTo>
                    <a:pt x="2485573" y="1159328"/>
                    <a:pt x="2391230" y="1193799"/>
                    <a:pt x="2344058" y="1211942"/>
                  </a:cubicBezTo>
                  <a:cubicBezTo>
                    <a:pt x="2296886" y="1230085"/>
                    <a:pt x="2260601" y="1268185"/>
                    <a:pt x="2224315" y="1266371"/>
                  </a:cubicBezTo>
                  <a:cubicBezTo>
                    <a:pt x="2188029" y="1264557"/>
                    <a:pt x="2148116" y="1221013"/>
                    <a:pt x="2126344" y="1201056"/>
                  </a:cubicBezTo>
                  <a:cubicBezTo>
                    <a:pt x="2104572" y="1181099"/>
                    <a:pt x="2110015" y="1164771"/>
                    <a:pt x="2093686" y="1146628"/>
                  </a:cubicBezTo>
                  <a:cubicBezTo>
                    <a:pt x="2077357" y="1128485"/>
                    <a:pt x="2032001" y="1121228"/>
                    <a:pt x="2028372" y="1092199"/>
                  </a:cubicBezTo>
                  <a:cubicBezTo>
                    <a:pt x="2024744" y="1063170"/>
                    <a:pt x="2050144" y="996042"/>
                    <a:pt x="2071915" y="972456"/>
                  </a:cubicBezTo>
                  <a:cubicBezTo>
                    <a:pt x="2093687" y="948870"/>
                    <a:pt x="2139044" y="972456"/>
                    <a:pt x="2159001" y="950685"/>
                  </a:cubicBezTo>
                  <a:cubicBezTo>
                    <a:pt x="2178958" y="928914"/>
                    <a:pt x="2151744" y="865414"/>
                    <a:pt x="2191658" y="841828"/>
                  </a:cubicBezTo>
                  <a:cubicBezTo>
                    <a:pt x="2231572" y="818242"/>
                    <a:pt x="2364015" y="834571"/>
                    <a:pt x="2398486" y="809171"/>
                  </a:cubicBezTo>
                  <a:cubicBezTo>
                    <a:pt x="2432957" y="783771"/>
                    <a:pt x="2383972" y="723899"/>
                    <a:pt x="2398486" y="689428"/>
                  </a:cubicBezTo>
                  <a:cubicBezTo>
                    <a:pt x="2413000" y="654957"/>
                    <a:pt x="2485572" y="602342"/>
                    <a:pt x="2485572" y="602342"/>
                  </a:cubicBezTo>
                  <a:cubicBezTo>
                    <a:pt x="2512786" y="575128"/>
                    <a:pt x="2545443" y="556985"/>
                    <a:pt x="2561772" y="526142"/>
                  </a:cubicBezTo>
                  <a:cubicBezTo>
                    <a:pt x="2578101" y="495299"/>
                    <a:pt x="2587172" y="444499"/>
                    <a:pt x="2583544" y="417285"/>
                  </a:cubicBezTo>
                  <a:cubicBezTo>
                    <a:pt x="2579916" y="390071"/>
                    <a:pt x="2536372" y="393699"/>
                    <a:pt x="2540001" y="362856"/>
                  </a:cubicBezTo>
                  <a:cubicBezTo>
                    <a:pt x="2543630" y="332013"/>
                    <a:pt x="2581729" y="259442"/>
                    <a:pt x="2605315" y="232228"/>
                  </a:cubicBezTo>
                  <a:cubicBezTo>
                    <a:pt x="2628901" y="205014"/>
                    <a:pt x="2647044" y="221342"/>
                    <a:pt x="2681515" y="199571"/>
                  </a:cubicBezTo>
                  <a:cubicBezTo>
                    <a:pt x="2715986" y="177800"/>
                    <a:pt x="2752273" y="132442"/>
                    <a:pt x="2812144" y="101599"/>
                  </a:cubicBezTo>
                  <a:cubicBezTo>
                    <a:pt x="2872016" y="70756"/>
                    <a:pt x="2971801" y="29028"/>
                    <a:pt x="3040744" y="14514"/>
                  </a:cubicBezTo>
                  <a:cubicBezTo>
                    <a:pt x="3109687" y="0"/>
                    <a:pt x="3184073" y="1814"/>
                    <a:pt x="3225801" y="14514"/>
                  </a:cubicBezTo>
                  <a:cubicBezTo>
                    <a:pt x="3267529" y="27214"/>
                    <a:pt x="3265715" y="79828"/>
                    <a:pt x="3291115" y="90714"/>
                  </a:cubicBezTo>
                  <a:cubicBezTo>
                    <a:pt x="3316515" y="101600"/>
                    <a:pt x="3332844" y="72571"/>
                    <a:pt x="3378201" y="79828"/>
                  </a:cubicBezTo>
                  <a:cubicBezTo>
                    <a:pt x="3423558" y="87085"/>
                    <a:pt x="3501573" y="94342"/>
                    <a:pt x="3563258" y="134256"/>
                  </a:cubicBezTo>
                  <a:cubicBezTo>
                    <a:pt x="3624943" y="174170"/>
                    <a:pt x="3702958" y="263071"/>
                    <a:pt x="3748315" y="319314"/>
                  </a:cubicBezTo>
                  <a:cubicBezTo>
                    <a:pt x="3793672" y="375557"/>
                    <a:pt x="3797301" y="440871"/>
                    <a:pt x="3835401" y="471714"/>
                  </a:cubicBezTo>
                  <a:cubicBezTo>
                    <a:pt x="3873501" y="502557"/>
                    <a:pt x="3927929" y="475343"/>
                    <a:pt x="3976915" y="504371"/>
                  </a:cubicBezTo>
                  <a:cubicBezTo>
                    <a:pt x="4025901" y="533400"/>
                    <a:pt x="4112987" y="600528"/>
                    <a:pt x="4129315" y="645885"/>
                  </a:cubicBezTo>
                  <a:cubicBezTo>
                    <a:pt x="4145643" y="691242"/>
                    <a:pt x="4067629" y="747486"/>
                    <a:pt x="4074886" y="776514"/>
                  </a:cubicBezTo>
                  <a:cubicBezTo>
                    <a:pt x="4082143" y="805542"/>
                    <a:pt x="4138387" y="803728"/>
                    <a:pt x="4172858" y="820056"/>
                  </a:cubicBezTo>
                  <a:cubicBezTo>
                    <a:pt x="4207329" y="836384"/>
                    <a:pt x="4272644" y="832756"/>
                    <a:pt x="4281715" y="874485"/>
                  </a:cubicBezTo>
                  <a:cubicBezTo>
                    <a:pt x="4290786" y="916214"/>
                    <a:pt x="4254500" y="1025071"/>
                    <a:pt x="4227286" y="1070428"/>
                  </a:cubicBezTo>
                  <a:cubicBezTo>
                    <a:pt x="4200072" y="1115785"/>
                    <a:pt x="4111172" y="1130300"/>
                    <a:pt x="4118429" y="1146628"/>
                  </a:cubicBezTo>
                  <a:cubicBezTo>
                    <a:pt x="4125686" y="1162957"/>
                    <a:pt x="4227286" y="1162956"/>
                    <a:pt x="4270829" y="1168399"/>
                  </a:cubicBezTo>
                  <a:cubicBezTo>
                    <a:pt x="4314372" y="1173842"/>
                    <a:pt x="4325257" y="1157514"/>
                    <a:pt x="4379686" y="1179285"/>
                  </a:cubicBezTo>
                  <a:cubicBezTo>
                    <a:pt x="4434115" y="1201056"/>
                    <a:pt x="4532087" y="1255485"/>
                    <a:pt x="4597401" y="1299028"/>
                  </a:cubicBezTo>
                  <a:cubicBezTo>
                    <a:pt x="4662715" y="1342571"/>
                    <a:pt x="4695372" y="1391556"/>
                    <a:pt x="4771572" y="1440542"/>
                  </a:cubicBezTo>
                  <a:cubicBezTo>
                    <a:pt x="4847772" y="1489528"/>
                    <a:pt x="4972958" y="1553028"/>
                    <a:pt x="5054601" y="1592942"/>
                  </a:cubicBezTo>
                  <a:cubicBezTo>
                    <a:pt x="5136244" y="1632856"/>
                    <a:pt x="5201558" y="1667328"/>
                    <a:pt x="5261429" y="1680028"/>
                  </a:cubicBezTo>
                  <a:cubicBezTo>
                    <a:pt x="5321300" y="1692728"/>
                    <a:pt x="5397500" y="1694542"/>
                    <a:pt x="5413829" y="1669142"/>
                  </a:cubicBezTo>
                  <a:cubicBezTo>
                    <a:pt x="5430158" y="1643742"/>
                    <a:pt x="5377544" y="1583871"/>
                    <a:pt x="5359401" y="1527628"/>
                  </a:cubicBezTo>
                  <a:cubicBezTo>
                    <a:pt x="5341258" y="1471385"/>
                    <a:pt x="5324929" y="1378856"/>
                    <a:pt x="5304972" y="1331685"/>
                  </a:cubicBezTo>
                  <a:cubicBezTo>
                    <a:pt x="5285015" y="1284514"/>
                    <a:pt x="5292272" y="1255485"/>
                    <a:pt x="5239658" y="1244599"/>
                  </a:cubicBezTo>
                  <a:cubicBezTo>
                    <a:pt x="5187044" y="1233713"/>
                    <a:pt x="5043715" y="1273628"/>
                    <a:pt x="4989286" y="1266371"/>
                  </a:cubicBezTo>
                  <a:cubicBezTo>
                    <a:pt x="4934857" y="1259114"/>
                    <a:pt x="4949372" y="1215570"/>
                    <a:pt x="4913086" y="1201056"/>
                  </a:cubicBezTo>
                  <a:cubicBezTo>
                    <a:pt x="4876800" y="1186542"/>
                    <a:pt x="4822372" y="1181099"/>
                    <a:pt x="4771572" y="1179285"/>
                  </a:cubicBezTo>
                  <a:cubicBezTo>
                    <a:pt x="4720772" y="1177471"/>
                    <a:pt x="4653643" y="1204685"/>
                    <a:pt x="4608286" y="1190171"/>
                  </a:cubicBezTo>
                  <a:cubicBezTo>
                    <a:pt x="4562929" y="1175657"/>
                    <a:pt x="4515757" y="1132113"/>
                    <a:pt x="4499429" y="1092199"/>
                  </a:cubicBezTo>
                  <a:cubicBezTo>
                    <a:pt x="4483101" y="1052285"/>
                    <a:pt x="4493986" y="979713"/>
                    <a:pt x="4510315" y="950685"/>
                  </a:cubicBezTo>
                  <a:cubicBezTo>
                    <a:pt x="4526644" y="921657"/>
                    <a:pt x="4570187" y="923471"/>
                    <a:pt x="4597401" y="918028"/>
                  </a:cubicBezTo>
                  <a:cubicBezTo>
                    <a:pt x="4624615" y="912585"/>
                    <a:pt x="4653644" y="928914"/>
                    <a:pt x="4673601" y="918028"/>
                  </a:cubicBezTo>
                  <a:cubicBezTo>
                    <a:pt x="4693558" y="907142"/>
                    <a:pt x="4695373" y="863600"/>
                    <a:pt x="4717144" y="852714"/>
                  </a:cubicBezTo>
                  <a:cubicBezTo>
                    <a:pt x="4738915" y="841828"/>
                    <a:pt x="4778829" y="838200"/>
                    <a:pt x="4804229" y="852714"/>
                  </a:cubicBezTo>
                  <a:cubicBezTo>
                    <a:pt x="4829629" y="867228"/>
                    <a:pt x="4833258" y="925285"/>
                    <a:pt x="4869544" y="939799"/>
                  </a:cubicBezTo>
                  <a:cubicBezTo>
                    <a:pt x="4905830" y="954313"/>
                    <a:pt x="4980216" y="930728"/>
                    <a:pt x="5021944" y="939799"/>
                  </a:cubicBezTo>
                  <a:cubicBezTo>
                    <a:pt x="5063672" y="948870"/>
                    <a:pt x="5070929" y="981528"/>
                    <a:pt x="5119915" y="994228"/>
                  </a:cubicBezTo>
                  <a:cubicBezTo>
                    <a:pt x="5168901" y="1006928"/>
                    <a:pt x="5261429" y="1001485"/>
                    <a:pt x="5315858" y="1015999"/>
                  </a:cubicBezTo>
                  <a:cubicBezTo>
                    <a:pt x="5370287" y="1030513"/>
                    <a:pt x="5399315" y="1026886"/>
                    <a:pt x="5446486" y="1081314"/>
                  </a:cubicBezTo>
                  <a:cubicBezTo>
                    <a:pt x="5493657" y="1135742"/>
                    <a:pt x="5557157" y="1266371"/>
                    <a:pt x="5598886" y="1342571"/>
                  </a:cubicBezTo>
                  <a:cubicBezTo>
                    <a:pt x="5640615" y="1418771"/>
                    <a:pt x="5662387" y="1456871"/>
                    <a:pt x="5696858" y="1538514"/>
                  </a:cubicBezTo>
                  <a:cubicBezTo>
                    <a:pt x="5731329" y="1620157"/>
                    <a:pt x="5785758" y="1750785"/>
                    <a:pt x="5805715" y="1832428"/>
                  </a:cubicBezTo>
                  <a:cubicBezTo>
                    <a:pt x="5825672" y="1914071"/>
                    <a:pt x="5842001" y="1983014"/>
                    <a:pt x="5816601" y="2028371"/>
                  </a:cubicBezTo>
                  <a:cubicBezTo>
                    <a:pt x="5791201" y="2073728"/>
                    <a:pt x="5751287" y="2106385"/>
                    <a:pt x="5653315" y="2104571"/>
                  </a:cubicBezTo>
                  <a:cubicBezTo>
                    <a:pt x="5555344" y="2102757"/>
                    <a:pt x="5375729" y="2057399"/>
                    <a:pt x="5228772" y="2017485"/>
                  </a:cubicBezTo>
                  <a:cubicBezTo>
                    <a:pt x="5081815" y="1977571"/>
                    <a:pt x="4887686" y="1914071"/>
                    <a:pt x="4771572" y="1865085"/>
                  </a:cubicBezTo>
                  <a:cubicBezTo>
                    <a:pt x="4655458" y="1816099"/>
                    <a:pt x="4588329" y="1756228"/>
                    <a:pt x="4532086" y="1723571"/>
                  </a:cubicBezTo>
                  <a:cubicBezTo>
                    <a:pt x="4475843" y="1690914"/>
                    <a:pt x="4457701" y="1672771"/>
                    <a:pt x="4434115" y="1669142"/>
                  </a:cubicBezTo>
                  <a:cubicBezTo>
                    <a:pt x="4410529" y="1665513"/>
                    <a:pt x="4374244" y="1681842"/>
                    <a:pt x="4390572" y="1701799"/>
                  </a:cubicBezTo>
                  <a:cubicBezTo>
                    <a:pt x="4406900" y="1721756"/>
                    <a:pt x="4503057" y="1750785"/>
                    <a:pt x="4532086" y="1788885"/>
                  </a:cubicBezTo>
                  <a:cubicBezTo>
                    <a:pt x="4561115" y="1826985"/>
                    <a:pt x="4581072" y="1881413"/>
                    <a:pt x="4564744" y="1930399"/>
                  </a:cubicBezTo>
                  <a:cubicBezTo>
                    <a:pt x="4548416" y="1979385"/>
                    <a:pt x="4477658" y="2048328"/>
                    <a:pt x="4434115" y="2082799"/>
                  </a:cubicBezTo>
                  <a:cubicBezTo>
                    <a:pt x="4390572" y="2117271"/>
                    <a:pt x="4332514" y="2115457"/>
                    <a:pt x="4303486" y="2137228"/>
                  </a:cubicBezTo>
                  <a:cubicBezTo>
                    <a:pt x="4274458" y="2158999"/>
                    <a:pt x="4272644" y="2182585"/>
                    <a:pt x="4259944" y="2213428"/>
                  </a:cubicBezTo>
                  <a:cubicBezTo>
                    <a:pt x="4247244" y="2244271"/>
                    <a:pt x="4259943" y="2276928"/>
                    <a:pt x="4227286" y="2322285"/>
                  </a:cubicBezTo>
                  <a:cubicBezTo>
                    <a:pt x="4194629" y="2367642"/>
                    <a:pt x="4064001" y="2485571"/>
                    <a:pt x="4064001" y="2485571"/>
                  </a:cubicBezTo>
                  <a:cubicBezTo>
                    <a:pt x="4027715" y="2521857"/>
                    <a:pt x="4015015" y="2525485"/>
                    <a:pt x="4009572" y="2539999"/>
                  </a:cubicBezTo>
                  <a:cubicBezTo>
                    <a:pt x="4004129" y="2554513"/>
                    <a:pt x="4038601" y="2541813"/>
                    <a:pt x="4031344" y="2572656"/>
                  </a:cubicBezTo>
                  <a:cubicBezTo>
                    <a:pt x="4024087" y="2603499"/>
                    <a:pt x="3982358" y="2683327"/>
                    <a:pt x="3966029" y="2725056"/>
                  </a:cubicBezTo>
                  <a:cubicBezTo>
                    <a:pt x="3949700" y="2766785"/>
                    <a:pt x="3946072" y="2763156"/>
                    <a:pt x="3933372" y="2823028"/>
                  </a:cubicBezTo>
                  <a:cubicBezTo>
                    <a:pt x="3920672" y="2882900"/>
                    <a:pt x="3891643" y="3022599"/>
                    <a:pt x="3889829" y="3084285"/>
                  </a:cubicBezTo>
                  <a:cubicBezTo>
                    <a:pt x="3888015" y="3145971"/>
                    <a:pt x="3902529" y="3158671"/>
                    <a:pt x="3922486" y="3193142"/>
                  </a:cubicBezTo>
                  <a:cubicBezTo>
                    <a:pt x="3942443" y="3227613"/>
                    <a:pt x="3935186" y="3258457"/>
                    <a:pt x="4009572" y="3291114"/>
                  </a:cubicBezTo>
                  <a:cubicBezTo>
                    <a:pt x="4083958" y="3323771"/>
                    <a:pt x="4180115" y="3318328"/>
                    <a:pt x="4368801" y="3389085"/>
                  </a:cubicBezTo>
                  <a:cubicBezTo>
                    <a:pt x="4557487" y="3459842"/>
                    <a:pt x="5141686" y="3715656"/>
                    <a:pt x="5141686" y="3715656"/>
                  </a:cubicBezTo>
                  <a:cubicBezTo>
                    <a:pt x="5334000" y="3797299"/>
                    <a:pt x="5413829" y="3828142"/>
                    <a:pt x="5522686" y="3878942"/>
                  </a:cubicBezTo>
                  <a:cubicBezTo>
                    <a:pt x="5631543" y="3929742"/>
                    <a:pt x="5722257" y="3927927"/>
                    <a:pt x="5794829" y="4020456"/>
                  </a:cubicBezTo>
                  <a:cubicBezTo>
                    <a:pt x="5867401" y="4112985"/>
                    <a:pt x="5907315" y="4239985"/>
                    <a:pt x="5958115" y="4434114"/>
                  </a:cubicBezTo>
                  <a:cubicBezTo>
                    <a:pt x="6008915" y="4628243"/>
                    <a:pt x="6066972" y="5016500"/>
                    <a:pt x="6099629" y="5185228"/>
                  </a:cubicBezTo>
                  <a:cubicBezTo>
                    <a:pt x="6132286" y="5353956"/>
                    <a:pt x="6141358" y="5382985"/>
                    <a:pt x="6154058" y="5446485"/>
                  </a:cubicBezTo>
                  <a:cubicBezTo>
                    <a:pt x="6166758" y="5509985"/>
                    <a:pt x="6174015" y="5519057"/>
                    <a:pt x="6175829" y="5566228"/>
                  </a:cubicBezTo>
                  <a:cubicBezTo>
                    <a:pt x="6177643" y="5613399"/>
                    <a:pt x="6208487" y="5695043"/>
                    <a:pt x="6164944" y="5729514"/>
                  </a:cubicBezTo>
                  <a:cubicBezTo>
                    <a:pt x="6121401" y="5763985"/>
                    <a:pt x="5979886" y="5762170"/>
                    <a:pt x="5914572" y="5773056"/>
                  </a:cubicBezTo>
                  <a:cubicBezTo>
                    <a:pt x="5849258" y="5783942"/>
                    <a:pt x="5820229" y="5812971"/>
                    <a:pt x="5773058" y="5794828"/>
                  </a:cubicBezTo>
                  <a:cubicBezTo>
                    <a:pt x="5725887" y="5776685"/>
                    <a:pt x="5669644" y="5666013"/>
                    <a:pt x="5631544" y="5664199"/>
                  </a:cubicBezTo>
                  <a:cubicBezTo>
                    <a:pt x="5593444" y="5662385"/>
                    <a:pt x="5560787" y="5734956"/>
                    <a:pt x="5544458" y="5783942"/>
                  </a:cubicBezTo>
                  <a:cubicBezTo>
                    <a:pt x="5528129" y="5832928"/>
                    <a:pt x="5566229" y="5898243"/>
                    <a:pt x="5533572" y="5958114"/>
                  </a:cubicBezTo>
                  <a:cubicBezTo>
                    <a:pt x="5500915" y="6017985"/>
                    <a:pt x="5384801" y="6139543"/>
                    <a:pt x="5348515" y="6143171"/>
                  </a:cubicBezTo>
                  <a:cubicBezTo>
                    <a:pt x="5312229" y="6146799"/>
                    <a:pt x="5357586" y="5965371"/>
                    <a:pt x="5315858" y="5979885"/>
                  </a:cubicBezTo>
                  <a:cubicBezTo>
                    <a:pt x="5274130" y="5994399"/>
                    <a:pt x="5234216" y="6152242"/>
                    <a:pt x="5098144" y="6230256"/>
                  </a:cubicBezTo>
                  <a:cubicBezTo>
                    <a:pt x="4962072" y="6308270"/>
                    <a:pt x="4700815" y="6428014"/>
                    <a:pt x="4499429" y="6447971"/>
                  </a:cubicBezTo>
                  <a:cubicBezTo>
                    <a:pt x="4298043" y="6467928"/>
                    <a:pt x="4051300" y="6382656"/>
                    <a:pt x="3889829" y="6349999"/>
                  </a:cubicBezTo>
                  <a:cubicBezTo>
                    <a:pt x="3728358" y="6317342"/>
                    <a:pt x="3639458" y="6304642"/>
                    <a:pt x="3530601" y="6252028"/>
                  </a:cubicBezTo>
                  <a:cubicBezTo>
                    <a:pt x="3421744" y="6199414"/>
                    <a:pt x="3302000" y="6037943"/>
                    <a:pt x="3236686" y="6034314"/>
                  </a:cubicBezTo>
                  <a:cubicBezTo>
                    <a:pt x="3171372" y="6030685"/>
                    <a:pt x="3156858" y="6179456"/>
                    <a:pt x="3138715" y="6230256"/>
                  </a:cubicBezTo>
                  <a:cubicBezTo>
                    <a:pt x="3120572" y="6281056"/>
                    <a:pt x="3144157" y="6299200"/>
                    <a:pt x="3127829" y="6339114"/>
                  </a:cubicBezTo>
                  <a:cubicBezTo>
                    <a:pt x="3111501" y="6379028"/>
                    <a:pt x="3093358" y="6447971"/>
                    <a:pt x="3040744" y="6469742"/>
                  </a:cubicBezTo>
                  <a:cubicBezTo>
                    <a:pt x="2988130" y="6491513"/>
                    <a:pt x="2884716" y="6489699"/>
                    <a:pt x="2812144" y="6469742"/>
                  </a:cubicBezTo>
                  <a:cubicBezTo>
                    <a:pt x="2739572" y="6449785"/>
                    <a:pt x="2654301" y="6386285"/>
                    <a:pt x="2605315" y="6349999"/>
                  </a:cubicBezTo>
                  <a:cubicBezTo>
                    <a:pt x="2556329" y="6313713"/>
                    <a:pt x="2527300" y="6279242"/>
                    <a:pt x="2518229" y="6252028"/>
                  </a:cubicBezTo>
                  <a:cubicBezTo>
                    <a:pt x="2509158" y="6224814"/>
                    <a:pt x="2556329" y="6204857"/>
                    <a:pt x="2550886" y="6186714"/>
                  </a:cubicBezTo>
                  <a:cubicBezTo>
                    <a:pt x="2545443" y="6168571"/>
                    <a:pt x="2463801" y="6177642"/>
                    <a:pt x="2485572" y="6143171"/>
                  </a:cubicBezTo>
                  <a:cubicBezTo>
                    <a:pt x="2507343" y="6108700"/>
                    <a:pt x="2667001" y="6030685"/>
                    <a:pt x="2681515" y="5979885"/>
                  </a:cubicBezTo>
                  <a:cubicBezTo>
                    <a:pt x="2696029" y="5929085"/>
                    <a:pt x="2596244" y="5901871"/>
                    <a:pt x="2572658" y="5838371"/>
                  </a:cubicBezTo>
                  <a:cubicBezTo>
                    <a:pt x="2549072" y="5774871"/>
                    <a:pt x="2538187" y="5647871"/>
                    <a:pt x="2540001" y="5598885"/>
                  </a:cubicBezTo>
                  <a:cubicBezTo>
                    <a:pt x="2541815" y="5549899"/>
                    <a:pt x="2598058" y="5573484"/>
                    <a:pt x="2583544" y="5544456"/>
                  </a:cubicBezTo>
                  <a:cubicBezTo>
                    <a:pt x="2569030" y="5515428"/>
                    <a:pt x="2474686" y="5422900"/>
                    <a:pt x="2452915" y="5424714"/>
                  </a:cubicBezTo>
                  <a:cubicBezTo>
                    <a:pt x="2431144" y="5426528"/>
                    <a:pt x="2443844" y="5504542"/>
                    <a:pt x="2452915" y="5555342"/>
                  </a:cubicBezTo>
                  <a:cubicBezTo>
                    <a:pt x="2461986" y="5606142"/>
                    <a:pt x="2514601" y="5707743"/>
                    <a:pt x="2507344" y="5729514"/>
                  </a:cubicBezTo>
                  <a:cubicBezTo>
                    <a:pt x="2500087" y="5751285"/>
                    <a:pt x="2423886" y="5673271"/>
                    <a:pt x="2409372" y="5685971"/>
                  </a:cubicBezTo>
                  <a:cubicBezTo>
                    <a:pt x="2394858" y="5698671"/>
                    <a:pt x="2429329" y="5809343"/>
                    <a:pt x="2420258" y="5805714"/>
                  </a:cubicBezTo>
                  <a:cubicBezTo>
                    <a:pt x="2411187" y="5802085"/>
                    <a:pt x="2376715" y="5742213"/>
                    <a:pt x="2354944" y="5664199"/>
                  </a:cubicBezTo>
                  <a:cubicBezTo>
                    <a:pt x="2333173" y="5586185"/>
                    <a:pt x="2309586" y="5377542"/>
                    <a:pt x="2289629" y="5337628"/>
                  </a:cubicBezTo>
                  <a:cubicBezTo>
                    <a:pt x="2269672" y="5297714"/>
                    <a:pt x="2242458" y="5372100"/>
                    <a:pt x="2235201" y="5424714"/>
                  </a:cubicBezTo>
                  <a:cubicBezTo>
                    <a:pt x="2227944" y="5477328"/>
                    <a:pt x="2249715" y="5611585"/>
                    <a:pt x="2246086" y="5653314"/>
                  </a:cubicBezTo>
                  <a:cubicBezTo>
                    <a:pt x="2242457" y="5695043"/>
                    <a:pt x="2207986" y="5649685"/>
                    <a:pt x="2213429" y="5675085"/>
                  </a:cubicBezTo>
                  <a:cubicBezTo>
                    <a:pt x="2218872" y="5700485"/>
                    <a:pt x="2247901" y="5747657"/>
                    <a:pt x="2278744" y="5805714"/>
                  </a:cubicBezTo>
                  <a:cubicBezTo>
                    <a:pt x="2309587" y="5863771"/>
                    <a:pt x="2383972" y="5950857"/>
                    <a:pt x="2398486" y="6023428"/>
                  </a:cubicBezTo>
                  <a:cubicBezTo>
                    <a:pt x="2413000" y="6095999"/>
                    <a:pt x="2396672" y="6186714"/>
                    <a:pt x="2365829" y="6241142"/>
                  </a:cubicBezTo>
                  <a:cubicBezTo>
                    <a:pt x="2334986" y="6295570"/>
                    <a:pt x="2267858" y="6326413"/>
                    <a:pt x="2213429" y="6349999"/>
                  </a:cubicBezTo>
                  <a:cubicBezTo>
                    <a:pt x="2159001" y="6373585"/>
                    <a:pt x="2053772" y="6389913"/>
                    <a:pt x="2039258" y="6382656"/>
                  </a:cubicBezTo>
                  <a:cubicBezTo>
                    <a:pt x="2024744" y="6375399"/>
                    <a:pt x="2129973" y="6330042"/>
                    <a:pt x="2126344" y="6306456"/>
                  </a:cubicBezTo>
                  <a:cubicBezTo>
                    <a:pt x="2122715" y="6282870"/>
                    <a:pt x="1997529" y="6257470"/>
                    <a:pt x="2017486" y="6241142"/>
                  </a:cubicBezTo>
                  <a:cubicBezTo>
                    <a:pt x="2037443" y="6224814"/>
                    <a:pt x="2195286" y="6224814"/>
                    <a:pt x="2246086" y="6208485"/>
                  </a:cubicBezTo>
                  <a:cubicBezTo>
                    <a:pt x="2296886" y="6192157"/>
                    <a:pt x="2315029" y="6170385"/>
                    <a:pt x="2322286" y="6143171"/>
                  </a:cubicBezTo>
                  <a:cubicBezTo>
                    <a:pt x="2329543" y="6115957"/>
                    <a:pt x="2311400" y="6090556"/>
                    <a:pt x="2289629" y="6045199"/>
                  </a:cubicBezTo>
                  <a:cubicBezTo>
                    <a:pt x="2267858" y="5999842"/>
                    <a:pt x="2207986" y="5938156"/>
                    <a:pt x="2191658" y="5871028"/>
                  </a:cubicBezTo>
                  <a:cubicBezTo>
                    <a:pt x="2175330" y="5803900"/>
                    <a:pt x="2193472" y="5705928"/>
                    <a:pt x="2191658" y="5642428"/>
                  </a:cubicBezTo>
                  <a:cubicBezTo>
                    <a:pt x="2189844" y="5578928"/>
                    <a:pt x="2184401" y="5537199"/>
                    <a:pt x="2180772" y="5490028"/>
                  </a:cubicBezTo>
                  <a:cubicBezTo>
                    <a:pt x="2177143" y="5442857"/>
                    <a:pt x="2171700" y="5408385"/>
                    <a:pt x="2169886" y="5359399"/>
                  </a:cubicBezTo>
                  <a:cubicBezTo>
                    <a:pt x="2168072" y="5310413"/>
                    <a:pt x="2184400" y="5245100"/>
                    <a:pt x="2169886" y="5196114"/>
                  </a:cubicBezTo>
                  <a:cubicBezTo>
                    <a:pt x="2155372" y="5147128"/>
                    <a:pt x="2113644" y="5139871"/>
                    <a:pt x="2082801" y="5065485"/>
                  </a:cubicBezTo>
                  <a:cubicBezTo>
                    <a:pt x="2051958" y="4991099"/>
                    <a:pt x="1990272" y="4860470"/>
                    <a:pt x="1984829" y="4749799"/>
                  </a:cubicBezTo>
                  <a:cubicBezTo>
                    <a:pt x="1979386" y="4639128"/>
                    <a:pt x="2028373" y="4483099"/>
                    <a:pt x="2050144" y="4401456"/>
                  </a:cubicBezTo>
                  <a:cubicBezTo>
                    <a:pt x="2071915" y="4319813"/>
                    <a:pt x="2115458" y="4314370"/>
                    <a:pt x="2115458" y="4259942"/>
                  </a:cubicBezTo>
                  <a:cubicBezTo>
                    <a:pt x="2115458" y="4205514"/>
                    <a:pt x="2073730" y="4142013"/>
                    <a:pt x="2050144" y="4074885"/>
                  </a:cubicBezTo>
                  <a:cubicBezTo>
                    <a:pt x="2026558" y="4007757"/>
                    <a:pt x="1963058" y="3893457"/>
                    <a:pt x="1973944" y="3857171"/>
                  </a:cubicBezTo>
                  <a:cubicBezTo>
                    <a:pt x="1984830" y="3820885"/>
                    <a:pt x="2097315" y="3882571"/>
                    <a:pt x="2115458" y="3857171"/>
                  </a:cubicBezTo>
                  <a:cubicBezTo>
                    <a:pt x="2133601" y="3831771"/>
                    <a:pt x="2079173" y="3755571"/>
                    <a:pt x="2082801" y="3704771"/>
                  </a:cubicBezTo>
                  <a:cubicBezTo>
                    <a:pt x="2086429" y="3653971"/>
                    <a:pt x="2095501" y="3588657"/>
                    <a:pt x="2137229" y="3552371"/>
                  </a:cubicBezTo>
                  <a:cubicBezTo>
                    <a:pt x="2178957" y="3516085"/>
                    <a:pt x="2287815" y="3516085"/>
                    <a:pt x="2333172" y="3487056"/>
                  </a:cubicBezTo>
                  <a:cubicBezTo>
                    <a:pt x="2378529" y="3458027"/>
                    <a:pt x="2423886" y="3392713"/>
                    <a:pt x="2409372" y="3378199"/>
                  </a:cubicBezTo>
                  <a:cubicBezTo>
                    <a:pt x="2394858" y="3363685"/>
                    <a:pt x="2247900" y="3423557"/>
                    <a:pt x="2246086" y="3399971"/>
                  </a:cubicBezTo>
                  <a:cubicBezTo>
                    <a:pt x="2244272" y="3376385"/>
                    <a:pt x="2349500" y="3276599"/>
                    <a:pt x="2398486" y="3236685"/>
                  </a:cubicBezTo>
                  <a:cubicBezTo>
                    <a:pt x="2447472" y="3196771"/>
                    <a:pt x="2536372" y="3178628"/>
                    <a:pt x="2540001" y="3160485"/>
                  </a:cubicBezTo>
                  <a:cubicBezTo>
                    <a:pt x="2543630" y="3142342"/>
                    <a:pt x="2411187" y="3160485"/>
                    <a:pt x="2420258" y="3127828"/>
                  </a:cubicBezTo>
                  <a:cubicBezTo>
                    <a:pt x="2429329" y="3095171"/>
                    <a:pt x="2558143" y="3015342"/>
                    <a:pt x="2594429" y="2964542"/>
                  </a:cubicBezTo>
                  <a:cubicBezTo>
                    <a:pt x="2630715" y="2913742"/>
                    <a:pt x="2594429" y="2862942"/>
                    <a:pt x="2637972" y="2823028"/>
                  </a:cubicBezTo>
                  <a:cubicBezTo>
                    <a:pt x="2681515" y="2783114"/>
                    <a:pt x="2839357" y="2746827"/>
                    <a:pt x="2855686" y="2725056"/>
                  </a:cubicBezTo>
                  <a:cubicBezTo>
                    <a:pt x="2872015" y="2703285"/>
                    <a:pt x="2739572" y="2725056"/>
                    <a:pt x="2735944" y="2692399"/>
                  </a:cubicBezTo>
                  <a:cubicBezTo>
                    <a:pt x="2732316" y="2659742"/>
                    <a:pt x="2824844" y="2585357"/>
                    <a:pt x="2833915" y="2529114"/>
                  </a:cubicBezTo>
                  <a:cubicBezTo>
                    <a:pt x="2842986" y="2472871"/>
                    <a:pt x="2812143" y="2416628"/>
                    <a:pt x="2790372" y="2354942"/>
                  </a:cubicBezTo>
                  <a:cubicBezTo>
                    <a:pt x="2768601" y="2293256"/>
                    <a:pt x="2726872" y="2222499"/>
                    <a:pt x="2703286" y="2158999"/>
                  </a:cubicBezTo>
                  <a:cubicBezTo>
                    <a:pt x="2679700" y="2095499"/>
                    <a:pt x="2665186" y="2037442"/>
                    <a:pt x="2648858" y="1973942"/>
                  </a:cubicBezTo>
                  <a:cubicBezTo>
                    <a:pt x="2632530" y="1910442"/>
                    <a:pt x="2632529" y="1787071"/>
                    <a:pt x="2605315" y="1788885"/>
                  </a:cubicBezTo>
                  <a:close/>
                </a:path>
              </a:pathLst>
            </a:custGeom>
            <a:blipFill>
              <a:blip r:embed="rId5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2800" dirty="0" smtClean="0">
                  <a:latin typeface="Informal Roman" pitchFamily="66" charset="0"/>
                </a:rPr>
                <a:t>Mireille</a:t>
              </a:r>
              <a:endParaRPr lang="fr-FR" sz="2800" dirty="0">
                <a:latin typeface="Informal Roman" pitchFamily="66" charset="0"/>
              </a:endParaRPr>
            </a:p>
          </p:txBody>
        </p:sp>
      </p:grpSp>
    </p:spTree>
  </p:cSld>
  <p:clrMapOvr>
    <a:masterClrMapping/>
  </p:clrMapOvr>
  <p:transition>
    <p:sndAc>
      <p:stSnd>
        <p:snd r:embed="rId2" name="03 réster vivan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0"/>
                            </p:stCondLst>
                            <p:childTnLst>
                              <p:par>
                                <p:cTn id="44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0"/>
                            </p:stCondLst>
                            <p:childTnLst>
                              <p:par>
                                <p:cTn id="51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000"/>
                            </p:stCondLst>
                            <p:childTnLst>
                              <p:par>
                                <p:cTn id="58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0"/>
                            </p:stCondLst>
                            <p:childTnLst>
                              <p:par>
                                <p:cTn id="65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5000"/>
                            </p:stCondLst>
                            <p:childTnLst>
                              <p:par>
                                <p:cTn id="72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00"/>
                            </p:stCondLst>
                            <p:childTnLst>
                              <p:par>
                                <p:cTn id="79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5000"/>
                            </p:stCondLst>
                            <p:childTnLst>
                              <p:par>
                                <p:cTn id="94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0000"/>
                            </p:stCondLst>
                            <p:childTnLst>
                              <p:par>
                                <p:cTn id="101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0"/>
                            </p:stCondLst>
                            <p:childTnLst>
                              <p:par>
                                <p:cTn id="108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0"/>
                            </p:stCondLst>
                            <p:childTnLst>
                              <p:par>
                                <p:cTn id="115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75000"/>
                            </p:stCondLst>
                            <p:childTnLst>
                              <p:par>
                                <p:cTn id="130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80000"/>
                            </p:stCondLst>
                            <p:childTnLst>
                              <p:par>
                                <p:cTn id="137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85000"/>
                            </p:stCondLst>
                            <p:childTnLst>
                              <p:par>
                                <p:cTn id="144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90000"/>
                            </p:stCondLst>
                            <p:childTnLst>
                              <p:par>
                                <p:cTn id="151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95000"/>
                            </p:stCondLst>
                            <p:childTnLst>
                              <p:par>
                                <p:cTn id="158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00000"/>
                            </p:stCondLst>
                            <p:childTnLst>
                              <p:par>
                                <p:cTn id="165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105000"/>
                            </p:stCondLst>
                            <p:childTnLst>
                              <p:par>
                                <p:cTn id="172" presetID="49" presetClass="entr" presetSubtype="0" de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09500"/>
                            </p:stCondLst>
                            <p:childTnLst>
                              <p:par>
                                <p:cTn id="187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114500"/>
                            </p:stCondLst>
                            <p:childTnLst>
                              <p:par>
                                <p:cTn id="194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119500"/>
                            </p:stCondLst>
                            <p:childTnLst>
                              <p:par>
                                <p:cTn id="201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124500"/>
                            </p:stCondLst>
                            <p:childTnLst>
                              <p:par>
                                <p:cTn id="208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129500"/>
                            </p:stCondLst>
                            <p:childTnLst>
                              <p:par>
                                <p:cTn id="215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134500"/>
                            </p:stCondLst>
                            <p:childTnLst>
                              <p:par>
                                <p:cTn id="222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139500"/>
                            </p:stCondLst>
                            <p:childTnLst>
                              <p:par>
                                <p:cTn id="229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144500"/>
                            </p:stCondLst>
                            <p:childTnLst>
                              <p:par>
                                <p:cTn id="244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149500"/>
                            </p:stCondLst>
                            <p:childTnLst>
                              <p:par>
                                <p:cTn id="251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5" fill="hold">
                            <p:stCondLst>
                              <p:cond delay="154500"/>
                            </p:stCondLst>
                            <p:childTnLst>
                              <p:par>
                                <p:cTn id="266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159500"/>
                            </p:stCondLst>
                            <p:childTnLst>
                              <p:par>
                                <p:cTn id="273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9" fill="hold">
                            <p:stCondLst>
                              <p:cond delay="164500"/>
                            </p:stCondLst>
                            <p:childTnLst>
                              <p:par>
                                <p:cTn id="280" presetID="49" presetClass="entr" presetSubtype="0" decel="10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6" fill="hold">
                            <p:stCondLst>
                              <p:cond delay="170000"/>
                            </p:stCondLst>
                            <p:childTnLst>
                              <p:par>
                                <p:cTn id="287" presetID="49" presetClass="entr" presetSubtype="0" decel="10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3" fill="hold">
                            <p:stCondLst>
                              <p:cond delay="175500"/>
                            </p:stCondLst>
                            <p:childTnLst>
                              <p:par>
                                <p:cTn id="294" presetID="49" presetClass="entr" presetSubtype="0" decel="10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0" fill="hold">
                            <p:stCondLst>
                              <p:cond delay="181000"/>
                            </p:stCondLst>
                            <p:childTnLst>
                              <p:par>
                                <p:cTn id="301" presetID="49" presetClass="entr" presetSubtype="0" decel="10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7" fill="hold">
                            <p:stCondLst>
                              <p:cond delay="186500"/>
                            </p:stCondLst>
                            <p:childTnLst>
                              <p:par>
                                <p:cTn id="308" presetID="49" presetClass="entr" presetSubtype="0" decel="10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192000"/>
                            </p:stCondLst>
                            <p:childTnLst>
                              <p:par>
                                <p:cTn id="315" presetID="49" presetClass="entr" presetSubtype="0" decel="10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1" fill="hold">
                            <p:stCondLst>
                              <p:cond delay="197500"/>
                            </p:stCondLst>
                            <p:childTnLst>
                              <p:par>
                                <p:cTn id="322" presetID="49" presetClass="entr" presetSubtype="0" decel="10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8" fill="hold">
                            <p:stCondLst>
                              <p:cond delay="203000"/>
                            </p:stCondLst>
                            <p:childTnLst>
                              <p:par>
                                <p:cTn id="329" presetID="49" presetClass="entr" presetSubtype="0" decel="10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7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8" fill="hold">
                            <p:stCondLst>
                              <p:cond delay="208500"/>
                            </p:stCondLst>
                            <p:childTnLst>
                              <p:par>
                                <p:cTn id="339" presetID="49" presetClass="entr" presetSubtype="0" decel="10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5" fill="hold">
                            <p:stCondLst>
                              <p:cond delay="214000"/>
                            </p:stCondLst>
                            <p:childTnLst>
                              <p:par>
                                <p:cTn id="346" presetID="49" presetClass="entr" presetSubtype="0" decel="10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2" fill="hold">
                            <p:stCondLst>
                              <p:cond delay="219500"/>
                            </p:stCondLst>
                            <p:childTnLst>
                              <p:par>
                                <p:cTn id="353" presetID="49" presetClass="entr" presetSubtype="0" decel="10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9" fill="hold">
                            <p:stCondLst>
                              <p:cond delay="225000"/>
                            </p:stCondLst>
                            <p:childTnLst>
                              <p:par>
                                <p:cTn id="360" presetID="49" presetClass="entr" presetSubtype="0" decel="10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55" grpId="1"/>
      <p:bldP spid="56" grpId="0"/>
      <p:bldP spid="56" grpId="1"/>
      <p:bldP spid="57" grpId="0"/>
      <p:bldP spid="57" grpId="1"/>
      <p:bldP spid="58" grpId="0"/>
      <p:bldP spid="58" grpId="1"/>
      <p:bldP spid="59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ScreenShot1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9" descr="ligneetoil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5157788"/>
            <a:ext cx="49022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14"/>
          <p:cNvSpPr>
            <a:spLocks noChangeArrowheads="1"/>
          </p:cNvSpPr>
          <p:nvPr/>
        </p:nvSpPr>
        <p:spPr bwMode="auto">
          <a:xfrm rot="5400000" flipH="1">
            <a:off x="4514056" y="-4469606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sz="2000">
              <a:latin typeface="Calibri" pitchFamily="34" charset="0"/>
            </a:endParaRPr>
          </a:p>
        </p:txBody>
      </p:sp>
      <p:sp>
        <p:nvSpPr>
          <p:cNvPr id="6" name="Rectangle 16"/>
          <p:cNvSpPr>
            <a:spLocks noChangeArrowheads="1"/>
          </p:cNvSpPr>
          <p:nvPr/>
        </p:nvSpPr>
        <p:spPr bwMode="auto">
          <a:xfrm rot="5400000" flipH="1">
            <a:off x="4514056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sz="2000">
              <a:latin typeface="Calibri" pitchFamily="34" charset="0"/>
            </a:endParaRPr>
          </a:p>
        </p:txBody>
      </p:sp>
      <p:pic>
        <p:nvPicPr>
          <p:cNvPr id="7" name="Image 8" descr="BanHautpageindexminippsmania.jpg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lum contrast="18000"/>
          </a:blip>
          <a:srcRect/>
          <a:stretch>
            <a:fillRect/>
          </a:stretch>
        </p:blipFill>
        <p:spPr bwMode="auto">
          <a:xfrm>
            <a:off x="3419475" y="741363"/>
            <a:ext cx="237807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9" descr="BanHautpageindex.jpg">
            <a:hlinkClick r:id="rId4"/>
          </p:cNvPr>
          <p:cNvPicPr>
            <a:picLocks noChangeAspect="1"/>
          </p:cNvPicPr>
          <p:nvPr/>
        </p:nvPicPr>
        <p:blipFill>
          <a:blip r:embed="rId6" cstate="print">
            <a:lum contrast="42000"/>
          </a:blip>
          <a:srcRect/>
          <a:stretch>
            <a:fillRect/>
          </a:stretch>
        </p:blipFill>
        <p:spPr bwMode="auto">
          <a:xfrm>
            <a:off x="2087563" y="3959225"/>
            <a:ext cx="503237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2120900" y="4506913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>
              <a:defRPr/>
            </a:pPr>
            <a:r>
              <a:rPr lang="fr-CA" sz="300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sz="3300" b="1">
                <a:solidFill>
                  <a:srgbClr val="66CCFF"/>
                </a:solidFill>
                <a:latin typeface="Arial Rounded MT Bold" pitchFamily="34" charset="0"/>
                <a:hlinkClick r:id="rId7"/>
              </a:rPr>
              <a:t>http://ppsmania.fr</a:t>
            </a:r>
            <a:endParaRPr lang="fr-CA" sz="900">
              <a:solidFill>
                <a:srgbClr val="66CCFF"/>
              </a:solidFill>
              <a:latin typeface="Arial Rounded MT Bold" pitchFamily="34" charset="0"/>
            </a:endParaRP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0" y="6116638"/>
            <a:ext cx="91440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51156" rIns="102306" bIns="51156">
            <a:spAutoFit/>
          </a:bodyPr>
          <a:lstStyle/>
          <a:p>
            <a:pPr algn="ctr" defTabSz="1023938">
              <a:spcBef>
                <a:spcPct val="50000"/>
              </a:spcBef>
              <a:defRPr/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0" y="182563"/>
            <a:ext cx="914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0" rIns="102306" bIns="0">
            <a:spAutoFit/>
          </a:bodyPr>
          <a:lstStyle/>
          <a:p>
            <a:pPr algn="ctr" defTabSz="1023938">
              <a:spcBef>
                <a:spcPct val="50000"/>
              </a:spcBef>
              <a:defRPr/>
            </a:pPr>
            <a:r>
              <a:rPr lang="fr-FR" sz="21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sz="25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399</TotalTime>
  <Words>317</Words>
  <Application>Microsoft Office PowerPoint</Application>
  <PresentationFormat>Affichage à l'écran (4:3)</PresentationFormat>
  <Paragraphs>128</Paragraphs>
  <Slides>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Thème Office</vt:lpstr>
      <vt:lpstr>Diapositive 1</vt:lpstr>
      <vt:lpstr>Diapositive 2</vt:lpstr>
      <vt:lpstr>Diapositive 3</vt:lpstr>
      <vt:lpstr>Diapositive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43</cp:revision>
  <dcterms:created xsi:type="dcterms:W3CDTF">2015-01-21T18:54:01Z</dcterms:created>
  <dcterms:modified xsi:type="dcterms:W3CDTF">2015-01-23T12:17:37Z</dcterms:modified>
</cp:coreProperties>
</file>