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61" r:id="rId4"/>
    <p:sldId id="260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8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33BD8-9AA5-4D15-B0AE-0A678E0E81B6}" type="datetimeFigureOut">
              <a:rPr lang="fr-FR" smtClean="0"/>
              <a:pPr/>
              <a:t>23/01/2015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CB951-F82F-4F10-8654-A0A1141BB1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audio" Target="../media/audio1.wav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26" Type="http://schemas.openxmlformats.org/officeDocument/2006/relationships/slide" Target="slide1.xml"/><Relationship Id="rId3" Type="http://schemas.openxmlformats.org/officeDocument/2006/relationships/image" Target="../media/image4.jpeg"/><Relationship Id="rId21" Type="http://schemas.openxmlformats.org/officeDocument/2006/relationships/image" Target="../media/image22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5" Type="http://schemas.openxmlformats.org/officeDocument/2006/relationships/image" Target="../media/image26.jpeg"/><Relationship Id="rId2" Type="http://schemas.openxmlformats.org/officeDocument/2006/relationships/audio" Target="../media/audio2.wav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24" Type="http://schemas.openxmlformats.org/officeDocument/2006/relationships/image" Target="../media/image25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23" Type="http://schemas.openxmlformats.org/officeDocument/2006/relationships/image" Target="../media/image24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Relationship Id="rId22" Type="http://schemas.openxmlformats.org/officeDocument/2006/relationships/image" Target="../media/image2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26" Type="http://schemas.openxmlformats.org/officeDocument/2006/relationships/slide" Target="slide1.xml"/><Relationship Id="rId3" Type="http://schemas.openxmlformats.org/officeDocument/2006/relationships/image" Target="../media/image4.jpeg"/><Relationship Id="rId21" Type="http://schemas.openxmlformats.org/officeDocument/2006/relationships/image" Target="../media/image22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5" Type="http://schemas.openxmlformats.org/officeDocument/2006/relationships/image" Target="../media/image26.jpeg"/><Relationship Id="rId2" Type="http://schemas.openxmlformats.org/officeDocument/2006/relationships/audio" Target="../media/audio1.wav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24" Type="http://schemas.openxmlformats.org/officeDocument/2006/relationships/image" Target="../media/image25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23" Type="http://schemas.openxmlformats.org/officeDocument/2006/relationships/image" Target="../media/image24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Relationship Id="rId22" Type="http://schemas.openxmlformats.org/officeDocument/2006/relationships/image" Target="../media/image23.jpeg"/><Relationship Id="rId27" Type="http://schemas.openxmlformats.org/officeDocument/2006/relationships/image" Target="../media/image2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4546" y="500041"/>
            <a:ext cx="4500594" cy="5835237"/>
          </a:xfrm>
          <a:prstGeom prst="rect">
            <a:avLst/>
          </a:prstGeom>
        </p:spPr>
      </p:pic>
      <p:sp>
        <p:nvSpPr>
          <p:cNvPr id="28" name="Forme libre 27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3390900 w 4076700"/>
              <a:gd name="connsiteY0" fmla="*/ 152400 h 2311400"/>
              <a:gd name="connsiteX1" fmla="*/ 609600 w 4076700"/>
              <a:gd name="connsiteY1" fmla="*/ 152400 h 2311400"/>
              <a:gd name="connsiteX2" fmla="*/ 609600 w 4076700"/>
              <a:gd name="connsiteY2" fmla="*/ 2159000 h 2311400"/>
              <a:gd name="connsiteX3" fmla="*/ 3378200 w 4076700"/>
              <a:gd name="connsiteY3" fmla="*/ 2171700 h 2311400"/>
              <a:gd name="connsiteX4" fmla="*/ 3390900 w 4076700"/>
              <a:gd name="connsiteY4" fmla="*/ 0 h 2311400"/>
              <a:gd name="connsiteX5" fmla="*/ 4076700 w 4076700"/>
              <a:gd name="connsiteY5" fmla="*/ 0 h 2311400"/>
              <a:gd name="connsiteX6" fmla="*/ 4064000 w 4076700"/>
              <a:gd name="connsiteY6" fmla="*/ 2298700 h 2311400"/>
              <a:gd name="connsiteX7" fmla="*/ 0 w 4076700"/>
              <a:gd name="connsiteY7" fmla="*/ 2311400 h 2311400"/>
              <a:gd name="connsiteX8" fmla="*/ 12700 w 4076700"/>
              <a:gd name="connsiteY8" fmla="*/ 0 h 2311400"/>
              <a:gd name="connsiteX9" fmla="*/ 3390900 w 4076700"/>
              <a:gd name="connsiteY9" fmla="*/ 12700 h 2311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76700" h="2311400">
                <a:moveTo>
                  <a:pt x="3390900" y="152400"/>
                </a:moveTo>
                <a:lnTo>
                  <a:pt x="609600" y="152400"/>
                </a:lnTo>
                <a:lnTo>
                  <a:pt x="609600" y="2159000"/>
                </a:lnTo>
                <a:lnTo>
                  <a:pt x="3378200" y="2171700"/>
                </a:lnTo>
                <a:cubicBezTo>
                  <a:pt x="3382433" y="1447800"/>
                  <a:pt x="3386667" y="723900"/>
                  <a:pt x="3390900" y="0"/>
                </a:cubicBezTo>
                <a:lnTo>
                  <a:pt x="4076700" y="0"/>
                </a:lnTo>
                <a:cubicBezTo>
                  <a:pt x="4072467" y="766233"/>
                  <a:pt x="4068233" y="1532467"/>
                  <a:pt x="4064000" y="2298700"/>
                </a:cubicBezTo>
                <a:lnTo>
                  <a:pt x="0" y="2311400"/>
                </a:lnTo>
                <a:cubicBezTo>
                  <a:pt x="4233" y="1540933"/>
                  <a:pt x="8467" y="770467"/>
                  <a:pt x="12700" y="0"/>
                </a:cubicBezTo>
                <a:lnTo>
                  <a:pt x="3390900" y="12700"/>
                </a:lnTo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Cadre 3"/>
          <p:cNvSpPr/>
          <p:nvPr/>
        </p:nvSpPr>
        <p:spPr>
          <a:xfrm>
            <a:off x="1857356" y="35302"/>
            <a:ext cx="5500726" cy="6782686"/>
          </a:xfrm>
          <a:prstGeom prst="frame">
            <a:avLst>
              <a:gd name="adj1" fmla="val 9486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2857488" y="0"/>
            <a:ext cx="3316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dirty="0" smtClean="0">
                <a:latin typeface="Algerian" pitchFamily="82" charset="0"/>
              </a:rPr>
              <a:t> rester vivant</a:t>
            </a:r>
          </a:p>
        </p:txBody>
      </p:sp>
      <p:sp>
        <p:nvSpPr>
          <p:cNvPr id="14" name="Ellipse 13"/>
          <p:cNvSpPr/>
          <p:nvPr/>
        </p:nvSpPr>
        <p:spPr>
          <a:xfrm>
            <a:off x="0" y="1714488"/>
            <a:ext cx="1857356" cy="1857388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 J’ai ce que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 j’ai donné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0" name="Ellipse 19">
            <a:hlinkClick r:id="rId4" action="ppaction://hlinksldjump">
              <a:snd r:embed="rId5" name="02regarde-nous.wav"/>
            </a:hlinkClick>
          </p:cNvPr>
          <p:cNvSpPr/>
          <p:nvPr/>
        </p:nvSpPr>
        <p:spPr>
          <a:xfrm>
            <a:off x="7358082" y="2071678"/>
            <a:ext cx="1785918" cy="2071702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Regarde-nous</a:t>
            </a:r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3000364" y="1643050"/>
            <a:ext cx="3357586" cy="22860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Image 4" descr="Imag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5800" y="1710166"/>
            <a:ext cx="2782480" cy="2211335"/>
          </a:xfrm>
          <a:prstGeom prst="rect">
            <a:avLst/>
          </a:prstGeom>
        </p:spPr>
      </p:pic>
      <p:pic>
        <p:nvPicPr>
          <p:cNvPr id="6" name="Image 5" descr="Image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5800" y="1652372"/>
            <a:ext cx="2782480" cy="2269129"/>
          </a:xfrm>
          <a:prstGeom prst="rect">
            <a:avLst/>
          </a:prstGeom>
        </p:spPr>
      </p:pic>
      <p:pic>
        <p:nvPicPr>
          <p:cNvPr id="7" name="Image 6" descr="Image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5800" y="1706181"/>
            <a:ext cx="2714614" cy="2215320"/>
          </a:xfrm>
          <a:prstGeom prst="rect">
            <a:avLst/>
          </a:prstGeom>
        </p:spPr>
      </p:pic>
      <p:pic>
        <p:nvPicPr>
          <p:cNvPr id="8" name="Image 7" descr="Image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85800" y="1710166"/>
            <a:ext cx="2782480" cy="2211335"/>
          </a:xfrm>
          <a:prstGeom prst="rect">
            <a:avLst/>
          </a:prstGeom>
        </p:spPr>
      </p:pic>
      <p:pic>
        <p:nvPicPr>
          <p:cNvPr id="9" name="Image 8" descr="Image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85800" y="1710167"/>
            <a:ext cx="2782480" cy="2211334"/>
          </a:xfrm>
          <a:prstGeom prst="rect">
            <a:avLst/>
          </a:prstGeom>
        </p:spPr>
      </p:pic>
      <p:pic>
        <p:nvPicPr>
          <p:cNvPr id="10" name="Image 9" descr="Image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85800" y="1710166"/>
            <a:ext cx="2789224" cy="2211335"/>
          </a:xfrm>
          <a:prstGeom prst="rect">
            <a:avLst/>
          </a:prstGeom>
        </p:spPr>
      </p:pic>
      <p:pic>
        <p:nvPicPr>
          <p:cNvPr id="11" name="Image 10" descr="Image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85800" y="1710166"/>
            <a:ext cx="2708634" cy="2211335"/>
          </a:xfrm>
          <a:prstGeom prst="rect">
            <a:avLst/>
          </a:prstGeom>
        </p:spPr>
      </p:pic>
      <p:pic>
        <p:nvPicPr>
          <p:cNvPr id="12" name="Image 11" descr="Image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85800" y="1854369"/>
            <a:ext cx="2801523" cy="2067132"/>
          </a:xfrm>
          <a:prstGeom prst="rect">
            <a:avLst/>
          </a:prstGeom>
        </p:spPr>
      </p:pic>
      <p:pic>
        <p:nvPicPr>
          <p:cNvPr id="13" name="Image 12" descr="Image9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85800" y="1653625"/>
            <a:ext cx="2782480" cy="2267876"/>
          </a:xfrm>
          <a:prstGeom prst="rect">
            <a:avLst/>
          </a:prstGeom>
        </p:spPr>
      </p:pic>
      <p:pic>
        <p:nvPicPr>
          <p:cNvPr id="14" name="Image 13" descr="Image10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285800" y="1854369"/>
            <a:ext cx="2798923" cy="2067132"/>
          </a:xfrm>
          <a:prstGeom prst="rect">
            <a:avLst/>
          </a:prstGeom>
        </p:spPr>
      </p:pic>
      <p:pic>
        <p:nvPicPr>
          <p:cNvPr id="15" name="Image 14" descr="Image11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285800" y="1854369"/>
            <a:ext cx="2805101" cy="2067132"/>
          </a:xfrm>
          <a:prstGeom prst="rect">
            <a:avLst/>
          </a:prstGeom>
        </p:spPr>
      </p:pic>
      <p:pic>
        <p:nvPicPr>
          <p:cNvPr id="16" name="Image 15" descr="Image12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285800" y="1652046"/>
            <a:ext cx="2782480" cy="2269455"/>
          </a:xfrm>
          <a:prstGeom prst="rect">
            <a:avLst/>
          </a:prstGeom>
        </p:spPr>
      </p:pic>
      <p:pic>
        <p:nvPicPr>
          <p:cNvPr id="17" name="Image 16" descr="Image13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285800" y="1647351"/>
            <a:ext cx="2782480" cy="2274150"/>
          </a:xfrm>
          <a:prstGeom prst="rect">
            <a:avLst/>
          </a:prstGeom>
        </p:spPr>
      </p:pic>
      <p:pic>
        <p:nvPicPr>
          <p:cNvPr id="18" name="Image 17" descr="Image14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285800" y="1651957"/>
            <a:ext cx="2782480" cy="2269544"/>
          </a:xfrm>
          <a:prstGeom prst="rect">
            <a:avLst/>
          </a:prstGeom>
        </p:spPr>
      </p:pic>
      <p:pic>
        <p:nvPicPr>
          <p:cNvPr id="19" name="Image 18" descr="Image15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285800" y="1649879"/>
            <a:ext cx="2782480" cy="2271622"/>
          </a:xfrm>
          <a:prstGeom prst="rect">
            <a:avLst/>
          </a:prstGeom>
        </p:spPr>
      </p:pic>
      <p:pic>
        <p:nvPicPr>
          <p:cNvPr id="20" name="Image 19" descr="Image16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285800" y="1652046"/>
            <a:ext cx="2782480" cy="2269455"/>
          </a:xfrm>
          <a:prstGeom prst="rect">
            <a:avLst/>
          </a:prstGeom>
        </p:spPr>
      </p:pic>
      <p:pic>
        <p:nvPicPr>
          <p:cNvPr id="21" name="Image 20" descr="Image17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285800" y="1649879"/>
            <a:ext cx="2782480" cy="2271622"/>
          </a:xfrm>
          <a:prstGeom prst="rect">
            <a:avLst/>
          </a:prstGeom>
        </p:spPr>
      </p:pic>
      <p:pic>
        <p:nvPicPr>
          <p:cNvPr id="22" name="Image 21" descr="Image18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85800" y="1655813"/>
            <a:ext cx="2782480" cy="2265688"/>
          </a:xfrm>
          <a:prstGeom prst="rect">
            <a:avLst/>
          </a:prstGeom>
        </p:spPr>
      </p:pic>
      <p:pic>
        <p:nvPicPr>
          <p:cNvPr id="23" name="Image 22" descr="Image19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285800" y="1643050"/>
            <a:ext cx="2787743" cy="2278451"/>
          </a:xfrm>
          <a:prstGeom prst="rect">
            <a:avLst/>
          </a:prstGeom>
        </p:spPr>
      </p:pic>
      <p:pic>
        <p:nvPicPr>
          <p:cNvPr id="24" name="Image 23" descr="Image20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285800" y="1750338"/>
            <a:ext cx="2714644" cy="2171163"/>
          </a:xfrm>
          <a:prstGeom prst="rect">
            <a:avLst/>
          </a:prstGeom>
        </p:spPr>
      </p:pic>
      <p:pic>
        <p:nvPicPr>
          <p:cNvPr id="25" name="Image 24" descr="Image21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3285800" y="1706923"/>
            <a:ext cx="2714644" cy="2214578"/>
          </a:xfrm>
          <a:prstGeom prst="rect">
            <a:avLst/>
          </a:prstGeom>
        </p:spPr>
      </p:pic>
      <p:sp>
        <p:nvSpPr>
          <p:cNvPr id="33" name="ZoneTexte 32"/>
          <p:cNvSpPr txBox="1"/>
          <p:nvPr/>
        </p:nvSpPr>
        <p:spPr>
          <a:xfrm>
            <a:off x="3285800" y="35521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47" name="Image 46" descr="Imag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5800" y="1710166"/>
            <a:ext cx="2782480" cy="2211335"/>
          </a:xfrm>
          <a:prstGeom prst="rect">
            <a:avLst/>
          </a:prstGeom>
        </p:spPr>
      </p:pic>
      <p:pic>
        <p:nvPicPr>
          <p:cNvPr id="48" name="Image 47" descr="Image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5800" y="1652372"/>
            <a:ext cx="2782480" cy="2269129"/>
          </a:xfrm>
          <a:prstGeom prst="rect">
            <a:avLst/>
          </a:prstGeom>
        </p:spPr>
      </p:pic>
      <p:pic>
        <p:nvPicPr>
          <p:cNvPr id="49" name="Image 48" descr="Image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5800" y="1706181"/>
            <a:ext cx="2714614" cy="2215320"/>
          </a:xfrm>
          <a:prstGeom prst="rect">
            <a:avLst/>
          </a:prstGeom>
        </p:spPr>
      </p:pic>
      <p:pic>
        <p:nvPicPr>
          <p:cNvPr id="50" name="Image 49" descr="Image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85800" y="1710166"/>
            <a:ext cx="2782480" cy="2211335"/>
          </a:xfrm>
          <a:prstGeom prst="rect">
            <a:avLst/>
          </a:prstGeom>
        </p:spPr>
      </p:pic>
      <p:pic>
        <p:nvPicPr>
          <p:cNvPr id="51" name="Image 50" descr="Image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85800" y="1710167"/>
            <a:ext cx="2782480" cy="2211334"/>
          </a:xfrm>
          <a:prstGeom prst="rect">
            <a:avLst/>
          </a:prstGeom>
        </p:spPr>
      </p:pic>
      <p:pic>
        <p:nvPicPr>
          <p:cNvPr id="52" name="Image 51" descr="Image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85800" y="1710166"/>
            <a:ext cx="2789224" cy="2211335"/>
          </a:xfrm>
          <a:prstGeom prst="rect">
            <a:avLst/>
          </a:prstGeom>
        </p:spPr>
      </p:pic>
      <p:pic>
        <p:nvPicPr>
          <p:cNvPr id="53" name="Image 52" descr="Image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85800" y="1710166"/>
            <a:ext cx="2708634" cy="2211335"/>
          </a:xfrm>
          <a:prstGeom prst="rect">
            <a:avLst/>
          </a:prstGeom>
        </p:spPr>
      </p:pic>
      <p:pic>
        <p:nvPicPr>
          <p:cNvPr id="54" name="Image 53" descr="Image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85800" y="1854369"/>
            <a:ext cx="2801523" cy="2067132"/>
          </a:xfrm>
          <a:prstGeom prst="rect">
            <a:avLst/>
          </a:prstGeom>
        </p:spPr>
      </p:pic>
      <p:pic>
        <p:nvPicPr>
          <p:cNvPr id="55" name="Image 54" descr="Image9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85800" y="1653625"/>
            <a:ext cx="2782480" cy="2267876"/>
          </a:xfrm>
          <a:prstGeom prst="rect">
            <a:avLst/>
          </a:prstGeom>
        </p:spPr>
      </p:pic>
      <p:pic>
        <p:nvPicPr>
          <p:cNvPr id="56" name="Image 55" descr="Image10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285800" y="1854369"/>
            <a:ext cx="2798923" cy="2067132"/>
          </a:xfrm>
          <a:prstGeom prst="rect">
            <a:avLst/>
          </a:prstGeom>
        </p:spPr>
      </p:pic>
      <p:pic>
        <p:nvPicPr>
          <p:cNvPr id="57" name="Image 56" descr="Image11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285800" y="1854369"/>
            <a:ext cx="2805101" cy="2067132"/>
          </a:xfrm>
          <a:prstGeom prst="rect">
            <a:avLst/>
          </a:prstGeom>
        </p:spPr>
      </p:pic>
      <p:pic>
        <p:nvPicPr>
          <p:cNvPr id="58" name="Image 57" descr="Image12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285800" y="1652046"/>
            <a:ext cx="2782480" cy="2269455"/>
          </a:xfrm>
          <a:prstGeom prst="rect">
            <a:avLst/>
          </a:prstGeom>
        </p:spPr>
      </p:pic>
      <p:pic>
        <p:nvPicPr>
          <p:cNvPr id="59" name="Image 58" descr="Image13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285800" y="1647351"/>
            <a:ext cx="2782480" cy="2274150"/>
          </a:xfrm>
          <a:prstGeom prst="rect">
            <a:avLst/>
          </a:prstGeom>
        </p:spPr>
      </p:pic>
      <p:pic>
        <p:nvPicPr>
          <p:cNvPr id="60" name="Image 59" descr="Image14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285800" y="1651957"/>
            <a:ext cx="2782480" cy="2269544"/>
          </a:xfrm>
          <a:prstGeom prst="rect">
            <a:avLst/>
          </a:prstGeom>
        </p:spPr>
      </p:pic>
      <p:pic>
        <p:nvPicPr>
          <p:cNvPr id="61" name="Image 60" descr="Image15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285800" y="1649879"/>
            <a:ext cx="2782480" cy="2271622"/>
          </a:xfrm>
          <a:prstGeom prst="rect">
            <a:avLst/>
          </a:prstGeom>
        </p:spPr>
      </p:pic>
      <p:pic>
        <p:nvPicPr>
          <p:cNvPr id="62" name="Image 61" descr="Image16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285800" y="1652046"/>
            <a:ext cx="2782480" cy="2269455"/>
          </a:xfrm>
          <a:prstGeom prst="rect">
            <a:avLst/>
          </a:prstGeom>
        </p:spPr>
      </p:pic>
      <p:pic>
        <p:nvPicPr>
          <p:cNvPr id="63" name="Image 62" descr="Image17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285800" y="1649879"/>
            <a:ext cx="2782480" cy="2271622"/>
          </a:xfrm>
          <a:prstGeom prst="rect">
            <a:avLst/>
          </a:prstGeom>
        </p:spPr>
      </p:pic>
      <p:pic>
        <p:nvPicPr>
          <p:cNvPr id="64" name="Image 63" descr="Image18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85800" y="1655813"/>
            <a:ext cx="2782480" cy="2265688"/>
          </a:xfrm>
          <a:prstGeom prst="rect">
            <a:avLst/>
          </a:prstGeom>
        </p:spPr>
      </p:pic>
      <p:pic>
        <p:nvPicPr>
          <p:cNvPr id="65" name="Image 64" descr="Image19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285800" y="1643050"/>
            <a:ext cx="2787743" cy="2278451"/>
          </a:xfrm>
          <a:prstGeom prst="rect">
            <a:avLst/>
          </a:prstGeom>
        </p:spPr>
      </p:pic>
      <p:pic>
        <p:nvPicPr>
          <p:cNvPr id="66" name="Image 65" descr="Image20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285800" y="1750338"/>
            <a:ext cx="2714644" cy="2171163"/>
          </a:xfrm>
          <a:prstGeom prst="rect">
            <a:avLst/>
          </a:prstGeom>
        </p:spPr>
      </p:pic>
      <p:pic>
        <p:nvPicPr>
          <p:cNvPr id="67" name="Image 66" descr="Image21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3285800" y="1706923"/>
            <a:ext cx="2714644" cy="2214578"/>
          </a:xfrm>
          <a:prstGeom prst="rect">
            <a:avLst/>
          </a:prstGeom>
        </p:spPr>
      </p:pic>
      <p:sp>
        <p:nvSpPr>
          <p:cNvPr id="68" name="ZoneTexte 67"/>
          <p:cNvSpPr txBox="1"/>
          <p:nvPr/>
        </p:nvSpPr>
        <p:spPr>
          <a:xfrm>
            <a:off x="3285800" y="35521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27" name="Forme libre 26"/>
          <p:cNvSpPr/>
          <p:nvPr/>
        </p:nvSpPr>
        <p:spPr>
          <a:xfrm>
            <a:off x="-12700" y="-12700"/>
            <a:ext cx="9144000" cy="6883400"/>
          </a:xfrm>
          <a:custGeom>
            <a:avLst/>
            <a:gdLst>
              <a:gd name="connsiteX0" fmla="*/ 6616700 w 9144000"/>
              <a:gd name="connsiteY0" fmla="*/ 1778000 h 6883400"/>
              <a:gd name="connsiteX1" fmla="*/ 2806700 w 9144000"/>
              <a:gd name="connsiteY1" fmla="*/ 1816100 h 6883400"/>
              <a:gd name="connsiteX2" fmla="*/ 2806700 w 9144000"/>
              <a:gd name="connsiteY2" fmla="*/ 3784600 h 6883400"/>
              <a:gd name="connsiteX3" fmla="*/ 6604000 w 9144000"/>
              <a:gd name="connsiteY3" fmla="*/ 3771900 h 6883400"/>
              <a:gd name="connsiteX4" fmla="*/ 6591300 w 9144000"/>
              <a:gd name="connsiteY4" fmla="*/ 25400 h 6883400"/>
              <a:gd name="connsiteX5" fmla="*/ 9144000 w 9144000"/>
              <a:gd name="connsiteY5" fmla="*/ 12700 h 6883400"/>
              <a:gd name="connsiteX6" fmla="*/ 9144000 w 9144000"/>
              <a:gd name="connsiteY6" fmla="*/ 6883400 h 6883400"/>
              <a:gd name="connsiteX7" fmla="*/ 0 w 9144000"/>
              <a:gd name="connsiteY7" fmla="*/ 6870700 h 6883400"/>
              <a:gd name="connsiteX8" fmla="*/ 25400 w 9144000"/>
              <a:gd name="connsiteY8" fmla="*/ 0 h 6883400"/>
              <a:gd name="connsiteX9" fmla="*/ 6604000 w 9144000"/>
              <a:gd name="connsiteY9" fmla="*/ 0 h 6883400"/>
              <a:gd name="connsiteX10" fmla="*/ 6604000 w 9144000"/>
              <a:gd name="connsiteY10" fmla="*/ 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83400">
                <a:moveTo>
                  <a:pt x="6616700" y="1778000"/>
                </a:moveTo>
                <a:lnTo>
                  <a:pt x="2806700" y="1816100"/>
                </a:lnTo>
                <a:lnTo>
                  <a:pt x="2806700" y="3784600"/>
                </a:lnTo>
                <a:lnTo>
                  <a:pt x="6604000" y="3771900"/>
                </a:lnTo>
                <a:cubicBezTo>
                  <a:pt x="6599767" y="2523067"/>
                  <a:pt x="6595533" y="1274233"/>
                  <a:pt x="6591300" y="25400"/>
                </a:cubicBezTo>
                <a:lnTo>
                  <a:pt x="9144000" y="12700"/>
                </a:lnTo>
                <a:lnTo>
                  <a:pt x="9144000" y="6883400"/>
                </a:lnTo>
                <a:lnTo>
                  <a:pt x="0" y="6870700"/>
                </a:lnTo>
                <a:cubicBezTo>
                  <a:pt x="8467" y="4580467"/>
                  <a:pt x="16933" y="2290233"/>
                  <a:pt x="25400" y="0"/>
                </a:cubicBezTo>
                <a:lnTo>
                  <a:pt x="6604000" y="0"/>
                </a:lnTo>
                <a:lnTo>
                  <a:pt x="6604000" y="0"/>
                </a:lnTo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sz="11500" dirty="0" smtClean="0">
              <a:latin typeface="Algerian" pitchFamily="82" charset="0"/>
            </a:endParaRPr>
          </a:p>
        </p:txBody>
      </p:sp>
      <p:sp>
        <p:nvSpPr>
          <p:cNvPr id="28" name="Forme libre 27"/>
          <p:cNvSpPr/>
          <p:nvPr/>
        </p:nvSpPr>
        <p:spPr>
          <a:xfrm>
            <a:off x="2571736" y="1625600"/>
            <a:ext cx="4146564" cy="2311400"/>
          </a:xfrm>
          <a:custGeom>
            <a:avLst/>
            <a:gdLst>
              <a:gd name="connsiteX0" fmla="*/ 3390900 w 4076700"/>
              <a:gd name="connsiteY0" fmla="*/ 152400 h 2311400"/>
              <a:gd name="connsiteX1" fmla="*/ 609600 w 4076700"/>
              <a:gd name="connsiteY1" fmla="*/ 152400 h 2311400"/>
              <a:gd name="connsiteX2" fmla="*/ 609600 w 4076700"/>
              <a:gd name="connsiteY2" fmla="*/ 2159000 h 2311400"/>
              <a:gd name="connsiteX3" fmla="*/ 3378200 w 4076700"/>
              <a:gd name="connsiteY3" fmla="*/ 2171700 h 2311400"/>
              <a:gd name="connsiteX4" fmla="*/ 3390900 w 4076700"/>
              <a:gd name="connsiteY4" fmla="*/ 0 h 2311400"/>
              <a:gd name="connsiteX5" fmla="*/ 4076700 w 4076700"/>
              <a:gd name="connsiteY5" fmla="*/ 0 h 2311400"/>
              <a:gd name="connsiteX6" fmla="*/ 4064000 w 4076700"/>
              <a:gd name="connsiteY6" fmla="*/ 2298700 h 2311400"/>
              <a:gd name="connsiteX7" fmla="*/ 0 w 4076700"/>
              <a:gd name="connsiteY7" fmla="*/ 2311400 h 2311400"/>
              <a:gd name="connsiteX8" fmla="*/ 12700 w 4076700"/>
              <a:gd name="connsiteY8" fmla="*/ 0 h 2311400"/>
              <a:gd name="connsiteX9" fmla="*/ 3390900 w 4076700"/>
              <a:gd name="connsiteY9" fmla="*/ 12700 h 2311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76700" h="2311400">
                <a:moveTo>
                  <a:pt x="3390900" y="152400"/>
                </a:moveTo>
                <a:lnTo>
                  <a:pt x="609600" y="152400"/>
                </a:lnTo>
                <a:lnTo>
                  <a:pt x="609600" y="2159000"/>
                </a:lnTo>
                <a:lnTo>
                  <a:pt x="3378200" y="2171700"/>
                </a:lnTo>
                <a:cubicBezTo>
                  <a:pt x="3382433" y="1447800"/>
                  <a:pt x="3386667" y="723900"/>
                  <a:pt x="3390900" y="0"/>
                </a:cubicBezTo>
                <a:lnTo>
                  <a:pt x="4076700" y="0"/>
                </a:lnTo>
                <a:cubicBezTo>
                  <a:pt x="4072467" y="766233"/>
                  <a:pt x="4068233" y="1532467"/>
                  <a:pt x="4064000" y="2298700"/>
                </a:cubicBezTo>
                <a:lnTo>
                  <a:pt x="0" y="2311400"/>
                </a:lnTo>
                <a:cubicBezTo>
                  <a:pt x="4233" y="1540933"/>
                  <a:pt x="8467" y="770467"/>
                  <a:pt x="12700" y="0"/>
                </a:cubicBezTo>
                <a:lnTo>
                  <a:pt x="3390900" y="12700"/>
                </a:lnTo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Cadre 3"/>
          <p:cNvSpPr/>
          <p:nvPr/>
        </p:nvSpPr>
        <p:spPr>
          <a:xfrm>
            <a:off x="3143240" y="1643050"/>
            <a:ext cx="3000396" cy="2286016"/>
          </a:xfrm>
          <a:prstGeom prst="frame">
            <a:avLst>
              <a:gd name="adj1" fmla="val 7324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70" name="Forme libre 69"/>
          <p:cNvSpPr/>
          <p:nvPr/>
        </p:nvSpPr>
        <p:spPr>
          <a:xfrm>
            <a:off x="-15240" y="-15240"/>
            <a:ext cx="2729852" cy="5501640"/>
          </a:xfrm>
          <a:custGeom>
            <a:avLst/>
            <a:gdLst>
              <a:gd name="connsiteX0" fmla="*/ 1798320 w 1798320"/>
              <a:gd name="connsiteY0" fmla="*/ 15240 h 5501640"/>
              <a:gd name="connsiteX1" fmla="*/ 1783080 w 1798320"/>
              <a:gd name="connsiteY1" fmla="*/ 548640 h 5501640"/>
              <a:gd name="connsiteX2" fmla="*/ 1691640 w 1798320"/>
              <a:gd name="connsiteY2" fmla="*/ 548640 h 5501640"/>
              <a:gd name="connsiteX3" fmla="*/ 1676400 w 1798320"/>
              <a:gd name="connsiteY3" fmla="*/ 5059680 h 5501640"/>
              <a:gd name="connsiteX4" fmla="*/ 0 w 1798320"/>
              <a:gd name="connsiteY4" fmla="*/ 5501640 h 5501640"/>
              <a:gd name="connsiteX5" fmla="*/ 30480 w 1798320"/>
              <a:gd name="connsiteY5" fmla="*/ 0 h 5501640"/>
              <a:gd name="connsiteX6" fmla="*/ 1798320 w 1798320"/>
              <a:gd name="connsiteY6" fmla="*/ 15240 h 550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98320" h="5501640">
                <a:moveTo>
                  <a:pt x="1798320" y="15240"/>
                </a:moveTo>
                <a:lnTo>
                  <a:pt x="1783080" y="548640"/>
                </a:lnTo>
                <a:lnTo>
                  <a:pt x="1691640" y="548640"/>
                </a:lnTo>
                <a:lnTo>
                  <a:pt x="1676400" y="5059680"/>
                </a:lnTo>
                <a:lnTo>
                  <a:pt x="0" y="5501640"/>
                </a:lnTo>
                <a:lnTo>
                  <a:pt x="30480" y="0"/>
                </a:lnTo>
                <a:lnTo>
                  <a:pt x="1798320" y="1524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4" name="ZoneTexte 33"/>
          <p:cNvSpPr txBox="1"/>
          <p:nvPr/>
        </p:nvSpPr>
        <p:spPr>
          <a:xfrm>
            <a:off x="0" y="785794"/>
            <a:ext cx="1910908" cy="175432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200" dirty="0" smtClean="0"/>
              <a:t>J’ai dû avoir des rêves</a:t>
            </a:r>
          </a:p>
          <a:p>
            <a:r>
              <a:rPr lang="fr-FR" sz="1200" dirty="0" smtClean="0"/>
              <a:t>Je les ai oubliés</a:t>
            </a:r>
          </a:p>
          <a:p>
            <a:r>
              <a:rPr lang="fr-FR" sz="1200" dirty="0" smtClean="0"/>
              <a:t>Ma mémoire fait la grève</a:t>
            </a:r>
          </a:p>
          <a:p>
            <a:r>
              <a:rPr lang="fr-FR" sz="1200" dirty="0" smtClean="0"/>
              <a:t>Depuis quelques années</a:t>
            </a:r>
          </a:p>
          <a:p>
            <a:r>
              <a:rPr lang="fr-FR" sz="1200" dirty="0" smtClean="0"/>
              <a:t>L’amour j’ai eu mon compte</a:t>
            </a:r>
          </a:p>
          <a:p>
            <a:r>
              <a:rPr lang="fr-FR" sz="1200" dirty="0" smtClean="0"/>
              <a:t>Je ne vais pas pleurer</a:t>
            </a:r>
          </a:p>
          <a:p>
            <a:r>
              <a:rPr lang="fr-FR" sz="1200" dirty="0" smtClean="0"/>
              <a:t>Et à l’heure du décompte</a:t>
            </a:r>
          </a:p>
          <a:p>
            <a:r>
              <a:rPr lang="fr-FR" sz="1200" dirty="0" smtClean="0"/>
              <a:t>Je sais bien ce que j’ai</a:t>
            </a:r>
          </a:p>
          <a:p>
            <a:endParaRPr lang="fr-FR" sz="1200" dirty="0"/>
          </a:p>
        </p:txBody>
      </p:sp>
      <p:sp>
        <p:nvSpPr>
          <p:cNvPr id="39" name="ZoneTexte 38"/>
          <p:cNvSpPr txBox="1"/>
          <p:nvPr/>
        </p:nvSpPr>
        <p:spPr>
          <a:xfrm>
            <a:off x="0" y="714356"/>
            <a:ext cx="1912703" cy="193899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endParaRPr lang="fr-FR" sz="2400" dirty="0" smtClean="0">
              <a:latin typeface="BalanineAntique" pitchFamily="2" charset="0"/>
            </a:endParaRPr>
          </a:p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r>
              <a:rPr lang="fr-FR" sz="2400" dirty="0" smtClean="0">
                <a:latin typeface="BalanineAntique" pitchFamily="2" charset="0"/>
              </a:rPr>
              <a:t>Gardez la monnaie</a:t>
            </a:r>
            <a:endParaRPr lang="fr-FR" sz="2400" dirty="0">
              <a:latin typeface="BalanineAntique" pitchFamily="2" charset="0"/>
            </a:endParaRPr>
          </a:p>
        </p:txBody>
      </p:sp>
      <p:sp>
        <p:nvSpPr>
          <p:cNvPr id="41" name="ZoneTexte 40"/>
          <p:cNvSpPr txBox="1"/>
          <p:nvPr/>
        </p:nvSpPr>
        <p:spPr>
          <a:xfrm>
            <a:off x="0" y="714356"/>
            <a:ext cx="1991507" cy="203132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1400" dirty="0" smtClean="0"/>
              <a:t>J’ai dû avoir le temps</a:t>
            </a:r>
          </a:p>
          <a:p>
            <a:r>
              <a:rPr lang="fr-FR" sz="1400" dirty="0" smtClean="0"/>
              <a:t>Mais il m’a échappé</a:t>
            </a:r>
          </a:p>
          <a:p>
            <a:r>
              <a:rPr lang="fr-FR" sz="1400" dirty="0" smtClean="0"/>
              <a:t>J ’ai du avoir l’argent</a:t>
            </a:r>
          </a:p>
          <a:p>
            <a:r>
              <a:rPr lang="fr-FR" sz="1400" dirty="0" smtClean="0"/>
              <a:t>Mais qu’est-ce que</a:t>
            </a:r>
          </a:p>
          <a:p>
            <a:r>
              <a:rPr lang="fr-FR" sz="1400" dirty="0" smtClean="0"/>
              <a:t> j’en ai fait ?</a:t>
            </a:r>
          </a:p>
          <a:p>
            <a:r>
              <a:rPr lang="fr-FR" sz="1400" dirty="0" smtClean="0"/>
              <a:t>Si mes poches sont vides</a:t>
            </a:r>
          </a:p>
          <a:p>
            <a:r>
              <a:rPr lang="fr-FR" sz="1400" dirty="0" smtClean="0"/>
              <a:t>Elles ne sont pas trouées</a:t>
            </a:r>
          </a:p>
          <a:p>
            <a:r>
              <a:rPr lang="fr-FR" sz="1400" dirty="0" smtClean="0"/>
              <a:t>Et quand je dilapide</a:t>
            </a:r>
          </a:p>
          <a:p>
            <a:r>
              <a:rPr lang="fr-FR" sz="1400" dirty="0" smtClean="0"/>
              <a:t>Je sais bien ce que j’ai</a:t>
            </a:r>
            <a:endParaRPr lang="fr-FR" sz="1400" dirty="0"/>
          </a:p>
        </p:txBody>
      </p:sp>
      <p:sp>
        <p:nvSpPr>
          <p:cNvPr id="42" name="ZoneTexte 41"/>
          <p:cNvSpPr txBox="1"/>
          <p:nvPr/>
        </p:nvSpPr>
        <p:spPr>
          <a:xfrm>
            <a:off x="0" y="785794"/>
            <a:ext cx="1912703" cy="193899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endParaRPr lang="fr-FR" sz="2400" dirty="0" smtClean="0">
              <a:latin typeface="BalanineAntique" pitchFamily="2" charset="0"/>
            </a:endParaRPr>
          </a:p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r>
              <a:rPr lang="fr-FR" sz="2400" dirty="0" smtClean="0">
                <a:latin typeface="BalanineAntique" pitchFamily="2" charset="0"/>
              </a:rPr>
              <a:t>Gardez la monnaie</a:t>
            </a:r>
            <a:endParaRPr lang="fr-FR" sz="2400" dirty="0">
              <a:latin typeface="BalanineAntique" pitchFamily="2" charset="0"/>
            </a:endParaRPr>
          </a:p>
        </p:txBody>
      </p:sp>
      <p:sp>
        <p:nvSpPr>
          <p:cNvPr id="43" name="ZoneTexte 42"/>
          <p:cNvSpPr txBox="1"/>
          <p:nvPr/>
        </p:nvSpPr>
        <p:spPr>
          <a:xfrm>
            <a:off x="0" y="785794"/>
            <a:ext cx="2030812" cy="203132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fr-FR" sz="1400" dirty="0" smtClean="0"/>
          </a:p>
          <a:p>
            <a:endParaRPr lang="fr-FR" sz="1400" dirty="0" smtClean="0"/>
          </a:p>
          <a:p>
            <a:endParaRPr lang="fr-FR" sz="1400" dirty="0" smtClean="0"/>
          </a:p>
          <a:p>
            <a:r>
              <a:rPr lang="fr-FR" sz="1400" dirty="0" smtClean="0"/>
              <a:t>Si j’ai perdu mes nerfs </a:t>
            </a:r>
          </a:p>
          <a:p>
            <a:r>
              <a:rPr lang="fr-FR" sz="1400" dirty="0" smtClean="0"/>
              <a:t>Quelque fois je l’admets</a:t>
            </a:r>
          </a:p>
          <a:p>
            <a:r>
              <a:rPr lang="fr-FR" sz="1400" dirty="0" smtClean="0"/>
              <a:t>Lorsque vient l’inventaire</a:t>
            </a:r>
          </a:p>
          <a:p>
            <a:r>
              <a:rPr lang="fr-FR" sz="1400" dirty="0" smtClean="0"/>
              <a:t>Je sais bien ce que j’ai</a:t>
            </a:r>
          </a:p>
          <a:p>
            <a:endParaRPr lang="fr-FR" sz="1400" dirty="0" smtClean="0"/>
          </a:p>
          <a:p>
            <a:endParaRPr lang="fr-FR" sz="1400" dirty="0"/>
          </a:p>
        </p:txBody>
      </p:sp>
      <p:sp>
        <p:nvSpPr>
          <p:cNvPr id="37" name="ZoneTexte 36"/>
          <p:cNvSpPr txBox="1"/>
          <p:nvPr/>
        </p:nvSpPr>
        <p:spPr>
          <a:xfrm>
            <a:off x="0" y="857232"/>
            <a:ext cx="1912703" cy="193899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endParaRPr lang="fr-FR" sz="2400" dirty="0" smtClean="0">
              <a:latin typeface="BalanineAntique" pitchFamily="2" charset="0"/>
            </a:endParaRPr>
          </a:p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r>
              <a:rPr lang="fr-FR" sz="2400" dirty="0" smtClean="0">
                <a:latin typeface="BalanineAntique" pitchFamily="2" charset="0"/>
              </a:rPr>
              <a:t>Gardez la monnaie</a:t>
            </a:r>
            <a:endParaRPr lang="fr-FR" sz="2400" dirty="0">
              <a:latin typeface="BalanineAntique" pitchFamily="2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0" y="928670"/>
            <a:ext cx="1912703" cy="193899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fr-FR" sz="2400" dirty="0" smtClean="0">
              <a:latin typeface="BalanineAntique" pitchFamily="2" charset="0"/>
            </a:endParaRPr>
          </a:p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r>
              <a:rPr lang="fr-FR" sz="2400" dirty="0" smtClean="0">
                <a:latin typeface="BalanineAntique" pitchFamily="2" charset="0"/>
              </a:rPr>
              <a:t>J’ai ce que j’ai donné</a:t>
            </a:r>
          </a:p>
          <a:p>
            <a:r>
              <a:rPr lang="fr-FR" sz="2400" dirty="0" smtClean="0">
                <a:latin typeface="BalanineAntique" pitchFamily="2" charset="0"/>
              </a:rPr>
              <a:t>Gardez la monnaie</a:t>
            </a:r>
          </a:p>
          <a:p>
            <a:endParaRPr lang="fr-FR" sz="2400" dirty="0">
              <a:latin typeface="BalanineAntique" pitchFamily="2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2571736" y="500042"/>
            <a:ext cx="45817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dirty="0" smtClean="0">
                <a:latin typeface="Algerian" pitchFamily="82" charset="0"/>
              </a:rPr>
              <a:t>J’ai ce que j’ai donné</a:t>
            </a:r>
          </a:p>
        </p:txBody>
      </p:sp>
      <p:pic>
        <p:nvPicPr>
          <p:cNvPr id="69" name="Image 68" descr="decorations-interieures-peintures-6.jpg"/>
          <p:cNvPicPr>
            <a:picLocks noChangeAspect="1"/>
          </p:cNvPicPr>
          <p:nvPr/>
        </p:nvPicPr>
        <p:blipFill>
          <a:blip r:embed="rId3" cstate="print"/>
          <a:srcRect t="79167" r="63015"/>
          <a:stretch>
            <a:fillRect/>
          </a:stretch>
        </p:blipFill>
        <p:spPr>
          <a:xfrm>
            <a:off x="1" y="5429264"/>
            <a:ext cx="3428991" cy="1428736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Forme libre 44"/>
          <p:cNvSpPr/>
          <p:nvPr/>
        </p:nvSpPr>
        <p:spPr>
          <a:xfrm>
            <a:off x="0" y="4143380"/>
            <a:ext cx="3058758" cy="2497567"/>
          </a:xfrm>
          <a:custGeom>
            <a:avLst/>
            <a:gdLst>
              <a:gd name="connsiteX0" fmla="*/ 824753 w 3058758"/>
              <a:gd name="connsiteY0" fmla="*/ 2467087 h 2497567"/>
              <a:gd name="connsiteX1" fmla="*/ 200809 w 3058758"/>
              <a:gd name="connsiteY1" fmla="*/ 2477845 h 2497567"/>
              <a:gd name="connsiteX2" fmla="*/ 28687 w 3058758"/>
              <a:gd name="connsiteY2" fmla="*/ 2477845 h 2497567"/>
              <a:gd name="connsiteX3" fmla="*/ 28687 w 3058758"/>
              <a:gd name="connsiteY3" fmla="*/ 2434814 h 2497567"/>
              <a:gd name="connsiteX4" fmla="*/ 28687 w 3058758"/>
              <a:gd name="connsiteY4" fmla="*/ 2069054 h 2497567"/>
              <a:gd name="connsiteX5" fmla="*/ 39444 w 3058758"/>
              <a:gd name="connsiteY5" fmla="*/ 1165412 h 2497567"/>
              <a:gd name="connsiteX6" fmla="*/ 28687 w 3058758"/>
              <a:gd name="connsiteY6" fmla="*/ 627530 h 2497567"/>
              <a:gd name="connsiteX7" fmla="*/ 39444 w 3058758"/>
              <a:gd name="connsiteY7" fmla="*/ 380104 h 2497567"/>
              <a:gd name="connsiteX8" fmla="*/ 82475 w 3058758"/>
              <a:gd name="connsiteY8" fmla="*/ 358588 h 2497567"/>
              <a:gd name="connsiteX9" fmla="*/ 168536 w 3058758"/>
              <a:gd name="connsiteY9" fmla="*/ 337073 h 2497567"/>
              <a:gd name="connsiteX10" fmla="*/ 1437938 w 3058758"/>
              <a:gd name="connsiteY10" fmla="*/ 35859 h 2497567"/>
              <a:gd name="connsiteX11" fmla="*/ 1760668 w 3058758"/>
              <a:gd name="connsiteY11" fmla="*/ 121920 h 2497567"/>
              <a:gd name="connsiteX12" fmla="*/ 1760668 w 3058758"/>
              <a:gd name="connsiteY12" fmla="*/ 121920 h 2497567"/>
              <a:gd name="connsiteX13" fmla="*/ 1975821 w 3058758"/>
              <a:gd name="connsiteY13" fmla="*/ 121920 h 2497567"/>
              <a:gd name="connsiteX14" fmla="*/ 2664310 w 3058758"/>
              <a:gd name="connsiteY14" fmla="*/ 100405 h 2497567"/>
              <a:gd name="connsiteX15" fmla="*/ 2782644 w 3058758"/>
              <a:gd name="connsiteY15" fmla="*/ 111163 h 2497567"/>
              <a:gd name="connsiteX16" fmla="*/ 2847190 w 3058758"/>
              <a:gd name="connsiteY16" fmla="*/ 186466 h 2497567"/>
              <a:gd name="connsiteX17" fmla="*/ 2847190 w 3058758"/>
              <a:gd name="connsiteY17" fmla="*/ 530711 h 2497567"/>
              <a:gd name="connsiteX18" fmla="*/ 2857948 w 3058758"/>
              <a:gd name="connsiteY18" fmla="*/ 670560 h 2497567"/>
              <a:gd name="connsiteX19" fmla="*/ 2997797 w 3058758"/>
              <a:gd name="connsiteY19" fmla="*/ 745864 h 2497567"/>
              <a:gd name="connsiteX20" fmla="*/ 3051586 w 3058758"/>
              <a:gd name="connsiteY20" fmla="*/ 1047078 h 2497567"/>
              <a:gd name="connsiteX21" fmla="*/ 2954767 w 3058758"/>
              <a:gd name="connsiteY21" fmla="*/ 1240715 h 2497567"/>
              <a:gd name="connsiteX22" fmla="*/ 2492188 w 3058758"/>
              <a:gd name="connsiteY22" fmla="*/ 1821628 h 2497567"/>
              <a:gd name="connsiteX23" fmla="*/ 2126428 w 3058758"/>
              <a:gd name="connsiteY23" fmla="*/ 2208904 h 2497567"/>
              <a:gd name="connsiteX24" fmla="*/ 1943548 w 3058758"/>
              <a:gd name="connsiteY24" fmla="*/ 2305723 h 2497567"/>
              <a:gd name="connsiteX25" fmla="*/ 1803698 w 3058758"/>
              <a:gd name="connsiteY25" fmla="*/ 2370268 h 2497567"/>
              <a:gd name="connsiteX26" fmla="*/ 1696122 w 3058758"/>
              <a:gd name="connsiteY26" fmla="*/ 2477845 h 2497567"/>
              <a:gd name="connsiteX27" fmla="*/ 1588546 w 3058758"/>
              <a:gd name="connsiteY27" fmla="*/ 2488603 h 2497567"/>
              <a:gd name="connsiteX28" fmla="*/ 824753 w 3058758"/>
              <a:gd name="connsiteY28" fmla="*/ 2467087 h 24975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3058758" h="2497567">
                <a:moveTo>
                  <a:pt x="824753" y="2467087"/>
                </a:moveTo>
                <a:lnTo>
                  <a:pt x="200809" y="2477845"/>
                </a:lnTo>
                <a:cubicBezTo>
                  <a:pt x="68131" y="2479638"/>
                  <a:pt x="57374" y="2485017"/>
                  <a:pt x="28687" y="2477845"/>
                </a:cubicBezTo>
                <a:cubicBezTo>
                  <a:pt x="0" y="2470673"/>
                  <a:pt x="28687" y="2434814"/>
                  <a:pt x="28687" y="2434814"/>
                </a:cubicBezTo>
                <a:cubicBezTo>
                  <a:pt x="28687" y="2366682"/>
                  <a:pt x="26894" y="2280621"/>
                  <a:pt x="28687" y="2069054"/>
                </a:cubicBezTo>
                <a:cubicBezTo>
                  <a:pt x="30480" y="1857487"/>
                  <a:pt x="39444" y="1405666"/>
                  <a:pt x="39444" y="1165412"/>
                </a:cubicBezTo>
                <a:cubicBezTo>
                  <a:pt x="39444" y="925158"/>
                  <a:pt x="28687" y="758415"/>
                  <a:pt x="28687" y="627530"/>
                </a:cubicBezTo>
                <a:cubicBezTo>
                  <a:pt x="28687" y="496645"/>
                  <a:pt x="30479" y="424928"/>
                  <a:pt x="39444" y="380104"/>
                </a:cubicBezTo>
                <a:cubicBezTo>
                  <a:pt x="48409" y="335280"/>
                  <a:pt x="60960" y="365760"/>
                  <a:pt x="82475" y="358588"/>
                </a:cubicBezTo>
                <a:cubicBezTo>
                  <a:pt x="103990" y="351416"/>
                  <a:pt x="168536" y="337073"/>
                  <a:pt x="168536" y="337073"/>
                </a:cubicBezTo>
                <a:cubicBezTo>
                  <a:pt x="394446" y="283285"/>
                  <a:pt x="1172583" y="71718"/>
                  <a:pt x="1437938" y="35859"/>
                </a:cubicBezTo>
                <a:cubicBezTo>
                  <a:pt x="1703293" y="0"/>
                  <a:pt x="1760668" y="121920"/>
                  <a:pt x="1760668" y="121920"/>
                </a:cubicBezTo>
                <a:lnTo>
                  <a:pt x="1760668" y="121920"/>
                </a:lnTo>
                <a:lnTo>
                  <a:pt x="1975821" y="121920"/>
                </a:lnTo>
                <a:lnTo>
                  <a:pt x="2664310" y="100405"/>
                </a:lnTo>
                <a:cubicBezTo>
                  <a:pt x="2798780" y="98612"/>
                  <a:pt x="2752164" y="96820"/>
                  <a:pt x="2782644" y="111163"/>
                </a:cubicBezTo>
                <a:cubicBezTo>
                  <a:pt x="2813124" y="125507"/>
                  <a:pt x="2836432" y="116541"/>
                  <a:pt x="2847190" y="186466"/>
                </a:cubicBezTo>
                <a:cubicBezTo>
                  <a:pt x="2857948" y="256391"/>
                  <a:pt x="2845397" y="450029"/>
                  <a:pt x="2847190" y="530711"/>
                </a:cubicBezTo>
                <a:cubicBezTo>
                  <a:pt x="2848983" y="611393"/>
                  <a:pt x="2832847" y="634701"/>
                  <a:pt x="2857948" y="670560"/>
                </a:cubicBezTo>
                <a:cubicBezTo>
                  <a:pt x="2883049" y="706419"/>
                  <a:pt x="2965524" y="683111"/>
                  <a:pt x="2997797" y="745864"/>
                </a:cubicBezTo>
                <a:cubicBezTo>
                  <a:pt x="3030070" y="808617"/>
                  <a:pt x="3058758" y="964603"/>
                  <a:pt x="3051586" y="1047078"/>
                </a:cubicBezTo>
                <a:cubicBezTo>
                  <a:pt x="3044414" y="1129553"/>
                  <a:pt x="3048000" y="1111623"/>
                  <a:pt x="2954767" y="1240715"/>
                </a:cubicBezTo>
                <a:cubicBezTo>
                  <a:pt x="2861534" y="1369807"/>
                  <a:pt x="2630245" y="1660263"/>
                  <a:pt x="2492188" y="1821628"/>
                </a:cubicBezTo>
                <a:cubicBezTo>
                  <a:pt x="2354131" y="1982993"/>
                  <a:pt x="2217868" y="2128222"/>
                  <a:pt x="2126428" y="2208904"/>
                </a:cubicBezTo>
                <a:cubicBezTo>
                  <a:pt x="2034988" y="2289586"/>
                  <a:pt x="1997336" y="2278829"/>
                  <a:pt x="1943548" y="2305723"/>
                </a:cubicBezTo>
                <a:cubicBezTo>
                  <a:pt x="1889760" y="2332617"/>
                  <a:pt x="1844936" y="2341581"/>
                  <a:pt x="1803698" y="2370268"/>
                </a:cubicBezTo>
                <a:cubicBezTo>
                  <a:pt x="1762460" y="2398955"/>
                  <a:pt x="1731981" y="2458123"/>
                  <a:pt x="1696122" y="2477845"/>
                </a:cubicBezTo>
                <a:cubicBezTo>
                  <a:pt x="1660263" y="2497567"/>
                  <a:pt x="1737360" y="2486810"/>
                  <a:pt x="1588546" y="2488603"/>
                </a:cubicBezTo>
                <a:cubicBezTo>
                  <a:pt x="1439732" y="2490396"/>
                  <a:pt x="1056042" y="2468880"/>
                  <a:pt x="824753" y="2467087"/>
                </a:cubicBezTo>
                <a:close/>
              </a:path>
            </a:pathLst>
          </a:custGeom>
          <a:blipFill>
            <a:blip r:embed="rId2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2" name="Image 71" descr="Image11.jpg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14" cstate="print"/>
          <a:srcRect r="41425"/>
          <a:stretch>
            <a:fillRect/>
          </a:stretch>
        </p:blipFill>
        <p:spPr>
          <a:xfrm>
            <a:off x="7786710" y="1571612"/>
            <a:ext cx="987872" cy="1305869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01 j'ai ce que j'donn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0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0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6000"/>
                            </p:stCondLst>
                            <p:childTnLst>
                              <p:par>
                                <p:cTn id="62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0"/>
                            </p:stCondLst>
                            <p:childTnLst>
                              <p:par>
                                <p:cTn id="66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4000"/>
                            </p:stCondLst>
                            <p:childTnLst>
                              <p:par>
                                <p:cTn id="70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8000"/>
                            </p:stCondLst>
                            <p:childTnLst>
                              <p:par>
                                <p:cTn id="7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2000"/>
                            </p:stCondLst>
                            <p:childTnLst>
                              <p:par>
                                <p:cTn id="78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0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6000"/>
                            </p:stCondLst>
                            <p:childTnLst>
                              <p:par>
                                <p:cTn id="82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4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0"/>
                            </p:stCondLst>
                            <p:childTnLst>
                              <p:par>
                                <p:cTn id="86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8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4000"/>
                            </p:stCondLst>
                            <p:childTnLst>
                              <p:par>
                                <p:cTn id="9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6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8000"/>
                            </p:stCondLst>
                            <p:childTnLst>
                              <p:par>
                                <p:cTn id="98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0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2000"/>
                            </p:stCondLst>
                            <p:childTnLst>
                              <p:par>
                                <p:cTn id="102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4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6000"/>
                            </p:stCondLst>
                            <p:childTnLst>
                              <p:par>
                                <p:cTn id="110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2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90000"/>
                            </p:stCondLst>
                            <p:childTnLst>
                              <p:par>
                                <p:cTn id="11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6" dur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18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0" dur="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8000"/>
                            </p:stCondLst>
                            <p:childTnLst>
                              <p:par>
                                <p:cTn id="122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4" dur="1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2000"/>
                            </p:stCondLst>
                            <p:childTnLst>
                              <p:par>
                                <p:cTn id="130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2" dur="1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3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6" dur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10000"/>
                            </p:stCondLst>
                            <p:childTnLst>
                              <p:par>
                                <p:cTn id="138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0" dur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14000"/>
                            </p:stCondLst>
                            <p:childTnLst>
                              <p:par>
                                <p:cTn id="146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8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18000"/>
                            </p:stCondLst>
                            <p:childTnLst>
                              <p:par>
                                <p:cTn id="150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2" dur="1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22000"/>
                            </p:stCondLst>
                            <p:childTnLst>
                              <p:par>
                                <p:cTn id="15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6" dur="1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26000"/>
                            </p:stCondLst>
                            <p:childTnLst>
                              <p:par>
                                <p:cTn id="158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0" dur="1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30000"/>
                            </p:stCondLst>
                            <p:childTnLst>
                              <p:par>
                                <p:cTn id="162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4" dur="1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34000"/>
                            </p:stCondLst>
                            <p:childTnLst>
                              <p:par>
                                <p:cTn id="166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8" dur="1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38000"/>
                            </p:stCondLst>
                            <p:childTnLst>
                              <p:par>
                                <p:cTn id="170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2" dur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42000"/>
                            </p:stCondLst>
                            <p:childTnLst>
                              <p:par>
                                <p:cTn id="17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6" dur="1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46000"/>
                            </p:stCondLst>
                            <p:childTnLst>
                              <p:par>
                                <p:cTn id="178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0" dur="1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50000"/>
                            </p:stCondLst>
                            <p:childTnLst>
                              <p:par>
                                <p:cTn id="182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4" dur="1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54000"/>
                            </p:stCondLst>
                            <p:childTnLst>
                              <p:par>
                                <p:cTn id="186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8" dur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58000"/>
                            </p:stCondLst>
                            <p:childTnLst>
                              <p:par>
                                <p:cTn id="190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2" dur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62000"/>
                            </p:stCondLst>
                            <p:childTnLst>
                              <p:par>
                                <p:cTn id="194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6" dur="1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9" grpId="0" animBg="1"/>
      <p:bldP spid="41" grpId="0" animBg="1"/>
      <p:bldP spid="42" grpId="0" animBg="1"/>
      <p:bldP spid="43" grpId="0" animBg="1"/>
      <p:bldP spid="37" grpId="0" animBg="1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3000364" y="1643050"/>
            <a:ext cx="3357586" cy="22860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" name="Image 4" descr="Imag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5800" y="1710166"/>
            <a:ext cx="2782480" cy="2211335"/>
          </a:xfrm>
          <a:prstGeom prst="rect">
            <a:avLst/>
          </a:prstGeom>
        </p:spPr>
      </p:pic>
      <p:pic>
        <p:nvPicPr>
          <p:cNvPr id="6" name="Image 5" descr="Image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5800" y="1652372"/>
            <a:ext cx="2782480" cy="2269129"/>
          </a:xfrm>
          <a:prstGeom prst="rect">
            <a:avLst/>
          </a:prstGeom>
        </p:spPr>
      </p:pic>
      <p:pic>
        <p:nvPicPr>
          <p:cNvPr id="7" name="Image 6" descr="Image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5800" y="1706181"/>
            <a:ext cx="2714614" cy="2215320"/>
          </a:xfrm>
          <a:prstGeom prst="rect">
            <a:avLst/>
          </a:prstGeom>
        </p:spPr>
      </p:pic>
      <p:pic>
        <p:nvPicPr>
          <p:cNvPr id="8" name="Image 7" descr="Image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85800" y="1710166"/>
            <a:ext cx="2782480" cy="2211335"/>
          </a:xfrm>
          <a:prstGeom prst="rect">
            <a:avLst/>
          </a:prstGeom>
        </p:spPr>
      </p:pic>
      <p:pic>
        <p:nvPicPr>
          <p:cNvPr id="9" name="Image 8" descr="Image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85800" y="1710167"/>
            <a:ext cx="2782480" cy="2211334"/>
          </a:xfrm>
          <a:prstGeom prst="rect">
            <a:avLst/>
          </a:prstGeom>
        </p:spPr>
      </p:pic>
      <p:pic>
        <p:nvPicPr>
          <p:cNvPr id="10" name="Image 9" descr="Image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85800" y="1710166"/>
            <a:ext cx="2789224" cy="2211335"/>
          </a:xfrm>
          <a:prstGeom prst="rect">
            <a:avLst/>
          </a:prstGeom>
        </p:spPr>
      </p:pic>
      <p:pic>
        <p:nvPicPr>
          <p:cNvPr id="11" name="Image 10" descr="Image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85800" y="1710166"/>
            <a:ext cx="2708634" cy="2211335"/>
          </a:xfrm>
          <a:prstGeom prst="rect">
            <a:avLst/>
          </a:prstGeom>
        </p:spPr>
      </p:pic>
      <p:pic>
        <p:nvPicPr>
          <p:cNvPr id="12" name="Image 11" descr="Image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85800" y="1854369"/>
            <a:ext cx="2801523" cy="2067132"/>
          </a:xfrm>
          <a:prstGeom prst="rect">
            <a:avLst/>
          </a:prstGeom>
        </p:spPr>
      </p:pic>
      <p:pic>
        <p:nvPicPr>
          <p:cNvPr id="13" name="Image 12" descr="Image9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85800" y="1653625"/>
            <a:ext cx="2782480" cy="2267876"/>
          </a:xfrm>
          <a:prstGeom prst="rect">
            <a:avLst/>
          </a:prstGeom>
        </p:spPr>
      </p:pic>
      <p:pic>
        <p:nvPicPr>
          <p:cNvPr id="14" name="Image 13" descr="Image10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285800" y="1854369"/>
            <a:ext cx="2798923" cy="2067132"/>
          </a:xfrm>
          <a:prstGeom prst="rect">
            <a:avLst/>
          </a:prstGeom>
        </p:spPr>
      </p:pic>
      <p:pic>
        <p:nvPicPr>
          <p:cNvPr id="15" name="Image 14" descr="Image11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285800" y="1854369"/>
            <a:ext cx="2805101" cy="2067132"/>
          </a:xfrm>
          <a:prstGeom prst="rect">
            <a:avLst/>
          </a:prstGeom>
        </p:spPr>
      </p:pic>
      <p:pic>
        <p:nvPicPr>
          <p:cNvPr id="16" name="Image 15" descr="Image12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285800" y="1652046"/>
            <a:ext cx="2782480" cy="2269455"/>
          </a:xfrm>
          <a:prstGeom prst="rect">
            <a:avLst/>
          </a:prstGeom>
        </p:spPr>
      </p:pic>
      <p:pic>
        <p:nvPicPr>
          <p:cNvPr id="17" name="Image 16" descr="Image13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285800" y="1647351"/>
            <a:ext cx="2782480" cy="2274150"/>
          </a:xfrm>
          <a:prstGeom prst="rect">
            <a:avLst/>
          </a:prstGeom>
        </p:spPr>
      </p:pic>
      <p:pic>
        <p:nvPicPr>
          <p:cNvPr id="18" name="Image 17" descr="Image14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285800" y="1651957"/>
            <a:ext cx="2782480" cy="2269544"/>
          </a:xfrm>
          <a:prstGeom prst="rect">
            <a:avLst/>
          </a:prstGeom>
        </p:spPr>
      </p:pic>
      <p:pic>
        <p:nvPicPr>
          <p:cNvPr id="19" name="Image 18" descr="Image15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285800" y="1649879"/>
            <a:ext cx="2782480" cy="2271622"/>
          </a:xfrm>
          <a:prstGeom prst="rect">
            <a:avLst/>
          </a:prstGeom>
        </p:spPr>
      </p:pic>
      <p:pic>
        <p:nvPicPr>
          <p:cNvPr id="20" name="Image 19" descr="Image16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285800" y="1652046"/>
            <a:ext cx="2782480" cy="2269455"/>
          </a:xfrm>
          <a:prstGeom prst="rect">
            <a:avLst/>
          </a:prstGeom>
        </p:spPr>
      </p:pic>
      <p:pic>
        <p:nvPicPr>
          <p:cNvPr id="21" name="Image 20" descr="Image17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285800" y="1649879"/>
            <a:ext cx="2782480" cy="2271622"/>
          </a:xfrm>
          <a:prstGeom prst="rect">
            <a:avLst/>
          </a:prstGeom>
        </p:spPr>
      </p:pic>
      <p:pic>
        <p:nvPicPr>
          <p:cNvPr id="22" name="Image 21" descr="Image18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85800" y="1655813"/>
            <a:ext cx="2782480" cy="2265688"/>
          </a:xfrm>
          <a:prstGeom prst="rect">
            <a:avLst/>
          </a:prstGeom>
        </p:spPr>
      </p:pic>
      <p:pic>
        <p:nvPicPr>
          <p:cNvPr id="23" name="Image 22" descr="Image19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285800" y="1643050"/>
            <a:ext cx="2787743" cy="2278451"/>
          </a:xfrm>
          <a:prstGeom prst="rect">
            <a:avLst/>
          </a:prstGeom>
        </p:spPr>
      </p:pic>
      <p:pic>
        <p:nvPicPr>
          <p:cNvPr id="24" name="Image 23" descr="Image20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285800" y="1750338"/>
            <a:ext cx="2714644" cy="2171163"/>
          </a:xfrm>
          <a:prstGeom prst="rect">
            <a:avLst/>
          </a:prstGeom>
        </p:spPr>
      </p:pic>
      <p:pic>
        <p:nvPicPr>
          <p:cNvPr id="25" name="Image 24" descr="Image21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3285800" y="1706923"/>
            <a:ext cx="2714644" cy="2214578"/>
          </a:xfrm>
          <a:prstGeom prst="rect">
            <a:avLst/>
          </a:prstGeom>
        </p:spPr>
      </p:pic>
      <p:sp>
        <p:nvSpPr>
          <p:cNvPr id="33" name="ZoneTexte 32"/>
          <p:cNvSpPr txBox="1"/>
          <p:nvPr/>
        </p:nvSpPr>
        <p:spPr>
          <a:xfrm>
            <a:off x="3285800" y="35521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47" name="Image 46" descr="Imag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5800" y="1710166"/>
            <a:ext cx="2782480" cy="2211335"/>
          </a:xfrm>
          <a:prstGeom prst="rect">
            <a:avLst/>
          </a:prstGeom>
        </p:spPr>
      </p:pic>
      <p:pic>
        <p:nvPicPr>
          <p:cNvPr id="48" name="Image 47" descr="Image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5800" y="1652372"/>
            <a:ext cx="2782480" cy="2269129"/>
          </a:xfrm>
          <a:prstGeom prst="rect">
            <a:avLst/>
          </a:prstGeom>
        </p:spPr>
      </p:pic>
      <p:pic>
        <p:nvPicPr>
          <p:cNvPr id="49" name="Image 48" descr="Image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5800" y="1706181"/>
            <a:ext cx="2714614" cy="2215320"/>
          </a:xfrm>
          <a:prstGeom prst="rect">
            <a:avLst/>
          </a:prstGeom>
        </p:spPr>
      </p:pic>
      <p:pic>
        <p:nvPicPr>
          <p:cNvPr id="50" name="Image 49" descr="Image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85800" y="1710166"/>
            <a:ext cx="2782480" cy="2211335"/>
          </a:xfrm>
          <a:prstGeom prst="rect">
            <a:avLst/>
          </a:prstGeom>
        </p:spPr>
      </p:pic>
      <p:pic>
        <p:nvPicPr>
          <p:cNvPr id="51" name="Image 50" descr="Image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85800" y="1710167"/>
            <a:ext cx="2782480" cy="2211334"/>
          </a:xfrm>
          <a:prstGeom prst="rect">
            <a:avLst/>
          </a:prstGeom>
        </p:spPr>
      </p:pic>
      <p:pic>
        <p:nvPicPr>
          <p:cNvPr id="52" name="Image 51" descr="Image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85800" y="1710166"/>
            <a:ext cx="2789224" cy="2211335"/>
          </a:xfrm>
          <a:prstGeom prst="rect">
            <a:avLst/>
          </a:prstGeom>
        </p:spPr>
      </p:pic>
      <p:pic>
        <p:nvPicPr>
          <p:cNvPr id="53" name="Image 52" descr="Image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85800" y="1710166"/>
            <a:ext cx="2708634" cy="2211335"/>
          </a:xfrm>
          <a:prstGeom prst="rect">
            <a:avLst/>
          </a:prstGeom>
        </p:spPr>
      </p:pic>
      <p:pic>
        <p:nvPicPr>
          <p:cNvPr id="54" name="Image 53" descr="Image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85800" y="1854369"/>
            <a:ext cx="2801523" cy="2067132"/>
          </a:xfrm>
          <a:prstGeom prst="rect">
            <a:avLst/>
          </a:prstGeom>
        </p:spPr>
      </p:pic>
      <p:pic>
        <p:nvPicPr>
          <p:cNvPr id="55" name="Image 54" descr="Image9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85800" y="1653625"/>
            <a:ext cx="2782480" cy="2267876"/>
          </a:xfrm>
          <a:prstGeom prst="rect">
            <a:avLst/>
          </a:prstGeom>
        </p:spPr>
      </p:pic>
      <p:pic>
        <p:nvPicPr>
          <p:cNvPr id="56" name="Image 55" descr="Image10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285800" y="1854369"/>
            <a:ext cx="2798923" cy="2067132"/>
          </a:xfrm>
          <a:prstGeom prst="rect">
            <a:avLst/>
          </a:prstGeom>
        </p:spPr>
      </p:pic>
      <p:pic>
        <p:nvPicPr>
          <p:cNvPr id="57" name="Image 56" descr="Image11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285800" y="1854369"/>
            <a:ext cx="2805101" cy="2067132"/>
          </a:xfrm>
          <a:prstGeom prst="rect">
            <a:avLst/>
          </a:prstGeom>
        </p:spPr>
      </p:pic>
      <p:pic>
        <p:nvPicPr>
          <p:cNvPr id="58" name="Image 57" descr="Image12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285800" y="1652046"/>
            <a:ext cx="2782480" cy="2269455"/>
          </a:xfrm>
          <a:prstGeom prst="rect">
            <a:avLst/>
          </a:prstGeom>
        </p:spPr>
      </p:pic>
      <p:pic>
        <p:nvPicPr>
          <p:cNvPr id="59" name="Image 58" descr="Image13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285800" y="1647351"/>
            <a:ext cx="2782480" cy="2274150"/>
          </a:xfrm>
          <a:prstGeom prst="rect">
            <a:avLst/>
          </a:prstGeom>
        </p:spPr>
      </p:pic>
      <p:pic>
        <p:nvPicPr>
          <p:cNvPr id="60" name="Image 59" descr="Image14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285800" y="1651957"/>
            <a:ext cx="2782480" cy="2269544"/>
          </a:xfrm>
          <a:prstGeom prst="rect">
            <a:avLst/>
          </a:prstGeom>
        </p:spPr>
      </p:pic>
      <p:pic>
        <p:nvPicPr>
          <p:cNvPr id="61" name="Image 60" descr="Image15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285800" y="1649879"/>
            <a:ext cx="2782480" cy="2271622"/>
          </a:xfrm>
          <a:prstGeom prst="rect">
            <a:avLst/>
          </a:prstGeom>
        </p:spPr>
      </p:pic>
      <p:pic>
        <p:nvPicPr>
          <p:cNvPr id="62" name="Image 61" descr="Image16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285800" y="1652046"/>
            <a:ext cx="2782480" cy="2269455"/>
          </a:xfrm>
          <a:prstGeom prst="rect">
            <a:avLst/>
          </a:prstGeom>
        </p:spPr>
      </p:pic>
      <p:pic>
        <p:nvPicPr>
          <p:cNvPr id="63" name="Image 62" descr="Image17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285800" y="1649879"/>
            <a:ext cx="2782480" cy="2271622"/>
          </a:xfrm>
          <a:prstGeom prst="rect">
            <a:avLst/>
          </a:prstGeom>
        </p:spPr>
      </p:pic>
      <p:pic>
        <p:nvPicPr>
          <p:cNvPr id="64" name="Image 63" descr="Image18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85800" y="1655813"/>
            <a:ext cx="2782480" cy="2265688"/>
          </a:xfrm>
          <a:prstGeom prst="rect">
            <a:avLst/>
          </a:prstGeom>
        </p:spPr>
      </p:pic>
      <p:pic>
        <p:nvPicPr>
          <p:cNvPr id="65" name="Image 64" descr="Image19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285800" y="1643050"/>
            <a:ext cx="2787743" cy="2278451"/>
          </a:xfrm>
          <a:prstGeom prst="rect">
            <a:avLst/>
          </a:prstGeom>
        </p:spPr>
      </p:pic>
      <p:pic>
        <p:nvPicPr>
          <p:cNvPr id="66" name="Image 65" descr="Image20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285800" y="1750338"/>
            <a:ext cx="2714644" cy="2171163"/>
          </a:xfrm>
          <a:prstGeom prst="rect">
            <a:avLst/>
          </a:prstGeom>
        </p:spPr>
      </p:pic>
      <p:pic>
        <p:nvPicPr>
          <p:cNvPr id="67" name="Image 66" descr="Image21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3285800" y="1706923"/>
            <a:ext cx="2714644" cy="2214578"/>
          </a:xfrm>
          <a:prstGeom prst="rect">
            <a:avLst/>
          </a:prstGeom>
        </p:spPr>
      </p:pic>
      <p:sp>
        <p:nvSpPr>
          <p:cNvPr id="68" name="ZoneTexte 67"/>
          <p:cNvSpPr txBox="1"/>
          <p:nvPr/>
        </p:nvSpPr>
        <p:spPr>
          <a:xfrm>
            <a:off x="3285800" y="35521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27" name="Forme libre 26"/>
          <p:cNvSpPr/>
          <p:nvPr/>
        </p:nvSpPr>
        <p:spPr>
          <a:xfrm>
            <a:off x="-12700" y="-12700"/>
            <a:ext cx="9144000" cy="6883400"/>
          </a:xfrm>
          <a:custGeom>
            <a:avLst/>
            <a:gdLst>
              <a:gd name="connsiteX0" fmla="*/ 6616700 w 9144000"/>
              <a:gd name="connsiteY0" fmla="*/ 1778000 h 6883400"/>
              <a:gd name="connsiteX1" fmla="*/ 2806700 w 9144000"/>
              <a:gd name="connsiteY1" fmla="*/ 1816100 h 6883400"/>
              <a:gd name="connsiteX2" fmla="*/ 2806700 w 9144000"/>
              <a:gd name="connsiteY2" fmla="*/ 3784600 h 6883400"/>
              <a:gd name="connsiteX3" fmla="*/ 6604000 w 9144000"/>
              <a:gd name="connsiteY3" fmla="*/ 3771900 h 6883400"/>
              <a:gd name="connsiteX4" fmla="*/ 6591300 w 9144000"/>
              <a:gd name="connsiteY4" fmla="*/ 25400 h 6883400"/>
              <a:gd name="connsiteX5" fmla="*/ 9144000 w 9144000"/>
              <a:gd name="connsiteY5" fmla="*/ 12700 h 6883400"/>
              <a:gd name="connsiteX6" fmla="*/ 9144000 w 9144000"/>
              <a:gd name="connsiteY6" fmla="*/ 6883400 h 6883400"/>
              <a:gd name="connsiteX7" fmla="*/ 0 w 9144000"/>
              <a:gd name="connsiteY7" fmla="*/ 6870700 h 6883400"/>
              <a:gd name="connsiteX8" fmla="*/ 25400 w 9144000"/>
              <a:gd name="connsiteY8" fmla="*/ 0 h 6883400"/>
              <a:gd name="connsiteX9" fmla="*/ 6604000 w 9144000"/>
              <a:gd name="connsiteY9" fmla="*/ 0 h 6883400"/>
              <a:gd name="connsiteX10" fmla="*/ 6604000 w 9144000"/>
              <a:gd name="connsiteY10" fmla="*/ 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83400">
                <a:moveTo>
                  <a:pt x="6616700" y="1778000"/>
                </a:moveTo>
                <a:lnTo>
                  <a:pt x="2806700" y="1816100"/>
                </a:lnTo>
                <a:lnTo>
                  <a:pt x="2806700" y="3784600"/>
                </a:lnTo>
                <a:lnTo>
                  <a:pt x="6604000" y="3771900"/>
                </a:lnTo>
                <a:cubicBezTo>
                  <a:pt x="6599767" y="2523067"/>
                  <a:pt x="6595533" y="1274233"/>
                  <a:pt x="6591300" y="25400"/>
                </a:cubicBezTo>
                <a:lnTo>
                  <a:pt x="9144000" y="12700"/>
                </a:lnTo>
                <a:lnTo>
                  <a:pt x="9144000" y="6883400"/>
                </a:lnTo>
                <a:lnTo>
                  <a:pt x="0" y="6870700"/>
                </a:lnTo>
                <a:cubicBezTo>
                  <a:pt x="8467" y="4580467"/>
                  <a:pt x="16933" y="2290233"/>
                  <a:pt x="25400" y="0"/>
                </a:cubicBezTo>
                <a:lnTo>
                  <a:pt x="6604000" y="0"/>
                </a:lnTo>
                <a:lnTo>
                  <a:pt x="6604000" y="0"/>
                </a:lnTo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dirty="0" smtClean="0">
              <a:latin typeface="Algerian" pitchFamily="82" charset="0"/>
            </a:endParaRPr>
          </a:p>
          <a:p>
            <a:pPr algn="ctr"/>
            <a:endParaRPr lang="fr-FR" sz="11500" dirty="0" smtClean="0">
              <a:latin typeface="Algerian" pitchFamily="82" charset="0"/>
            </a:endParaRPr>
          </a:p>
        </p:txBody>
      </p:sp>
      <p:sp>
        <p:nvSpPr>
          <p:cNvPr id="28" name="Forme libre 27"/>
          <p:cNvSpPr/>
          <p:nvPr/>
        </p:nvSpPr>
        <p:spPr>
          <a:xfrm>
            <a:off x="2571736" y="1625600"/>
            <a:ext cx="4146564" cy="2311400"/>
          </a:xfrm>
          <a:custGeom>
            <a:avLst/>
            <a:gdLst>
              <a:gd name="connsiteX0" fmla="*/ 3390900 w 4076700"/>
              <a:gd name="connsiteY0" fmla="*/ 152400 h 2311400"/>
              <a:gd name="connsiteX1" fmla="*/ 609600 w 4076700"/>
              <a:gd name="connsiteY1" fmla="*/ 152400 h 2311400"/>
              <a:gd name="connsiteX2" fmla="*/ 609600 w 4076700"/>
              <a:gd name="connsiteY2" fmla="*/ 2159000 h 2311400"/>
              <a:gd name="connsiteX3" fmla="*/ 3378200 w 4076700"/>
              <a:gd name="connsiteY3" fmla="*/ 2171700 h 2311400"/>
              <a:gd name="connsiteX4" fmla="*/ 3390900 w 4076700"/>
              <a:gd name="connsiteY4" fmla="*/ 0 h 2311400"/>
              <a:gd name="connsiteX5" fmla="*/ 4076700 w 4076700"/>
              <a:gd name="connsiteY5" fmla="*/ 0 h 2311400"/>
              <a:gd name="connsiteX6" fmla="*/ 4064000 w 4076700"/>
              <a:gd name="connsiteY6" fmla="*/ 2298700 h 2311400"/>
              <a:gd name="connsiteX7" fmla="*/ 0 w 4076700"/>
              <a:gd name="connsiteY7" fmla="*/ 2311400 h 2311400"/>
              <a:gd name="connsiteX8" fmla="*/ 12700 w 4076700"/>
              <a:gd name="connsiteY8" fmla="*/ 0 h 2311400"/>
              <a:gd name="connsiteX9" fmla="*/ 3390900 w 4076700"/>
              <a:gd name="connsiteY9" fmla="*/ 12700 h 2311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76700" h="2311400">
                <a:moveTo>
                  <a:pt x="3390900" y="152400"/>
                </a:moveTo>
                <a:lnTo>
                  <a:pt x="609600" y="152400"/>
                </a:lnTo>
                <a:lnTo>
                  <a:pt x="609600" y="2159000"/>
                </a:lnTo>
                <a:lnTo>
                  <a:pt x="3378200" y="2171700"/>
                </a:lnTo>
                <a:cubicBezTo>
                  <a:pt x="3382433" y="1447800"/>
                  <a:pt x="3386667" y="723900"/>
                  <a:pt x="3390900" y="0"/>
                </a:cubicBezTo>
                <a:lnTo>
                  <a:pt x="4076700" y="0"/>
                </a:lnTo>
                <a:cubicBezTo>
                  <a:pt x="4072467" y="766233"/>
                  <a:pt x="4068233" y="1532467"/>
                  <a:pt x="4064000" y="2298700"/>
                </a:cubicBezTo>
                <a:lnTo>
                  <a:pt x="0" y="2311400"/>
                </a:lnTo>
                <a:cubicBezTo>
                  <a:pt x="4233" y="1540933"/>
                  <a:pt x="8467" y="770467"/>
                  <a:pt x="12700" y="0"/>
                </a:cubicBezTo>
                <a:lnTo>
                  <a:pt x="3390900" y="12700"/>
                </a:lnTo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Cadre 3"/>
          <p:cNvSpPr/>
          <p:nvPr/>
        </p:nvSpPr>
        <p:spPr>
          <a:xfrm>
            <a:off x="3143240" y="1643050"/>
            <a:ext cx="3000396" cy="2286016"/>
          </a:xfrm>
          <a:prstGeom prst="frame">
            <a:avLst>
              <a:gd name="adj1" fmla="val 7324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70" name="Forme libre 69"/>
          <p:cNvSpPr/>
          <p:nvPr/>
        </p:nvSpPr>
        <p:spPr>
          <a:xfrm>
            <a:off x="-15240" y="-15240"/>
            <a:ext cx="2729852" cy="5501640"/>
          </a:xfrm>
          <a:custGeom>
            <a:avLst/>
            <a:gdLst>
              <a:gd name="connsiteX0" fmla="*/ 1798320 w 1798320"/>
              <a:gd name="connsiteY0" fmla="*/ 15240 h 5501640"/>
              <a:gd name="connsiteX1" fmla="*/ 1783080 w 1798320"/>
              <a:gd name="connsiteY1" fmla="*/ 548640 h 5501640"/>
              <a:gd name="connsiteX2" fmla="*/ 1691640 w 1798320"/>
              <a:gd name="connsiteY2" fmla="*/ 548640 h 5501640"/>
              <a:gd name="connsiteX3" fmla="*/ 1676400 w 1798320"/>
              <a:gd name="connsiteY3" fmla="*/ 5059680 h 5501640"/>
              <a:gd name="connsiteX4" fmla="*/ 0 w 1798320"/>
              <a:gd name="connsiteY4" fmla="*/ 5501640 h 5501640"/>
              <a:gd name="connsiteX5" fmla="*/ 30480 w 1798320"/>
              <a:gd name="connsiteY5" fmla="*/ 0 h 5501640"/>
              <a:gd name="connsiteX6" fmla="*/ 1798320 w 1798320"/>
              <a:gd name="connsiteY6" fmla="*/ 15240 h 550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98320" h="5501640">
                <a:moveTo>
                  <a:pt x="1798320" y="15240"/>
                </a:moveTo>
                <a:lnTo>
                  <a:pt x="1783080" y="548640"/>
                </a:lnTo>
                <a:lnTo>
                  <a:pt x="1691640" y="548640"/>
                </a:lnTo>
                <a:lnTo>
                  <a:pt x="1676400" y="5059680"/>
                </a:lnTo>
                <a:lnTo>
                  <a:pt x="0" y="5501640"/>
                </a:lnTo>
                <a:lnTo>
                  <a:pt x="30480" y="0"/>
                </a:lnTo>
                <a:lnTo>
                  <a:pt x="1798320" y="1524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1" name="Rectangle 70"/>
          <p:cNvSpPr/>
          <p:nvPr/>
        </p:nvSpPr>
        <p:spPr>
          <a:xfrm>
            <a:off x="3279463" y="500042"/>
            <a:ext cx="3166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dirty="0" smtClean="0">
                <a:latin typeface="Algerian" pitchFamily="82" charset="0"/>
              </a:rPr>
              <a:t>Regarde-nous</a:t>
            </a:r>
          </a:p>
        </p:txBody>
      </p:sp>
      <p:sp>
        <p:nvSpPr>
          <p:cNvPr id="74" name="ZoneTexte 73"/>
          <p:cNvSpPr txBox="1"/>
          <p:nvPr/>
        </p:nvSpPr>
        <p:spPr>
          <a:xfrm>
            <a:off x="0" y="0"/>
            <a:ext cx="2571736" cy="16004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400" dirty="0" smtClean="0"/>
          </a:p>
          <a:p>
            <a:r>
              <a:rPr lang="fr-FR" sz="1400" dirty="0" smtClean="0"/>
              <a:t>On a jeté</a:t>
            </a:r>
          </a:p>
          <a:p>
            <a:r>
              <a:rPr lang="fr-FR" sz="1400" dirty="0" smtClean="0"/>
              <a:t>Tous nos rêves à la mer</a:t>
            </a:r>
          </a:p>
          <a:p>
            <a:r>
              <a:rPr lang="fr-FR" sz="1400" dirty="0" smtClean="0"/>
              <a:t>On a vécu</a:t>
            </a:r>
          </a:p>
          <a:p>
            <a:r>
              <a:rPr lang="fr-FR" sz="1400" dirty="0" smtClean="0"/>
              <a:t>La descente aux enfers</a:t>
            </a:r>
          </a:p>
          <a:p>
            <a:r>
              <a:rPr lang="fr-FR" sz="1400" dirty="0" smtClean="0"/>
              <a:t>On a trop dit</a:t>
            </a:r>
          </a:p>
          <a:p>
            <a:r>
              <a:rPr lang="fr-FR" sz="1400" dirty="0" smtClean="0"/>
              <a:t>Les </a:t>
            </a:r>
            <a:r>
              <a:rPr lang="fr-FR" sz="1400" dirty="0" err="1" smtClean="0"/>
              <a:t>nots</a:t>
            </a:r>
            <a:r>
              <a:rPr lang="fr-FR" sz="1400" dirty="0" smtClean="0"/>
              <a:t> qu’on aurait dû taire</a:t>
            </a:r>
            <a:endParaRPr lang="fr-FR" sz="1400" dirty="0"/>
          </a:p>
        </p:txBody>
      </p:sp>
      <p:sp>
        <p:nvSpPr>
          <p:cNvPr id="75" name="ZoneTexte 74"/>
          <p:cNvSpPr txBox="1"/>
          <p:nvPr/>
        </p:nvSpPr>
        <p:spPr>
          <a:xfrm>
            <a:off x="0" y="0"/>
            <a:ext cx="2571736" cy="16004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400" dirty="0" smtClean="0"/>
          </a:p>
          <a:p>
            <a:r>
              <a:rPr lang="fr-FR" sz="1400" dirty="0" smtClean="0"/>
              <a:t>On a laissé</a:t>
            </a:r>
          </a:p>
          <a:p>
            <a:r>
              <a:rPr lang="fr-FR" sz="1400" dirty="0" smtClean="0"/>
              <a:t>Le temps jouer contre nous</a:t>
            </a:r>
          </a:p>
          <a:p>
            <a:r>
              <a:rPr lang="fr-FR" sz="1400" dirty="0" smtClean="0"/>
              <a:t>On a brûlé</a:t>
            </a:r>
          </a:p>
          <a:p>
            <a:r>
              <a:rPr lang="fr-FR" sz="1400" dirty="0" smtClean="0"/>
              <a:t>La flamme jusqu’au bout</a:t>
            </a:r>
          </a:p>
          <a:p>
            <a:r>
              <a:rPr lang="fr-FR" sz="1400" dirty="0" smtClean="0"/>
              <a:t>On a détruit</a:t>
            </a:r>
          </a:p>
          <a:p>
            <a:r>
              <a:rPr lang="fr-FR" sz="1400" dirty="0" smtClean="0"/>
              <a:t>Ce qui nous tenait debout</a:t>
            </a:r>
            <a:endParaRPr lang="fr-FR" sz="1400" dirty="0"/>
          </a:p>
        </p:txBody>
      </p:sp>
      <p:sp>
        <p:nvSpPr>
          <p:cNvPr id="76" name="ZoneTexte 75"/>
          <p:cNvSpPr txBox="1"/>
          <p:nvPr/>
        </p:nvSpPr>
        <p:spPr>
          <a:xfrm>
            <a:off x="0" y="2071678"/>
            <a:ext cx="250029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Pristina" pitchFamily="66" charset="0"/>
              </a:rPr>
              <a:t>Regarde-nous</a:t>
            </a:r>
          </a:p>
          <a:p>
            <a:r>
              <a:rPr lang="fr-FR" i="1" dirty="0" smtClean="0">
                <a:latin typeface="Pristina" pitchFamily="66" charset="0"/>
              </a:rPr>
              <a:t>Encore une fois</a:t>
            </a:r>
          </a:p>
          <a:p>
            <a:r>
              <a:rPr lang="fr-FR" i="1" dirty="0" smtClean="0">
                <a:latin typeface="Pristina" pitchFamily="66" charset="0"/>
              </a:rPr>
              <a:t>Regarde-nous</a:t>
            </a:r>
          </a:p>
          <a:p>
            <a:r>
              <a:rPr lang="fr-FR" i="1" dirty="0" smtClean="0">
                <a:latin typeface="Pristina" pitchFamily="66" charset="0"/>
              </a:rPr>
              <a:t>Et souviens-toi</a:t>
            </a:r>
          </a:p>
          <a:p>
            <a:r>
              <a:rPr lang="fr-FR" i="1" dirty="0" smtClean="0">
                <a:latin typeface="Pristina" pitchFamily="66" charset="0"/>
              </a:rPr>
              <a:t>Ce qu’on était</a:t>
            </a:r>
          </a:p>
          <a:p>
            <a:r>
              <a:rPr lang="fr-FR" i="1" dirty="0" smtClean="0">
                <a:latin typeface="Pristina" pitchFamily="66" charset="0"/>
              </a:rPr>
              <a:t>Avant tout ça</a:t>
            </a:r>
          </a:p>
          <a:p>
            <a:r>
              <a:rPr lang="fr-FR" i="1" dirty="0" smtClean="0">
                <a:latin typeface="Pristina" pitchFamily="66" charset="0"/>
              </a:rPr>
              <a:t>Souviens-toi</a:t>
            </a:r>
            <a:endParaRPr lang="fr-FR" i="1" dirty="0">
              <a:latin typeface="Pristina" pitchFamily="66" charset="0"/>
            </a:endParaRPr>
          </a:p>
        </p:txBody>
      </p:sp>
      <p:sp>
        <p:nvSpPr>
          <p:cNvPr id="77" name="ZoneTexte 76"/>
          <p:cNvSpPr txBox="1"/>
          <p:nvPr/>
        </p:nvSpPr>
        <p:spPr>
          <a:xfrm>
            <a:off x="0" y="0"/>
            <a:ext cx="2571736" cy="16004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On a repris</a:t>
            </a:r>
          </a:p>
          <a:p>
            <a:r>
              <a:rPr lang="fr-FR" sz="1400" dirty="0" smtClean="0"/>
              <a:t>Ce qu’on s’était donné</a:t>
            </a:r>
          </a:p>
          <a:p>
            <a:r>
              <a:rPr lang="fr-FR" sz="1400" dirty="0" smtClean="0"/>
              <a:t>On a trahi</a:t>
            </a:r>
          </a:p>
          <a:p>
            <a:r>
              <a:rPr lang="fr-FR" sz="1400" dirty="0" smtClean="0"/>
              <a:t>Ce qu’on s’était juré</a:t>
            </a:r>
          </a:p>
          <a:p>
            <a:r>
              <a:rPr lang="fr-FR" sz="1400" dirty="0" smtClean="0"/>
              <a:t>On a eu tort</a:t>
            </a:r>
          </a:p>
          <a:p>
            <a:r>
              <a:rPr lang="fr-FR" sz="1400" dirty="0" smtClean="0"/>
              <a:t>Sans jamais l’avouer</a:t>
            </a:r>
          </a:p>
          <a:p>
            <a:r>
              <a:rPr lang="fr-FR" sz="1400" dirty="0" smtClean="0"/>
              <a:t>Sans l’avouer</a:t>
            </a:r>
            <a:endParaRPr lang="fr-FR" sz="1400" dirty="0"/>
          </a:p>
        </p:txBody>
      </p:sp>
      <p:sp>
        <p:nvSpPr>
          <p:cNvPr id="78" name="Rectangle 77"/>
          <p:cNvSpPr/>
          <p:nvPr/>
        </p:nvSpPr>
        <p:spPr>
          <a:xfrm>
            <a:off x="0" y="2071678"/>
            <a:ext cx="2500298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i="1" dirty="0" smtClean="0">
                <a:latin typeface="Pristina" pitchFamily="66" charset="0"/>
              </a:rPr>
              <a:t>Regarde-nous</a:t>
            </a:r>
          </a:p>
          <a:p>
            <a:r>
              <a:rPr lang="fr-FR" i="1" dirty="0" smtClean="0">
                <a:latin typeface="Pristina" pitchFamily="66" charset="0"/>
              </a:rPr>
              <a:t>Encore une fois</a:t>
            </a:r>
          </a:p>
          <a:p>
            <a:r>
              <a:rPr lang="fr-FR" i="1" dirty="0" smtClean="0">
                <a:latin typeface="Pristina" pitchFamily="66" charset="0"/>
              </a:rPr>
              <a:t>Regarde-nous</a:t>
            </a:r>
          </a:p>
          <a:p>
            <a:r>
              <a:rPr lang="fr-FR" i="1" dirty="0" smtClean="0">
                <a:latin typeface="Pristina" pitchFamily="66" charset="0"/>
              </a:rPr>
              <a:t>Et souviens-toi</a:t>
            </a:r>
          </a:p>
          <a:p>
            <a:r>
              <a:rPr lang="fr-FR" i="1" dirty="0" smtClean="0">
                <a:latin typeface="Pristina" pitchFamily="66" charset="0"/>
              </a:rPr>
              <a:t>Comme  on s’aimait</a:t>
            </a:r>
          </a:p>
          <a:p>
            <a:r>
              <a:rPr lang="fr-FR" i="1" dirty="0" smtClean="0">
                <a:latin typeface="Pristina" pitchFamily="66" charset="0"/>
              </a:rPr>
              <a:t>Avant tout ça</a:t>
            </a:r>
          </a:p>
          <a:p>
            <a:r>
              <a:rPr lang="fr-FR" i="1" dirty="0" smtClean="0">
                <a:latin typeface="Pristina" pitchFamily="66" charset="0"/>
              </a:rPr>
              <a:t>Souviens-toi</a:t>
            </a:r>
          </a:p>
        </p:txBody>
      </p:sp>
      <p:sp>
        <p:nvSpPr>
          <p:cNvPr id="79" name="ZoneTexte 78"/>
          <p:cNvSpPr txBox="1"/>
          <p:nvPr/>
        </p:nvSpPr>
        <p:spPr>
          <a:xfrm>
            <a:off x="0" y="0"/>
            <a:ext cx="2571736" cy="16004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sz="1400" dirty="0" smtClean="0"/>
          </a:p>
          <a:p>
            <a:r>
              <a:rPr lang="fr-FR" sz="1400" dirty="0" smtClean="0"/>
              <a:t>Et si on est allé trop loin</a:t>
            </a:r>
          </a:p>
          <a:p>
            <a:r>
              <a:rPr lang="fr-FR" sz="1400" dirty="0" smtClean="0"/>
              <a:t>Souviens-toi de ce qui nous retient</a:t>
            </a:r>
          </a:p>
          <a:p>
            <a:r>
              <a:rPr lang="fr-FR" sz="1400" dirty="0" smtClean="0"/>
              <a:t>Souviens-toi</a:t>
            </a:r>
          </a:p>
          <a:p>
            <a:endParaRPr lang="fr-FR" sz="1400" dirty="0" smtClean="0"/>
          </a:p>
          <a:p>
            <a:endParaRPr lang="fr-FR" sz="1400" dirty="0"/>
          </a:p>
        </p:txBody>
      </p:sp>
      <p:sp>
        <p:nvSpPr>
          <p:cNvPr id="80" name="Rectangle 79"/>
          <p:cNvSpPr/>
          <p:nvPr/>
        </p:nvSpPr>
        <p:spPr>
          <a:xfrm>
            <a:off x="0" y="2071678"/>
            <a:ext cx="2500298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i="1" dirty="0" smtClean="0">
                <a:latin typeface="Pristina" pitchFamily="66" charset="0"/>
              </a:rPr>
              <a:t>Regarde-moi</a:t>
            </a:r>
          </a:p>
          <a:p>
            <a:r>
              <a:rPr lang="fr-FR" i="1" dirty="0" smtClean="0">
                <a:latin typeface="Pristina" pitchFamily="66" charset="0"/>
              </a:rPr>
              <a:t>Encore une fois</a:t>
            </a:r>
          </a:p>
          <a:p>
            <a:r>
              <a:rPr lang="fr-FR" i="1" dirty="0" smtClean="0">
                <a:latin typeface="Pristina" pitchFamily="66" charset="0"/>
              </a:rPr>
              <a:t>Regarde-moi</a:t>
            </a:r>
          </a:p>
          <a:p>
            <a:r>
              <a:rPr lang="fr-FR" i="1" dirty="0" smtClean="0">
                <a:latin typeface="Pristina" pitchFamily="66" charset="0"/>
              </a:rPr>
              <a:t>Et  tu sauras</a:t>
            </a:r>
          </a:p>
          <a:p>
            <a:r>
              <a:rPr lang="fr-FR" i="1" dirty="0" smtClean="0">
                <a:latin typeface="Pristina" pitchFamily="66" charset="0"/>
              </a:rPr>
              <a:t>Qu’au fond de moi</a:t>
            </a:r>
          </a:p>
          <a:p>
            <a:r>
              <a:rPr lang="fr-FR" i="1" dirty="0" smtClean="0">
                <a:latin typeface="Pristina" pitchFamily="66" charset="0"/>
              </a:rPr>
              <a:t>Il n’y a que toi</a:t>
            </a:r>
          </a:p>
          <a:p>
            <a:r>
              <a:rPr lang="fr-FR" i="1" dirty="0" smtClean="0">
                <a:latin typeface="Pristina" pitchFamily="66" charset="0"/>
              </a:rPr>
              <a:t>Rien que toi</a:t>
            </a:r>
          </a:p>
        </p:txBody>
      </p:sp>
      <p:sp>
        <p:nvSpPr>
          <p:cNvPr id="81" name="Rectangle 80"/>
          <p:cNvSpPr/>
          <p:nvPr/>
        </p:nvSpPr>
        <p:spPr>
          <a:xfrm>
            <a:off x="0" y="2000240"/>
            <a:ext cx="2571736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fr-FR" i="1" dirty="0" smtClean="0">
              <a:latin typeface="Pristina" pitchFamily="66" charset="0"/>
            </a:endParaRPr>
          </a:p>
          <a:p>
            <a:endParaRPr lang="fr-FR" i="1" dirty="0" smtClean="0">
              <a:latin typeface="Pristina" pitchFamily="66" charset="0"/>
            </a:endParaRPr>
          </a:p>
          <a:p>
            <a:r>
              <a:rPr lang="fr-FR" i="1" dirty="0" smtClean="0">
                <a:latin typeface="Pristina" pitchFamily="66" charset="0"/>
              </a:rPr>
              <a:t>Souviens-toi</a:t>
            </a:r>
          </a:p>
          <a:p>
            <a:r>
              <a:rPr lang="fr-FR" i="1" dirty="0" smtClean="0">
                <a:latin typeface="Pristina" pitchFamily="66" charset="0"/>
              </a:rPr>
              <a:t>Souviens-toi</a:t>
            </a:r>
          </a:p>
          <a:p>
            <a:r>
              <a:rPr lang="fr-FR" i="1" dirty="0" smtClean="0">
                <a:latin typeface="Pristina" pitchFamily="66" charset="0"/>
              </a:rPr>
              <a:t>Souviens-toi</a:t>
            </a:r>
          </a:p>
          <a:p>
            <a:endParaRPr lang="fr-FR" i="1" dirty="0" smtClean="0">
              <a:latin typeface="Pristina" pitchFamily="66" charset="0"/>
            </a:endParaRPr>
          </a:p>
          <a:p>
            <a:endParaRPr lang="fr-FR" i="1" dirty="0" smtClean="0">
              <a:latin typeface="Pristina" pitchFamily="66" charset="0"/>
            </a:endParaRPr>
          </a:p>
        </p:txBody>
      </p:sp>
      <p:grpSp>
        <p:nvGrpSpPr>
          <p:cNvPr id="82" name="Groupe 81"/>
          <p:cNvGrpSpPr/>
          <p:nvPr/>
        </p:nvGrpSpPr>
        <p:grpSpPr>
          <a:xfrm>
            <a:off x="0" y="4143380"/>
            <a:ext cx="3428992" cy="2714620"/>
            <a:chOff x="0" y="4143380"/>
            <a:chExt cx="3428992" cy="2714620"/>
          </a:xfrm>
        </p:grpSpPr>
        <p:pic>
          <p:nvPicPr>
            <p:cNvPr id="69" name="Image 68" descr="decorations-interieures-peintures-6.jpg"/>
            <p:cNvPicPr>
              <a:picLocks noChangeAspect="1"/>
            </p:cNvPicPr>
            <p:nvPr/>
          </p:nvPicPr>
          <p:blipFill>
            <a:blip r:embed="rId3" cstate="print"/>
            <a:srcRect t="79167" r="63015"/>
            <a:stretch>
              <a:fillRect/>
            </a:stretch>
          </p:blipFill>
          <p:spPr>
            <a:xfrm>
              <a:off x="1" y="5429264"/>
              <a:ext cx="3428991" cy="142873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" name="Forme libre 44"/>
            <p:cNvSpPr/>
            <p:nvPr/>
          </p:nvSpPr>
          <p:spPr>
            <a:xfrm>
              <a:off x="0" y="4143380"/>
              <a:ext cx="3058758" cy="2497567"/>
            </a:xfrm>
            <a:custGeom>
              <a:avLst/>
              <a:gdLst>
                <a:gd name="connsiteX0" fmla="*/ 824753 w 3058758"/>
                <a:gd name="connsiteY0" fmla="*/ 2467087 h 2497567"/>
                <a:gd name="connsiteX1" fmla="*/ 200809 w 3058758"/>
                <a:gd name="connsiteY1" fmla="*/ 2477845 h 2497567"/>
                <a:gd name="connsiteX2" fmla="*/ 28687 w 3058758"/>
                <a:gd name="connsiteY2" fmla="*/ 2477845 h 2497567"/>
                <a:gd name="connsiteX3" fmla="*/ 28687 w 3058758"/>
                <a:gd name="connsiteY3" fmla="*/ 2434814 h 2497567"/>
                <a:gd name="connsiteX4" fmla="*/ 28687 w 3058758"/>
                <a:gd name="connsiteY4" fmla="*/ 2069054 h 2497567"/>
                <a:gd name="connsiteX5" fmla="*/ 39444 w 3058758"/>
                <a:gd name="connsiteY5" fmla="*/ 1165412 h 2497567"/>
                <a:gd name="connsiteX6" fmla="*/ 28687 w 3058758"/>
                <a:gd name="connsiteY6" fmla="*/ 627530 h 2497567"/>
                <a:gd name="connsiteX7" fmla="*/ 39444 w 3058758"/>
                <a:gd name="connsiteY7" fmla="*/ 380104 h 2497567"/>
                <a:gd name="connsiteX8" fmla="*/ 82475 w 3058758"/>
                <a:gd name="connsiteY8" fmla="*/ 358588 h 2497567"/>
                <a:gd name="connsiteX9" fmla="*/ 168536 w 3058758"/>
                <a:gd name="connsiteY9" fmla="*/ 337073 h 2497567"/>
                <a:gd name="connsiteX10" fmla="*/ 1437938 w 3058758"/>
                <a:gd name="connsiteY10" fmla="*/ 35859 h 2497567"/>
                <a:gd name="connsiteX11" fmla="*/ 1760668 w 3058758"/>
                <a:gd name="connsiteY11" fmla="*/ 121920 h 2497567"/>
                <a:gd name="connsiteX12" fmla="*/ 1760668 w 3058758"/>
                <a:gd name="connsiteY12" fmla="*/ 121920 h 2497567"/>
                <a:gd name="connsiteX13" fmla="*/ 1975821 w 3058758"/>
                <a:gd name="connsiteY13" fmla="*/ 121920 h 2497567"/>
                <a:gd name="connsiteX14" fmla="*/ 2664310 w 3058758"/>
                <a:gd name="connsiteY14" fmla="*/ 100405 h 2497567"/>
                <a:gd name="connsiteX15" fmla="*/ 2782644 w 3058758"/>
                <a:gd name="connsiteY15" fmla="*/ 111163 h 2497567"/>
                <a:gd name="connsiteX16" fmla="*/ 2847190 w 3058758"/>
                <a:gd name="connsiteY16" fmla="*/ 186466 h 2497567"/>
                <a:gd name="connsiteX17" fmla="*/ 2847190 w 3058758"/>
                <a:gd name="connsiteY17" fmla="*/ 530711 h 2497567"/>
                <a:gd name="connsiteX18" fmla="*/ 2857948 w 3058758"/>
                <a:gd name="connsiteY18" fmla="*/ 670560 h 2497567"/>
                <a:gd name="connsiteX19" fmla="*/ 2997797 w 3058758"/>
                <a:gd name="connsiteY19" fmla="*/ 745864 h 2497567"/>
                <a:gd name="connsiteX20" fmla="*/ 3051586 w 3058758"/>
                <a:gd name="connsiteY20" fmla="*/ 1047078 h 2497567"/>
                <a:gd name="connsiteX21" fmla="*/ 2954767 w 3058758"/>
                <a:gd name="connsiteY21" fmla="*/ 1240715 h 2497567"/>
                <a:gd name="connsiteX22" fmla="*/ 2492188 w 3058758"/>
                <a:gd name="connsiteY22" fmla="*/ 1821628 h 2497567"/>
                <a:gd name="connsiteX23" fmla="*/ 2126428 w 3058758"/>
                <a:gd name="connsiteY23" fmla="*/ 2208904 h 2497567"/>
                <a:gd name="connsiteX24" fmla="*/ 1943548 w 3058758"/>
                <a:gd name="connsiteY24" fmla="*/ 2305723 h 2497567"/>
                <a:gd name="connsiteX25" fmla="*/ 1803698 w 3058758"/>
                <a:gd name="connsiteY25" fmla="*/ 2370268 h 2497567"/>
                <a:gd name="connsiteX26" fmla="*/ 1696122 w 3058758"/>
                <a:gd name="connsiteY26" fmla="*/ 2477845 h 2497567"/>
                <a:gd name="connsiteX27" fmla="*/ 1588546 w 3058758"/>
                <a:gd name="connsiteY27" fmla="*/ 2488603 h 2497567"/>
                <a:gd name="connsiteX28" fmla="*/ 824753 w 3058758"/>
                <a:gd name="connsiteY28" fmla="*/ 2467087 h 2497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58758" h="2497567">
                  <a:moveTo>
                    <a:pt x="824753" y="2467087"/>
                  </a:moveTo>
                  <a:lnTo>
                    <a:pt x="200809" y="2477845"/>
                  </a:lnTo>
                  <a:cubicBezTo>
                    <a:pt x="68131" y="2479638"/>
                    <a:pt x="57374" y="2485017"/>
                    <a:pt x="28687" y="2477845"/>
                  </a:cubicBezTo>
                  <a:cubicBezTo>
                    <a:pt x="0" y="2470673"/>
                    <a:pt x="28687" y="2434814"/>
                    <a:pt x="28687" y="2434814"/>
                  </a:cubicBezTo>
                  <a:cubicBezTo>
                    <a:pt x="28687" y="2366682"/>
                    <a:pt x="26894" y="2280621"/>
                    <a:pt x="28687" y="2069054"/>
                  </a:cubicBezTo>
                  <a:cubicBezTo>
                    <a:pt x="30480" y="1857487"/>
                    <a:pt x="39444" y="1405666"/>
                    <a:pt x="39444" y="1165412"/>
                  </a:cubicBezTo>
                  <a:cubicBezTo>
                    <a:pt x="39444" y="925158"/>
                    <a:pt x="28687" y="758415"/>
                    <a:pt x="28687" y="627530"/>
                  </a:cubicBezTo>
                  <a:cubicBezTo>
                    <a:pt x="28687" y="496645"/>
                    <a:pt x="30479" y="424928"/>
                    <a:pt x="39444" y="380104"/>
                  </a:cubicBezTo>
                  <a:cubicBezTo>
                    <a:pt x="48409" y="335280"/>
                    <a:pt x="60960" y="365760"/>
                    <a:pt x="82475" y="358588"/>
                  </a:cubicBezTo>
                  <a:cubicBezTo>
                    <a:pt x="103990" y="351416"/>
                    <a:pt x="168536" y="337073"/>
                    <a:pt x="168536" y="337073"/>
                  </a:cubicBezTo>
                  <a:cubicBezTo>
                    <a:pt x="394446" y="283285"/>
                    <a:pt x="1172583" y="71718"/>
                    <a:pt x="1437938" y="35859"/>
                  </a:cubicBezTo>
                  <a:cubicBezTo>
                    <a:pt x="1703293" y="0"/>
                    <a:pt x="1760668" y="121920"/>
                    <a:pt x="1760668" y="121920"/>
                  </a:cubicBezTo>
                  <a:lnTo>
                    <a:pt x="1760668" y="121920"/>
                  </a:lnTo>
                  <a:lnTo>
                    <a:pt x="1975821" y="121920"/>
                  </a:lnTo>
                  <a:lnTo>
                    <a:pt x="2664310" y="100405"/>
                  </a:lnTo>
                  <a:cubicBezTo>
                    <a:pt x="2798780" y="98612"/>
                    <a:pt x="2752164" y="96820"/>
                    <a:pt x="2782644" y="111163"/>
                  </a:cubicBezTo>
                  <a:cubicBezTo>
                    <a:pt x="2813124" y="125507"/>
                    <a:pt x="2836432" y="116541"/>
                    <a:pt x="2847190" y="186466"/>
                  </a:cubicBezTo>
                  <a:cubicBezTo>
                    <a:pt x="2857948" y="256391"/>
                    <a:pt x="2845397" y="450029"/>
                    <a:pt x="2847190" y="530711"/>
                  </a:cubicBezTo>
                  <a:cubicBezTo>
                    <a:pt x="2848983" y="611393"/>
                    <a:pt x="2832847" y="634701"/>
                    <a:pt x="2857948" y="670560"/>
                  </a:cubicBezTo>
                  <a:cubicBezTo>
                    <a:pt x="2883049" y="706419"/>
                    <a:pt x="2965524" y="683111"/>
                    <a:pt x="2997797" y="745864"/>
                  </a:cubicBezTo>
                  <a:cubicBezTo>
                    <a:pt x="3030070" y="808617"/>
                    <a:pt x="3058758" y="964603"/>
                    <a:pt x="3051586" y="1047078"/>
                  </a:cubicBezTo>
                  <a:cubicBezTo>
                    <a:pt x="3044414" y="1129553"/>
                    <a:pt x="3048000" y="1111623"/>
                    <a:pt x="2954767" y="1240715"/>
                  </a:cubicBezTo>
                  <a:cubicBezTo>
                    <a:pt x="2861534" y="1369807"/>
                    <a:pt x="2630245" y="1660263"/>
                    <a:pt x="2492188" y="1821628"/>
                  </a:cubicBezTo>
                  <a:cubicBezTo>
                    <a:pt x="2354131" y="1982993"/>
                    <a:pt x="2217868" y="2128222"/>
                    <a:pt x="2126428" y="2208904"/>
                  </a:cubicBezTo>
                  <a:cubicBezTo>
                    <a:pt x="2034988" y="2289586"/>
                    <a:pt x="1997336" y="2278829"/>
                    <a:pt x="1943548" y="2305723"/>
                  </a:cubicBezTo>
                  <a:cubicBezTo>
                    <a:pt x="1889760" y="2332617"/>
                    <a:pt x="1844936" y="2341581"/>
                    <a:pt x="1803698" y="2370268"/>
                  </a:cubicBezTo>
                  <a:cubicBezTo>
                    <a:pt x="1762460" y="2398955"/>
                    <a:pt x="1731981" y="2458123"/>
                    <a:pt x="1696122" y="2477845"/>
                  </a:cubicBezTo>
                  <a:cubicBezTo>
                    <a:pt x="1660263" y="2497567"/>
                    <a:pt x="1737360" y="2486810"/>
                    <a:pt x="1588546" y="2488603"/>
                  </a:cubicBezTo>
                  <a:cubicBezTo>
                    <a:pt x="1439732" y="2490396"/>
                    <a:pt x="1056042" y="2468880"/>
                    <a:pt x="824753" y="2467087"/>
                  </a:cubicBezTo>
                  <a:close/>
                </a:path>
              </a:pathLst>
            </a:custGeom>
            <a:blipFill>
              <a:blip r:embed="rId2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83" name="Image 82" descr="Image11.jpg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14" cstate="print"/>
          <a:srcRect r="41425"/>
          <a:stretch>
            <a:fillRect/>
          </a:stretch>
        </p:blipFill>
        <p:spPr>
          <a:xfrm>
            <a:off x="7786710" y="1571612"/>
            <a:ext cx="987872" cy="1305869"/>
          </a:xfrm>
          <a:prstGeom prst="rect">
            <a:avLst/>
          </a:prstGeom>
        </p:spPr>
      </p:pic>
      <p:sp>
        <p:nvSpPr>
          <p:cNvPr id="72" name="Forme libre 71"/>
          <p:cNvSpPr/>
          <p:nvPr/>
        </p:nvSpPr>
        <p:spPr>
          <a:xfrm rot="20359492">
            <a:off x="4687875" y="3884749"/>
            <a:ext cx="4357686" cy="2345789"/>
          </a:xfrm>
          <a:custGeom>
            <a:avLst/>
            <a:gdLst>
              <a:gd name="connsiteX0" fmla="*/ 7080250 w 8748183"/>
              <a:gd name="connsiteY0" fmla="*/ 2296583 h 6650566"/>
              <a:gd name="connsiteX1" fmla="*/ 7143750 w 8748183"/>
              <a:gd name="connsiteY1" fmla="*/ 2296583 h 6650566"/>
              <a:gd name="connsiteX2" fmla="*/ 7207250 w 8748183"/>
              <a:gd name="connsiteY2" fmla="*/ 2448983 h 6650566"/>
              <a:gd name="connsiteX3" fmla="*/ 7372350 w 8748183"/>
              <a:gd name="connsiteY3" fmla="*/ 2461683 h 6650566"/>
              <a:gd name="connsiteX4" fmla="*/ 7562850 w 8748183"/>
              <a:gd name="connsiteY4" fmla="*/ 2296583 h 6650566"/>
              <a:gd name="connsiteX5" fmla="*/ 7562850 w 8748183"/>
              <a:gd name="connsiteY5" fmla="*/ 2448983 h 6650566"/>
              <a:gd name="connsiteX6" fmla="*/ 7512050 w 8748183"/>
              <a:gd name="connsiteY6" fmla="*/ 2436283 h 6650566"/>
              <a:gd name="connsiteX7" fmla="*/ 7499350 w 8748183"/>
              <a:gd name="connsiteY7" fmla="*/ 2512483 h 6650566"/>
              <a:gd name="connsiteX8" fmla="*/ 7410450 w 8748183"/>
              <a:gd name="connsiteY8" fmla="*/ 2499783 h 6650566"/>
              <a:gd name="connsiteX9" fmla="*/ 7435850 w 8748183"/>
              <a:gd name="connsiteY9" fmla="*/ 2652183 h 6650566"/>
              <a:gd name="connsiteX10" fmla="*/ 7334250 w 8748183"/>
              <a:gd name="connsiteY10" fmla="*/ 2766483 h 6650566"/>
              <a:gd name="connsiteX11" fmla="*/ 7219950 w 8748183"/>
              <a:gd name="connsiteY11" fmla="*/ 2944283 h 6650566"/>
              <a:gd name="connsiteX12" fmla="*/ 7181850 w 8748183"/>
              <a:gd name="connsiteY12" fmla="*/ 2842683 h 6650566"/>
              <a:gd name="connsiteX13" fmla="*/ 7092950 w 8748183"/>
              <a:gd name="connsiteY13" fmla="*/ 2868083 h 6650566"/>
              <a:gd name="connsiteX14" fmla="*/ 7042150 w 8748183"/>
              <a:gd name="connsiteY14" fmla="*/ 2817283 h 6650566"/>
              <a:gd name="connsiteX15" fmla="*/ 6965950 w 8748183"/>
              <a:gd name="connsiteY15" fmla="*/ 2817283 h 6650566"/>
              <a:gd name="connsiteX16" fmla="*/ 7004050 w 8748183"/>
              <a:gd name="connsiteY16" fmla="*/ 2614083 h 6650566"/>
              <a:gd name="connsiteX17" fmla="*/ 7016750 w 8748183"/>
              <a:gd name="connsiteY17" fmla="*/ 2474383 h 6650566"/>
              <a:gd name="connsiteX18" fmla="*/ 7092950 w 8748183"/>
              <a:gd name="connsiteY18" fmla="*/ 2182283 h 6650566"/>
              <a:gd name="connsiteX19" fmla="*/ 7042150 w 8748183"/>
              <a:gd name="connsiteY19" fmla="*/ 2194983 h 6650566"/>
              <a:gd name="connsiteX20" fmla="*/ 6953250 w 8748183"/>
              <a:gd name="connsiteY20" fmla="*/ 2423583 h 6650566"/>
              <a:gd name="connsiteX21" fmla="*/ 6864350 w 8748183"/>
              <a:gd name="connsiteY21" fmla="*/ 2817283 h 6650566"/>
              <a:gd name="connsiteX22" fmla="*/ 6762750 w 8748183"/>
              <a:gd name="connsiteY22" fmla="*/ 2868083 h 6650566"/>
              <a:gd name="connsiteX23" fmla="*/ 6724650 w 8748183"/>
              <a:gd name="connsiteY23" fmla="*/ 2969683 h 6650566"/>
              <a:gd name="connsiteX24" fmla="*/ 6648450 w 8748183"/>
              <a:gd name="connsiteY24" fmla="*/ 3007783 h 6650566"/>
              <a:gd name="connsiteX25" fmla="*/ 6635750 w 8748183"/>
              <a:gd name="connsiteY25" fmla="*/ 3083983 h 6650566"/>
              <a:gd name="connsiteX26" fmla="*/ 6572250 w 8748183"/>
              <a:gd name="connsiteY26" fmla="*/ 3122083 h 6650566"/>
              <a:gd name="connsiteX27" fmla="*/ 6559550 w 8748183"/>
              <a:gd name="connsiteY27" fmla="*/ 3337983 h 6650566"/>
              <a:gd name="connsiteX28" fmla="*/ 6559550 w 8748183"/>
              <a:gd name="connsiteY28" fmla="*/ 3464983 h 6650566"/>
              <a:gd name="connsiteX29" fmla="*/ 6623050 w 8748183"/>
              <a:gd name="connsiteY29" fmla="*/ 3515783 h 6650566"/>
              <a:gd name="connsiteX30" fmla="*/ 6483350 w 8748183"/>
              <a:gd name="connsiteY30" fmla="*/ 3680883 h 6650566"/>
              <a:gd name="connsiteX31" fmla="*/ 6483350 w 8748183"/>
              <a:gd name="connsiteY31" fmla="*/ 3858683 h 6650566"/>
              <a:gd name="connsiteX32" fmla="*/ 6584950 w 8748183"/>
              <a:gd name="connsiteY32" fmla="*/ 4074583 h 6650566"/>
              <a:gd name="connsiteX33" fmla="*/ 6699250 w 8748183"/>
              <a:gd name="connsiteY33" fmla="*/ 4150783 h 6650566"/>
              <a:gd name="connsiteX34" fmla="*/ 6635750 w 8748183"/>
              <a:gd name="connsiteY34" fmla="*/ 4328583 h 6650566"/>
              <a:gd name="connsiteX35" fmla="*/ 6572250 w 8748183"/>
              <a:gd name="connsiteY35" fmla="*/ 4442883 h 6650566"/>
              <a:gd name="connsiteX36" fmla="*/ 6496050 w 8748183"/>
              <a:gd name="connsiteY36" fmla="*/ 4265083 h 6650566"/>
              <a:gd name="connsiteX37" fmla="*/ 6546850 w 8748183"/>
              <a:gd name="connsiteY37" fmla="*/ 4176183 h 6650566"/>
              <a:gd name="connsiteX38" fmla="*/ 6419850 w 8748183"/>
              <a:gd name="connsiteY38" fmla="*/ 4049183 h 6650566"/>
              <a:gd name="connsiteX39" fmla="*/ 6445250 w 8748183"/>
              <a:gd name="connsiteY39" fmla="*/ 3718983 h 6650566"/>
              <a:gd name="connsiteX40" fmla="*/ 6369050 w 8748183"/>
              <a:gd name="connsiteY40" fmla="*/ 3642783 h 6650566"/>
              <a:gd name="connsiteX41" fmla="*/ 6191250 w 8748183"/>
              <a:gd name="connsiteY41" fmla="*/ 3350683 h 6650566"/>
              <a:gd name="connsiteX42" fmla="*/ 5670550 w 8748183"/>
              <a:gd name="connsiteY42" fmla="*/ 2690283 h 6650566"/>
              <a:gd name="connsiteX43" fmla="*/ 5238750 w 8748183"/>
              <a:gd name="connsiteY43" fmla="*/ 2106083 h 6650566"/>
              <a:gd name="connsiteX44" fmla="*/ 5200650 w 8748183"/>
              <a:gd name="connsiteY44" fmla="*/ 2131483 h 6650566"/>
              <a:gd name="connsiteX45" fmla="*/ 5149850 w 8748183"/>
              <a:gd name="connsiteY45" fmla="*/ 2055283 h 6650566"/>
              <a:gd name="connsiteX46" fmla="*/ 5035550 w 8748183"/>
              <a:gd name="connsiteY46" fmla="*/ 2233083 h 6650566"/>
              <a:gd name="connsiteX47" fmla="*/ 4679950 w 8748183"/>
              <a:gd name="connsiteY47" fmla="*/ 2664883 h 6650566"/>
              <a:gd name="connsiteX48" fmla="*/ 4629150 w 8748183"/>
              <a:gd name="connsiteY48" fmla="*/ 2829983 h 6650566"/>
              <a:gd name="connsiteX49" fmla="*/ 4552950 w 8748183"/>
              <a:gd name="connsiteY49" fmla="*/ 2829983 h 6650566"/>
              <a:gd name="connsiteX50" fmla="*/ 4349750 w 8748183"/>
              <a:gd name="connsiteY50" fmla="*/ 2614083 h 6650566"/>
              <a:gd name="connsiteX51" fmla="*/ 4083050 w 8748183"/>
              <a:gd name="connsiteY51" fmla="*/ 2525183 h 6650566"/>
              <a:gd name="connsiteX52" fmla="*/ 3841750 w 8748183"/>
              <a:gd name="connsiteY52" fmla="*/ 2525183 h 6650566"/>
              <a:gd name="connsiteX53" fmla="*/ 3702050 w 8748183"/>
              <a:gd name="connsiteY53" fmla="*/ 2474383 h 6650566"/>
              <a:gd name="connsiteX54" fmla="*/ 3028950 w 8748183"/>
              <a:gd name="connsiteY54" fmla="*/ 2144183 h 6650566"/>
              <a:gd name="connsiteX55" fmla="*/ 2419350 w 8748183"/>
              <a:gd name="connsiteY55" fmla="*/ 1915583 h 6650566"/>
              <a:gd name="connsiteX56" fmla="*/ 1924050 w 8748183"/>
              <a:gd name="connsiteY56" fmla="*/ 1674283 h 6650566"/>
              <a:gd name="connsiteX57" fmla="*/ 1365250 w 8748183"/>
              <a:gd name="connsiteY57" fmla="*/ 1344083 h 6650566"/>
              <a:gd name="connsiteX58" fmla="*/ 1073150 w 8748183"/>
              <a:gd name="connsiteY58" fmla="*/ 1051983 h 6650566"/>
              <a:gd name="connsiteX59" fmla="*/ 793750 w 8748183"/>
              <a:gd name="connsiteY59" fmla="*/ 836083 h 6650566"/>
              <a:gd name="connsiteX60" fmla="*/ 603250 w 8748183"/>
              <a:gd name="connsiteY60" fmla="*/ 721783 h 6650566"/>
              <a:gd name="connsiteX61" fmla="*/ 539750 w 8748183"/>
              <a:gd name="connsiteY61" fmla="*/ 493183 h 6650566"/>
              <a:gd name="connsiteX62" fmla="*/ 514350 w 8748183"/>
              <a:gd name="connsiteY62" fmla="*/ 328083 h 6650566"/>
              <a:gd name="connsiteX63" fmla="*/ 425450 w 8748183"/>
              <a:gd name="connsiteY63" fmla="*/ 239183 h 6650566"/>
              <a:gd name="connsiteX64" fmla="*/ 400050 w 8748183"/>
              <a:gd name="connsiteY64" fmla="*/ 264583 h 6650566"/>
              <a:gd name="connsiteX65" fmla="*/ 323850 w 8748183"/>
              <a:gd name="connsiteY65" fmla="*/ 188383 h 6650566"/>
              <a:gd name="connsiteX66" fmla="*/ 285750 w 8748183"/>
              <a:gd name="connsiteY66" fmla="*/ 188383 h 6650566"/>
              <a:gd name="connsiteX67" fmla="*/ 247650 w 8748183"/>
              <a:gd name="connsiteY67" fmla="*/ 251883 h 6650566"/>
              <a:gd name="connsiteX68" fmla="*/ 158750 w 8748183"/>
              <a:gd name="connsiteY68" fmla="*/ 226483 h 6650566"/>
              <a:gd name="connsiteX69" fmla="*/ 107950 w 8748183"/>
              <a:gd name="connsiteY69" fmla="*/ 328083 h 6650566"/>
              <a:gd name="connsiteX70" fmla="*/ 44450 w 8748183"/>
              <a:gd name="connsiteY70" fmla="*/ 721783 h 6650566"/>
              <a:gd name="connsiteX71" fmla="*/ 44450 w 8748183"/>
              <a:gd name="connsiteY71" fmla="*/ 1013883 h 6650566"/>
              <a:gd name="connsiteX72" fmla="*/ 209550 w 8748183"/>
              <a:gd name="connsiteY72" fmla="*/ 1191683 h 6650566"/>
              <a:gd name="connsiteX73" fmla="*/ 349250 w 8748183"/>
              <a:gd name="connsiteY73" fmla="*/ 1356783 h 6650566"/>
              <a:gd name="connsiteX74" fmla="*/ 438150 w 8748183"/>
              <a:gd name="connsiteY74" fmla="*/ 1648883 h 6650566"/>
              <a:gd name="connsiteX75" fmla="*/ 349250 w 8748183"/>
              <a:gd name="connsiteY75" fmla="*/ 1636183 h 6650566"/>
              <a:gd name="connsiteX76" fmla="*/ 95250 w 8748183"/>
              <a:gd name="connsiteY76" fmla="*/ 1559983 h 6650566"/>
              <a:gd name="connsiteX77" fmla="*/ 69850 w 8748183"/>
              <a:gd name="connsiteY77" fmla="*/ 1686983 h 6650566"/>
              <a:gd name="connsiteX78" fmla="*/ 120650 w 8748183"/>
              <a:gd name="connsiteY78" fmla="*/ 1737783 h 6650566"/>
              <a:gd name="connsiteX79" fmla="*/ 311150 w 8748183"/>
              <a:gd name="connsiteY79" fmla="*/ 1839383 h 6650566"/>
              <a:gd name="connsiteX80" fmla="*/ 311150 w 8748183"/>
              <a:gd name="connsiteY80" fmla="*/ 1890183 h 6650566"/>
              <a:gd name="connsiteX81" fmla="*/ 44450 w 8748183"/>
              <a:gd name="connsiteY81" fmla="*/ 1839383 h 6650566"/>
              <a:gd name="connsiteX82" fmla="*/ 44450 w 8748183"/>
              <a:gd name="connsiteY82" fmla="*/ 1966383 h 6650566"/>
              <a:gd name="connsiteX83" fmla="*/ 57150 w 8748183"/>
              <a:gd name="connsiteY83" fmla="*/ 1991783 h 6650566"/>
              <a:gd name="connsiteX84" fmla="*/ 234950 w 8748183"/>
              <a:gd name="connsiteY84" fmla="*/ 2055283 h 6650566"/>
              <a:gd name="connsiteX85" fmla="*/ 400050 w 8748183"/>
              <a:gd name="connsiteY85" fmla="*/ 2207683 h 6650566"/>
              <a:gd name="connsiteX86" fmla="*/ 527050 w 8748183"/>
              <a:gd name="connsiteY86" fmla="*/ 2334683 h 6650566"/>
              <a:gd name="connsiteX87" fmla="*/ 552450 w 8748183"/>
              <a:gd name="connsiteY87" fmla="*/ 2271183 h 6650566"/>
              <a:gd name="connsiteX88" fmla="*/ 692150 w 8748183"/>
              <a:gd name="connsiteY88" fmla="*/ 2372783 h 6650566"/>
              <a:gd name="connsiteX89" fmla="*/ 869950 w 8748183"/>
              <a:gd name="connsiteY89" fmla="*/ 2321983 h 6650566"/>
              <a:gd name="connsiteX90" fmla="*/ 1022350 w 8748183"/>
              <a:gd name="connsiteY90" fmla="*/ 2283883 h 6650566"/>
              <a:gd name="connsiteX91" fmla="*/ 1123950 w 8748183"/>
              <a:gd name="connsiteY91" fmla="*/ 2347383 h 6650566"/>
              <a:gd name="connsiteX92" fmla="*/ 1492250 w 8748183"/>
              <a:gd name="connsiteY92" fmla="*/ 2677583 h 6650566"/>
              <a:gd name="connsiteX93" fmla="*/ 1962150 w 8748183"/>
              <a:gd name="connsiteY93" fmla="*/ 3172883 h 6650566"/>
              <a:gd name="connsiteX94" fmla="*/ 2355850 w 8748183"/>
              <a:gd name="connsiteY94" fmla="*/ 3642783 h 6650566"/>
              <a:gd name="connsiteX95" fmla="*/ 2736850 w 8748183"/>
              <a:gd name="connsiteY95" fmla="*/ 3833283 h 6650566"/>
              <a:gd name="connsiteX96" fmla="*/ 3194050 w 8748183"/>
              <a:gd name="connsiteY96" fmla="*/ 3998383 h 6650566"/>
              <a:gd name="connsiteX97" fmla="*/ 3473450 w 8748183"/>
              <a:gd name="connsiteY97" fmla="*/ 4138083 h 6650566"/>
              <a:gd name="connsiteX98" fmla="*/ 3714750 w 8748183"/>
              <a:gd name="connsiteY98" fmla="*/ 4468283 h 6650566"/>
              <a:gd name="connsiteX99" fmla="*/ 3943350 w 8748183"/>
              <a:gd name="connsiteY99" fmla="*/ 4887383 h 6650566"/>
              <a:gd name="connsiteX100" fmla="*/ 4298950 w 8748183"/>
              <a:gd name="connsiteY100" fmla="*/ 5357283 h 6650566"/>
              <a:gd name="connsiteX101" fmla="*/ 4438650 w 8748183"/>
              <a:gd name="connsiteY101" fmla="*/ 5585883 h 6650566"/>
              <a:gd name="connsiteX102" fmla="*/ 4387850 w 8748183"/>
              <a:gd name="connsiteY102" fmla="*/ 5623983 h 6650566"/>
              <a:gd name="connsiteX103" fmla="*/ 4260850 w 8748183"/>
              <a:gd name="connsiteY103" fmla="*/ 5763683 h 6650566"/>
              <a:gd name="connsiteX104" fmla="*/ 4184650 w 8748183"/>
              <a:gd name="connsiteY104" fmla="*/ 5992283 h 6650566"/>
              <a:gd name="connsiteX105" fmla="*/ 4006850 w 8748183"/>
              <a:gd name="connsiteY105" fmla="*/ 5966883 h 6650566"/>
              <a:gd name="connsiteX106" fmla="*/ 3867150 w 8748183"/>
              <a:gd name="connsiteY106" fmla="*/ 6106583 h 6650566"/>
              <a:gd name="connsiteX107" fmla="*/ 3587750 w 8748183"/>
              <a:gd name="connsiteY107" fmla="*/ 6106583 h 6650566"/>
              <a:gd name="connsiteX108" fmla="*/ 3575050 w 8748183"/>
              <a:gd name="connsiteY108" fmla="*/ 6233583 h 6650566"/>
              <a:gd name="connsiteX109" fmla="*/ 3359150 w 8748183"/>
              <a:gd name="connsiteY109" fmla="*/ 6309783 h 6650566"/>
              <a:gd name="connsiteX110" fmla="*/ 3194050 w 8748183"/>
              <a:gd name="connsiteY110" fmla="*/ 6373283 h 6650566"/>
              <a:gd name="connsiteX111" fmla="*/ 3168650 w 8748183"/>
              <a:gd name="connsiteY111" fmla="*/ 6474883 h 6650566"/>
              <a:gd name="connsiteX112" fmla="*/ 3397250 w 8748183"/>
              <a:gd name="connsiteY112" fmla="*/ 6538383 h 6650566"/>
              <a:gd name="connsiteX113" fmla="*/ 3524250 w 8748183"/>
              <a:gd name="connsiteY113" fmla="*/ 6639983 h 6650566"/>
              <a:gd name="connsiteX114" fmla="*/ 3943350 w 8748183"/>
              <a:gd name="connsiteY114" fmla="*/ 6601883 h 6650566"/>
              <a:gd name="connsiteX115" fmla="*/ 4108450 w 8748183"/>
              <a:gd name="connsiteY115" fmla="*/ 6538383 h 6650566"/>
              <a:gd name="connsiteX116" fmla="*/ 4438650 w 8748183"/>
              <a:gd name="connsiteY116" fmla="*/ 6614583 h 6650566"/>
              <a:gd name="connsiteX117" fmla="*/ 4819650 w 8748183"/>
              <a:gd name="connsiteY117" fmla="*/ 6627283 h 6650566"/>
              <a:gd name="connsiteX118" fmla="*/ 4895850 w 8748183"/>
              <a:gd name="connsiteY118" fmla="*/ 6601883 h 6650566"/>
              <a:gd name="connsiteX119" fmla="*/ 5124450 w 8748183"/>
              <a:gd name="connsiteY119" fmla="*/ 6601883 h 6650566"/>
              <a:gd name="connsiteX120" fmla="*/ 5518150 w 8748183"/>
              <a:gd name="connsiteY120" fmla="*/ 6563783 h 6650566"/>
              <a:gd name="connsiteX121" fmla="*/ 5607050 w 8748183"/>
              <a:gd name="connsiteY121" fmla="*/ 6538383 h 6650566"/>
              <a:gd name="connsiteX122" fmla="*/ 5975350 w 8748183"/>
              <a:gd name="connsiteY122" fmla="*/ 6563783 h 6650566"/>
              <a:gd name="connsiteX123" fmla="*/ 6229350 w 8748183"/>
              <a:gd name="connsiteY123" fmla="*/ 6538383 h 6650566"/>
              <a:gd name="connsiteX124" fmla="*/ 6521450 w 8748183"/>
              <a:gd name="connsiteY124" fmla="*/ 6627283 h 6650566"/>
              <a:gd name="connsiteX125" fmla="*/ 6965950 w 8748183"/>
              <a:gd name="connsiteY125" fmla="*/ 6614583 h 6650566"/>
              <a:gd name="connsiteX126" fmla="*/ 7092950 w 8748183"/>
              <a:gd name="connsiteY126" fmla="*/ 6538383 h 6650566"/>
              <a:gd name="connsiteX127" fmla="*/ 7270750 w 8748183"/>
              <a:gd name="connsiteY127" fmla="*/ 6589183 h 6650566"/>
              <a:gd name="connsiteX128" fmla="*/ 7473950 w 8748183"/>
              <a:gd name="connsiteY128" fmla="*/ 6487583 h 6650566"/>
              <a:gd name="connsiteX129" fmla="*/ 7639050 w 8748183"/>
              <a:gd name="connsiteY129" fmla="*/ 6449483 h 6650566"/>
              <a:gd name="connsiteX130" fmla="*/ 7791450 w 8748183"/>
              <a:gd name="connsiteY130" fmla="*/ 6462183 h 6650566"/>
              <a:gd name="connsiteX131" fmla="*/ 7804150 w 8748183"/>
              <a:gd name="connsiteY131" fmla="*/ 6411383 h 6650566"/>
              <a:gd name="connsiteX132" fmla="*/ 7969250 w 8748183"/>
              <a:gd name="connsiteY132" fmla="*/ 6373283 h 6650566"/>
              <a:gd name="connsiteX133" fmla="*/ 8032750 w 8748183"/>
              <a:gd name="connsiteY133" fmla="*/ 6208183 h 6650566"/>
              <a:gd name="connsiteX134" fmla="*/ 7854950 w 8748183"/>
              <a:gd name="connsiteY134" fmla="*/ 6068483 h 6650566"/>
              <a:gd name="connsiteX135" fmla="*/ 7575550 w 8748183"/>
              <a:gd name="connsiteY135" fmla="*/ 6017683 h 6650566"/>
              <a:gd name="connsiteX136" fmla="*/ 7575550 w 8748183"/>
              <a:gd name="connsiteY136" fmla="*/ 6017683 h 6650566"/>
              <a:gd name="connsiteX137" fmla="*/ 7702550 w 8748183"/>
              <a:gd name="connsiteY137" fmla="*/ 5725583 h 6650566"/>
              <a:gd name="connsiteX138" fmla="*/ 7791450 w 8748183"/>
              <a:gd name="connsiteY138" fmla="*/ 5547783 h 6650566"/>
              <a:gd name="connsiteX139" fmla="*/ 8007350 w 8748183"/>
              <a:gd name="connsiteY139" fmla="*/ 5585883 h 6650566"/>
              <a:gd name="connsiteX140" fmla="*/ 8350250 w 8748183"/>
              <a:gd name="connsiteY140" fmla="*/ 5611283 h 6650566"/>
              <a:gd name="connsiteX141" fmla="*/ 8502650 w 8748183"/>
              <a:gd name="connsiteY141" fmla="*/ 5573183 h 6650566"/>
              <a:gd name="connsiteX142" fmla="*/ 8655050 w 8748183"/>
              <a:gd name="connsiteY142" fmla="*/ 5319183 h 6650566"/>
              <a:gd name="connsiteX143" fmla="*/ 8718550 w 8748183"/>
              <a:gd name="connsiteY143" fmla="*/ 4760383 h 6650566"/>
              <a:gd name="connsiteX144" fmla="*/ 8743950 w 8748183"/>
              <a:gd name="connsiteY144" fmla="*/ 4201583 h 6650566"/>
              <a:gd name="connsiteX145" fmla="*/ 8705850 w 8748183"/>
              <a:gd name="connsiteY145" fmla="*/ 3668183 h 6650566"/>
              <a:gd name="connsiteX146" fmla="*/ 8743950 w 8748183"/>
              <a:gd name="connsiteY146" fmla="*/ 3528483 h 6650566"/>
              <a:gd name="connsiteX147" fmla="*/ 8731250 w 8748183"/>
              <a:gd name="connsiteY147" fmla="*/ 3134783 h 6650566"/>
              <a:gd name="connsiteX148" fmla="*/ 8718550 w 8748183"/>
              <a:gd name="connsiteY148" fmla="*/ 2880783 h 6650566"/>
              <a:gd name="connsiteX149" fmla="*/ 8616950 w 8748183"/>
              <a:gd name="connsiteY149" fmla="*/ 2588683 h 6650566"/>
              <a:gd name="connsiteX150" fmla="*/ 8451850 w 8748183"/>
              <a:gd name="connsiteY150" fmla="*/ 2360083 h 6650566"/>
              <a:gd name="connsiteX151" fmla="*/ 8439150 w 8748183"/>
              <a:gd name="connsiteY151" fmla="*/ 2220383 h 6650566"/>
              <a:gd name="connsiteX152" fmla="*/ 8312150 w 8748183"/>
              <a:gd name="connsiteY152" fmla="*/ 2182283 h 6650566"/>
              <a:gd name="connsiteX153" fmla="*/ 8210550 w 8748183"/>
              <a:gd name="connsiteY153" fmla="*/ 2042583 h 6650566"/>
              <a:gd name="connsiteX154" fmla="*/ 8159750 w 8748183"/>
              <a:gd name="connsiteY154" fmla="*/ 1966383 h 6650566"/>
              <a:gd name="connsiteX155" fmla="*/ 8159750 w 8748183"/>
              <a:gd name="connsiteY155" fmla="*/ 1902883 h 6650566"/>
              <a:gd name="connsiteX156" fmla="*/ 8248650 w 8748183"/>
              <a:gd name="connsiteY156" fmla="*/ 1788583 h 6650566"/>
              <a:gd name="connsiteX157" fmla="*/ 8261350 w 8748183"/>
              <a:gd name="connsiteY157" fmla="*/ 1585383 h 6650566"/>
              <a:gd name="connsiteX158" fmla="*/ 8261350 w 8748183"/>
              <a:gd name="connsiteY158" fmla="*/ 1445683 h 6650566"/>
              <a:gd name="connsiteX159" fmla="*/ 8274050 w 8748183"/>
              <a:gd name="connsiteY159" fmla="*/ 1204383 h 6650566"/>
              <a:gd name="connsiteX160" fmla="*/ 8197850 w 8748183"/>
              <a:gd name="connsiteY160" fmla="*/ 950383 h 6650566"/>
              <a:gd name="connsiteX161" fmla="*/ 8172450 w 8748183"/>
              <a:gd name="connsiteY161" fmla="*/ 772583 h 6650566"/>
              <a:gd name="connsiteX162" fmla="*/ 8058150 w 8748183"/>
              <a:gd name="connsiteY162" fmla="*/ 632883 h 6650566"/>
              <a:gd name="connsiteX163" fmla="*/ 8020050 w 8748183"/>
              <a:gd name="connsiteY163" fmla="*/ 518583 h 6650566"/>
              <a:gd name="connsiteX164" fmla="*/ 7880350 w 8748183"/>
              <a:gd name="connsiteY164" fmla="*/ 391583 h 6650566"/>
              <a:gd name="connsiteX165" fmla="*/ 7753350 w 8748183"/>
              <a:gd name="connsiteY165" fmla="*/ 378883 h 6650566"/>
              <a:gd name="connsiteX166" fmla="*/ 7715250 w 8748183"/>
              <a:gd name="connsiteY166" fmla="*/ 289983 h 6650566"/>
              <a:gd name="connsiteX167" fmla="*/ 7613650 w 8748183"/>
              <a:gd name="connsiteY167" fmla="*/ 289983 h 6650566"/>
              <a:gd name="connsiteX168" fmla="*/ 7588250 w 8748183"/>
              <a:gd name="connsiteY168" fmla="*/ 162983 h 6650566"/>
              <a:gd name="connsiteX169" fmla="*/ 7473950 w 8748183"/>
              <a:gd name="connsiteY169" fmla="*/ 61383 h 6650566"/>
              <a:gd name="connsiteX170" fmla="*/ 7334250 w 8748183"/>
              <a:gd name="connsiteY170" fmla="*/ 86783 h 6650566"/>
              <a:gd name="connsiteX171" fmla="*/ 7232650 w 8748183"/>
              <a:gd name="connsiteY171" fmla="*/ 48683 h 6650566"/>
              <a:gd name="connsiteX172" fmla="*/ 7156450 w 8748183"/>
              <a:gd name="connsiteY172" fmla="*/ 74083 h 6650566"/>
              <a:gd name="connsiteX173" fmla="*/ 7004050 w 8748183"/>
              <a:gd name="connsiteY173" fmla="*/ 10583 h 6650566"/>
              <a:gd name="connsiteX174" fmla="*/ 6889750 w 8748183"/>
              <a:gd name="connsiteY174" fmla="*/ 10583 h 6650566"/>
              <a:gd name="connsiteX175" fmla="*/ 6826250 w 8748183"/>
              <a:gd name="connsiteY175" fmla="*/ 74083 h 6650566"/>
              <a:gd name="connsiteX176" fmla="*/ 6724650 w 8748183"/>
              <a:gd name="connsiteY176" fmla="*/ 48683 h 6650566"/>
              <a:gd name="connsiteX177" fmla="*/ 6572250 w 8748183"/>
              <a:gd name="connsiteY177" fmla="*/ 150283 h 6650566"/>
              <a:gd name="connsiteX178" fmla="*/ 6508750 w 8748183"/>
              <a:gd name="connsiteY178" fmla="*/ 112183 h 6650566"/>
              <a:gd name="connsiteX179" fmla="*/ 6419850 w 8748183"/>
              <a:gd name="connsiteY179" fmla="*/ 137583 h 6650566"/>
              <a:gd name="connsiteX180" fmla="*/ 6381750 w 8748183"/>
              <a:gd name="connsiteY180" fmla="*/ 315383 h 6650566"/>
              <a:gd name="connsiteX181" fmla="*/ 6330950 w 8748183"/>
              <a:gd name="connsiteY181" fmla="*/ 378883 h 6650566"/>
              <a:gd name="connsiteX182" fmla="*/ 6369050 w 8748183"/>
              <a:gd name="connsiteY182" fmla="*/ 518583 h 6650566"/>
              <a:gd name="connsiteX183" fmla="*/ 6546850 w 8748183"/>
              <a:gd name="connsiteY183" fmla="*/ 556683 h 6650566"/>
              <a:gd name="connsiteX184" fmla="*/ 6559550 w 8748183"/>
              <a:gd name="connsiteY184" fmla="*/ 594783 h 6650566"/>
              <a:gd name="connsiteX185" fmla="*/ 6508750 w 8748183"/>
              <a:gd name="connsiteY185" fmla="*/ 797983 h 6650566"/>
              <a:gd name="connsiteX186" fmla="*/ 6369050 w 8748183"/>
              <a:gd name="connsiteY186" fmla="*/ 937683 h 6650566"/>
              <a:gd name="connsiteX187" fmla="*/ 6292850 w 8748183"/>
              <a:gd name="connsiteY187" fmla="*/ 1102783 h 6650566"/>
              <a:gd name="connsiteX188" fmla="*/ 6330950 w 8748183"/>
              <a:gd name="connsiteY188" fmla="*/ 1191683 h 6650566"/>
              <a:gd name="connsiteX189" fmla="*/ 6381750 w 8748183"/>
              <a:gd name="connsiteY189" fmla="*/ 1191683 h 6650566"/>
              <a:gd name="connsiteX190" fmla="*/ 6394450 w 8748183"/>
              <a:gd name="connsiteY190" fmla="*/ 1280583 h 6650566"/>
              <a:gd name="connsiteX191" fmla="*/ 6470650 w 8748183"/>
              <a:gd name="connsiteY191" fmla="*/ 1293283 h 6650566"/>
              <a:gd name="connsiteX192" fmla="*/ 6521450 w 8748183"/>
              <a:gd name="connsiteY192" fmla="*/ 1382183 h 6650566"/>
              <a:gd name="connsiteX193" fmla="*/ 6572250 w 8748183"/>
              <a:gd name="connsiteY193" fmla="*/ 1458383 h 6650566"/>
              <a:gd name="connsiteX194" fmla="*/ 6572250 w 8748183"/>
              <a:gd name="connsiteY194" fmla="*/ 1572683 h 6650566"/>
              <a:gd name="connsiteX195" fmla="*/ 6635750 w 8748183"/>
              <a:gd name="connsiteY195" fmla="*/ 1636183 h 6650566"/>
              <a:gd name="connsiteX196" fmla="*/ 6661150 w 8748183"/>
              <a:gd name="connsiteY196" fmla="*/ 1623483 h 6650566"/>
              <a:gd name="connsiteX197" fmla="*/ 6648450 w 8748183"/>
              <a:gd name="connsiteY197" fmla="*/ 1725083 h 6650566"/>
              <a:gd name="connsiteX198" fmla="*/ 6762750 w 8748183"/>
              <a:gd name="connsiteY198" fmla="*/ 1763183 h 6650566"/>
              <a:gd name="connsiteX199" fmla="*/ 6788150 w 8748183"/>
              <a:gd name="connsiteY199" fmla="*/ 1877483 h 6650566"/>
              <a:gd name="connsiteX200" fmla="*/ 6788150 w 8748183"/>
              <a:gd name="connsiteY200" fmla="*/ 1991783 h 6650566"/>
              <a:gd name="connsiteX201" fmla="*/ 6902450 w 8748183"/>
              <a:gd name="connsiteY201" fmla="*/ 2017183 h 6650566"/>
              <a:gd name="connsiteX202" fmla="*/ 6927850 w 8748183"/>
              <a:gd name="connsiteY202" fmla="*/ 2131483 h 6650566"/>
              <a:gd name="connsiteX203" fmla="*/ 7029450 w 8748183"/>
              <a:gd name="connsiteY203" fmla="*/ 2182283 h 6650566"/>
              <a:gd name="connsiteX204" fmla="*/ 7092950 w 8748183"/>
              <a:gd name="connsiteY204" fmla="*/ 2169583 h 66505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</a:cxnLst>
            <a:rect l="l" t="t" r="r" b="b"/>
            <a:pathLst>
              <a:path w="8748183" h="6650566">
                <a:moveTo>
                  <a:pt x="7080250" y="2296583"/>
                </a:moveTo>
                <a:cubicBezTo>
                  <a:pt x="7101416" y="2283883"/>
                  <a:pt x="7122583" y="2271183"/>
                  <a:pt x="7143750" y="2296583"/>
                </a:cubicBezTo>
                <a:cubicBezTo>
                  <a:pt x="7164917" y="2321983"/>
                  <a:pt x="7169150" y="2421466"/>
                  <a:pt x="7207250" y="2448983"/>
                </a:cubicBezTo>
                <a:cubicBezTo>
                  <a:pt x="7245350" y="2476500"/>
                  <a:pt x="7313083" y="2487083"/>
                  <a:pt x="7372350" y="2461683"/>
                </a:cubicBezTo>
                <a:cubicBezTo>
                  <a:pt x="7431617" y="2436283"/>
                  <a:pt x="7531100" y="2298700"/>
                  <a:pt x="7562850" y="2296583"/>
                </a:cubicBezTo>
                <a:cubicBezTo>
                  <a:pt x="7594600" y="2294466"/>
                  <a:pt x="7571317" y="2425700"/>
                  <a:pt x="7562850" y="2448983"/>
                </a:cubicBezTo>
                <a:cubicBezTo>
                  <a:pt x="7554383" y="2472266"/>
                  <a:pt x="7522633" y="2425700"/>
                  <a:pt x="7512050" y="2436283"/>
                </a:cubicBezTo>
                <a:cubicBezTo>
                  <a:pt x="7501467" y="2446866"/>
                  <a:pt x="7516283" y="2501900"/>
                  <a:pt x="7499350" y="2512483"/>
                </a:cubicBezTo>
                <a:cubicBezTo>
                  <a:pt x="7482417" y="2523066"/>
                  <a:pt x="7421033" y="2476500"/>
                  <a:pt x="7410450" y="2499783"/>
                </a:cubicBezTo>
                <a:cubicBezTo>
                  <a:pt x="7399867" y="2523066"/>
                  <a:pt x="7448550" y="2607733"/>
                  <a:pt x="7435850" y="2652183"/>
                </a:cubicBezTo>
                <a:cubicBezTo>
                  <a:pt x="7423150" y="2696633"/>
                  <a:pt x="7370233" y="2717800"/>
                  <a:pt x="7334250" y="2766483"/>
                </a:cubicBezTo>
                <a:cubicBezTo>
                  <a:pt x="7298267" y="2815166"/>
                  <a:pt x="7245350" y="2931583"/>
                  <a:pt x="7219950" y="2944283"/>
                </a:cubicBezTo>
                <a:cubicBezTo>
                  <a:pt x="7194550" y="2956983"/>
                  <a:pt x="7203017" y="2855383"/>
                  <a:pt x="7181850" y="2842683"/>
                </a:cubicBezTo>
                <a:cubicBezTo>
                  <a:pt x="7160683" y="2829983"/>
                  <a:pt x="7116233" y="2872316"/>
                  <a:pt x="7092950" y="2868083"/>
                </a:cubicBezTo>
                <a:cubicBezTo>
                  <a:pt x="7069667" y="2863850"/>
                  <a:pt x="7063317" y="2825750"/>
                  <a:pt x="7042150" y="2817283"/>
                </a:cubicBezTo>
                <a:cubicBezTo>
                  <a:pt x="7020983" y="2808816"/>
                  <a:pt x="6972300" y="2851150"/>
                  <a:pt x="6965950" y="2817283"/>
                </a:cubicBezTo>
                <a:cubicBezTo>
                  <a:pt x="6959600" y="2783416"/>
                  <a:pt x="6995583" y="2671233"/>
                  <a:pt x="7004050" y="2614083"/>
                </a:cubicBezTo>
                <a:cubicBezTo>
                  <a:pt x="7012517" y="2556933"/>
                  <a:pt x="7001933" y="2546350"/>
                  <a:pt x="7016750" y="2474383"/>
                </a:cubicBezTo>
                <a:cubicBezTo>
                  <a:pt x="7031567" y="2402416"/>
                  <a:pt x="7088717" y="2228850"/>
                  <a:pt x="7092950" y="2182283"/>
                </a:cubicBezTo>
                <a:cubicBezTo>
                  <a:pt x="7097183" y="2135716"/>
                  <a:pt x="7065433" y="2154766"/>
                  <a:pt x="7042150" y="2194983"/>
                </a:cubicBezTo>
                <a:cubicBezTo>
                  <a:pt x="7018867" y="2235200"/>
                  <a:pt x="6982883" y="2319866"/>
                  <a:pt x="6953250" y="2423583"/>
                </a:cubicBezTo>
                <a:cubicBezTo>
                  <a:pt x="6923617" y="2527300"/>
                  <a:pt x="6896100" y="2743200"/>
                  <a:pt x="6864350" y="2817283"/>
                </a:cubicBezTo>
                <a:cubicBezTo>
                  <a:pt x="6832600" y="2891366"/>
                  <a:pt x="6786033" y="2842683"/>
                  <a:pt x="6762750" y="2868083"/>
                </a:cubicBezTo>
                <a:cubicBezTo>
                  <a:pt x="6739467" y="2893483"/>
                  <a:pt x="6743700" y="2946400"/>
                  <a:pt x="6724650" y="2969683"/>
                </a:cubicBezTo>
                <a:cubicBezTo>
                  <a:pt x="6705600" y="2992966"/>
                  <a:pt x="6663267" y="2988733"/>
                  <a:pt x="6648450" y="3007783"/>
                </a:cubicBezTo>
                <a:cubicBezTo>
                  <a:pt x="6633633" y="3026833"/>
                  <a:pt x="6648450" y="3064933"/>
                  <a:pt x="6635750" y="3083983"/>
                </a:cubicBezTo>
                <a:cubicBezTo>
                  <a:pt x="6623050" y="3103033"/>
                  <a:pt x="6584950" y="3079750"/>
                  <a:pt x="6572250" y="3122083"/>
                </a:cubicBezTo>
                <a:cubicBezTo>
                  <a:pt x="6559550" y="3164416"/>
                  <a:pt x="6561667" y="3280833"/>
                  <a:pt x="6559550" y="3337983"/>
                </a:cubicBezTo>
                <a:cubicBezTo>
                  <a:pt x="6557433" y="3395133"/>
                  <a:pt x="6548967" y="3435350"/>
                  <a:pt x="6559550" y="3464983"/>
                </a:cubicBezTo>
                <a:cubicBezTo>
                  <a:pt x="6570133" y="3494616"/>
                  <a:pt x="6635750" y="3479800"/>
                  <a:pt x="6623050" y="3515783"/>
                </a:cubicBezTo>
                <a:cubicBezTo>
                  <a:pt x="6610350" y="3551766"/>
                  <a:pt x="6506633" y="3623733"/>
                  <a:pt x="6483350" y="3680883"/>
                </a:cubicBezTo>
                <a:cubicBezTo>
                  <a:pt x="6460067" y="3738033"/>
                  <a:pt x="6466417" y="3793066"/>
                  <a:pt x="6483350" y="3858683"/>
                </a:cubicBezTo>
                <a:cubicBezTo>
                  <a:pt x="6500283" y="3924300"/>
                  <a:pt x="6548967" y="4025900"/>
                  <a:pt x="6584950" y="4074583"/>
                </a:cubicBezTo>
                <a:cubicBezTo>
                  <a:pt x="6620933" y="4123266"/>
                  <a:pt x="6690783" y="4108450"/>
                  <a:pt x="6699250" y="4150783"/>
                </a:cubicBezTo>
                <a:cubicBezTo>
                  <a:pt x="6707717" y="4193116"/>
                  <a:pt x="6656917" y="4279900"/>
                  <a:pt x="6635750" y="4328583"/>
                </a:cubicBezTo>
                <a:cubicBezTo>
                  <a:pt x="6614583" y="4377266"/>
                  <a:pt x="6595533" y="4453466"/>
                  <a:pt x="6572250" y="4442883"/>
                </a:cubicBezTo>
                <a:cubicBezTo>
                  <a:pt x="6548967" y="4432300"/>
                  <a:pt x="6500283" y="4309533"/>
                  <a:pt x="6496050" y="4265083"/>
                </a:cubicBezTo>
                <a:cubicBezTo>
                  <a:pt x="6491817" y="4220633"/>
                  <a:pt x="6559550" y="4212166"/>
                  <a:pt x="6546850" y="4176183"/>
                </a:cubicBezTo>
                <a:cubicBezTo>
                  <a:pt x="6534150" y="4140200"/>
                  <a:pt x="6436783" y="4125383"/>
                  <a:pt x="6419850" y="4049183"/>
                </a:cubicBezTo>
                <a:cubicBezTo>
                  <a:pt x="6402917" y="3972983"/>
                  <a:pt x="6453717" y="3786716"/>
                  <a:pt x="6445250" y="3718983"/>
                </a:cubicBezTo>
                <a:cubicBezTo>
                  <a:pt x="6436783" y="3651250"/>
                  <a:pt x="6411383" y="3704166"/>
                  <a:pt x="6369050" y="3642783"/>
                </a:cubicBezTo>
                <a:cubicBezTo>
                  <a:pt x="6326717" y="3581400"/>
                  <a:pt x="6307667" y="3509433"/>
                  <a:pt x="6191250" y="3350683"/>
                </a:cubicBezTo>
                <a:cubicBezTo>
                  <a:pt x="6074833" y="3191933"/>
                  <a:pt x="5829300" y="2897716"/>
                  <a:pt x="5670550" y="2690283"/>
                </a:cubicBezTo>
                <a:cubicBezTo>
                  <a:pt x="5511800" y="2482850"/>
                  <a:pt x="5317067" y="2199216"/>
                  <a:pt x="5238750" y="2106083"/>
                </a:cubicBezTo>
                <a:cubicBezTo>
                  <a:pt x="5160433" y="2012950"/>
                  <a:pt x="5215467" y="2139950"/>
                  <a:pt x="5200650" y="2131483"/>
                </a:cubicBezTo>
                <a:cubicBezTo>
                  <a:pt x="5185833" y="2123016"/>
                  <a:pt x="5177367" y="2038350"/>
                  <a:pt x="5149850" y="2055283"/>
                </a:cubicBezTo>
                <a:cubicBezTo>
                  <a:pt x="5122333" y="2072216"/>
                  <a:pt x="5113867" y="2131483"/>
                  <a:pt x="5035550" y="2233083"/>
                </a:cubicBezTo>
                <a:cubicBezTo>
                  <a:pt x="4957233" y="2334683"/>
                  <a:pt x="4747683" y="2565400"/>
                  <a:pt x="4679950" y="2664883"/>
                </a:cubicBezTo>
                <a:cubicBezTo>
                  <a:pt x="4612217" y="2764366"/>
                  <a:pt x="4650317" y="2802466"/>
                  <a:pt x="4629150" y="2829983"/>
                </a:cubicBezTo>
                <a:cubicBezTo>
                  <a:pt x="4607983" y="2857500"/>
                  <a:pt x="4599517" y="2865966"/>
                  <a:pt x="4552950" y="2829983"/>
                </a:cubicBezTo>
                <a:cubicBezTo>
                  <a:pt x="4506383" y="2794000"/>
                  <a:pt x="4428067" y="2664883"/>
                  <a:pt x="4349750" y="2614083"/>
                </a:cubicBezTo>
                <a:cubicBezTo>
                  <a:pt x="4271433" y="2563283"/>
                  <a:pt x="4167717" y="2540000"/>
                  <a:pt x="4083050" y="2525183"/>
                </a:cubicBezTo>
                <a:cubicBezTo>
                  <a:pt x="3998383" y="2510366"/>
                  <a:pt x="3905250" y="2533650"/>
                  <a:pt x="3841750" y="2525183"/>
                </a:cubicBezTo>
                <a:cubicBezTo>
                  <a:pt x="3778250" y="2516716"/>
                  <a:pt x="3837517" y="2537883"/>
                  <a:pt x="3702050" y="2474383"/>
                </a:cubicBezTo>
                <a:cubicBezTo>
                  <a:pt x="3566583" y="2410883"/>
                  <a:pt x="3242733" y="2237316"/>
                  <a:pt x="3028950" y="2144183"/>
                </a:cubicBezTo>
                <a:cubicBezTo>
                  <a:pt x="2815167" y="2051050"/>
                  <a:pt x="2603500" y="1993900"/>
                  <a:pt x="2419350" y="1915583"/>
                </a:cubicBezTo>
                <a:cubicBezTo>
                  <a:pt x="2235200" y="1837266"/>
                  <a:pt x="2099733" y="1769533"/>
                  <a:pt x="1924050" y="1674283"/>
                </a:cubicBezTo>
                <a:cubicBezTo>
                  <a:pt x="1748367" y="1579033"/>
                  <a:pt x="1507067" y="1447800"/>
                  <a:pt x="1365250" y="1344083"/>
                </a:cubicBezTo>
                <a:cubicBezTo>
                  <a:pt x="1223433" y="1240366"/>
                  <a:pt x="1168400" y="1136650"/>
                  <a:pt x="1073150" y="1051983"/>
                </a:cubicBezTo>
                <a:cubicBezTo>
                  <a:pt x="977900" y="967316"/>
                  <a:pt x="872067" y="891116"/>
                  <a:pt x="793750" y="836083"/>
                </a:cubicBezTo>
                <a:cubicBezTo>
                  <a:pt x="715433" y="781050"/>
                  <a:pt x="645583" y="778933"/>
                  <a:pt x="603250" y="721783"/>
                </a:cubicBezTo>
                <a:cubicBezTo>
                  <a:pt x="560917" y="664633"/>
                  <a:pt x="554567" y="558800"/>
                  <a:pt x="539750" y="493183"/>
                </a:cubicBezTo>
                <a:cubicBezTo>
                  <a:pt x="524933" y="427566"/>
                  <a:pt x="533400" y="370416"/>
                  <a:pt x="514350" y="328083"/>
                </a:cubicBezTo>
                <a:cubicBezTo>
                  <a:pt x="495300" y="285750"/>
                  <a:pt x="444500" y="249766"/>
                  <a:pt x="425450" y="239183"/>
                </a:cubicBezTo>
                <a:cubicBezTo>
                  <a:pt x="406400" y="228600"/>
                  <a:pt x="416983" y="273050"/>
                  <a:pt x="400050" y="264583"/>
                </a:cubicBezTo>
                <a:cubicBezTo>
                  <a:pt x="383117" y="256116"/>
                  <a:pt x="342900" y="201083"/>
                  <a:pt x="323850" y="188383"/>
                </a:cubicBezTo>
                <a:cubicBezTo>
                  <a:pt x="304800" y="175683"/>
                  <a:pt x="298450" y="177800"/>
                  <a:pt x="285750" y="188383"/>
                </a:cubicBezTo>
                <a:cubicBezTo>
                  <a:pt x="273050" y="198966"/>
                  <a:pt x="268817" y="245533"/>
                  <a:pt x="247650" y="251883"/>
                </a:cubicBezTo>
                <a:cubicBezTo>
                  <a:pt x="226483" y="258233"/>
                  <a:pt x="182033" y="213783"/>
                  <a:pt x="158750" y="226483"/>
                </a:cubicBezTo>
                <a:cubicBezTo>
                  <a:pt x="135467" y="239183"/>
                  <a:pt x="127000" y="245533"/>
                  <a:pt x="107950" y="328083"/>
                </a:cubicBezTo>
                <a:cubicBezTo>
                  <a:pt x="88900" y="410633"/>
                  <a:pt x="55033" y="607483"/>
                  <a:pt x="44450" y="721783"/>
                </a:cubicBezTo>
                <a:cubicBezTo>
                  <a:pt x="33867" y="836083"/>
                  <a:pt x="16933" y="935566"/>
                  <a:pt x="44450" y="1013883"/>
                </a:cubicBezTo>
                <a:cubicBezTo>
                  <a:pt x="71967" y="1092200"/>
                  <a:pt x="158750" y="1134533"/>
                  <a:pt x="209550" y="1191683"/>
                </a:cubicBezTo>
                <a:cubicBezTo>
                  <a:pt x="260350" y="1248833"/>
                  <a:pt x="311150" y="1280583"/>
                  <a:pt x="349250" y="1356783"/>
                </a:cubicBezTo>
                <a:cubicBezTo>
                  <a:pt x="387350" y="1432983"/>
                  <a:pt x="438150" y="1602316"/>
                  <a:pt x="438150" y="1648883"/>
                </a:cubicBezTo>
                <a:cubicBezTo>
                  <a:pt x="438150" y="1695450"/>
                  <a:pt x="406400" y="1651000"/>
                  <a:pt x="349250" y="1636183"/>
                </a:cubicBezTo>
                <a:cubicBezTo>
                  <a:pt x="292100" y="1621366"/>
                  <a:pt x="141817" y="1551516"/>
                  <a:pt x="95250" y="1559983"/>
                </a:cubicBezTo>
                <a:cubicBezTo>
                  <a:pt x="48683" y="1568450"/>
                  <a:pt x="65617" y="1657350"/>
                  <a:pt x="69850" y="1686983"/>
                </a:cubicBezTo>
                <a:cubicBezTo>
                  <a:pt x="74083" y="1716616"/>
                  <a:pt x="80433" y="1712383"/>
                  <a:pt x="120650" y="1737783"/>
                </a:cubicBezTo>
                <a:cubicBezTo>
                  <a:pt x="160867" y="1763183"/>
                  <a:pt x="279400" y="1813983"/>
                  <a:pt x="311150" y="1839383"/>
                </a:cubicBezTo>
                <a:cubicBezTo>
                  <a:pt x="342900" y="1864783"/>
                  <a:pt x="355600" y="1890183"/>
                  <a:pt x="311150" y="1890183"/>
                </a:cubicBezTo>
                <a:cubicBezTo>
                  <a:pt x="266700" y="1890183"/>
                  <a:pt x="88900" y="1826683"/>
                  <a:pt x="44450" y="1839383"/>
                </a:cubicBezTo>
                <a:cubicBezTo>
                  <a:pt x="0" y="1852083"/>
                  <a:pt x="42333" y="1940983"/>
                  <a:pt x="44450" y="1966383"/>
                </a:cubicBezTo>
                <a:cubicBezTo>
                  <a:pt x="46567" y="1991783"/>
                  <a:pt x="25400" y="1976966"/>
                  <a:pt x="57150" y="1991783"/>
                </a:cubicBezTo>
                <a:cubicBezTo>
                  <a:pt x="88900" y="2006600"/>
                  <a:pt x="177800" y="2019300"/>
                  <a:pt x="234950" y="2055283"/>
                </a:cubicBezTo>
                <a:cubicBezTo>
                  <a:pt x="292100" y="2091266"/>
                  <a:pt x="351367" y="2161116"/>
                  <a:pt x="400050" y="2207683"/>
                </a:cubicBezTo>
                <a:cubicBezTo>
                  <a:pt x="448733" y="2254250"/>
                  <a:pt x="501650" y="2324100"/>
                  <a:pt x="527050" y="2334683"/>
                </a:cubicBezTo>
                <a:cubicBezTo>
                  <a:pt x="552450" y="2345266"/>
                  <a:pt x="524933" y="2264833"/>
                  <a:pt x="552450" y="2271183"/>
                </a:cubicBezTo>
                <a:cubicBezTo>
                  <a:pt x="579967" y="2277533"/>
                  <a:pt x="639233" y="2364316"/>
                  <a:pt x="692150" y="2372783"/>
                </a:cubicBezTo>
                <a:cubicBezTo>
                  <a:pt x="745067" y="2381250"/>
                  <a:pt x="814917" y="2336800"/>
                  <a:pt x="869950" y="2321983"/>
                </a:cubicBezTo>
                <a:cubicBezTo>
                  <a:pt x="924983" y="2307166"/>
                  <a:pt x="980017" y="2279650"/>
                  <a:pt x="1022350" y="2283883"/>
                </a:cubicBezTo>
                <a:cubicBezTo>
                  <a:pt x="1064683" y="2288116"/>
                  <a:pt x="1045633" y="2281766"/>
                  <a:pt x="1123950" y="2347383"/>
                </a:cubicBezTo>
                <a:cubicBezTo>
                  <a:pt x="1202267" y="2413000"/>
                  <a:pt x="1352550" y="2540000"/>
                  <a:pt x="1492250" y="2677583"/>
                </a:cubicBezTo>
                <a:cubicBezTo>
                  <a:pt x="1631950" y="2815166"/>
                  <a:pt x="1818217" y="3012016"/>
                  <a:pt x="1962150" y="3172883"/>
                </a:cubicBezTo>
                <a:cubicBezTo>
                  <a:pt x="2106083" y="3333750"/>
                  <a:pt x="2226733" y="3532716"/>
                  <a:pt x="2355850" y="3642783"/>
                </a:cubicBezTo>
                <a:cubicBezTo>
                  <a:pt x="2484967" y="3752850"/>
                  <a:pt x="2597150" y="3774016"/>
                  <a:pt x="2736850" y="3833283"/>
                </a:cubicBezTo>
                <a:cubicBezTo>
                  <a:pt x="2876550" y="3892550"/>
                  <a:pt x="3071283" y="3947583"/>
                  <a:pt x="3194050" y="3998383"/>
                </a:cubicBezTo>
                <a:cubicBezTo>
                  <a:pt x="3316817" y="4049183"/>
                  <a:pt x="3386667" y="4059766"/>
                  <a:pt x="3473450" y="4138083"/>
                </a:cubicBezTo>
                <a:cubicBezTo>
                  <a:pt x="3560233" y="4216400"/>
                  <a:pt x="3636433" y="4343400"/>
                  <a:pt x="3714750" y="4468283"/>
                </a:cubicBezTo>
                <a:cubicBezTo>
                  <a:pt x="3793067" y="4593166"/>
                  <a:pt x="3845983" y="4739216"/>
                  <a:pt x="3943350" y="4887383"/>
                </a:cubicBezTo>
                <a:cubicBezTo>
                  <a:pt x="4040717" y="5035550"/>
                  <a:pt x="4216400" y="5240866"/>
                  <a:pt x="4298950" y="5357283"/>
                </a:cubicBezTo>
                <a:cubicBezTo>
                  <a:pt x="4381500" y="5473700"/>
                  <a:pt x="4423833" y="5541433"/>
                  <a:pt x="4438650" y="5585883"/>
                </a:cubicBezTo>
                <a:cubicBezTo>
                  <a:pt x="4453467" y="5630333"/>
                  <a:pt x="4417483" y="5594350"/>
                  <a:pt x="4387850" y="5623983"/>
                </a:cubicBezTo>
                <a:cubicBezTo>
                  <a:pt x="4358217" y="5653616"/>
                  <a:pt x="4294717" y="5702300"/>
                  <a:pt x="4260850" y="5763683"/>
                </a:cubicBezTo>
                <a:cubicBezTo>
                  <a:pt x="4226983" y="5825066"/>
                  <a:pt x="4226983" y="5958416"/>
                  <a:pt x="4184650" y="5992283"/>
                </a:cubicBezTo>
                <a:cubicBezTo>
                  <a:pt x="4142317" y="6026150"/>
                  <a:pt x="4059767" y="5947833"/>
                  <a:pt x="4006850" y="5966883"/>
                </a:cubicBezTo>
                <a:cubicBezTo>
                  <a:pt x="3953933" y="5985933"/>
                  <a:pt x="3937000" y="6083300"/>
                  <a:pt x="3867150" y="6106583"/>
                </a:cubicBezTo>
                <a:cubicBezTo>
                  <a:pt x="3797300" y="6129866"/>
                  <a:pt x="3636433" y="6085416"/>
                  <a:pt x="3587750" y="6106583"/>
                </a:cubicBezTo>
                <a:cubicBezTo>
                  <a:pt x="3539067" y="6127750"/>
                  <a:pt x="3613150" y="6199716"/>
                  <a:pt x="3575050" y="6233583"/>
                </a:cubicBezTo>
                <a:cubicBezTo>
                  <a:pt x="3536950" y="6267450"/>
                  <a:pt x="3422650" y="6286500"/>
                  <a:pt x="3359150" y="6309783"/>
                </a:cubicBezTo>
                <a:cubicBezTo>
                  <a:pt x="3295650" y="6333066"/>
                  <a:pt x="3225800" y="6345766"/>
                  <a:pt x="3194050" y="6373283"/>
                </a:cubicBezTo>
                <a:cubicBezTo>
                  <a:pt x="3162300" y="6400800"/>
                  <a:pt x="3134783" y="6447366"/>
                  <a:pt x="3168650" y="6474883"/>
                </a:cubicBezTo>
                <a:cubicBezTo>
                  <a:pt x="3202517" y="6502400"/>
                  <a:pt x="3337983" y="6510866"/>
                  <a:pt x="3397250" y="6538383"/>
                </a:cubicBezTo>
                <a:cubicBezTo>
                  <a:pt x="3456517" y="6565900"/>
                  <a:pt x="3433233" y="6629400"/>
                  <a:pt x="3524250" y="6639983"/>
                </a:cubicBezTo>
                <a:cubicBezTo>
                  <a:pt x="3615267" y="6650566"/>
                  <a:pt x="3845983" y="6618816"/>
                  <a:pt x="3943350" y="6601883"/>
                </a:cubicBezTo>
                <a:cubicBezTo>
                  <a:pt x="4040717" y="6584950"/>
                  <a:pt x="4025900" y="6536266"/>
                  <a:pt x="4108450" y="6538383"/>
                </a:cubicBezTo>
                <a:cubicBezTo>
                  <a:pt x="4191000" y="6540500"/>
                  <a:pt x="4320117" y="6599766"/>
                  <a:pt x="4438650" y="6614583"/>
                </a:cubicBezTo>
                <a:cubicBezTo>
                  <a:pt x="4557183" y="6629400"/>
                  <a:pt x="4743450" y="6629400"/>
                  <a:pt x="4819650" y="6627283"/>
                </a:cubicBezTo>
                <a:cubicBezTo>
                  <a:pt x="4895850" y="6625166"/>
                  <a:pt x="4845050" y="6606116"/>
                  <a:pt x="4895850" y="6601883"/>
                </a:cubicBezTo>
                <a:cubicBezTo>
                  <a:pt x="4946650" y="6597650"/>
                  <a:pt x="5020733" y="6608233"/>
                  <a:pt x="5124450" y="6601883"/>
                </a:cubicBezTo>
                <a:cubicBezTo>
                  <a:pt x="5228167" y="6595533"/>
                  <a:pt x="5437717" y="6574366"/>
                  <a:pt x="5518150" y="6563783"/>
                </a:cubicBezTo>
                <a:cubicBezTo>
                  <a:pt x="5598583" y="6553200"/>
                  <a:pt x="5530850" y="6538383"/>
                  <a:pt x="5607050" y="6538383"/>
                </a:cubicBezTo>
                <a:cubicBezTo>
                  <a:pt x="5683250" y="6538383"/>
                  <a:pt x="5871633" y="6563783"/>
                  <a:pt x="5975350" y="6563783"/>
                </a:cubicBezTo>
                <a:cubicBezTo>
                  <a:pt x="6079067" y="6563783"/>
                  <a:pt x="6138333" y="6527800"/>
                  <a:pt x="6229350" y="6538383"/>
                </a:cubicBezTo>
                <a:cubicBezTo>
                  <a:pt x="6320367" y="6548966"/>
                  <a:pt x="6398683" y="6614583"/>
                  <a:pt x="6521450" y="6627283"/>
                </a:cubicBezTo>
                <a:cubicBezTo>
                  <a:pt x="6644217" y="6639983"/>
                  <a:pt x="6870700" y="6629400"/>
                  <a:pt x="6965950" y="6614583"/>
                </a:cubicBezTo>
                <a:cubicBezTo>
                  <a:pt x="7061200" y="6599766"/>
                  <a:pt x="7042150" y="6542616"/>
                  <a:pt x="7092950" y="6538383"/>
                </a:cubicBezTo>
                <a:cubicBezTo>
                  <a:pt x="7143750" y="6534150"/>
                  <a:pt x="7207250" y="6597650"/>
                  <a:pt x="7270750" y="6589183"/>
                </a:cubicBezTo>
                <a:cubicBezTo>
                  <a:pt x="7334250" y="6580716"/>
                  <a:pt x="7412567" y="6510866"/>
                  <a:pt x="7473950" y="6487583"/>
                </a:cubicBezTo>
                <a:cubicBezTo>
                  <a:pt x="7535333" y="6464300"/>
                  <a:pt x="7586133" y="6453716"/>
                  <a:pt x="7639050" y="6449483"/>
                </a:cubicBezTo>
                <a:cubicBezTo>
                  <a:pt x="7691967" y="6445250"/>
                  <a:pt x="7763933" y="6468533"/>
                  <a:pt x="7791450" y="6462183"/>
                </a:cubicBezTo>
                <a:cubicBezTo>
                  <a:pt x="7818967" y="6455833"/>
                  <a:pt x="7774517" y="6426200"/>
                  <a:pt x="7804150" y="6411383"/>
                </a:cubicBezTo>
                <a:cubicBezTo>
                  <a:pt x="7833783" y="6396566"/>
                  <a:pt x="7931150" y="6407150"/>
                  <a:pt x="7969250" y="6373283"/>
                </a:cubicBezTo>
                <a:cubicBezTo>
                  <a:pt x="8007350" y="6339416"/>
                  <a:pt x="8051800" y="6258983"/>
                  <a:pt x="8032750" y="6208183"/>
                </a:cubicBezTo>
                <a:cubicBezTo>
                  <a:pt x="8013700" y="6157383"/>
                  <a:pt x="7931150" y="6100233"/>
                  <a:pt x="7854950" y="6068483"/>
                </a:cubicBezTo>
                <a:cubicBezTo>
                  <a:pt x="7778750" y="6036733"/>
                  <a:pt x="7575550" y="6017683"/>
                  <a:pt x="7575550" y="6017683"/>
                </a:cubicBezTo>
                <a:lnTo>
                  <a:pt x="7575550" y="6017683"/>
                </a:lnTo>
                <a:cubicBezTo>
                  <a:pt x="7596717" y="5969000"/>
                  <a:pt x="7666567" y="5803900"/>
                  <a:pt x="7702550" y="5725583"/>
                </a:cubicBezTo>
                <a:cubicBezTo>
                  <a:pt x="7738533" y="5647266"/>
                  <a:pt x="7740650" y="5571066"/>
                  <a:pt x="7791450" y="5547783"/>
                </a:cubicBezTo>
                <a:cubicBezTo>
                  <a:pt x="7842250" y="5524500"/>
                  <a:pt x="7914217" y="5575300"/>
                  <a:pt x="8007350" y="5585883"/>
                </a:cubicBezTo>
                <a:cubicBezTo>
                  <a:pt x="8100483" y="5596466"/>
                  <a:pt x="8267700" y="5613400"/>
                  <a:pt x="8350250" y="5611283"/>
                </a:cubicBezTo>
                <a:cubicBezTo>
                  <a:pt x="8432800" y="5609166"/>
                  <a:pt x="8451850" y="5621866"/>
                  <a:pt x="8502650" y="5573183"/>
                </a:cubicBezTo>
                <a:cubicBezTo>
                  <a:pt x="8553450" y="5524500"/>
                  <a:pt x="8619067" y="5454650"/>
                  <a:pt x="8655050" y="5319183"/>
                </a:cubicBezTo>
                <a:cubicBezTo>
                  <a:pt x="8691033" y="5183716"/>
                  <a:pt x="8703733" y="4946650"/>
                  <a:pt x="8718550" y="4760383"/>
                </a:cubicBezTo>
                <a:cubicBezTo>
                  <a:pt x="8733367" y="4574116"/>
                  <a:pt x="8746067" y="4383616"/>
                  <a:pt x="8743950" y="4201583"/>
                </a:cubicBezTo>
                <a:cubicBezTo>
                  <a:pt x="8741833" y="4019550"/>
                  <a:pt x="8705850" y="3780366"/>
                  <a:pt x="8705850" y="3668183"/>
                </a:cubicBezTo>
                <a:cubicBezTo>
                  <a:pt x="8705850" y="3556000"/>
                  <a:pt x="8739717" y="3617383"/>
                  <a:pt x="8743950" y="3528483"/>
                </a:cubicBezTo>
                <a:cubicBezTo>
                  <a:pt x="8748183" y="3439583"/>
                  <a:pt x="8735483" y="3242733"/>
                  <a:pt x="8731250" y="3134783"/>
                </a:cubicBezTo>
                <a:cubicBezTo>
                  <a:pt x="8727017" y="3026833"/>
                  <a:pt x="8737600" y="2971800"/>
                  <a:pt x="8718550" y="2880783"/>
                </a:cubicBezTo>
                <a:cubicBezTo>
                  <a:pt x="8699500" y="2789766"/>
                  <a:pt x="8661400" y="2675466"/>
                  <a:pt x="8616950" y="2588683"/>
                </a:cubicBezTo>
                <a:cubicBezTo>
                  <a:pt x="8572500" y="2501900"/>
                  <a:pt x="8481483" y="2421466"/>
                  <a:pt x="8451850" y="2360083"/>
                </a:cubicBezTo>
                <a:cubicBezTo>
                  <a:pt x="8422217" y="2298700"/>
                  <a:pt x="8462433" y="2250016"/>
                  <a:pt x="8439150" y="2220383"/>
                </a:cubicBezTo>
                <a:cubicBezTo>
                  <a:pt x="8415867" y="2190750"/>
                  <a:pt x="8350250" y="2211916"/>
                  <a:pt x="8312150" y="2182283"/>
                </a:cubicBezTo>
                <a:cubicBezTo>
                  <a:pt x="8274050" y="2152650"/>
                  <a:pt x="8235950" y="2078566"/>
                  <a:pt x="8210550" y="2042583"/>
                </a:cubicBezTo>
                <a:cubicBezTo>
                  <a:pt x="8185150" y="2006600"/>
                  <a:pt x="8168217" y="1989666"/>
                  <a:pt x="8159750" y="1966383"/>
                </a:cubicBezTo>
                <a:cubicBezTo>
                  <a:pt x="8151283" y="1943100"/>
                  <a:pt x="8144933" y="1932516"/>
                  <a:pt x="8159750" y="1902883"/>
                </a:cubicBezTo>
                <a:cubicBezTo>
                  <a:pt x="8174567" y="1873250"/>
                  <a:pt x="8231717" y="1841500"/>
                  <a:pt x="8248650" y="1788583"/>
                </a:cubicBezTo>
                <a:cubicBezTo>
                  <a:pt x="8265583" y="1735666"/>
                  <a:pt x="8259233" y="1642533"/>
                  <a:pt x="8261350" y="1585383"/>
                </a:cubicBezTo>
                <a:cubicBezTo>
                  <a:pt x="8263467" y="1528233"/>
                  <a:pt x="8259233" y="1509183"/>
                  <a:pt x="8261350" y="1445683"/>
                </a:cubicBezTo>
                <a:cubicBezTo>
                  <a:pt x="8263467" y="1382183"/>
                  <a:pt x="8284633" y="1286933"/>
                  <a:pt x="8274050" y="1204383"/>
                </a:cubicBezTo>
                <a:cubicBezTo>
                  <a:pt x="8263467" y="1121833"/>
                  <a:pt x="8214783" y="1022350"/>
                  <a:pt x="8197850" y="950383"/>
                </a:cubicBezTo>
                <a:cubicBezTo>
                  <a:pt x="8180917" y="878416"/>
                  <a:pt x="8195733" y="825500"/>
                  <a:pt x="8172450" y="772583"/>
                </a:cubicBezTo>
                <a:cubicBezTo>
                  <a:pt x="8149167" y="719666"/>
                  <a:pt x="8083550" y="675216"/>
                  <a:pt x="8058150" y="632883"/>
                </a:cubicBezTo>
                <a:cubicBezTo>
                  <a:pt x="8032750" y="590550"/>
                  <a:pt x="8049683" y="558799"/>
                  <a:pt x="8020050" y="518583"/>
                </a:cubicBezTo>
                <a:cubicBezTo>
                  <a:pt x="7990417" y="478367"/>
                  <a:pt x="7924800" y="414866"/>
                  <a:pt x="7880350" y="391583"/>
                </a:cubicBezTo>
                <a:cubicBezTo>
                  <a:pt x="7835900" y="368300"/>
                  <a:pt x="7780867" y="395816"/>
                  <a:pt x="7753350" y="378883"/>
                </a:cubicBezTo>
                <a:cubicBezTo>
                  <a:pt x="7725833" y="361950"/>
                  <a:pt x="7738533" y="304800"/>
                  <a:pt x="7715250" y="289983"/>
                </a:cubicBezTo>
                <a:cubicBezTo>
                  <a:pt x="7691967" y="275166"/>
                  <a:pt x="7634817" y="311150"/>
                  <a:pt x="7613650" y="289983"/>
                </a:cubicBezTo>
                <a:cubicBezTo>
                  <a:pt x="7592483" y="268816"/>
                  <a:pt x="7611533" y="201083"/>
                  <a:pt x="7588250" y="162983"/>
                </a:cubicBezTo>
                <a:cubicBezTo>
                  <a:pt x="7564967" y="124883"/>
                  <a:pt x="7516283" y="74083"/>
                  <a:pt x="7473950" y="61383"/>
                </a:cubicBezTo>
                <a:cubicBezTo>
                  <a:pt x="7431617" y="48683"/>
                  <a:pt x="7374467" y="88900"/>
                  <a:pt x="7334250" y="86783"/>
                </a:cubicBezTo>
                <a:cubicBezTo>
                  <a:pt x="7294033" y="84666"/>
                  <a:pt x="7262283" y="50800"/>
                  <a:pt x="7232650" y="48683"/>
                </a:cubicBezTo>
                <a:cubicBezTo>
                  <a:pt x="7203017" y="46566"/>
                  <a:pt x="7194550" y="80433"/>
                  <a:pt x="7156450" y="74083"/>
                </a:cubicBezTo>
                <a:cubicBezTo>
                  <a:pt x="7118350" y="67733"/>
                  <a:pt x="7048500" y="21166"/>
                  <a:pt x="7004050" y="10583"/>
                </a:cubicBezTo>
                <a:cubicBezTo>
                  <a:pt x="6959600" y="0"/>
                  <a:pt x="6919383" y="0"/>
                  <a:pt x="6889750" y="10583"/>
                </a:cubicBezTo>
                <a:cubicBezTo>
                  <a:pt x="6860117" y="21166"/>
                  <a:pt x="6853767" y="67733"/>
                  <a:pt x="6826250" y="74083"/>
                </a:cubicBezTo>
                <a:cubicBezTo>
                  <a:pt x="6798733" y="80433"/>
                  <a:pt x="6766983" y="35983"/>
                  <a:pt x="6724650" y="48683"/>
                </a:cubicBezTo>
                <a:cubicBezTo>
                  <a:pt x="6682317" y="61383"/>
                  <a:pt x="6608233" y="139700"/>
                  <a:pt x="6572250" y="150283"/>
                </a:cubicBezTo>
                <a:cubicBezTo>
                  <a:pt x="6536267" y="160866"/>
                  <a:pt x="6534150" y="114300"/>
                  <a:pt x="6508750" y="112183"/>
                </a:cubicBezTo>
                <a:cubicBezTo>
                  <a:pt x="6483350" y="110066"/>
                  <a:pt x="6441017" y="103716"/>
                  <a:pt x="6419850" y="137583"/>
                </a:cubicBezTo>
                <a:cubicBezTo>
                  <a:pt x="6398683" y="171450"/>
                  <a:pt x="6396567" y="275166"/>
                  <a:pt x="6381750" y="315383"/>
                </a:cubicBezTo>
                <a:cubicBezTo>
                  <a:pt x="6366933" y="355600"/>
                  <a:pt x="6333067" y="345016"/>
                  <a:pt x="6330950" y="378883"/>
                </a:cubicBezTo>
                <a:cubicBezTo>
                  <a:pt x="6328833" y="412750"/>
                  <a:pt x="6333067" y="488950"/>
                  <a:pt x="6369050" y="518583"/>
                </a:cubicBezTo>
                <a:cubicBezTo>
                  <a:pt x="6405033" y="548216"/>
                  <a:pt x="6515100" y="543983"/>
                  <a:pt x="6546850" y="556683"/>
                </a:cubicBezTo>
                <a:cubicBezTo>
                  <a:pt x="6578600" y="569383"/>
                  <a:pt x="6565900" y="554566"/>
                  <a:pt x="6559550" y="594783"/>
                </a:cubicBezTo>
                <a:cubicBezTo>
                  <a:pt x="6553200" y="635000"/>
                  <a:pt x="6540500" y="740833"/>
                  <a:pt x="6508750" y="797983"/>
                </a:cubicBezTo>
                <a:cubicBezTo>
                  <a:pt x="6477000" y="855133"/>
                  <a:pt x="6405033" y="886883"/>
                  <a:pt x="6369050" y="937683"/>
                </a:cubicBezTo>
                <a:cubicBezTo>
                  <a:pt x="6333067" y="988483"/>
                  <a:pt x="6299200" y="1060450"/>
                  <a:pt x="6292850" y="1102783"/>
                </a:cubicBezTo>
                <a:cubicBezTo>
                  <a:pt x="6286500" y="1145116"/>
                  <a:pt x="6316133" y="1176866"/>
                  <a:pt x="6330950" y="1191683"/>
                </a:cubicBezTo>
                <a:cubicBezTo>
                  <a:pt x="6345767" y="1206500"/>
                  <a:pt x="6371167" y="1176866"/>
                  <a:pt x="6381750" y="1191683"/>
                </a:cubicBezTo>
                <a:cubicBezTo>
                  <a:pt x="6392333" y="1206500"/>
                  <a:pt x="6379633" y="1263650"/>
                  <a:pt x="6394450" y="1280583"/>
                </a:cubicBezTo>
                <a:cubicBezTo>
                  <a:pt x="6409267" y="1297516"/>
                  <a:pt x="6449483" y="1276350"/>
                  <a:pt x="6470650" y="1293283"/>
                </a:cubicBezTo>
                <a:cubicBezTo>
                  <a:pt x="6491817" y="1310216"/>
                  <a:pt x="6504517" y="1354666"/>
                  <a:pt x="6521450" y="1382183"/>
                </a:cubicBezTo>
                <a:cubicBezTo>
                  <a:pt x="6538383" y="1409700"/>
                  <a:pt x="6563783" y="1426633"/>
                  <a:pt x="6572250" y="1458383"/>
                </a:cubicBezTo>
                <a:cubicBezTo>
                  <a:pt x="6580717" y="1490133"/>
                  <a:pt x="6561667" y="1543050"/>
                  <a:pt x="6572250" y="1572683"/>
                </a:cubicBezTo>
                <a:cubicBezTo>
                  <a:pt x="6582833" y="1602316"/>
                  <a:pt x="6620933" y="1627716"/>
                  <a:pt x="6635750" y="1636183"/>
                </a:cubicBezTo>
                <a:cubicBezTo>
                  <a:pt x="6650567" y="1644650"/>
                  <a:pt x="6659033" y="1608666"/>
                  <a:pt x="6661150" y="1623483"/>
                </a:cubicBezTo>
                <a:cubicBezTo>
                  <a:pt x="6663267" y="1638300"/>
                  <a:pt x="6631517" y="1701800"/>
                  <a:pt x="6648450" y="1725083"/>
                </a:cubicBezTo>
                <a:cubicBezTo>
                  <a:pt x="6665383" y="1748366"/>
                  <a:pt x="6739467" y="1737783"/>
                  <a:pt x="6762750" y="1763183"/>
                </a:cubicBezTo>
                <a:cubicBezTo>
                  <a:pt x="6786033" y="1788583"/>
                  <a:pt x="6783917" y="1839383"/>
                  <a:pt x="6788150" y="1877483"/>
                </a:cubicBezTo>
                <a:cubicBezTo>
                  <a:pt x="6792383" y="1915583"/>
                  <a:pt x="6769100" y="1968500"/>
                  <a:pt x="6788150" y="1991783"/>
                </a:cubicBezTo>
                <a:cubicBezTo>
                  <a:pt x="6807200" y="2015066"/>
                  <a:pt x="6879167" y="1993900"/>
                  <a:pt x="6902450" y="2017183"/>
                </a:cubicBezTo>
                <a:cubicBezTo>
                  <a:pt x="6925733" y="2040466"/>
                  <a:pt x="6906683" y="2103966"/>
                  <a:pt x="6927850" y="2131483"/>
                </a:cubicBezTo>
                <a:cubicBezTo>
                  <a:pt x="6949017" y="2159000"/>
                  <a:pt x="7001933" y="2175933"/>
                  <a:pt x="7029450" y="2182283"/>
                </a:cubicBezTo>
                <a:cubicBezTo>
                  <a:pt x="7056967" y="2188633"/>
                  <a:pt x="7074958" y="2179108"/>
                  <a:pt x="7092950" y="2169583"/>
                </a:cubicBezTo>
              </a:path>
            </a:pathLst>
          </a:custGeom>
          <a:blipFill>
            <a:blip r:embed="rId27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sz="2400" dirty="0" smtClean="0">
              <a:latin typeface="Alte-Schwabacher" pitchFamily="2" charset="0"/>
            </a:endParaRPr>
          </a:p>
          <a:p>
            <a:pPr algn="ctr"/>
            <a:endParaRPr lang="fr-FR" sz="2400" dirty="0" smtClean="0">
              <a:latin typeface="Alte-Schwabacher" pitchFamily="2" charset="0"/>
            </a:endParaRPr>
          </a:p>
          <a:p>
            <a:pPr algn="ctr"/>
            <a:endParaRPr lang="fr-FR" sz="2400" dirty="0" smtClean="0">
              <a:latin typeface="Alte-Schwabacher" pitchFamily="2" charset="0"/>
            </a:endParaRPr>
          </a:p>
          <a:p>
            <a:pPr algn="ctr"/>
            <a:endParaRPr lang="fr-FR" sz="2400" dirty="0" smtClean="0">
              <a:latin typeface="Alte-Schwabacher" pitchFamily="2" charset="0"/>
            </a:endParaRPr>
          </a:p>
          <a:p>
            <a:pPr algn="ctr"/>
            <a:endParaRPr lang="fr-FR" sz="2400" dirty="0" smtClean="0">
              <a:latin typeface="Alte-Schwabacher" pitchFamily="2" charset="0"/>
            </a:endParaRPr>
          </a:p>
          <a:p>
            <a:pPr algn="ctr"/>
            <a:r>
              <a:rPr lang="fr-FR" sz="2400" dirty="0" smtClean="0">
                <a:latin typeface="Alte-Schwabacher" pitchFamily="2" charset="0"/>
              </a:rPr>
              <a:t>Mireille                            .</a:t>
            </a:r>
            <a:endParaRPr lang="fr-FR" sz="2400" dirty="0">
              <a:latin typeface="Alte-Schwabacher" pitchFamily="2" charset="0"/>
            </a:endParaRPr>
          </a:p>
        </p:txBody>
      </p:sp>
    </p:spTree>
  </p:cSld>
  <p:clrMapOvr>
    <a:masterClrMapping/>
  </p:clrMapOvr>
  <p:transition>
    <p:sndAc>
      <p:stSnd>
        <p:snd r:embed="rId2" name="02regarde-no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8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2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6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4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8000"/>
                            </p:stCondLst>
                            <p:childTnLst>
                              <p:par>
                                <p:cTn id="89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2000"/>
                            </p:stCondLst>
                            <p:childTnLst>
                              <p:par>
                                <p:cTn id="93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6000"/>
                            </p:stCondLst>
                            <p:childTnLst>
                              <p:par>
                                <p:cTn id="97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0"/>
                            </p:stCondLst>
                            <p:childTnLst>
                              <p:par>
                                <p:cTn id="10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7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4000"/>
                            </p:stCondLst>
                            <p:childTnLst>
                              <p:par>
                                <p:cTn id="109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1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8000"/>
                            </p:stCondLst>
                            <p:childTnLst>
                              <p:par>
                                <p:cTn id="113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5" dur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2000"/>
                            </p:stCondLst>
                            <p:childTnLst>
                              <p:par>
                                <p:cTn id="117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9" dur="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6000"/>
                            </p:stCondLst>
                            <p:childTnLst>
                              <p:par>
                                <p:cTn id="121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3" dur="1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29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1" dur="1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4000"/>
                            </p:stCondLst>
                            <p:childTnLst>
                              <p:par>
                                <p:cTn id="133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5" dur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8000"/>
                            </p:stCondLst>
                            <p:childTnLst>
                              <p:par>
                                <p:cTn id="137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9" dur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12000"/>
                            </p:stCondLst>
                            <p:childTnLst>
                              <p:par>
                                <p:cTn id="141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3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6000"/>
                            </p:stCondLst>
                            <p:childTnLst>
                              <p:par>
                                <p:cTn id="14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7" dur="1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49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1" dur="1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24000"/>
                            </p:stCondLst>
                            <p:childTnLst>
                              <p:par>
                                <p:cTn id="157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9" dur="1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8000"/>
                            </p:stCondLst>
                            <p:childTnLst>
                              <p:par>
                                <p:cTn id="161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3" dur="1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32000"/>
                            </p:stCondLst>
                            <p:childTnLst>
                              <p:par>
                                <p:cTn id="16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7" dur="1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36000"/>
                            </p:stCondLst>
                            <p:childTnLst>
                              <p:par>
                                <p:cTn id="169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1" dur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40000"/>
                            </p:stCondLst>
                            <p:childTnLst>
                              <p:par>
                                <p:cTn id="173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5" dur="1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44000"/>
                            </p:stCondLst>
                            <p:childTnLst>
                              <p:par>
                                <p:cTn id="177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9" dur="1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8000"/>
                            </p:stCondLst>
                            <p:childTnLst>
                              <p:par>
                                <p:cTn id="181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3" dur="1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52000"/>
                            </p:stCondLst>
                            <p:childTnLst>
                              <p:par>
                                <p:cTn id="189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1" dur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58000"/>
                            </p:stCondLst>
                            <p:childTnLst>
                              <p:par>
                                <p:cTn id="196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8" dur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62000"/>
                            </p:stCondLst>
                            <p:childTnLst>
                              <p:par>
                                <p:cTn id="200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2" dur="1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7" name="Image 6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332</Words>
  <Application>Microsoft Office PowerPoint</Application>
  <PresentationFormat>Affichage à l'écran (4:3)</PresentationFormat>
  <Paragraphs>151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44</cp:revision>
  <dcterms:created xsi:type="dcterms:W3CDTF">2015-01-20T18:50:51Z</dcterms:created>
  <dcterms:modified xsi:type="dcterms:W3CDTF">2015-01-23T10:24:15Z</dcterms:modified>
</cp:coreProperties>
</file>