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5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66D36"/>
    <a:srgbClr val="CC9700"/>
    <a:srgbClr val="81674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13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18/02/2015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2.gif"/><Relationship Id="rId7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audio" Target="../media/audio1.wav"/><Relationship Id="rId4" Type="http://schemas.openxmlformats.org/officeDocument/2006/relationships/slide" Target="slide2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jpeg"/><Relationship Id="rId39" Type="http://schemas.openxmlformats.org/officeDocument/2006/relationships/image" Target="../media/image41.jpeg"/><Relationship Id="rId3" Type="http://schemas.openxmlformats.org/officeDocument/2006/relationships/image" Target="../media/image5.jpeg"/><Relationship Id="rId21" Type="http://schemas.openxmlformats.org/officeDocument/2006/relationships/image" Target="../media/image23.jpeg"/><Relationship Id="rId34" Type="http://schemas.openxmlformats.org/officeDocument/2006/relationships/image" Target="../media/image36.jpeg"/><Relationship Id="rId42" Type="http://schemas.openxmlformats.org/officeDocument/2006/relationships/image" Target="../media/image44.gif"/><Relationship Id="rId47" Type="http://schemas.openxmlformats.org/officeDocument/2006/relationships/image" Target="../media/image49.jpeg"/><Relationship Id="rId50" Type="http://schemas.openxmlformats.org/officeDocument/2006/relationships/slide" Target="slide1.xml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jpeg"/><Relationship Id="rId33" Type="http://schemas.openxmlformats.org/officeDocument/2006/relationships/image" Target="../media/image35.jpeg"/><Relationship Id="rId38" Type="http://schemas.openxmlformats.org/officeDocument/2006/relationships/image" Target="../media/image40.jpeg"/><Relationship Id="rId46" Type="http://schemas.openxmlformats.org/officeDocument/2006/relationships/image" Target="../media/image48.jpeg"/><Relationship Id="rId2" Type="http://schemas.openxmlformats.org/officeDocument/2006/relationships/audio" Target="../media/audio1.wav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1.gif"/><Relationship Id="rId41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24" Type="http://schemas.openxmlformats.org/officeDocument/2006/relationships/image" Target="../media/image26.jpeg"/><Relationship Id="rId32" Type="http://schemas.openxmlformats.org/officeDocument/2006/relationships/image" Target="../media/image34.jpeg"/><Relationship Id="rId37" Type="http://schemas.openxmlformats.org/officeDocument/2006/relationships/image" Target="../media/image39.jpeg"/><Relationship Id="rId40" Type="http://schemas.openxmlformats.org/officeDocument/2006/relationships/image" Target="../media/image42.jpeg"/><Relationship Id="rId45" Type="http://schemas.openxmlformats.org/officeDocument/2006/relationships/image" Target="../media/image47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gif"/><Relationship Id="rId36" Type="http://schemas.openxmlformats.org/officeDocument/2006/relationships/image" Target="../media/image38.jpeg"/><Relationship Id="rId49" Type="http://schemas.openxmlformats.org/officeDocument/2006/relationships/image" Target="../media/image51.pn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31" Type="http://schemas.openxmlformats.org/officeDocument/2006/relationships/image" Target="../media/image33.jpeg"/><Relationship Id="rId44" Type="http://schemas.openxmlformats.org/officeDocument/2006/relationships/image" Target="../media/image46.jpeg"/><Relationship Id="rId52" Type="http://schemas.openxmlformats.org/officeDocument/2006/relationships/image" Target="../media/image53.png"/><Relationship Id="rId4" Type="http://schemas.openxmlformats.org/officeDocument/2006/relationships/image" Target="../media/image6.jpeg"/><Relationship Id="rId9" Type="http://schemas.openxmlformats.org/officeDocument/2006/relationships/image" Target="../media/image11.gif"/><Relationship Id="rId14" Type="http://schemas.openxmlformats.org/officeDocument/2006/relationships/image" Target="../media/image16.jpeg"/><Relationship Id="rId22" Type="http://schemas.openxmlformats.org/officeDocument/2006/relationships/image" Target="../media/image24.gif"/><Relationship Id="rId27" Type="http://schemas.openxmlformats.org/officeDocument/2006/relationships/image" Target="../media/image29.jpeg"/><Relationship Id="rId30" Type="http://schemas.openxmlformats.org/officeDocument/2006/relationships/image" Target="../media/image32.gif"/><Relationship Id="rId35" Type="http://schemas.openxmlformats.org/officeDocument/2006/relationships/image" Target="../media/image37.jpeg"/><Relationship Id="rId43" Type="http://schemas.openxmlformats.org/officeDocument/2006/relationships/image" Target="../media/image45.jpeg"/><Relationship Id="rId48" Type="http://schemas.openxmlformats.org/officeDocument/2006/relationships/image" Target="../media/image50.jpeg"/><Relationship Id="rId8" Type="http://schemas.openxmlformats.org/officeDocument/2006/relationships/image" Target="../media/image10.jpeg"/><Relationship Id="rId51" Type="http://schemas.openxmlformats.org/officeDocument/2006/relationships/image" Target="../media/image5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29.jpeg"/><Relationship Id="rId39" Type="http://schemas.openxmlformats.org/officeDocument/2006/relationships/image" Target="../media/image42.jpeg"/><Relationship Id="rId3" Type="http://schemas.openxmlformats.org/officeDocument/2006/relationships/image" Target="../media/image6.jpeg"/><Relationship Id="rId21" Type="http://schemas.openxmlformats.org/officeDocument/2006/relationships/image" Target="../media/image24.gif"/><Relationship Id="rId34" Type="http://schemas.openxmlformats.org/officeDocument/2006/relationships/image" Target="../media/image37.jpeg"/><Relationship Id="rId42" Type="http://schemas.openxmlformats.org/officeDocument/2006/relationships/image" Target="../media/image45.jpeg"/><Relationship Id="rId47" Type="http://schemas.openxmlformats.org/officeDocument/2006/relationships/image" Target="../media/image54.jpeg"/><Relationship Id="rId50" Type="http://schemas.openxmlformats.org/officeDocument/2006/relationships/image" Target="../media/image5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33" Type="http://schemas.openxmlformats.org/officeDocument/2006/relationships/image" Target="../media/image36.jpeg"/><Relationship Id="rId38" Type="http://schemas.openxmlformats.org/officeDocument/2006/relationships/image" Target="../media/image41.jpeg"/><Relationship Id="rId46" Type="http://schemas.openxmlformats.org/officeDocument/2006/relationships/image" Target="../media/image49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29" Type="http://schemas.openxmlformats.org/officeDocument/2006/relationships/image" Target="../media/image32.gif"/><Relationship Id="rId41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32" Type="http://schemas.openxmlformats.org/officeDocument/2006/relationships/image" Target="../media/image35.jpeg"/><Relationship Id="rId37" Type="http://schemas.openxmlformats.org/officeDocument/2006/relationships/image" Target="../media/image40.jpeg"/><Relationship Id="rId40" Type="http://schemas.openxmlformats.org/officeDocument/2006/relationships/image" Target="../media/image43.jpeg"/><Relationship Id="rId45" Type="http://schemas.openxmlformats.org/officeDocument/2006/relationships/image" Target="../media/image48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28" Type="http://schemas.openxmlformats.org/officeDocument/2006/relationships/image" Target="../media/image31.gif"/><Relationship Id="rId36" Type="http://schemas.openxmlformats.org/officeDocument/2006/relationships/image" Target="../media/image39.jpeg"/><Relationship Id="rId49" Type="http://schemas.openxmlformats.org/officeDocument/2006/relationships/slide" Target="slide1.xml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31" Type="http://schemas.openxmlformats.org/officeDocument/2006/relationships/image" Target="../media/image34.jpeg"/><Relationship Id="rId44" Type="http://schemas.openxmlformats.org/officeDocument/2006/relationships/image" Target="../media/image47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Relationship Id="rId27" Type="http://schemas.openxmlformats.org/officeDocument/2006/relationships/image" Target="../media/image30.gif"/><Relationship Id="rId30" Type="http://schemas.openxmlformats.org/officeDocument/2006/relationships/image" Target="../media/image33.jpeg"/><Relationship Id="rId35" Type="http://schemas.openxmlformats.org/officeDocument/2006/relationships/image" Target="../media/image38.jpeg"/><Relationship Id="rId43" Type="http://schemas.openxmlformats.org/officeDocument/2006/relationships/image" Target="../media/image46.jpeg"/><Relationship Id="rId48" Type="http://schemas.openxmlformats.org/officeDocument/2006/relationships/image" Target="../media/image51.png"/><Relationship Id="rId8" Type="http://schemas.openxmlformats.org/officeDocument/2006/relationships/image" Target="../media/image11.gif"/><Relationship Id="rId51" Type="http://schemas.openxmlformats.org/officeDocument/2006/relationships/image" Target="../media/image5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Image 56" descr="jf2pcg8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000108"/>
            <a:ext cx="3093071" cy="442913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ZoneTexte 2"/>
          <p:cNvSpPr txBox="1"/>
          <p:nvPr/>
        </p:nvSpPr>
        <p:spPr>
          <a:xfrm>
            <a:off x="1571604" y="357166"/>
            <a:ext cx="6372257" cy="1285884"/>
          </a:xfrm>
          <a:prstGeom prst="rect">
            <a:avLst/>
          </a:prstGeom>
          <a:noFill/>
        </p:spPr>
        <p:txBody>
          <a:bodyPr wrap="none" rtlCol="0">
            <a:prstTxWarp prst="textDeflate">
              <a:avLst/>
            </a:prstTxWarp>
            <a:spAutoFit/>
          </a:bodyPr>
          <a:lstStyle/>
          <a:p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Deco-C790" pitchFamily="2" charset="0"/>
              </a:rPr>
              <a:t>Rester        </a:t>
            </a:r>
            <a:r>
              <a:rPr lang="fr-FR" dirty="0" smtClean="0">
                <a:latin typeface="Deco-C790" pitchFamily="2" charset="0"/>
              </a:rPr>
              <a:t>                         Vivant</a:t>
            </a:r>
            <a:endParaRPr lang="fr-FR" dirty="0">
              <a:latin typeface="Deco-C790" pitchFamily="2" charset="0"/>
            </a:endParaRPr>
          </a:p>
        </p:txBody>
      </p:sp>
      <p:sp>
        <p:nvSpPr>
          <p:cNvPr id="6" name="Ellipse 5">
            <a:hlinkClick r:id="rId4" action="ppaction://hlinksldjump" highlightClick="1">
              <a:snd r:embed="rId5" name="10 te manquer.wav"/>
            </a:hlinkClick>
          </p:cNvPr>
          <p:cNvSpPr/>
          <p:nvPr/>
        </p:nvSpPr>
        <p:spPr>
          <a:xfrm>
            <a:off x="0" y="2571744"/>
            <a:ext cx="1928826" cy="1928826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Te manquer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/>
          </a:p>
        </p:txBody>
      </p:sp>
      <p:sp>
        <p:nvSpPr>
          <p:cNvPr id="7" name="Ellipse 6">
            <a:hlinkClick r:id="rId7" action="ppaction://hlinksldjump">
              <a:snd r:embed="rId8" name="12 a nos promesses.wav"/>
            </a:hlinkClick>
          </p:cNvPr>
          <p:cNvSpPr/>
          <p:nvPr/>
        </p:nvSpPr>
        <p:spPr>
          <a:xfrm>
            <a:off x="7143768" y="1928802"/>
            <a:ext cx="2000232" cy="2000264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A nos promesses</a:t>
            </a:r>
            <a:endParaRPr lang="fr-FR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/>
          <p:cNvSpPr/>
          <p:nvPr/>
        </p:nvSpPr>
        <p:spPr>
          <a:xfrm>
            <a:off x="7072330" y="0"/>
            <a:ext cx="2071670" cy="5000636"/>
          </a:xfrm>
          <a:prstGeom prst="rect">
            <a:avLst/>
          </a:prstGeom>
          <a:solidFill>
            <a:srgbClr val="816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Forme libre 6"/>
          <p:cNvSpPr/>
          <p:nvPr/>
        </p:nvSpPr>
        <p:spPr>
          <a:xfrm>
            <a:off x="774551" y="-10758"/>
            <a:ext cx="4335331" cy="4313817"/>
          </a:xfrm>
          <a:custGeom>
            <a:avLst/>
            <a:gdLst>
              <a:gd name="connsiteX0" fmla="*/ 0 w 4335331"/>
              <a:gd name="connsiteY0" fmla="*/ 0 h 4313817"/>
              <a:gd name="connsiteX1" fmla="*/ 4335331 w 4335331"/>
              <a:gd name="connsiteY1" fmla="*/ 21516 h 4313817"/>
              <a:gd name="connsiteX2" fmla="*/ 4260028 w 4335331"/>
              <a:gd name="connsiteY2" fmla="*/ 3560782 h 4313817"/>
              <a:gd name="connsiteX3" fmla="*/ 236668 w 4335331"/>
              <a:gd name="connsiteY3" fmla="*/ 4313817 h 4313817"/>
              <a:gd name="connsiteX4" fmla="*/ 0 w 4335331"/>
              <a:gd name="connsiteY4" fmla="*/ 0 h 4313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35331" h="4313817">
                <a:moveTo>
                  <a:pt x="0" y="0"/>
                </a:moveTo>
                <a:lnTo>
                  <a:pt x="4335331" y="21516"/>
                </a:lnTo>
                <a:lnTo>
                  <a:pt x="4260028" y="3560782"/>
                </a:lnTo>
                <a:lnTo>
                  <a:pt x="236668" y="4313817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3" name="Rectangle 4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57" name="Groupe 56"/>
          <p:cNvGrpSpPr/>
          <p:nvPr/>
        </p:nvGrpSpPr>
        <p:grpSpPr>
          <a:xfrm>
            <a:off x="-21515" y="-10758"/>
            <a:ext cx="9165515" cy="6895652"/>
            <a:chOff x="-21515" y="-10758"/>
            <a:chExt cx="9165515" cy="6895652"/>
          </a:xfrm>
        </p:grpSpPr>
        <p:grpSp>
          <p:nvGrpSpPr>
            <p:cNvPr id="9" name="Groupe 8"/>
            <p:cNvGrpSpPr/>
            <p:nvPr/>
          </p:nvGrpSpPr>
          <p:grpSpPr>
            <a:xfrm>
              <a:off x="-21515" y="-10758"/>
              <a:ext cx="9165515" cy="6895652"/>
              <a:chOff x="-21515" y="-10758"/>
              <a:chExt cx="9165515" cy="6895652"/>
            </a:xfrm>
          </p:grpSpPr>
          <p:sp>
            <p:nvSpPr>
              <p:cNvPr id="3" name="Forme libre 2"/>
              <p:cNvSpPr/>
              <p:nvPr/>
            </p:nvSpPr>
            <p:spPr>
              <a:xfrm>
                <a:off x="-21515" y="-10758"/>
                <a:ext cx="9165515" cy="6895652"/>
              </a:xfrm>
              <a:custGeom>
                <a:avLst/>
                <a:gdLst>
                  <a:gd name="connsiteX0" fmla="*/ 9165515 w 9165515"/>
                  <a:gd name="connsiteY0" fmla="*/ 4819426 h 6895652"/>
                  <a:gd name="connsiteX1" fmla="*/ 7100047 w 9165515"/>
                  <a:gd name="connsiteY1" fmla="*/ 4378363 h 6895652"/>
                  <a:gd name="connsiteX2" fmla="*/ 7186108 w 9165515"/>
                  <a:gd name="connsiteY2" fmla="*/ 10758 h 6895652"/>
                  <a:gd name="connsiteX3" fmla="*/ 4356847 w 9165515"/>
                  <a:gd name="connsiteY3" fmla="*/ 10758 h 6895652"/>
                  <a:gd name="connsiteX4" fmla="*/ 4399877 w 9165515"/>
                  <a:gd name="connsiteY4" fmla="*/ 2990626 h 6895652"/>
                  <a:gd name="connsiteX5" fmla="*/ 2022437 w 9165515"/>
                  <a:gd name="connsiteY5" fmla="*/ 3324113 h 6895652"/>
                  <a:gd name="connsiteX6" fmla="*/ 1914861 w 9165515"/>
                  <a:gd name="connsiteY6" fmla="*/ 21516 h 6895652"/>
                  <a:gd name="connsiteX7" fmla="*/ 10757 w 9165515"/>
                  <a:gd name="connsiteY7" fmla="*/ 0 h 6895652"/>
                  <a:gd name="connsiteX8" fmla="*/ 0 w 9165515"/>
                  <a:gd name="connsiteY8" fmla="*/ 6895652 h 6895652"/>
                  <a:gd name="connsiteX9" fmla="*/ 9165515 w 9165515"/>
                  <a:gd name="connsiteY9" fmla="*/ 6874137 h 6895652"/>
                  <a:gd name="connsiteX10" fmla="*/ 9165515 w 9165515"/>
                  <a:gd name="connsiteY10" fmla="*/ 4819426 h 6895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5515" h="6895652">
                    <a:moveTo>
                      <a:pt x="9165515" y="4819426"/>
                    </a:moveTo>
                    <a:lnTo>
                      <a:pt x="7100047" y="4378363"/>
                    </a:lnTo>
                    <a:lnTo>
                      <a:pt x="7186108" y="10758"/>
                    </a:lnTo>
                    <a:lnTo>
                      <a:pt x="4356847" y="10758"/>
                    </a:lnTo>
                    <a:lnTo>
                      <a:pt x="4399877" y="2990626"/>
                    </a:lnTo>
                    <a:lnTo>
                      <a:pt x="2022437" y="3324113"/>
                    </a:lnTo>
                    <a:lnTo>
                      <a:pt x="1914861" y="21516"/>
                    </a:lnTo>
                    <a:lnTo>
                      <a:pt x="10757" y="0"/>
                    </a:lnTo>
                    <a:cubicBezTo>
                      <a:pt x="7171" y="2298551"/>
                      <a:pt x="3586" y="4597101"/>
                      <a:pt x="0" y="6895652"/>
                    </a:cubicBezTo>
                    <a:lnTo>
                      <a:pt x="9165515" y="6874137"/>
                    </a:lnTo>
                    <a:lnTo>
                      <a:pt x="9165515" y="4819426"/>
                    </a:lnTo>
                    <a:close/>
                  </a:path>
                </a:pathLst>
              </a:custGeom>
              <a:blipFill>
                <a:blip r:embed="rId47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1692000" y="0"/>
                <a:ext cx="2667896" cy="742278"/>
              </a:xfrm>
              <a:custGeom>
                <a:avLst/>
                <a:gdLst>
                  <a:gd name="connsiteX0" fmla="*/ 0 w 2667896"/>
                  <a:gd name="connsiteY0" fmla="*/ 451822 h 742278"/>
                  <a:gd name="connsiteX1" fmla="*/ 0 w 2667896"/>
                  <a:gd name="connsiteY1" fmla="*/ 10758 h 742278"/>
                  <a:gd name="connsiteX2" fmla="*/ 2667896 w 2667896"/>
                  <a:gd name="connsiteY2" fmla="*/ 0 h 742278"/>
                  <a:gd name="connsiteX3" fmla="*/ 2657139 w 2667896"/>
                  <a:gd name="connsiteY3" fmla="*/ 742278 h 742278"/>
                  <a:gd name="connsiteX4" fmla="*/ 0 w 2667896"/>
                  <a:gd name="connsiteY4" fmla="*/ 451822 h 742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896" h="742278">
                    <a:moveTo>
                      <a:pt x="0" y="451822"/>
                    </a:moveTo>
                    <a:lnTo>
                      <a:pt x="0" y="10758"/>
                    </a:lnTo>
                    <a:lnTo>
                      <a:pt x="2667896" y="0"/>
                    </a:lnTo>
                    <a:lnTo>
                      <a:pt x="2657139" y="742278"/>
                    </a:lnTo>
                    <a:lnTo>
                      <a:pt x="0" y="45182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" name="Cadre 5"/>
              <p:cNvSpPr/>
              <p:nvPr/>
            </p:nvSpPr>
            <p:spPr>
              <a:xfrm rot="-60000">
                <a:off x="1857356" y="428604"/>
                <a:ext cx="2786082" cy="2786082"/>
              </a:xfrm>
              <a:prstGeom prst="frame">
                <a:avLst>
                  <a:gd name="adj1" fmla="val 8253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scene3d>
                <a:camera prst="perspectiveRight" fov="7200000">
                  <a:rot lat="0" lon="20399999" rev="0"/>
                </a:camera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6" name="Image 55" descr="Image3.jpg"/>
            <p:cNvPicPr>
              <a:picLocks noChangeAspect="1"/>
            </p:cNvPicPr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286380" y="785794"/>
              <a:ext cx="1335518" cy="1357322"/>
            </a:xfrm>
            <a:prstGeom prst="rect">
              <a:avLst/>
            </a:prstGeom>
            <a:ln w="76200">
              <a:solidFill>
                <a:srgbClr val="996633"/>
              </a:solidFill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</p:pic>
      </p:grpSp>
      <p:pic>
        <p:nvPicPr>
          <p:cNvPr id="54" name="Image 53" descr="Image1.png"/>
          <p:cNvPicPr>
            <a:picLocks noChangeAspect="1"/>
          </p:cNvPicPr>
          <p:nvPr/>
        </p:nvPicPr>
        <p:blipFill>
          <a:blip r:embed="rId49" cstate="print"/>
          <a:stretch>
            <a:fillRect/>
          </a:stretch>
        </p:blipFill>
        <p:spPr>
          <a:xfrm>
            <a:off x="6429388" y="4857760"/>
            <a:ext cx="2356526" cy="1714512"/>
          </a:xfrm>
          <a:prstGeom prst="rect">
            <a:avLst/>
          </a:prstGeom>
        </p:spPr>
      </p:pic>
      <p:sp>
        <p:nvSpPr>
          <p:cNvPr id="55" name="ZoneTexte 54"/>
          <p:cNvSpPr txBox="1"/>
          <p:nvPr/>
        </p:nvSpPr>
        <p:spPr>
          <a:xfrm>
            <a:off x="4714876" y="0"/>
            <a:ext cx="2357454" cy="785818"/>
          </a:xfrm>
          <a:prstGeom prst="rect">
            <a:avLst/>
          </a:prstGeom>
          <a:noFill/>
        </p:spPr>
        <p:txBody>
          <a:bodyPr wrap="none" rtlCol="0">
            <a:prstTxWarp prst="textCurveUp">
              <a:avLst>
                <a:gd name="adj" fmla="val 49328"/>
              </a:avLst>
            </a:prstTxWarp>
            <a:spAutoFit/>
          </a:bodyPr>
          <a:lstStyle/>
          <a:p>
            <a:r>
              <a:rPr lang="fr-FR" dirty="0" smtClean="0">
                <a:latin typeface="Deco-A780" pitchFamily="2" charset="0"/>
              </a:rPr>
              <a:t>Te  manquer</a:t>
            </a:r>
            <a:endParaRPr lang="fr-FR" dirty="0">
              <a:latin typeface="Deco-A780" pitchFamily="2" charset="0"/>
            </a:endParaRPr>
          </a:p>
        </p:txBody>
      </p:sp>
      <p:sp>
        <p:nvSpPr>
          <p:cNvPr id="61" name="ZoneTexte 60"/>
          <p:cNvSpPr txBox="1"/>
          <p:nvPr/>
        </p:nvSpPr>
        <p:spPr>
          <a:xfrm>
            <a:off x="7215142" y="0"/>
            <a:ext cx="1928858" cy="4071942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47367"/>
              </a:avLst>
            </a:prstTxWarp>
            <a:spAutoFit/>
          </a:bodyPr>
          <a:lstStyle/>
          <a:p>
            <a:r>
              <a:rPr lang="fr-FR" sz="1400" dirty="0" smtClean="0"/>
              <a:t>Je partirai un soir quand tu m’aimeras encore</a:t>
            </a:r>
          </a:p>
          <a:p>
            <a:r>
              <a:rPr lang="fr-FR" sz="1400" dirty="0" smtClean="0"/>
              <a:t>Je partirai d’ici pour raviver le feu</a:t>
            </a:r>
          </a:p>
          <a:p>
            <a:r>
              <a:rPr lang="fr-FR" sz="1400" dirty="0" smtClean="0"/>
              <a:t>Pour tracer de mémoire les contours de ton corps</a:t>
            </a:r>
          </a:p>
          <a:p>
            <a:r>
              <a:rPr lang="fr-FR" sz="1400" dirty="0" smtClean="0"/>
              <a:t>Je partirai aussi pour le plaisir du jeu</a:t>
            </a:r>
            <a:endParaRPr lang="fr-FR" sz="1400" dirty="0"/>
          </a:p>
        </p:txBody>
      </p:sp>
      <p:sp>
        <p:nvSpPr>
          <p:cNvPr id="62" name="ZoneTexte 61"/>
          <p:cNvSpPr txBox="1"/>
          <p:nvPr/>
        </p:nvSpPr>
        <p:spPr>
          <a:xfrm>
            <a:off x="7143768" y="1083523"/>
            <a:ext cx="2000232" cy="21311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2800" dirty="0" smtClean="0">
                <a:latin typeface="BalanineAntique" pitchFamily="2" charset="0"/>
              </a:rPr>
              <a:t>Te manquer, te manquer</a:t>
            </a:r>
          </a:p>
          <a:p>
            <a:r>
              <a:rPr lang="fr-FR" sz="2800" dirty="0" smtClean="0">
                <a:latin typeface="BalanineAntique" pitchFamily="2" charset="0"/>
              </a:rPr>
              <a:t>Je voudrais te manquer</a:t>
            </a:r>
            <a:endParaRPr lang="fr-FR" sz="2800" dirty="0">
              <a:latin typeface="BalanineAntique" pitchFamily="2" charset="0"/>
            </a:endParaRPr>
          </a:p>
        </p:txBody>
      </p:sp>
      <p:sp>
        <p:nvSpPr>
          <p:cNvPr id="63" name="ZoneTexte 62"/>
          <p:cNvSpPr txBox="1"/>
          <p:nvPr/>
        </p:nvSpPr>
        <p:spPr>
          <a:xfrm>
            <a:off x="7143768" y="0"/>
            <a:ext cx="2000232" cy="416568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1200" dirty="0" smtClean="0"/>
              <a:t>Je garderai pour toi le plus doux des silences </a:t>
            </a:r>
          </a:p>
          <a:p>
            <a:r>
              <a:rPr lang="fr-FR" sz="1200" dirty="0" smtClean="0"/>
              <a:t>Je resterai des jours intraçable et muet</a:t>
            </a:r>
          </a:p>
          <a:p>
            <a:r>
              <a:rPr lang="fr-FR" sz="1200" dirty="0" smtClean="0"/>
              <a:t>Je ferai de ma voix l’écho de mon absence</a:t>
            </a:r>
          </a:p>
          <a:p>
            <a:r>
              <a:rPr lang="fr-FR" sz="1200" dirty="0" smtClean="0"/>
              <a:t>Et de tout cet amour un sentiment parfait</a:t>
            </a:r>
            <a:endParaRPr lang="fr-FR" sz="1200" dirty="0"/>
          </a:p>
        </p:txBody>
      </p:sp>
      <p:sp>
        <p:nvSpPr>
          <p:cNvPr id="64" name="ZoneTexte 63"/>
          <p:cNvSpPr txBox="1"/>
          <p:nvPr/>
        </p:nvSpPr>
        <p:spPr>
          <a:xfrm>
            <a:off x="7143768" y="1083523"/>
            <a:ext cx="2000232" cy="21311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2800" dirty="0" smtClean="0">
                <a:latin typeface="BalanineAntique" pitchFamily="2" charset="0"/>
              </a:rPr>
              <a:t>Te manquer, te manquer</a:t>
            </a:r>
          </a:p>
          <a:p>
            <a:r>
              <a:rPr lang="fr-FR" sz="2800" dirty="0" smtClean="0">
                <a:latin typeface="BalanineAntique" pitchFamily="2" charset="0"/>
              </a:rPr>
              <a:t>Je voudrais te manquer</a:t>
            </a:r>
            <a:endParaRPr lang="fr-FR" sz="2800" dirty="0">
              <a:latin typeface="BalanineAntique" pitchFamily="2" charset="0"/>
            </a:endParaRPr>
          </a:p>
        </p:txBody>
      </p:sp>
      <p:pic>
        <p:nvPicPr>
          <p:cNvPr id="66" name="Image 65" descr="Image5.jpg">
            <a:hlinkClick r:id="rId50" action="ppaction://hlinksldjump"/>
          </p:cNvPr>
          <p:cNvPicPr>
            <a:picLocks noChangeAspect="1"/>
          </p:cNvPicPr>
          <p:nvPr/>
        </p:nvPicPr>
        <p:blipFill>
          <a:blip r:embed="rId51" cstate="print"/>
          <a:stretch>
            <a:fillRect/>
          </a:stretch>
        </p:blipFill>
        <p:spPr>
          <a:xfrm>
            <a:off x="7072330" y="4214818"/>
            <a:ext cx="1275584" cy="9430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7" name="ZoneTexte 66"/>
          <p:cNvSpPr txBox="1"/>
          <p:nvPr/>
        </p:nvSpPr>
        <p:spPr>
          <a:xfrm>
            <a:off x="7143768" y="0"/>
            <a:ext cx="2000232" cy="414338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1050" dirty="0" smtClean="0"/>
              <a:t>J’inventerai loin de toi un exil volontaire</a:t>
            </a:r>
          </a:p>
          <a:p>
            <a:r>
              <a:rPr lang="fr-FR" sz="1050" dirty="0" smtClean="0"/>
              <a:t>Brisant ma solitude avec des choses de rien</a:t>
            </a:r>
          </a:p>
          <a:p>
            <a:r>
              <a:rPr lang="fr-FR" sz="1050" dirty="0" smtClean="0"/>
              <a:t>Quelques verres ou le bois d’un arbre centenaire</a:t>
            </a:r>
          </a:p>
          <a:p>
            <a:r>
              <a:rPr lang="fr-FR" sz="1050" dirty="0" smtClean="0"/>
              <a:t>Que la chaleur du sud aura mis sous mes mains</a:t>
            </a:r>
            <a:endParaRPr lang="fr-FR" sz="1050" dirty="0"/>
          </a:p>
        </p:txBody>
      </p:sp>
      <p:sp>
        <p:nvSpPr>
          <p:cNvPr id="65" name="ZoneTexte 64"/>
          <p:cNvSpPr txBox="1"/>
          <p:nvPr/>
        </p:nvSpPr>
        <p:spPr>
          <a:xfrm>
            <a:off x="7143768" y="1083523"/>
            <a:ext cx="2000232" cy="21311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2800" dirty="0" smtClean="0">
                <a:latin typeface="BalanineAntique" pitchFamily="2" charset="0"/>
              </a:rPr>
              <a:t>Te manquer, te manquer</a:t>
            </a:r>
          </a:p>
          <a:p>
            <a:r>
              <a:rPr lang="fr-FR" sz="2800" dirty="0" smtClean="0">
                <a:latin typeface="BalanineAntique" pitchFamily="2" charset="0"/>
              </a:rPr>
              <a:t>Je voudrais te manquer</a:t>
            </a:r>
            <a:endParaRPr lang="fr-FR" sz="2800" dirty="0">
              <a:latin typeface="BalanineAntique" pitchFamily="2" charset="0"/>
            </a:endParaRPr>
          </a:p>
        </p:txBody>
      </p:sp>
      <p:sp>
        <p:nvSpPr>
          <p:cNvPr id="68" name="ZoneTexte 67"/>
          <p:cNvSpPr txBox="1"/>
          <p:nvPr/>
        </p:nvSpPr>
        <p:spPr>
          <a:xfrm>
            <a:off x="7143768" y="0"/>
            <a:ext cx="2000232" cy="4071942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1050" dirty="0" smtClean="0"/>
              <a:t>Je serai l’étranger passant sous ta fenêtre</a:t>
            </a:r>
          </a:p>
          <a:p>
            <a:r>
              <a:rPr lang="fr-FR" sz="1050" dirty="0" smtClean="0"/>
              <a:t>Je serai l’inconnu au détour d’un sentier</a:t>
            </a:r>
          </a:p>
          <a:p>
            <a:r>
              <a:rPr lang="fr-FR" sz="1050" dirty="0" smtClean="0"/>
              <a:t>Je serai le danger que tu courras peut-être</a:t>
            </a:r>
          </a:p>
          <a:p>
            <a:r>
              <a:rPr lang="fr-FR" sz="1050" dirty="0" smtClean="0"/>
              <a:t>Je serai devenu ton désir tout entier</a:t>
            </a:r>
            <a:endParaRPr lang="fr-FR" sz="1050" dirty="0"/>
          </a:p>
        </p:txBody>
      </p:sp>
      <p:sp>
        <p:nvSpPr>
          <p:cNvPr id="69" name="ZoneTexte 68"/>
          <p:cNvSpPr txBox="1"/>
          <p:nvPr/>
        </p:nvSpPr>
        <p:spPr>
          <a:xfrm>
            <a:off x="7143768" y="1000108"/>
            <a:ext cx="2000232" cy="21311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2800" dirty="0" smtClean="0">
                <a:latin typeface="BalanineAntique" pitchFamily="2" charset="0"/>
              </a:rPr>
              <a:t>Te manquer, te manquer</a:t>
            </a:r>
          </a:p>
          <a:p>
            <a:r>
              <a:rPr lang="fr-FR" sz="2800" dirty="0" smtClean="0">
                <a:latin typeface="BalanineAntique" pitchFamily="2" charset="0"/>
              </a:rPr>
              <a:t>Je voudrais te manquer</a:t>
            </a:r>
            <a:endParaRPr lang="fr-FR" sz="2800" dirty="0">
              <a:latin typeface="BalanineAntique" pitchFamily="2" charset="0"/>
            </a:endParaRPr>
          </a:p>
        </p:txBody>
      </p:sp>
      <p:sp>
        <p:nvSpPr>
          <p:cNvPr id="70" name="ZoneTexte 69"/>
          <p:cNvSpPr txBox="1"/>
          <p:nvPr/>
        </p:nvSpPr>
        <p:spPr>
          <a:xfrm>
            <a:off x="7143768" y="0"/>
            <a:ext cx="2000232" cy="414338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900" dirty="0" smtClean="0"/>
              <a:t>Alors je rentrerai lorsque je serai sur</a:t>
            </a:r>
          </a:p>
          <a:p>
            <a:r>
              <a:rPr lang="fr-FR" sz="900" dirty="0" smtClean="0"/>
              <a:t>De t’avoir tant manqué que tu n’en pourras plus</a:t>
            </a:r>
          </a:p>
          <a:p>
            <a:r>
              <a:rPr lang="fr-FR" sz="900" dirty="0" smtClean="0"/>
              <a:t>Tu m’ouvriras les bras et en moi je te le jure</a:t>
            </a:r>
          </a:p>
          <a:p>
            <a:r>
              <a:rPr lang="fr-FR" sz="900" dirty="0" smtClean="0"/>
              <a:t>Que tu retrouveras tout ce qui t’avait plu</a:t>
            </a:r>
            <a:endParaRPr lang="fr-FR" sz="900" dirty="0"/>
          </a:p>
        </p:txBody>
      </p:sp>
      <p:sp>
        <p:nvSpPr>
          <p:cNvPr id="72" name="ZoneTexte 71"/>
          <p:cNvSpPr txBox="1"/>
          <p:nvPr/>
        </p:nvSpPr>
        <p:spPr>
          <a:xfrm>
            <a:off x="7143768" y="0"/>
            <a:ext cx="2000232" cy="414338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1000" dirty="0" smtClean="0"/>
              <a:t>Je redirai les mots qui te faisaient sourire</a:t>
            </a:r>
          </a:p>
          <a:p>
            <a:r>
              <a:rPr lang="fr-FR" sz="1000" dirty="0" smtClean="0"/>
              <a:t>Je te regarderai comme pour la première fois</a:t>
            </a:r>
          </a:p>
          <a:p>
            <a:r>
              <a:rPr lang="fr-FR" sz="1000" dirty="0" smtClean="0"/>
              <a:t>Je danserai de nouveau dans l’éclat de ton rire</a:t>
            </a:r>
          </a:p>
          <a:p>
            <a:r>
              <a:rPr lang="fr-FR" sz="1000" dirty="0" smtClean="0"/>
              <a:t>Mais je redeviendrai un mystère quelquefois </a:t>
            </a:r>
            <a:endParaRPr lang="fr-FR" sz="1000" dirty="0"/>
          </a:p>
        </p:txBody>
      </p:sp>
      <p:sp>
        <p:nvSpPr>
          <p:cNvPr id="73" name="ZoneTexte 72"/>
          <p:cNvSpPr txBox="1"/>
          <p:nvPr/>
        </p:nvSpPr>
        <p:spPr>
          <a:xfrm>
            <a:off x="7143768" y="1000108"/>
            <a:ext cx="2000232" cy="21311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2800" dirty="0" smtClean="0">
                <a:latin typeface="BalanineAntique" pitchFamily="2" charset="0"/>
              </a:rPr>
              <a:t>Te manquer, te manquer</a:t>
            </a:r>
          </a:p>
          <a:p>
            <a:r>
              <a:rPr lang="fr-FR" sz="2800" dirty="0" smtClean="0">
                <a:latin typeface="BalanineAntique" pitchFamily="2" charset="0"/>
              </a:rPr>
              <a:t>Je voudrais te manquer</a:t>
            </a:r>
            <a:endParaRPr lang="fr-FR" sz="2800" dirty="0">
              <a:latin typeface="BalanineAntique" pitchFamily="2" charset="0"/>
            </a:endParaRPr>
          </a:p>
        </p:txBody>
      </p:sp>
      <p:sp>
        <p:nvSpPr>
          <p:cNvPr id="74" name="Rectangle 73"/>
          <p:cNvSpPr/>
          <p:nvPr/>
        </p:nvSpPr>
        <p:spPr>
          <a:xfrm rot="19431253">
            <a:off x="7708699" y="5021841"/>
            <a:ext cx="520359" cy="631976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clic</a:t>
            </a:r>
            <a:endParaRPr lang="fr-FR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10 te manqu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5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0"/>
                            </p:stCondLst>
                            <p:childTnLst>
                              <p:par>
                                <p:cTn id="57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950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3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7" presetClass="exit" presetSubtype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7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0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1000"/>
                            </p:stCondLst>
                            <p:childTnLst>
                              <p:par>
                                <p:cTn id="107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8000"/>
                            </p:stCondLst>
                            <p:childTnLst>
                              <p:par>
                                <p:cTn id="114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0"/>
                            </p:stCondLst>
                            <p:childTnLst>
                              <p:par>
                                <p:cTn id="121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000"/>
                            </p:stCondLst>
                            <p:childTnLst>
                              <p:par>
                                <p:cTn id="129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2000"/>
                            </p:stCondLst>
                            <p:childTnLst>
                              <p:par>
                                <p:cTn id="136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87000"/>
                            </p:stCondLst>
                            <p:childTnLst>
                              <p:par>
                                <p:cTn id="143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7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93500"/>
                            </p:stCondLst>
                            <p:childTnLst>
                              <p:par>
                                <p:cTn id="157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64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71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78" presetID="31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7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19500"/>
                            </p:stCondLst>
                            <p:childTnLst>
                              <p:par>
                                <p:cTn id="192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4500"/>
                            </p:stCondLst>
                            <p:childTnLst>
                              <p:par>
                                <p:cTn id="199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206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7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36000"/>
                            </p:stCondLst>
                            <p:childTnLst>
                              <p:par>
                                <p:cTn id="220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43000"/>
                            </p:stCondLst>
                            <p:childTnLst>
                              <p:par>
                                <p:cTn id="227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50000"/>
                            </p:stCondLst>
                            <p:childTnLst>
                              <p:par>
                                <p:cTn id="234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157000"/>
                            </p:stCondLst>
                            <p:childTnLst>
                              <p:par>
                                <p:cTn id="241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7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3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64000"/>
                            </p:stCondLst>
                            <p:childTnLst>
                              <p:par>
                                <p:cTn id="255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68500"/>
                            </p:stCondLst>
                            <p:childTnLst>
                              <p:par>
                                <p:cTn id="262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73000"/>
                            </p:stCondLst>
                            <p:childTnLst>
                              <p:par>
                                <p:cTn id="269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7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179500"/>
                            </p:stCondLst>
                            <p:childTnLst>
                              <p:par>
                                <p:cTn id="283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187500"/>
                            </p:stCondLst>
                            <p:childTnLst>
                              <p:par>
                                <p:cTn id="290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195500"/>
                            </p:stCondLst>
                            <p:childTnLst>
                              <p:par>
                                <p:cTn id="297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203500"/>
                            </p:stCondLst>
                            <p:childTnLst>
                              <p:par>
                                <p:cTn id="304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211500"/>
                            </p:stCondLst>
                            <p:childTnLst>
                              <p:par>
                                <p:cTn id="311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213500"/>
                            </p:stCondLst>
                            <p:childTnLst>
                              <p:par>
                                <p:cTn id="319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221500"/>
                            </p:stCondLst>
                            <p:childTnLst>
                              <p:par>
                                <p:cTn id="326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29500"/>
                            </p:stCondLst>
                            <p:childTnLst>
                              <p:par>
                                <p:cTn id="333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237500"/>
                            </p:stCondLst>
                            <p:childTnLst>
                              <p:par>
                                <p:cTn id="340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245500"/>
                            </p:stCondLst>
                            <p:childTnLst>
                              <p:par>
                                <p:cTn id="347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250000"/>
                            </p:stCondLst>
                            <p:childTnLst>
                              <p:par>
                                <p:cTn id="361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254500"/>
                            </p:stCondLst>
                            <p:childTnLst>
                              <p:par>
                                <p:cTn id="368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259000"/>
                            </p:stCondLst>
                            <p:childTnLst>
                              <p:par>
                                <p:cTn id="375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263500"/>
                            </p:stCondLst>
                            <p:childTnLst>
                              <p:par>
                                <p:cTn id="382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1" grpId="0"/>
      <p:bldP spid="61" grpId="1"/>
      <p:bldP spid="62" grpId="0"/>
      <p:bldP spid="62" grpId="1"/>
      <p:bldP spid="63" grpId="0"/>
      <p:bldP spid="63" grpId="1"/>
      <p:bldP spid="64" grpId="0"/>
      <p:bldP spid="64" grpId="1"/>
      <p:bldP spid="67" grpId="0"/>
      <p:bldP spid="67" grpId="1"/>
      <p:bldP spid="65" grpId="0"/>
      <p:bldP spid="65" grpId="1"/>
      <p:bldP spid="68" grpId="0"/>
      <p:bldP spid="68" grpId="1"/>
      <p:bldP spid="69" grpId="0"/>
      <p:bldP spid="69" grpId="1"/>
      <p:bldP spid="70" grpId="0"/>
      <p:bldP spid="70" grpId="1"/>
      <p:bldP spid="72" grpId="0"/>
      <p:bldP spid="72" grpId="1"/>
      <p:bldP spid="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7072330" y="0"/>
            <a:ext cx="2071670" cy="5000636"/>
          </a:xfrm>
          <a:prstGeom prst="rect">
            <a:avLst/>
          </a:prstGeom>
          <a:solidFill>
            <a:srgbClr val="816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8" name="ZoneTexte 67"/>
          <p:cNvSpPr txBox="1"/>
          <p:nvPr/>
        </p:nvSpPr>
        <p:spPr>
          <a:xfrm>
            <a:off x="7143768" y="0"/>
            <a:ext cx="2000264" cy="414000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900" dirty="0" smtClean="0"/>
              <a:t>Je suis jeune depuis longtemps</a:t>
            </a:r>
          </a:p>
          <a:p>
            <a:r>
              <a:rPr lang="fr-FR" sz="900" dirty="0" smtClean="0"/>
              <a:t>Assez longtemps pour avoir vu</a:t>
            </a:r>
          </a:p>
          <a:p>
            <a:r>
              <a:rPr lang="fr-FR" sz="900" dirty="0" smtClean="0"/>
              <a:t>Des amis, des frères de sang</a:t>
            </a:r>
          </a:p>
          <a:p>
            <a:r>
              <a:rPr lang="fr-FR" sz="900" dirty="0" smtClean="0"/>
              <a:t>Disparaître au coin de la rue</a:t>
            </a:r>
          </a:p>
          <a:p>
            <a:r>
              <a:rPr lang="fr-FR" sz="900" dirty="0" smtClean="0"/>
              <a:t>Mais tout ce qu’on a pu se dire</a:t>
            </a:r>
          </a:p>
          <a:p>
            <a:r>
              <a:rPr lang="fr-FR" sz="900" dirty="0" smtClean="0"/>
              <a:t>Est bien présent dans ma mémoire</a:t>
            </a:r>
          </a:p>
          <a:p>
            <a:r>
              <a:rPr lang="fr-FR" sz="900" dirty="0" smtClean="0"/>
              <a:t>Des coups de gueule et des fous rires</a:t>
            </a:r>
          </a:p>
          <a:p>
            <a:r>
              <a:rPr lang="fr-FR" sz="900" dirty="0" smtClean="0"/>
              <a:t>J’entends leur écho dans le soir</a:t>
            </a:r>
          </a:p>
        </p:txBody>
      </p:sp>
      <p:sp>
        <p:nvSpPr>
          <p:cNvPr id="69" name="ZoneTexte 68"/>
          <p:cNvSpPr txBox="1"/>
          <p:nvPr/>
        </p:nvSpPr>
        <p:spPr>
          <a:xfrm>
            <a:off x="7143768" y="0"/>
            <a:ext cx="1915589" cy="397907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dirty="0" smtClean="0">
                <a:latin typeface="Script" pitchFamily="2" charset="0"/>
              </a:rPr>
              <a:t>La main sur le cœur</a:t>
            </a:r>
          </a:p>
          <a:p>
            <a:r>
              <a:rPr lang="fr-FR" dirty="0" smtClean="0">
                <a:latin typeface="Script" pitchFamily="2" charset="0"/>
              </a:rPr>
              <a:t>Le poing serré</a:t>
            </a:r>
          </a:p>
          <a:p>
            <a:r>
              <a:rPr lang="fr-FR" dirty="0" smtClean="0">
                <a:latin typeface="Script" pitchFamily="2" charset="0"/>
              </a:rPr>
              <a:t>La main sur le cœur </a:t>
            </a:r>
          </a:p>
          <a:p>
            <a:r>
              <a:rPr lang="fr-FR" dirty="0" smtClean="0">
                <a:latin typeface="Script" pitchFamily="2" charset="0"/>
              </a:rPr>
              <a:t>On s’est juré</a:t>
            </a:r>
          </a:p>
          <a:p>
            <a:r>
              <a:rPr lang="fr-FR" dirty="0" smtClean="0">
                <a:latin typeface="Script" pitchFamily="2" charset="0"/>
              </a:rPr>
              <a:t>D’avancer sans peur</a:t>
            </a:r>
          </a:p>
          <a:p>
            <a:r>
              <a:rPr lang="fr-FR" dirty="0" smtClean="0">
                <a:latin typeface="Script" pitchFamily="2" charset="0"/>
              </a:rPr>
              <a:t>Sans rien lâcher </a:t>
            </a:r>
          </a:p>
          <a:p>
            <a:r>
              <a:rPr lang="fr-FR" dirty="0" smtClean="0">
                <a:latin typeface="Script" pitchFamily="2" charset="0"/>
              </a:rPr>
              <a:t>Ni jamais renoncer</a:t>
            </a:r>
          </a:p>
          <a:p>
            <a:r>
              <a:rPr lang="fr-FR" dirty="0" smtClean="0">
                <a:latin typeface="Script" pitchFamily="2" charset="0"/>
              </a:rPr>
              <a:t>À nos promesses,</a:t>
            </a:r>
          </a:p>
          <a:p>
            <a:r>
              <a:rPr lang="fr-FR" dirty="0" smtClean="0">
                <a:latin typeface="Script" pitchFamily="2" charset="0"/>
              </a:rPr>
              <a:t>À nos promesses</a:t>
            </a:r>
          </a:p>
          <a:p>
            <a:r>
              <a:rPr lang="fr-FR" dirty="0" smtClean="0">
                <a:latin typeface="Script" pitchFamily="2" charset="0"/>
              </a:rPr>
              <a:t>La main sur le cœur </a:t>
            </a:r>
          </a:p>
          <a:p>
            <a:r>
              <a:rPr lang="fr-FR" dirty="0" smtClean="0">
                <a:latin typeface="Script" pitchFamily="2" charset="0"/>
              </a:rPr>
              <a:t>Le poing serré</a:t>
            </a:r>
          </a:p>
          <a:p>
            <a:r>
              <a:rPr lang="fr-FR" dirty="0" smtClean="0">
                <a:latin typeface="Script" pitchFamily="2" charset="0"/>
              </a:rPr>
              <a:t>Sans jamais renoncer</a:t>
            </a:r>
          </a:p>
          <a:p>
            <a:r>
              <a:rPr lang="fr-FR" dirty="0" smtClean="0">
                <a:latin typeface="Script" pitchFamily="2" charset="0"/>
              </a:rPr>
              <a:t>À nos promesses</a:t>
            </a:r>
          </a:p>
        </p:txBody>
      </p:sp>
      <p:sp>
        <p:nvSpPr>
          <p:cNvPr id="70" name="ZoneTexte 69"/>
          <p:cNvSpPr txBox="1"/>
          <p:nvPr/>
        </p:nvSpPr>
        <p:spPr>
          <a:xfrm>
            <a:off x="7143768" y="0"/>
            <a:ext cx="2000232" cy="392906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sz="800" dirty="0" smtClean="0"/>
              <a:t>Je suis jeune depuis longtemps</a:t>
            </a:r>
          </a:p>
          <a:p>
            <a:r>
              <a:rPr lang="fr-FR" sz="800" dirty="0" smtClean="0"/>
              <a:t>Et bien placé pour savoir</a:t>
            </a:r>
          </a:p>
          <a:p>
            <a:r>
              <a:rPr lang="fr-FR" sz="800" dirty="0" smtClean="0"/>
              <a:t>Qu’on peut se perdre à tous les vents</a:t>
            </a:r>
          </a:p>
          <a:p>
            <a:r>
              <a:rPr lang="fr-FR" sz="800" dirty="0" smtClean="0"/>
              <a:t>Pour mieux renaître à l’espoir</a:t>
            </a:r>
          </a:p>
          <a:p>
            <a:r>
              <a:rPr lang="fr-FR" sz="800" dirty="0" smtClean="0"/>
              <a:t>Sans remords, ni regrets</a:t>
            </a:r>
          </a:p>
          <a:p>
            <a:r>
              <a:rPr lang="fr-FR" sz="800" dirty="0" smtClean="0"/>
              <a:t>C’est l’envie qui nous porte</a:t>
            </a:r>
          </a:p>
          <a:p>
            <a:r>
              <a:rPr lang="fr-FR" sz="800" dirty="0" smtClean="0"/>
              <a:t>Et au final, en tout dernier </a:t>
            </a:r>
          </a:p>
          <a:p>
            <a:r>
              <a:rPr lang="fr-FR" sz="800" dirty="0" smtClean="0"/>
              <a:t>C’est</a:t>
            </a:r>
            <a:r>
              <a:rPr lang="fr-FR" sz="800" dirty="0"/>
              <a:t> </a:t>
            </a:r>
            <a:r>
              <a:rPr lang="fr-FR" sz="800" dirty="0" smtClean="0"/>
              <a:t>l’amour qui l’emporte</a:t>
            </a:r>
          </a:p>
        </p:txBody>
      </p:sp>
      <p:sp>
        <p:nvSpPr>
          <p:cNvPr id="71" name="ZoneTexte 70"/>
          <p:cNvSpPr txBox="1"/>
          <p:nvPr/>
        </p:nvSpPr>
        <p:spPr>
          <a:xfrm>
            <a:off x="7143768" y="0"/>
            <a:ext cx="1915589" cy="397907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dirty="0" smtClean="0">
                <a:latin typeface="Script" pitchFamily="2" charset="0"/>
              </a:rPr>
              <a:t>La main sur le cœur</a:t>
            </a:r>
          </a:p>
          <a:p>
            <a:r>
              <a:rPr lang="fr-FR" dirty="0" smtClean="0">
                <a:latin typeface="Script" pitchFamily="2" charset="0"/>
              </a:rPr>
              <a:t>Le poing serré</a:t>
            </a:r>
          </a:p>
          <a:p>
            <a:r>
              <a:rPr lang="fr-FR" dirty="0" smtClean="0">
                <a:latin typeface="Script" pitchFamily="2" charset="0"/>
              </a:rPr>
              <a:t>La main sur le cœur </a:t>
            </a:r>
          </a:p>
          <a:p>
            <a:r>
              <a:rPr lang="fr-FR" dirty="0" smtClean="0">
                <a:latin typeface="Script" pitchFamily="2" charset="0"/>
              </a:rPr>
              <a:t>On s’est juré</a:t>
            </a:r>
          </a:p>
          <a:p>
            <a:r>
              <a:rPr lang="fr-FR" dirty="0" smtClean="0">
                <a:latin typeface="Script" pitchFamily="2" charset="0"/>
              </a:rPr>
              <a:t>D’avancer sans peur</a:t>
            </a:r>
          </a:p>
          <a:p>
            <a:r>
              <a:rPr lang="fr-FR" dirty="0" smtClean="0">
                <a:latin typeface="Script" pitchFamily="2" charset="0"/>
              </a:rPr>
              <a:t>Sans rien lâcher </a:t>
            </a:r>
          </a:p>
          <a:p>
            <a:r>
              <a:rPr lang="fr-FR" dirty="0" smtClean="0">
                <a:latin typeface="Script" pitchFamily="2" charset="0"/>
              </a:rPr>
              <a:t>Ni jamais renoncer</a:t>
            </a:r>
          </a:p>
          <a:p>
            <a:r>
              <a:rPr lang="fr-FR" dirty="0" smtClean="0">
                <a:latin typeface="Script" pitchFamily="2" charset="0"/>
              </a:rPr>
              <a:t>À nos promesses,</a:t>
            </a:r>
          </a:p>
          <a:p>
            <a:r>
              <a:rPr lang="fr-FR" dirty="0" smtClean="0">
                <a:latin typeface="Script" pitchFamily="2" charset="0"/>
              </a:rPr>
              <a:t>À nos promesses</a:t>
            </a:r>
          </a:p>
          <a:p>
            <a:r>
              <a:rPr lang="fr-FR" dirty="0" smtClean="0">
                <a:latin typeface="Script" pitchFamily="2" charset="0"/>
              </a:rPr>
              <a:t>La main sur le cœur </a:t>
            </a:r>
          </a:p>
          <a:p>
            <a:r>
              <a:rPr lang="fr-FR" dirty="0" smtClean="0">
                <a:latin typeface="Script" pitchFamily="2" charset="0"/>
              </a:rPr>
              <a:t>Le poing serré</a:t>
            </a:r>
          </a:p>
          <a:p>
            <a:r>
              <a:rPr lang="fr-FR" dirty="0" smtClean="0">
                <a:latin typeface="Script" pitchFamily="2" charset="0"/>
              </a:rPr>
              <a:t>Sans jamais renoncer</a:t>
            </a:r>
          </a:p>
          <a:p>
            <a:r>
              <a:rPr lang="fr-FR" dirty="0" smtClean="0">
                <a:latin typeface="Script" pitchFamily="2" charset="0"/>
              </a:rPr>
              <a:t>À nos promesses</a:t>
            </a:r>
          </a:p>
        </p:txBody>
      </p:sp>
      <p:sp>
        <p:nvSpPr>
          <p:cNvPr id="72" name="ZoneTexte 71"/>
          <p:cNvSpPr txBox="1"/>
          <p:nvPr/>
        </p:nvSpPr>
        <p:spPr>
          <a:xfrm>
            <a:off x="7143768" y="0"/>
            <a:ext cx="1915589" cy="397907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dirty="0" smtClean="0">
                <a:latin typeface="Script" pitchFamily="2" charset="0"/>
              </a:rPr>
              <a:t>La main sur le cœur</a:t>
            </a:r>
          </a:p>
          <a:p>
            <a:r>
              <a:rPr lang="fr-FR" dirty="0" smtClean="0">
                <a:latin typeface="Script" pitchFamily="2" charset="0"/>
              </a:rPr>
              <a:t>Le poing serré</a:t>
            </a:r>
          </a:p>
          <a:p>
            <a:r>
              <a:rPr lang="fr-FR" dirty="0" smtClean="0">
                <a:latin typeface="Script" pitchFamily="2" charset="0"/>
              </a:rPr>
              <a:t>La main sur le cœur </a:t>
            </a:r>
          </a:p>
          <a:p>
            <a:r>
              <a:rPr lang="fr-FR" dirty="0" smtClean="0">
                <a:latin typeface="Script" pitchFamily="2" charset="0"/>
              </a:rPr>
              <a:t>On s’est juré</a:t>
            </a:r>
          </a:p>
          <a:p>
            <a:r>
              <a:rPr lang="fr-FR" dirty="0" smtClean="0">
                <a:latin typeface="Script" pitchFamily="2" charset="0"/>
              </a:rPr>
              <a:t>D’avancer sans peur</a:t>
            </a:r>
          </a:p>
          <a:p>
            <a:r>
              <a:rPr lang="fr-FR" dirty="0" smtClean="0">
                <a:latin typeface="Script" pitchFamily="2" charset="0"/>
              </a:rPr>
              <a:t>Sans rien lâcher </a:t>
            </a:r>
          </a:p>
          <a:p>
            <a:r>
              <a:rPr lang="fr-FR" dirty="0" smtClean="0">
                <a:latin typeface="Script" pitchFamily="2" charset="0"/>
              </a:rPr>
              <a:t>Ni jamais renoncer</a:t>
            </a:r>
          </a:p>
          <a:p>
            <a:r>
              <a:rPr lang="fr-FR" dirty="0" smtClean="0">
                <a:latin typeface="Script" pitchFamily="2" charset="0"/>
              </a:rPr>
              <a:t>À nos promesses,</a:t>
            </a:r>
          </a:p>
          <a:p>
            <a:r>
              <a:rPr lang="fr-FR" dirty="0" smtClean="0">
                <a:latin typeface="Script" pitchFamily="2" charset="0"/>
              </a:rPr>
              <a:t>À nos promesses</a:t>
            </a:r>
          </a:p>
          <a:p>
            <a:r>
              <a:rPr lang="fr-FR" dirty="0" smtClean="0">
                <a:latin typeface="Script" pitchFamily="2" charset="0"/>
              </a:rPr>
              <a:t>La main sur le cœur </a:t>
            </a:r>
          </a:p>
          <a:p>
            <a:r>
              <a:rPr lang="fr-FR" dirty="0" smtClean="0">
                <a:latin typeface="Script" pitchFamily="2" charset="0"/>
              </a:rPr>
              <a:t>Le poing serré</a:t>
            </a:r>
          </a:p>
          <a:p>
            <a:r>
              <a:rPr lang="fr-FR" dirty="0" smtClean="0">
                <a:latin typeface="Script" pitchFamily="2" charset="0"/>
              </a:rPr>
              <a:t>Sans jamais renoncer</a:t>
            </a:r>
          </a:p>
          <a:p>
            <a:r>
              <a:rPr lang="fr-FR" dirty="0" smtClean="0">
                <a:latin typeface="Script" pitchFamily="2" charset="0"/>
              </a:rPr>
              <a:t>À nos promesses</a:t>
            </a:r>
          </a:p>
        </p:txBody>
      </p:sp>
      <p:sp>
        <p:nvSpPr>
          <p:cNvPr id="7" name="Forme libre 6"/>
          <p:cNvSpPr/>
          <p:nvPr/>
        </p:nvSpPr>
        <p:spPr>
          <a:xfrm>
            <a:off x="774551" y="-10758"/>
            <a:ext cx="4335331" cy="4313817"/>
          </a:xfrm>
          <a:custGeom>
            <a:avLst/>
            <a:gdLst>
              <a:gd name="connsiteX0" fmla="*/ 0 w 4335331"/>
              <a:gd name="connsiteY0" fmla="*/ 0 h 4313817"/>
              <a:gd name="connsiteX1" fmla="*/ 4335331 w 4335331"/>
              <a:gd name="connsiteY1" fmla="*/ 21516 h 4313817"/>
              <a:gd name="connsiteX2" fmla="*/ 4260028 w 4335331"/>
              <a:gd name="connsiteY2" fmla="*/ 3560782 h 4313817"/>
              <a:gd name="connsiteX3" fmla="*/ 236668 w 4335331"/>
              <a:gd name="connsiteY3" fmla="*/ 4313817 h 4313817"/>
              <a:gd name="connsiteX4" fmla="*/ 0 w 4335331"/>
              <a:gd name="connsiteY4" fmla="*/ 0 h 4313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35331" h="4313817">
                <a:moveTo>
                  <a:pt x="0" y="0"/>
                </a:moveTo>
                <a:lnTo>
                  <a:pt x="4335331" y="21516"/>
                </a:lnTo>
                <a:lnTo>
                  <a:pt x="4260028" y="3560782"/>
                </a:lnTo>
                <a:lnTo>
                  <a:pt x="236668" y="4313817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3" name="Rectangle 4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1928794" y="571480"/>
            <a:ext cx="2556000" cy="2484000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  <a:ln>
            <a:noFill/>
          </a:ln>
          <a:scene3d>
            <a:camera prst="perspectiveRight" fov="72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59" name="Groupe 58"/>
          <p:cNvGrpSpPr/>
          <p:nvPr/>
        </p:nvGrpSpPr>
        <p:grpSpPr>
          <a:xfrm>
            <a:off x="-21515" y="-10758"/>
            <a:ext cx="9165515" cy="6895652"/>
            <a:chOff x="-21515" y="-10758"/>
            <a:chExt cx="9165515" cy="6895652"/>
          </a:xfrm>
        </p:grpSpPr>
        <p:grpSp>
          <p:nvGrpSpPr>
            <p:cNvPr id="2" name="Groupe 8"/>
            <p:cNvGrpSpPr/>
            <p:nvPr/>
          </p:nvGrpSpPr>
          <p:grpSpPr>
            <a:xfrm>
              <a:off x="-21515" y="-10758"/>
              <a:ext cx="9165515" cy="6895652"/>
              <a:chOff x="-21515" y="-10758"/>
              <a:chExt cx="9165515" cy="6895652"/>
            </a:xfrm>
          </p:grpSpPr>
          <p:sp>
            <p:nvSpPr>
              <p:cNvPr id="3" name="Forme libre 2"/>
              <p:cNvSpPr/>
              <p:nvPr/>
            </p:nvSpPr>
            <p:spPr>
              <a:xfrm>
                <a:off x="-21515" y="-10758"/>
                <a:ext cx="9165515" cy="6895652"/>
              </a:xfrm>
              <a:custGeom>
                <a:avLst/>
                <a:gdLst>
                  <a:gd name="connsiteX0" fmla="*/ 9165515 w 9165515"/>
                  <a:gd name="connsiteY0" fmla="*/ 4819426 h 6895652"/>
                  <a:gd name="connsiteX1" fmla="*/ 7100047 w 9165515"/>
                  <a:gd name="connsiteY1" fmla="*/ 4378363 h 6895652"/>
                  <a:gd name="connsiteX2" fmla="*/ 7186108 w 9165515"/>
                  <a:gd name="connsiteY2" fmla="*/ 10758 h 6895652"/>
                  <a:gd name="connsiteX3" fmla="*/ 4356847 w 9165515"/>
                  <a:gd name="connsiteY3" fmla="*/ 10758 h 6895652"/>
                  <a:gd name="connsiteX4" fmla="*/ 4399877 w 9165515"/>
                  <a:gd name="connsiteY4" fmla="*/ 2990626 h 6895652"/>
                  <a:gd name="connsiteX5" fmla="*/ 2022437 w 9165515"/>
                  <a:gd name="connsiteY5" fmla="*/ 3324113 h 6895652"/>
                  <a:gd name="connsiteX6" fmla="*/ 1914861 w 9165515"/>
                  <a:gd name="connsiteY6" fmla="*/ 21516 h 6895652"/>
                  <a:gd name="connsiteX7" fmla="*/ 10757 w 9165515"/>
                  <a:gd name="connsiteY7" fmla="*/ 0 h 6895652"/>
                  <a:gd name="connsiteX8" fmla="*/ 0 w 9165515"/>
                  <a:gd name="connsiteY8" fmla="*/ 6895652 h 6895652"/>
                  <a:gd name="connsiteX9" fmla="*/ 9165515 w 9165515"/>
                  <a:gd name="connsiteY9" fmla="*/ 6874137 h 6895652"/>
                  <a:gd name="connsiteX10" fmla="*/ 9165515 w 9165515"/>
                  <a:gd name="connsiteY10" fmla="*/ 4819426 h 6895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5515" h="6895652">
                    <a:moveTo>
                      <a:pt x="9165515" y="4819426"/>
                    </a:moveTo>
                    <a:lnTo>
                      <a:pt x="7100047" y="4378363"/>
                    </a:lnTo>
                    <a:lnTo>
                      <a:pt x="7186108" y="10758"/>
                    </a:lnTo>
                    <a:lnTo>
                      <a:pt x="4356847" y="10758"/>
                    </a:lnTo>
                    <a:lnTo>
                      <a:pt x="4399877" y="2990626"/>
                    </a:lnTo>
                    <a:lnTo>
                      <a:pt x="2022437" y="3324113"/>
                    </a:lnTo>
                    <a:lnTo>
                      <a:pt x="1914861" y="21516"/>
                    </a:lnTo>
                    <a:lnTo>
                      <a:pt x="10757" y="0"/>
                    </a:lnTo>
                    <a:cubicBezTo>
                      <a:pt x="7171" y="2298551"/>
                      <a:pt x="3586" y="4597101"/>
                      <a:pt x="0" y="6895652"/>
                    </a:cubicBezTo>
                    <a:lnTo>
                      <a:pt x="9165515" y="6874137"/>
                    </a:lnTo>
                    <a:lnTo>
                      <a:pt x="9165515" y="4819426"/>
                    </a:lnTo>
                    <a:close/>
                  </a:path>
                </a:pathLst>
              </a:custGeom>
              <a:blipFill>
                <a:blip r:embed="rId4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1692000" y="0"/>
                <a:ext cx="2667896" cy="742278"/>
              </a:xfrm>
              <a:custGeom>
                <a:avLst/>
                <a:gdLst>
                  <a:gd name="connsiteX0" fmla="*/ 0 w 2667896"/>
                  <a:gd name="connsiteY0" fmla="*/ 451822 h 742278"/>
                  <a:gd name="connsiteX1" fmla="*/ 0 w 2667896"/>
                  <a:gd name="connsiteY1" fmla="*/ 10758 h 742278"/>
                  <a:gd name="connsiteX2" fmla="*/ 2667896 w 2667896"/>
                  <a:gd name="connsiteY2" fmla="*/ 0 h 742278"/>
                  <a:gd name="connsiteX3" fmla="*/ 2657139 w 2667896"/>
                  <a:gd name="connsiteY3" fmla="*/ 742278 h 742278"/>
                  <a:gd name="connsiteX4" fmla="*/ 0 w 2667896"/>
                  <a:gd name="connsiteY4" fmla="*/ 451822 h 742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896" h="742278">
                    <a:moveTo>
                      <a:pt x="0" y="451822"/>
                    </a:moveTo>
                    <a:lnTo>
                      <a:pt x="0" y="10758"/>
                    </a:lnTo>
                    <a:lnTo>
                      <a:pt x="2667896" y="0"/>
                    </a:lnTo>
                    <a:lnTo>
                      <a:pt x="2657139" y="742278"/>
                    </a:lnTo>
                    <a:lnTo>
                      <a:pt x="0" y="45182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" name="Cadre 5"/>
              <p:cNvSpPr/>
              <p:nvPr/>
            </p:nvSpPr>
            <p:spPr>
              <a:xfrm rot="-60000">
                <a:off x="1857356" y="428604"/>
                <a:ext cx="2786082" cy="2786082"/>
              </a:xfrm>
              <a:prstGeom prst="frame">
                <a:avLst>
                  <a:gd name="adj1" fmla="val 8253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scene3d>
                <a:camera prst="perspectiveRight" fov="7200000">
                  <a:rot lat="0" lon="20399999" rev="0"/>
                </a:camera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6" name="Image 55" descr="Image4.jpg"/>
            <p:cNvPicPr>
              <a:picLocks noChangeAspect="1"/>
            </p:cNvPicPr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5357819" y="785794"/>
              <a:ext cx="1071570" cy="1550956"/>
            </a:xfrm>
            <a:prstGeom prst="rect">
              <a:avLst/>
            </a:prstGeom>
            <a:ln w="76200">
              <a:solidFill>
                <a:srgbClr val="996633"/>
              </a:solidFill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</p:pic>
      </p:grpSp>
      <p:pic>
        <p:nvPicPr>
          <p:cNvPr id="58" name="Image 57" descr="Image1.png"/>
          <p:cNvPicPr>
            <a:picLocks noChangeAspect="1"/>
          </p:cNvPicPr>
          <p:nvPr/>
        </p:nvPicPr>
        <p:blipFill>
          <a:blip r:embed="rId48" cstate="print"/>
          <a:stretch>
            <a:fillRect/>
          </a:stretch>
        </p:blipFill>
        <p:spPr>
          <a:xfrm>
            <a:off x="6357950" y="4857760"/>
            <a:ext cx="2356526" cy="1643074"/>
          </a:xfrm>
          <a:prstGeom prst="rect">
            <a:avLst/>
          </a:prstGeom>
        </p:spPr>
      </p:pic>
      <p:pic>
        <p:nvPicPr>
          <p:cNvPr id="63" name="Image 62" descr="Image5.jpg">
            <a:hlinkClick r:id="rId49" action="ppaction://hlinksldjump"/>
          </p:cNvPr>
          <p:cNvPicPr>
            <a:picLocks noChangeAspect="1"/>
          </p:cNvPicPr>
          <p:nvPr/>
        </p:nvPicPr>
        <p:blipFill>
          <a:blip r:embed="rId50" cstate="print"/>
          <a:stretch>
            <a:fillRect/>
          </a:stretch>
        </p:blipFill>
        <p:spPr>
          <a:xfrm>
            <a:off x="7072330" y="4214818"/>
            <a:ext cx="1275584" cy="9430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4" name="Rectangle 63"/>
          <p:cNvSpPr/>
          <p:nvPr/>
        </p:nvSpPr>
        <p:spPr>
          <a:xfrm rot="19431253">
            <a:off x="7708699" y="5021841"/>
            <a:ext cx="520359" cy="631976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clic</a:t>
            </a:r>
            <a:endParaRPr lang="fr-FR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4" name="ZoneTexte 53"/>
          <p:cNvSpPr txBox="1"/>
          <p:nvPr/>
        </p:nvSpPr>
        <p:spPr>
          <a:xfrm>
            <a:off x="4500562" y="0"/>
            <a:ext cx="2643206" cy="857232"/>
          </a:xfrm>
          <a:prstGeom prst="rect">
            <a:avLst/>
          </a:prstGeom>
          <a:noFill/>
        </p:spPr>
        <p:txBody>
          <a:bodyPr wrap="none" rtlCol="0">
            <a:prstTxWarp prst="textWave1">
              <a:avLst>
                <a:gd name="adj1" fmla="val 20000"/>
                <a:gd name="adj2" fmla="val -4477"/>
              </a:avLst>
            </a:prstTxWarp>
            <a:spAutoFit/>
          </a:bodyPr>
          <a:lstStyle/>
          <a:p>
            <a:r>
              <a:rPr lang="fr-FR" dirty="0" smtClean="0">
                <a:latin typeface="Old English Text MT" pitchFamily="66" charset="0"/>
              </a:rPr>
              <a:t>A nos promesses</a:t>
            </a:r>
            <a:endParaRPr lang="fr-FR" dirty="0">
              <a:latin typeface="Old English Text MT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9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65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45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8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2500"/>
                            </p:stCondLst>
                            <p:childTnLst>
                              <p:par>
                                <p:cTn id="113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65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500"/>
                            </p:stCondLst>
                            <p:childTnLst>
                              <p:par>
                                <p:cTn id="12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4500"/>
                            </p:stCondLst>
                            <p:childTnLst>
                              <p:par>
                                <p:cTn id="13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8500"/>
                            </p:stCondLst>
                            <p:childTnLst>
                              <p:par>
                                <p:cTn id="14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2500"/>
                            </p:stCondLst>
                            <p:childTnLst>
                              <p:par>
                                <p:cTn id="15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6500"/>
                            </p:stCondLst>
                            <p:childTnLst>
                              <p:par>
                                <p:cTn id="157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90500"/>
                            </p:stCondLst>
                            <p:childTnLst>
                              <p:par>
                                <p:cTn id="163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94500"/>
                            </p:stCondLst>
                            <p:childTnLst>
                              <p:par>
                                <p:cTn id="169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98500"/>
                            </p:stCondLst>
                            <p:childTnLst>
                              <p:par>
                                <p:cTn id="175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2500"/>
                            </p:stCondLst>
                            <p:childTnLst>
                              <p:par>
                                <p:cTn id="181" presetID="53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95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11500"/>
                            </p:stCondLst>
                            <p:childTnLst>
                              <p:par>
                                <p:cTn id="201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16500"/>
                            </p:stCondLst>
                            <p:childTnLst>
                              <p:par>
                                <p:cTn id="207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21500"/>
                            </p:stCondLst>
                            <p:childTnLst>
                              <p:par>
                                <p:cTn id="213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26500"/>
                            </p:stCondLst>
                            <p:childTnLst>
                              <p:par>
                                <p:cTn id="219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25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36500"/>
                            </p:stCondLst>
                            <p:childTnLst>
                              <p:par>
                                <p:cTn id="231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41500"/>
                            </p:stCondLst>
                            <p:childTnLst>
                              <p:par>
                                <p:cTn id="245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46500"/>
                            </p:stCondLst>
                            <p:childTnLst>
                              <p:par>
                                <p:cTn id="251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51500"/>
                            </p:stCondLst>
                            <p:childTnLst>
                              <p:par>
                                <p:cTn id="257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56500"/>
                            </p:stCondLst>
                            <p:childTnLst>
                              <p:par>
                                <p:cTn id="263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61500"/>
                            </p:stCondLst>
                            <p:childTnLst>
                              <p:par>
                                <p:cTn id="269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166500"/>
                            </p:stCondLst>
                            <p:childTnLst>
                              <p:par>
                                <p:cTn id="275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71500"/>
                            </p:stCondLst>
                            <p:childTnLst>
                              <p:par>
                                <p:cTn id="281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76500"/>
                            </p:stCondLst>
                            <p:childTnLst>
                              <p:par>
                                <p:cTn id="287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81500"/>
                            </p:stCondLst>
                            <p:childTnLst>
                              <p:par>
                                <p:cTn id="293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186500"/>
                            </p:stCondLst>
                            <p:childTnLst>
                              <p:par>
                                <p:cTn id="299" presetID="53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528</TotalTime>
  <Words>496</Words>
  <Application>Microsoft Office PowerPoint</Application>
  <PresentationFormat>Affichage à l'écran (4:3)</PresentationFormat>
  <Paragraphs>118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logo PPSMANIA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55</cp:revision>
  <dcterms:created xsi:type="dcterms:W3CDTF">2015-02-16T10:45:41Z</dcterms:created>
  <dcterms:modified xsi:type="dcterms:W3CDTF">2015-02-18T11:28:39Z</dcterms:modified>
</cp:coreProperties>
</file>