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av" ContentType="audio/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66" autoAdjust="0"/>
    <p:restoredTop sz="94660"/>
  </p:normalViewPr>
  <p:slideViewPr>
    <p:cSldViewPr>
      <p:cViewPr varScale="1">
        <p:scale>
          <a:sx n="55" d="100"/>
          <a:sy n="55" d="100"/>
        </p:scale>
        <p:origin x="708" y="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EBE652-886E-45E0-B1DA-CE46B98C5721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EBE652-886E-45E0-B1DA-CE46B98C5721}" type="datetimeFigureOut">
              <a:rPr lang="fr-FR" smtClean="0"/>
              <a:pPr/>
              <a:t>18/12/2020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B28DDC-B4CB-497A-8DE7-492B79DE003D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slide" Target="slide4.xml"/><Relationship Id="rId13" Type="http://schemas.openxmlformats.org/officeDocument/2006/relationships/audio" Target="../media/audio5.wav"/><Relationship Id="rId3" Type="http://schemas.openxmlformats.org/officeDocument/2006/relationships/slide" Target="slide2.xml"/><Relationship Id="rId7" Type="http://schemas.openxmlformats.org/officeDocument/2006/relationships/audio" Target="../media/audio2.wav"/><Relationship Id="rId12" Type="http://schemas.openxmlformats.org/officeDocument/2006/relationships/slide" Target="slide6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slide" Target="slide3.xml"/><Relationship Id="rId11" Type="http://schemas.openxmlformats.org/officeDocument/2006/relationships/audio" Target="../media/audio4.wav"/><Relationship Id="rId5" Type="http://schemas.openxmlformats.org/officeDocument/2006/relationships/image" Target="../media/image2.gif"/><Relationship Id="rId10" Type="http://schemas.openxmlformats.org/officeDocument/2006/relationships/slide" Target="slide5.xml"/><Relationship Id="rId4" Type="http://schemas.openxmlformats.org/officeDocument/2006/relationships/audio" Target="../media/audio1.wav"/><Relationship Id="rId9" Type="http://schemas.openxmlformats.org/officeDocument/2006/relationships/audio" Target="../media/audio3.wav"/><Relationship Id="rId1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slide" Target="slid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7" Type="http://schemas.openxmlformats.org/officeDocument/2006/relationships/image" Target="../media/image5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slide" Target="slide1.xml"/><Relationship Id="rId5" Type="http://schemas.openxmlformats.org/officeDocument/2006/relationships/image" Target="../media/image8.jpe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slide" Target="slid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slide" Target="slide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jpeg"/><Relationship Id="rId4" Type="http://schemas.openxmlformats.org/officeDocument/2006/relationships/slide" Target="slid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2500298" y="857232"/>
            <a:ext cx="5072098" cy="5643602"/>
          </a:xfrm>
        </p:spPr>
        <p:txBody>
          <a:bodyPr>
            <a:prstTxWarp prst="textCascadeDown">
              <a:avLst/>
            </a:prstTxWarp>
            <a:noAutofit/>
          </a:bodyPr>
          <a:lstStyle/>
          <a:p>
            <a:r>
              <a:rPr lang="fr-FR" sz="6000" dirty="0">
                <a:latin typeface="Champignon" pitchFamily="50" charset="0"/>
              </a:rPr>
              <a:t>Jean</a:t>
            </a:r>
            <a:br>
              <a:rPr lang="fr-FR" sz="6000" dirty="0">
                <a:latin typeface="Champignon" pitchFamily="50" charset="0"/>
              </a:rPr>
            </a:br>
            <a:r>
              <a:rPr lang="fr-FR" sz="6000" dirty="0">
                <a:latin typeface="Champignon" pitchFamily="50" charset="0"/>
              </a:rPr>
              <a:t>de France</a:t>
            </a:r>
          </a:p>
        </p:txBody>
      </p:sp>
      <p:pic>
        <p:nvPicPr>
          <p:cNvPr id="1028" name="Picture 4" descr="http://gifs.toutimages.com/images/bureautique/cd/cd_036.gif">
            <a:hlinkClick r:id="rId3" action="ppaction://hlinksldjump">
              <a:snd r:embed="rId4" name="01 Jean de France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85728"/>
            <a:ext cx="666750" cy="857251"/>
          </a:xfrm>
          <a:prstGeom prst="rect">
            <a:avLst/>
          </a:prstGeom>
          <a:noFill/>
        </p:spPr>
      </p:pic>
      <p:pic>
        <p:nvPicPr>
          <p:cNvPr id="9" name="Picture 4" descr="http://gifs.toutimages.com/images/bureautique/cd/cd_036.gif">
            <a:hlinkClick r:id="rId6" action="ppaction://hlinksldjump">
              <a:snd r:embed="rId7" name="02 La Maison de Vacances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1571612"/>
            <a:ext cx="666750" cy="857251"/>
          </a:xfrm>
          <a:prstGeom prst="rect">
            <a:avLst/>
          </a:prstGeom>
          <a:noFill/>
        </p:spPr>
      </p:pic>
      <p:pic>
        <p:nvPicPr>
          <p:cNvPr id="10" name="Picture 4" descr="http://gifs.toutimages.com/images/bureautique/cd/cd_036.gif">
            <a:hlinkClick r:id="rId8" action="ppaction://hlinksldjump">
              <a:snd r:embed="rId9" name="03 Louise et Lola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928934"/>
            <a:ext cx="666750" cy="857251"/>
          </a:xfrm>
          <a:prstGeom prst="rect">
            <a:avLst/>
          </a:prstGeom>
          <a:noFill/>
        </p:spPr>
      </p:pic>
      <p:pic>
        <p:nvPicPr>
          <p:cNvPr id="11" name="Picture 4" descr="http://gifs.toutimages.com/images/bureautique/cd/cd_036.gif">
            <a:hlinkClick r:id="rId10" action="ppaction://hlinksldjump">
              <a:snd r:embed="rId11" name="10 Tu Me Perdras Venise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4143380"/>
            <a:ext cx="666750" cy="857251"/>
          </a:xfrm>
          <a:prstGeom prst="rect">
            <a:avLst/>
          </a:prstGeom>
          <a:noFill/>
        </p:spPr>
      </p:pic>
      <p:pic>
        <p:nvPicPr>
          <p:cNvPr id="12" name="Picture 4" descr="http://gifs.toutimages.com/images/bureautique/cd/cd_036.gif">
            <a:hlinkClick r:id="rId12" action="ppaction://hlinksldjump">
              <a:snd r:embed="rId13" name="13 Être César.wav"/>
            </a:hlinkClick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429264"/>
            <a:ext cx="666750" cy="857251"/>
          </a:xfrm>
          <a:prstGeom prst="rect">
            <a:avLst/>
          </a:prstGeom>
          <a:noFill/>
        </p:spPr>
      </p:pic>
      <p:sp>
        <p:nvSpPr>
          <p:cNvPr id="13" name="ZoneTexte 12"/>
          <p:cNvSpPr txBox="1"/>
          <p:nvPr/>
        </p:nvSpPr>
        <p:spPr>
          <a:xfrm>
            <a:off x="928662" y="5786454"/>
            <a:ext cx="11888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rgbClr val="92D050"/>
                </a:solidFill>
              </a:rPr>
              <a:t>Être  César</a:t>
            </a:r>
          </a:p>
        </p:txBody>
      </p:sp>
      <p:sp>
        <p:nvSpPr>
          <p:cNvPr id="14" name="ZoneTexte 13"/>
          <p:cNvSpPr txBox="1"/>
          <p:nvPr/>
        </p:nvSpPr>
        <p:spPr>
          <a:xfrm>
            <a:off x="714348" y="785794"/>
            <a:ext cx="157613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accent1">
                    <a:lumMod val="40000"/>
                    <a:lumOff val="60000"/>
                  </a:schemeClr>
                </a:solidFill>
              </a:rPr>
              <a:t>Jean de France</a:t>
            </a:r>
          </a:p>
        </p:txBody>
      </p:sp>
      <p:sp>
        <p:nvSpPr>
          <p:cNvPr id="15" name="ZoneTexte 14"/>
          <p:cNvSpPr txBox="1"/>
          <p:nvPr/>
        </p:nvSpPr>
        <p:spPr>
          <a:xfrm>
            <a:off x="857224" y="1853975"/>
            <a:ext cx="1187826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La maison </a:t>
            </a:r>
          </a:p>
          <a:p>
            <a:r>
              <a:rPr lang="fr-FR" dirty="0">
                <a:solidFill>
                  <a:schemeClr val="accent2">
                    <a:lumMod val="60000"/>
                    <a:lumOff val="40000"/>
                  </a:schemeClr>
                </a:solidFill>
              </a:rPr>
              <a:t>d’ Vacance</a:t>
            </a:r>
          </a:p>
        </p:txBody>
      </p:sp>
      <p:sp>
        <p:nvSpPr>
          <p:cNvPr id="16" name="ZoneTexte 15"/>
          <p:cNvSpPr txBox="1"/>
          <p:nvPr/>
        </p:nvSpPr>
        <p:spPr>
          <a:xfrm>
            <a:off x="857224" y="3357562"/>
            <a:ext cx="14642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bg2">
                    <a:lumMod val="75000"/>
                  </a:schemeClr>
                </a:solidFill>
              </a:rPr>
              <a:t>Louise et Lola</a:t>
            </a:r>
          </a:p>
        </p:txBody>
      </p:sp>
      <p:sp>
        <p:nvSpPr>
          <p:cNvPr id="17" name="ZoneTexte 16"/>
          <p:cNvSpPr txBox="1"/>
          <p:nvPr/>
        </p:nvSpPr>
        <p:spPr>
          <a:xfrm>
            <a:off x="785786" y="4643446"/>
            <a:ext cx="152682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dirty="0">
                <a:solidFill>
                  <a:schemeClr val="tx1">
                    <a:lumMod val="95000"/>
                    <a:lumOff val="5000"/>
                  </a:schemeClr>
                </a:solidFill>
              </a:rPr>
              <a:t>Tu Me Perdras</a:t>
            </a:r>
          </a:p>
          <a:p>
            <a:r>
              <a:rPr lang="fr-FR" dirty="0">
                <a:solidFill>
                  <a:schemeClr val="tx1">
                    <a:lumMod val="95000"/>
                    <a:lumOff val="5000"/>
                  </a:schemeClr>
                </a:solidFill>
              </a:rPr>
              <a:t>       Venise</a:t>
            </a:r>
          </a:p>
        </p:txBody>
      </p:sp>
      <p:sp>
        <p:nvSpPr>
          <p:cNvPr id="18" name="Forme libre 17"/>
          <p:cNvSpPr/>
          <p:nvPr/>
        </p:nvSpPr>
        <p:spPr>
          <a:xfrm>
            <a:off x="1500166" y="285728"/>
            <a:ext cx="821511" cy="428628"/>
          </a:xfrm>
          <a:custGeom>
            <a:avLst/>
            <a:gdLst>
              <a:gd name="connsiteX0" fmla="*/ 85725 w 3750469"/>
              <a:gd name="connsiteY0" fmla="*/ 1407319 h 2426494"/>
              <a:gd name="connsiteX1" fmla="*/ 600075 w 3750469"/>
              <a:gd name="connsiteY1" fmla="*/ 850107 h 2426494"/>
              <a:gd name="connsiteX2" fmla="*/ 1485900 w 3750469"/>
              <a:gd name="connsiteY2" fmla="*/ 235744 h 2426494"/>
              <a:gd name="connsiteX3" fmla="*/ 2371725 w 3750469"/>
              <a:gd name="connsiteY3" fmla="*/ 7144 h 2426494"/>
              <a:gd name="connsiteX4" fmla="*/ 3143250 w 3750469"/>
              <a:gd name="connsiteY4" fmla="*/ 192882 h 2426494"/>
              <a:gd name="connsiteX5" fmla="*/ 3643313 w 3750469"/>
              <a:gd name="connsiteY5" fmla="*/ 807244 h 2426494"/>
              <a:gd name="connsiteX6" fmla="*/ 3729038 w 3750469"/>
              <a:gd name="connsiteY6" fmla="*/ 1364457 h 2426494"/>
              <a:gd name="connsiteX7" fmla="*/ 3514725 w 3750469"/>
              <a:gd name="connsiteY7" fmla="*/ 1650207 h 2426494"/>
              <a:gd name="connsiteX8" fmla="*/ 3171825 w 3750469"/>
              <a:gd name="connsiteY8" fmla="*/ 1793082 h 2426494"/>
              <a:gd name="connsiteX9" fmla="*/ 2714625 w 3750469"/>
              <a:gd name="connsiteY9" fmla="*/ 1850232 h 2426494"/>
              <a:gd name="connsiteX10" fmla="*/ 2000250 w 3750469"/>
              <a:gd name="connsiteY10" fmla="*/ 2121694 h 2426494"/>
              <a:gd name="connsiteX11" fmla="*/ 1457325 w 3750469"/>
              <a:gd name="connsiteY11" fmla="*/ 2378869 h 2426494"/>
              <a:gd name="connsiteX12" fmla="*/ 1385888 w 3750469"/>
              <a:gd name="connsiteY12" fmla="*/ 2407444 h 2426494"/>
              <a:gd name="connsiteX13" fmla="*/ 1285875 w 3750469"/>
              <a:gd name="connsiteY13" fmla="*/ 2393157 h 2426494"/>
              <a:gd name="connsiteX14" fmla="*/ 1000125 w 3750469"/>
              <a:gd name="connsiteY14" fmla="*/ 2336007 h 2426494"/>
              <a:gd name="connsiteX15" fmla="*/ 571500 w 3750469"/>
              <a:gd name="connsiteY15" fmla="*/ 2150269 h 2426494"/>
              <a:gd name="connsiteX16" fmla="*/ 214313 w 3750469"/>
              <a:gd name="connsiteY16" fmla="*/ 1735932 h 2426494"/>
              <a:gd name="connsiteX17" fmla="*/ 114300 w 3750469"/>
              <a:gd name="connsiteY17" fmla="*/ 1550194 h 2426494"/>
              <a:gd name="connsiteX18" fmla="*/ 85725 w 3750469"/>
              <a:gd name="connsiteY18" fmla="*/ 1493044 h 2426494"/>
              <a:gd name="connsiteX19" fmla="*/ 85725 w 3750469"/>
              <a:gd name="connsiteY19" fmla="*/ 1407319 h 242649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</a:cxnLst>
            <a:rect l="l" t="t" r="r" b="b"/>
            <a:pathLst>
              <a:path w="3750469" h="2426494">
                <a:moveTo>
                  <a:pt x="85725" y="1407319"/>
                </a:moveTo>
                <a:cubicBezTo>
                  <a:pt x="171450" y="1300163"/>
                  <a:pt x="366713" y="1045370"/>
                  <a:pt x="600075" y="850107"/>
                </a:cubicBezTo>
                <a:cubicBezTo>
                  <a:pt x="833438" y="654845"/>
                  <a:pt x="1190625" y="376238"/>
                  <a:pt x="1485900" y="235744"/>
                </a:cubicBezTo>
                <a:cubicBezTo>
                  <a:pt x="1781175" y="95250"/>
                  <a:pt x="2095500" y="14288"/>
                  <a:pt x="2371725" y="7144"/>
                </a:cubicBezTo>
                <a:cubicBezTo>
                  <a:pt x="2647950" y="0"/>
                  <a:pt x="2931319" y="59532"/>
                  <a:pt x="3143250" y="192882"/>
                </a:cubicBezTo>
                <a:cubicBezTo>
                  <a:pt x="3355181" y="326232"/>
                  <a:pt x="3545682" y="611982"/>
                  <a:pt x="3643313" y="807244"/>
                </a:cubicBezTo>
                <a:cubicBezTo>
                  <a:pt x="3740944" y="1002506"/>
                  <a:pt x="3750469" y="1223963"/>
                  <a:pt x="3729038" y="1364457"/>
                </a:cubicBezTo>
                <a:cubicBezTo>
                  <a:pt x="3707607" y="1504951"/>
                  <a:pt x="3607594" y="1578770"/>
                  <a:pt x="3514725" y="1650207"/>
                </a:cubicBezTo>
                <a:cubicBezTo>
                  <a:pt x="3421856" y="1721644"/>
                  <a:pt x="3305175" y="1759745"/>
                  <a:pt x="3171825" y="1793082"/>
                </a:cubicBezTo>
                <a:cubicBezTo>
                  <a:pt x="3038475" y="1826419"/>
                  <a:pt x="2909888" y="1795463"/>
                  <a:pt x="2714625" y="1850232"/>
                </a:cubicBezTo>
                <a:cubicBezTo>
                  <a:pt x="2519363" y="1905001"/>
                  <a:pt x="2209800" y="2033588"/>
                  <a:pt x="2000250" y="2121694"/>
                </a:cubicBezTo>
                <a:cubicBezTo>
                  <a:pt x="1790700" y="2209800"/>
                  <a:pt x="1559719" y="2331244"/>
                  <a:pt x="1457325" y="2378869"/>
                </a:cubicBezTo>
                <a:cubicBezTo>
                  <a:pt x="1354931" y="2426494"/>
                  <a:pt x="1414463" y="2405063"/>
                  <a:pt x="1385888" y="2407444"/>
                </a:cubicBezTo>
                <a:cubicBezTo>
                  <a:pt x="1357313" y="2409825"/>
                  <a:pt x="1350169" y="2405063"/>
                  <a:pt x="1285875" y="2393157"/>
                </a:cubicBezTo>
                <a:cubicBezTo>
                  <a:pt x="1221581" y="2381251"/>
                  <a:pt x="1119187" y="2376488"/>
                  <a:pt x="1000125" y="2336007"/>
                </a:cubicBezTo>
                <a:cubicBezTo>
                  <a:pt x="881063" y="2295526"/>
                  <a:pt x="702469" y="2250281"/>
                  <a:pt x="571500" y="2150269"/>
                </a:cubicBezTo>
                <a:cubicBezTo>
                  <a:pt x="440531" y="2050257"/>
                  <a:pt x="290513" y="1835944"/>
                  <a:pt x="214313" y="1735932"/>
                </a:cubicBezTo>
                <a:cubicBezTo>
                  <a:pt x="138113" y="1635920"/>
                  <a:pt x="135731" y="1590675"/>
                  <a:pt x="114300" y="1550194"/>
                </a:cubicBezTo>
                <a:cubicBezTo>
                  <a:pt x="92869" y="1509713"/>
                  <a:pt x="88106" y="1521619"/>
                  <a:pt x="85725" y="1493044"/>
                </a:cubicBezTo>
                <a:cubicBezTo>
                  <a:pt x="83344" y="1464469"/>
                  <a:pt x="0" y="1514475"/>
                  <a:pt x="85725" y="1407319"/>
                </a:cubicBezTo>
                <a:close/>
              </a:path>
            </a:pathLst>
          </a:custGeom>
          <a:blipFill>
            <a:blip r:embed="rId14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1400" dirty="0"/>
              <a:t>cliquer</a:t>
            </a:r>
          </a:p>
        </p:txBody>
      </p:sp>
      <p:cxnSp>
        <p:nvCxnSpPr>
          <p:cNvPr id="20" name="Connecteur droit avec flèche 19"/>
          <p:cNvCxnSpPr>
            <a:stCxn id="18" idx="17"/>
          </p:cNvCxnSpPr>
          <p:nvPr/>
        </p:nvCxnSpPr>
        <p:spPr>
          <a:xfrm flipH="1">
            <a:off x="785786" y="559562"/>
            <a:ext cx="739417" cy="83356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hlinkClick r:id="rId4" action="ppaction://hlinksldjump"/>
          </p:cNvPr>
          <p:cNvSpPr/>
          <p:nvPr/>
        </p:nvSpPr>
        <p:spPr>
          <a:xfrm>
            <a:off x="8072462" y="3214686"/>
            <a:ext cx="1071538" cy="100013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accent6">
                    <a:lumMod val="50000"/>
                  </a:schemeClr>
                </a:solidFill>
              </a:rPr>
              <a:t>Retour au  menu</a:t>
            </a:r>
          </a:p>
        </p:txBody>
      </p:sp>
    </p:spTree>
  </p:cSld>
  <p:clrMapOvr>
    <a:masterClrMapping/>
  </p:clrMapOvr>
  <p:transition advTm="233000">
    <p:sndAc>
      <p:stSnd>
        <p:snd r:embed="rId2" name="01 Jean de France.wav"/>
      </p:stSnd>
    </p:sndAc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magesCAWASY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8" name="Image 7" descr="e.png"/>
          <p:cNvPicPr>
            <a:picLocks noChangeAspect="1"/>
          </p:cNvPicPr>
          <p:nvPr/>
        </p:nvPicPr>
        <p:blipFill>
          <a:blip r:embed="rId4"/>
          <a:srcRect l="-326670" b="-218698"/>
          <a:stretch>
            <a:fillRect/>
          </a:stretch>
        </p:blipFill>
        <p:spPr>
          <a:xfrm>
            <a:off x="0" y="1"/>
            <a:ext cx="9144000" cy="6857999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</p:pic>
      <p:sp>
        <p:nvSpPr>
          <p:cNvPr id="5" name="Rectangle 4">
            <a:hlinkClick r:id="rId6" action="ppaction://hlinksldjump"/>
          </p:cNvPr>
          <p:cNvSpPr/>
          <p:nvPr/>
        </p:nvSpPr>
        <p:spPr>
          <a:xfrm>
            <a:off x="8072462" y="4643446"/>
            <a:ext cx="1071538" cy="1000132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accent6">
                    <a:lumMod val="50000"/>
                  </a:schemeClr>
                </a:solidFill>
              </a:rPr>
              <a:t>Retour au  menu</a:t>
            </a:r>
          </a:p>
        </p:txBody>
      </p:sp>
    </p:spTree>
  </p:cSld>
  <p:clrMapOvr>
    <a:masterClrMapping/>
  </p:clrMapOvr>
  <p:transition advTm="166000">
    <p:sndAc>
      <p:stSnd>
        <p:snd r:embed="rId2" name="02 La Maison de Vacances.wav"/>
      </p:stSnd>
    </p:sndAc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4" action="ppaction://hlinksldjump"/>
          </p:cNvPr>
          <p:cNvSpPr/>
          <p:nvPr/>
        </p:nvSpPr>
        <p:spPr>
          <a:xfrm>
            <a:off x="8072462" y="3643314"/>
            <a:ext cx="1071538" cy="100013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accent6">
                    <a:lumMod val="50000"/>
                  </a:schemeClr>
                </a:solidFill>
              </a:rPr>
              <a:t>Retour au  menu</a:t>
            </a:r>
          </a:p>
        </p:txBody>
      </p:sp>
    </p:spTree>
  </p:cSld>
  <p:clrMapOvr>
    <a:masterClrMapping/>
  </p:clrMapOvr>
  <p:transition advTm="199000">
    <p:sndAc>
      <p:stSnd>
        <p:snd r:embed="rId2" name="03 Louise et Lola.wav"/>
      </p:stSnd>
    </p:sndAc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4" action="ppaction://hlinksldjump"/>
          </p:cNvPr>
          <p:cNvSpPr/>
          <p:nvPr/>
        </p:nvSpPr>
        <p:spPr>
          <a:xfrm>
            <a:off x="8072462" y="4857760"/>
            <a:ext cx="1071538" cy="100013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accent6">
                    <a:lumMod val="50000"/>
                  </a:schemeClr>
                </a:solidFill>
              </a:rPr>
              <a:t>Retour au  menu</a:t>
            </a:r>
          </a:p>
        </p:txBody>
      </p:sp>
    </p:spTree>
  </p:cSld>
  <p:clrMapOvr>
    <a:masterClrMapping/>
  </p:clrMapOvr>
  <p:transition advTm="182000">
    <p:sndAc>
      <p:stSnd>
        <p:snd r:embed="rId2" name="10 Tu Me Perdras Venise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hlinkClick r:id="rId4" action="ppaction://hlinksldjump"/>
          </p:cNvPr>
          <p:cNvSpPr/>
          <p:nvPr/>
        </p:nvSpPr>
        <p:spPr>
          <a:xfrm>
            <a:off x="8072462" y="4643446"/>
            <a:ext cx="1071538" cy="1000132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>
                <a:solidFill>
                  <a:schemeClr val="accent6">
                    <a:lumMod val="50000"/>
                  </a:schemeClr>
                </a:solidFill>
              </a:rPr>
              <a:t>Retour au  menu</a:t>
            </a:r>
          </a:p>
        </p:txBody>
      </p:sp>
    </p:spTree>
  </p:cSld>
  <p:clrMapOvr>
    <a:masterClrMapping/>
  </p:clrMapOvr>
  <p:transition advTm="213000">
    <p:sndAc>
      <p:stSnd>
        <p:snd r:embed="rId2" name="13 Être César.wav"/>
      </p:stSnd>
    </p:sndAc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19000" b="-1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/>
          <p:nvPr/>
        </p:nvSpPr>
        <p:spPr>
          <a:xfrm>
            <a:off x="0" y="0"/>
            <a:ext cx="5513048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6000" dirty="0">
                <a:latin typeface="ChopinScript" pitchFamily="2" charset="0"/>
              </a:rPr>
              <a:t>Didier </a:t>
            </a:r>
            <a:r>
              <a:rPr lang="fr-FR" sz="6000" dirty="0" err="1">
                <a:latin typeface="ChopinScript" pitchFamily="2" charset="0"/>
              </a:rPr>
              <a:t>Barbelivien</a:t>
            </a:r>
            <a:endParaRPr lang="fr-FR" sz="6000" dirty="0">
              <a:latin typeface="ChopinScript" pitchFamily="2" charset="0"/>
            </a:endParaRPr>
          </a:p>
        </p:txBody>
      </p:sp>
      <p:pic>
        <p:nvPicPr>
          <p:cNvPr id="3" name="Image 2" descr="712686182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429000"/>
            <a:ext cx="2444954" cy="2338379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Jean de France(Mireille)</Template>
  <TotalTime>5</TotalTime>
  <Words>40</Words>
  <Application>Microsoft Office PowerPoint</Application>
  <PresentationFormat>Affichage à l'écran (4:3)</PresentationFormat>
  <Paragraphs>15</Paragraphs>
  <Slides>7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7</vt:i4>
      </vt:variant>
    </vt:vector>
  </HeadingPairs>
  <TitlesOfParts>
    <vt:vector size="12" baseType="lpstr">
      <vt:lpstr>Arial</vt:lpstr>
      <vt:lpstr>Calibri</vt:lpstr>
      <vt:lpstr>Champignon</vt:lpstr>
      <vt:lpstr>ChopinScript</vt:lpstr>
      <vt:lpstr>Thème Office</vt:lpstr>
      <vt:lpstr>Jean de France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Perso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Jean de France</dc:title>
  <dc:creator>33647896083</dc:creator>
  <cp:lastModifiedBy>33647896083</cp:lastModifiedBy>
  <cp:revision>1</cp:revision>
  <dcterms:created xsi:type="dcterms:W3CDTF">2020-12-18T14:01:33Z</dcterms:created>
  <dcterms:modified xsi:type="dcterms:W3CDTF">2020-12-18T14:07:24Z</dcterms:modified>
</cp:coreProperties>
</file>