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8" r:id="rId3"/>
    <p:sldId id="274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56" r:id="rId18"/>
    <p:sldId id="272" r:id="rId19"/>
    <p:sldId id="273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6" r:id="rId29"/>
    <p:sldId id="290" r:id="rId30"/>
    <p:sldId id="284" r:id="rId31"/>
    <p:sldId id="285" r:id="rId32"/>
    <p:sldId id="293" r:id="rId33"/>
    <p:sldId id="287" r:id="rId34"/>
    <p:sldId id="288" r:id="rId35"/>
    <p:sldId id="291" r:id="rId36"/>
    <p:sldId id="289" r:id="rId37"/>
    <p:sldId id="292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370E6-2560-4CD7-BC70-8FBCD59DEAD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7C3C7-5CB6-48BF-8572-0E5B2F579D1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4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8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895123299_1_15_1QSqUGNy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09" y="2097644"/>
            <a:ext cx="6977629" cy="2260050"/>
          </a:xfrm>
          <a:prstGeom prst="rect">
            <a:avLst/>
          </a:prstGeom>
        </p:spPr>
      </p:pic>
      <p:pic>
        <p:nvPicPr>
          <p:cNvPr id="5" name="Image 4" descr="3e167a2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5192" y="4286256"/>
            <a:ext cx="1928808" cy="2571744"/>
          </a:xfrm>
          <a:prstGeom prst="rect">
            <a:avLst/>
          </a:prstGeom>
        </p:spPr>
      </p:pic>
      <p:pic>
        <p:nvPicPr>
          <p:cNvPr id="6" name="Image 5" descr="Image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7620" y="4986421"/>
            <a:ext cx="1643074" cy="1871580"/>
          </a:xfrm>
          <a:prstGeom prst="rect">
            <a:avLst/>
          </a:prstGeom>
        </p:spPr>
      </p:pic>
      <p:pic>
        <p:nvPicPr>
          <p:cNvPr id="7" name="Image 6" descr="Image3.png"/>
          <p:cNvPicPr>
            <a:picLocks noChangeAspect="1"/>
          </p:cNvPicPr>
          <p:nvPr/>
        </p:nvPicPr>
        <p:blipFill>
          <a:blip r:embed="rId7"/>
          <a:srcRect r="12289"/>
          <a:stretch>
            <a:fillRect/>
          </a:stretch>
        </p:blipFill>
        <p:spPr>
          <a:xfrm rot="21480000">
            <a:off x="7605280" y="318775"/>
            <a:ext cx="1538235" cy="2076144"/>
          </a:xfrm>
          <a:prstGeom prst="rect">
            <a:avLst/>
          </a:prstGeom>
        </p:spPr>
      </p:pic>
      <p:pic>
        <p:nvPicPr>
          <p:cNvPr id="8" name="Image 7" descr="Image4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397509"/>
            <a:ext cx="1142976" cy="1762452"/>
          </a:xfrm>
          <a:prstGeom prst="rect">
            <a:avLst/>
          </a:prstGeom>
        </p:spPr>
      </p:pic>
      <p:pic>
        <p:nvPicPr>
          <p:cNvPr id="9" name="Image 8" descr="Image5.png"/>
          <p:cNvPicPr>
            <a:picLocks noChangeAspect="1"/>
          </p:cNvPicPr>
          <p:nvPr/>
        </p:nvPicPr>
        <p:blipFill>
          <a:blip r:embed="rId9"/>
          <a:srcRect l="15629"/>
          <a:stretch>
            <a:fillRect/>
          </a:stretch>
        </p:blipFill>
        <p:spPr>
          <a:xfrm>
            <a:off x="0" y="4597333"/>
            <a:ext cx="1500166" cy="2260667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>
        <p:snd r:embed="rId2" name="01 Je Veu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8" name="Picture 8" descr="http://www.mostexpensivethings.org/wp-content/uploads/2011/02/Ritz-Carlton-Suite-The-Ritz-Carl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0324"/>
            <a:ext cx="9144000" cy="6948324"/>
          </a:xfrm>
          <a:prstGeom prst="rect">
            <a:avLst/>
          </a:prstGeom>
          <a:noFill/>
        </p:spPr>
      </p:pic>
    </p:spTree>
  </p:cSld>
  <p:clrMapOvr>
    <a:masterClrMapping/>
  </p:clrMapOvr>
  <p:transition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6" name="Picture 12" descr="Image du Blog mymy47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6" name="AutoShape 2" descr="data:image/jpg;base64,/9j/4AAQSkZJRgABAQAAAQABAAD/2wCEAAkGBhQSERQUEhQWFRUWFh0YGRgXFh0ZGxcaGRgbGRwWFhwYHCggGxkjGhgZIS8hJScpLCwsGB8xNTAqNSYrLCkBCQoKDgwOFw8PGiwkHRwsKSwpKSwpLCkpKSwsKSksLCwpLCksLCwsLCwsKSkpLCwpLCwsLCwsKSwpLCwsKSksLP/AABEIAOEA4QMBIgACEQEDEQH/xAAcAAEAAgMBAQEAAAAAAAAAAAAABAUDBgcIAgH/xABHEAACAQMCBAQEAwQHBAkFAAABAhEAAyEEEgUiMUEGE1FhBzJxgUJSkRQjYqEzcoKSscHRFVOisiRjc8LD0uHw8QgWF0Sj/8QAGAEBAQEBAQAAAAAAAAAAAAAAAAECAwT/xAAgEQEBAAICAwEBAQEAAAAAAAAAAQIREiEDMUFRE2Ey/9oADAMBAAIRAxEAPwDh9KUrSlKUoFKUoFKUoFKUoFKVP4DwW5q9Ra09kS9xgo9B6sf4QJJ9gaCz8KeAtXxHcdMgKrhndtqgn8MnqYzABqz8QfCDiGktG69tbltRLG027aPUrAMDuQMV6D4Twu3odMmm0wxZUycDc0SS7HAJJBPpI7CKseHah3HPb8sECAW3dQZXIGRGR79azseNqVvnxe8Df7P1m60sae/L246Ifx2vsTI9iPStDrQUpSgUpSgUpSgUpSgUpSgUpSgUpSgUpSgUpSgUpSgUpSgUpSgV3v4LeExo9I/Eb6jzLyxaBxFsnBz0Nxo/sgHvXMPhn4MPEtcltgfJT95eP8APyz6sYX7k9q9HcV1JDBLdnfbQFVABCyIBAjuMKAB+f0gyohaVPNlgXuKeZPLci3cJJJd4jduY9D0iIgCZFnRMjGVZGMsHQDqDJDAHa3YAbZ6DPaPwVG073FO6QZOQDtIUDDA9I/NJg5OALDivEQd1sc2QHE7oGZggYjvJHQgZqCH4u8PLxTRXNO4C3ID22P4bmdreoU5UzmCa8qazSPauPbuKVdGKsp6hlMEH716x4RrEt6hrQsuhYSXZCqtAgQNsD9ZOcVzD4++CNrLxCyuGhL4HZuiXPuOU+4X1qwcXpSlVSlKUClKUClKUClKUClKUClKUClKUClKUClKUClKUCv0Cvyuk/B3wIdRqxf1ClbFmHG8QLj/hUT1AiT9KDqvw48MDhfDVLADUX9rOT2Zvkt/RFPT13etXBViu1gBkhYVlJUzhpJ3ORMnaRkkRg1j4hxa1duuGuBBYZQDcQhS4bc5BYAOMKoIJzuipOh47bRW33EkkkGQu4essc9R0/TtU0MJAtISoBUCCjEhuuXa4esAe/wBRUTUXlsXrcoblx4bcxAK9QSfWAfl6AK5B3HMReIJrbh23rYaCoD2HHSQdoa6ObaSJwSCPaNf4r4kazq7YUHUzLXDbXy0w2QDcZwxPywIGRk5qaG5WXK84YtjG8l49pABjJwQSJx6VNY29VYNi+u9b1sq0DlbGQpn5oyP6p9K/dN4m05VSWVGZo2M6zPXoD6+n+tVT+ILFu8GuX7UWyQeYypfG4joBk9c83TGbqmq83+MPDFzh+ru6e5naZVvzocq4+o6+hBHaqWvRHxW8PWeJaZX07o2qtCbazDXbZObe0wf4lx1B/NXCeI+G9TYUtes3Lag7SWWAD6E+tUVtKUoFKUoFKUoFKUoFKUoFKUoFKUoFKUoFKuOB+D9ZrD/0bT3bg/MFhB9XMKP1rddF8EnQBtdq7WnEibdsG/dz22p3+k1BzKpfDuE3tQ2yxauXW9LaFj/wjFd04V8NdBZXfa0d3VtEq2pfarGCeRFG0zGA0fWtp0VnU+Wq/utDblRFk2+u8fu1Xyyu4/J834uhNNo5D4a+F2q07pqtZaVEQ7ltuylnYfKCgJAE55vQYrevDPEzzs9ovuAhmITuesD5gCJcDm25zW08Y1G7UAdrYMf1mAJP2GP1rWuMcORLanItodrKDiGaQSO+Ttz+YV3wnT1ePGa1frYrtgXbZNoZBgpfRk/RisEe8R7iqO2z2boGotBEJ2q8DaGOACwlI7SDIkSOpFr4e8UWnuDTSxYCFY5GMeWWk5gYJ6gR1ibm7w0CShKT1APKZ9R0+3T2qW6uqzbx6ql1/DEvLtdQf1BH0KkEH6GpGg4fbtLCIFHt/IZzA7DtUy3pWM7lUehGJ+wkfyFG0b+mPUZrLLGSB2A+wqqt27j3Ga5dKIASEtjoI7tEk++32FW1nRFgN2P8f/SvviOvXTWi5Un0Vfmc+n+pPQfYGz/Fn5FbY4yCfLth1P8AGplh3OTj+ZPSPTRPF+oN+3qLBZTL7VHoQRzz/wBooBz0Aq7t8QfU3JuL23MZlYHRc9B6D6+5Os8Tdn1b9YNzapIMQDtB+h6/eusxk9u3CS6rQ+KfD3iGnnzdJeAH4lTev963IiteZCDBEH0PWvV2j48SvlqzJcIWG8veOYYEbhntBI7eonBxbhxvsBeXSX16Mt7RsXGJlSrnPtjr1ry3p47108r0r0Rd+E2gvzu062j3bT37ikH0Nq8pAqi4n/8AT0nXT6tl9r1qR/etn/u02OKUrf8AiPwQ4lbzbS3fH/VXBP8Adfaf5VqXFPDeq039Pp71r3e2yj7EiD+tUVtKUoFKUoFKUoFW3h/wpqta+3S2WuR1Iwq/1mMKPuaqa9PfCu/ZbhmmOl2nYu24mB+9wbhfE7pyOxDD0ESjnPCvgU0btTe3ETNuxGI/Pduwqj3Cv7TW6cE+HuksRst6ZTHzs37TcnrjzwqIYIP9H3HqK2niN1FIdjtL8pQmGYKGbaxUmUkEenN3kCvrhvDkuAsA3NzLynac7hkgDM9CcSe9RET/AGLacbb1y7eYpKs1xtqHcVlURgiNEH5exj0rLpdP+z3Hh0MhZUJkgkwpgQoaJxJJP0BsdXZaXByHExOBK7duMwOv3x1JFBZFy2WRE6t1VWc5XDN65yR/CB70F2umcozsxORCqS07TImc/b27zVDxHxBZt35DKQH2soJOSd3SCELShJMdxOCKn8NF4Wne6zDcdwt9IJONuMEkjlaIyO01WcR4tp7dr9me357EHegiN7ndcljJ3bmJJAMd46UGH9rZ7tst1a2GOIglTMfXrHv7A01/F005VnIAdgJb5ZAkbuw++MVovFfFT3A1tlZGX5HDTgMu5GZYGcsCOksOjYrLeqv6n9ybhb8Q3sSARPfP4S36165Nx7sZuO08Q8SW7WnW4Im4Itp6sBJBjssEn7eorT9Jxi4zeYbjNcU9SSeuYI6RBGIiufXb7WiqGSF+UjoJyYB6Z7VtfCL3z++1v5EGP0rPHSfz4x0bg/HFvDaeW5+X1junqPbqPfrVhqNalpGe4wVVEknoP/X2GT2rSeBLN7d+VZH1Ygf4A/rX54ta5eYW5JC5joASAJ9265/iisa7048N5aiTf8UtqAHtFkQEgDoxju0dMEcvQe9W/AOMebKXMuOjEfMPQwOo/mPpnUeF6M21ZY6NP1lVH/drLf1ZtNHeQRB/StWN8Piw4lxxLzkWwNnMsxBYrukwPVhGe2agtcUEbzj0JiR6D61q3GNU1rUWkG22jG2UVepXCtMmZJUk/Un1is0vDy/EkAC7nuqBPY8uZ7QO/pPtXT1HSTWLqOk1pIAQuLm4YtxJKboY7uUJkKSxAlszFXXBNR56LLuNwO4jlO4SGVhmCCGWJjkIHvrOh4gbeoddNcN1CsspRSCyQrFNsPHcDPeJ72XBOJBbtwjlV23BhnYxA8xTGCCQrgkH+kcjIIrzZ+3l8n/Sx17shYLdLbSFU53IzD5DIPbsAZHUDEVvDytq3bXzHe4FG5ZuKYAJPSW6ADcC0x7mJHEdf5ol1VtoDLLDmafltgCWXvOMZzWIaplCi7bKuAyJsXm5cAuoJAMzBGP3giJNYc0y5pwxA1CXDugqRcflAgSObOWHqx65mpmn4gLQVSzNaJ273JJUk8quT8ynoHycqG6yfrhl4BWy4KzIuA7GIgyGiGG9iQRHWIgQNd1+tLC69kJs8p1ALHDGCNvvKjsp5R6UE294Z4drRcN3Sac7WILpCkjs+61tIBz19DXLfij8KbOj041mjdvK3ANbc7o3GFZG6kTiDJzM12G1w5EDXXLWLCdVdoXYuSXk/JuLHmkx6SAOKfFj4pDiEafTAjTI+4scG8wkAx+FBJgHJmTHQBzWlKVpSlKUCtk8DeOL3Db/AJlvmRoFy2ThwO/sw7GtbpQerOHeItPxTTebpSGdDO0wrqe6NnEg+sHFZNCt1WcKz2lJ3brpGCZ5QGAVFmBAUzH3rzBwHxDf0d4XtO5Rx+jD8rDuK9FeAvifY4mnlXItX4zbnDfxWz3Ht1FZRfWOJqSxN0NDxG0wpHWSAJBMCWx3Ffv7KGkFdzzuuMpZF3EzDBcsB6HGJ61+8Q0YtggWg1thzMc7VkAg7iZn/ARiKx6C+ouXFuYUAwConMFmJXI+bO6Mk4OKgqOMaY6fFrdbN0gF1koJJIOcKwM7QAI3E5Iqh4ZwW75W2513tMeklVCgDCwJ/t1tHiF3uHaoO2VbcSu1VHNuEdTugepH84dri9ogQSMdNpx+ldcHXx7+NF4Nwey9+3buqvlljumQCArTuI9wMg9qikWRxVFsWxaS2XUCSSxFt+dtxMT2HpHcmtq45ZQ77tsRcPT3g5MdN5E5+k5zVRwXxpbvWTpWslb4BVLgAYxv3RcOGBC7hiQYjHf0b+vVb6qq4pw0lmUqSJxg/Yg+tSbdh7JszJ3Shx9wfqINXicYtWUJv2vMAjmBh4MD1Ct94+tWej/YtSjNZfcVhmUYuLHqpExB91PvUuX61n5JOrGPwtwe8+mF0GW6FTgtCqZB6bhMQfTr6zUWcsCGmCCIIjGZq94Pr7RUW7cCBgf4z6n1qn47LXnX12j/AIFrjvdeXduV2CxuVrgMBV2qO0k5J+gPX/Sqb/Z5u32IGRAM/hgAER64OK2OwyqgTqsbYOZ+vrPf61h1/EtPpBDkBjLC2olzJ6x2E92IHae1Wb9GFvpzv4ncOjUacqSCLODMEEXG5vr0rDwHh63hdv3Lm25aUlVAADmACZnqAAdsDrPSQNsF/ScQYPqG8llUqq7+qEnrKZeZgCD0gYmvt+Faa5es7ALVlBtO4dRJJJjALGBnoBJPaus69vRjdRB4Pwu9fvI+mQILMc7HllVgJP4nYHOMbpPobzhdn9nu3mnGHAY94YkP3DEs5/tn2FblpNGttFRAAiiFA6Ae3+ta/qdCbd64V287i4JGAHA3zGSA6E47NXHLLk8uefNNsaA3ALjJ5h2mVZhCyvyoFGVxIz1JjJMYLmrVz+8DeWoLNbKyOhAZCBJJJI2sYPWZBn68P6i4RJRSm4hQI7LjYwIgTy8wnrGKj39YWvKLawBuRevOxbKmDzdJJYgkMcCC1cnJksatEZrVq3cYLuZY6DcoPLEyskZkEGYBImsup0FjSIdTqrgS3bO8z03TKhj1uEH5VAEkKYJAj64nxjT8L051GqKKxkAIMuZLC1aBj19AO5ivO3jv4gX+J3t1zktKf3doHlT3P5nI6t9hAxQWXxI+KN3iTm3bm1pVPLbnLkdHux1PovQe5zWiUpWlKUpQKUpQKUpQK+7N9kYMpKsDIIMEH1BFfFKDuPw6+NQfbp+IEbjyrdjDdocev+P8q6lb4Ym0tZYiRKfKyqezCR2gd8R2ivHldJ+HHxfuaIrZ1M3NPOD1e39PzL7df8Kmkdf1vDClq9cuSrtIYyp3bmwzMMkIC0YXqZHStRuaxFcgNLhSVXsCAfnPc9gvbqYMVI+IPjrltvZO6zcUFLqyVEmD0HzggRMbcEc3TVuF61LiSjbgMEgHHscY+9d8J09PinR4r8S3NPaUhVLuYyZAgZIA+2J/Wqe14ztFUD2QyNzXAOW5buAwLlt8EmMiTPaR3eNF8zy2kkLOI6kgZn6jpWs37Che4P0wf512mL0avbputdNZpy2lbzDIJUfP17rgzJAIjuCJBMWnhTwEqXVvagTcWCiBsIesuR8x9gY9d3ao8C6nh+msW7og3iea5vkgk/0e3B2bTkbYOTJgEdZ0ettuoZdoB7iCP1GPvXHKuGeV0iDTgsCVyDIIGRULV8NZrxP5hIHeFAUn37fqK2Ka+LwWOaABzSTG0j8U9sT9iR0Jrnty5duea7hWvv3vKn9m0/4nQjeV9AQ24sfQbQO896oeCwuoa2GuIhcks6nNsHqGIALkHrnJ6RW8cb8f6XTiNzXnPRLS7i30yBHuJrQ9T42bVvvUBAxCqMPHsMgFpySR37AV1xlvx38e7az3eDWrO4PcF5CSQqoV74Ukk8qiM4n36VV8Q44XJ/DbAjlxA9QfYe32qybRK+bxe7tyEDFAxgwvKyjPTqJ9RmtQ1OqJLq1s2QGjYxkr/CSYnNdZXeX5XQPAPjvdttBiyqIKOIaegKH5c+nf8o610RdWlw8hkicEQynoQQcg/wDv0rinh55DKAoEySB8xMrznoTHQDpW2cM4/dtsiqSwgRKByg9JYjasnIBj02nI45YfXn8nj+xtfAvDTW5m65UtJUGAThp+s9/aovjfx1peEoWID6h15LYPM3oXbJVJ/XtmrLV62+1llslbd3I8x1LBWPRVVcsygifcZrg3i34a8QFx7zk6ksdzPDBj9Qwj7A/auDyNX8TeKdRr75val9zHAAwqL+VB2H8z1Mmqmsl/TshKupUjqCCD/OsdVSlKUClKUClKUClW/hfwzd118WbUDBZmb5UURLGMnJAAGST966JpvgOGIH7YSxE4sAQB3M3enTt3FQckpXUf/wAF3WWU1Cz6Om3p1B2u0Ed6pOMfCDX6f8CXB623/wDOF/Sg0mlSdbw67ZMXbbof4lIn6T1+1Rqo6j8NLTHhmsLsfKW6pA2Lcz5blxsuOoIYbJE/hHWvvUeFBotZbcMUBguivCOpHOqtnAgyDMRPsNr+DGltrwhjeK7L167IeAGVUAYGe21Gmry34Ut2rhS45a29sKrElchyxnbyi4EJ2uI/F1kirjlprHLi5rxyzbdiLTC4kElPxrMgyF6geoHvAFYNJpLDFQ1l7q9wHOYMTKJJgegz0nvW5+JfBItgHSrcuHf8oMtiSMqOiyTJ6fWJk8LuXtOBae8zwM6e2UuugI3fvA0JaU9AC2ZGDMD0f1mno/rNJieD9Ddtof2YCBAbY9hwB0BjaZ+oP3q+4TwwWE2iVQZ5yMQPt2/wqNwjxCjIgusq3WUEruAM+ykg/pImsXG+MoRt3qLgYFRuGOYDmE5wTjvXPu9MTd6XjWs9cR1Bgz9ug/X+VY9fpw6kHP1yJ9SO/wBKxcL1zXVJZQCGIwZDDsR6HsQe4Nfaatbg5CGHqMj7H7VO0ku2veI7yae1eIR7YKAK6AKDvOwr5gEoyyPmBwQRMEDR/wD7Vu2YdLTIoQFXxeSGH4SoAaJ6AAmfU10PizedNsAnG0R1kjJH2g/QTUPhfEblq6NOy3WG3kXZDbQf6QA5iZESQMAfxdJenWbjWOF8H4ou8XbSujA7Sq20Pvu6EAgmQc/5/uoXVaS2qtZS2oMWw9u2ygmTFuSQvrAPeTWx2OIXBfZBadluXGKuLoRrQA+VlKsrDaAVEeoMRNUnibw3c89bl0vdQn5mEhQSDtIJIU4iSYzOSIrMz/WJ5P1E0o8077zvcafWVAjoCThfTb17d62XSIumKm6ht2miXjfsPQG4MnBHXIUssxJ2/TeTpyjbObqTB5sgbh9yBI9RJHQ/d627X/Ma6jW7qeWow0wy3NiOhIUOqOF90MyQKxlntzz8m+onXeKXk1Vy35e+0QzW3T8MOAy3JbM70IK5hognNT9NfN3cZKrtBVlMTlgZ9CNvSSMiSMiqfUadbmn2kgYBRmEJIUW9rt+HcbfeBkQZAi24Z+9tK7oeQXFu2zG4MoyrDoSY3dVncDkGuTkpuOeHtJqwVv2g3PsFxcOrSFG4jG7cYJ+n25p4n+C120C+kfzUH4Thh/7/APkiupPoBJbeycw3RiVBgFxHKJMc3q0kirGzpQ4CpForyjZygiF2HBJMKB7Zg9YDY8qavRPaYpcUow6hhB/+PesNelePeGdPrlNnUovmAFldTDRyyVMYgsARBEkGDMDh3jPwPe4fc5ue0xhLgHU9drejRn0IyJzFVrdKUqhSlKDrXwQ0H7vVXj3ZLYPsAXb/ABX9K6jw94S/cJ28sTE7ZliYHX8OB1rTPhdo/L4VbPQ3GuXP1byx/JK3AAfsyKQYu3JJ/Cqhto3ZHXaIAk9TGKzUVum0TgjUM+0mN1pW8tDMpLEGYAaYJJO0S0kEWul4oyqH3M0rKgdGAEbi0kAmZ9wCT0JrPqbK21N1iUUGVhSc9FKIAJloAHcEmc5rdFpSbu9gWEG43Lv3c39HtEloDR06gZMmIJVrS29Xvt37FtlGGO3bzSORu27MzkEQcSK1HxB8DNLfU3NFcNpiJC/Mhn2OR/IVc6NihvXGfYrXNzhyFVH2qMnYSC3MBjO+J5RN3pbtzLAqisygNl2MCCtsHJG7eB1+XAEkCih8P8AuaTS6XSXFtvtBDgruDG7dbfEicWzGI79cVtOqtWjdgh2dwcKTtgdEB6AmDMEEnrgiMmu43btuttjziDuIAGRnPQSPtitffUKL146i5cSy4Z4AkANbKbSVkqzB2KKBJ6ycqAxcc8K2blthbB8szut7jODBKQwKxunZ3jqs82ucAtfsZ8pTv088rdGXcYBuDvOOcfmE9QTvy3w1tjsKleVSG5jbPRlkSpdT75GO01H+z/Otq+xCqcgff5Ycg7fwDICzMwp5u3SjVV1Fm67afUrzLEZw25UYMoJJR4MHbgjqMA1t/g29+68p9odSWVYUEofxcmGG4NDQCQBIBBqi4rwhLe9SUvBzEKJa2VIO1jkg8yiTkCO+TmtI2nbcyC5bQ71PV7Z2y2w/ikA++JOBNdOW5p1mW5psf7ALR2AkWr4Nvr8lzZAKnrzKD/aUfmqh8Ma0pvRjJ822nqJJ2kKPckfzr7474oW5Zu2yjpIDWb2CrXLbBx0yjKVBIYAxJiM1WcF4tOotItrczObpzheUqXYx8qE3dqjqSmR1rU3J21jbJZXQNPolt736sxJJ9uyr7AAfU/YDWfEGte4JP7i0hglpFxyQOXpKqZyFljECc7ZvFePm2cAOzD92gmST6kdo7AEme2Jqb3Drl24i3JNxj820bFBydqhuVcH3OCczGN67Y3rt8cE1wXawn8TBD1CgeWiwBjG4x1hB1q0s6xrtzbIPKWGQVUkQoImfzEkT8uDVWNJat6dhbYobagsvlbobcygEoTALAcoboOrKYqRwe7cZ5S3Fx0Vz1jm3cwCkNHKJ6AmcZFYvfbFu14OHbnBB2NtCruUuwthFE5BJJYqpBbIz1BrBquFLgtyrbdXcW4QEgNLKIIgyOUHO4ycTUnHksqQQ43Qy/MwgtJPWYAM5HNzT0hO6BhaJYBhB2eWwQdEJJIY5BmA0k9cSSMHCOKrbU+bIBuMhPUD8Y3fwnzG/zqe/DCvPpm2yoEAgqV7bJxAnCnlH4Skk1W8X0fmPfVFA3+XcVQRMqhBAjvzDp7VrvD+N3tG8AbkB5rbYHuV/K3uMHuDWVX2iust3a5ZXOAwEbjAlGn5TAU7SMKGKypLm98rB24CABCSIMpG09YYNPXrINYdPesa21uXI+VgRDKeuxxOCOoz/ABKehqNrdRdsobbt+56+ZHMnSAYwIaDuiOx2mA1RmtqTlyzYPL8gaW2bt+CW2y0CflEZ61vHeGpetPZvgOjkqI9NxKiT0ZQJDeonImXDLbHeR8tscr99q7+S52Yj5p245R3aPwOz3ltXFbdtuHMEkBmcfhHMoA95PXuQ88eJOAvo9Q1lzIGVaIDoejD09COxBHaquuxfGbgA/Zbd8DNu95c+qXFJg9wQ1uY7eYfeuO1VKUpVHpPhml8jQ6e3+SzbB+othm/4jVzr9QLK2lMAqgVSV3GWUG5tEThASTkAEzkRUXVrvdF7MwH95gP8BX5xvSNf14CuVFmzuwJMuzY9c8ke4PSsj80mmu75IVwYNwscyIKyA0Ahs7duIgGnljeVItXMkQzjAH4mbC4IcbQJx9a+wu5Xd2XzNrKbe48jMNkhdoCnb8wk4AiMGrDRaJFA6AFQoxtCxIhPQRBx+tEfmk07Km1UQRunaYxjnkTnbgbiSQBJOTUrRW1BQAMMCCvbauCxmIAMCMHd3k1BuasNdW2sFVB/o+ZX5VHLtMbxMQR3+kydLZuC4Dny5wIEKARMtPSOmOpP1oIHEzNxmVZcXYBiSPlQBT6y5kCSQehqM283D5SMW2hWDBYJU92QtIycMQVMAiDX1p3D6m5Lm2Fty7DbnzGkKN3flJ7521YWLyrcDC8YJYkW2UqiqoUB1aDtAhiVUROcc1WCFp7Ze2rCFULgZYKFCkFcMQBnIjoM4rJxHTHFtf3ikcoUBQWK7csIHUDrGGPapl/n0wubiN7KMNtBRm2nbtIWGBZpkdQfSqrVXVYG2LnRQWaUIfIkDcwRsgd5yYiKgnazRJaAN02xea0VAwudqi5tZjleWehIBmqg6Zbr23QIotpuY3irQt3LOx6oWABgZH0Ji505u3FwTELN9gNpAWd4LABusAAD32jFYOIcVQhdNajakZYjdK4BJg7OnWC5PQJhqoiazhttNPvDIBctk7bv7sr1KM1tmBK5yvbG2DNa14TuhrrqTbtqQqh/MVyqhp2sdxwAPlMCYMdSKfxb4W4vqZW1atC11K2ry7m92LlWYn1Mk9ya0dvAHFLDB10moVlyGtqWI9wbZJFamVamVdvu2hp7wtBXN+4sLeYbRdAhmFrmKrMkALmfWAT+8FstbW4WDNe2y8rvUzAIlrc4ltoE7obrWi+EviXqtKVt6+xdCg/O1lgAfV02iDB+dIOZKua6pa11nWIHsXAjuMMIZbg7qD0cH0EOIyB0qbZTrttVt8zB9/zJ0BxnlQTEL0wOszmaPi1nzLieaSihCUErkYJEMZa5+7BgE/2D1k6zQOpR7tosdxLNaePmIlslekbvXlx1IOHT3Eb+lUtdO2HGVWCFCgEyDn0gkCc4ORWPq2Q3LYMCFAuh2bYbu2JUgL0k7iDmDgkCruxw5ktqW8sbQo8xOXd2AZWIVW3EGYjqMYFWNrSLbi3td925pLlh6yWee5xHQk+pqHY0x2si8rD+leYF52X95KmZEQdx9sgTQax4uRrVm6tslHGnv8ySp8y0fNDr0IPJEgxyiK0rwz8U7epC2OJ8rdF1KiPp5yj/AJh9wMmuneItBa8hCpUxcVSR3S8BZIJk7hDpme1eW7iFSQeoMH6jFUd51GmvaG8L9pgVKiTM27iYiSOq5wwysz7He+FcUt6qyt238rDIMSpjKt2mD9CD6GuG/DLxvfsEae5au6nSsflVGdrJP4rcDpnK/WM9ezcF4KunuE2ZNq52/JG9sznBO0dwDB6VlWQaXyTAaLDYZQPlnGP4SCRBnaT6Rti6niNp3ZtrF0lFIUwdzBoUgdOZSx7DInvf3LYIg9KqLGhVWKlS2SRjttiSRnBYz9ZGTFVHO/jFxQjh9m3OLt9mgxkI75AAEDoQP4+8VxeuofHe4wv6W0SCFss2BiWuEE9e+2uX1YpSlKo9V3OHXEdLm3cFdSVUjdtBztBgE5mOtRrL6o3GP7t9zNuCytxLYLG2PLvKu4wQCTMZbOBWu+APi9a1arZ1ZW1qOgY4t3j6g9Ec/lOD29B0C8sg4BIGAfXt9KyilRQzKSpVm5WuHlcso2qSrEmAoMholo9qtOI3UAtluYlQqle4XLEAEQYzE5IEZAqPZvMRtuqtwDs6gx9CQY/nUptIlxgA22do2MB0UzyEfp3wTgVBU8At2dPYteU2+2s7HcQVDFmLEdDI74GB71scFbbzJIQk9hMY2+wyIiqE6kWy1vUItpGg2wgEwsLC7JlhOfQMDgExJ4pxw29Lcdp2i2B23BmcCG5mJ5WXoT0Mk1RB4fdtJ5j7rRcnIYjdhVIVAWyMiemQOuTX1o+M5CXbBCPChbnXKvuXaQVJOwcu6DO7AOajgnDkCi6blstf5ivmSVE7pCEyT+KRkHbAFX1jSXbrGZVAzB3JIJgssE7siSSNsQQDPrRD11w3WthlulmFwbLTQsgYZuVuZVMQcSJjGJS8FtWbe7Uc7ECEk7p2wdxBkkyQQMQBAJ6xOJ+LbGkBSyTdud2Zt2emT/6fatW4nx1b+xnLMSoLpH4u6hm/BjsCc9RUWLviXE3cqs7F6Lat4iMAGBCD+Z9QDtErhXAWA5gqDqYEn1gA4H1bd9BVTwfjbs0WbFtQvzOxJ2A+rCInsqiT2HWLz/aTOTGVUwSYVJ6y8mIGIWSO7E4IgktqUVWNlvkALNukQTGJPNnuMfXpUvh3HbdyAWEmIPYz0GehPYGJ7V+voEKjba853G5t7wI5ZBIBEwekZ6TEVXam1a5bYtsmNi2mTbu9TYYnK+o+U4nrVRtAPasN7h1twVZFIPXAz9fX71R8O4myryHzUH4SYdfb2Mdjj3UVf6TVrcWUM+o7g+jDsaCvNm9ZkL/0i13Rjzgeiu3zD+Fz/aUYqGlje4OlI3TLrcAD2syJQgHaZYbsxgruFbGKi63h6XILDmX5WBKsvurLkf595oIWkuBGW2vKyiNpHYxBY9RmYwATu9piprUdt1zle5yBo2zynltkggyp9SDjvUi/bdSDcXzgoIFxAFvKDjKiFuD6R/UJqr1aO5uMkXrRgcqKbiEkNuZSu9SpB5DE+0ZCJx20BaCoyvb2uylTkFXt7V3EmI5hAjoMDpUm3w6yQGFq1JEz5SA594qr4gLCW0k799zymXM21ur82QNzKXBkCBu96t+Gz5FmTLG0hY+rFAT/ADJqj6bGO3pWbQ6na0Hof5H1/wDf+VYXr4IoL+oHF7XJukiDkgkHa3KxkEHAM4Pas/D9Rvto3qP8CRP8p+9fWuSbVweqMP8AhNZHnr4ycuvW3/u7Kg/Us7H+bVolbR8TNcLvFNUwMhX2dZ+RQp/4ga1etKUpSqFbl4V+Kus0QCbvPsjHl3STA9Eb5l+mR7VptKD0JwT4xaDUgC8Tp39LglJ9ri/5ha3LT3Fupus3FuIe6kXFP3B/zryTUnQcTu2G3Wbj229UYqf5Gs6R6qu3zG29Z8xOv+8iOhEjeCPo0eorKUF1Atgg2wsMkwy4IkAiSfq3auCcI+NOvswLjJqF/wCtXm/vJB/Wa3Lhfxy0twg6ixdsP+e2RcA/5Wj2g0HQ9DpkCqtu3cuuNpbzAyJuCgEkEQCB7dhmqrxpq74YW2cAMm4hJAHMRE9+nXHWpHCviZo7sbdTaaexOxh9UeD91n3A61I8TafzXtXE5lKFZAkTII6eoLR/VNBzK/pzNTuEcE3kNcbZbMgH8TkdVtKfmPq3yr39DsVzhqKcqGYdVJhU7zeI+X+oOY/wiWF1wzTqq+ZdQurHbJUDABiJgIkwFUbQJ7dTVRdJYW3aDhItqYUAyFJzvafncgdT169IFT+BG9ILlhbcE2ySvOeXm6bpYTmRjoJzWe/YustwtatFd4i2WYHyyMudhILgliAAMjrMGqgIqOjtbNtyW5drsQFVgdhnarcxBXd6x0kQbJprVt0ywG5QphvmXdCyDnrKhu8moHHLVsF9wUuYm4RuIJlVDgLhcRggQzdJmsWn1y7gyDnkCTjcHjGNwLAAfULEwaqbHA3vXnW2Nlqf3haCGYklixVsyYO0Hqs4miMX7xmtbUvHljkUBmCECSLZA2zOTGPpuOw8O4VdJNxy1p9oC/KYMkkvt+YGQIP+IBq10WkSwhgyY5nIAmB3gABQOgGAP1qN/tU3TFkbl/P2P/Zj8Q/iwvoW6UH1o+KEuLV1dtyCRGVeO6n6AmD7+lWBqPZ0kEMxkjp6DET7mCR2HoKkGgxPVfq9ErkNkOBAdTtYD0kZI/hOParB6j3KCnu6IxDLbb/rICt1kBlVQDknIjr0ya+hZCgAdAIH0Aiptyo1wUEZ6xMay3DFZtHoiTucRHQHr9W9PYf/AAAnaS1tVVHQAD9BUDxXxtdJo719+iIYH5mOFX7sQP1qfqNSlpGe4yoiCWZjAUepJ6V58+KPxE/2hdFqzI01oys4NxunmMOwjCjsCe5gQaNfvF2ZmMsxLE+pJkn9a+KUralKUoFKUoFKUoFKUoE1u/hH4m39Mvk3LlzymxuU86g9YJBjHccw65iK0ilB6f4Vq7WpshtOqPbAwN+6F6Syggknox6TOTU/ToFP9Eig8zNvJOwAncz7Rzbu0j2EAV5r8M+LL+huB7LEAGSs/aR1gx7EHuCMV3zwh4y03FFUSiagYIZcPPYgGVb6HPUTkLlG0te072Ga3ckKCAwHmlfZQwO4T2zOPtSHb5oLvv5TkBRsB6eZKgKrIAYgNmCTy1aavhV4sFtgIu2CUgCBEQ3VYM9p6xg1MfS2dODevMgjJdoVVPqJwD79fSgg8K4ZccBrn7pT+FJUuD3jqgYDI65jGSZmr4rbs/ukWWAkW0gQp/E0kBE/iYie0nFVXEvEZZGff+zadcm65CuR7BxFoHsWBc9kGGrlPib4xLbBtcNWMydQ6ySe7W1eSWP+8uFmPoKDrx0bXTu1DDb1Fvog9yGzcP8AE4A9EHWrW3qbSjDp7ncM/Uk15t0/xm4mvW8j/wBayn+IUGpifHbiA6iw31tkf8rig9E/t1v/AHif31/1p+22/wA6f3h/rXn1Pj3re9rTn+zcH/iVmH/1Aav/AHGn/wD6f+eg7w2qT8w+2f8ACsT3R2k/2T/pXCLnx91p6WdOPtcP/iVFv/HPiLdPIT6Wp/52NOx3p5/KfvA/zn+VfA0TN3A+g3f6D+VedNV8WuJv/wDslf6iIn+CzVJrvFOrvf0upvv7NdYj9Jimh6a13GtHpM379q2R+e4N/wBlGf0FaVx7466S0CNLbfUN2Yjy7f8APmP6D61waaVdDYfFXjrVcQb9/c5AZW0nLbX32zk+5JNa9SlVSlKUClKUClKUClKUClKUClKUCs+j1r2nD22KsO4/z9R7VgpQdv8AB3xfe+gtXb62boETcVWR/dWd12N7OxHp6Vg8SfEHTad97P8At2qHygPus2j6lwAu72tKP60ia4vSoLjxH4t1OufdqLhIHyoOVE/qKMA++Se5NU9KVQpSlApSlApSlApSlApSlApSlApSlApSlApSlApSlApSlApSlApSlApSlApSlApSlApSlApSlApSlApSlApSlApSlApSl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1748" name="AutoShape 4" descr="data:image/jpg;base64,/9j/4AAQSkZJRgABAQAAAQABAAD/2wCEAAkGBhQSERQUEhQWFRUWFh0YGRgXFh0ZGxcaGRgbGRwWFhwYHCggGxkjGhgZIS8hJScpLCwsGB8xNTAqNSYrLCkBCQoKDgwOFw8PGiwkHRwsKSwpKSwpLCkpKSwsKSksLCwpLCksLCwsLCwsKSkpLCwpLCwsLCwsKSwpLCwsKSksLP/AABEIAOEA4QMBIgACEQEDEQH/xAAcAAEAAgMBAQEAAAAAAAAAAAAABAUDBgcIAgH/xABHEAACAQMCBAQEAwQHBAkFAAABAhEAAyEEEgUiMUEGE1FhBzJxgUJSkRQjYqEzcoKSscHRFVOisiRjc8LD0uHw8QgWF0Sj/8QAGAEBAQEBAQAAAAAAAAAAAAAAAAECAwT/xAAgEQEBAAICAwEBAQEAAAAAAAAAAQIREiEDMUFRE2Ey/9oADAMBAAIRAxEAPwDh9KUrSlKUoFKUoFKUoFKUoFKVP4DwW5q9Ra09kS9xgo9B6sf4QJJ9gaCz8KeAtXxHcdMgKrhndtqgn8MnqYzABqz8QfCDiGktG69tbltRLG027aPUrAMDuQMV6D4Twu3odMmm0wxZUycDc0SS7HAJJBPpI7CKseHah3HPb8sECAW3dQZXIGRGR79azseNqVvnxe8Df7P1m60sae/L246Ifx2vsTI9iPStDrQUpSgUpSgUpSgUpSgUpSgUpSgUpSgUpSgUpSgUpSgUpSgUpSgV3v4LeExo9I/Eb6jzLyxaBxFsnBz0Nxo/sgHvXMPhn4MPEtcltgfJT95eP8APyz6sYX7k9q9HcV1JDBLdnfbQFVABCyIBAjuMKAB+f0gyohaVPNlgXuKeZPLci3cJJJd4jduY9D0iIgCZFnRMjGVZGMsHQDqDJDAHa3YAbZ6DPaPwVG073FO6QZOQDtIUDDA9I/NJg5OALDivEQd1sc2QHE7oGZggYjvJHQgZqCH4u8PLxTRXNO4C3ID22P4bmdreoU5UzmCa8qazSPauPbuKVdGKsp6hlMEH716x4RrEt6hrQsuhYSXZCqtAgQNsD9ZOcVzD4++CNrLxCyuGhL4HZuiXPuOU+4X1qwcXpSlVSlKUClKUClKUClKUClKUClKUClKUClKUClKUClKUCv0Cvyuk/B3wIdRqxf1ClbFmHG8QLj/hUT1AiT9KDqvw48MDhfDVLADUX9rOT2Zvkt/RFPT13etXBViu1gBkhYVlJUzhpJ3ORMnaRkkRg1j4hxa1duuGuBBYZQDcQhS4bc5BYAOMKoIJzuipOh47bRW33EkkkGQu4essc9R0/TtU0MJAtISoBUCCjEhuuXa4esAe/wBRUTUXlsXrcoblx4bcxAK9QSfWAfl6AK5B3HMReIJrbh23rYaCoD2HHSQdoa6ObaSJwSCPaNf4r4kazq7YUHUzLXDbXy0w2QDcZwxPywIGRk5qaG5WXK84YtjG8l49pABjJwQSJx6VNY29VYNi+u9b1sq0DlbGQpn5oyP6p9K/dN4m05VSWVGZo2M6zPXoD6+n+tVT+ILFu8GuX7UWyQeYypfG4joBk9c83TGbqmq83+MPDFzh+ru6e5naZVvzocq4+o6+hBHaqWvRHxW8PWeJaZX07o2qtCbazDXbZObe0wf4lx1B/NXCeI+G9TYUtes3Lag7SWWAD6E+tUVtKUoFKUoFKUoFKUoFKUoFKUoFKUoFKUoFKuOB+D9ZrD/0bT3bg/MFhB9XMKP1rddF8EnQBtdq7WnEibdsG/dz22p3+k1BzKpfDuE3tQ2yxauXW9LaFj/wjFd04V8NdBZXfa0d3VtEq2pfarGCeRFG0zGA0fWtp0VnU+Wq/utDblRFk2+u8fu1Xyyu4/J834uhNNo5D4a+F2q07pqtZaVEQ7ltuylnYfKCgJAE55vQYrevDPEzzs9ovuAhmITuesD5gCJcDm25zW08Y1G7UAdrYMf1mAJP2GP1rWuMcORLanItodrKDiGaQSO+Ttz+YV3wnT1ePGa1frYrtgXbZNoZBgpfRk/RisEe8R7iqO2z2boGotBEJ2q8DaGOACwlI7SDIkSOpFr4e8UWnuDTSxYCFY5GMeWWk5gYJ6gR1ibm7w0CShKT1APKZ9R0+3T2qW6uqzbx6ql1/DEvLtdQf1BH0KkEH6GpGg4fbtLCIFHt/IZzA7DtUy3pWM7lUehGJ+wkfyFG0b+mPUZrLLGSB2A+wqqt27j3Ga5dKIASEtjoI7tEk++32FW1nRFgN2P8f/SvviOvXTWi5Un0Vfmc+n+pPQfYGz/Fn5FbY4yCfLth1P8AGplh3OTj+ZPSPTRPF+oN+3qLBZTL7VHoQRzz/wBooBz0Aq7t8QfU3JuL23MZlYHRc9B6D6+5Os8Tdn1b9YNzapIMQDtB+h6/eusxk9u3CS6rQ+KfD3iGnnzdJeAH4lTev963IiteZCDBEH0PWvV2j48SvlqzJcIWG8veOYYEbhntBI7eonBxbhxvsBeXSX16Mt7RsXGJlSrnPtjr1ry3p47108r0r0Rd+E2gvzu062j3bT37ikH0Nq8pAqi4n/8AT0nXT6tl9r1qR/etn/u02OKUrf8AiPwQ4lbzbS3fH/VXBP8Adfaf5VqXFPDeq039Pp71r3e2yj7EiD+tUVtKUoFKUoFKUoFW3h/wpqta+3S2WuR1Iwq/1mMKPuaqa9PfCu/ZbhmmOl2nYu24mB+9wbhfE7pyOxDD0ESjnPCvgU0btTe3ETNuxGI/Pduwqj3Cv7TW6cE+HuksRst6ZTHzs37TcnrjzwqIYIP9H3HqK2niN1FIdjtL8pQmGYKGbaxUmUkEenN3kCvrhvDkuAsA3NzLynac7hkgDM9CcSe9RET/AGLacbb1y7eYpKs1xtqHcVlURgiNEH5exj0rLpdP+z3Hh0MhZUJkgkwpgQoaJxJJP0BsdXZaXByHExOBK7duMwOv3x1JFBZFy2WRE6t1VWc5XDN65yR/CB70F2umcozsxORCqS07TImc/b27zVDxHxBZt35DKQH2soJOSd3SCELShJMdxOCKn8NF4Wne6zDcdwt9IJONuMEkjlaIyO01WcR4tp7dr9me357EHegiN7ndcljJ3bmJJAMd46UGH9rZ7tst1a2GOIglTMfXrHv7A01/F005VnIAdgJb5ZAkbuw++MVovFfFT3A1tlZGX5HDTgMu5GZYGcsCOksOjYrLeqv6n9ybhb8Q3sSARPfP4S36165Nx7sZuO08Q8SW7WnW4Im4Itp6sBJBjssEn7eorT9Jxi4zeYbjNcU9SSeuYI6RBGIiufXb7WiqGSF+UjoJyYB6Z7VtfCL3z++1v5EGP0rPHSfz4x0bg/HFvDaeW5+X1junqPbqPfrVhqNalpGe4wVVEknoP/X2GT2rSeBLN7d+VZH1Ygf4A/rX54ta5eYW5JC5joASAJ9265/iisa7048N5aiTf8UtqAHtFkQEgDoxju0dMEcvQe9W/AOMebKXMuOjEfMPQwOo/mPpnUeF6M21ZY6NP1lVH/drLf1ZtNHeQRB/StWN8Piw4lxxLzkWwNnMsxBYrukwPVhGe2agtcUEbzj0JiR6D61q3GNU1rUWkG22jG2UVepXCtMmZJUk/Un1is0vDy/EkAC7nuqBPY8uZ7QO/pPtXT1HSTWLqOk1pIAQuLm4YtxJKboY7uUJkKSxAlszFXXBNR56LLuNwO4jlO4SGVhmCCGWJjkIHvrOh4gbeoddNcN1CsspRSCyQrFNsPHcDPeJ72XBOJBbtwjlV23BhnYxA8xTGCCQrgkH+kcjIIrzZ+3l8n/Sx17shYLdLbSFU53IzD5DIPbsAZHUDEVvDytq3bXzHe4FG5ZuKYAJPSW6ADcC0x7mJHEdf5ol1VtoDLLDmafltgCWXvOMZzWIaplCi7bKuAyJsXm5cAuoJAMzBGP3giJNYc0y5pwxA1CXDugqRcflAgSObOWHqx65mpmn4gLQVSzNaJ273JJUk8quT8ynoHycqG6yfrhl4BWy4KzIuA7GIgyGiGG9iQRHWIgQNd1+tLC69kJs8p1ALHDGCNvvKjsp5R6UE294Z4drRcN3Sac7WILpCkjs+61tIBz19DXLfij8KbOj041mjdvK3ANbc7o3GFZG6kTiDJzM12G1w5EDXXLWLCdVdoXYuSXk/JuLHmkx6SAOKfFj4pDiEafTAjTI+4scG8wkAx+FBJgHJmTHQBzWlKVpSlKUCtk8DeOL3Db/AJlvmRoFy2ThwO/sw7GtbpQerOHeItPxTTebpSGdDO0wrqe6NnEg+sHFZNCt1WcKz2lJ3brpGCZ5QGAVFmBAUzH3rzBwHxDf0d4XtO5Rx+jD8rDuK9FeAvifY4mnlXItX4zbnDfxWz3Ht1FZRfWOJqSxN0NDxG0wpHWSAJBMCWx3Ffv7KGkFdzzuuMpZF3EzDBcsB6HGJ61+8Q0YtggWg1thzMc7VkAg7iZn/ARiKx6C+ouXFuYUAwConMFmJXI+bO6Mk4OKgqOMaY6fFrdbN0gF1koJJIOcKwM7QAI3E5Iqh4ZwW75W2513tMeklVCgDCwJ/t1tHiF3uHaoO2VbcSu1VHNuEdTugepH84dri9ogQSMdNpx+ldcHXx7+NF4Nwey9+3buqvlljumQCArTuI9wMg9qikWRxVFsWxaS2XUCSSxFt+dtxMT2HpHcmtq45ZQ77tsRcPT3g5MdN5E5+k5zVRwXxpbvWTpWslb4BVLgAYxv3RcOGBC7hiQYjHf0b+vVb6qq4pw0lmUqSJxg/Yg+tSbdh7JszJ3Shx9wfqINXicYtWUJv2vMAjmBh4MD1Ct94+tWej/YtSjNZfcVhmUYuLHqpExB91PvUuX61n5JOrGPwtwe8+mF0GW6FTgtCqZB6bhMQfTr6zUWcsCGmCCIIjGZq94Pr7RUW7cCBgf4z6n1qn47LXnX12j/AIFrjvdeXduV2CxuVrgMBV2qO0k5J+gPX/Sqb/Z5u32IGRAM/hgAER64OK2OwyqgTqsbYOZ+vrPf61h1/EtPpBDkBjLC2olzJ6x2E92IHae1Wb9GFvpzv4ncOjUacqSCLODMEEXG5vr0rDwHh63hdv3Lm25aUlVAADmACZnqAAdsDrPSQNsF/ScQYPqG8llUqq7+qEnrKZeZgCD0gYmvt+Faa5es7ALVlBtO4dRJJJjALGBnoBJPaus69vRjdRB4Pwu9fvI+mQILMc7HllVgJP4nYHOMbpPobzhdn9nu3mnGHAY94YkP3DEs5/tn2FblpNGttFRAAiiFA6Ae3+ta/qdCbd64V287i4JGAHA3zGSA6E47NXHLLk8uefNNsaA3ALjJ5h2mVZhCyvyoFGVxIz1JjJMYLmrVz+8DeWoLNbKyOhAZCBJJJI2sYPWZBn68P6i4RJRSm4hQI7LjYwIgTy8wnrGKj39YWvKLawBuRevOxbKmDzdJJYgkMcCC1cnJksatEZrVq3cYLuZY6DcoPLEyskZkEGYBImsup0FjSIdTqrgS3bO8z03TKhj1uEH5VAEkKYJAj64nxjT8L051GqKKxkAIMuZLC1aBj19AO5ivO3jv4gX+J3t1zktKf3doHlT3P5nI6t9hAxQWXxI+KN3iTm3bm1pVPLbnLkdHux1PovQe5zWiUpWlKUpQKUpQKUpQK+7N9kYMpKsDIIMEH1BFfFKDuPw6+NQfbp+IEbjyrdjDdocev+P8q6lb4Ym0tZYiRKfKyqezCR2gd8R2ivHldJ+HHxfuaIrZ1M3NPOD1e39PzL7df8Kmkdf1vDClq9cuSrtIYyp3bmwzMMkIC0YXqZHStRuaxFcgNLhSVXsCAfnPc9gvbqYMVI+IPjrltvZO6zcUFLqyVEmD0HzggRMbcEc3TVuF61LiSjbgMEgHHscY+9d8J09PinR4r8S3NPaUhVLuYyZAgZIA+2J/Wqe14ztFUD2QyNzXAOW5buAwLlt8EmMiTPaR3eNF8zy2kkLOI6kgZn6jpWs37Che4P0wf512mL0avbputdNZpy2lbzDIJUfP17rgzJAIjuCJBMWnhTwEqXVvagTcWCiBsIesuR8x9gY9d3ao8C6nh+msW7og3iea5vkgk/0e3B2bTkbYOTJgEdZ0ettuoZdoB7iCP1GPvXHKuGeV0iDTgsCVyDIIGRULV8NZrxP5hIHeFAUn37fqK2Ka+LwWOaABzSTG0j8U9sT9iR0Jrnty5duea7hWvv3vKn9m0/4nQjeV9AQ24sfQbQO896oeCwuoa2GuIhcks6nNsHqGIALkHrnJ6RW8cb8f6XTiNzXnPRLS7i30yBHuJrQ9T42bVvvUBAxCqMPHsMgFpySR37AV1xlvx38e7az3eDWrO4PcF5CSQqoV74Ukk8qiM4n36VV8Q44XJ/DbAjlxA9QfYe32qybRK+bxe7tyEDFAxgwvKyjPTqJ9RmtQ1OqJLq1s2QGjYxkr/CSYnNdZXeX5XQPAPjvdttBiyqIKOIaegKH5c+nf8o610RdWlw8hkicEQynoQQcg/wDv0rinh55DKAoEySB8xMrznoTHQDpW2cM4/dtsiqSwgRKByg9JYjasnIBj02nI45YfXn8nj+xtfAvDTW5m65UtJUGAThp+s9/aovjfx1peEoWID6h15LYPM3oXbJVJ/XtmrLV62+1llslbd3I8x1LBWPRVVcsygifcZrg3i34a8QFx7zk6ksdzPDBj9Qwj7A/auDyNX8TeKdRr75val9zHAAwqL+VB2H8z1Mmqmsl/TshKupUjqCCD/OsdVSlKUClKUClKUClW/hfwzd118WbUDBZmb5UURLGMnJAAGST966JpvgOGIH7YSxE4sAQB3M3enTt3FQckpXUf/wAF3WWU1Cz6Om3p1B2u0Ed6pOMfCDX6f8CXB623/wDOF/Sg0mlSdbw67ZMXbbof4lIn6T1+1Rqo6j8NLTHhmsLsfKW6pA2Lcz5blxsuOoIYbJE/hHWvvUeFBotZbcMUBguivCOpHOqtnAgyDMRPsNr+DGltrwhjeK7L167IeAGVUAYGe21Gmry34Ut2rhS45a29sKrElchyxnbyi4EJ2uI/F1kirjlprHLi5rxyzbdiLTC4kElPxrMgyF6geoHvAFYNJpLDFQ1l7q9wHOYMTKJJgegz0nvW5+JfBItgHSrcuHf8oMtiSMqOiyTJ6fWJk8LuXtOBae8zwM6e2UuugI3fvA0JaU9AC2ZGDMD0f1mno/rNJieD9Ddtof2YCBAbY9hwB0BjaZ+oP3q+4TwwWE2iVQZ5yMQPt2/wqNwjxCjIgusq3WUEruAM+ykg/pImsXG+MoRt3qLgYFRuGOYDmE5wTjvXPu9MTd6XjWs9cR1Bgz9ug/X+VY9fpw6kHP1yJ9SO/wBKxcL1zXVJZQCGIwZDDsR6HsQe4Nfaatbg5CGHqMj7H7VO0ku2veI7yae1eIR7YKAK6AKDvOwr5gEoyyPmBwQRMEDR/wD7Vu2YdLTIoQFXxeSGH4SoAaJ6AAmfU10PizedNsAnG0R1kjJH2g/QTUPhfEblq6NOy3WG3kXZDbQf6QA5iZESQMAfxdJenWbjWOF8H4ou8XbSujA7Sq20Pvu6EAgmQc/5/uoXVaS2qtZS2oMWw9u2ygmTFuSQvrAPeTWx2OIXBfZBadluXGKuLoRrQA+VlKsrDaAVEeoMRNUnibw3c89bl0vdQn5mEhQSDtIJIU4iSYzOSIrMz/WJ5P1E0o8077zvcafWVAjoCThfTb17d62XSIumKm6ht2miXjfsPQG4MnBHXIUssxJ2/TeTpyjbObqTB5sgbh9yBI9RJHQ/d627X/Ma6jW7qeWow0wy3NiOhIUOqOF90MyQKxlntzz8m+onXeKXk1Vy35e+0QzW3T8MOAy3JbM70IK5hognNT9NfN3cZKrtBVlMTlgZ9CNvSSMiSMiqfUadbmn2kgYBRmEJIUW9rt+HcbfeBkQZAi24Z+9tK7oeQXFu2zG4MoyrDoSY3dVncDkGuTkpuOeHtJqwVv2g3PsFxcOrSFG4jG7cYJ+n25p4n+C120C+kfzUH4Thh/7/APkiupPoBJbeycw3RiVBgFxHKJMc3q0kirGzpQ4CpForyjZygiF2HBJMKB7Zg9YDY8qavRPaYpcUow6hhB/+PesNelePeGdPrlNnUovmAFldTDRyyVMYgsARBEkGDMDh3jPwPe4fc5ue0xhLgHU9drejRn0IyJzFVrdKUqhSlKDrXwQ0H7vVXj3ZLYPsAXb/ABX9K6jw94S/cJ28sTE7ZliYHX8OB1rTPhdo/L4VbPQ3GuXP1byx/JK3AAfsyKQYu3JJ/Cqhto3ZHXaIAk9TGKzUVum0TgjUM+0mN1pW8tDMpLEGYAaYJJO0S0kEWul4oyqH3M0rKgdGAEbi0kAmZ9wCT0JrPqbK21N1iUUGVhSc9FKIAJloAHcEmc5rdFpSbu9gWEG43Lv3c39HtEloDR06gZMmIJVrS29Xvt37FtlGGO3bzSORu27MzkEQcSK1HxB8DNLfU3NFcNpiJC/Mhn2OR/IVc6NihvXGfYrXNzhyFVH2qMnYSC3MBjO+J5RN3pbtzLAqisygNl2MCCtsHJG7eB1+XAEkCih8P8AuaTS6XSXFtvtBDgruDG7dbfEicWzGI79cVtOqtWjdgh2dwcKTtgdEB6AmDMEEnrgiMmu43btuttjziDuIAGRnPQSPtitffUKL146i5cSy4Z4AkANbKbSVkqzB2KKBJ6ycqAxcc8K2blthbB8szut7jODBKQwKxunZ3jqs82ucAtfsZ8pTv088rdGXcYBuDvOOcfmE9QTvy3w1tjsKleVSG5jbPRlkSpdT75GO01H+z/Otq+xCqcgff5Ycg7fwDICzMwp5u3SjVV1Fm67afUrzLEZw25UYMoJJR4MHbgjqMA1t/g29+68p9odSWVYUEofxcmGG4NDQCQBIBBqi4rwhLe9SUvBzEKJa2VIO1jkg8yiTkCO+TmtI2nbcyC5bQ71PV7Z2y2w/ikA++JOBNdOW5p1mW5psf7ALR2AkWr4Nvr8lzZAKnrzKD/aUfmqh8Ma0pvRjJ822nqJJ2kKPckfzr7474oW5Zu2yjpIDWb2CrXLbBx0yjKVBIYAxJiM1WcF4tOotItrczObpzheUqXYx8qE3dqjqSmR1rU3J21jbJZXQNPolt736sxJJ9uyr7AAfU/YDWfEGte4JP7i0hglpFxyQOXpKqZyFljECc7ZvFePm2cAOzD92gmST6kdo7AEme2Jqb3Drl24i3JNxj820bFBydqhuVcH3OCczGN67Y3rt8cE1wXawn8TBD1CgeWiwBjG4x1hB1q0s6xrtzbIPKWGQVUkQoImfzEkT8uDVWNJat6dhbYobagsvlbobcygEoTALAcoboOrKYqRwe7cZ5S3Fx0Vz1jm3cwCkNHKJ6AmcZFYvfbFu14OHbnBB2NtCruUuwthFE5BJJYqpBbIz1BrBquFLgtyrbdXcW4QEgNLKIIgyOUHO4ycTUnHksqQQ43Qy/MwgtJPWYAM5HNzT0hO6BhaJYBhB2eWwQdEJJIY5BmA0k9cSSMHCOKrbU+bIBuMhPUD8Y3fwnzG/zqe/DCvPpm2yoEAgqV7bJxAnCnlH4Skk1W8X0fmPfVFA3+XcVQRMqhBAjvzDp7VrvD+N3tG8AbkB5rbYHuV/K3uMHuDWVX2iust3a5ZXOAwEbjAlGn5TAU7SMKGKypLm98rB24CABCSIMpG09YYNPXrINYdPesa21uXI+VgRDKeuxxOCOoz/ABKehqNrdRdsobbt+56+ZHMnSAYwIaDuiOx2mA1RmtqTlyzYPL8gaW2bt+CW2y0CflEZ61vHeGpetPZvgOjkqI9NxKiT0ZQJDeonImXDLbHeR8tscr99q7+S52Yj5p245R3aPwOz3ltXFbdtuHMEkBmcfhHMoA95PXuQ88eJOAvo9Q1lzIGVaIDoejD09COxBHaquuxfGbgA/Zbd8DNu95c+qXFJg9wQ1uY7eYfeuO1VKUpVHpPhml8jQ6e3+SzbB+othm/4jVzr9QLK2lMAqgVSV3GWUG5tEThASTkAEzkRUXVrvdF7MwH95gP8BX5xvSNf14CuVFmzuwJMuzY9c8ke4PSsj80mmu75IVwYNwscyIKyA0Ahs7duIgGnljeVItXMkQzjAH4mbC4IcbQJx9a+wu5Xd2XzNrKbe48jMNkhdoCnb8wk4AiMGrDRaJFA6AFQoxtCxIhPQRBx+tEfmk07Km1UQRunaYxjnkTnbgbiSQBJOTUrRW1BQAMMCCvbauCxmIAMCMHd3k1BuasNdW2sFVB/o+ZX5VHLtMbxMQR3+kydLZuC4Dny5wIEKARMtPSOmOpP1oIHEzNxmVZcXYBiSPlQBT6y5kCSQehqM283D5SMW2hWDBYJU92QtIycMQVMAiDX1p3D6m5Lm2Fty7DbnzGkKN3flJ7521YWLyrcDC8YJYkW2UqiqoUB1aDtAhiVUROcc1WCFp7Ze2rCFULgZYKFCkFcMQBnIjoM4rJxHTHFtf3ikcoUBQWK7csIHUDrGGPapl/n0wubiN7KMNtBRm2nbtIWGBZpkdQfSqrVXVYG2LnRQWaUIfIkDcwRsgd5yYiKgnazRJaAN02xea0VAwudqi5tZjleWehIBmqg6Zbr23QIotpuY3irQt3LOx6oWABgZH0Ji505u3FwTELN9gNpAWd4LABusAAD32jFYOIcVQhdNajakZYjdK4BJg7OnWC5PQJhqoiazhttNPvDIBctk7bv7sr1KM1tmBK5yvbG2DNa14TuhrrqTbtqQqh/MVyqhp2sdxwAPlMCYMdSKfxb4W4vqZW1atC11K2ry7m92LlWYn1Mk9ya0dvAHFLDB10moVlyGtqWI9wbZJFamVamVdvu2hp7wtBXN+4sLeYbRdAhmFrmKrMkALmfWAT+8FstbW4WDNe2y8rvUzAIlrc4ltoE7obrWi+EviXqtKVt6+xdCg/O1lgAfV02iDB+dIOZKua6pa11nWIHsXAjuMMIZbg7qD0cH0EOIyB0qbZTrttVt8zB9/zJ0BxnlQTEL0wOszmaPi1nzLieaSihCUErkYJEMZa5+7BgE/2D1k6zQOpR7tosdxLNaePmIlslekbvXlx1IOHT3Eb+lUtdO2HGVWCFCgEyDn0gkCc4ORWPq2Q3LYMCFAuh2bYbu2JUgL0k7iDmDgkCruxw5ktqW8sbQo8xOXd2AZWIVW3EGYjqMYFWNrSLbi3td925pLlh6yWee5xHQk+pqHY0x2si8rD+leYF52X95KmZEQdx9sgTQax4uRrVm6tslHGnv8ySp8y0fNDr0IPJEgxyiK0rwz8U7epC2OJ8rdF1KiPp5yj/AJh9wMmuneItBa8hCpUxcVSR3S8BZIJk7hDpme1eW7iFSQeoMH6jFUd51GmvaG8L9pgVKiTM27iYiSOq5wwysz7He+FcUt6qyt238rDIMSpjKt2mD9CD6GuG/DLxvfsEae5au6nSsflVGdrJP4rcDpnK/WM9ezcF4KunuE2ZNq52/JG9sznBO0dwDB6VlWQaXyTAaLDYZQPlnGP4SCRBnaT6Rti6niNp3ZtrF0lFIUwdzBoUgdOZSx7DInvf3LYIg9KqLGhVWKlS2SRjttiSRnBYz9ZGTFVHO/jFxQjh9m3OLt9mgxkI75AAEDoQP4+8VxeuofHe4wv6W0SCFss2BiWuEE9e+2uX1YpSlKo9V3OHXEdLm3cFdSVUjdtBztBgE5mOtRrL6o3GP7t9zNuCytxLYLG2PLvKu4wQCTMZbOBWu+APi9a1arZ1ZW1qOgY4t3j6g9Ec/lOD29B0C8sg4BIGAfXt9KyilRQzKSpVm5WuHlcso2qSrEmAoMholo9qtOI3UAtluYlQqle4XLEAEQYzE5IEZAqPZvMRtuqtwDs6gx9CQY/nUptIlxgA22do2MB0UzyEfp3wTgVBU8At2dPYteU2+2s7HcQVDFmLEdDI74GB71scFbbzJIQk9hMY2+wyIiqE6kWy1vUItpGg2wgEwsLC7JlhOfQMDgExJ4pxw29Lcdp2i2B23BmcCG5mJ5WXoT0Mk1RB4fdtJ5j7rRcnIYjdhVIVAWyMiemQOuTX1o+M5CXbBCPChbnXKvuXaQVJOwcu6DO7AOajgnDkCi6blstf5ivmSVE7pCEyT+KRkHbAFX1jSXbrGZVAzB3JIJgssE7siSSNsQQDPrRD11w3WthlulmFwbLTQsgYZuVuZVMQcSJjGJS8FtWbe7Uc7ECEk7p2wdxBkkyQQMQBAJ6xOJ+LbGkBSyTdud2Zt2emT/6fatW4nx1b+xnLMSoLpH4u6hm/BjsCc9RUWLviXE3cqs7F6Lat4iMAGBCD+Z9QDtErhXAWA5gqDqYEn1gA4H1bd9BVTwfjbs0WbFtQvzOxJ2A+rCInsqiT2HWLz/aTOTGVUwSYVJ6y8mIGIWSO7E4IgktqUVWNlvkALNukQTGJPNnuMfXpUvh3HbdyAWEmIPYz0GehPYGJ7V+voEKjba853G5t7wI5ZBIBEwekZ6TEVXam1a5bYtsmNi2mTbu9TYYnK+o+U4nrVRtAPasN7h1twVZFIPXAz9fX71R8O4myryHzUH4SYdfb2Mdjj3UVf6TVrcWUM+o7g+jDsaCvNm9ZkL/0i13Rjzgeiu3zD+Fz/aUYqGlje4OlI3TLrcAD2syJQgHaZYbsxgruFbGKi63h6XILDmX5WBKsvurLkf595oIWkuBGW2vKyiNpHYxBY9RmYwATu9piprUdt1zle5yBo2zynltkggyp9SDjvUi/bdSDcXzgoIFxAFvKDjKiFuD6R/UJqr1aO5uMkXrRgcqKbiEkNuZSu9SpB5DE+0ZCJx20BaCoyvb2uylTkFXt7V3EmI5hAjoMDpUm3w6yQGFq1JEz5SA594qr4gLCW0k799zymXM21ur82QNzKXBkCBu96t+Gz5FmTLG0hY+rFAT/ADJqj6bGO3pWbQ6na0Hof5H1/wDf+VYXr4IoL+oHF7XJukiDkgkHa3KxkEHAM4Pas/D9Rvto3qP8CRP8p+9fWuSbVweqMP8AhNZHnr4ycuvW3/u7Kg/Us7H+bVolbR8TNcLvFNUwMhX2dZ+RQp/4ga1etKUpSqFbl4V+Kus0QCbvPsjHl3STA9Eb5l+mR7VptKD0JwT4xaDUgC8Tp39LglJ9ri/5ha3LT3Fupus3FuIe6kXFP3B/zryTUnQcTu2G3Wbj229UYqf5Gs6R6qu3zG29Z8xOv+8iOhEjeCPo0eorKUF1Atgg2wsMkwy4IkAiSfq3auCcI+NOvswLjJqF/wCtXm/vJB/Wa3Lhfxy0twg6ixdsP+e2RcA/5Wj2g0HQ9DpkCqtu3cuuNpbzAyJuCgEkEQCB7dhmqrxpq74YW2cAMm4hJAHMRE9+nXHWpHCviZo7sbdTaaexOxh9UeD91n3A61I8TafzXtXE5lKFZAkTII6eoLR/VNBzK/pzNTuEcE3kNcbZbMgH8TkdVtKfmPq3yr39DsVzhqKcqGYdVJhU7zeI+X+oOY/wiWF1wzTqq+ZdQurHbJUDABiJgIkwFUbQJ7dTVRdJYW3aDhItqYUAyFJzvafncgdT169IFT+BG9ILlhbcE2ySvOeXm6bpYTmRjoJzWe/YustwtatFd4i2WYHyyMudhILgliAAMjrMGqgIqOjtbNtyW5drsQFVgdhnarcxBXd6x0kQbJprVt0ywG5QphvmXdCyDnrKhu8moHHLVsF9wUuYm4RuIJlVDgLhcRggQzdJmsWn1y7gyDnkCTjcHjGNwLAAfULEwaqbHA3vXnW2Nlqf3haCGYklixVsyYO0Hqs4miMX7xmtbUvHljkUBmCECSLZA2zOTGPpuOw8O4VdJNxy1p9oC/KYMkkvt+YGQIP+IBq10WkSwhgyY5nIAmB3gABQOgGAP1qN/tU3TFkbl/P2P/Zj8Q/iwvoW6UH1o+KEuLV1dtyCRGVeO6n6AmD7+lWBqPZ0kEMxkjp6DET7mCR2HoKkGgxPVfq9ErkNkOBAdTtYD0kZI/hOParB6j3KCnu6IxDLbb/rICt1kBlVQDknIjr0ya+hZCgAdAIH0Aiptyo1wUEZ6xMay3DFZtHoiTucRHQHr9W9PYf/AAAnaS1tVVHQAD9BUDxXxtdJo719+iIYH5mOFX7sQP1qfqNSlpGe4yoiCWZjAUepJ6V58+KPxE/2hdFqzI01oys4NxunmMOwjCjsCe5gQaNfvF2ZmMsxLE+pJkn9a+KUralKUoFKUoFKUoFKUoE1u/hH4m39Mvk3LlzymxuU86g9YJBjHccw65iK0ilB6f4Vq7WpshtOqPbAwN+6F6Syggknox6TOTU/ToFP9Eig8zNvJOwAncz7Rzbu0j2EAV5r8M+LL+huB7LEAGSs/aR1gx7EHuCMV3zwh4y03FFUSiagYIZcPPYgGVb6HPUTkLlG0te072Ga3ckKCAwHmlfZQwO4T2zOPtSHb5oLvv5TkBRsB6eZKgKrIAYgNmCTy1aavhV4sFtgIu2CUgCBEQ3VYM9p6xg1MfS2dODevMgjJdoVVPqJwD79fSgg8K4ZccBrn7pT+FJUuD3jqgYDI65jGSZmr4rbs/ukWWAkW0gQp/E0kBE/iYie0nFVXEvEZZGff+zadcm65CuR7BxFoHsWBc9kGGrlPib4xLbBtcNWMydQ6ySe7W1eSWP+8uFmPoKDrx0bXTu1DDb1Fvog9yGzcP8AE4A9EHWrW3qbSjDp7ncM/Uk15t0/xm4mvW8j/wBayn+IUGpifHbiA6iw31tkf8rig9E/t1v/AHif31/1p+22/wA6f3h/rXn1Pj3re9rTn+zcH/iVmH/1Aav/AHGn/wD6f+eg7w2qT8w+2f8ACsT3R2k/2T/pXCLnx91p6WdOPtcP/iVFv/HPiLdPIT6Wp/52NOx3p5/KfvA/zn+VfA0TN3A+g3f6D+VedNV8WuJv/wDslf6iIn+CzVJrvFOrvf0upvv7NdYj9Jimh6a13GtHpM379q2R+e4N/wBlGf0FaVx7466S0CNLbfUN2Yjy7f8APmP6D61waaVdDYfFXjrVcQb9/c5AZW0nLbX32zk+5JNa9SlVSlKUClKUClKUClKUClKUClKUCs+j1r2nD22KsO4/z9R7VgpQdv8AB3xfe+gtXb62boETcVWR/dWd12N7OxHp6Vg8SfEHTad97P8At2qHygPus2j6lwAu72tKP60ia4vSoLjxH4t1OufdqLhIHyoOVE/qKMA++Se5NU9KVQpSlApSlApSlApSlApSlApSlApSlApSlApSlApSlApSlApSlApSlApSlApSlApSlApSlApSlApSlApSlApSlApSlApSl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1750" name="Picture 6" descr="http://s.plurielles.fr/mmdia/i/12/1/bague-etoile-de-chanel-2411121_1350.jpg?v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3543300" cy="3543300"/>
          </a:xfrm>
          <a:prstGeom prst="ellipse">
            <a:avLst/>
          </a:prstGeom>
          <a:ln w="76200">
            <a:solidFill>
              <a:schemeClr val="tx1"/>
            </a:solidFill>
          </a:ln>
          <a:effectLst>
            <a:softEdge rad="127000"/>
          </a:effectLst>
        </p:spPr>
      </p:pic>
      <p:pic>
        <p:nvPicPr>
          <p:cNvPr id="31752" name="Picture 8" descr="Des bijoux de rêve pour la Saint-Valentin - LUXE - Plurielles.f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2643182"/>
            <a:ext cx="3000396" cy="2571768"/>
          </a:xfrm>
          <a:prstGeom prst="ellipse">
            <a:avLst/>
          </a:prstGeom>
          <a:ln w="76200">
            <a:solidFill>
              <a:schemeClr val="tx1"/>
            </a:solidFill>
          </a:ln>
          <a:effectLst>
            <a:softEdge rad="112500"/>
          </a:effectLst>
        </p:spPr>
      </p:pic>
      <p:pic>
        <p:nvPicPr>
          <p:cNvPr id="31754" name="Picture 10" descr="http://www.thewebconsulting.com/media/images2/culture14/chanelcontrastes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648074"/>
            <a:ext cx="3619500" cy="3209926"/>
          </a:xfrm>
          <a:prstGeom prst="ellipse">
            <a:avLst/>
          </a:prstGeom>
          <a:ln w="76200">
            <a:solidFill>
              <a:schemeClr val="tx1"/>
            </a:solidFill>
          </a:ln>
          <a:effectLst>
            <a:softEdge rad="112500"/>
          </a:effectLst>
        </p:spPr>
      </p:pic>
    </p:spTree>
  </p:cSld>
  <p:clrMapOvr>
    <a:masterClrMapping/>
  </p:clrMapOvr>
  <p:transition advTm="3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ladycareen.l.a.pic.centerblog.net/60l5k6c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8" name="Picture 4" descr="http://www.nextevents-travel.com/TRAVEL/pics/12388627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33081"/>
            <a:ext cx="9144000" cy="3924919"/>
          </a:xfrm>
          <a:prstGeom prst="rect">
            <a:avLst/>
          </a:prstGeom>
          <a:noFill/>
        </p:spPr>
      </p:pic>
      <p:pic>
        <p:nvPicPr>
          <p:cNvPr id="16390" name="Picture 6" descr="http://www.phantomshadow.com/2001%208%20Pax%20Limousine%20Springfiel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alphavote.com/wp-content/uploads/2010/12/reun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643050"/>
            <a:ext cx="3810000" cy="2857500"/>
          </a:xfrm>
          <a:prstGeom prst="ellipse">
            <a:avLst/>
          </a:prstGeom>
          <a:noFill/>
        </p:spPr>
      </p:pic>
      <p:pic>
        <p:nvPicPr>
          <p:cNvPr id="17412" name="Picture 4" descr="http://www.services-a-domicile.fr/FAQ/wp-content/uploads/2008/02/personnel-ai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2357382"/>
            <a:ext cx="4500618" cy="4500618"/>
          </a:xfrm>
          <a:prstGeom prst="pentagon">
            <a:avLst/>
          </a:prstGeom>
          <a:noFill/>
        </p:spPr>
      </p:pic>
    </p:spTree>
  </p:cSld>
  <p:clrMapOvr>
    <a:masterClrMapping/>
  </p:clrMapOvr>
  <p:transition advTm="3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orangesmile.com/hotel-fotos/ch/500/hotel-le-vieux-manoir-au-la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6" name="Picture 10" descr="http://news.idealo.fr/wp-content/uploads/2010/11/tou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9460" name="Picture 4" descr="http://www.diaporamapps.com/tendresse/images/dauphin01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5429250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http://ed.img.v4.skyrock.net/ed4/ptitea22/pics/2878506640_1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244" cy="6858000"/>
          </a:xfrm>
          <a:prstGeom prst="rect">
            <a:avLst/>
          </a:prstGeom>
          <a:noFill/>
        </p:spPr>
      </p:pic>
      <p:pic>
        <p:nvPicPr>
          <p:cNvPr id="20482" name="Picture 2" descr="http://profile.ak.fbcdn.net/hprofile-ak-snc4/27545_103001283090659_506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086349"/>
            <a:ext cx="1905000" cy="1771651"/>
          </a:xfrm>
          <a:prstGeom prst="rect">
            <a:avLst/>
          </a:prstGeom>
          <a:noFill/>
        </p:spPr>
      </p:pic>
      <p:pic>
        <p:nvPicPr>
          <p:cNvPr id="20490" name="Picture 10" descr="http://www.gazetof3c.net/obr/wp-content/uploads/2011/03/jantzen54red600-232x3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00500"/>
            <a:ext cx="2209800" cy="2857500"/>
          </a:xfrm>
          <a:prstGeom prst="rect">
            <a:avLst/>
          </a:prstGeom>
          <a:noFill/>
        </p:spPr>
      </p:pic>
      <p:pic>
        <p:nvPicPr>
          <p:cNvPr id="20492" name="Picture 12" descr="http://i.agoravox.fr/local/cache-gd2/280c850a65614fc6515ccf0d8699180b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857232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4.bp.blogspot.com/-sAzcTIlWins/TV49WLdHQWI/AAAAAAAABMw/ucD1zMSu-P4/s640/arg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46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http://profile.ak.fbcdn.net/hprofile-ak-snc4/23309_126829020673631_75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://a9.img.v4.skyrock.net/a9f/tania720/pics/2082988071_1_7_ugMidy0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85992"/>
            <a:ext cx="1785950" cy="1285884"/>
          </a:xfrm>
          <a:prstGeom prst="rect">
            <a:avLst/>
          </a:prstGeom>
          <a:noFill/>
        </p:spPr>
      </p:pic>
      <p:sp>
        <p:nvSpPr>
          <p:cNvPr id="5" name="Forme libre 4"/>
          <p:cNvSpPr/>
          <p:nvPr/>
        </p:nvSpPr>
        <p:spPr>
          <a:xfrm>
            <a:off x="4786282" y="3690926"/>
            <a:ext cx="4357718" cy="3167074"/>
          </a:xfrm>
          <a:custGeom>
            <a:avLst/>
            <a:gdLst>
              <a:gd name="connsiteX0" fmla="*/ 0 w 2133600"/>
              <a:gd name="connsiteY0" fmla="*/ 628650 h 1924050"/>
              <a:gd name="connsiteX1" fmla="*/ 666750 w 2133600"/>
              <a:gd name="connsiteY1" fmla="*/ 514350 h 1924050"/>
              <a:gd name="connsiteX2" fmla="*/ 857250 w 2133600"/>
              <a:gd name="connsiteY2" fmla="*/ 400050 h 1924050"/>
              <a:gd name="connsiteX3" fmla="*/ 1238250 w 2133600"/>
              <a:gd name="connsiteY3" fmla="*/ 247650 h 1924050"/>
              <a:gd name="connsiteX4" fmla="*/ 1733550 w 2133600"/>
              <a:gd name="connsiteY4" fmla="*/ 152400 h 1924050"/>
              <a:gd name="connsiteX5" fmla="*/ 2133600 w 2133600"/>
              <a:gd name="connsiteY5" fmla="*/ 0 h 1924050"/>
              <a:gd name="connsiteX6" fmla="*/ 2114550 w 2133600"/>
              <a:gd name="connsiteY6" fmla="*/ 1905000 h 1924050"/>
              <a:gd name="connsiteX7" fmla="*/ 0 w 2133600"/>
              <a:gd name="connsiteY7" fmla="*/ 1924050 h 1924050"/>
              <a:gd name="connsiteX8" fmla="*/ 0 w 2133600"/>
              <a:gd name="connsiteY8" fmla="*/ 628650 h 192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3600" h="1924050">
                <a:moveTo>
                  <a:pt x="0" y="628650"/>
                </a:moveTo>
                <a:lnTo>
                  <a:pt x="666750" y="514350"/>
                </a:lnTo>
                <a:lnTo>
                  <a:pt x="857250" y="400050"/>
                </a:lnTo>
                <a:lnTo>
                  <a:pt x="1238250" y="247650"/>
                </a:lnTo>
                <a:lnTo>
                  <a:pt x="1733550" y="152400"/>
                </a:lnTo>
                <a:lnTo>
                  <a:pt x="2133600" y="0"/>
                </a:lnTo>
                <a:lnTo>
                  <a:pt x="2114550" y="1905000"/>
                </a:lnTo>
                <a:lnTo>
                  <a:pt x="0" y="1924050"/>
                </a:lnTo>
                <a:lnTo>
                  <a:pt x="0" y="62865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4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4" y="0"/>
            <a:ext cx="9120792" cy="685800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19050" y="19050"/>
            <a:ext cx="9124950" cy="6858000"/>
          </a:xfrm>
          <a:custGeom>
            <a:avLst/>
            <a:gdLst>
              <a:gd name="connsiteX0" fmla="*/ 0 w 9124950"/>
              <a:gd name="connsiteY0" fmla="*/ 19050 h 6858000"/>
              <a:gd name="connsiteX1" fmla="*/ 9124950 w 9124950"/>
              <a:gd name="connsiteY1" fmla="*/ 0 h 6858000"/>
              <a:gd name="connsiteX2" fmla="*/ 9067800 w 9124950"/>
              <a:gd name="connsiteY2" fmla="*/ 6819900 h 6858000"/>
              <a:gd name="connsiteX3" fmla="*/ 0 w 9124950"/>
              <a:gd name="connsiteY3" fmla="*/ 6858000 h 6858000"/>
              <a:gd name="connsiteX4" fmla="*/ 0 w 9124950"/>
              <a:gd name="connsiteY4" fmla="*/ 19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4950" h="6858000">
                <a:moveTo>
                  <a:pt x="0" y="19050"/>
                </a:moveTo>
                <a:lnTo>
                  <a:pt x="9124950" y="0"/>
                </a:lnTo>
                <a:lnTo>
                  <a:pt x="9067800" y="6819900"/>
                </a:lnTo>
                <a:lnTo>
                  <a:pt x="0" y="6858000"/>
                </a:lnTo>
                <a:lnTo>
                  <a:pt x="0" y="19050"/>
                </a:lnTo>
                <a:close/>
              </a:path>
            </a:pathLst>
          </a:custGeom>
          <a:blipFill dpi="0" rotWithShape="1">
            <a:blip r:embed="rId3">
              <a:alphaModFix amt="86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554" name="AutoShape 2" descr="data:image/jpg;base64,/9j/4AAQSkZJRgABAQAAAQABAAD/2wCEAAkGBhQSERQSExQVFRQVGBgXGBUVFhcVFBcWFBgXFxYYFxgXHCYeGBojHBQXHy8gIycpLCwsFx4xNTAqNSYrLCkBCQoKDgwOGg8PGiolHx4pLCkpKSksKSksLCksLCwsLCksKSwpKSkpKSwpKSkpLCkpLCksKSwpLCksKSwpNSwsLP/AABEIAK8BIQMBIgACEQEDEQH/xAAcAAACAgMBAQAAAAAAAAAAAAAEBgUHAQIDAAj/xABFEAACAQIEBAMFBgQDBgUFAAABAhEAAwQSITEFBkFREyJhBzJxgZEUI0KhscFSktHwcoLhM1NiotLxFjRDssIVJFRzg//EABoBAAIDAQEAAAAAAAAAAAAAAAMEAQIFAAb/xAAsEQACAgICAgEDAwMFAAAAAAAAAQIRAyEEEjFBUQUTIjJxkWGBsQYUMzRC/9oADAMBAAIRAxEAPwCnaytYrwqxdF3eyDHA2ss7VaYNUF7J+IZb2Xoavi08gVZkyRBc6XguHeexr55v4nzGrd9rHGMlkoN20qkwxmp9FQ0Xa5X7lZt2zXr9kxVTiMutRnAL8X0PrQd63W2BaLin1rkUfg+ouXL4NpY7CpxNaTORseGsr8KkuPcyeBlUaZpEwWYkDoo6etdOSRbBilkdIm8ZbBFV1zVw8amKLOPxRJuqHIYBcsRO5zQSADMVyxDG9Np5W4R5CwgMeq9p9N9+1U+6l5G58CSVplb8WYBWFI13c028yIyMysCCO9KLnWiNilNGtZXesVkVy8kBr2wU1MfKZPQf612v4DDCwGGIZrxH+yFjKqmRo1xnE6TspoW+fu/mKEFG5P6l+xWJ4+lemsGsoaWLGyiuqhRrBPr0orAcW8IEC3ZYmPNctJdIA6AOConqYnQajr1x3Fmvqi5LSBAQPCthJDNmOaPe1mO06RXEgDMDtUrZ4soCxhsOSseYrcJYjYkC4F+QEd51nnw3h3iOqDqY2kz6AVb3LvImDwtvx8UpJAkm7CoPgvU/E0NzUSyi2VRg+DYjEszW7TtJLEqoCAkyeyqJO2gFFtyhiFGYpAG+UzHxy6fnVkLx77ZiciZUwyaKggZo69tf6UwnCokMg8uzLGuu9BeVhVjRRMNb/E8ddTU7w3COSr2wxYzsFnSNs3x/WrIXllFuvkCDN1ZFeFO4XNoD0ntUjhODJbXyBV3OfKIAOpgd9B9BXd0yOtCPh8Fi7wysjpEaFVAIPqon61L8Q5SFqwSSJCmANi5B6bDSfp6044a1IMHKg1LMdWPck6AelJ/MnMaPeSwh0UOS0+XOYAHyWfr6VW/ZNFW47BsTBEAdIionFWMpinPiVyW6adqWeK2tZo8ZA2iLrwrBrIooMzXq9Xq447RWStd7cRROFwDXDCgn5V1jCx34JTkbFZMQvxr6JweJ+6n0qjuWeU7ouq2UxNXfgsCTaCntRPR041opX2k8U8bEZei/rSlh8NNWXzl7PHztdSTOpFJlrhrIYYEGqtg6NLGCFbX8EIqSt2Ky9mus4U8XhIoKzh/MPjTDj7VA4PD5nAG89prirRcHs6w/3U9AB9TU21nPjHJBOS2g7xmLMf2oXlfCtYsW0YQ58xBEEk+nSBSn7RsVevWW+ys6nD3nOKVCytJCG3d8pllVRH/DpoN6UnJTn1sfx3ijaRZi24G2tQPG2tMFAuWfFDjw1N22pZ0IJQS2+sEdJpL9jmGxLDFXbjP4V5SFLkktcJM3Vk7gEjN1Leming/ZpiftXgspCA63wPJlB1M75o2U6yfnUfbj4bJWbJ5SHT2m8AF2219QQ6jVdtQdZHcbVTFxYOtX8lw4kYoXI1a4MnvQB5ANN/LkM9TNUXxXBm25UgqeoJmiYJ9k18AuTjqpfIFWRWKzTCEjpcfSpGxxWzbthRhrb3N2uXi7fAIisqgAdWzE+m1RLVqDUzl2Zy0E4nGFyxKp5iWhVCgE75QsZR6DT0oesVsiknTeqJWcb2hrrR2GwVx8uRGbMSq5VJzMI8o7nzDQa61IcvYz7NiNLNu+48qrcVnUufdOQEZiCdAZGux0q8eT+VLqn7RiirXnIfIqqtq20ZdFUAZ8pILesDqT011LRVgXJns+ODsK7FPtDwWhQck/gDz0G5G56xTDxHlrDlGa+ReYAv8AfEsPKJ8qyAAPhU1ieJW7ejXUDn3VJUMT0AB1PypR4rimxl3wVOW7YIZiuoFtxq0d8oZYPUilZDEUK/LuANy+1y1bCWGh9zlQmZRe5BHSPWnS/aJXTQ7fGiMBatrbW3bRrYUeVSsaDeO/cnfWa63rW1U66CChjOIXEYtp1BB0iK64LiJuxmIzdELACakuI8OznOh8y7j+o61B4vC2iQ2Z0dd0/A0bZSR5T6fpQa2S6JDiPHcL4ZTEW71s7SAwIPcd++xqvuMYS1aa2gdnty9zxIGZg+XINt/761YmA4aMTh2ZwCE90yTt6k/32quOJNnuizGo/YQNOmqk/OmI7QBsAvspPkED13NB4q15daKuDKYIrS8mYGro4Vr6QTWlFY+3BoSjoAzM16vV6pIHjh3Kk3MrVbXLnKFpLYOUVVY4u4uTBFWnytzKr2gCdfWKIkh+cZf+RswuARRoKMGlAYPGg7dKKOIUbsB8SB+tQKSjK9mbtgMIIpW49yalwFlAB+FMp4ha/wB5b/nX+tA4nmvBpo+KsA9vFQn6AzVaK7RU+P4c1psrD8qDY6U6828ZwDpmXEWmMx5Dnb6LrVSY++73y1vOBMII82XpoJ33+dc1QVRbD8YAaJ5IwjHH2oUeUljO0KJOp6j9aK5XwmIuubdzDm6Du9wOmT18QR9DNWZgOAYfD22CAKT7xHUjpqJjbQVSckkGhid2Zx2LyBiizdIUCdgW7ntuTSbylxEDFXJkm6SWJ/3iGCQehIZW+vamtsWue4h23ZjsoiN/hpS4nAmfEXGQxbIEHtcUgAGPTNqO9ZDybdmtGGtjJxviqWcixdLtJAshjoIBmARGsajr0rrgeKLcs+Jka1lkEXBDDLvv0+dR+D45auKbd5havW9GDRvAkidxrRGKw9rEYZwuIVbStDuCsSIJBJIABkA/GKNGLnpFJdILYHwbCqBcYE5ozQd5aXn+VwD3+VKvtM4XauYYXvKLy6SPSCVJ+GokdNx1ZMNbYMuUw2WA41tOoOmvVSNAfhUdzfwPx8O4EA+8RJiUkSO/17RVMEnHJTK549oOikDWa2u28pIO4MfSta2DCZhq78PxK23DPbW6BPkcsFJggTkIaAdYBExXBq0moZAe3EvulthLa5WL+IqxdJOkF5nKOgEV7DNHnO50G3zMUFbWTR2HM/LamOPDtIHN0iyPY79mGLY3gPGdIss22afMB2Yjb4EdasDnfn5MFaZV1vEaL2PeqGt3co/vfptUnhsBI8a85Z9MtsyxjeWYmFjtr8qazcFzncf7nQzdVTLU4L7OMNeW3isXcbFXbqq7EuRbUuoYKAsGBI3NMnGeKWOG2S/hwCY+7SZaNC5/cmuXKeGC4O3kuC6HGbMDKwfwr1gbCdqmBhs+9Y80lJpDqdqyK5e41YxKjw3DHeJ8wPeD8walcdZGRq2wPDEtaIiIJnyqFk+sCs8TueUgdarWiW9itfJVpBPQETGh6ihsVwRLlzMYz7E7Ag+4xHfoam24UWE1nHcMaVZZOkGN9Nj+Y+lLOLst2I7jFxOHYG4AvvHbpmuGN+3m3qnsfiBbvhoObMZJkSSZOnTQ7elWt7RMPcuWEyllXU3WAbKoQaSB3k6/8PrpRXGTF0QVIygiJOhJ3mNf6itviwhHC5SV+hHLJuaSGTFoD5u/70MUOU1ngNjxFmdvX9qPxOHyj41nzSjKkMwdoTuIKZ+dAxU3xSxpUJRECl5M16sV6pKn0Xxfk20VDQBQPF+EWlw4sGQCc0oSHXLrnUgdKcOMaWDtMaddaq7E83p4xsYhfAI3afFsyIa3puAdDp10Iiapl7aSNTBlSTciNxGBx/hE28QxdQM+HtsyXFRg7W51h7hVGZkBLjqN4TnxTPqzux7nzH85NWRhMJg7l27fV7tpb1sMCy5mzYl2VhaiWNxkVxPmjxJ6RQ2M4JYxFsLls21tvGewBmS0luWty+U3HZ3tqPE1zZjtpVoutIWak05FeiyDsx/L+lcvEAMFm+tTHMXLr4VhrntsSFZlKMCvvK6n3XE9CQehPSEf1U/EVe/TB3Z2W6B+In5kUVhOLZDpLTpozBtegg9T0qLe2kaTNOnKHALZPiWb9m9fGq2CXskd2YuAWVRqVQyR1iqvRMW7HT2fYa7790sIEi3rlWdBm097fyzpOuuzaBmzEkG3qNdpH9DOvpQ2FtNaQrcLXCANAFthmOgRVXRF9PmSajeZOJ/ZMOgch85IcDQOxBlV6geaPgO9Z2WTk6RorRrw0Li7ty2GlciNqN9iuaP4gwcT39KZcLwkW0y7+skGaoH/AMT4gXhiLbm26mQE0XXQyNmkCDI20qxeA+2u2wCYy0yN1uWhnQ+pT3l+WaufFpWDfKb16GLjfJVjFFWYujjdkjzKOjA6fPegeAphrdwW7LBgjlAGlstzTO+o9/KIzdBMRrUzh+eOH3RKYqyPRm8M/MOAaqvmDj1nC498Rh7yXPMWCqSV8wh0JXcGTqDUQjJS0XWWLi+xYPtIUizbuWrpXEW3zW0AL3LobysotqdRsTIIhT3qO5X4qMbhyrAK4+7ZlkAEjymDsYjTuppcu+03EPZDWVS3cYENcVQ5YgTl83uxMga/I139kuLZjiFY5ixtlp1aZfzH56H40xki+nZrfyChP8qXhld82cAfB4l7LlSwM+UMBlbVTqBuO01D1Z3tqtqXw9wDXK9tj62zt/zfrVY0zB2kxDLHrJowa2sKCwzTEiYEmOsAkSY9RWUUEwTA7mSPy1rZbcTt2kaj5VdK2CejtiyhdvCVltz5QxDNHdiAAT8ABrWcMDuOn0rlbWSBt61KLgV0IIbtG3+tavEwSyP8QEpV5CeF4cZlNwmIk6aCdYHb40y8ueFfx1uwyZrThgQogyFJBJA2HX+xS7j7uRAo3b9P9aYvZNxmxh8W/jkLnt5EdvdVswJBJ92QN/SOtaPLksWJwj5opiXaabLq4Tw8WUFtT92qqqLGqhRAkjepKwtR9viFoiVdT8CCPyrvbxq9xXkvZqs7X7lBuuaY20ofiHEwCANzsK3wqllIzFDpqIn8/hFQTQazBQBH/euL3TuDHyobF421aygsBoBq3QnfUydTWuKzL/Tr8u49KoytCxzeLjI/i3ctsKSMoMtEyCxmOm0GqT49w0gm+s+E7QCRHmIzFR3A11HYbVZ3PHFg5GGTRjLMCdNBKpJ1GYx+XeaqXHcUuuBbdjlUyFOgB20HStXFjUMFzW34E5y7TpeiZ5X0BM/nUxir0j4Uj4e4QRFM1l/ICTSWSKe0Hxy0R3EMUCYqHbejuIe8YoBqlLRWTtmJr1er1cVPpTnDimVQk71SvN//AJtz3VJ/kFPvOeP+/wAs7VX/ADdbIxRn+FIM9lA/UGplrQ7JVABwnEbtoFbdxlBkEA6eYEEifdMEjMNal7vMXiJlebZNwXWdPOrOFCgsjHSInQ7k6UNy3wtcRdKXPFFtVLO9m0bzIBADFBrlkiTUvd9n1xgWwV+zjVG62Wy3wP8AisvDfSar4dgb1QdwnGpczsz3LjeKjXWyrbzDYZADoINzXQkjppXuY8DZS2H8Al2ZrhDbrhrZAZiREsSygN0OaJGpU5u2HKkPbddx5rdxfloRU5w7mo5fDuJmVrZs3HUnxmtFbsDznIzeJd8QnQkqJodNz7NhFXWkaY3luy3hixcY+M91bAuKp8UWYAfSPDDtKrvt0rnguJnAglbCl2U/eW3zKyBisEwcqllIMZc0RpUri2sYhTbsP94Fsixmm01lMOUUqS0DxGN29cOUn3RBNSmIs4UXrUo62bdyzbtZmVcwtGC11CM3mFtsswIDHWSau6KOXXZw5T5xdLa5j4jtdd7rufKisFZiJ0EKD1gTEEmlTmjna5jrmqhbSMSijcA6ST1JgT8qhXtq+z+805dlE9TOk1peweRxBkEb1VQjd0Wlkk1QYkEVq6CuR2ri1F7FLCkAofEYcGsA1nPVTntHfgl0y1sSSdVAEmVkmB3/AGmrT9lOGtg37iz4vlGXSAh80juSwIPwHeqdw+JNq8txfeRgw+IM1f3KHLNtbv2y1dYJdQnwsoyxcyt728AiRpQ8svxp+wuH/BWXtR4lnxV2yf8A03zrG33gBYHsdv5fWkWre9s3J2n2+3uMq3h3B0S58jCn5dqqGr4666A5k+2zxrqlswB8/rWi2ydAJPpUml+AE09fX599TTuCEZS/Jis3Rww+EY9KY8HgbYtZiTIGgAESD+KTsddqjsLiGumEBOUSY7ajb59O1Zxd6MsdVEfKZn5zXo+LDHjj2TFZ23Ry4zi84UAHQn6f3rQCmutxia1yUHLHtJv5CLSJPgKO1wItzJM76oNCQWHRREk9ACasflW0jv4T3LZeJR7V2cwHveVW8sesT2G1Vjw8AyjNlzQM3SOx9NAflVocr8Ls27mDw4uBnvIcRduTqUEiyixssqG9ZFYXMxqLtDWCbHXh/CVQzJLd2JJ/OicXw9LgyuocdiNK4YK+GAYHMJIkdwY/ascd4yMNYa6ZMQAB1k1mVfgdv2AcR4ZbGVlRQ6LlUnRSusLPTc76VviuZVsYQ3Lqo6gBVQOGJuQYUEGenyANQuP52uOAMqLbyhpI3kCRIGmp2FIHHMebzv0GRgqgky0Tmk9SRHw0p/i8KeWe1pbFM2eKQDiMb4rPdZ8zElm0PxkE7qPXpUHzTcH2lwoACwsjdiAJY9yaEhw0mQf771vjbDNLmWMksdzJ7/GtPkZXlx9EqoUhCpdr8gatRTcRaInShGWKxNZFNPYxZ3N2a0JrQNW01fVFD01iszWKiibZbHNmZcdp+k+n707cE5Ow162rX8PbuMFgFl1g/A+pobj/AAtbmKVo2p04TZC249Khr2PTl+NFUcxct28JiM+Ea7hm72rjD9SdPTauTcUvXCDicLaxwG15P/t8avqLlqMx+VTvObA3q6cv2BVGthlii8dkZb4tYxMWvtC3CNPsnF0y3F9LeLTzL85oHi3JGHXV/G4eTt46/aMGT0yYm3sP8etWZe5esYlMl+0lwbeYaj/Cw1X5Gok+zm9hgTw3GXLQ/wDx7/3uHb0gjyj5H41HUTenoq3iXs9xdtfFVFxFr/fYZheUjvC+YfSoTBY67aJKmCYBzKrKcsgSrAiRJA6iasvFi5hWL4rA3sG/XF8LeLZ9XtSUP+ahsVgbWP8AMmJwWKc9XnAY0+jEA27h9WQ1VolT+SqHwkHYR6f0muYtgMInr0I/Wnri3JT2f9ot6x63ree0fhfsZlj4qKgOJcvXERbo8N7YJ89q7auDXTUIxI17gVxzS9AAWseFW4Nea7FcWOTrWBbr1dsRbKwCCDAOvY7Vx2iOxaazV1+yfjufBohPmtynyGo/5SPpVL39RU7yvzI2Fa234WzKw9cwP6N+dUyR7RL4ZKM9+z6A4vgVxFm5Zf3bish/zCJ+W/yr5cxmFNq49tveRmU/FSQf0r6X4VxRbqKwMyB66xrVE+0nh/hcSxA6OwuD/wDoAx/Mmhcd7aCcqFJMh+C8bu4S6L1hslwAgNlVoDbwGBE+ta3+Ktcuveu+d3JLEgCS25gCB8qCatQKejNxdoz2rGTAggk2QYIBJ6Abweg+NC4u3LSSSfrW9ji5NoKFC5SAQNm0OsdDpr8a8l1jrH7D8q9TglDJiSQo00wbwm7Gsmx3I+pNFMCfT4VvZwQYGAfifKv13NWeJejrBrOEDbAn5f12pz4Xj8ltLshb9m2bCZiQrJMqSwBAZSxWDoRGojWCsYXKApZW6nLso38xAMGNYn4xXQWIzEulsgAKHDAHXUArpOnXsetA5HHjKFtHKbT0PHI/HUsrct3HlUUXSYPX3gNp3WPj86iea+ZLuKUFlCWgSBbgz5hGpiCYI0+IFA8N4fbNjzXFDgl5aSjEAaNABUHSDsek1HqwzAsJMzlOoAcHMNTIPmWPhQuNw8XZy9nTzya6nmIB194kx/E0ncgfL+u1R3E+Krb8qrnbqTIQegA1PxP0oy+M1wPuYMj49fiNvhXsZaV1YsA2W28aAGQjEGRrodflWlkhNYpdNULxcXJWLmJx1y+wJ6AABQAqj0A0Hf1NTPCsHHlP4wQZiNRH7zNR/BgAdaYVGxG4g+tL8Pjpw7y22HyTp0hUxWHI0O6mPppQLLTJx2wounLrIDfX+/zqAvJWVzMHV2gsJWca8DXorIFZiQU9NerOWsVNM4vO1zIr4jenO7xlUtTI2qn7PB2sNLHXvRmK4s5XLJiqykaUcXYK4lxLxLpb1ph5buTFIHiGac+VZ0oSdsZmqjRZWC2FSdoVFcPGgqXQ1dmVI3qq/ajwjDmG8G2HJ95VCsfiVifnNWk7aVUPtM4hN0L2qEQhMwXMOKwf/l8TdRf4Cc9v+VgV/KhOYObzilAvYXDG6J+/tJ4V2SNM2XRx6RQuMu1EMhYwKmkTZI43CGwmZmGZgMq5XUkZhJ8wEiBGneh+EYb7ReFtVMnUgEaKNTE/lJHqa6caKXZuLbKOImGJDSY2Ox1G2npRnKXELmDum8jLLIVKtI31H4SDBA2PWhthX+qjhxvh32W4s22IYZkLMCNvxACCQYMAxBHeuPD8XbuELeDFiTDiT7xzQVQSTmJ271Pc082PjcPat3CAVdmIUbdFXWNdA0z1pfwNprQd1MGUAcDUA58wE+6dBXHK1IauYeRPBwT4gZdMp2IbKSAfeuEjQzGWkO+YRfVmYfkP1n6VK3sS7wXdmj+Jif8AShsfh5tqR+FmHybzD8w31q0U2yMn9GMPKftDGDtMj22ciSkGF16N1A+FQbcVOJvXb19szvBk7QNIA6ACBFQ7itQ1XxRjjn2o778nXbdBOCS0bqi6StrN5mVczBZ1KiRJjamX7PwdmYC5jbYynKzpauDP0kKZj0133FJ7V4ISCQCQIk9BO0npUN7APYzcPwiqgvNkI80Isj4kiNvQH6CK0bFl+nwA0HyFRvD7Oe28QCmp01ynQ6z8vnR/DGiTMxoN/wDt0r03Dn2ikkKzW2wk4bKMz6A7L3/oPj9K9aRnELIDaROvpPftA70UtvNqYAPUgf0/v6168xDZF0A949YP5gkfQHua0+tAbNhbAOgELoIA1I0mfiI9YPYURw/Bi/jMLY3DXAWkbqkEz6EzXG20b6RrHYdAPh86lvZ2A3EwxgC3aYknYTLGfgCNaS+oz6YGl7CYV2nsC4g7ubgu7i44hdAHDQyqqjXoSfgJ0ggM0tDQIImIIB67bxABPWKluJ4i21+7dUaO9y6JHRmJQntvm+lQlrUySAIJJOgGo7D1FM8bH1xpy+AE/LoF4ldxGYBNFJ0CZdzOkjU/WuZ4x9y4/G6hD8D77bdQAPmalMM3hh7xUHwdddsxIC69RJB9YqEs4Yka9dj69v79O9LZYS7tRldoLCmtrwc+FBlbN+R2I6g00WdYKgfAmTHY99t6jcDaXSRof1qbtWMvuk6QRAjTWG83XQ6epFOYMSxQSB5JWyK45a8tt50OZJmdodd9tCfpS3eSmzjNv7th2g/5k3jsCC5EUrHUVn8xJumFxvQIVrZVrLV4VidaDnq9Wa9U0iC1+O40PdaNhUHeu10uYmhHu1lydnpIpRRhLutPfKW40qvVu61YnJ1waVaALLLRY+BXQVJItAYFpAqQU1dmTLyD4+5lQn0qgeceIG5iHPYxVz84cTFqwx9DVAcTxGZie5NSciIxFyvWEgeprV96YuA8JR7ZZxJO2pEAEjofSqymoq2NcXjy5GRY4+SCzH66fof2ra1YZ/dUsNtASPrTavBrKycg0HWW/ImK7H3NOlKS5K9I9Hh+gSf/ACS/gUjwW/v4en+JZ+k1zbht3/dv8gD+lNhvaf36Vta6+gof+6kOy/0/hr9TFBeH3Zjw37+6dq4YnDMFkqw+Kkdu/wAaemP6UPjsPnssvcH9CP0okOU1IVz/AEGEcTlGTtIrm+K412xAOx3FcKdbPHNUHcG4NcxV0WLQUuwY+ZlRQEUsxLMQBAFH8B5RvYq/4NvLAMNdJHhIP4i+0aaQdek1BzW/2g9zUEDDa4WmGxjYe6VukNkm24a08xlIYEdf9QIqUwmEthnI90Hy/XQkUlrcMg9RTXjbtzKgNm5busASChEg+bONOsgjTqN9Cd76XyYRTjLz6Fc0W9o7Yu6SwFsgNPaci7CQdAfTfSTWbQXWZKrqZOrNuZO5JnX41vguGtk0WBrq3frM9a4MO22v5T+/61viyaekb3AcpbqxP+sfCVobgGPKXcUF0NxTanspOVvh5QR86KkGOkEDsIGrfLb6UJy2kXcQx1IMbfxFhNJ8mHecIv5CwlSbDcawhoMnT6Db9qBNiVIzBcwy6sATJGwOp1jajrlmQBA80nzNlAMsB07Af1qC4ngrrtLwYgQsZVUa6R0FM55yjCoqwUFb8nNr1zL9nJGVXM5fxFJUSeoAmKaOEYVTaKNsOuughiG21Ckkn0kdqXMJhQpI+Bmmjh96MpDERMgEaz0j5Gg4cDjjt+Scst0ge/g/DY5gIJyvp7rbyvcRrI036EV3wrH+LVR9R1gHcfp9aOOHDoVHmKL5JBBezoSI/itjX/CR/CKiQChE7b/r6f38DTOOXdNPygMgzE2kZMojdidSCBoWlTqBpMDaG7kUhX7ZRip3BI+Y0p+XUKY905gesTJKMeoI90/1NKXMuGK3Q+UhX1iI1Gh/IA/Osznw/HsvQxhd6IlmrAFYJ1rPiVh2r2Mm0V6s+IKxVriRsZ/tM9awxrWxhora7pWSj0VOtnK2fNVm8m2tBVbYC1mcVbvKWDIUUaArkeh0wCwKPZ4FDYa3pQ3HeIC1aZielSIvbK59p/HJPhA/GqvvNNSfMPFjevMxPWodnriTi1OXAbg8MaDRE1BmTlkn0MsaSb1ym7ly2wsqWBAYSsgjQEiRIgjTpPWgch/gbP0T/tL9mSd8+X4kVr+E1vcSYHzrniDCtWYz368Alk65exoxNFnqYAHeoG7icp1kfl+dMXDeFXXEhWcn8X4F+Zha5JgZciK03VA+WJkz37T2HpW5bT60wYXlPrdf/Lb1/wCY6fQGu2LwNu2CUtqCAdXm7tto3l/Kr9GIZvquCOo7Ke5iwJS6x6Ez9d/zn8qiMtO3NF649hWvEs7KCHIABXcZYAAXXYaClBe1akf0o8DyK+7Kl7OOSudSeEs2/FRcQXS3mXxCqy4TrlUxJjajsXw7CtiCtq61uxmID31OfLJ1yW5Og7kSe2wnz4F3ryQmGvFGVl0KkEHsQZB19RTXd9puMdWV3R84AdnRXuMAZ986qJ/CsAToK341wzhaYVXw2KvXMTIlHtAJHWdNPTUz2pQvPJmAPgIH02Hyq0W4u0Q1Y3WeMpcSEJBgkpvqImPkT9PprcuefKOm/dfSf73pTtTMjpTXy/xW0ti5ZuBA7OG8Ruyg6A9pj+9vQ8X6i51GYpPEo7QW1z3Jg6TI030j0MRWvBRkvYrpBkd/fI/+Qr1xy0NK6QNCCYWACY1179aM+z5sTdK7OjA/EFT+q1rzSk1JegCeqYPiVlyoUt2CxmaQNBOg0/vpQeOxRUEJbtW2JiCTdfTrBkLr1gUZiV1caDWIYgSZJgT6Ctr2JsWLIuKua9nYKw0SAqgEA+pP09atneisPJE3LRVhMTAkDoe3y2+VSXD8RrlO3oNSZmPX5+tBJhHW2paddfqete10IMHpvpTENwsiW9DLhXfSC3iWihtquwYjYjrOxjvNF8f4N5ExFv8A2V3aNkcDzWyOmsx8IOoqKwVzOqsnlMHZSTmgoCW23zD5U5coY9GW7hLq/dYgEoJJC3FHmAbqWAzb7r3NZ2eTxtZY+vP7HRV6YnWQVWASI310JkdIM60HxLBJctG2Brum5gjXLpIjzfRu4o/GZrZIUzB94A7j+IzQPD+JgEq34jDbfLXcdflNMTgskL+SINpiJdBBg6R0rUVJcxYfLeYjZtdo+ceu9RZrx2ePSbiacdqzfxP7isVrFeoNssPxECgb1dnu1ph7Jdoilkb02TvKfCwzAkVb3A8GFUUnco8KgDSrBwlqAKYWkZ2aXoOUwKq72p8xwvhKdTvTvzFxkWLTMTECvnnmHjDX7rOT10rhdIBa5WhuVwLVzd6g4xeanTk3j9u4i4a8jBkU5byHMcuacr220MZtCpGg2NIrtUlyxdy4lPUMPqDVZq1TC4M08WRSg6Zav/0IkZkuoR0kOh+hU/rQOL4Jdg5TbY+lxBH8xFMHCzNpT6CuuJOlZ0oo9Ni+qcheWv4ETHcGyqPEcZsygAHOcxYAe7KqJPX6GrFw7yBMn4maR+Yb0ZP/ANlv/wB6054RtBUxVIT5XIlmlcg3PURxh4Rj6GpQmoLmW7Fi4eyOfoDULyA8Ipy/jCbeTpJMSYE9u1e4FxRbF9LrLmCzp11BAInqJqO1NYyVoyipR6mQpuMuy8omeM8R+2Xy6jIMvWTCr1bKCevbtUPeBBIkH1BkGpDgfFHw7syx57b2jIny3AA35CuF7AuV8TKchJAaDlJG4naYIqIQUIqK9ETm5ycpeWCTR/BsCt66LZ0zSAcyoA3QszaBZ3O/atVVjbyZVyhs05VzSRGrRmK6DSYnWJrFnBGCQ6Ky/hZsrH4EiPlM+lWKFnYb2SYS2gOK4lYQkfggjXaGZhI+VR3NXLvDsLhA2GxnjYoXBBXT7sgggqJAiJmesVXbYg9d6x4hqydEUFJxS6jEq8TuQAP2py4VjUt2lvk5lgf4i5/CZ00IYafuKWOXlsF2F9LlwspFtUuLaAuEiGd3BAUCelPf/hTD2MGQMbYu3SQWsWrgKknZVOaHIMax0EdzqcHk9ZdZvTAZYWrQsY7iVi6z5mYFiWzHSNydBOYnQDaKzy1hBctXswkhrIWdYDM4MdulQvEQHfyIVjTL106n1po5Jw7MbtsA5iisvqUuJ+gLfStP7snJt+EAcajoneNcNzi8Fgm1DkAR92dGO/dlPoFNLlnClvLlPwjX86vGxwBbYuaAeULMfhIhjJ6+dj9KojEcTa1eYEjXSJIWAYgEGQNN6Pw+Z37R+ATxtB3DFZWuWioBMPO+UHyuYmPeC/zHXWpPC4gytxW2YGfdJdczeXsZyjrqB21grWMDsGWLbKNRJKkMRI1+tCXuY7mbKCsDQDKIGoOnzUGmJUlv2QotsY+K4gOxJGjSInYiJI0mD0pRxLlLhPU6jp+lSi8UDiSBmChdzqIAn0IAn+bvUDxG7OuvzqMklDFa9F8cfyBuJ4vPE79/0/f8qCNeuvNeFeRzz75HIfSpUeivV1is0GyaGm5rTNypwnMQTSgnEUnf8j/SnflvmvD24zGP8rfsKFFGtkyKi0eC8MCqKm/DgUmYP2jYMD/af8lz/prPEvadhQhy3JMfwXP3WiUZzdsUfavzAZ8EHfeqnd6kOZ+YvtF9nnSdN9qhjiKhkWds1c3atDfrQ3a4g2JojAXct1G7MP1E0HnrPi1By0y9uB3JsL8P0oi++lLXK/MVr7Ood8pH/C/f0BqQu8w2D/6g/lf/AKaQnF2bWGaryLvND+WezJ+TrTzw58wnpVcc08SttbuZWk7jRhsfUU28F5jsCyma4AconyvvGuy1ZR/Eo5rv5GR7lLHO2Jy4W6epXL/NA/ein5msf7wfyv8A9NKXP/H7b2FS22bMwnRhosnqO8VWEX2JyTSgxBSt65o4rbOK0DGPOaaOA84qlu3h8Wj38LaLOlhHFpS7GS1xgpZ9zpOk1C8F4Ncxd4WLIzOwJAkLook6sQKkuaeVxhAg8RWY+8AHV0I3VwZQ6yAUbWNQKg4dX9s1hECYfhuHQAzDBWGm0woM+s0tcx+0VsX4hbD2Fa4MpZF80eszJ/4tDpvGlKFiyzsFUSx2EgdJ6/CtIrrOCX4bcCLdKMLbkhXIOVisZgp2JEiYozwLl+7qBnuFVgKqidFEBQANhsKO5f5wbDFc9mziQohVxKtdCCZItjNCAk6wNacMD7ZFTfh2D7jIuSI+RqSBI5h5UvYJvDvjw7g1ykaMvdHWVYfMRUMLtOfPvtDucT8MNbS2tsHKqknVokkn4DSlOzZZXBgSDsQGE+oMg1K0ziVw+NVslwnNcGjA7xJ1nruDO9TvLvEfAvpejNBPl3kFSDt8dvhXDgPs0xOICXMot2YLNeLK2VVkk5A2ZojaKDGIVSQfiDGjDoYBkH+/WvS8HOs0HjmJZo1tH0BjePoLQfMLmZcyqBKNKzPU5dY1NfP/ADnxTx773SFDOZhBlGpOpE9dN9dalBzNdOHNgGUmVJkFJnMqxrBnX11qBe3AjKIO7QCZ17nY9f23qMfDeGMq8v3/AEIU+zVkP9qIIB20/PWu724MzWmPw6g6MW7kgLr16mu3iBrSg7rpPoNunrS+Nz7OMv7B3XlGlvF5djGu/wAKxjMSHOmrHfQKJ9ING4fhYImh7vD8pH/emcmPM4b8MonGyIuIVJBEEaEVsg2oviVvXN12P7H6UNbrz2XH9uTQynZ1r1emvUAk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3556" name="AutoShape 4" descr="data:image/jpg;base64,/9j/4AAQSkZJRgABAQAAAQABAAD/2wCEAAkGBhQSERQSExQVFRQVGBgXGBUVFhcVFBcWFBgXFxYYFxgXHCYeGBojHBQXHy8gIycpLCwsFx4xNTAqNSYrLCkBCQoKDgwOGg8PGiolHx4pLCkpKSksKSksLCksLCwsLCksKSwpKSkpKSwpKSkpLCkpLCksKSwpLCksKSwpNSwsLP/AABEIAK8BIQMBIgACEQEDEQH/xAAcAAACAgMBAQAAAAAAAAAAAAAEBgUHAQIDAAj/xABFEAACAQIEBAMFBgQDBgUFAAABAhEAAwQSITEFBkFREyJhBzJxgZEUI0KhscFSktHwcoLhM1NiotLxFjRDssIVJFRzg//EABoBAAIDAQEAAAAAAAAAAAAAAAMEAQIFAAb/xAAsEQACAgICAgEDAwMFAAAAAAAAAQIRAyEEEjFBUQUTIjJxkWGBsQYUMzRC/9oADAMBAAIRAxEAPwCnaytYrwqxdF3eyDHA2ss7VaYNUF7J+IZb2Xoavi08gVZkyRBc6XguHeexr55v4nzGrd9rHGMlkoN20qkwxmp9FQ0Xa5X7lZt2zXr9kxVTiMutRnAL8X0PrQd63W2BaLin1rkUfg+ouXL4NpY7CpxNaTORseGsr8KkuPcyeBlUaZpEwWYkDoo6etdOSRbBilkdIm8ZbBFV1zVw8amKLOPxRJuqHIYBcsRO5zQSADMVyxDG9Np5W4R5CwgMeq9p9N9+1U+6l5G58CSVplb8WYBWFI13c028yIyMysCCO9KLnWiNilNGtZXesVkVy8kBr2wU1MfKZPQf612v4DDCwGGIZrxH+yFjKqmRo1xnE6TspoW+fu/mKEFG5P6l+xWJ4+lemsGsoaWLGyiuqhRrBPr0orAcW8IEC3ZYmPNctJdIA6AOConqYnQajr1x3Fmvqi5LSBAQPCthJDNmOaPe1mO06RXEgDMDtUrZ4soCxhsOSseYrcJYjYkC4F+QEd51nnw3h3iOqDqY2kz6AVb3LvImDwtvx8UpJAkm7CoPgvU/E0NzUSyi2VRg+DYjEszW7TtJLEqoCAkyeyqJO2gFFtyhiFGYpAG+UzHxy6fnVkLx77ZiciZUwyaKggZo69tf6UwnCokMg8uzLGuu9BeVhVjRRMNb/E8ddTU7w3COSr2wxYzsFnSNs3x/WrIXllFuvkCDN1ZFeFO4XNoD0ntUjhODJbXyBV3OfKIAOpgd9B9BXd0yOtCPh8Fi7wysjpEaFVAIPqon61L8Q5SFqwSSJCmANi5B6bDSfp6044a1IMHKg1LMdWPck6AelJ/MnMaPeSwh0UOS0+XOYAHyWfr6VW/ZNFW47BsTBEAdIionFWMpinPiVyW6adqWeK2tZo8ZA2iLrwrBrIooMzXq9Xq447RWStd7cRROFwDXDCgn5V1jCx34JTkbFZMQvxr6JweJ+6n0qjuWeU7ouq2UxNXfgsCTaCntRPR041opX2k8U8bEZei/rSlh8NNWXzl7PHztdSTOpFJlrhrIYYEGqtg6NLGCFbX8EIqSt2Ky9mus4U8XhIoKzh/MPjTDj7VA4PD5nAG89prirRcHs6w/3U9AB9TU21nPjHJBOS2g7xmLMf2oXlfCtYsW0YQ58xBEEk+nSBSn7RsVevWW+ys6nD3nOKVCytJCG3d8pllVRH/DpoN6UnJTn1sfx3ijaRZi24G2tQPG2tMFAuWfFDjw1N22pZ0IJQS2+sEdJpL9jmGxLDFXbjP4V5SFLkktcJM3Vk7gEjN1Leming/ZpiftXgspCA63wPJlB1M75o2U6yfnUfbj4bJWbJ5SHT2m8AF2219QQ6jVdtQdZHcbVTFxYOtX8lw4kYoXI1a4MnvQB5ANN/LkM9TNUXxXBm25UgqeoJmiYJ9k18AuTjqpfIFWRWKzTCEjpcfSpGxxWzbthRhrb3N2uXi7fAIisqgAdWzE+m1RLVqDUzl2Zy0E4nGFyxKp5iWhVCgE75QsZR6DT0oesVsiknTeqJWcb2hrrR2GwVx8uRGbMSq5VJzMI8o7nzDQa61IcvYz7NiNLNu+48qrcVnUufdOQEZiCdAZGux0q8eT+VLqn7RiirXnIfIqqtq20ZdFUAZ8pILesDqT011LRVgXJns+ODsK7FPtDwWhQck/gDz0G5G56xTDxHlrDlGa+ReYAv8AfEsPKJ8qyAAPhU1ieJW7ejXUDn3VJUMT0AB1PypR4rimxl3wVOW7YIZiuoFtxq0d8oZYPUilZDEUK/LuANy+1y1bCWGh9zlQmZRe5BHSPWnS/aJXTQ7fGiMBatrbW3bRrYUeVSsaDeO/cnfWa63rW1U66CChjOIXEYtp1BB0iK64LiJuxmIzdELACakuI8OznOh8y7j+o61B4vC2iQ2Z0dd0/A0bZSR5T6fpQa2S6JDiPHcL4ZTEW71s7SAwIPcd++xqvuMYS1aa2gdnty9zxIGZg+XINt/761YmA4aMTh2ZwCE90yTt6k/32quOJNnuizGo/YQNOmqk/OmI7QBsAvspPkED13NB4q15daKuDKYIrS8mYGro4Vr6QTWlFY+3BoSjoAzM16vV6pIHjh3Kk3MrVbXLnKFpLYOUVVY4u4uTBFWnytzKr2gCdfWKIkh+cZf+RswuARRoKMGlAYPGg7dKKOIUbsB8SB+tQKSjK9mbtgMIIpW49yalwFlAB+FMp4ha/wB5b/nX+tA4nmvBpo+KsA9vFQn6AzVaK7RU+P4c1psrD8qDY6U6828ZwDpmXEWmMx5Dnb6LrVSY++73y1vOBMII82XpoJ33+dc1QVRbD8YAaJ5IwjHH2oUeUljO0KJOp6j9aK5XwmIuubdzDm6Du9wOmT18QR9DNWZgOAYfD22CAKT7xHUjpqJjbQVSckkGhid2Zx2LyBiizdIUCdgW7ntuTSbylxEDFXJkm6SWJ/3iGCQehIZW+vamtsWue4h23ZjsoiN/hpS4nAmfEXGQxbIEHtcUgAGPTNqO9ZDybdmtGGtjJxviqWcixdLtJAshjoIBmARGsajr0rrgeKLcs+Jka1lkEXBDDLvv0+dR+D45auKbd5havW9GDRvAkidxrRGKw9rEYZwuIVbStDuCsSIJBJIABkA/GKNGLnpFJdILYHwbCqBcYE5ozQd5aXn+VwD3+VKvtM4XauYYXvKLy6SPSCVJ+GokdNx1ZMNbYMuUw2WA41tOoOmvVSNAfhUdzfwPx8O4EA+8RJiUkSO/17RVMEnHJTK549oOikDWa2u28pIO4MfSta2DCZhq78PxK23DPbW6BPkcsFJggTkIaAdYBExXBq0moZAe3EvulthLa5WL+IqxdJOkF5nKOgEV7DNHnO50G3zMUFbWTR2HM/LamOPDtIHN0iyPY79mGLY3gPGdIss22afMB2Yjb4EdasDnfn5MFaZV1vEaL2PeqGt3co/vfptUnhsBI8a85Z9MtsyxjeWYmFjtr8qazcFzncf7nQzdVTLU4L7OMNeW3isXcbFXbqq7EuRbUuoYKAsGBI3NMnGeKWOG2S/hwCY+7SZaNC5/cmuXKeGC4O3kuC6HGbMDKwfwr1gbCdqmBhs+9Y80lJpDqdqyK5e41YxKjw3DHeJ8wPeD8walcdZGRq2wPDEtaIiIJnyqFk+sCs8TueUgdarWiW9itfJVpBPQETGh6ihsVwRLlzMYz7E7Ag+4xHfoam24UWE1nHcMaVZZOkGN9Nj+Y+lLOLst2I7jFxOHYG4AvvHbpmuGN+3m3qnsfiBbvhoObMZJkSSZOnTQ7elWt7RMPcuWEyllXU3WAbKoQaSB3k6/8PrpRXGTF0QVIygiJOhJ3mNf6itviwhHC5SV+hHLJuaSGTFoD5u/70MUOU1ngNjxFmdvX9qPxOHyj41nzSjKkMwdoTuIKZ+dAxU3xSxpUJRECl5M16sV6pKn0Xxfk20VDQBQPF+EWlw4sGQCc0oSHXLrnUgdKcOMaWDtMaddaq7E83p4xsYhfAI3afFsyIa3puAdDp10Iiapl7aSNTBlSTciNxGBx/hE28QxdQM+HtsyXFRg7W51h7hVGZkBLjqN4TnxTPqzux7nzH85NWRhMJg7l27fV7tpb1sMCy5mzYl2VhaiWNxkVxPmjxJ6RQ2M4JYxFsLls21tvGewBmS0luWty+U3HZ3tqPE1zZjtpVoutIWak05FeiyDsx/L+lcvEAMFm+tTHMXLr4VhrntsSFZlKMCvvK6n3XE9CQehPSEf1U/EVe/TB3Z2W6B+In5kUVhOLZDpLTpozBtegg9T0qLe2kaTNOnKHALZPiWb9m9fGq2CXskd2YuAWVRqVQyR1iqvRMW7HT2fYa7790sIEi3rlWdBm097fyzpOuuzaBmzEkG3qNdpH9DOvpQ2FtNaQrcLXCANAFthmOgRVXRF9PmSajeZOJ/ZMOgch85IcDQOxBlV6geaPgO9Z2WTk6RorRrw0Li7ty2GlciNqN9iuaP4gwcT39KZcLwkW0y7+skGaoH/AMT4gXhiLbm26mQE0XXQyNmkCDI20qxeA+2u2wCYy0yN1uWhnQ+pT3l+WaufFpWDfKb16GLjfJVjFFWYujjdkjzKOjA6fPegeAphrdwW7LBgjlAGlstzTO+o9/KIzdBMRrUzh+eOH3RKYqyPRm8M/MOAaqvmDj1nC498Rh7yXPMWCqSV8wh0JXcGTqDUQjJS0XWWLi+xYPtIUizbuWrpXEW3zW0AL3LobysotqdRsTIIhT3qO5X4qMbhyrAK4+7ZlkAEjymDsYjTuppcu+03EPZDWVS3cYENcVQ5YgTl83uxMga/I139kuLZjiFY5ixtlp1aZfzH56H40xki+nZrfyChP8qXhld82cAfB4l7LlSwM+UMBlbVTqBuO01D1Z3tqtqXw9wDXK9tj62zt/zfrVY0zB2kxDLHrJowa2sKCwzTEiYEmOsAkSY9RWUUEwTA7mSPy1rZbcTt2kaj5VdK2CejtiyhdvCVltz5QxDNHdiAAT8ABrWcMDuOn0rlbWSBt61KLgV0IIbtG3+tavEwSyP8QEpV5CeF4cZlNwmIk6aCdYHb40y8ueFfx1uwyZrThgQogyFJBJA2HX+xS7j7uRAo3b9P9aYvZNxmxh8W/jkLnt5EdvdVswJBJ92QN/SOtaPLksWJwj5opiXaabLq4Tw8WUFtT92qqqLGqhRAkjepKwtR9viFoiVdT8CCPyrvbxq9xXkvZqs7X7lBuuaY20ofiHEwCANzsK3wqllIzFDpqIn8/hFQTQazBQBH/euL3TuDHyobF421aygsBoBq3QnfUydTWuKzL/Tr8u49KoytCxzeLjI/i3ctsKSMoMtEyCxmOm0GqT49w0gm+s+E7QCRHmIzFR3A11HYbVZ3PHFg5GGTRjLMCdNBKpJ1GYx+XeaqXHcUuuBbdjlUyFOgB20HStXFjUMFzW34E5y7TpeiZ5X0BM/nUxir0j4Uj4e4QRFM1l/ICTSWSKe0Hxy0R3EMUCYqHbejuIe8YoBqlLRWTtmJr1er1cVPpTnDimVQk71SvN//AJtz3VJ/kFPvOeP+/wAs7VX/ADdbIxRn+FIM9lA/UGplrQ7JVABwnEbtoFbdxlBkEA6eYEEifdMEjMNal7vMXiJlebZNwXWdPOrOFCgsjHSInQ7k6UNy3wtcRdKXPFFtVLO9m0bzIBADFBrlkiTUvd9n1xgWwV+zjVG62Wy3wP8AisvDfSar4dgb1QdwnGpczsz3LjeKjXWyrbzDYZADoINzXQkjppXuY8DZS2H8Al2ZrhDbrhrZAZiREsSygN0OaJGpU5u2HKkPbddx5rdxfloRU5w7mo5fDuJmVrZs3HUnxmtFbsDznIzeJd8QnQkqJodNz7NhFXWkaY3luy3hixcY+M91bAuKp8UWYAfSPDDtKrvt0rnguJnAglbCl2U/eW3zKyBisEwcqllIMZc0RpUri2sYhTbsP94Fsixmm01lMOUUqS0DxGN29cOUn3RBNSmIs4UXrUo62bdyzbtZmVcwtGC11CM3mFtsswIDHWSau6KOXXZw5T5xdLa5j4jtdd7rufKisFZiJ0EKD1gTEEmlTmjna5jrmqhbSMSijcA6ST1JgT8qhXtq+z+805dlE9TOk1peweRxBkEb1VQjd0Wlkk1QYkEVq6CuR2ri1F7FLCkAofEYcGsA1nPVTntHfgl0y1sSSdVAEmVkmB3/AGmrT9lOGtg37iz4vlGXSAh80juSwIPwHeqdw+JNq8txfeRgw+IM1f3KHLNtbv2y1dYJdQnwsoyxcyt728AiRpQ8svxp+wuH/BWXtR4lnxV2yf8A03zrG33gBYHsdv5fWkWre9s3J2n2+3uMq3h3B0S58jCn5dqqGr4666A5k+2zxrqlswB8/rWi2ydAJPpUml+AE09fX599TTuCEZS/Jis3Rww+EY9KY8HgbYtZiTIGgAESD+KTsddqjsLiGumEBOUSY7ajb59O1Zxd6MsdVEfKZn5zXo+LDHjj2TFZ23Ry4zi84UAHQn6f3rQCmutxia1yUHLHtJv5CLSJPgKO1wItzJM76oNCQWHRREk9ACasflW0jv4T3LZeJR7V2cwHveVW8sesT2G1Vjw8AyjNlzQM3SOx9NAflVocr8Ls27mDw4uBnvIcRduTqUEiyixssqG9ZFYXMxqLtDWCbHXh/CVQzJLd2JJ/OicXw9LgyuocdiNK4YK+GAYHMJIkdwY/ascd4yMNYa6ZMQAB1k1mVfgdv2AcR4ZbGVlRQ6LlUnRSusLPTc76VviuZVsYQ3Lqo6gBVQOGJuQYUEGenyANQuP52uOAMqLbyhpI3kCRIGmp2FIHHMebzv0GRgqgky0Tmk9SRHw0p/i8KeWe1pbFM2eKQDiMb4rPdZ8zElm0PxkE7qPXpUHzTcH2lwoACwsjdiAJY9yaEhw0mQf771vjbDNLmWMksdzJ7/GtPkZXlx9EqoUhCpdr8gatRTcRaInShGWKxNZFNPYxZ3N2a0JrQNW01fVFD01iszWKiibZbHNmZcdp+k+n707cE5Ow162rX8PbuMFgFl1g/A+pobj/AAtbmKVo2p04TZC249Khr2PTl+NFUcxct28JiM+Ea7hm72rjD9SdPTauTcUvXCDicLaxwG15P/t8avqLlqMx+VTvObA3q6cv2BVGthlii8dkZb4tYxMWvtC3CNPsnF0y3F9LeLTzL85oHi3JGHXV/G4eTt46/aMGT0yYm3sP8etWZe5esYlMl+0lwbeYaj/Cw1X5Gok+zm9hgTw3GXLQ/wDx7/3uHb0gjyj5H41HUTenoq3iXs9xdtfFVFxFr/fYZheUjvC+YfSoTBY67aJKmCYBzKrKcsgSrAiRJA6iasvFi5hWL4rA3sG/XF8LeLZ9XtSUP+ahsVgbWP8AMmJwWKc9XnAY0+jEA27h9WQ1VolT+SqHwkHYR6f0muYtgMInr0I/Wnri3JT2f9ot6x63ree0fhfsZlj4qKgOJcvXERbo8N7YJ89q7auDXTUIxI17gVxzS9AAWseFW4Nea7FcWOTrWBbr1dsRbKwCCDAOvY7Vx2iOxaazV1+yfjufBohPmtynyGo/5SPpVL39RU7yvzI2Fa234WzKw9cwP6N+dUyR7RL4ZKM9+z6A4vgVxFm5Zf3bish/zCJ+W/yr5cxmFNq49tveRmU/FSQf0r6X4VxRbqKwMyB66xrVE+0nh/hcSxA6OwuD/wDoAx/Mmhcd7aCcqFJMh+C8bu4S6L1hslwAgNlVoDbwGBE+ta3+Ktcuveu+d3JLEgCS25gCB8qCatQKejNxdoz2rGTAggk2QYIBJ6Abweg+NC4u3LSSSfrW9ji5NoKFC5SAQNm0OsdDpr8a8l1jrH7D8q9TglDJiSQo00wbwm7Gsmx3I+pNFMCfT4VvZwQYGAfifKv13NWeJejrBrOEDbAn5f12pz4Xj8ltLshb9m2bCZiQrJMqSwBAZSxWDoRGojWCsYXKApZW6nLso38xAMGNYn4xXQWIzEulsgAKHDAHXUArpOnXsetA5HHjKFtHKbT0PHI/HUsrct3HlUUXSYPX3gNp3WPj86iea+ZLuKUFlCWgSBbgz5hGpiCYI0+IFA8N4fbNjzXFDgl5aSjEAaNABUHSDsek1HqwzAsJMzlOoAcHMNTIPmWPhQuNw8XZy9nTzya6nmIB194kx/E0ncgfL+u1R3E+Krb8qrnbqTIQegA1PxP0oy+M1wPuYMj49fiNvhXsZaV1YsA2W28aAGQjEGRrodflWlkhNYpdNULxcXJWLmJx1y+wJ6AABQAqj0A0Hf1NTPCsHHlP4wQZiNRH7zNR/BgAdaYVGxG4g+tL8Pjpw7y22HyTp0hUxWHI0O6mPppQLLTJx2wounLrIDfX+/zqAvJWVzMHV2gsJWca8DXorIFZiQU9NerOWsVNM4vO1zIr4jenO7xlUtTI2qn7PB2sNLHXvRmK4s5XLJiqykaUcXYK4lxLxLpb1ph5buTFIHiGac+VZ0oSdsZmqjRZWC2FSdoVFcPGgqXQ1dmVI3qq/ajwjDmG8G2HJ95VCsfiVifnNWk7aVUPtM4hN0L2qEQhMwXMOKwf/l8TdRf4Cc9v+VgV/KhOYObzilAvYXDG6J+/tJ4V2SNM2XRx6RQuMu1EMhYwKmkTZI43CGwmZmGZgMq5XUkZhJ8wEiBGneh+EYb7ReFtVMnUgEaKNTE/lJHqa6caKXZuLbKOImGJDSY2Ox1G2npRnKXELmDum8jLLIVKtI31H4SDBA2PWhthX+qjhxvh32W4s22IYZkLMCNvxACCQYMAxBHeuPD8XbuELeDFiTDiT7xzQVQSTmJ271Pc082PjcPat3CAVdmIUbdFXWNdA0z1pfwNprQd1MGUAcDUA58wE+6dBXHK1IauYeRPBwT4gZdMp2IbKSAfeuEjQzGWkO+YRfVmYfkP1n6VK3sS7wXdmj+Jif8AShsfh5tqR+FmHybzD8w31q0U2yMn9GMPKftDGDtMj22ciSkGF16N1A+FQbcVOJvXb19szvBk7QNIA6ACBFQ7itQ1XxRjjn2o778nXbdBOCS0bqi6StrN5mVczBZ1KiRJjamX7PwdmYC5jbYynKzpauDP0kKZj0133FJ7V4ISCQCQIk9BO0npUN7APYzcPwiqgvNkI80Isj4kiNvQH6CK0bFl+nwA0HyFRvD7Oe28QCmp01ynQ6z8vnR/DGiTMxoN/wDt0r03Dn2ikkKzW2wk4bKMz6A7L3/oPj9K9aRnELIDaROvpPftA70UtvNqYAPUgf0/v6168xDZF0A949YP5gkfQHua0+tAbNhbAOgELoIA1I0mfiI9YPYURw/Bi/jMLY3DXAWkbqkEz6EzXG20b6RrHYdAPh86lvZ2A3EwxgC3aYknYTLGfgCNaS+oz6YGl7CYV2nsC4g7ubgu7i44hdAHDQyqqjXoSfgJ0ggM0tDQIImIIB67bxABPWKluJ4i21+7dUaO9y6JHRmJQntvm+lQlrUySAIJJOgGo7D1FM8bH1xpy+AE/LoF4ldxGYBNFJ0CZdzOkjU/WuZ4x9y4/G6hD8D77bdQAPmalMM3hh7xUHwdddsxIC69RJB9YqEs4Yka9dj69v79O9LZYS7tRldoLCmtrwc+FBlbN+R2I6g00WdYKgfAmTHY99t6jcDaXSRof1qbtWMvuk6QRAjTWG83XQ6epFOYMSxQSB5JWyK45a8tt50OZJmdodd9tCfpS3eSmzjNv7th2g/5k3jsCC5EUrHUVn8xJumFxvQIVrZVrLV4VidaDnq9Wa9U0iC1+O40PdaNhUHeu10uYmhHu1lydnpIpRRhLutPfKW40qvVu61YnJ1waVaALLLRY+BXQVJItAYFpAqQU1dmTLyD4+5lQn0qgeceIG5iHPYxVz84cTFqwx9DVAcTxGZie5NSciIxFyvWEgeprV96YuA8JR7ZZxJO2pEAEjofSqymoq2NcXjy5GRY4+SCzH66fof2ra1YZ/dUsNtASPrTavBrKycg0HWW/ImK7H3NOlKS5K9I9Hh+gSf/ACS/gUjwW/v4en+JZ+k1zbht3/dv8gD+lNhvaf36Vta6+gof+6kOy/0/hr9TFBeH3Zjw37+6dq4YnDMFkqw+Kkdu/wAaemP6UPjsPnssvcH9CP0okOU1IVz/AEGEcTlGTtIrm+K412xAOx3FcKdbPHNUHcG4NcxV0WLQUuwY+ZlRQEUsxLMQBAFH8B5RvYq/4NvLAMNdJHhIP4i+0aaQdek1BzW/2g9zUEDDa4WmGxjYe6VukNkm24a08xlIYEdf9QIqUwmEthnI90Hy/XQkUlrcMg9RTXjbtzKgNm5busASChEg+bONOsgjTqN9Cd76XyYRTjLz6Fc0W9o7Yu6SwFsgNPaci7CQdAfTfSTWbQXWZKrqZOrNuZO5JnX41vguGtk0WBrq3frM9a4MO22v5T+/61viyaekb3AcpbqxP+sfCVobgGPKXcUF0NxTanspOVvh5QR86KkGOkEDsIGrfLb6UJy2kXcQx1IMbfxFhNJ8mHecIv5CwlSbDcawhoMnT6Db9qBNiVIzBcwy6sATJGwOp1jajrlmQBA80nzNlAMsB07Af1qC4ngrrtLwYgQsZVUa6R0FM55yjCoqwUFb8nNr1zL9nJGVXM5fxFJUSeoAmKaOEYVTaKNsOuughiG21Ckkn0kdqXMJhQpI+Bmmjh96MpDERMgEaz0j5Gg4cDjjt+Scst0ge/g/DY5gIJyvp7rbyvcRrI036EV3wrH+LVR9R1gHcfp9aOOHDoVHmKL5JBBezoSI/itjX/CR/CKiQChE7b/r6f38DTOOXdNPygMgzE2kZMojdidSCBoWlTqBpMDaG7kUhX7ZRip3BI+Y0p+XUKY905gesTJKMeoI90/1NKXMuGK3Q+UhX1iI1Gh/IA/Osznw/HsvQxhd6IlmrAFYJ1rPiVh2r2Mm0V6s+IKxVriRsZ/tM9awxrWxhora7pWSj0VOtnK2fNVm8m2tBVbYC1mcVbvKWDIUUaArkeh0wCwKPZ4FDYa3pQ3HeIC1aZielSIvbK59p/HJPhA/GqvvNNSfMPFjevMxPWodnriTi1OXAbg8MaDRE1BmTlkn0MsaSb1ym7ly2wsqWBAYSsgjQEiRIgjTpPWgch/gbP0T/tL9mSd8+X4kVr+E1vcSYHzrniDCtWYz368Alk65exoxNFnqYAHeoG7icp1kfl+dMXDeFXXEhWcn8X4F+Zha5JgZciK03VA+WJkz37T2HpW5bT60wYXlPrdf/Lb1/wCY6fQGu2LwNu2CUtqCAdXm7tto3l/Kr9GIZvquCOo7Ke5iwJS6x6Ez9d/zn8qiMtO3NF649hWvEs7KCHIABXcZYAAXXYaClBe1akf0o8DyK+7Kl7OOSudSeEs2/FRcQXS3mXxCqy4TrlUxJjajsXw7CtiCtq61uxmID31OfLJ1yW5Og7kSe2wnz4F3ryQmGvFGVl0KkEHsQZB19RTXd9puMdWV3R84AdnRXuMAZ986qJ/CsAToK341wzhaYVXw2KvXMTIlHtAJHWdNPTUz2pQvPJmAPgIH02Hyq0W4u0Q1Y3WeMpcSEJBgkpvqImPkT9PprcuefKOm/dfSf73pTtTMjpTXy/xW0ti5ZuBA7OG8Ruyg6A9pj+9vQ8X6i51GYpPEo7QW1z3Jg6TI030j0MRWvBRkvYrpBkd/fI/+Qr1xy0NK6QNCCYWACY1179aM+z5sTdK7OjA/EFT+q1rzSk1JegCeqYPiVlyoUt2CxmaQNBOg0/vpQeOxRUEJbtW2JiCTdfTrBkLr1gUZiV1caDWIYgSZJgT6Ctr2JsWLIuKua9nYKw0SAqgEA+pP09atneisPJE3LRVhMTAkDoe3y2+VSXD8RrlO3oNSZmPX5+tBJhHW2paddfqete10IMHpvpTENwsiW9DLhXfSC3iWihtquwYjYjrOxjvNF8f4N5ExFv8A2V3aNkcDzWyOmsx8IOoqKwVzOqsnlMHZSTmgoCW23zD5U5coY9GW7hLq/dYgEoJJC3FHmAbqWAzb7r3NZ2eTxtZY+vP7HRV6YnWQVWASI310JkdIM60HxLBJctG2Brum5gjXLpIjzfRu4o/GZrZIUzB94A7j+IzQPD+JgEq34jDbfLXcdflNMTgskL+SINpiJdBBg6R0rUVJcxYfLeYjZtdo+ceu9RZrx2ePSbiacdqzfxP7isVrFeoNssPxECgb1dnu1ph7Jdoilkb02TvKfCwzAkVb3A8GFUUnco8KgDSrBwlqAKYWkZ2aXoOUwKq72p8xwvhKdTvTvzFxkWLTMTECvnnmHjDX7rOT10rhdIBa5WhuVwLVzd6g4xeanTk3j9u4i4a8jBkU5byHMcuacr220MZtCpGg2NIrtUlyxdy4lPUMPqDVZq1TC4M08WRSg6Zav/0IkZkuoR0kOh+hU/rQOL4Jdg5TbY+lxBH8xFMHCzNpT6CuuJOlZ0oo9Ni+qcheWv4ETHcGyqPEcZsygAHOcxYAe7KqJPX6GrFw7yBMn4maR+Yb0ZP/ANlv/wB6054RtBUxVIT5XIlmlcg3PURxh4Rj6GpQmoLmW7Fi4eyOfoDULyA8Ipy/jCbeTpJMSYE9u1e4FxRbF9LrLmCzp11BAInqJqO1NYyVoyipR6mQpuMuy8omeM8R+2Xy6jIMvWTCr1bKCevbtUPeBBIkH1BkGpDgfFHw7syx57b2jIny3AA35CuF7AuV8TKchJAaDlJG4naYIqIQUIqK9ETm5ycpeWCTR/BsCt66LZ0zSAcyoA3QszaBZ3O/atVVjbyZVyhs05VzSRGrRmK6DSYnWJrFnBGCQ6Ky/hZsrH4EiPlM+lWKFnYb2SYS2gOK4lYQkfggjXaGZhI+VR3NXLvDsLhA2GxnjYoXBBXT7sgggqJAiJmesVXbYg9d6x4hqydEUFJxS6jEq8TuQAP2py4VjUt2lvk5lgf4i5/CZ00IYafuKWOXlsF2F9LlwspFtUuLaAuEiGd3BAUCelPf/hTD2MGQMbYu3SQWsWrgKknZVOaHIMax0EdzqcHk9ZdZvTAZYWrQsY7iVi6z5mYFiWzHSNydBOYnQDaKzy1hBctXswkhrIWdYDM4MdulQvEQHfyIVjTL106n1po5Jw7MbtsA5iisvqUuJ+gLfStP7snJt+EAcajoneNcNzi8Fgm1DkAR92dGO/dlPoFNLlnClvLlPwjX86vGxwBbYuaAeULMfhIhjJ6+dj9KojEcTa1eYEjXSJIWAYgEGQNN6Pw+Z37R+ATxtB3DFZWuWioBMPO+UHyuYmPeC/zHXWpPC4gytxW2YGfdJdczeXsZyjrqB21grWMDsGWLbKNRJKkMRI1+tCXuY7mbKCsDQDKIGoOnzUGmJUlv2QotsY+K4gOxJGjSInYiJI0mD0pRxLlLhPU6jp+lSi8UDiSBmChdzqIAn0IAn+bvUDxG7OuvzqMklDFa9F8cfyBuJ4vPE79/0/f8qCNeuvNeFeRzz75HIfSpUeivV1is0GyaGm5rTNypwnMQTSgnEUnf8j/SnflvmvD24zGP8rfsKFFGtkyKi0eC8MCqKm/DgUmYP2jYMD/af8lz/prPEvadhQhy3JMfwXP3WiUZzdsUfavzAZ8EHfeqnd6kOZ+YvtF9nnSdN9qhjiKhkWds1c3atDfrQ3a4g2JojAXct1G7MP1E0HnrPi1By0y9uB3JsL8P0oi++lLXK/MVr7Ood8pH/C/f0BqQu8w2D/6g/lf/AKaQnF2bWGaryLvND+WezJ+TrTzw58wnpVcc08SttbuZWk7jRhsfUU28F5jsCyma4AconyvvGuy1ZR/Eo5rv5GR7lLHO2Jy4W6epXL/NA/ein5msf7wfyv8A9NKXP/H7b2FS22bMwnRhosnqO8VWEX2JyTSgxBSt65o4rbOK0DGPOaaOA84qlu3h8Wj38LaLOlhHFpS7GS1xgpZ9zpOk1C8F4Ncxd4WLIzOwJAkLook6sQKkuaeVxhAg8RWY+8AHV0I3VwZQ6yAUbWNQKg4dX9s1hECYfhuHQAzDBWGm0woM+s0tcx+0VsX4hbD2Fa4MpZF80eszJ/4tDpvGlKFiyzsFUSx2EgdJ6/CtIrrOCX4bcCLdKMLbkhXIOVisZgp2JEiYozwLl+7qBnuFVgKqidFEBQANhsKO5f5wbDFc9mziQohVxKtdCCZItjNCAk6wNacMD7ZFTfh2D7jIuSI+RqSBI5h5UvYJvDvjw7g1ykaMvdHWVYfMRUMLtOfPvtDucT8MNbS2tsHKqknVokkn4DSlOzZZXBgSDsQGE+oMg1K0ziVw+NVslwnNcGjA7xJ1nruDO9TvLvEfAvpejNBPl3kFSDt8dvhXDgPs0xOICXMot2YLNeLK2VVkk5A2ZojaKDGIVSQfiDGjDoYBkH+/WvS8HOs0HjmJZo1tH0BjePoLQfMLmZcyqBKNKzPU5dY1NfP/ADnxTx773SFDOZhBlGpOpE9dN9dalBzNdOHNgGUmVJkFJnMqxrBnX11qBe3AjKIO7QCZ17nY9f23qMfDeGMq8v3/AEIU+zVkP9qIIB20/PWu724MzWmPw6g6MW7kgLr16mu3iBrSg7rpPoNunrS+Nz7OMv7B3XlGlvF5djGu/wAKxjMSHOmrHfQKJ9ING4fhYImh7vD8pH/emcmPM4b8MonGyIuIVJBEEaEVsg2oviVvXN12P7H6UNbrz2XH9uTQynZ1r1emvUAk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</p:cSld>
  <p:clrMapOvr>
    <a:masterClrMapping/>
  </p:clrMapOvr>
  <p:transition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a3.sphotos.ak.fbcdn.net/hphotos-ak-ash2/61785_163769466973267_133771873306360_588651_130786_n.jpg"/>
          <p:cNvPicPr>
            <a:picLocks noChangeAspect="1" noChangeArrowheads="1"/>
          </p:cNvPicPr>
          <p:nvPr/>
        </p:nvPicPr>
        <p:blipFill>
          <a:blip r:embed="rId3"/>
          <a:srcRect l="32287"/>
          <a:stretch>
            <a:fillRect/>
          </a:stretch>
        </p:blipFill>
        <p:spPr bwMode="auto">
          <a:xfrm>
            <a:off x="4214810" y="428604"/>
            <a:ext cx="1814195" cy="26432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4580" name="Picture 4" descr="http://media.paperblog.fr/i/152/1525426/zaz-gagnante-generation-reservoir-3-L-2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28050" y="500043"/>
            <a:ext cx="2415950" cy="3714776"/>
          </a:xfrm>
          <a:prstGeom prst="ellipse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4582" name="Picture 6" descr="http://cdn-premiere.ladmedia.fr/var/premiere/storage/images/tele/news-videos/video-la-chanson-de-l-annee-le-sacre-de-zaz/37451639-1-fre-FR/VIDEO-La-Chanson-de-l-annee-le-sacre-de-Zaz_image_article_paysage_new.jpg"/>
          <p:cNvPicPr>
            <a:picLocks noChangeAspect="1" noChangeArrowheads="1"/>
          </p:cNvPicPr>
          <p:nvPr/>
        </p:nvPicPr>
        <p:blipFill>
          <a:blip r:embed="rId5"/>
          <a:srcRect l="15958"/>
          <a:stretch>
            <a:fillRect/>
          </a:stretch>
        </p:blipFill>
        <p:spPr bwMode="auto">
          <a:xfrm>
            <a:off x="214282" y="785794"/>
            <a:ext cx="3052484" cy="2457446"/>
          </a:xfrm>
          <a:prstGeom prst="ellipse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4584" name="Picture 8" descr="http://cdn-elle.ladmedia.fr/var/plain_site/storage/images/loisirs/musique/news/la-chanteuse-zaz-integre-la-troupe-des-enfoires/16579214-1-fre-FR/La-chanteuse-Zaz-integre-la-troupe-des-Enfoires_mode_un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3571876"/>
            <a:ext cx="2053770" cy="2638421"/>
          </a:xfrm>
          <a:prstGeom prst="hexagon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4586" name="Picture 10" descr="http://astrocenter.orange.fr/ImgStars/Zaz_30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9058" y="3381375"/>
            <a:ext cx="3357586" cy="279798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advTm="4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8" name="Picture 18" descr="Image hébergée par Casimages.com : votre hébergeur d images simple et gratui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4305300" cy="3562351"/>
          </a:xfrm>
          <a:prstGeom prst="rect">
            <a:avLst/>
          </a:prstGeom>
          <a:noFill/>
        </p:spPr>
      </p:pic>
      <p:sp>
        <p:nvSpPr>
          <p:cNvPr id="25602" name="AutoShape 2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4" name="AutoShape 4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6" name="AutoShape 6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8" name="AutoShape 8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10" name="AutoShape 10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5612" name="Picture 12" descr="DureRealiteVi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4143380"/>
            <a:ext cx="3234912" cy="2428892"/>
          </a:xfrm>
          <a:prstGeom prst="cloud">
            <a:avLst/>
          </a:prstGeom>
          <a:noFill/>
          <a:effectLst>
            <a:softEdge rad="63500"/>
          </a:effectLst>
        </p:spPr>
      </p:pic>
      <p:pic>
        <p:nvPicPr>
          <p:cNvPr id="25614" name="Picture 14" descr="http://perlbal.hi-pi.com/blog-images/178680/gd/1215671357/dure-realite-de-la-vie-hi-hi-hi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000372"/>
            <a:ext cx="3609975" cy="355282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creenshot_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34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45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Screenshot_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34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4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://storage.canalblog.com/45/42/404438/20817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 descr="data:image/jpg;base64,/9j/4AAQSkZJRgABAQAAAQABAAD/2wCEAAkGBhASEBUUDxQUFRUWFx8ZFRgVFh4cGhgdHxcbGhgYGhQfHCceGRokIBYcITsgJicqLjgtGSoxNTArNSYrLCkBCQoKDgwOGg8PGTEjHyUsNTQtLSw1LSosLzAwNTUpLC4pMi0sLSwvKiwsLCwsLCwsMCwsLCwpKSwsKSwsLCwsKf/AABEIAFABQAMBIgACEQEDEQH/xAAcAAEAAgMBAQEAAAAAAAAAAAAABQYDBAcCAQj/xABLEAACAQMCAwMIBAoIBAcBAAABAgMABBESIQUTMQZBUQcUFSIyYXGBFiORlDNCUlNUYpOh09RDY2RygrPR4SQ0VXMldJKywcLSF//EABkBAAMBAQEAAAAAAAAAAAAAAAACAwEEBf/EAC4RAAIBAgMFBwQDAAAAAAAAAAECAAMREiExBEFRgaEiYXGRscHwEzLh8SMz0f/aAAwDAQACEQMRAD8A7jSlKIRXNvKpPc3M0HD7RTrkBlf1tIKjUoUnVgrsxII7lx310mqDLfLFx25luNo4bIMpYdBrXVoON8ksNu8491XoZNfgJ07Nk2IDQSd7BXkklhFzizSpqjlL+1rRyrAnvIxjPuqw1V/J1fvPZmZwVMs0r4PgZDpGcDIAwM47qtFTqCzmSqiznxilK8rICSAQSOu/TbO/hsaSTnqlKjLiRvPYVycGCYkZ2JEltgkdCRqO/vPjWgXmgXknSlKyZFKUohFKUohFKUohFKUohFKUohFKUohFKUohFKUohFKUohFKUohFKUohFKUohFKUohFKUohFUzgnlOiu2021vOxyF3MS7lXYdZPCNvs99XI1wryTpKZzyWRTzE3eMv8A0Fz3CRO7P2jwwemjTVkZjunXQpK6OzbrTsPpa4/Q5f2kP8SuN9vOKvxLiCpZIzERCMqjBtRVmc7qdJUE9ckbZzVx8pnHr23t1g1pI91qReVCVIA0hhvLJqLB9IAA65ztg1qzsfQptpZxDz3fU+ZXLiMxuChjEJ0DURlgWJYYG2cXoLhGMa7p1bMgQfUAzOg/c6RwG4W1tooEguiI1C55XU95xqOMkk4zUh9JYO8TA94MEu3u2TH2VF8A7ZNdoz28cUqqcMsc55gJ6ZjkhjGD46u44yRipT0tcfocv7SH+JXKy59oZ+M4nU4jiGfiJkt+0VnIwSO4gdj0VZUJPwAbJqHj40IuKSxSZCzBAjE4XWqbr4ZIZfsHiK37jiySKUktbh1PVWhBB+Kk4NQMtnY/XgQCKQ4MRW2YNGTEuk6o0JQ6t8A+/G9X2cL2gwyIt1GfKdOyhBiDg2It1GfKXioq5/5+D/sT/wCZa1XDx6wjtY5JL1kIRdaRXGptRwW9TLPnJO3cB7qjey/aNeIXoFtNdR8qCQkyrEx9aSHYHDZHq9/gMd9T+iy3PCRGzstyd150qlVzjnFruyt5JnEVwkYyfahcDIHhIrk57ggGOm+BVLPy625B51tKpzsI2VxjxJOjB92PnSLRdhdReTTZ6ji6C4nTqVXeFdurW4QvCJmjU6S4hcgHAOMAE5wR3d9bw7U2PfcwA94aVVI9xUkFT7iM0hRhlaTNNxkRJSoDgnbuwu2CwTLrPRGBVj8AevyqerlEPkct57OKWCV45XhR8Nho9RjBO2NQBJ8TjwPSnpqhBxm0rRWmwP1DbhOsUqkeTnhF5aPcW93LzQqRNFh2ZVB5qkDUAVH1YGOm21XekdcLWBvJ1ECNYG8UpSkk4pSlEIpSlEIpSvKyqSQCCV2YA9Ns7ju2IPzohPVKUohFKVhvbtYo3kfOlFLtgZ2UEnbv2FENZmpSlEIpSortF2mt7GNZLksFZtI0qW3wT0HuU1oBJsJoBY2ElaVSf/7Bwr85J+yb/SrhZXayxpImdLqGXIxswBG3dsaZqbL9wtHek6fcLTNSlKSTilKUQnw1wryT2nMmI1yJ9YnsNj+guT4ddv3nxruprhXknt3echJGj+sTdVU/0Fyc+sp8CP8AF8Mdmz/1vynobL/VU5e8tfbDgR9KcNV5pnR2fAZvWRk0tqV+u50bY/E99VbtBwSW5k4heSagLSRURZBkPoIBDHAJ9UK2MDPNG+2/QO1/Z+5EaXMUsk01s2uNdEYJB2kVdMe5K9NjuBsehieIcFlubaaazuTNbXMTvMojTWZEj9TSAnViioy41bDHXalOpYA37ut+olKVWwU37ut+G8SIs+Dy8N43HBbTEJcrkDAxj18B48YIDIemk4OxXeumci/G/Ntmx+LyHXPu189tOemdLY64PSqF2b1Xs9lyXVlsrUMXZfYlkARYyildQAj6ZB2OSdqvvm1/+ft/uz/zNSrHMXOds5HaGzGIi9s/luEiu0Ham5tIw0sNvljhQtw7HOOukwLkDbO46++o/gXGbi7gnJgLc19LGNkAA0IrLh5A2Svf7/dipLj3Bri7QJNBB6pyrLcuGHjgm1Ox8Pd7qzcJhe1TlxWbYzlikyMpOOoZ2Vj3DdR0q61KKULKO3fXd6zpWrQTZrKv8l9d1gb8Z94rcQ3ETQ3VrcFG2fMeQPeGUnp1yvhtUNwrgXBbbJTVET+PK80OenqiRigPTOnPdnuqy+nGHt21wD4BVYf+pWIp9I4h+ESdD4NDIfnlVI/f3VyAsBYX5GcIZgLC/IyH45wiF7XMU0rRM8YwsxdGBmQHdtWep7yK83Xkxs3Ocd2N44z/APSorjnaLg08vKj5T3DSxjmLHux5yAhbgDOrAO4PwNW/6NwjdTMp7iJ5cj5FyPtFMWZAMyI5ZqYFyRK/2T4LNZG4itRA6LKMqxkj3MMZ1ByZTju04786u6qh5a55W81E0XLI5u4cOrZ5XsnAbb9ZV61feGcJk590I7mZcSLnOh8/URke2hwd+73eFULy1Qzr5qJpEkH1ukrGUP8ARZ1HWwYnboFHXbfa1A3rA/NJfZzfaASc+d9PKTHFu2nBreblCKcYxq5GuJEJO+Yg6bgbnC9/easvZrgzGztmW4uFJgjI9YFRmNeiMpGPdUTxrsVFcXInuLJ2ce2IJ05cnhq18tyQBjYD4nFaPbq/itLXXb8PWKUsF5hhQCPIJyJY+84xsw6/IrYMAq68jEsrhUQm51vYyyQQXUd7NokWY8iHImAQn6y4xh40wuME7o2c9RUl6Sul2a1LHximQr9r6Gz/AIftrmvk77QJcNO15cC3YLGoIn0a/WmJzzGOcagNsDfxNdK9EzL+DupcDoJFRxn9YlQ5HuDA46EVOquFrN88pKsmBrNbr7R6eC/hYZ48dTy9YHzj1Z+VPpTZj2p4kP5MrCNvmj4YfZUb2aN6tlbaRbyqYI8Al4io5a4BOJdZ364Tp0OdpE8VuP0SX9pD/EqZUX/MmUANve3rMvZ24aSzt3kJZmhjZie8mNST8yakao3Z+CyFpAWtJEPJTVLHAVJ9QZPMj+sIJ8Oud63XHDiCGe4QY3Z3uowvvMjEKvxJ61rJmdfKa9PtHXy/MtlK4ba8S4/KqmC7WUsoYRxzQtJggH8H7Qxncd1XfsJa300UvpGa5WZJdOA4XCmNGGyjH4xp3oYBcsI9TZvpi5YS91RoeNXMHEJ5JUXzOWQRmQHHJdAEDSZ6BsgZ6bDpg5sfoH+0XX7X/aq3PwLXbXSCS4cvK8arq1KS2FDONPsjOonwG2+KWmFzvFpBc775eqVE+gf7Rdftf9qrflC51nYtNb3NwHDKBqcEYLAHYrSKgYgAyaUw7BQdZeqiu1X/ACF1/wCXl/y2qv8ACL2GS3iaee9dmjUyDTNpJKAtukY2ye41Gdq+N8Jjt5o+ZNzWjZVQvcZyUOksjMPVzjrtvVFpHFbPylUonGBnrwnR6xXd7HEuuV1RR1Z2CjfpucCq2La0Pt2VxJ4c6My4/u8xm0592M4GegrWiEMd7E1tYsjcmXYQxxE+vAM6iQNgSOv42O+kFMfP3EFIfP3J76U2X4txCx7lSRXY/BFJZj8BUF2mvbK5a2jnV3j5rFlaCYZxDJg+wCcHwqU4j2meCJ5ZrWVUQZY8yLp8OZue751T+B+UeXiN3CkNqqtHqkJac6cctk3IhOn2+uPd31SnTObAad4laVI5uBkN9xJP6K8K/wCmy/s2/wD3Up2a40RZWyiC4YiCMAhAAfq1HtFsYPia0O0PbPzKQR3F3bhyM6VtJGIHcWxc7Z/+K3+zfDrhrK2PnLJ9RHhY4kwBy1x7QYk46nOPcOla1yt263g9yl25XvPHafi975rIIIJYpG0qjmSLCszqoz658cdO+qYH7VQEjBlyAc/VuB12ztg/7Vbu1MIjhHnF6+TJHoDPHFnE0eogBV1YBBz3Vl86sj7N/K5/JinEjfJEBY/ZWo2FftB5ExqbYVyUHkTInsx2g44RKLi0jlZHA3lWFl9UNggKwYEMCDt39e7W4p5W57dVaWyADPJGMXIPrRMFk6RdxI3763+HzQc64zPe/hFxhZcn6mPdvquvx7hXMe2bIYo9Lyt/xN37YbGOcuCNSj1j1PfnrjpVqdNXfNfUbpelSSpUsy+o3eM/RFUzgnkxitG1W1xOpyG3ETbhXUdY/CRvt91XOlcKuyggb55q1GUEA6yK9E3H6ZL+zh/h1XOM+T+DDySXFzHrP1vm6qvNzt9Ykcfr9T1H4x8TV4rivYHtZeXHGMl5Gjl1kxtKSqLgsMAjB04A2Az9tWpB2BYG1p00A7BmU2t4S2dh4Wih5FrLGuJJNpLKXUcOQDJLzEUtpC9wOMDFWnza/wDz9v8Adn/ma89nXBE5BBHnEm4OehAP2EEfKpep1HJY/iSq1CWP4/yRXnN/+Yt/vL/y1PSdyNmtWJ7zHLGV+RYox+aipWlJccPWTxDh6/7Ir0zKPwlrOB+qY3/crkj40+kUY/CRzp4aoXOfH2Q378dalaUXHCF14TifDvJ7ax3ivLe2wgRwwSY6JWAOVV4pABg4wT0I6DfaS7f9rLW10R8O5bMwJYxzPy4x0AWONwgYnJx3Y6etmutYqE7RdjbO+0m5j1MnssrFWx+TqHUd+P8AeukbQGYF7zsXagzg1LkD53Sr+TZDeW8k7GaFmkCnRK+H0xoC3rZ2znp03GdgBXvLVaSJ5rzJnlzzcalQY/BZxoUZznv8K6RZdjLOJAkSuqjuWaUD3nAcDJ8a0uO+Ty2u1AuJLhiudDGTJXONWARjfSOoPStSsoq490Ke0ItbHukpzb5NikEoHVldoifcIirjPxkwf1ax3F7LIpWSxdlPVWeEg/EGTBrJ6Nul3S6LHwlhQr9iaGz/AIvtp/x6fo82f78Gn/O1Z/w4x352hl3dZzZd3X8TDacUhiXStvNCg8ICFBJ/JQHr8K0f/Bh+jQN/ht5R/wCyQA/YR41KekLtdntdR8YZlYfMyCM5+AI9/cOd9v8Aym3tvciG3QQ6UBcSBHJJ3GCGIxjHv3PuqlNGdrL6ytKm1RrL6/uXDstwSF7K3dHlUmFPWSd+uhdQALFRvkYxt7qoHlE7TX9nemGC4mWMIrAsQdWc5OSvjtt4eOauPBPR5tYDNb/WcmPLm1YvtGoDCVUJ7gQwbPTpW7r4WPanKH8mS6ljb5o8gYfZTq2FyWBMqj4KhLAtymXs/b3yWkHrQHTCg5bxPG3sAaWk5jaSPHlnp0Hdvm5v/wAxb/eX/lq8x8HBAaG5nAIyhEgdcEbY1Ahhg9+a5/2x7BcXurxWSXmRpp5TswQx9CToXoQRnUBk4HgKRQrt2iBJIFqMcRA8Za+CzPJYW6SWTSpyY/aaEq2I1wdLP89xWnw+ytRNcCThw/CLhVt4nCjkx7ZXIGTk4Hj7689o+L3XCbGMmSGTSFijXzdwWITbU3nGB6qE5x8q8dgeLX17FNcZgi1y4wYHYHTGi5Vueu22O/cHfuD2OEvu5yljhLjTnITyh9mHuUiHDrIppLGQCBIy2QNJ1bZAw22fxum20v2S4Bb29pHHc2LyS7l2a2Rtyc6QxGSB0q2+bX/5+2+7P/M082v/AM/bfdn/AJmlNYlcN/WKa5KBL5c5FeaWP/TT90T/AEqreUq3tRw9zDZGFtSev5uqY9YZGsbjNX7za/8Az9t92f8AmaqHlVhuhwx+dLCy602SFkPtjHrGdh+6tpN2xnv75tBv5Fz398nezdxe+Z2+mG3K8mPBNw4JHLXBI83OD7sn41Xx5J2e7N1NNGzM5kMUkbSoCTkAvzIy6juBUDAAIPfYOzfDJzZ25F1KoMMZAEcWB9WuwJjyce+vd2bZG03V+wf8ZWnSLI8Ci6cAjvGD76XEVY4T5RQ7KxwHyufWb/o+7b27lVx05MAXP97mNJn5Y7852xGXHDJ/PYR51LnkTHPLiyMSW+Rjl43yPs+NQ/ame2FpIeHtNNMRhDBLPKFJIBJZXKggb4Jz0OKrfk47OBWlm4hBLK77LG9uznc6nkbmJjJIABDZ3OR306p2SxPQR0p9kuTysLy+3htAWS44gdXR1aeNO7oYsADbuxUbwrhXC7YMLKaYKxyxt2eUEjoGdFbcfkk9+cb7z9vfOihYbKRYx7IBiQAf9vWNP2Vl89vG3S2RR4TT6W+IEccgx8wfd3mWIgW9xI4iBb3Epl32L4XNc8/RdyHbVEI5NJwPaZnUMen5f7qnvNbM+3YSufypYBI3zdyWP21K6b9t820X6ul5s+/Xqhx4Y0np13wHoy5O7XTA94jijC/IMHYfNjWmoTqepmmqTkW6n2E5Dw3sLxJuILO9toRZhL6gRFwrhgqIWGOgABwcdd+t37d9vrmygUpbMjyEhXkKsi4G/sOfW32Bx0J3xirP6Ec+3c3BP6pVP3KgB+NYrnsski6ZZZ3U9Vdww93qlSKc1g7AuNPGUbaFdgagBA8ZWvJ5xXiU8Ek8kUTmWTIZ5GiyFREBVVhcFfVIznqDt3nnnbppDDFzFQDzq8xpctvz11DBRcAHoe/vC9K7b6A/tFz+1/2qIvPJnYygCbnOAzuAZW2Zzqkb4sRmmp1kV8Vo1LaKaVMdvLylspSlcU8+K54nk4uoLuSSwmgiSUsS7QAyxBs5SMezpG2N1/16HSnSoUvaUSqyXtvmlwfhKW0KxRliF6sxyzEnLOzd7Ekkmt2lKUm+cQm5uYpSlZMilKUQilKUQilKUQilKUQio7iPZ20uJEkuIY5HQEKXXOAe7HQj3HNSNK0EjSaCRmIpilKyZI2XszZMxZra3LEkkmFCSSckk6dzXj6MW34qsg7ljlkRR8EVwq/IVK0psbcY+NuMhbnsdZyLplRnX8l5pWHu9UuRX2DslaIoWNXRR0VZpQB8FD4FTNK3G3GH1H4mRX0Zt/637xN/Ep9Gbf8ArfvE38SpWlZjbjDG3GRX0Zt/637xN/ErFc9jrORdMqM6/kvNKw93qlyKmqUY24w+o/EyJj7JWAAAtbfAGBmFD+8rk1IWllHEuiJFRR0VFCjfrsMCs1KwsTqZhZjqYpSlZFilKUQilKUQilKUQilKUQ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2292" name="AutoShape 4" descr="data:image/jpg;base64,/9j/4AAQSkZJRgABAQAAAQABAAD/2wCEAAkGBhASEBUUDxQUFRUWFx8ZFRgVFh4cGhgdHxcbGhgYGhQfHCceGRokIBYcITsgJicqLjgtGSoxNTArNSYrLCkBCQoKDgwOGg8PGTEjHyUsNTQtLSw1LSosLzAwNTUpLC4pMi0sLSwvKiwsLCwsLCwsMCwsLCwpKSwsKSwsLCwsKf/AABEIAFABQAMBIgACEQEDEQH/xAAcAAEAAgMBAQEAAAAAAAAAAAAABQYDBAcCAQj/xABLEAACAQMCAwMIBAoIBAcBAAABAgMABBESIQUTMQZBUQcUFSIyYXGBFiORlDNCUlNUYpOh09RDY2RygrPR4SQ0VXMldJKywcLSF//EABkBAAMBAQEAAAAAAAAAAAAAAAACAwEEBf/EAC4RAAIBAgMFBwQDAAAAAAAAAAECAAMREiExBEFRgaEiYXGRscHwEzLh8SMz0f/aAAwDAQACEQMRAD8A7jSlKIRXNvKpPc3M0HD7RTrkBlf1tIKjUoUnVgrsxII7lx310mqDLfLFx25luNo4bIMpYdBrXVoON8ksNu8491XoZNfgJ07Nk2IDQSd7BXkklhFzizSpqjlL+1rRyrAnvIxjPuqw1V/J1fvPZmZwVMs0r4PgZDpGcDIAwM47qtFTqCzmSqiznxilK8rICSAQSOu/TbO/hsaSTnqlKjLiRvPYVycGCYkZ2JEltgkdCRqO/vPjWgXmgXknSlKyZFKUohFKUohFKUohFKUohFKUohFKUohFKUohFKUohFKUohFKUohFKUohFKUohFKUohFKUohFUzgnlOiu2021vOxyF3MS7lXYdZPCNvs99XI1wryTpKZzyWRTzE3eMv8A0Fz3CRO7P2jwwemjTVkZjunXQpK6OzbrTsPpa4/Q5f2kP8SuN9vOKvxLiCpZIzERCMqjBtRVmc7qdJUE9ckbZzVx8pnHr23t1g1pI91qReVCVIA0hhvLJqLB9IAA65ztg1qzsfQptpZxDz3fU+ZXLiMxuChjEJ0DURlgWJYYG2cXoLhGMa7p1bMgQfUAzOg/c6RwG4W1tooEguiI1C55XU95xqOMkk4zUh9JYO8TA94MEu3u2TH2VF8A7ZNdoz28cUqqcMsc55gJ6ZjkhjGD46u44yRipT0tcfocv7SH+JXKy59oZ+M4nU4jiGfiJkt+0VnIwSO4gdj0VZUJPwAbJqHj40IuKSxSZCzBAjE4XWqbr4ZIZfsHiK37jiySKUktbh1PVWhBB+Kk4NQMtnY/XgQCKQ4MRW2YNGTEuk6o0JQ6t8A+/G9X2cL2gwyIt1GfKdOyhBiDg2It1GfKXioq5/5+D/sT/wCZa1XDx6wjtY5JL1kIRdaRXGptRwW9TLPnJO3cB7qjey/aNeIXoFtNdR8qCQkyrEx9aSHYHDZHq9/gMd9T+iy3PCRGzstyd150qlVzjnFruyt5JnEVwkYyfahcDIHhIrk57ggGOm+BVLPy625B51tKpzsI2VxjxJOjB92PnSLRdhdReTTZ6ji6C4nTqVXeFdurW4QvCJmjU6S4hcgHAOMAE5wR3d9bw7U2PfcwA94aVVI9xUkFT7iM0hRhlaTNNxkRJSoDgnbuwu2CwTLrPRGBVj8AevyqerlEPkct57OKWCV45XhR8Nho9RjBO2NQBJ8TjwPSnpqhBxm0rRWmwP1DbhOsUqkeTnhF5aPcW93LzQqRNFh2ZVB5qkDUAVH1YGOm21XekdcLWBvJ1ECNYG8UpSkk4pSlEIpSlEIpSvKyqSQCCV2YA9Ns7ju2IPzohPVKUohFKVhvbtYo3kfOlFLtgZ2UEnbv2FENZmpSlEIpSortF2mt7GNZLksFZtI0qW3wT0HuU1oBJsJoBY2ElaVSf/7Bwr85J+yb/SrhZXayxpImdLqGXIxswBG3dsaZqbL9wtHek6fcLTNSlKSTilKUQnw1wryT2nMmI1yJ9YnsNj+guT4ddv3nxruprhXknt3echJGj+sTdVU/0Fyc+sp8CP8AF8Mdmz/1vynobL/VU5e8tfbDgR9KcNV5pnR2fAZvWRk0tqV+u50bY/E99VbtBwSW5k4heSagLSRURZBkPoIBDHAJ9UK2MDPNG+2/QO1/Z+5EaXMUsk01s2uNdEYJB2kVdMe5K9NjuBsehieIcFlubaaazuTNbXMTvMojTWZEj9TSAnViioy41bDHXalOpYA37ut+olKVWwU37ut+G8SIs+Dy8N43HBbTEJcrkDAxj18B48YIDIemk4OxXeumci/G/Ntmx+LyHXPu189tOemdLY64PSqF2b1Xs9lyXVlsrUMXZfYlkARYyildQAj6ZB2OSdqvvm1/+ft/uz/zNSrHMXOds5HaGzGIi9s/luEiu0Ham5tIw0sNvljhQtw7HOOukwLkDbO46++o/gXGbi7gnJgLc19LGNkAA0IrLh5A2Svf7/dipLj3Bri7QJNBB6pyrLcuGHjgm1Ox8Pd7qzcJhe1TlxWbYzlikyMpOOoZ2Vj3DdR0q61KKULKO3fXd6zpWrQTZrKv8l9d1gb8Z94rcQ3ETQ3VrcFG2fMeQPeGUnp1yvhtUNwrgXBbbJTVET+PK80OenqiRigPTOnPdnuqy+nGHt21wD4BVYf+pWIp9I4h+ESdD4NDIfnlVI/f3VyAsBYX5GcIZgLC/IyH45wiF7XMU0rRM8YwsxdGBmQHdtWep7yK83Xkxs3Ocd2N44z/APSorjnaLg08vKj5T3DSxjmLHux5yAhbgDOrAO4PwNW/6NwjdTMp7iJ5cj5FyPtFMWZAMyI5ZqYFyRK/2T4LNZG4itRA6LKMqxkj3MMZ1ByZTju04786u6qh5a55W81E0XLI5u4cOrZ5XsnAbb9ZV61feGcJk590I7mZcSLnOh8/URke2hwd+73eFULy1Qzr5qJpEkH1ukrGUP8ARZ1HWwYnboFHXbfa1A3rA/NJfZzfaASc+d9PKTHFu2nBreblCKcYxq5GuJEJO+Yg6bgbnC9/easvZrgzGztmW4uFJgjI9YFRmNeiMpGPdUTxrsVFcXInuLJ2ce2IJ05cnhq18tyQBjYD4nFaPbq/itLXXb8PWKUsF5hhQCPIJyJY+84xsw6/IrYMAq68jEsrhUQm51vYyyQQXUd7NokWY8iHImAQn6y4xh40wuME7o2c9RUl6Sul2a1LHximQr9r6Gz/AIftrmvk77QJcNO15cC3YLGoIn0a/WmJzzGOcagNsDfxNdK9EzL+DupcDoJFRxn9YlQ5HuDA46EVOquFrN88pKsmBrNbr7R6eC/hYZ48dTy9YHzj1Z+VPpTZj2p4kP5MrCNvmj4YfZUb2aN6tlbaRbyqYI8Al4io5a4BOJdZ364Tp0OdpE8VuP0SX9pD/EqZUX/MmUANve3rMvZ24aSzt3kJZmhjZie8mNST8yakao3Z+CyFpAWtJEPJTVLHAVJ9QZPMj+sIJ8Oud63XHDiCGe4QY3Z3uowvvMjEKvxJ61rJmdfKa9PtHXy/MtlK4ba8S4/KqmC7WUsoYRxzQtJggH8H7Qxncd1XfsJa300UvpGa5WZJdOA4XCmNGGyjH4xp3oYBcsI9TZvpi5YS91RoeNXMHEJ5JUXzOWQRmQHHJdAEDSZ6BsgZ6bDpg5sfoH+0XX7X/aq3PwLXbXSCS4cvK8arq1KS2FDONPsjOonwG2+KWmFzvFpBc775eqVE+gf7Rdftf9qrflC51nYtNb3NwHDKBqcEYLAHYrSKgYgAyaUw7BQdZeqiu1X/ACF1/wCXl/y2qv8ACL2GS3iaee9dmjUyDTNpJKAtukY2ye41Gdq+N8Jjt5o+ZNzWjZVQvcZyUOksjMPVzjrtvVFpHFbPylUonGBnrwnR6xXd7HEuuV1RR1Z2CjfpucCq2La0Pt2VxJ4c6My4/u8xm0592M4GegrWiEMd7E1tYsjcmXYQxxE+vAM6iQNgSOv42O+kFMfP3EFIfP3J76U2X4txCx7lSRXY/BFJZj8BUF2mvbK5a2jnV3j5rFlaCYZxDJg+wCcHwqU4j2meCJ5ZrWVUQZY8yLp8OZue751T+B+UeXiN3CkNqqtHqkJac6cctk3IhOn2+uPd31SnTObAad4laVI5uBkN9xJP6K8K/wCmy/s2/wD3Up2a40RZWyiC4YiCMAhAAfq1HtFsYPia0O0PbPzKQR3F3bhyM6VtJGIHcWxc7Z/+K3+zfDrhrK2PnLJ9RHhY4kwBy1x7QYk46nOPcOla1yt263g9yl25XvPHafi975rIIIJYpG0qjmSLCszqoz658cdO+qYH7VQEjBlyAc/VuB12ztg/7Vbu1MIjhHnF6+TJHoDPHFnE0eogBV1YBBz3Vl86sj7N/K5/JinEjfJEBY/ZWo2FftB5ExqbYVyUHkTInsx2g44RKLi0jlZHA3lWFl9UNggKwYEMCDt39e7W4p5W57dVaWyADPJGMXIPrRMFk6RdxI3763+HzQc64zPe/hFxhZcn6mPdvquvx7hXMe2bIYo9Lyt/xN37YbGOcuCNSj1j1PfnrjpVqdNXfNfUbpelSSpUsy+o3eM/RFUzgnkxitG1W1xOpyG3ETbhXUdY/CRvt91XOlcKuyggb55q1GUEA6yK9E3H6ZL+zh/h1XOM+T+DDySXFzHrP1vm6qvNzt9Ykcfr9T1H4x8TV4rivYHtZeXHGMl5Gjl1kxtKSqLgsMAjB04A2Az9tWpB2BYG1p00A7BmU2t4S2dh4Wih5FrLGuJJNpLKXUcOQDJLzEUtpC9wOMDFWnza/wDz9v8Adn/ma89nXBE5BBHnEm4OehAP2EEfKpep1HJY/iSq1CWP4/yRXnN/+Yt/vL/y1PSdyNmtWJ7zHLGV+RYox+aipWlJccPWTxDh6/7Ir0zKPwlrOB+qY3/crkj40+kUY/CRzp4aoXOfH2Q378dalaUXHCF14TifDvJ7ax3ivLe2wgRwwSY6JWAOVV4pABg4wT0I6DfaS7f9rLW10R8O5bMwJYxzPy4x0AWONwgYnJx3Y6etmutYqE7RdjbO+0m5j1MnssrFWx+TqHUd+P8AeukbQGYF7zsXagzg1LkD53Sr+TZDeW8k7GaFmkCnRK+H0xoC3rZ2znp03GdgBXvLVaSJ5rzJnlzzcalQY/BZxoUZznv8K6RZdjLOJAkSuqjuWaUD3nAcDJ8a0uO+Ty2u1AuJLhiudDGTJXONWARjfSOoPStSsoq490Ke0ItbHukpzb5NikEoHVldoifcIirjPxkwf1ax3F7LIpWSxdlPVWeEg/EGTBrJ6Nul3S6LHwlhQr9iaGz/AIvtp/x6fo82f78Gn/O1Z/w4x352hl3dZzZd3X8TDacUhiXStvNCg8ICFBJ/JQHr8K0f/Bh+jQN/ht5R/wCyQA/YR41KekLtdntdR8YZlYfMyCM5+AI9/cOd9v8Aym3tvciG3QQ6UBcSBHJJ3GCGIxjHv3PuqlNGdrL6ytKm1RrL6/uXDstwSF7K3dHlUmFPWSd+uhdQALFRvkYxt7qoHlE7TX9nemGC4mWMIrAsQdWc5OSvjtt4eOauPBPR5tYDNb/WcmPLm1YvtGoDCVUJ7gQwbPTpW7r4WPanKH8mS6ljb5o8gYfZTq2FyWBMqj4KhLAtymXs/b3yWkHrQHTCg5bxPG3sAaWk5jaSPHlnp0Hdvm5v/wAxb/eX/lq8x8HBAaG5nAIyhEgdcEbY1Ahhg9+a5/2x7BcXurxWSXmRpp5TswQx9CToXoQRnUBk4HgKRQrt2iBJIFqMcRA8Za+CzPJYW6SWTSpyY/aaEq2I1wdLP89xWnw+ytRNcCThw/CLhVt4nCjkx7ZXIGTk4Hj7689o+L3XCbGMmSGTSFijXzdwWITbU3nGB6qE5x8q8dgeLX17FNcZgi1y4wYHYHTGi5Vueu22O/cHfuD2OEvu5yljhLjTnITyh9mHuUiHDrIppLGQCBIy2QNJ1bZAw22fxum20v2S4Bb29pHHc2LyS7l2a2Rtyc6QxGSB0q2+bX/5+2+7P/M082v/AM/bfdn/AJmlNYlcN/WKa5KBL5c5FeaWP/TT90T/AEqreUq3tRw9zDZGFtSev5uqY9YZGsbjNX7za/8Az9t92f8AmaqHlVhuhwx+dLCy602SFkPtjHrGdh+6tpN2xnv75tBv5Fz398nezdxe+Z2+mG3K8mPBNw4JHLXBI83OD7sn41Xx5J2e7N1NNGzM5kMUkbSoCTkAvzIy6juBUDAAIPfYOzfDJzZ25F1KoMMZAEcWB9WuwJjyce+vd2bZG03V+wf8ZWnSLI8Ci6cAjvGD76XEVY4T5RQ7KxwHyufWb/o+7b27lVx05MAXP97mNJn5Y7852xGXHDJ/PYR51LnkTHPLiyMSW+Rjl43yPs+NQ/ame2FpIeHtNNMRhDBLPKFJIBJZXKggb4Jz0OKrfk47OBWlm4hBLK77LG9uznc6nkbmJjJIABDZ3OR306p2SxPQR0p9kuTysLy+3htAWS44gdXR1aeNO7oYsADbuxUbwrhXC7YMLKaYKxyxt2eUEjoGdFbcfkk9+cb7z9vfOihYbKRYx7IBiQAf9vWNP2Vl89vG3S2RR4TT6W+IEccgx8wfd3mWIgW9xI4iBb3Epl32L4XNc8/RdyHbVEI5NJwPaZnUMen5f7qnvNbM+3YSufypYBI3zdyWP21K6b9t820X6ul5s+/Xqhx4Y0np13wHoy5O7XTA94jijC/IMHYfNjWmoTqepmmqTkW6n2E5Dw3sLxJuILO9toRZhL6gRFwrhgqIWGOgABwcdd+t37d9vrmygUpbMjyEhXkKsi4G/sOfW32Bx0J3xirP6Ec+3c3BP6pVP3KgB+NYrnsski6ZZZ3U9Vdww93qlSKc1g7AuNPGUbaFdgagBA8ZWvJ5xXiU8Ek8kUTmWTIZ5GiyFREBVVhcFfVIznqDt3nnnbppDDFzFQDzq8xpctvz11DBRcAHoe/vC9K7b6A/tFz+1/2qIvPJnYygCbnOAzuAZW2Zzqkb4sRmmp1kV8Vo1LaKaVMdvLylspSlcU8+K54nk4uoLuSSwmgiSUsS7QAyxBs5SMezpG2N1/16HSnSoUvaUSqyXtvmlwfhKW0KxRliF6sxyzEnLOzd7Ekkmt2lKUm+cQm5uYpSlZMilKUQilKUQilKUQilKUQio7iPZ20uJEkuIY5HQEKXXOAe7HQj3HNSNK0EjSaCRmIpilKyZI2XszZMxZra3LEkkmFCSSckk6dzXj6MW34qsg7ljlkRR8EVwq/IVK0psbcY+NuMhbnsdZyLplRnX8l5pWHu9UuRX2DslaIoWNXRR0VZpQB8FD4FTNK3G3GH1H4mRX0Zt/637xN/Ep9Gbf8ArfvE38SpWlZjbjDG3GRX0Zt/637xN/ErFc9jrORdMqM6/kvNKw93qlyKmqUY24w+o/EyJj7JWAAAtbfAGBmFD+8rk1IWllHEuiJFRR0VFCjfrsMCs1KwsTqZhZjqYpSlZFilKUQilKUQilKUQilKUQ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2294" name="AutoShape 6" descr="data:image/jpg;base64,/9j/4AAQSkZJRgABAQAAAQABAAD/2wCEAAkGBhASEBUUDxQUFRUWFx8ZFRgVFh4cGhgdHxcbGhgYGhQfHCceGRokIBYcITsgJicqLjgtGSoxNTArNSYrLCkBCQoKDgwOGg8PGTEjHyUsNTQtLSw1LSosLzAwNTUpLC4pMi0sLSwvKiwsLCwsLCwsMCwsLCwpKSwsKSwsLCwsKf/AABEIAFABQAMBIgACEQEDEQH/xAAcAAEAAgMBAQEAAAAAAAAAAAAABQYDBAcCAQj/xABLEAACAQMCAwMIBAoIBAcBAAABAgMABBESIQUTMQZBUQcUFSIyYXGBFiORlDNCUlNUYpOh09RDY2RygrPR4SQ0VXMldJKywcLSF//EABkBAAMBAQEAAAAAAAAAAAAAAAACAwEEBf/EAC4RAAIBAgMFBwQDAAAAAAAAAAECAAMREiExBEFRgaEiYXGRscHwEzLh8SMz0f/aAAwDAQACEQMRAD8A7jSlKIRXNvKpPc3M0HD7RTrkBlf1tIKjUoUnVgrsxII7lx310mqDLfLFx25luNo4bIMpYdBrXVoON8ksNu8491XoZNfgJ07Nk2IDQSd7BXkklhFzizSpqjlL+1rRyrAnvIxjPuqw1V/J1fvPZmZwVMs0r4PgZDpGcDIAwM47qtFTqCzmSqiznxilK8rICSAQSOu/TbO/hsaSTnqlKjLiRvPYVycGCYkZ2JEltgkdCRqO/vPjWgXmgXknSlKyZFKUohFKUohFKUohFKUohFKUohFKUohFKUohFKUohFKUohFKUohFKUohFKUohFKUohFKUohFUzgnlOiu2021vOxyF3MS7lXYdZPCNvs99XI1wryTpKZzyWRTzE3eMv8A0Fz3CRO7P2jwwemjTVkZjunXQpK6OzbrTsPpa4/Q5f2kP8SuN9vOKvxLiCpZIzERCMqjBtRVmc7qdJUE9ckbZzVx8pnHr23t1g1pI91qReVCVIA0hhvLJqLB9IAA65ztg1qzsfQptpZxDz3fU+ZXLiMxuChjEJ0DURlgWJYYG2cXoLhGMa7p1bMgQfUAzOg/c6RwG4W1tooEguiI1C55XU95xqOMkk4zUh9JYO8TA94MEu3u2TH2VF8A7ZNdoz28cUqqcMsc55gJ6ZjkhjGD46u44yRipT0tcfocv7SH+JXKy59oZ+M4nU4jiGfiJkt+0VnIwSO4gdj0VZUJPwAbJqHj40IuKSxSZCzBAjE4XWqbr4ZIZfsHiK37jiySKUktbh1PVWhBB+Kk4NQMtnY/XgQCKQ4MRW2YNGTEuk6o0JQ6t8A+/G9X2cL2gwyIt1GfKdOyhBiDg2It1GfKXioq5/5+D/sT/wCZa1XDx6wjtY5JL1kIRdaRXGptRwW9TLPnJO3cB7qjey/aNeIXoFtNdR8qCQkyrEx9aSHYHDZHq9/gMd9T+iy3PCRGzstyd150qlVzjnFruyt5JnEVwkYyfahcDIHhIrk57ggGOm+BVLPy625B51tKpzsI2VxjxJOjB92PnSLRdhdReTTZ6ji6C4nTqVXeFdurW4QvCJmjU6S4hcgHAOMAE5wR3d9bw7U2PfcwA94aVVI9xUkFT7iM0hRhlaTNNxkRJSoDgnbuwu2CwTLrPRGBVj8AevyqerlEPkct57OKWCV45XhR8Nho9RjBO2NQBJ8TjwPSnpqhBxm0rRWmwP1DbhOsUqkeTnhF5aPcW93LzQqRNFh2ZVB5qkDUAVH1YGOm21XekdcLWBvJ1ECNYG8UpSkk4pSlEIpSlEIpSvKyqSQCCV2YA9Ns7ju2IPzohPVKUohFKVhvbtYo3kfOlFLtgZ2UEnbv2FENZmpSlEIpSortF2mt7GNZLksFZtI0qW3wT0HuU1oBJsJoBY2ElaVSf/7Bwr85J+yb/SrhZXayxpImdLqGXIxswBG3dsaZqbL9wtHek6fcLTNSlKSTilKUQnw1wryT2nMmI1yJ9YnsNj+guT4ddv3nxruprhXknt3echJGj+sTdVU/0Fyc+sp8CP8AF8Mdmz/1vynobL/VU5e8tfbDgR9KcNV5pnR2fAZvWRk0tqV+u50bY/E99VbtBwSW5k4heSagLSRURZBkPoIBDHAJ9UK2MDPNG+2/QO1/Z+5EaXMUsk01s2uNdEYJB2kVdMe5K9NjuBsehieIcFlubaaazuTNbXMTvMojTWZEj9TSAnViioy41bDHXalOpYA37ut+olKVWwU37ut+G8SIs+Dy8N43HBbTEJcrkDAxj18B48YIDIemk4OxXeumci/G/Ntmx+LyHXPu189tOemdLY64PSqF2b1Xs9lyXVlsrUMXZfYlkARYyildQAj6ZB2OSdqvvm1/+ft/uz/zNSrHMXOds5HaGzGIi9s/luEiu0Ham5tIw0sNvljhQtw7HOOukwLkDbO46++o/gXGbi7gnJgLc19LGNkAA0IrLh5A2Svf7/dipLj3Bri7QJNBB6pyrLcuGHjgm1Ox8Pd7qzcJhe1TlxWbYzlikyMpOOoZ2Vj3DdR0q61KKULKO3fXd6zpWrQTZrKv8l9d1gb8Z94rcQ3ETQ3VrcFG2fMeQPeGUnp1yvhtUNwrgXBbbJTVET+PK80OenqiRigPTOnPdnuqy+nGHt21wD4BVYf+pWIp9I4h+ESdD4NDIfnlVI/f3VyAsBYX5GcIZgLC/IyH45wiF7XMU0rRM8YwsxdGBmQHdtWep7yK83Xkxs3Ocd2N44z/APSorjnaLg08vKj5T3DSxjmLHux5yAhbgDOrAO4PwNW/6NwjdTMp7iJ5cj5FyPtFMWZAMyI5ZqYFyRK/2T4LNZG4itRA6LKMqxkj3MMZ1ByZTju04786u6qh5a55W81E0XLI5u4cOrZ5XsnAbb9ZV61feGcJk590I7mZcSLnOh8/URke2hwd+73eFULy1Qzr5qJpEkH1ukrGUP8ARZ1HWwYnboFHXbfa1A3rA/NJfZzfaASc+d9PKTHFu2nBreblCKcYxq5GuJEJO+Yg6bgbnC9/easvZrgzGztmW4uFJgjI9YFRmNeiMpGPdUTxrsVFcXInuLJ2ce2IJ05cnhq18tyQBjYD4nFaPbq/itLXXb8PWKUsF5hhQCPIJyJY+84xsw6/IrYMAq68jEsrhUQm51vYyyQQXUd7NokWY8iHImAQn6y4xh40wuME7o2c9RUl6Sul2a1LHximQr9r6Gz/AIftrmvk77QJcNO15cC3YLGoIn0a/WmJzzGOcagNsDfxNdK9EzL+DupcDoJFRxn9YlQ5HuDA46EVOquFrN88pKsmBrNbr7R6eC/hYZ48dTy9YHzj1Z+VPpTZj2p4kP5MrCNvmj4YfZUb2aN6tlbaRbyqYI8Al4io5a4BOJdZ364Tp0OdpE8VuP0SX9pD/EqZUX/MmUANve3rMvZ24aSzt3kJZmhjZie8mNST8yakao3Z+CyFpAWtJEPJTVLHAVJ9QZPMj+sIJ8Oud63XHDiCGe4QY3Z3uowvvMjEKvxJ61rJmdfKa9PtHXy/MtlK4ba8S4/KqmC7WUsoYRxzQtJggH8H7Qxncd1XfsJa300UvpGa5WZJdOA4XCmNGGyjH4xp3oYBcsI9TZvpi5YS91RoeNXMHEJ5JUXzOWQRmQHHJdAEDSZ6BsgZ6bDpg5sfoH+0XX7X/aq3PwLXbXSCS4cvK8arq1KS2FDONPsjOonwG2+KWmFzvFpBc775eqVE+gf7Rdftf9qrflC51nYtNb3NwHDKBqcEYLAHYrSKgYgAyaUw7BQdZeqiu1X/ACF1/wCXl/y2qv8ACL2GS3iaee9dmjUyDTNpJKAtukY2ye41Gdq+N8Jjt5o+ZNzWjZVQvcZyUOksjMPVzjrtvVFpHFbPylUonGBnrwnR6xXd7HEuuV1RR1Z2CjfpucCq2La0Pt2VxJ4c6My4/u8xm0592M4GegrWiEMd7E1tYsjcmXYQxxE+vAM6iQNgSOv42O+kFMfP3EFIfP3J76U2X4txCx7lSRXY/BFJZj8BUF2mvbK5a2jnV3j5rFlaCYZxDJg+wCcHwqU4j2meCJ5ZrWVUQZY8yLp8OZue751T+B+UeXiN3CkNqqtHqkJac6cctk3IhOn2+uPd31SnTObAad4laVI5uBkN9xJP6K8K/wCmy/s2/wD3Up2a40RZWyiC4YiCMAhAAfq1HtFsYPia0O0PbPzKQR3F3bhyM6VtJGIHcWxc7Z/+K3+zfDrhrK2PnLJ9RHhY4kwBy1x7QYk46nOPcOla1yt263g9yl25XvPHafi975rIIIJYpG0qjmSLCszqoz658cdO+qYH7VQEjBlyAc/VuB12ztg/7Vbu1MIjhHnF6+TJHoDPHFnE0eogBV1YBBz3Vl86sj7N/K5/JinEjfJEBY/ZWo2FftB5ExqbYVyUHkTInsx2g44RKLi0jlZHA3lWFl9UNggKwYEMCDt39e7W4p5W57dVaWyADPJGMXIPrRMFk6RdxI3763+HzQc64zPe/hFxhZcn6mPdvquvx7hXMe2bIYo9Lyt/xN37YbGOcuCNSj1j1PfnrjpVqdNXfNfUbpelSSpUsy+o3eM/RFUzgnkxitG1W1xOpyG3ETbhXUdY/CRvt91XOlcKuyggb55q1GUEA6yK9E3H6ZL+zh/h1XOM+T+DDySXFzHrP1vm6qvNzt9Ykcfr9T1H4x8TV4rivYHtZeXHGMl5Gjl1kxtKSqLgsMAjB04A2Az9tWpB2BYG1p00A7BmU2t4S2dh4Wih5FrLGuJJNpLKXUcOQDJLzEUtpC9wOMDFWnza/wDz9v8Adn/ma89nXBE5BBHnEm4OehAP2EEfKpep1HJY/iSq1CWP4/yRXnN/+Yt/vL/y1PSdyNmtWJ7zHLGV+RYox+aipWlJccPWTxDh6/7Ir0zKPwlrOB+qY3/crkj40+kUY/CRzp4aoXOfH2Q378dalaUXHCF14TifDvJ7ax3ivLe2wgRwwSY6JWAOVV4pABg4wT0I6DfaS7f9rLW10R8O5bMwJYxzPy4x0AWONwgYnJx3Y6etmutYqE7RdjbO+0m5j1MnssrFWx+TqHUd+P8AeukbQGYF7zsXagzg1LkD53Sr+TZDeW8k7GaFmkCnRK+H0xoC3rZ2znp03GdgBXvLVaSJ5rzJnlzzcalQY/BZxoUZznv8K6RZdjLOJAkSuqjuWaUD3nAcDJ8a0uO+Ty2u1AuJLhiudDGTJXONWARjfSOoPStSsoq490Ke0ItbHukpzb5NikEoHVldoifcIirjPxkwf1ax3F7LIpWSxdlPVWeEg/EGTBrJ6Nul3S6LHwlhQr9iaGz/AIvtp/x6fo82f78Gn/O1Z/w4x352hl3dZzZd3X8TDacUhiXStvNCg8ICFBJ/JQHr8K0f/Bh+jQN/ht5R/wCyQA/YR41KekLtdntdR8YZlYfMyCM5+AI9/cOd9v8Aym3tvciG3QQ6UBcSBHJJ3GCGIxjHv3PuqlNGdrL6ytKm1RrL6/uXDstwSF7K3dHlUmFPWSd+uhdQALFRvkYxt7qoHlE7TX9nemGC4mWMIrAsQdWc5OSvjtt4eOauPBPR5tYDNb/WcmPLm1YvtGoDCVUJ7gQwbPTpW7r4WPanKH8mS6ljb5o8gYfZTq2FyWBMqj4KhLAtymXs/b3yWkHrQHTCg5bxPG3sAaWk5jaSPHlnp0Hdvm5v/wAxb/eX/lq8x8HBAaG5nAIyhEgdcEbY1Ahhg9+a5/2x7BcXurxWSXmRpp5TswQx9CToXoQRnUBk4HgKRQrt2iBJIFqMcRA8Za+CzPJYW6SWTSpyY/aaEq2I1wdLP89xWnw+ytRNcCThw/CLhVt4nCjkx7ZXIGTk4Hj7689o+L3XCbGMmSGTSFijXzdwWITbU3nGB6qE5x8q8dgeLX17FNcZgi1y4wYHYHTGi5Vueu22O/cHfuD2OEvu5yljhLjTnITyh9mHuUiHDrIppLGQCBIy2QNJ1bZAw22fxum20v2S4Bb29pHHc2LyS7l2a2Rtyc6QxGSB0q2+bX/5+2+7P/M082v/AM/bfdn/AJmlNYlcN/WKa5KBL5c5FeaWP/TT90T/AEqreUq3tRw9zDZGFtSev5uqY9YZGsbjNX7za/8Az9t92f8AmaqHlVhuhwx+dLCy602SFkPtjHrGdh+6tpN2xnv75tBv5Fz398nezdxe+Z2+mG3K8mPBNw4JHLXBI83OD7sn41Xx5J2e7N1NNGzM5kMUkbSoCTkAvzIy6juBUDAAIPfYOzfDJzZ25F1KoMMZAEcWB9WuwJjyce+vd2bZG03V+wf8ZWnSLI8Ci6cAjvGD76XEVY4T5RQ7KxwHyufWb/o+7b27lVx05MAXP97mNJn5Y7852xGXHDJ/PYR51LnkTHPLiyMSW+Rjl43yPs+NQ/ame2FpIeHtNNMRhDBLPKFJIBJZXKggb4Jz0OKrfk47OBWlm4hBLK77LG9uznc6nkbmJjJIABDZ3OR306p2SxPQR0p9kuTysLy+3htAWS44gdXR1aeNO7oYsADbuxUbwrhXC7YMLKaYKxyxt2eUEjoGdFbcfkk9+cb7z9vfOihYbKRYx7IBiQAf9vWNP2Vl89vG3S2RR4TT6W+IEccgx8wfd3mWIgW9xI4iBb3Epl32L4XNc8/RdyHbVEI5NJwPaZnUMen5f7qnvNbM+3YSufypYBI3zdyWP21K6b9t820X6ul5s+/Xqhx4Y0np13wHoy5O7XTA94jijC/IMHYfNjWmoTqepmmqTkW6n2E5Dw3sLxJuILO9toRZhL6gRFwrhgqIWGOgABwcdd+t37d9vrmygUpbMjyEhXkKsi4G/sOfW32Bx0J3xirP6Ec+3c3BP6pVP3KgB+NYrnsski6ZZZ3U9Vdww93qlSKc1g7AuNPGUbaFdgagBA8ZWvJ5xXiU8Ek8kUTmWTIZ5GiyFREBVVhcFfVIznqDt3nnnbppDDFzFQDzq8xpctvz11DBRcAHoe/vC9K7b6A/tFz+1/2qIvPJnYygCbnOAzuAZW2Zzqkb4sRmmp1kV8Vo1LaKaVMdvLylspSlcU8+K54nk4uoLuSSwmgiSUsS7QAyxBs5SMezpG2N1/16HSnSoUvaUSqyXtvmlwfhKW0KxRliF6sxyzEnLOzd7Ekkmt2lKUm+cQm5uYpSlZMilKUQilKUQilKUQilKUQio7iPZ20uJEkuIY5HQEKXXOAe7HQj3HNSNK0EjSaCRmIpilKyZI2XszZMxZra3LEkkmFCSSckk6dzXj6MW34qsg7ljlkRR8EVwq/IVK0psbcY+NuMhbnsdZyLplRnX8l5pWHu9UuRX2DslaIoWNXRR0VZpQB8FD4FTNK3G3GH1H4mRX0Zt/637xN/Ep9Gbf8ArfvE38SpWlZjbjDG3GRX0Zt/637xN/ErFc9jrORdMqM6/kvNKw93qlyKmqUY24w+o/EyJj7JWAAAtbfAGBmFD+8rk1IWllHEuiJFRR0VFCjfrsMCs1KwsTqZhZjqYpSlZFilKUQilKUQilKUQilKUQ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2296" name="AutoShape 8" descr="data:image/jpg;base64,/9j/4AAQSkZJRgABAQAAAQABAAD/2wCEAAkGBhASEBUUDxQUFRUWFx8ZFRgVFh4cGhgdHxcbGhgYGhQfHCceGRokIBYcITsgJicqLjgtGSoxNTArNSYrLCkBCQoKDgwOGg8PGTEjHyUsNTQtLSw1LSosLzAwNTUpLC4pMi0sLSwvKiwsLCwsLCwsMCwsLCwpKSwsKSwsLCwsKf/AABEIAFABQAMBIgACEQEDEQH/xAAcAAEAAgMBAQEAAAAAAAAAAAAABQYDBAcCAQj/xABLEAACAQMCAwMIBAoIBAcBAAABAgMABBESIQUTMQZBUQcUFSIyYXGBFiORlDNCUlNUYpOh09RDY2RygrPR4SQ0VXMldJKywcLSF//EABkBAAMBAQEAAAAAAAAAAAAAAAACAwEEBf/EAC4RAAIBAgMFBwQDAAAAAAAAAAECAAMREiExBEFRgaEiYXGRscHwEzLh8SMz0f/aAAwDAQACEQMRAD8A7jSlKIRXNvKpPc3M0HD7RTrkBlf1tIKjUoUnVgrsxII7lx310mqDLfLFx25luNo4bIMpYdBrXVoON8ksNu8491XoZNfgJ07Nk2IDQSd7BXkklhFzizSpqjlL+1rRyrAnvIxjPuqw1V/J1fvPZmZwVMs0r4PgZDpGcDIAwM47qtFTqCzmSqiznxilK8rICSAQSOu/TbO/hsaSTnqlKjLiRvPYVycGCYkZ2JEltgkdCRqO/vPjWgXmgXknSlKyZFKUohFKUohFKUohFKUohFKUohFKUohFKUohFKUohFKUohFKUohFKUohFKUohFKUohFKUohFUzgnlOiu2021vOxyF3MS7lXYdZPCNvs99XI1wryTpKZzyWRTzE3eMv8A0Fz3CRO7P2jwwemjTVkZjunXQpK6OzbrTsPpa4/Q5f2kP8SuN9vOKvxLiCpZIzERCMqjBtRVmc7qdJUE9ckbZzVx8pnHr23t1g1pI91qReVCVIA0hhvLJqLB9IAA65ztg1qzsfQptpZxDz3fU+ZXLiMxuChjEJ0DURlgWJYYG2cXoLhGMa7p1bMgQfUAzOg/c6RwG4W1tooEguiI1C55XU95xqOMkk4zUh9JYO8TA94MEu3u2TH2VF8A7ZNdoz28cUqqcMsc55gJ6ZjkhjGD46u44yRipT0tcfocv7SH+JXKy59oZ+M4nU4jiGfiJkt+0VnIwSO4gdj0VZUJPwAbJqHj40IuKSxSZCzBAjE4XWqbr4ZIZfsHiK37jiySKUktbh1PVWhBB+Kk4NQMtnY/XgQCKQ4MRW2YNGTEuk6o0JQ6t8A+/G9X2cL2gwyIt1GfKdOyhBiDg2It1GfKXioq5/5+D/sT/wCZa1XDx6wjtY5JL1kIRdaRXGptRwW9TLPnJO3cB7qjey/aNeIXoFtNdR8qCQkyrEx9aSHYHDZHq9/gMd9T+iy3PCRGzstyd150qlVzjnFruyt5JnEVwkYyfahcDIHhIrk57ggGOm+BVLPy625B51tKpzsI2VxjxJOjB92PnSLRdhdReTTZ6ji6C4nTqVXeFdurW4QvCJmjU6S4hcgHAOMAE5wR3d9bw7U2PfcwA94aVVI9xUkFT7iM0hRhlaTNNxkRJSoDgnbuwu2CwTLrPRGBVj8AevyqerlEPkct57OKWCV45XhR8Nho9RjBO2NQBJ8TjwPSnpqhBxm0rRWmwP1DbhOsUqkeTnhF5aPcW93LzQqRNFh2ZVB5qkDUAVH1YGOm21XekdcLWBvJ1ECNYG8UpSkk4pSlEIpSlEIpSvKyqSQCCV2YA9Ns7ju2IPzohPVKUohFKVhvbtYo3kfOlFLtgZ2UEnbv2FENZmpSlEIpSortF2mt7GNZLksFZtI0qW3wT0HuU1oBJsJoBY2ElaVSf/7Bwr85J+yb/SrhZXayxpImdLqGXIxswBG3dsaZqbL9wtHek6fcLTNSlKSTilKUQnw1wryT2nMmI1yJ9YnsNj+guT4ddv3nxruprhXknt3echJGj+sTdVU/0Fyc+sp8CP8AF8Mdmz/1vynobL/VU5e8tfbDgR9KcNV5pnR2fAZvWRk0tqV+u50bY/E99VbtBwSW5k4heSagLSRURZBkPoIBDHAJ9UK2MDPNG+2/QO1/Z+5EaXMUsk01s2uNdEYJB2kVdMe5K9NjuBsehieIcFlubaaazuTNbXMTvMojTWZEj9TSAnViioy41bDHXalOpYA37ut+olKVWwU37ut+G8SIs+Dy8N43HBbTEJcrkDAxj18B48YIDIemk4OxXeumci/G/Ntmx+LyHXPu189tOemdLY64PSqF2b1Xs9lyXVlsrUMXZfYlkARYyildQAj6ZB2OSdqvvm1/+ft/uz/zNSrHMXOds5HaGzGIi9s/luEiu0Ham5tIw0sNvljhQtw7HOOukwLkDbO46++o/gXGbi7gnJgLc19LGNkAA0IrLh5A2Svf7/dipLj3Bri7QJNBB6pyrLcuGHjgm1Ox8Pd7qzcJhe1TlxWbYzlikyMpOOoZ2Vj3DdR0q61KKULKO3fXd6zpWrQTZrKv8l9d1gb8Z94rcQ3ETQ3VrcFG2fMeQPeGUnp1yvhtUNwrgXBbbJTVET+PK80OenqiRigPTOnPdnuqy+nGHt21wD4BVYf+pWIp9I4h+ESdD4NDIfnlVI/f3VyAsBYX5GcIZgLC/IyH45wiF7XMU0rRM8YwsxdGBmQHdtWep7yK83Xkxs3Ocd2N44z/APSorjnaLg08vKj5T3DSxjmLHux5yAhbgDOrAO4PwNW/6NwjdTMp7iJ5cj5FyPtFMWZAMyI5ZqYFyRK/2T4LNZG4itRA6LKMqxkj3MMZ1ByZTju04786u6qh5a55W81E0XLI5u4cOrZ5XsnAbb9ZV61feGcJk590I7mZcSLnOh8/URke2hwd+73eFULy1Qzr5qJpEkH1ukrGUP8ARZ1HWwYnboFHXbfa1A3rA/NJfZzfaASc+d9PKTHFu2nBreblCKcYxq5GuJEJO+Yg6bgbnC9/easvZrgzGztmW4uFJgjI9YFRmNeiMpGPdUTxrsVFcXInuLJ2ce2IJ05cnhq18tyQBjYD4nFaPbq/itLXXb8PWKUsF5hhQCPIJyJY+84xsw6/IrYMAq68jEsrhUQm51vYyyQQXUd7NokWY8iHImAQn6y4xh40wuME7o2c9RUl6Sul2a1LHximQr9r6Gz/AIftrmvk77QJcNO15cC3YLGoIn0a/WmJzzGOcagNsDfxNdK9EzL+DupcDoJFRxn9YlQ5HuDA46EVOquFrN88pKsmBrNbr7R6eC/hYZ48dTy9YHzj1Z+VPpTZj2p4kP5MrCNvmj4YfZUb2aN6tlbaRbyqYI8Al4io5a4BOJdZ364Tp0OdpE8VuP0SX9pD/EqZUX/MmUANve3rMvZ24aSzt3kJZmhjZie8mNST8yakao3Z+CyFpAWtJEPJTVLHAVJ9QZPMj+sIJ8Oud63XHDiCGe4QY3Z3uowvvMjEKvxJ61rJmdfKa9PtHXy/MtlK4ba8S4/KqmC7WUsoYRxzQtJggH8H7Qxncd1XfsJa300UvpGa5WZJdOA4XCmNGGyjH4xp3oYBcsI9TZvpi5YS91RoeNXMHEJ5JUXzOWQRmQHHJdAEDSZ6BsgZ6bDpg5sfoH+0XX7X/aq3PwLXbXSCS4cvK8arq1KS2FDONPsjOonwG2+KWmFzvFpBc775eqVE+gf7Rdftf9qrflC51nYtNb3NwHDKBqcEYLAHYrSKgYgAyaUw7BQdZeqiu1X/ACF1/wCXl/y2qv8ACL2GS3iaee9dmjUyDTNpJKAtukY2ye41Gdq+N8Jjt5o+ZNzWjZVQvcZyUOksjMPVzjrtvVFpHFbPylUonGBnrwnR6xXd7HEuuV1RR1Z2CjfpucCq2La0Pt2VxJ4c6My4/u8xm0592M4GegrWiEMd7E1tYsjcmXYQxxE+vAM6iQNgSOv42O+kFMfP3EFIfP3J76U2X4txCx7lSRXY/BFJZj8BUF2mvbK5a2jnV3j5rFlaCYZxDJg+wCcHwqU4j2meCJ5ZrWVUQZY8yLp8OZue751T+B+UeXiN3CkNqqtHqkJac6cctk3IhOn2+uPd31SnTObAad4laVI5uBkN9xJP6K8K/wCmy/s2/wD3Up2a40RZWyiC4YiCMAhAAfq1HtFsYPia0O0PbPzKQR3F3bhyM6VtJGIHcWxc7Z/+K3+zfDrhrK2PnLJ9RHhY4kwBy1x7QYk46nOPcOla1yt263g9yl25XvPHafi975rIIIJYpG0qjmSLCszqoz658cdO+qYH7VQEjBlyAc/VuB12ztg/7Vbu1MIjhHnF6+TJHoDPHFnE0eogBV1YBBz3Vl86sj7N/K5/JinEjfJEBY/ZWo2FftB5ExqbYVyUHkTInsx2g44RKLi0jlZHA3lWFl9UNggKwYEMCDt39e7W4p5W57dVaWyADPJGMXIPrRMFk6RdxI3763+HzQc64zPe/hFxhZcn6mPdvquvx7hXMe2bIYo9Lyt/xN37YbGOcuCNSj1j1PfnrjpVqdNXfNfUbpelSSpUsy+o3eM/RFUzgnkxitG1W1xOpyG3ETbhXUdY/CRvt91XOlcKuyggb55q1GUEA6yK9E3H6ZL+zh/h1XOM+T+DDySXFzHrP1vm6qvNzt9Ykcfr9T1H4x8TV4rivYHtZeXHGMl5Gjl1kxtKSqLgsMAjB04A2Az9tWpB2BYG1p00A7BmU2t4S2dh4Wih5FrLGuJJNpLKXUcOQDJLzEUtpC9wOMDFWnza/wDz9v8Adn/ma89nXBE5BBHnEm4OehAP2EEfKpep1HJY/iSq1CWP4/yRXnN/+Yt/vL/y1PSdyNmtWJ7zHLGV+RYox+aipWlJccPWTxDh6/7Ir0zKPwlrOB+qY3/crkj40+kUY/CRzp4aoXOfH2Q378dalaUXHCF14TifDvJ7ax3ivLe2wgRwwSY6JWAOVV4pABg4wT0I6DfaS7f9rLW10R8O5bMwJYxzPy4x0AWONwgYnJx3Y6etmutYqE7RdjbO+0m5j1MnssrFWx+TqHUd+P8AeukbQGYF7zsXagzg1LkD53Sr+TZDeW8k7GaFmkCnRK+H0xoC3rZ2znp03GdgBXvLVaSJ5rzJnlzzcalQY/BZxoUZznv8K6RZdjLOJAkSuqjuWaUD3nAcDJ8a0uO+Ty2u1AuJLhiudDGTJXONWARjfSOoPStSsoq490Ke0ItbHukpzb5NikEoHVldoifcIirjPxkwf1ax3F7LIpWSxdlPVWeEg/EGTBrJ6Nul3S6LHwlhQr9iaGz/AIvtp/x6fo82f78Gn/O1Z/w4x352hl3dZzZd3X8TDacUhiXStvNCg8ICFBJ/JQHr8K0f/Bh+jQN/ht5R/wCyQA/YR41KekLtdntdR8YZlYfMyCM5+AI9/cOd9v8Aym3tvciG3QQ6UBcSBHJJ3GCGIxjHv3PuqlNGdrL6ytKm1RrL6/uXDstwSF7K3dHlUmFPWSd+uhdQALFRvkYxt7qoHlE7TX9nemGC4mWMIrAsQdWc5OSvjtt4eOauPBPR5tYDNb/WcmPLm1YvtGoDCVUJ7gQwbPTpW7r4WPanKH8mS6ljb5o8gYfZTq2FyWBMqj4KhLAtymXs/b3yWkHrQHTCg5bxPG3sAaWk5jaSPHlnp0Hdvm5v/wAxb/eX/lq8x8HBAaG5nAIyhEgdcEbY1Ahhg9+a5/2x7BcXurxWSXmRpp5TswQx9CToXoQRnUBk4HgKRQrt2iBJIFqMcRA8Za+CzPJYW6SWTSpyY/aaEq2I1wdLP89xWnw+ytRNcCThw/CLhVt4nCjkx7ZXIGTk4Hj7689o+L3XCbGMmSGTSFijXzdwWITbU3nGB6qE5x8q8dgeLX17FNcZgi1y4wYHYHTGi5Vueu22O/cHfuD2OEvu5yljhLjTnITyh9mHuUiHDrIppLGQCBIy2QNJ1bZAw22fxum20v2S4Bb29pHHc2LyS7l2a2Rtyc6QxGSB0q2+bX/5+2+7P/M082v/AM/bfdn/AJmlNYlcN/WKa5KBL5c5FeaWP/TT90T/AEqreUq3tRw9zDZGFtSev5uqY9YZGsbjNX7za/8Az9t92f8AmaqHlVhuhwx+dLCy602SFkPtjHrGdh+6tpN2xnv75tBv5Fz398nezdxe+Z2+mG3K8mPBNw4JHLXBI83OD7sn41Xx5J2e7N1NNGzM5kMUkbSoCTkAvzIy6juBUDAAIPfYOzfDJzZ25F1KoMMZAEcWB9WuwJjyce+vd2bZG03V+wf8ZWnSLI8Ci6cAjvGD76XEVY4T5RQ7KxwHyufWb/o+7b27lVx05MAXP97mNJn5Y7852xGXHDJ/PYR51LnkTHPLiyMSW+Rjl43yPs+NQ/ame2FpIeHtNNMRhDBLPKFJIBJZXKggb4Jz0OKrfk47OBWlm4hBLK77LG9uznc6nkbmJjJIABDZ3OR306p2SxPQR0p9kuTysLy+3htAWS44gdXR1aeNO7oYsADbuxUbwrhXC7YMLKaYKxyxt2eUEjoGdFbcfkk9+cb7z9vfOihYbKRYx7IBiQAf9vWNP2Vl89vG3S2RR4TT6W+IEccgx8wfd3mWIgW9xI4iBb3Epl32L4XNc8/RdyHbVEI5NJwPaZnUMen5f7qnvNbM+3YSufypYBI3zdyWP21K6b9t820X6ul5s+/Xqhx4Y0np13wHoy5O7XTA94jijC/IMHYfNjWmoTqepmmqTkW6n2E5Dw3sLxJuILO9toRZhL6gRFwrhgqIWGOgABwcdd+t37d9vrmygUpbMjyEhXkKsi4G/sOfW32Bx0J3xirP6Ec+3c3BP6pVP3KgB+NYrnsski6ZZZ3U9Vdww93qlSKc1g7AuNPGUbaFdgagBA8ZWvJ5xXiU8Ek8kUTmWTIZ5GiyFREBVVhcFfVIznqDt3nnnbppDDFzFQDzq8xpctvz11DBRcAHoe/vC9K7b6A/tFz+1/2qIvPJnYygCbnOAzuAZW2Zzqkb4sRmmp1kV8Vo1LaKaVMdvLylspSlcU8+K54nk4uoLuSSwmgiSUsS7QAyxBs5SMezpG2N1/16HSnSoUvaUSqyXtvmlwfhKW0KxRliF6sxyzEnLOzd7Ekkmt2lKUm+cQm5uYpSlZMilKUQilKUQilKUQilKUQio7iPZ20uJEkuIY5HQEKXXOAe7HQj3HNSNK0EjSaCRmIpilKyZI2XszZMxZra3LEkkmFCSSckk6dzXj6MW34qsg7ljlkRR8EVwq/IVK0psbcY+NuMhbnsdZyLplRnX8l5pWHu9UuRX2DslaIoWNXRR0VZpQB8FD4FTNK3G3GH1H4mRX0Zt/637xN/Ep9Gbf8ArfvE38SpWlZjbjDG3GRX0Zt/637xN/ErFc9jrORdMqM6/kvNKw93qlyKmqUY24w+o/EyJj7JWAAAtbfAGBmFD+8rk1IWllHEuiJFRR0VFCjfrsMCs1KwsTqZhZjqYpSlZFilKUQilKUQilKUQilKUQn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8" name="Picture 2" descr="http://storage.canalblog.com/78/91/404438/208162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jeuxvideo24.com/membres/blogs/images/1325/440/1247066980_51662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8553" y="0"/>
            <a:ext cx="1021678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pdb.rmavre.com/pdb2011/img/zaz1.jpg"/>
          <p:cNvPicPr>
            <a:picLocks noChangeAspect="1" noChangeArrowheads="1"/>
          </p:cNvPicPr>
          <p:nvPr/>
        </p:nvPicPr>
        <p:blipFill>
          <a:blip r:embed="rId2"/>
          <a:srcRect r="15636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http://ed.img.v4.skyrock.net/ed4/ptitea22/pics/2878506640_1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244" cy="6858000"/>
          </a:xfrm>
          <a:prstGeom prst="rect">
            <a:avLst/>
          </a:prstGeom>
          <a:noFill/>
        </p:spPr>
      </p:pic>
      <p:pic>
        <p:nvPicPr>
          <p:cNvPr id="20482" name="Picture 2" descr="http://profile.ak.fbcdn.net/hprofile-ak-snc4/27545_103001283090659_506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086349"/>
            <a:ext cx="1905000" cy="1771651"/>
          </a:xfrm>
          <a:prstGeom prst="rect">
            <a:avLst/>
          </a:prstGeom>
          <a:noFill/>
        </p:spPr>
      </p:pic>
      <p:pic>
        <p:nvPicPr>
          <p:cNvPr id="20490" name="Picture 10" descr="http://www.gazetof3c.net/obr/wp-content/uploads/2011/03/jantzen54red600-232x3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00500"/>
            <a:ext cx="2209800" cy="2857500"/>
          </a:xfrm>
          <a:prstGeom prst="rect">
            <a:avLst/>
          </a:prstGeom>
          <a:noFill/>
        </p:spPr>
      </p:pic>
      <p:pic>
        <p:nvPicPr>
          <p:cNvPr id="20492" name="Picture 12" descr="http://i.agoravox.fr/local/cache-gd2/280c850a65614fc6515ccf0d8699180b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857232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4.bp.blogspot.com/-sAzcTIlWins/TV49WLdHQWI/AAAAAAAABMw/ucD1zMSu-P4/s640/arg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46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http://profile.ak.fbcdn.net/hprofile-ak-snc4/23309_126829020673631_75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://a9.img.v4.skyrock.net/a9f/tania720/pics/2082988071_1_7_ugMidy0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85992"/>
            <a:ext cx="1785950" cy="1285884"/>
          </a:xfrm>
          <a:prstGeom prst="rect">
            <a:avLst/>
          </a:prstGeom>
          <a:noFill/>
        </p:spPr>
      </p:pic>
      <p:sp>
        <p:nvSpPr>
          <p:cNvPr id="5" name="Forme libre 4"/>
          <p:cNvSpPr/>
          <p:nvPr/>
        </p:nvSpPr>
        <p:spPr>
          <a:xfrm>
            <a:off x="4786282" y="3690926"/>
            <a:ext cx="4357718" cy="3167074"/>
          </a:xfrm>
          <a:custGeom>
            <a:avLst/>
            <a:gdLst>
              <a:gd name="connsiteX0" fmla="*/ 0 w 2133600"/>
              <a:gd name="connsiteY0" fmla="*/ 628650 h 1924050"/>
              <a:gd name="connsiteX1" fmla="*/ 666750 w 2133600"/>
              <a:gd name="connsiteY1" fmla="*/ 514350 h 1924050"/>
              <a:gd name="connsiteX2" fmla="*/ 857250 w 2133600"/>
              <a:gd name="connsiteY2" fmla="*/ 400050 h 1924050"/>
              <a:gd name="connsiteX3" fmla="*/ 1238250 w 2133600"/>
              <a:gd name="connsiteY3" fmla="*/ 247650 h 1924050"/>
              <a:gd name="connsiteX4" fmla="*/ 1733550 w 2133600"/>
              <a:gd name="connsiteY4" fmla="*/ 152400 h 1924050"/>
              <a:gd name="connsiteX5" fmla="*/ 2133600 w 2133600"/>
              <a:gd name="connsiteY5" fmla="*/ 0 h 1924050"/>
              <a:gd name="connsiteX6" fmla="*/ 2114550 w 2133600"/>
              <a:gd name="connsiteY6" fmla="*/ 1905000 h 1924050"/>
              <a:gd name="connsiteX7" fmla="*/ 0 w 2133600"/>
              <a:gd name="connsiteY7" fmla="*/ 1924050 h 1924050"/>
              <a:gd name="connsiteX8" fmla="*/ 0 w 2133600"/>
              <a:gd name="connsiteY8" fmla="*/ 628650 h 192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3600" h="1924050">
                <a:moveTo>
                  <a:pt x="0" y="628650"/>
                </a:moveTo>
                <a:lnTo>
                  <a:pt x="666750" y="514350"/>
                </a:lnTo>
                <a:lnTo>
                  <a:pt x="857250" y="400050"/>
                </a:lnTo>
                <a:lnTo>
                  <a:pt x="1238250" y="247650"/>
                </a:lnTo>
                <a:lnTo>
                  <a:pt x="1733550" y="152400"/>
                </a:lnTo>
                <a:lnTo>
                  <a:pt x="2133600" y="0"/>
                </a:lnTo>
                <a:lnTo>
                  <a:pt x="2114550" y="1905000"/>
                </a:lnTo>
                <a:lnTo>
                  <a:pt x="0" y="1924050"/>
                </a:lnTo>
                <a:lnTo>
                  <a:pt x="0" y="62865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4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4" y="0"/>
            <a:ext cx="9120792" cy="685800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19050" y="19050"/>
            <a:ext cx="9124950" cy="6858000"/>
          </a:xfrm>
          <a:custGeom>
            <a:avLst/>
            <a:gdLst>
              <a:gd name="connsiteX0" fmla="*/ 0 w 9124950"/>
              <a:gd name="connsiteY0" fmla="*/ 19050 h 6858000"/>
              <a:gd name="connsiteX1" fmla="*/ 9124950 w 9124950"/>
              <a:gd name="connsiteY1" fmla="*/ 0 h 6858000"/>
              <a:gd name="connsiteX2" fmla="*/ 9067800 w 9124950"/>
              <a:gd name="connsiteY2" fmla="*/ 6819900 h 6858000"/>
              <a:gd name="connsiteX3" fmla="*/ 0 w 9124950"/>
              <a:gd name="connsiteY3" fmla="*/ 6858000 h 6858000"/>
              <a:gd name="connsiteX4" fmla="*/ 0 w 9124950"/>
              <a:gd name="connsiteY4" fmla="*/ 19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4950" h="6858000">
                <a:moveTo>
                  <a:pt x="0" y="19050"/>
                </a:moveTo>
                <a:lnTo>
                  <a:pt x="9124950" y="0"/>
                </a:lnTo>
                <a:lnTo>
                  <a:pt x="9067800" y="6819900"/>
                </a:lnTo>
                <a:lnTo>
                  <a:pt x="0" y="6858000"/>
                </a:lnTo>
                <a:lnTo>
                  <a:pt x="0" y="19050"/>
                </a:lnTo>
                <a:close/>
              </a:path>
            </a:pathLst>
          </a:custGeom>
          <a:blipFill dpi="0" rotWithShape="1">
            <a:blip r:embed="rId3">
              <a:alphaModFix amt="86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554" name="AutoShape 2" descr="data:image/jpg;base64,/9j/4AAQSkZJRgABAQAAAQABAAD/2wCEAAkGBhQSERQSExQVFRQVGBgXGBUVFhcVFBcWFBgXFxYYFxgXHCYeGBojHBQXHy8gIycpLCwsFx4xNTAqNSYrLCkBCQoKDgwOGg8PGiolHx4pLCkpKSksKSksLCksLCwsLCksKSwpKSkpKSwpKSkpLCkpLCksKSwpLCksKSwpNSwsLP/AABEIAK8BIQMBIgACEQEDEQH/xAAcAAACAgMBAQAAAAAAAAAAAAAEBgUHAQIDAAj/xABFEAACAQIEBAMFBgQDBgUFAAABAhEAAwQSITEFBkFREyJhBzJxgZEUI0KhscFSktHwcoLhM1NiotLxFjRDssIVJFRzg//EABoBAAIDAQEAAAAAAAAAAAAAAAMEAQIFAAb/xAAsEQACAgICAgEDAwMFAAAAAAAAAQIRAyEEEjFBUQUTIjJxkWGBsQYUMzRC/9oADAMBAAIRAxEAPwCnaytYrwqxdF3eyDHA2ss7VaYNUF7J+IZb2Xoavi08gVZkyRBc6XguHeexr55v4nzGrd9rHGMlkoN20qkwxmp9FQ0Xa5X7lZt2zXr9kxVTiMutRnAL8X0PrQd63W2BaLin1rkUfg+ouXL4NpY7CpxNaTORseGsr8KkuPcyeBlUaZpEwWYkDoo6etdOSRbBilkdIm8ZbBFV1zVw8amKLOPxRJuqHIYBcsRO5zQSADMVyxDG9Np5W4R5CwgMeq9p9N9+1U+6l5G58CSVplb8WYBWFI13c028yIyMysCCO9KLnWiNilNGtZXesVkVy8kBr2wU1MfKZPQf612v4DDCwGGIZrxH+yFjKqmRo1xnE6TspoW+fu/mKEFG5P6l+xWJ4+lemsGsoaWLGyiuqhRrBPr0orAcW8IEC3ZYmPNctJdIA6AOConqYnQajr1x3Fmvqi5LSBAQPCthJDNmOaPe1mO06RXEgDMDtUrZ4soCxhsOSseYrcJYjYkC4F+QEd51nnw3h3iOqDqY2kz6AVb3LvImDwtvx8UpJAkm7CoPgvU/E0NzUSyi2VRg+DYjEszW7TtJLEqoCAkyeyqJO2gFFtyhiFGYpAG+UzHxy6fnVkLx77ZiciZUwyaKggZo69tf6UwnCokMg8uzLGuu9BeVhVjRRMNb/E8ddTU7w3COSr2wxYzsFnSNs3x/WrIXllFuvkCDN1ZFeFO4XNoD0ntUjhODJbXyBV3OfKIAOpgd9B9BXd0yOtCPh8Fi7wysjpEaFVAIPqon61L8Q5SFqwSSJCmANi5B6bDSfp6044a1IMHKg1LMdWPck6AelJ/MnMaPeSwh0UOS0+XOYAHyWfr6VW/ZNFW47BsTBEAdIionFWMpinPiVyW6adqWeK2tZo8ZA2iLrwrBrIooMzXq9Xq447RWStd7cRROFwDXDCgn5V1jCx34JTkbFZMQvxr6JweJ+6n0qjuWeU7ouq2UxNXfgsCTaCntRPR041opX2k8U8bEZei/rSlh8NNWXzl7PHztdSTOpFJlrhrIYYEGqtg6NLGCFbX8EIqSt2Ky9mus4U8XhIoKzh/MPjTDj7VA4PD5nAG89prirRcHs6w/3U9AB9TU21nPjHJBOS2g7xmLMf2oXlfCtYsW0YQ58xBEEk+nSBSn7RsVevWW+ys6nD3nOKVCytJCG3d8pllVRH/DpoN6UnJTn1sfx3ijaRZi24G2tQPG2tMFAuWfFDjw1N22pZ0IJQS2+sEdJpL9jmGxLDFXbjP4V5SFLkktcJM3Vk7gEjN1Leming/ZpiftXgspCA63wPJlB1M75o2U6yfnUfbj4bJWbJ5SHT2m8AF2219QQ6jVdtQdZHcbVTFxYOtX8lw4kYoXI1a4MnvQB5ANN/LkM9TNUXxXBm25UgqeoJmiYJ9k18AuTjqpfIFWRWKzTCEjpcfSpGxxWzbthRhrb3N2uXi7fAIisqgAdWzE+m1RLVqDUzl2Zy0E4nGFyxKp5iWhVCgE75QsZR6DT0oesVsiknTeqJWcb2hrrR2GwVx8uRGbMSq5VJzMI8o7nzDQa61IcvYz7NiNLNu+48qrcVnUufdOQEZiCdAZGux0q8eT+VLqn7RiirXnIfIqqtq20ZdFUAZ8pILesDqT011LRVgXJns+ODsK7FPtDwWhQck/gDz0G5G56xTDxHlrDlGa+ReYAv8AfEsPKJ8qyAAPhU1ieJW7ejXUDn3VJUMT0AB1PypR4rimxl3wVOW7YIZiuoFtxq0d8oZYPUilZDEUK/LuANy+1y1bCWGh9zlQmZRe5BHSPWnS/aJXTQ7fGiMBatrbW3bRrYUeVSsaDeO/cnfWa63rW1U66CChjOIXEYtp1BB0iK64LiJuxmIzdELACakuI8OznOh8y7j+o61B4vC2iQ2Z0dd0/A0bZSR5T6fpQa2S6JDiPHcL4ZTEW71s7SAwIPcd++xqvuMYS1aa2gdnty9zxIGZg+XINt/761YmA4aMTh2ZwCE90yTt6k/32quOJNnuizGo/YQNOmqk/OmI7QBsAvspPkED13NB4q15daKuDKYIrS8mYGro4Vr6QTWlFY+3BoSjoAzM16vV6pIHjh3Kk3MrVbXLnKFpLYOUVVY4u4uTBFWnytzKr2gCdfWKIkh+cZf+RswuARRoKMGlAYPGg7dKKOIUbsB8SB+tQKSjK9mbtgMIIpW49yalwFlAB+FMp4ha/wB5b/nX+tA4nmvBpo+KsA9vFQn6AzVaK7RU+P4c1psrD8qDY6U6828ZwDpmXEWmMx5Dnb6LrVSY++73y1vOBMII82XpoJ33+dc1QVRbD8YAaJ5IwjHH2oUeUljO0KJOp6j9aK5XwmIuubdzDm6Du9wOmT18QR9DNWZgOAYfD22CAKT7xHUjpqJjbQVSckkGhid2Zx2LyBiizdIUCdgW7ntuTSbylxEDFXJkm6SWJ/3iGCQehIZW+vamtsWue4h23ZjsoiN/hpS4nAmfEXGQxbIEHtcUgAGPTNqO9ZDybdmtGGtjJxviqWcixdLtJAshjoIBmARGsajr0rrgeKLcs+Jka1lkEXBDDLvv0+dR+D45auKbd5havW9GDRvAkidxrRGKw9rEYZwuIVbStDuCsSIJBJIABkA/GKNGLnpFJdILYHwbCqBcYE5ozQd5aXn+VwD3+VKvtM4XauYYXvKLy6SPSCVJ+GokdNx1ZMNbYMuUw2WA41tOoOmvVSNAfhUdzfwPx8O4EA+8RJiUkSO/17RVMEnHJTK549oOikDWa2u28pIO4MfSta2DCZhq78PxK23DPbW6BPkcsFJggTkIaAdYBExXBq0moZAe3EvulthLa5WL+IqxdJOkF5nKOgEV7DNHnO50G3zMUFbWTR2HM/LamOPDtIHN0iyPY79mGLY3gPGdIss22afMB2Yjb4EdasDnfn5MFaZV1vEaL2PeqGt3co/vfptUnhsBI8a85Z9MtsyxjeWYmFjtr8qazcFzncf7nQzdVTLU4L7OMNeW3isXcbFXbqq7EuRbUuoYKAsGBI3NMnGeKWOG2S/hwCY+7SZaNC5/cmuXKeGC4O3kuC6HGbMDKwfwr1gbCdqmBhs+9Y80lJpDqdqyK5e41YxKjw3DHeJ8wPeD8walcdZGRq2wPDEtaIiIJnyqFk+sCs8TueUgdarWiW9itfJVpBPQETGh6ihsVwRLlzMYz7E7Ag+4xHfoam24UWE1nHcMaVZZOkGN9Nj+Y+lLOLst2I7jFxOHYG4AvvHbpmuGN+3m3qnsfiBbvhoObMZJkSSZOnTQ7elWt7RMPcuWEyllXU3WAbKoQaSB3k6/8PrpRXGTF0QVIygiJOhJ3mNf6itviwhHC5SV+hHLJuaSGTFoD5u/70MUOU1ngNjxFmdvX9qPxOHyj41nzSjKkMwdoTuIKZ+dAxU3xSxpUJRECl5M16sV6pKn0Xxfk20VDQBQPF+EWlw4sGQCc0oSHXLrnUgdKcOMaWDtMaddaq7E83p4xsYhfAI3afFsyIa3puAdDp10Iiapl7aSNTBlSTciNxGBx/hE28QxdQM+HtsyXFRg7W51h7hVGZkBLjqN4TnxTPqzux7nzH85NWRhMJg7l27fV7tpb1sMCy5mzYl2VhaiWNxkVxPmjxJ6RQ2M4JYxFsLls21tvGewBmS0luWty+U3HZ3tqPE1zZjtpVoutIWak05FeiyDsx/L+lcvEAMFm+tTHMXLr4VhrntsSFZlKMCvvK6n3XE9CQehPSEf1U/EVe/TB3Z2W6B+In5kUVhOLZDpLTpozBtegg9T0qLe2kaTNOnKHALZPiWb9m9fGq2CXskd2YuAWVRqVQyR1iqvRMW7HT2fYa7790sIEi3rlWdBm097fyzpOuuzaBmzEkG3qNdpH9DOvpQ2FtNaQrcLXCANAFthmOgRVXRF9PmSajeZOJ/ZMOgch85IcDQOxBlV6geaPgO9Z2WTk6RorRrw0Li7ty2GlciNqN9iuaP4gwcT39KZcLwkW0y7+skGaoH/AMT4gXhiLbm26mQE0XXQyNmkCDI20qxeA+2u2wCYy0yN1uWhnQ+pT3l+WaufFpWDfKb16GLjfJVjFFWYujjdkjzKOjA6fPegeAphrdwW7LBgjlAGlstzTO+o9/KIzdBMRrUzh+eOH3RKYqyPRm8M/MOAaqvmDj1nC498Rh7yXPMWCqSV8wh0JXcGTqDUQjJS0XWWLi+xYPtIUizbuWrpXEW3zW0AL3LobysotqdRsTIIhT3qO5X4qMbhyrAK4+7ZlkAEjymDsYjTuppcu+03EPZDWVS3cYENcVQ5YgTl83uxMga/I139kuLZjiFY5ixtlp1aZfzH56H40xki+nZrfyChP8qXhld82cAfB4l7LlSwM+UMBlbVTqBuO01D1Z3tqtqXw9wDXK9tj62zt/zfrVY0zB2kxDLHrJowa2sKCwzTEiYEmOsAkSY9RWUUEwTA7mSPy1rZbcTt2kaj5VdK2CejtiyhdvCVltz5QxDNHdiAAT8ABrWcMDuOn0rlbWSBt61KLgV0IIbtG3+tavEwSyP8QEpV5CeF4cZlNwmIk6aCdYHb40y8ueFfx1uwyZrThgQogyFJBJA2HX+xS7j7uRAo3b9P9aYvZNxmxh8W/jkLnt5EdvdVswJBJ92QN/SOtaPLksWJwj5opiXaabLq4Tw8WUFtT92qqqLGqhRAkjepKwtR9viFoiVdT8CCPyrvbxq9xXkvZqs7X7lBuuaY20ofiHEwCANzsK3wqllIzFDpqIn8/hFQTQazBQBH/euL3TuDHyobF421aygsBoBq3QnfUydTWuKzL/Tr8u49KoytCxzeLjI/i3ctsKSMoMtEyCxmOm0GqT49w0gm+s+E7QCRHmIzFR3A11HYbVZ3PHFg5GGTRjLMCdNBKpJ1GYx+XeaqXHcUuuBbdjlUyFOgB20HStXFjUMFzW34E5y7TpeiZ5X0BM/nUxir0j4Uj4e4QRFM1l/ICTSWSKe0Hxy0R3EMUCYqHbejuIe8YoBqlLRWTtmJr1er1cVPpTnDimVQk71SvN//AJtz3VJ/kFPvOeP+/wAs7VX/ADdbIxRn+FIM9lA/UGplrQ7JVABwnEbtoFbdxlBkEA6eYEEifdMEjMNal7vMXiJlebZNwXWdPOrOFCgsjHSInQ7k6UNy3wtcRdKXPFFtVLO9m0bzIBADFBrlkiTUvd9n1xgWwV+zjVG62Wy3wP8AisvDfSar4dgb1QdwnGpczsz3LjeKjXWyrbzDYZADoINzXQkjppXuY8DZS2H8Al2ZrhDbrhrZAZiREsSygN0OaJGpU5u2HKkPbddx5rdxfloRU5w7mo5fDuJmVrZs3HUnxmtFbsDznIzeJd8QnQkqJodNz7NhFXWkaY3luy3hixcY+M91bAuKp8UWYAfSPDDtKrvt0rnguJnAglbCl2U/eW3zKyBisEwcqllIMZc0RpUri2sYhTbsP94Fsixmm01lMOUUqS0DxGN29cOUn3RBNSmIs4UXrUo62bdyzbtZmVcwtGC11CM3mFtsswIDHWSau6KOXXZw5T5xdLa5j4jtdd7rufKisFZiJ0EKD1gTEEmlTmjna5jrmqhbSMSijcA6ST1JgT8qhXtq+z+805dlE9TOk1peweRxBkEb1VQjd0Wlkk1QYkEVq6CuR2ri1F7FLCkAofEYcGsA1nPVTntHfgl0y1sSSdVAEmVkmB3/AGmrT9lOGtg37iz4vlGXSAh80juSwIPwHeqdw+JNq8txfeRgw+IM1f3KHLNtbv2y1dYJdQnwsoyxcyt728AiRpQ8svxp+wuH/BWXtR4lnxV2yf8A03zrG33gBYHsdv5fWkWre9s3J2n2+3uMq3h3B0S58jCn5dqqGr4666A5k+2zxrqlswB8/rWi2ydAJPpUml+AE09fX599TTuCEZS/Jis3Rww+EY9KY8HgbYtZiTIGgAESD+KTsddqjsLiGumEBOUSY7ajb59O1Zxd6MsdVEfKZn5zXo+LDHjj2TFZ23Ry4zi84UAHQn6f3rQCmutxia1yUHLHtJv5CLSJPgKO1wItzJM76oNCQWHRREk9ACasflW0jv4T3LZeJR7V2cwHveVW8sesT2G1Vjw8AyjNlzQM3SOx9NAflVocr8Ls27mDw4uBnvIcRduTqUEiyixssqG9ZFYXMxqLtDWCbHXh/CVQzJLd2JJ/OicXw9LgyuocdiNK4YK+GAYHMJIkdwY/ascd4yMNYa6ZMQAB1k1mVfgdv2AcR4ZbGVlRQ6LlUnRSusLPTc76VviuZVsYQ3Lqo6gBVQOGJuQYUEGenyANQuP52uOAMqLbyhpI3kCRIGmp2FIHHMebzv0GRgqgky0Tmk9SRHw0p/i8KeWe1pbFM2eKQDiMb4rPdZ8zElm0PxkE7qPXpUHzTcH2lwoACwsjdiAJY9yaEhw0mQf771vjbDNLmWMksdzJ7/GtPkZXlx9EqoUhCpdr8gatRTcRaInShGWKxNZFNPYxZ3N2a0JrQNW01fVFD01iszWKiibZbHNmZcdp+k+n707cE5Ow162rX8PbuMFgFl1g/A+pobj/AAtbmKVo2p04TZC249Khr2PTl+NFUcxct28JiM+Ea7hm72rjD9SdPTauTcUvXCDicLaxwG15P/t8avqLlqMx+VTvObA3q6cv2BVGthlii8dkZb4tYxMWvtC3CNPsnF0y3F9LeLTzL85oHi3JGHXV/G4eTt46/aMGT0yYm3sP8etWZe5esYlMl+0lwbeYaj/Cw1X5Gok+zm9hgTw3GXLQ/wDx7/3uHb0gjyj5H41HUTenoq3iXs9xdtfFVFxFr/fYZheUjvC+YfSoTBY67aJKmCYBzKrKcsgSrAiRJA6iasvFi5hWL4rA3sG/XF8LeLZ9XtSUP+ahsVgbWP8AMmJwWKc9XnAY0+jEA27h9WQ1VolT+SqHwkHYR6f0muYtgMInr0I/Wnri3JT2f9ot6x63ree0fhfsZlj4qKgOJcvXERbo8N7YJ89q7auDXTUIxI17gVxzS9AAWseFW4Nea7FcWOTrWBbr1dsRbKwCCDAOvY7Vx2iOxaazV1+yfjufBohPmtynyGo/5SPpVL39RU7yvzI2Fa234WzKw9cwP6N+dUyR7RL4ZKM9+z6A4vgVxFm5Zf3bish/zCJ+W/yr5cxmFNq49tveRmU/FSQf0r6X4VxRbqKwMyB66xrVE+0nh/hcSxA6OwuD/wDoAx/Mmhcd7aCcqFJMh+C8bu4S6L1hslwAgNlVoDbwGBE+ta3+Ktcuveu+d3JLEgCS25gCB8qCatQKejNxdoz2rGTAggk2QYIBJ6Abweg+NC4u3LSSSfrW9ji5NoKFC5SAQNm0OsdDpr8a8l1jrH7D8q9TglDJiSQo00wbwm7Gsmx3I+pNFMCfT4VvZwQYGAfifKv13NWeJejrBrOEDbAn5f12pz4Xj8ltLshb9m2bCZiQrJMqSwBAZSxWDoRGojWCsYXKApZW6nLso38xAMGNYn4xXQWIzEulsgAKHDAHXUArpOnXsetA5HHjKFtHKbT0PHI/HUsrct3HlUUXSYPX3gNp3WPj86iea+ZLuKUFlCWgSBbgz5hGpiCYI0+IFA8N4fbNjzXFDgl5aSjEAaNABUHSDsek1HqwzAsJMzlOoAcHMNTIPmWPhQuNw8XZy9nTzya6nmIB194kx/E0ncgfL+u1R3E+Krb8qrnbqTIQegA1PxP0oy+M1wPuYMj49fiNvhXsZaV1YsA2W28aAGQjEGRrodflWlkhNYpdNULxcXJWLmJx1y+wJ6AABQAqj0A0Hf1NTPCsHHlP4wQZiNRH7zNR/BgAdaYVGxG4g+tL8Pjpw7y22HyTp0hUxWHI0O6mPppQLLTJx2wounLrIDfX+/zqAvJWVzMHV2gsJWca8DXorIFZiQU9NerOWsVNM4vO1zIr4jenO7xlUtTI2qn7PB2sNLHXvRmK4s5XLJiqykaUcXYK4lxLxLpb1ph5buTFIHiGac+VZ0oSdsZmqjRZWC2FSdoVFcPGgqXQ1dmVI3qq/ajwjDmG8G2HJ95VCsfiVifnNWk7aVUPtM4hN0L2qEQhMwXMOKwf/l8TdRf4Cc9v+VgV/KhOYObzilAvYXDG6J+/tJ4V2SNM2XRx6RQuMu1EMhYwKmkTZI43CGwmZmGZgMq5XUkZhJ8wEiBGneh+EYb7ReFtVMnUgEaKNTE/lJHqa6caKXZuLbKOImGJDSY2Ox1G2npRnKXELmDum8jLLIVKtI31H4SDBA2PWhthX+qjhxvh32W4s22IYZkLMCNvxACCQYMAxBHeuPD8XbuELeDFiTDiT7xzQVQSTmJ271Pc082PjcPat3CAVdmIUbdFXWNdA0z1pfwNprQd1MGUAcDUA58wE+6dBXHK1IauYeRPBwT4gZdMp2IbKSAfeuEjQzGWkO+YRfVmYfkP1n6VK3sS7wXdmj+Jif8AShsfh5tqR+FmHybzD8w31q0U2yMn9GMPKftDGDtMj22ciSkGF16N1A+FQbcVOJvXb19szvBk7QNIA6ACBFQ7itQ1XxRjjn2o778nXbdBOCS0bqi6StrN5mVczBZ1KiRJjamX7PwdmYC5jbYynKzpauDP0kKZj0133FJ7V4ISCQCQIk9BO0npUN7APYzcPwiqgvNkI80Isj4kiNvQH6CK0bFl+nwA0HyFRvD7Oe28QCmp01ynQ6z8vnR/DGiTMxoN/wDt0r03Dn2ikkKzW2wk4bKMz6A7L3/oPj9K9aRnELIDaROvpPftA70UtvNqYAPUgf0/v6168xDZF0A949YP5gkfQHua0+tAbNhbAOgELoIA1I0mfiI9YPYURw/Bi/jMLY3DXAWkbqkEz6EzXG20b6RrHYdAPh86lvZ2A3EwxgC3aYknYTLGfgCNaS+oz6YGl7CYV2nsC4g7ubgu7i44hdAHDQyqqjXoSfgJ0ggM0tDQIImIIB67bxABPWKluJ4i21+7dUaO9y6JHRmJQntvm+lQlrUySAIJJOgGo7D1FM8bH1xpy+AE/LoF4ldxGYBNFJ0CZdzOkjU/WuZ4x9y4/G6hD8D77bdQAPmalMM3hh7xUHwdddsxIC69RJB9YqEs4Yka9dj69v79O9LZYS7tRldoLCmtrwc+FBlbN+R2I6g00WdYKgfAmTHY99t6jcDaXSRof1qbtWMvuk6QRAjTWG83XQ6epFOYMSxQSB5JWyK45a8tt50OZJmdodd9tCfpS3eSmzjNv7th2g/5k3jsCC5EUrHUVn8xJumFxvQIVrZVrLV4VidaDnq9Wa9U0iC1+O40PdaNhUHeu10uYmhHu1lydnpIpRRhLutPfKW40qvVu61YnJ1waVaALLLRY+BXQVJItAYFpAqQU1dmTLyD4+5lQn0qgeceIG5iHPYxVz84cTFqwx9DVAcTxGZie5NSciIxFyvWEgeprV96YuA8JR7ZZxJO2pEAEjofSqymoq2NcXjy5GRY4+SCzH66fof2ra1YZ/dUsNtASPrTavBrKycg0HWW/ImK7H3NOlKS5K9I9Hh+gSf/ACS/gUjwW/v4en+JZ+k1zbht3/dv8gD+lNhvaf36Vta6+gof+6kOy/0/hr9TFBeH3Zjw37+6dq4YnDMFkqw+Kkdu/wAaemP6UPjsPnssvcH9CP0okOU1IVz/AEGEcTlGTtIrm+K412xAOx3FcKdbPHNUHcG4NcxV0WLQUuwY+ZlRQEUsxLMQBAFH8B5RvYq/4NvLAMNdJHhIP4i+0aaQdek1BzW/2g9zUEDDa4WmGxjYe6VukNkm24a08xlIYEdf9QIqUwmEthnI90Hy/XQkUlrcMg9RTXjbtzKgNm5busASChEg+bONOsgjTqN9Cd76XyYRTjLz6Fc0W9o7Yu6SwFsgNPaci7CQdAfTfSTWbQXWZKrqZOrNuZO5JnX41vguGtk0WBrq3frM9a4MO22v5T+/61viyaekb3AcpbqxP+sfCVobgGPKXcUF0NxTanspOVvh5QR86KkGOkEDsIGrfLb6UJy2kXcQx1IMbfxFhNJ8mHecIv5CwlSbDcawhoMnT6Db9qBNiVIzBcwy6sATJGwOp1jajrlmQBA80nzNlAMsB07Af1qC4ngrrtLwYgQsZVUa6R0FM55yjCoqwUFb8nNr1zL9nJGVXM5fxFJUSeoAmKaOEYVTaKNsOuughiG21Ckkn0kdqXMJhQpI+Bmmjh96MpDERMgEaz0j5Gg4cDjjt+Scst0ge/g/DY5gIJyvp7rbyvcRrI036EV3wrH+LVR9R1gHcfp9aOOHDoVHmKL5JBBezoSI/itjX/CR/CKiQChE7b/r6f38DTOOXdNPygMgzE2kZMojdidSCBoWlTqBpMDaG7kUhX7ZRip3BI+Y0p+XUKY905gesTJKMeoI90/1NKXMuGK3Q+UhX1iI1Gh/IA/Osznw/HsvQxhd6IlmrAFYJ1rPiVh2r2Mm0V6s+IKxVriRsZ/tM9awxrWxhora7pWSj0VOtnK2fNVm8m2tBVbYC1mcVbvKWDIUUaArkeh0wCwKPZ4FDYa3pQ3HeIC1aZielSIvbK59p/HJPhA/GqvvNNSfMPFjevMxPWodnriTi1OXAbg8MaDRE1BmTlkn0MsaSb1ym7ly2wsqWBAYSsgjQEiRIgjTpPWgch/gbP0T/tL9mSd8+X4kVr+E1vcSYHzrniDCtWYz368Alk65exoxNFnqYAHeoG7icp1kfl+dMXDeFXXEhWcn8X4F+Zha5JgZciK03VA+WJkz37T2HpW5bT60wYXlPrdf/Lb1/wCY6fQGu2LwNu2CUtqCAdXm7tto3l/Kr9GIZvquCOo7Ke5iwJS6x6Ez9d/zn8qiMtO3NF649hWvEs7KCHIABXcZYAAXXYaClBe1akf0o8DyK+7Kl7OOSudSeEs2/FRcQXS3mXxCqy4TrlUxJjajsXw7CtiCtq61uxmID31OfLJ1yW5Og7kSe2wnz4F3ryQmGvFGVl0KkEHsQZB19RTXd9puMdWV3R84AdnRXuMAZ986qJ/CsAToK341wzhaYVXw2KvXMTIlHtAJHWdNPTUz2pQvPJmAPgIH02Hyq0W4u0Q1Y3WeMpcSEJBgkpvqImPkT9PprcuefKOm/dfSf73pTtTMjpTXy/xW0ti5ZuBA7OG8Ruyg6A9pj+9vQ8X6i51GYpPEo7QW1z3Jg6TI030j0MRWvBRkvYrpBkd/fI/+Qr1xy0NK6QNCCYWACY1179aM+z5sTdK7OjA/EFT+q1rzSk1JegCeqYPiVlyoUt2CxmaQNBOg0/vpQeOxRUEJbtW2JiCTdfTrBkLr1gUZiV1caDWIYgSZJgT6Ctr2JsWLIuKua9nYKw0SAqgEA+pP09atneisPJE3LRVhMTAkDoe3y2+VSXD8RrlO3oNSZmPX5+tBJhHW2paddfqete10IMHpvpTENwsiW9DLhXfSC3iWihtquwYjYjrOxjvNF8f4N5ExFv8A2V3aNkcDzWyOmsx8IOoqKwVzOqsnlMHZSTmgoCW23zD5U5coY9GW7hLq/dYgEoJJC3FHmAbqWAzb7r3NZ2eTxtZY+vP7HRV6YnWQVWASI310JkdIM60HxLBJctG2Brum5gjXLpIjzfRu4o/GZrZIUzB94A7j+IzQPD+JgEq34jDbfLXcdflNMTgskL+SINpiJdBBg6R0rUVJcxYfLeYjZtdo+ceu9RZrx2ePSbiacdqzfxP7isVrFeoNssPxECgb1dnu1ph7Jdoilkb02TvKfCwzAkVb3A8GFUUnco8KgDSrBwlqAKYWkZ2aXoOUwKq72p8xwvhKdTvTvzFxkWLTMTECvnnmHjDX7rOT10rhdIBa5WhuVwLVzd6g4xeanTk3j9u4i4a8jBkU5byHMcuacr220MZtCpGg2NIrtUlyxdy4lPUMPqDVZq1TC4M08WRSg6Zav/0IkZkuoR0kOh+hU/rQOL4Jdg5TbY+lxBH8xFMHCzNpT6CuuJOlZ0oo9Ni+qcheWv4ETHcGyqPEcZsygAHOcxYAe7KqJPX6GrFw7yBMn4maR+Yb0ZP/ANlv/wB6054RtBUxVIT5XIlmlcg3PURxh4Rj6GpQmoLmW7Fi4eyOfoDULyA8Ipy/jCbeTpJMSYE9u1e4FxRbF9LrLmCzp11BAInqJqO1NYyVoyipR6mQpuMuy8omeM8R+2Xy6jIMvWTCr1bKCevbtUPeBBIkH1BkGpDgfFHw7syx57b2jIny3AA35CuF7AuV8TKchJAaDlJG4naYIqIQUIqK9ETm5ycpeWCTR/BsCt66LZ0zSAcyoA3QszaBZ3O/atVVjbyZVyhs05VzSRGrRmK6DSYnWJrFnBGCQ6Ky/hZsrH4EiPlM+lWKFnYb2SYS2gOK4lYQkfggjXaGZhI+VR3NXLvDsLhA2GxnjYoXBBXT7sgggqJAiJmesVXbYg9d6x4hqydEUFJxS6jEq8TuQAP2py4VjUt2lvk5lgf4i5/CZ00IYafuKWOXlsF2F9LlwspFtUuLaAuEiGd3BAUCelPf/hTD2MGQMbYu3SQWsWrgKknZVOaHIMax0EdzqcHk9ZdZvTAZYWrQsY7iVi6z5mYFiWzHSNydBOYnQDaKzy1hBctXswkhrIWdYDM4MdulQvEQHfyIVjTL106n1po5Jw7MbtsA5iisvqUuJ+gLfStP7snJt+EAcajoneNcNzi8Fgm1DkAR92dGO/dlPoFNLlnClvLlPwjX86vGxwBbYuaAeULMfhIhjJ6+dj9KojEcTa1eYEjXSJIWAYgEGQNN6Pw+Z37R+ATxtB3DFZWuWioBMPO+UHyuYmPeC/zHXWpPC4gytxW2YGfdJdczeXsZyjrqB21grWMDsGWLbKNRJKkMRI1+tCXuY7mbKCsDQDKIGoOnzUGmJUlv2QotsY+K4gOxJGjSInYiJI0mD0pRxLlLhPU6jp+lSi8UDiSBmChdzqIAn0IAn+bvUDxG7OuvzqMklDFa9F8cfyBuJ4vPE79/0/f8qCNeuvNeFeRzz75HIfSpUeivV1is0GyaGm5rTNypwnMQTSgnEUnf8j/SnflvmvD24zGP8rfsKFFGtkyKi0eC8MCqKm/DgUmYP2jYMD/af8lz/prPEvadhQhy3JMfwXP3WiUZzdsUfavzAZ8EHfeqnd6kOZ+YvtF9nnSdN9qhjiKhkWds1c3atDfrQ3a4g2JojAXct1G7MP1E0HnrPi1By0y9uB3JsL8P0oi++lLXK/MVr7Ood8pH/C/f0BqQu8w2D/6g/lf/AKaQnF2bWGaryLvND+WezJ+TrTzw58wnpVcc08SttbuZWk7jRhsfUU28F5jsCyma4AconyvvGuy1ZR/Eo5rv5GR7lLHO2Jy4W6epXL/NA/ein5msf7wfyv8A9NKXP/H7b2FS22bMwnRhosnqO8VWEX2JyTSgxBSt65o4rbOK0DGPOaaOA84qlu3h8Wj38LaLOlhHFpS7GS1xgpZ9zpOk1C8F4Ncxd4WLIzOwJAkLook6sQKkuaeVxhAg8RWY+8AHV0I3VwZQ6yAUbWNQKg4dX9s1hECYfhuHQAzDBWGm0woM+s0tcx+0VsX4hbD2Fa4MpZF80eszJ/4tDpvGlKFiyzsFUSx2EgdJ6/CtIrrOCX4bcCLdKMLbkhXIOVisZgp2JEiYozwLl+7qBnuFVgKqidFEBQANhsKO5f5wbDFc9mziQohVxKtdCCZItjNCAk6wNacMD7ZFTfh2D7jIuSI+RqSBI5h5UvYJvDvjw7g1ykaMvdHWVYfMRUMLtOfPvtDucT8MNbS2tsHKqknVokkn4DSlOzZZXBgSDsQGE+oMg1K0ziVw+NVslwnNcGjA7xJ1nruDO9TvLvEfAvpejNBPl3kFSDt8dvhXDgPs0xOICXMot2YLNeLK2VVkk5A2ZojaKDGIVSQfiDGjDoYBkH+/WvS8HOs0HjmJZo1tH0BjePoLQfMLmZcyqBKNKzPU5dY1NfP/ADnxTx773SFDOZhBlGpOpE9dN9dalBzNdOHNgGUmVJkFJnMqxrBnX11qBe3AjKIO7QCZ17nY9f23qMfDeGMq8v3/AEIU+zVkP9qIIB20/PWu724MzWmPw6g6MW7kgLr16mu3iBrSg7rpPoNunrS+Nz7OMv7B3XlGlvF5djGu/wAKxjMSHOmrHfQKJ9ING4fhYImh7vD8pH/emcmPM4b8MonGyIuIVJBEEaEVsg2oviVvXN12P7H6UNbrz2XH9uTQynZ1r1emvUAk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3556" name="AutoShape 4" descr="data:image/jpg;base64,/9j/4AAQSkZJRgABAQAAAQABAAD/2wCEAAkGBhQSERQSExQVFRQVGBgXGBUVFhcVFBcWFBgXFxYYFxgXHCYeGBojHBQXHy8gIycpLCwsFx4xNTAqNSYrLCkBCQoKDgwOGg8PGiolHx4pLCkpKSksKSksLCksLCwsLCksKSwpKSkpKSwpKSkpLCkpLCksKSwpLCksKSwpNSwsLP/AABEIAK8BIQMBIgACEQEDEQH/xAAcAAACAgMBAQAAAAAAAAAAAAAEBgUHAQIDAAj/xABFEAACAQIEBAMFBgQDBgUFAAABAhEAAwQSITEFBkFREyJhBzJxgZEUI0KhscFSktHwcoLhM1NiotLxFjRDssIVJFRzg//EABoBAAIDAQEAAAAAAAAAAAAAAAMEAQIFAAb/xAAsEQACAgICAgEDAwMFAAAAAAAAAQIRAyEEEjFBUQUTIjJxkWGBsQYUMzRC/9oADAMBAAIRAxEAPwCnaytYrwqxdF3eyDHA2ss7VaYNUF7J+IZb2Xoavi08gVZkyRBc6XguHeexr55v4nzGrd9rHGMlkoN20qkwxmp9FQ0Xa5X7lZt2zXr9kxVTiMutRnAL8X0PrQd63W2BaLin1rkUfg+ouXL4NpY7CpxNaTORseGsr8KkuPcyeBlUaZpEwWYkDoo6etdOSRbBilkdIm8ZbBFV1zVw8amKLOPxRJuqHIYBcsRO5zQSADMVyxDG9Np5W4R5CwgMeq9p9N9+1U+6l5G58CSVplb8WYBWFI13c028yIyMysCCO9KLnWiNilNGtZXesVkVy8kBr2wU1MfKZPQf612v4DDCwGGIZrxH+yFjKqmRo1xnE6TspoW+fu/mKEFG5P6l+xWJ4+lemsGsoaWLGyiuqhRrBPr0orAcW8IEC3ZYmPNctJdIA6AOConqYnQajr1x3Fmvqi5LSBAQPCthJDNmOaPe1mO06RXEgDMDtUrZ4soCxhsOSseYrcJYjYkC4F+QEd51nnw3h3iOqDqY2kz6AVb3LvImDwtvx8UpJAkm7CoPgvU/E0NzUSyi2VRg+DYjEszW7TtJLEqoCAkyeyqJO2gFFtyhiFGYpAG+UzHxy6fnVkLx77ZiciZUwyaKggZo69tf6UwnCokMg8uzLGuu9BeVhVjRRMNb/E8ddTU7w3COSr2wxYzsFnSNs3x/WrIXllFuvkCDN1ZFeFO4XNoD0ntUjhODJbXyBV3OfKIAOpgd9B9BXd0yOtCPh8Fi7wysjpEaFVAIPqon61L8Q5SFqwSSJCmANi5B6bDSfp6044a1IMHKg1LMdWPck6AelJ/MnMaPeSwh0UOS0+XOYAHyWfr6VW/ZNFW47BsTBEAdIionFWMpinPiVyW6adqWeK2tZo8ZA2iLrwrBrIooMzXq9Xq447RWStd7cRROFwDXDCgn5V1jCx34JTkbFZMQvxr6JweJ+6n0qjuWeU7ouq2UxNXfgsCTaCntRPR041opX2k8U8bEZei/rSlh8NNWXzl7PHztdSTOpFJlrhrIYYEGqtg6NLGCFbX8EIqSt2Ky9mus4U8XhIoKzh/MPjTDj7VA4PD5nAG89prirRcHs6w/3U9AB9TU21nPjHJBOS2g7xmLMf2oXlfCtYsW0YQ58xBEEk+nSBSn7RsVevWW+ys6nD3nOKVCytJCG3d8pllVRH/DpoN6UnJTn1sfx3ijaRZi24G2tQPG2tMFAuWfFDjw1N22pZ0IJQS2+sEdJpL9jmGxLDFXbjP4V5SFLkktcJM3Vk7gEjN1Leming/ZpiftXgspCA63wPJlB1M75o2U6yfnUfbj4bJWbJ5SHT2m8AF2219QQ6jVdtQdZHcbVTFxYOtX8lw4kYoXI1a4MnvQB5ANN/LkM9TNUXxXBm25UgqeoJmiYJ9k18AuTjqpfIFWRWKzTCEjpcfSpGxxWzbthRhrb3N2uXi7fAIisqgAdWzE+m1RLVqDUzl2Zy0E4nGFyxKp5iWhVCgE75QsZR6DT0oesVsiknTeqJWcb2hrrR2GwVx8uRGbMSq5VJzMI8o7nzDQa61IcvYz7NiNLNu+48qrcVnUufdOQEZiCdAZGux0q8eT+VLqn7RiirXnIfIqqtq20ZdFUAZ8pILesDqT011LRVgXJns+ODsK7FPtDwWhQck/gDz0G5G56xTDxHlrDlGa+ReYAv8AfEsPKJ8qyAAPhU1ieJW7ejXUDn3VJUMT0AB1PypR4rimxl3wVOW7YIZiuoFtxq0d8oZYPUilZDEUK/LuANy+1y1bCWGh9zlQmZRe5BHSPWnS/aJXTQ7fGiMBatrbW3bRrYUeVSsaDeO/cnfWa63rW1U66CChjOIXEYtp1BB0iK64LiJuxmIzdELACakuI8OznOh8y7j+o61B4vC2iQ2Z0dd0/A0bZSR5T6fpQa2S6JDiPHcL4ZTEW71s7SAwIPcd++xqvuMYS1aa2gdnty9zxIGZg+XINt/761YmA4aMTh2ZwCE90yTt6k/32quOJNnuizGo/YQNOmqk/OmI7QBsAvspPkED13NB4q15daKuDKYIrS8mYGro4Vr6QTWlFY+3BoSjoAzM16vV6pIHjh3Kk3MrVbXLnKFpLYOUVVY4u4uTBFWnytzKr2gCdfWKIkh+cZf+RswuARRoKMGlAYPGg7dKKOIUbsB8SB+tQKSjK9mbtgMIIpW49yalwFlAB+FMp4ha/wB5b/nX+tA4nmvBpo+KsA9vFQn6AzVaK7RU+P4c1psrD8qDY6U6828ZwDpmXEWmMx5Dnb6LrVSY++73y1vOBMII82XpoJ33+dc1QVRbD8YAaJ5IwjHH2oUeUljO0KJOp6j9aK5XwmIuubdzDm6Du9wOmT18QR9DNWZgOAYfD22CAKT7xHUjpqJjbQVSckkGhid2Zx2LyBiizdIUCdgW7ntuTSbylxEDFXJkm6SWJ/3iGCQehIZW+vamtsWue4h23ZjsoiN/hpS4nAmfEXGQxbIEHtcUgAGPTNqO9ZDybdmtGGtjJxviqWcixdLtJAshjoIBmARGsajr0rrgeKLcs+Jka1lkEXBDDLvv0+dR+D45auKbd5havW9GDRvAkidxrRGKw9rEYZwuIVbStDuCsSIJBJIABkA/GKNGLnpFJdILYHwbCqBcYE5ozQd5aXn+VwD3+VKvtM4XauYYXvKLy6SPSCVJ+GokdNx1ZMNbYMuUw2WA41tOoOmvVSNAfhUdzfwPx8O4EA+8RJiUkSO/17RVMEnHJTK549oOikDWa2u28pIO4MfSta2DCZhq78PxK23DPbW6BPkcsFJggTkIaAdYBExXBq0moZAe3EvulthLa5WL+IqxdJOkF5nKOgEV7DNHnO50G3zMUFbWTR2HM/LamOPDtIHN0iyPY79mGLY3gPGdIss22afMB2Yjb4EdasDnfn5MFaZV1vEaL2PeqGt3co/vfptUnhsBI8a85Z9MtsyxjeWYmFjtr8qazcFzncf7nQzdVTLU4L7OMNeW3isXcbFXbqq7EuRbUuoYKAsGBI3NMnGeKWOG2S/hwCY+7SZaNC5/cmuXKeGC4O3kuC6HGbMDKwfwr1gbCdqmBhs+9Y80lJpDqdqyK5e41YxKjw3DHeJ8wPeD8walcdZGRq2wPDEtaIiIJnyqFk+sCs8TueUgdarWiW9itfJVpBPQETGh6ihsVwRLlzMYz7E7Ag+4xHfoam24UWE1nHcMaVZZOkGN9Nj+Y+lLOLst2I7jFxOHYG4AvvHbpmuGN+3m3qnsfiBbvhoObMZJkSSZOnTQ7elWt7RMPcuWEyllXU3WAbKoQaSB3k6/8PrpRXGTF0QVIygiJOhJ3mNf6itviwhHC5SV+hHLJuaSGTFoD5u/70MUOU1ngNjxFmdvX9qPxOHyj41nzSjKkMwdoTuIKZ+dAxU3xSxpUJRECl5M16sV6pKn0Xxfk20VDQBQPF+EWlw4sGQCc0oSHXLrnUgdKcOMaWDtMaddaq7E83p4xsYhfAI3afFsyIa3puAdDp10Iiapl7aSNTBlSTciNxGBx/hE28QxdQM+HtsyXFRg7W51h7hVGZkBLjqN4TnxTPqzux7nzH85NWRhMJg7l27fV7tpb1sMCy5mzYl2VhaiWNxkVxPmjxJ6RQ2M4JYxFsLls21tvGewBmS0luWty+U3HZ3tqPE1zZjtpVoutIWak05FeiyDsx/L+lcvEAMFm+tTHMXLr4VhrntsSFZlKMCvvK6n3XE9CQehPSEf1U/EVe/TB3Z2W6B+In5kUVhOLZDpLTpozBtegg9T0qLe2kaTNOnKHALZPiWb9m9fGq2CXskd2YuAWVRqVQyR1iqvRMW7HT2fYa7790sIEi3rlWdBm097fyzpOuuzaBmzEkG3qNdpH9DOvpQ2FtNaQrcLXCANAFthmOgRVXRF9PmSajeZOJ/ZMOgch85IcDQOxBlV6geaPgO9Z2WTk6RorRrw0Li7ty2GlciNqN9iuaP4gwcT39KZcLwkW0y7+skGaoH/AMT4gXhiLbm26mQE0XXQyNmkCDI20qxeA+2u2wCYy0yN1uWhnQ+pT3l+WaufFpWDfKb16GLjfJVjFFWYujjdkjzKOjA6fPegeAphrdwW7LBgjlAGlstzTO+o9/KIzdBMRrUzh+eOH3RKYqyPRm8M/MOAaqvmDj1nC498Rh7yXPMWCqSV8wh0JXcGTqDUQjJS0XWWLi+xYPtIUizbuWrpXEW3zW0AL3LobysotqdRsTIIhT3qO5X4qMbhyrAK4+7ZlkAEjymDsYjTuppcu+03EPZDWVS3cYENcVQ5YgTl83uxMga/I139kuLZjiFY5ixtlp1aZfzH56H40xki+nZrfyChP8qXhld82cAfB4l7LlSwM+UMBlbVTqBuO01D1Z3tqtqXw9wDXK9tj62zt/zfrVY0zB2kxDLHrJowa2sKCwzTEiYEmOsAkSY9RWUUEwTA7mSPy1rZbcTt2kaj5VdK2CejtiyhdvCVltz5QxDNHdiAAT8ABrWcMDuOn0rlbWSBt61KLgV0IIbtG3+tavEwSyP8QEpV5CeF4cZlNwmIk6aCdYHb40y8ueFfx1uwyZrThgQogyFJBJA2HX+xS7j7uRAo3b9P9aYvZNxmxh8W/jkLnt5EdvdVswJBJ92QN/SOtaPLksWJwj5opiXaabLq4Tw8WUFtT92qqqLGqhRAkjepKwtR9viFoiVdT8CCPyrvbxq9xXkvZqs7X7lBuuaY20ofiHEwCANzsK3wqllIzFDpqIn8/hFQTQazBQBH/euL3TuDHyobF421aygsBoBq3QnfUydTWuKzL/Tr8u49KoytCxzeLjI/i3ctsKSMoMtEyCxmOm0GqT49w0gm+s+E7QCRHmIzFR3A11HYbVZ3PHFg5GGTRjLMCdNBKpJ1GYx+XeaqXHcUuuBbdjlUyFOgB20HStXFjUMFzW34E5y7TpeiZ5X0BM/nUxir0j4Uj4e4QRFM1l/ICTSWSKe0Hxy0R3EMUCYqHbejuIe8YoBqlLRWTtmJr1er1cVPpTnDimVQk71SvN//AJtz3VJ/kFPvOeP+/wAs7VX/ADdbIxRn+FIM9lA/UGplrQ7JVABwnEbtoFbdxlBkEA6eYEEifdMEjMNal7vMXiJlebZNwXWdPOrOFCgsjHSInQ7k6UNy3wtcRdKXPFFtVLO9m0bzIBADFBrlkiTUvd9n1xgWwV+zjVG62Wy3wP8AisvDfSar4dgb1QdwnGpczsz3LjeKjXWyrbzDYZADoINzXQkjppXuY8DZS2H8Al2ZrhDbrhrZAZiREsSygN0OaJGpU5u2HKkPbddx5rdxfloRU5w7mo5fDuJmVrZs3HUnxmtFbsDznIzeJd8QnQkqJodNz7NhFXWkaY3luy3hixcY+M91bAuKp8UWYAfSPDDtKrvt0rnguJnAglbCl2U/eW3zKyBisEwcqllIMZc0RpUri2sYhTbsP94Fsixmm01lMOUUqS0DxGN29cOUn3RBNSmIs4UXrUo62bdyzbtZmVcwtGC11CM3mFtsswIDHWSau6KOXXZw5T5xdLa5j4jtdd7rufKisFZiJ0EKD1gTEEmlTmjna5jrmqhbSMSijcA6ST1JgT8qhXtq+z+805dlE9TOk1peweRxBkEb1VQjd0Wlkk1QYkEVq6CuR2ri1F7FLCkAofEYcGsA1nPVTntHfgl0y1sSSdVAEmVkmB3/AGmrT9lOGtg37iz4vlGXSAh80juSwIPwHeqdw+JNq8txfeRgw+IM1f3KHLNtbv2y1dYJdQnwsoyxcyt728AiRpQ8svxp+wuH/BWXtR4lnxV2yf8A03zrG33gBYHsdv5fWkWre9s3J2n2+3uMq3h3B0S58jCn5dqqGr4666A5k+2zxrqlswB8/rWi2ydAJPpUml+AE09fX599TTuCEZS/Jis3Rww+EY9KY8HgbYtZiTIGgAESD+KTsddqjsLiGumEBOUSY7ajb59O1Zxd6MsdVEfKZn5zXo+LDHjj2TFZ23Ry4zi84UAHQn6f3rQCmutxia1yUHLHtJv5CLSJPgKO1wItzJM76oNCQWHRREk9ACasflW0jv4T3LZeJR7V2cwHveVW8sesT2G1Vjw8AyjNlzQM3SOx9NAflVocr8Ls27mDw4uBnvIcRduTqUEiyixssqG9ZFYXMxqLtDWCbHXh/CVQzJLd2JJ/OicXw9LgyuocdiNK4YK+GAYHMJIkdwY/ascd4yMNYa6ZMQAB1k1mVfgdv2AcR4ZbGVlRQ6LlUnRSusLPTc76VviuZVsYQ3Lqo6gBVQOGJuQYUEGenyANQuP52uOAMqLbyhpI3kCRIGmp2FIHHMebzv0GRgqgky0Tmk9SRHw0p/i8KeWe1pbFM2eKQDiMb4rPdZ8zElm0PxkE7qPXpUHzTcH2lwoACwsjdiAJY9yaEhw0mQf771vjbDNLmWMksdzJ7/GtPkZXlx9EqoUhCpdr8gatRTcRaInShGWKxNZFNPYxZ3N2a0JrQNW01fVFD01iszWKiibZbHNmZcdp+k+n707cE5Ow162rX8PbuMFgFl1g/A+pobj/AAtbmKVo2p04TZC249Khr2PTl+NFUcxct28JiM+Ea7hm72rjD9SdPTauTcUvXCDicLaxwG15P/t8avqLlqMx+VTvObA3q6cv2BVGthlii8dkZb4tYxMWvtC3CNPsnF0y3F9LeLTzL85oHi3JGHXV/G4eTt46/aMGT0yYm3sP8etWZe5esYlMl+0lwbeYaj/Cw1X5Gok+zm9hgTw3GXLQ/wDx7/3uHb0gjyj5H41HUTenoq3iXs9xdtfFVFxFr/fYZheUjvC+YfSoTBY67aJKmCYBzKrKcsgSrAiRJA6iasvFi5hWL4rA3sG/XF8LeLZ9XtSUP+ahsVgbWP8AMmJwWKc9XnAY0+jEA27h9WQ1VolT+SqHwkHYR6f0muYtgMInr0I/Wnri3JT2f9ot6x63ree0fhfsZlj4qKgOJcvXERbo8N7YJ89q7auDXTUIxI17gVxzS9AAWseFW4Nea7FcWOTrWBbr1dsRbKwCCDAOvY7Vx2iOxaazV1+yfjufBohPmtynyGo/5SPpVL39RU7yvzI2Fa234WzKw9cwP6N+dUyR7RL4ZKM9+z6A4vgVxFm5Zf3bish/zCJ+W/yr5cxmFNq49tveRmU/FSQf0r6X4VxRbqKwMyB66xrVE+0nh/hcSxA6OwuD/wDoAx/Mmhcd7aCcqFJMh+C8bu4S6L1hslwAgNlVoDbwGBE+ta3+Ktcuveu+d3JLEgCS25gCB8qCatQKejNxdoz2rGTAggk2QYIBJ6Abweg+NC4u3LSSSfrW9ji5NoKFC5SAQNm0OsdDpr8a8l1jrH7D8q9TglDJiSQo00wbwm7Gsmx3I+pNFMCfT4VvZwQYGAfifKv13NWeJejrBrOEDbAn5f12pz4Xj8ltLshb9m2bCZiQrJMqSwBAZSxWDoRGojWCsYXKApZW6nLso38xAMGNYn4xXQWIzEulsgAKHDAHXUArpOnXsetA5HHjKFtHKbT0PHI/HUsrct3HlUUXSYPX3gNp3WPj86iea+ZLuKUFlCWgSBbgz5hGpiCYI0+IFA8N4fbNjzXFDgl5aSjEAaNABUHSDsek1HqwzAsJMzlOoAcHMNTIPmWPhQuNw8XZy9nTzya6nmIB194kx/E0ncgfL+u1R3E+Krb8qrnbqTIQegA1PxP0oy+M1wPuYMj49fiNvhXsZaV1YsA2W28aAGQjEGRrodflWlkhNYpdNULxcXJWLmJx1y+wJ6AABQAqj0A0Hf1NTPCsHHlP4wQZiNRH7zNR/BgAdaYVGxG4g+tL8Pjpw7y22HyTp0hUxWHI0O6mPppQLLTJx2wounLrIDfX+/zqAvJWVzMHV2gsJWca8DXorIFZiQU9NerOWsVNM4vO1zIr4jenO7xlUtTI2qn7PB2sNLHXvRmK4s5XLJiqykaUcXYK4lxLxLpb1ph5buTFIHiGac+VZ0oSdsZmqjRZWC2FSdoVFcPGgqXQ1dmVI3qq/ajwjDmG8G2HJ95VCsfiVifnNWk7aVUPtM4hN0L2qEQhMwXMOKwf/l8TdRf4Cc9v+VgV/KhOYObzilAvYXDG6J+/tJ4V2SNM2XRx6RQuMu1EMhYwKmkTZI43CGwmZmGZgMq5XUkZhJ8wEiBGneh+EYb7ReFtVMnUgEaKNTE/lJHqa6caKXZuLbKOImGJDSY2Ox1G2npRnKXELmDum8jLLIVKtI31H4SDBA2PWhthX+qjhxvh32W4s22IYZkLMCNvxACCQYMAxBHeuPD8XbuELeDFiTDiT7xzQVQSTmJ271Pc082PjcPat3CAVdmIUbdFXWNdA0z1pfwNprQd1MGUAcDUA58wE+6dBXHK1IauYeRPBwT4gZdMp2IbKSAfeuEjQzGWkO+YRfVmYfkP1n6VK3sS7wXdmj+Jif8AShsfh5tqR+FmHybzD8w31q0U2yMn9GMPKftDGDtMj22ciSkGF16N1A+FQbcVOJvXb19szvBk7QNIA6ACBFQ7itQ1XxRjjn2o778nXbdBOCS0bqi6StrN5mVczBZ1KiRJjamX7PwdmYC5jbYynKzpauDP0kKZj0133FJ7V4ISCQCQIk9BO0npUN7APYzcPwiqgvNkI80Isj4kiNvQH6CK0bFl+nwA0HyFRvD7Oe28QCmp01ynQ6z8vnR/DGiTMxoN/wDt0r03Dn2ikkKzW2wk4bKMz6A7L3/oPj9K9aRnELIDaROvpPftA70UtvNqYAPUgf0/v6168xDZF0A949YP5gkfQHua0+tAbNhbAOgELoIA1I0mfiI9YPYURw/Bi/jMLY3DXAWkbqkEz6EzXG20b6RrHYdAPh86lvZ2A3EwxgC3aYknYTLGfgCNaS+oz6YGl7CYV2nsC4g7ubgu7i44hdAHDQyqqjXoSfgJ0ggM0tDQIImIIB67bxABPWKluJ4i21+7dUaO9y6JHRmJQntvm+lQlrUySAIJJOgGo7D1FM8bH1xpy+AE/LoF4ldxGYBNFJ0CZdzOkjU/WuZ4x9y4/G6hD8D77bdQAPmalMM3hh7xUHwdddsxIC69RJB9YqEs4Yka9dj69v79O9LZYS7tRldoLCmtrwc+FBlbN+R2I6g00WdYKgfAmTHY99t6jcDaXSRof1qbtWMvuk6QRAjTWG83XQ6epFOYMSxQSB5JWyK45a8tt50OZJmdodd9tCfpS3eSmzjNv7th2g/5k3jsCC5EUrHUVn8xJumFxvQIVrZVrLV4VidaDnq9Wa9U0iC1+O40PdaNhUHeu10uYmhHu1lydnpIpRRhLutPfKW40qvVu61YnJ1waVaALLLRY+BXQVJItAYFpAqQU1dmTLyD4+5lQn0qgeceIG5iHPYxVz84cTFqwx9DVAcTxGZie5NSciIxFyvWEgeprV96YuA8JR7ZZxJO2pEAEjofSqymoq2NcXjy5GRY4+SCzH66fof2ra1YZ/dUsNtASPrTavBrKycg0HWW/ImK7H3NOlKS5K9I9Hh+gSf/ACS/gUjwW/v4en+JZ+k1zbht3/dv8gD+lNhvaf36Vta6+gof+6kOy/0/hr9TFBeH3Zjw37+6dq4YnDMFkqw+Kkdu/wAaemP6UPjsPnssvcH9CP0okOU1IVz/AEGEcTlGTtIrm+K412xAOx3FcKdbPHNUHcG4NcxV0WLQUuwY+ZlRQEUsxLMQBAFH8B5RvYq/4NvLAMNdJHhIP4i+0aaQdek1BzW/2g9zUEDDa4WmGxjYe6VukNkm24a08xlIYEdf9QIqUwmEthnI90Hy/XQkUlrcMg9RTXjbtzKgNm5busASChEg+bONOsgjTqN9Cd76XyYRTjLz6Fc0W9o7Yu6SwFsgNPaci7CQdAfTfSTWbQXWZKrqZOrNuZO5JnX41vguGtk0WBrq3frM9a4MO22v5T+/61viyaekb3AcpbqxP+sfCVobgGPKXcUF0NxTanspOVvh5QR86KkGOkEDsIGrfLb6UJy2kXcQx1IMbfxFhNJ8mHecIv5CwlSbDcawhoMnT6Db9qBNiVIzBcwy6sATJGwOp1jajrlmQBA80nzNlAMsB07Af1qC4ngrrtLwYgQsZVUa6R0FM55yjCoqwUFb8nNr1zL9nJGVXM5fxFJUSeoAmKaOEYVTaKNsOuughiG21Ckkn0kdqXMJhQpI+Bmmjh96MpDERMgEaz0j5Gg4cDjjt+Scst0ge/g/DY5gIJyvp7rbyvcRrI036EV3wrH+LVR9R1gHcfp9aOOHDoVHmKL5JBBezoSI/itjX/CR/CKiQChE7b/r6f38DTOOXdNPygMgzE2kZMojdidSCBoWlTqBpMDaG7kUhX7ZRip3BI+Y0p+XUKY905gesTJKMeoI90/1NKXMuGK3Q+UhX1iI1Gh/IA/Osznw/HsvQxhd6IlmrAFYJ1rPiVh2r2Mm0V6s+IKxVriRsZ/tM9awxrWxhora7pWSj0VOtnK2fNVm8m2tBVbYC1mcVbvKWDIUUaArkeh0wCwKPZ4FDYa3pQ3HeIC1aZielSIvbK59p/HJPhA/GqvvNNSfMPFjevMxPWodnriTi1OXAbg8MaDRE1BmTlkn0MsaSb1ym7ly2wsqWBAYSsgjQEiRIgjTpPWgch/gbP0T/tL9mSd8+X4kVr+E1vcSYHzrniDCtWYz368Alk65exoxNFnqYAHeoG7icp1kfl+dMXDeFXXEhWcn8X4F+Zha5JgZciK03VA+WJkz37T2HpW5bT60wYXlPrdf/Lb1/wCY6fQGu2LwNu2CUtqCAdXm7tto3l/Kr9GIZvquCOo7Ke5iwJS6x6Ez9d/zn8qiMtO3NF649hWvEs7KCHIABXcZYAAXXYaClBe1akf0o8DyK+7Kl7OOSudSeEs2/FRcQXS3mXxCqy4TrlUxJjajsXw7CtiCtq61uxmID31OfLJ1yW5Og7kSe2wnz4F3ryQmGvFGVl0KkEHsQZB19RTXd9puMdWV3R84AdnRXuMAZ986qJ/CsAToK341wzhaYVXw2KvXMTIlHtAJHWdNPTUz2pQvPJmAPgIH02Hyq0W4u0Q1Y3WeMpcSEJBgkpvqImPkT9PprcuefKOm/dfSf73pTtTMjpTXy/xW0ti5ZuBA7OG8Ruyg6A9pj+9vQ8X6i51GYpPEo7QW1z3Jg6TI030j0MRWvBRkvYrpBkd/fI/+Qr1xy0NK6QNCCYWACY1179aM+z5sTdK7OjA/EFT+q1rzSk1JegCeqYPiVlyoUt2CxmaQNBOg0/vpQeOxRUEJbtW2JiCTdfTrBkLr1gUZiV1caDWIYgSZJgT6Ctr2JsWLIuKua9nYKw0SAqgEA+pP09atneisPJE3LRVhMTAkDoe3y2+VSXD8RrlO3oNSZmPX5+tBJhHW2paddfqete10IMHpvpTENwsiW9DLhXfSC3iWihtquwYjYjrOxjvNF8f4N5ExFv8A2V3aNkcDzWyOmsx8IOoqKwVzOqsnlMHZSTmgoCW23zD5U5coY9GW7hLq/dYgEoJJC3FHmAbqWAzb7r3NZ2eTxtZY+vP7HRV6YnWQVWASI310JkdIM60HxLBJctG2Brum5gjXLpIjzfRu4o/GZrZIUzB94A7j+IzQPD+JgEq34jDbfLXcdflNMTgskL+SINpiJdBBg6R0rUVJcxYfLeYjZtdo+ceu9RZrx2ePSbiacdqzfxP7isVrFeoNssPxECgb1dnu1ph7Jdoilkb02TvKfCwzAkVb3A8GFUUnco8KgDSrBwlqAKYWkZ2aXoOUwKq72p8xwvhKdTvTvzFxkWLTMTECvnnmHjDX7rOT10rhdIBa5WhuVwLVzd6g4xeanTk3j9u4i4a8jBkU5byHMcuacr220MZtCpGg2NIrtUlyxdy4lPUMPqDVZq1TC4M08WRSg6Zav/0IkZkuoR0kOh+hU/rQOL4Jdg5TbY+lxBH8xFMHCzNpT6CuuJOlZ0oo9Ni+qcheWv4ETHcGyqPEcZsygAHOcxYAe7KqJPX6GrFw7yBMn4maR+Yb0ZP/ANlv/wB6054RtBUxVIT5XIlmlcg3PURxh4Rj6GpQmoLmW7Fi4eyOfoDULyA8Ipy/jCbeTpJMSYE9u1e4FxRbF9LrLmCzp11BAInqJqO1NYyVoyipR6mQpuMuy8omeM8R+2Xy6jIMvWTCr1bKCevbtUPeBBIkH1BkGpDgfFHw7syx57b2jIny3AA35CuF7AuV8TKchJAaDlJG4naYIqIQUIqK9ETm5ycpeWCTR/BsCt66LZ0zSAcyoA3QszaBZ3O/atVVjbyZVyhs05VzSRGrRmK6DSYnWJrFnBGCQ6Ky/hZsrH4EiPlM+lWKFnYb2SYS2gOK4lYQkfggjXaGZhI+VR3NXLvDsLhA2GxnjYoXBBXT7sgggqJAiJmesVXbYg9d6x4hqydEUFJxS6jEq8TuQAP2py4VjUt2lvk5lgf4i5/CZ00IYafuKWOXlsF2F9LlwspFtUuLaAuEiGd3BAUCelPf/hTD2MGQMbYu3SQWsWrgKknZVOaHIMax0EdzqcHk9ZdZvTAZYWrQsY7iVi6z5mYFiWzHSNydBOYnQDaKzy1hBctXswkhrIWdYDM4MdulQvEQHfyIVjTL106n1po5Jw7MbtsA5iisvqUuJ+gLfStP7snJt+EAcajoneNcNzi8Fgm1DkAR92dGO/dlPoFNLlnClvLlPwjX86vGxwBbYuaAeULMfhIhjJ6+dj9KojEcTa1eYEjXSJIWAYgEGQNN6Pw+Z37R+ATxtB3DFZWuWioBMPO+UHyuYmPeC/zHXWpPC4gytxW2YGfdJdczeXsZyjrqB21grWMDsGWLbKNRJKkMRI1+tCXuY7mbKCsDQDKIGoOnzUGmJUlv2QotsY+K4gOxJGjSInYiJI0mD0pRxLlLhPU6jp+lSi8UDiSBmChdzqIAn0IAn+bvUDxG7OuvzqMklDFa9F8cfyBuJ4vPE79/0/f8qCNeuvNeFeRzz75HIfSpUeivV1is0GyaGm5rTNypwnMQTSgnEUnf8j/SnflvmvD24zGP8rfsKFFGtkyKi0eC8MCqKm/DgUmYP2jYMD/af8lz/prPEvadhQhy3JMfwXP3WiUZzdsUfavzAZ8EHfeqnd6kOZ+YvtF9nnSdN9qhjiKhkWds1c3atDfrQ3a4g2JojAXct1G7MP1E0HnrPi1By0y9uB3JsL8P0oi++lLXK/MVr7Ood8pH/C/f0BqQu8w2D/6g/lf/AKaQnF2bWGaryLvND+WezJ+TrTzw58wnpVcc08SttbuZWk7jRhsfUU28F5jsCyma4AconyvvGuy1ZR/Eo5rv5GR7lLHO2Jy4W6epXL/NA/ein5msf7wfyv8A9NKXP/H7b2FS22bMwnRhosnqO8VWEX2JyTSgxBSt65o4rbOK0DGPOaaOA84qlu3h8Wj38LaLOlhHFpS7GS1xgpZ9zpOk1C8F4Ncxd4WLIzOwJAkLook6sQKkuaeVxhAg8RWY+8AHV0I3VwZQ6yAUbWNQKg4dX9s1hECYfhuHQAzDBWGm0woM+s0tcx+0VsX4hbD2Fa4MpZF80eszJ/4tDpvGlKFiyzsFUSx2EgdJ6/CtIrrOCX4bcCLdKMLbkhXIOVisZgp2JEiYozwLl+7qBnuFVgKqidFEBQANhsKO5f5wbDFc9mziQohVxKtdCCZItjNCAk6wNacMD7ZFTfh2D7jIuSI+RqSBI5h5UvYJvDvjw7g1ykaMvdHWVYfMRUMLtOfPvtDucT8MNbS2tsHKqknVokkn4DSlOzZZXBgSDsQGE+oMg1K0ziVw+NVslwnNcGjA7xJ1nruDO9TvLvEfAvpejNBPl3kFSDt8dvhXDgPs0xOICXMot2YLNeLK2VVkk5A2ZojaKDGIVSQfiDGjDoYBkH+/WvS8HOs0HjmJZo1tH0BjePoLQfMLmZcyqBKNKzPU5dY1NfP/ADnxTx773SFDOZhBlGpOpE9dN9dalBzNdOHNgGUmVJkFJnMqxrBnX11qBe3AjKIO7QCZ17nY9f23qMfDeGMq8v3/AEIU+zVkP9qIIB20/PWu724MzWmPw6g6MW7kgLr16mu3iBrSg7rpPoNunrS+Nz7OMv7B3XlGlvF5djGu/wAKxjMSHOmrHfQKJ9ING4fhYImh7vD8pH/emcmPM4b8MonGyIuIVJBEEaEVsg2oviVvXN12P7H6UNbrz2XH9uTQynZ1r1emvUAk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</p:cSld>
  <p:clrMapOvr>
    <a:masterClrMapping/>
  </p:clrMapOvr>
  <p:transition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a3.sphotos.ak.fbcdn.net/hphotos-ak-ash2/61785_163769466973267_133771873306360_588651_130786_n.jpg"/>
          <p:cNvPicPr>
            <a:picLocks noChangeAspect="1" noChangeArrowheads="1"/>
          </p:cNvPicPr>
          <p:nvPr/>
        </p:nvPicPr>
        <p:blipFill>
          <a:blip r:embed="rId3"/>
          <a:srcRect l="32287"/>
          <a:stretch>
            <a:fillRect/>
          </a:stretch>
        </p:blipFill>
        <p:spPr bwMode="auto">
          <a:xfrm>
            <a:off x="3714744" y="2928934"/>
            <a:ext cx="1814195" cy="26432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4580" name="Picture 4" descr="http://media.paperblog.fr/i/152/1525426/zaz-gagnante-generation-reservoir-3-L-2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3143224"/>
            <a:ext cx="2415950" cy="3714776"/>
          </a:xfrm>
          <a:prstGeom prst="ellipse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4582" name="Picture 6" descr="http://cdn-premiere.ladmedia.fr/var/premiere/storage/images/tele/news-videos/video-la-chanson-de-l-annee-le-sacre-de-zaz/37451639-1-fre-FR/VIDEO-La-Chanson-de-l-annee-le-sacre-de-Zaz_image_article_paysage_new.jpg"/>
          <p:cNvPicPr>
            <a:picLocks noChangeAspect="1" noChangeArrowheads="1"/>
          </p:cNvPicPr>
          <p:nvPr/>
        </p:nvPicPr>
        <p:blipFill>
          <a:blip r:embed="rId5"/>
          <a:srcRect l="15958"/>
          <a:stretch>
            <a:fillRect/>
          </a:stretch>
        </p:blipFill>
        <p:spPr bwMode="auto">
          <a:xfrm>
            <a:off x="5786446" y="4400554"/>
            <a:ext cx="3052484" cy="2457446"/>
          </a:xfrm>
          <a:prstGeom prst="ellipse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4584" name="Picture 8" descr="http://cdn-elle.ladmedia.fr/var/plain_site/storage/images/loisirs/musique/news/la-chanteuse-zaz-integre-la-troupe-des-enfoires/16579214-1-fre-FR/La-chanteuse-Zaz-integre-la-troupe-des-Enfoires_mode_un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928670"/>
            <a:ext cx="2053770" cy="2638421"/>
          </a:xfrm>
          <a:prstGeom prst="hexagon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4586" name="Picture 10" descr="http://astrocenter.orange.fr/ImgStars/Zaz_30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0"/>
            <a:ext cx="3357586" cy="279798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8" name="Picture 18" descr="Image hébergée par Casimages.com : votre hébergeur d images simple et gratui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8700" y="3295649"/>
            <a:ext cx="4305300" cy="3562351"/>
          </a:xfrm>
          <a:prstGeom prst="rect">
            <a:avLst/>
          </a:prstGeom>
          <a:noFill/>
        </p:spPr>
      </p:pic>
      <p:sp>
        <p:nvSpPr>
          <p:cNvPr id="25602" name="AutoShape 2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4" name="AutoShape 4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6" name="AutoShape 6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8" name="AutoShape 8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10" name="AutoShape 10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5612" name="Picture 12" descr="DureRealiteVi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428604"/>
            <a:ext cx="3234912" cy="2428892"/>
          </a:xfrm>
          <a:prstGeom prst="cloud">
            <a:avLst/>
          </a:prstGeom>
          <a:noFill/>
          <a:effectLst>
            <a:softEdge rad="127000"/>
          </a:effectLst>
        </p:spPr>
      </p:pic>
      <p:pic>
        <p:nvPicPr>
          <p:cNvPr id="25614" name="Picture 14" descr="http://perlbal.hi-pi.com/blog-images/178680/gd/1215671357/dure-realite-de-la-vie-hi-hi-hi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000372"/>
            <a:ext cx="3609975" cy="3552825"/>
          </a:xfrm>
          <a:prstGeom prst="rect">
            <a:avLst/>
          </a:prstGeom>
          <a:noFill/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http://ed.img.v4.skyrock.net/ed4/ptitea22/pics/2878506640_1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244" cy="6858000"/>
          </a:xfrm>
          <a:prstGeom prst="rect">
            <a:avLst/>
          </a:prstGeom>
          <a:noFill/>
        </p:spPr>
      </p:pic>
      <p:pic>
        <p:nvPicPr>
          <p:cNvPr id="20482" name="Picture 2" descr="http://profile.ak.fbcdn.net/hprofile-ak-snc4/27545_103001283090659_506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086349"/>
            <a:ext cx="1905000" cy="1771651"/>
          </a:xfrm>
          <a:prstGeom prst="rect">
            <a:avLst/>
          </a:prstGeom>
          <a:noFill/>
        </p:spPr>
      </p:pic>
      <p:pic>
        <p:nvPicPr>
          <p:cNvPr id="20490" name="Picture 10" descr="http://www.gazetof3c.net/obr/wp-content/uploads/2011/03/jantzen54red600-232x3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00500"/>
            <a:ext cx="2209800" cy="2857500"/>
          </a:xfrm>
          <a:prstGeom prst="rect">
            <a:avLst/>
          </a:prstGeom>
          <a:noFill/>
        </p:spPr>
      </p:pic>
      <p:pic>
        <p:nvPicPr>
          <p:cNvPr id="20492" name="Picture 12" descr="http://i.agoravox.fr/local/cache-gd2/280c850a65614fc6515ccf0d8699180b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857232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4.bp.blogspot.com/-sAzcTIlWins/TV49WLdHQWI/AAAAAAAABMw/ucD1zMSu-P4/s640/arg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46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http://profile.ak.fbcdn.net/hprofile-ak-snc4/23309_126829020673631_75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://a9.img.v4.skyrock.net/a9f/tania720/pics/2082988071_1_7_ugMidy0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85992"/>
            <a:ext cx="1785950" cy="1285884"/>
          </a:xfrm>
          <a:prstGeom prst="rect">
            <a:avLst/>
          </a:prstGeom>
          <a:noFill/>
        </p:spPr>
      </p:pic>
      <p:sp>
        <p:nvSpPr>
          <p:cNvPr id="5" name="Forme libre 4"/>
          <p:cNvSpPr/>
          <p:nvPr/>
        </p:nvSpPr>
        <p:spPr>
          <a:xfrm>
            <a:off x="4786282" y="3690926"/>
            <a:ext cx="4357718" cy="3167074"/>
          </a:xfrm>
          <a:custGeom>
            <a:avLst/>
            <a:gdLst>
              <a:gd name="connsiteX0" fmla="*/ 0 w 2133600"/>
              <a:gd name="connsiteY0" fmla="*/ 628650 h 1924050"/>
              <a:gd name="connsiteX1" fmla="*/ 666750 w 2133600"/>
              <a:gd name="connsiteY1" fmla="*/ 514350 h 1924050"/>
              <a:gd name="connsiteX2" fmla="*/ 857250 w 2133600"/>
              <a:gd name="connsiteY2" fmla="*/ 400050 h 1924050"/>
              <a:gd name="connsiteX3" fmla="*/ 1238250 w 2133600"/>
              <a:gd name="connsiteY3" fmla="*/ 247650 h 1924050"/>
              <a:gd name="connsiteX4" fmla="*/ 1733550 w 2133600"/>
              <a:gd name="connsiteY4" fmla="*/ 152400 h 1924050"/>
              <a:gd name="connsiteX5" fmla="*/ 2133600 w 2133600"/>
              <a:gd name="connsiteY5" fmla="*/ 0 h 1924050"/>
              <a:gd name="connsiteX6" fmla="*/ 2114550 w 2133600"/>
              <a:gd name="connsiteY6" fmla="*/ 1905000 h 1924050"/>
              <a:gd name="connsiteX7" fmla="*/ 0 w 2133600"/>
              <a:gd name="connsiteY7" fmla="*/ 1924050 h 1924050"/>
              <a:gd name="connsiteX8" fmla="*/ 0 w 2133600"/>
              <a:gd name="connsiteY8" fmla="*/ 628650 h 192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3600" h="1924050">
                <a:moveTo>
                  <a:pt x="0" y="628650"/>
                </a:moveTo>
                <a:lnTo>
                  <a:pt x="666750" y="514350"/>
                </a:lnTo>
                <a:lnTo>
                  <a:pt x="857250" y="400050"/>
                </a:lnTo>
                <a:lnTo>
                  <a:pt x="1238250" y="247650"/>
                </a:lnTo>
                <a:lnTo>
                  <a:pt x="1733550" y="152400"/>
                </a:lnTo>
                <a:lnTo>
                  <a:pt x="2133600" y="0"/>
                </a:lnTo>
                <a:lnTo>
                  <a:pt x="2114550" y="1905000"/>
                </a:lnTo>
                <a:lnTo>
                  <a:pt x="0" y="1924050"/>
                </a:lnTo>
                <a:lnTo>
                  <a:pt x="0" y="62865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4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4" y="0"/>
            <a:ext cx="9120792" cy="685800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19050" y="19050"/>
            <a:ext cx="9124950" cy="6858000"/>
          </a:xfrm>
          <a:custGeom>
            <a:avLst/>
            <a:gdLst>
              <a:gd name="connsiteX0" fmla="*/ 0 w 9124950"/>
              <a:gd name="connsiteY0" fmla="*/ 19050 h 6858000"/>
              <a:gd name="connsiteX1" fmla="*/ 9124950 w 9124950"/>
              <a:gd name="connsiteY1" fmla="*/ 0 h 6858000"/>
              <a:gd name="connsiteX2" fmla="*/ 9067800 w 9124950"/>
              <a:gd name="connsiteY2" fmla="*/ 6819900 h 6858000"/>
              <a:gd name="connsiteX3" fmla="*/ 0 w 9124950"/>
              <a:gd name="connsiteY3" fmla="*/ 6858000 h 6858000"/>
              <a:gd name="connsiteX4" fmla="*/ 0 w 9124950"/>
              <a:gd name="connsiteY4" fmla="*/ 19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4950" h="6858000">
                <a:moveTo>
                  <a:pt x="0" y="19050"/>
                </a:moveTo>
                <a:lnTo>
                  <a:pt x="9124950" y="0"/>
                </a:lnTo>
                <a:lnTo>
                  <a:pt x="9067800" y="6819900"/>
                </a:lnTo>
                <a:lnTo>
                  <a:pt x="0" y="6858000"/>
                </a:lnTo>
                <a:lnTo>
                  <a:pt x="0" y="19050"/>
                </a:lnTo>
                <a:close/>
              </a:path>
            </a:pathLst>
          </a:custGeom>
          <a:blipFill dpi="0" rotWithShape="1">
            <a:blip r:embed="rId3">
              <a:alphaModFix amt="86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554" name="AutoShape 2" descr="data:image/jpg;base64,/9j/4AAQSkZJRgABAQAAAQABAAD/2wCEAAkGBhQSERQSExQVFRQVGBgXGBUVFhcVFBcWFBgXFxYYFxgXHCYeGBojHBQXHy8gIycpLCwsFx4xNTAqNSYrLCkBCQoKDgwOGg8PGiolHx4pLCkpKSksKSksLCksLCwsLCksKSwpKSkpKSwpKSkpLCkpLCksKSwpLCksKSwpNSwsLP/AABEIAK8BIQMBIgACEQEDEQH/xAAcAAACAgMBAQAAAAAAAAAAAAAEBgUHAQIDAAj/xABFEAACAQIEBAMFBgQDBgUFAAABAhEAAwQSITEFBkFREyJhBzJxgZEUI0KhscFSktHwcoLhM1NiotLxFjRDssIVJFRzg//EABoBAAIDAQEAAAAAAAAAAAAAAAMEAQIFAAb/xAAsEQACAgICAgEDAwMFAAAAAAAAAQIRAyEEEjFBUQUTIjJxkWGBsQYUMzRC/9oADAMBAAIRAxEAPwCnaytYrwqxdF3eyDHA2ss7VaYNUF7J+IZb2Xoavi08gVZkyRBc6XguHeexr55v4nzGrd9rHGMlkoN20qkwxmp9FQ0Xa5X7lZt2zXr9kxVTiMutRnAL8X0PrQd63W2BaLin1rkUfg+ouXL4NpY7CpxNaTORseGsr8KkuPcyeBlUaZpEwWYkDoo6etdOSRbBilkdIm8ZbBFV1zVw8amKLOPxRJuqHIYBcsRO5zQSADMVyxDG9Np5W4R5CwgMeq9p9N9+1U+6l5G58CSVplb8WYBWFI13c028yIyMysCCO9KLnWiNilNGtZXesVkVy8kBr2wU1MfKZPQf612v4DDCwGGIZrxH+yFjKqmRo1xnE6TspoW+fu/mKEFG5P6l+xWJ4+lemsGsoaWLGyiuqhRrBPr0orAcW8IEC3ZYmPNctJdIA6AOConqYnQajr1x3Fmvqi5LSBAQPCthJDNmOaPe1mO06RXEgDMDtUrZ4soCxhsOSseYrcJYjYkC4F+QEd51nnw3h3iOqDqY2kz6AVb3LvImDwtvx8UpJAkm7CoPgvU/E0NzUSyi2VRg+DYjEszW7TtJLEqoCAkyeyqJO2gFFtyhiFGYpAG+UzHxy6fnVkLx77ZiciZUwyaKggZo69tf6UwnCokMg8uzLGuu9BeVhVjRRMNb/E8ddTU7w3COSr2wxYzsFnSNs3x/WrIXllFuvkCDN1ZFeFO4XNoD0ntUjhODJbXyBV3OfKIAOpgd9B9BXd0yOtCPh8Fi7wysjpEaFVAIPqon61L8Q5SFqwSSJCmANi5B6bDSfp6044a1IMHKg1LMdWPck6AelJ/MnMaPeSwh0UOS0+XOYAHyWfr6VW/ZNFW47BsTBEAdIionFWMpinPiVyW6adqWeK2tZo8ZA2iLrwrBrIooMzXq9Xq447RWStd7cRROFwDXDCgn5V1jCx34JTkbFZMQvxr6JweJ+6n0qjuWeU7ouq2UxNXfgsCTaCntRPR041opX2k8U8bEZei/rSlh8NNWXzl7PHztdSTOpFJlrhrIYYEGqtg6NLGCFbX8EIqSt2Ky9mus4U8XhIoKzh/MPjTDj7VA4PD5nAG89prirRcHs6w/3U9AB9TU21nPjHJBOS2g7xmLMf2oXlfCtYsW0YQ58xBEEk+nSBSn7RsVevWW+ys6nD3nOKVCytJCG3d8pllVRH/DpoN6UnJTn1sfx3ijaRZi24G2tQPG2tMFAuWfFDjw1N22pZ0IJQS2+sEdJpL9jmGxLDFXbjP4V5SFLkktcJM3Vk7gEjN1Leming/ZpiftXgspCA63wPJlB1M75o2U6yfnUfbj4bJWbJ5SHT2m8AF2219QQ6jVdtQdZHcbVTFxYOtX8lw4kYoXI1a4MnvQB5ANN/LkM9TNUXxXBm25UgqeoJmiYJ9k18AuTjqpfIFWRWKzTCEjpcfSpGxxWzbthRhrb3N2uXi7fAIisqgAdWzE+m1RLVqDUzl2Zy0E4nGFyxKp5iWhVCgE75QsZR6DT0oesVsiknTeqJWcb2hrrR2GwVx8uRGbMSq5VJzMI8o7nzDQa61IcvYz7NiNLNu+48qrcVnUufdOQEZiCdAZGux0q8eT+VLqn7RiirXnIfIqqtq20ZdFUAZ8pILesDqT011LRVgXJns+ODsK7FPtDwWhQck/gDz0G5G56xTDxHlrDlGa+ReYAv8AfEsPKJ8qyAAPhU1ieJW7ejXUDn3VJUMT0AB1PypR4rimxl3wVOW7YIZiuoFtxq0d8oZYPUilZDEUK/LuANy+1y1bCWGh9zlQmZRe5BHSPWnS/aJXTQ7fGiMBatrbW3bRrYUeVSsaDeO/cnfWa63rW1U66CChjOIXEYtp1BB0iK64LiJuxmIzdELACakuI8OznOh8y7j+o61B4vC2iQ2Z0dd0/A0bZSR5T6fpQa2S6JDiPHcL4ZTEW71s7SAwIPcd++xqvuMYS1aa2gdnty9zxIGZg+XINt/761YmA4aMTh2ZwCE90yTt6k/32quOJNnuizGo/YQNOmqk/OmI7QBsAvspPkED13NB4q15daKuDKYIrS8mYGro4Vr6QTWlFY+3BoSjoAzM16vV6pIHjh3Kk3MrVbXLnKFpLYOUVVY4u4uTBFWnytzKr2gCdfWKIkh+cZf+RswuARRoKMGlAYPGg7dKKOIUbsB8SB+tQKSjK9mbtgMIIpW49yalwFlAB+FMp4ha/wB5b/nX+tA4nmvBpo+KsA9vFQn6AzVaK7RU+P4c1psrD8qDY6U6828ZwDpmXEWmMx5Dnb6LrVSY++73y1vOBMII82XpoJ33+dc1QVRbD8YAaJ5IwjHH2oUeUljO0KJOp6j9aK5XwmIuubdzDm6Du9wOmT18QR9DNWZgOAYfD22CAKT7xHUjpqJjbQVSckkGhid2Zx2LyBiizdIUCdgW7ntuTSbylxEDFXJkm6SWJ/3iGCQehIZW+vamtsWue4h23ZjsoiN/hpS4nAmfEXGQxbIEHtcUgAGPTNqO9ZDybdmtGGtjJxviqWcixdLtJAshjoIBmARGsajr0rrgeKLcs+Jka1lkEXBDDLvv0+dR+D45auKbd5havW9GDRvAkidxrRGKw9rEYZwuIVbStDuCsSIJBJIABkA/GKNGLnpFJdILYHwbCqBcYE5ozQd5aXn+VwD3+VKvtM4XauYYXvKLy6SPSCVJ+GokdNx1ZMNbYMuUw2WA41tOoOmvVSNAfhUdzfwPx8O4EA+8RJiUkSO/17RVMEnHJTK549oOikDWa2u28pIO4MfSta2DCZhq78PxK23DPbW6BPkcsFJggTkIaAdYBExXBq0moZAe3EvulthLa5WL+IqxdJOkF5nKOgEV7DNHnO50G3zMUFbWTR2HM/LamOPDtIHN0iyPY79mGLY3gPGdIss22afMB2Yjb4EdasDnfn5MFaZV1vEaL2PeqGt3co/vfptUnhsBI8a85Z9MtsyxjeWYmFjtr8qazcFzncf7nQzdVTLU4L7OMNeW3isXcbFXbqq7EuRbUuoYKAsGBI3NMnGeKWOG2S/hwCY+7SZaNC5/cmuXKeGC4O3kuC6HGbMDKwfwr1gbCdqmBhs+9Y80lJpDqdqyK5e41YxKjw3DHeJ8wPeD8walcdZGRq2wPDEtaIiIJnyqFk+sCs8TueUgdarWiW9itfJVpBPQETGh6ihsVwRLlzMYz7E7Ag+4xHfoam24UWE1nHcMaVZZOkGN9Nj+Y+lLOLst2I7jFxOHYG4AvvHbpmuGN+3m3qnsfiBbvhoObMZJkSSZOnTQ7elWt7RMPcuWEyllXU3WAbKoQaSB3k6/8PrpRXGTF0QVIygiJOhJ3mNf6itviwhHC5SV+hHLJuaSGTFoD5u/70MUOU1ngNjxFmdvX9qPxOHyj41nzSjKkMwdoTuIKZ+dAxU3xSxpUJRECl5M16sV6pKn0Xxfk20VDQBQPF+EWlw4sGQCc0oSHXLrnUgdKcOMaWDtMaddaq7E83p4xsYhfAI3afFsyIa3puAdDp10Iiapl7aSNTBlSTciNxGBx/hE28QxdQM+HtsyXFRg7W51h7hVGZkBLjqN4TnxTPqzux7nzH85NWRhMJg7l27fV7tpb1sMCy5mzYl2VhaiWNxkVxPmjxJ6RQ2M4JYxFsLls21tvGewBmS0luWty+U3HZ3tqPE1zZjtpVoutIWak05FeiyDsx/L+lcvEAMFm+tTHMXLr4VhrntsSFZlKMCvvK6n3XE9CQehPSEf1U/EVe/TB3Z2W6B+In5kUVhOLZDpLTpozBtegg9T0qLe2kaTNOnKHALZPiWb9m9fGq2CXskd2YuAWVRqVQyR1iqvRMW7HT2fYa7790sIEi3rlWdBm097fyzpOuuzaBmzEkG3qNdpH9DOvpQ2FtNaQrcLXCANAFthmOgRVXRF9PmSajeZOJ/ZMOgch85IcDQOxBlV6geaPgO9Z2WTk6RorRrw0Li7ty2GlciNqN9iuaP4gwcT39KZcLwkW0y7+skGaoH/AMT4gXhiLbm26mQE0XXQyNmkCDI20qxeA+2u2wCYy0yN1uWhnQ+pT3l+WaufFpWDfKb16GLjfJVjFFWYujjdkjzKOjA6fPegeAphrdwW7LBgjlAGlstzTO+o9/KIzdBMRrUzh+eOH3RKYqyPRm8M/MOAaqvmDj1nC498Rh7yXPMWCqSV8wh0JXcGTqDUQjJS0XWWLi+xYPtIUizbuWrpXEW3zW0AL3LobysotqdRsTIIhT3qO5X4qMbhyrAK4+7ZlkAEjymDsYjTuppcu+03EPZDWVS3cYENcVQ5YgTl83uxMga/I139kuLZjiFY5ixtlp1aZfzH56H40xki+nZrfyChP8qXhld82cAfB4l7LlSwM+UMBlbVTqBuO01D1Z3tqtqXw9wDXK9tj62zt/zfrVY0zB2kxDLHrJowa2sKCwzTEiYEmOsAkSY9RWUUEwTA7mSPy1rZbcTt2kaj5VdK2CejtiyhdvCVltz5QxDNHdiAAT8ABrWcMDuOn0rlbWSBt61KLgV0IIbtG3+tavEwSyP8QEpV5CeF4cZlNwmIk6aCdYHb40y8ueFfx1uwyZrThgQogyFJBJA2HX+xS7j7uRAo3b9P9aYvZNxmxh8W/jkLnt5EdvdVswJBJ92QN/SOtaPLksWJwj5opiXaabLq4Tw8WUFtT92qqqLGqhRAkjepKwtR9viFoiVdT8CCPyrvbxq9xXkvZqs7X7lBuuaY20ofiHEwCANzsK3wqllIzFDpqIn8/hFQTQazBQBH/euL3TuDHyobF421aygsBoBq3QnfUydTWuKzL/Tr8u49KoytCxzeLjI/i3ctsKSMoMtEyCxmOm0GqT49w0gm+s+E7QCRHmIzFR3A11HYbVZ3PHFg5GGTRjLMCdNBKpJ1GYx+XeaqXHcUuuBbdjlUyFOgB20HStXFjUMFzW34E5y7TpeiZ5X0BM/nUxir0j4Uj4e4QRFM1l/ICTSWSKe0Hxy0R3EMUCYqHbejuIe8YoBqlLRWTtmJr1er1cVPpTnDimVQk71SvN//AJtz3VJ/kFPvOeP+/wAs7VX/ADdbIxRn+FIM9lA/UGplrQ7JVABwnEbtoFbdxlBkEA6eYEEifdMEjMNal7vMXiJlebZNwXWdPOrOFCgsjHSInQ7k6UNy3wtcRdKXPFFtVLO9m0bzIBADFBrlkiTUvd9n1xgWwV+zjVG62Wy3wP8AisvDfSar4dgb1QdwnGpczsz3LjeKjXWyrbzDYZADoINzXQkjppXuY8DZS2H8Al2ZrhDbrhrZAZiREsSygN0OaJGpU5u2HKkPbddx5rdxfloRU5w7mo5fDuJmVrZs3HUnxmtFbsDznIzeJd8QnQkqJodNz7NhFXWkaY3luy3hixcY+M91bAuKp8UWYAfSPDDtKrvt0rnguJnAglbCl2U/eW3zKyBisEwcqllIMZc0RpUri2sYhTbsP94Fsixmm01lMOUUqS0DxGN29cOUn3RBNSmIs4UXrUo62bdyzbtZmVcwtGC11CM3mFtsswIDHWSau6KOXXZw5T5xdLa5j4jtdd7rufKisFZiJ0EKD1gTEEmlTmjna5jrmqhbSMSijcA6ST1JgT8qhXtq+z+805dlE9TOk1peweRxBkEb1VQjd0Wlkk1QYkEVq6CuR2ri1F7FLCkAofEYcGsA1nPVTntHfgl0y1sSSdVAEmVkmB3/AGmrT9lOGtg37iz4vlGXSAh80juSwIPwHeqdw+JNq8txfeRgw+IM1f3KHLNtbv2y1dYJdQnwsoyxcyt728AiRpQ8svxp+wuH/BWXtR4lnxV2yf8A03zrG33gBYHsdv5fWkWre9s3J2n2+3uMq3h3B0S58jCn5dqqGr4666A5k+2zxrqlswB8/rWi2ydAJPpUml+AE09fX599TTuCEZS/Jis3Rww+EY9KY8HgbYtZiTIGgAESD+KTsddqjsLiGumEBOUSY7ajb59O1Zxd6MsdVEfKZn5zXo+LDHjj2TFZ23Ry4zi84UAHQn6f3rQCmutxia1yUHLHtJv5CLSJPgKO1wItzJM76oNCQWHRREk9ACasflW0jv4T3LZeJR7V2cwHveVW8sesT2G1Vjw8AyjNlzQM3SOx9NAflVocr8Ls27mDw4uBnvIcRduTqUEiyixssqG9ZFYXMxqLtDWCbHXh/CVQzJLd2JJ/OicXw9LgyuocdiNK4YK+GAYHMJIkdwY/ascd4yMNYa6ZMQAB1k1mVfgdv2AcR4ZbGVlRQ6LlUnRSusLPTc76VviuZVsYQ3Lqo6gBVQOGJuQYUEGenyANQuP52uOAMqLbyhpI3kCRIGmp2FIHHMebzv0GRgqgky0Tmk9SRHw0p/i8KeWe1pbFM2eKQDiMb4rPdZ8zElm0PxkE7qPXpUHzTcH2lwoACwsjdiAJY9yaEhw0mQf771vjbDNLmWMksdzJ7/GtPkZXlx9EqoUhCpdr8gatRTcRaInShGWKxNZFNPYxZ3N2a0JrQNW01fVFD01iszWKiibZbHNmZcdp+k+n707cE5Ow162rX8PbuMFgFl1g/A+pobj/AAtbmKVo2p04TZC249Khr2PTl+NFUcxct28JiM+Ea7hm72rjD9SdPTauTcUvXCDicLaxwG15P/t8avqLlqMx+VTvObA3q6cv2BVGthlii8dkZb4tYxMWvtC3CNPsnF0y3F9LeLTzL85oHi3JGHXV/G4eTt46/aMGT0yYm3sP8etWZe5esYlMl+0lwbeYaj/Cw1X5Gok+zm9hgTw3GXLQ/wDx7/3uHb0gjyj5H41HUTenoq3iXs9xdtfFVFxFr/fYZheUjvC+YfSoTBY67aJKmCYBzKrKcsgSrAiRJA6iasvFi5hWL4rA3sG/XF8LeLZ9XtSUP+ahsVgbWP8AMmJwWKc9XnAY0+jEA27h9WQ1VolT+SqHwkHYR6f0muYtgMInr0I/Wnri3JT2f9ot6x63ree0fhfsZlj4qKgOJcvXERbo8N7YJ89q7auDXTUIxI17gVxzS9AAWseFW4Nea7FcWOTrWBbr1dsRbKwCCDAOvY7Vx2iOxaazV1+yfjufBohPmtynyGo/5SPpVL39RU7yvzI2Fa234WzKw9cwP6N+dUyR7RL4ZKM9+z6A4vgVxFm5Zf3bish/zCJ+W/yr5cxmFNq49tveRmU/FSQf0r6X4VxRbqKwMyB66xrVE+0nh/hcSxA6OwuD/wDoAx/Mmhcd7aCcqFJMh+C8bu4S6L1hslwAgNlVoDbwGBE+ta3+Ktcuveu+d3JLEgCS25gCB8qCatQKejNxdoz2rGTAggk2QYIBJ6Abweg+NC4u3LSSSfrW9ji5NoKFC5SAQNm0OsdDpr8a8l1jrH7D8q9TglDJiSQo00wbwm7Gsmx3I+pNFMCfT4VvZwQYGAfifKv13NWeJejrBrOEDbAn5f12pz4Xj8ltLshb9m2bCZiQrJMqSwBAZSxWDoRGojWCsYXKApZW6nLso38xAMGNYn4xXQWIzEulsgAKHDAHXUArpOnXsetA5HHjKFtHKbT0PHI/HUsrct3HlUUXSYPX3gNp3WPj86iea+ZLuKUFlCWgSBbgz5hGpiCYI0+IFA8N4fbNjzXFDgl5aSjEAaNABUHSDsek1HqwzAsJMzlOoAcHMNTIPmWPhQuNw8XZy9nTzya6nmIB194kx/E0ncgfL+u1R3E+Krb8qrnbqTIQegA1PxP0oy+M1wPuYMj49fiNvhXsZaV1YsA2W28aAGQjEGRrodflWlkhNYpdNULxcXJWLmJx1y+wJ6AABQAqj0A0Hf1NTPCsHHlP4wQZiNRH7zNR/BgAdaYVGxG4g+tL8Pjpw7y22HyTp0hUxWHI0O6mPppQLLTJx2wounLrIDfX+/zqAvJWVzMHV2gsJWca8DXorIFZiQU9NerOWsVNM4vO1zIr4jenO7xlUtTI2qn7PB2sNLHXvRmK4s5XLJiqykaUcXYK4lxLxLpb1ph5buTFIHiGac+VZ0oSdsZmqjRZWC2FSdoVFcPGgqXQ1dmVI3qq/ajwjDmG8G2HJ95VCsfiVifnNWk7aVUPtM4hN0L2qEQhMwXMOKwf/l8TdRf4Cc9v+VgV/KhOYObzilAvYXDG6J+/tJ4V2SNM2XRx6RQuMu1EMhYwKmkTZI43CGwmZmGZgMq5XUkZhJ8wEiBGneh+EYb7ReFtVMnUgEaKNTE/lJHqa6caKXZuLbKOImGJDSY2Ox1G2npRnKXELmDum8jLLIVKtI31H4SDBA2PWhthX+qjhxvh32W4s22IYZkLMCNvxACCQYMAxBHeuPD8XbuELeDFiTDiT7xzQVQSTmJ271Pc082PjcPat3CAVdmIUbdFXWNdA0z1pfwNprQd1MGUAcDUA58wE+6dBXHK1IauYeRPBwT4gZdMp2IbKSAfeuEjQzGWkO+YRfVmYfkP1n6VK3sS7wXdmj+Jif8AShsfh5tqR+FmHybzD8w31q0U2yMn9GMPKftDGDtMj22ciSkGF16N1A+FQbcVOJvXb19szvBk7QNIA6ACBFQ7itQ1XxRjjn2o778nXbdBOCS0bqi6StrN5mVczBZ1KiRJjamX7PwdmYC5jbYynKzpauDP0kKZj0133FJ7V4ISCQCQIk9BO0npUN7APYzcPwiqgvNkI80Isj4kiNvQH6CK0bFl+nwA0HyFRvD7Oe28QCmp01ynQ6z8vnR/DGiTMxoN/wDt0r03Dn2ikkKzW2wk4bKMz6A7L3/oPj9K9aRnELIDaROvpPftA70UtvNqYAPUgf0/v6168xDZF0A949YP5gkfQHua0+tAbNhbAOgELoIA1I0mfiI9YPYURw/Bi/jMLY3DXAWkbqkEz6EzXG20b6RrHYdAPh86lvZ2A3EwxgC3aYknYTLGfgCNaS+oz6YGl7CYV2nsC4g7ubgu7i44hdAHDQyqqjXoSfgJ0ggM0tDQIImIIB67bxABPWKluJ4i21+7dUaO9y6JHRmJQntvm+lQlrUySAIJJOgGo7D1FM8bH1xpy+AE/LoF4ldxGYBNFJ0CZdzOkjU/WuZ4x9y4/G6hD8D77bdQAPmalMM3hh7xUHwdddsxIC69RJB9YqEs4Yka9dj69v79O9LZYS7tRldoLCmtrwc+FBlbN+R2I6g00WdYKgfAmTHY99t6jcDaXSRof1qbtWMvuk6QRAjTWG83XQ6epFOYMSxQSB5JWyK45a8tt50OZJmdodd9tCfpS3eSmzjNv7th2g/5k3jsCC5EUrHUVn8xJumFxvQIVrZVrLV4VidaDnq9Wa9U0iC1+O40PdaNhUHeu10uYmhHu1lydnpIpRRhLutPfKW40qvVu61YnJ1waVaALLLRY+BXQVJItAYFpAqQU1dmTLyD4+5lQn0qgeceIG5iHPYxVz84cTFqwx9DVAcTxGZie5NSciIxFyvWEgeprV96YuA8JR7ZZxJO2pEAEjofSqymoq2NcXjy5GRY4+SCzH66fof2ra1YZ/dUsNtASPrTavBrKycg0HWW/ImK7H3NOlKS5K9I9Hh+gSf/ACS/gUjwW/v4en+JZ+k1zbht3/dv8gD+lNhvaf36Vta6+gof+6kOy/0/hr9TFBeH3Zjw37+6dq4YnDMFkqw+Kkdu/wAaemP6UPjsPnssvcH9CP0okOU1IVz/AEGEcTlGTtIrm+K412xAOx3FcKdbPHNUHcG4NcxV0WLQUuwY+ZlRQEUsxLMQBAFH8B5RvYq/4NvLAMNdJHhIP4i+0aaQdek1BzW/2g9zUEDDa4WmGxjYe6VukNkm24a08xlIYEdf9QIqUwmEthnI90Hy/XQkUlrcMg9RTXjbtzKgNm5busASChEg+bONOsgjTqN9Cd76XyYRTjLz6Fc0W9o7Yu6SwFsgNPaci7CQdAfTfSTWbQXWZKrqZOrNuZO5JnX41vguGtk0WBrq3frM9a4MO22v5T+/61viyaekb3AcpbqxP+sfCVobgGPKXcUF0NxTanspOVvh5QR86KkGOkEDsIGrfLb6UJy2kXcQx1IMbfxFhNJ8mHecIv5CwlSbDcawhoMnT6Db9qBNiVIzBcwy6sATJGwOp1jajrlmQBA80nzNlAMsB07Af1qC4ngrrtLwYgQsZVUa6R0FM55yjCoqwUFb8nNr1zL9nJGVXM5fxFJUSeoAmKaOEYVTaKNsOuughiG21Ckkn0kdqXMJhQpI+Bmmjh96MpDERMgEaz0j5Gg4cDjjt+Scst0ge/g/DY5gIJyvp7rbyvcRrI036EV3wrH+LVR9R1gHcfp9aOOHDoVHmKL5JBBezoSI/itjX/CR/CKiQChE7b/r6f38DTOOXdNPygMgzE2kZMojdidSCBoWlTqBpMDaG7kUhX7ZRip3BI+Y0p+XUKY905gesTJKMeoI90/1NKXMuGK3Q+UhX1iI1Gh/IA/Osznw/HsvQxhd6IlmrAFYJ1rPiVh2r2Mm0V6s+IKxVriRsZ/tM9awxrWxhora7pWSj0VOtnK2fNVm8m2tBVbYC1mcVbvKWDIUUaArkeh0wCwKPZ4FDYa3pQ3HeIC1aZielSIvbK59p/HJPhA/GqvvNNSfMPFjevMxPWodnriTi1OXAbg8MaDRE1BmTlkn0MsaSb1ym7ly2wsqWBAYSsgjQEiRIgjTpPWgch/gbP0T/tL9mSd8+X4kVr+E1vcSYHzrniDCtWYz368Alk65exoxNFnqYAHeoG7icp1kfl+dMXDeFXXEhWcn8X4F+Zha5JgZciK03VA+WJkz37T2HpW5bT60wYXlPrdf/Lb1/wCY6fQGu2LwNu2CUtqCAdXm7tto3l/Kr9GIZvquCOo7Ke5iwJS6x6Ez9d/zn8qiMtO3NF649hWvEs7KCHIABXcZYAAXXYaClBe1akf0o8DyK+7Kl7OOSudSeEs2/FRcQXS3mXxCqy4TrlUxJjajsXw7CtiCtq61uxmID31OfLJ1yW5Og7kSe2wnz4F3ryQmGvFGVl0KkEHsQZB19RTXd9puMdWV3R84AdnRXuMAZ986qJ/CsAToK341wzhaYVXw2KvXMTIlHtAJHWdNPTUz2pQvPJmAPgIH02Hyq0W4u0Q1Y3WeMpcSEJBgkpvqImPkT9PprcuefKOm/dfSf73pTtTMjpTXy/xW0ti5ZuBA7OG8Ruyg6A9pj+9vQ8X6i51GYpPEo7QW1z3Jg6TI030j0MRWvBRkvYrpBkd/fI/+Qr1xy0NK6QNCCYWACY1179aM+z5sTdK7OjA/EFT+q1rzSk1JegCeqYPiVlyoUt2CxmaQNBOg0/vpQeOxRUEJbtW2JiCTdfTrBkLr1gUZiV1caDWIYgSZJgT6Ctr2JsWLIuKua9nYKw0SAqgEA+pP09atneisPJE3LRVhMTAkDoe3y2+VSXD8RrlO3oNSZmPX5+tBJhHW2paddfqete10IMHpvpTENwsiW9DLhXfSC3iWihtquwYjYjrOxjvNF8f4N5ExFv8A2V3aNkcDzWyOmsx8IOoqKwVzOqsnlMHZSTmgoCW23zD5U5coY9GW7hLq/dYgEoJJC3FHmAbqWAzb7r3NZ2eTxtZY+vP7HRV6YnWQVWASI310JkdIM60HxLBJctG2Brum5gjXLpIjzfRu4o/GZrZIUzB94A7j+IzQPD+JgEq34jDbfLXcdflNMTgskL+SINpiJdBBg6R0rUVJcxYfLeYjZtdo+ceu9RZrx2ePSbiacdqzfxP7isVrFeoNssPxECgb1dnu1ph7Jdoilkb02TvKfCwzAkVb3A8GFUUnco8KgDSrBwlqAKYWkZ2aXoOUwKq72p8xwvhKdTvTvzFxkWLTMTECvnnmHjDX7rOT10rhdIBa5WhuVwLVzd6g4xeanTk3j9u4i4a8jBkU5byHMcuacr220MZtCpGg2NIrtUlyxdy4lPUMPqDVZq1TC4M08WRSg6Zav/0IkZkuoR0kOh+hU/rQOL4Jdg5TbY+lxBH8xFMHCzNpT6CuuJOlZ0oo9Ni+qcheWv4ETHcGyqPEcZsygAHOcxYAe7KqJPX6GrFw7yBMn4maR+Yb0ZP/ANlv/wB6054RtBUxVIT5XIlmlcg3PURxh4Rj6GpQmoLmW7Fi4eyOfoDULyA8Ipy/jCbeTpJMSYE9u1e4FxRbF9LrLmCzp11BAInqJqO1NYyVoyipR6mQpuMuy8omeM8R+2Xy6jIMvWTCr1bKCevbtUPeBBIkH1BkGpDgfFHw7syx57b2jIny3AA35CuF7AuV8TKchJAaDlJG4naYIqIQUIqK9ETm5ycpeWCTR/BsCt66LZ0zSAcyoA3QszaBZ3O/atVVjbyZVyhs05VzSRGrRmK6DSYnWJrFnBGCQ6Ky/hZsrH4EiPlM+lWKFnYb2SYS2gOK4lYQkfggjXaGZhI+VR3NXLvDsLhA2GxnjYoXBBXT7sgggqJAiJmesVXbYg9d6x4hqydEUFJxS6jEq8TuQAP2py4VjUt2lvk5lgf4i5/CZ00IYafuKWOXlsF2F9LlwspFtUuLaAuEiGd3BAUCelPf/hTD2MGQMbYu3SQWsWrgKknZVOaHIMax0EdzqcHk9ZdZvTAZYWrQsY7iVi6z5mYFiWzHSNydBOYnQDaKzy1hBctXswkhrIWdYDM4MdulQvEQHfyIVjTL106n1po5Jw7MbtsA5iisvqUuJ+gLfStP7snJt+EAcajoneNcNzi8Fgm1DkAR92dGO/dlPoFNLlnClvLlPwjX86vGxwBbYuaAeULMfhIhjJ6+dj9KojEcTa1eYEjXSJIWAYgEGQNN6Pw+Z37R+ATxtB3DFZWuWioBMPO+UHyuYmPeC/zHXWpPC4gytxW2YGfdJdczeXsZyjrqB21grWMDsGWLbKNRJKkMRI1+tCXuY7mbKCsDQDKIGoOnzUGmJUlv2QotsY+K4gOxJGjSInYiJI0mD0pRxLlLhPU6jp+lSi8UDiSBmChdzqIAn0IAn+bvUDxG7OuvzqMklDFa9F8cfyBuJ4vPE79/0/f8qCNeuvNeFeRzz75HIfSpUeivV1is0GyaGm5rTNypwnMQTSgnEUnf8j/SnflvmvD24zGP8rfsKFFGtkyKi0eC8MCqKm/DgUmYP2jYMD/af8lz/prPEvadhQhy3JMfwXP3WiUZzdsUfavzAZ8EHfeqnd6kOZ+YvtF9nnSdN9qhjiKhkWds1c3atDfrQ3a4g2JojAXct1G7MP1E0HnrPi1By0y9uB3JsL8P0oi++lLXK/MVr7Ood8pH/C/f0BqQu8w2D/6g/lf/AKaQnF2bWGaryLvND+WezJ+TrTzw58wnpVcc08SttbuZWk7jRhsfUU28F5jsCyma4AconyvvGuy1ZR/Eo5rv5GR7lLHO2Jy4W6epXL/NA/ein5msf7wfyv8A9NKXP/H7b2FS22bMwnRhosnqO8VWEX2JyTSgxBSt65o4rbOK0DGPOaaOA84qlu3h8Wj38LaLOlhHFpS7GS1xgpZ9zpOk1C8F4Ncxd4WLIzOwJAkLook6sQKkuaeVxhAg8RWY+8AHV0I3VwZQ6yAUbWNQKg4dX9s1hECYfhuHQAzDBWGm0woM+s0tcx+0VsX4hbD2Fa4MpZF80eszJ/4tDpvGlKFiyzsFUSx2EgdJ6/CtIrrOCX4bcCLdKMLbkhXIOVisZgp2JEiYozwLl+7qBnuFVgKqidFEBQANhsKO5f5wbDFc9mziQohVxKtdCCZItjNCAk6wNacMD7ZFTfh2D7jIuSI+RqSBI5h5UvYJvDvjw7g1ykaMvdHWVYfMRUMLtOfPvtDucT8MNbS2tsHKqknVokkn4DSlOzZZXBgSDsQGE+oMg1K0ziVw+NVslwnNcGjA7xJ1nruDO9TvLvEfAvpejNBPl3kFSDt8dvhXDgPs0xOICXMot2YLNeLK2VVkk5A2ZojaKDGIVSQfiDGjDoYBkH+/WvS8HOs0HjmJZo1tH0BjePoLQfMLmZcyqBKNKzPU5dY1NfP/ADnxTx773SFDOZhBlGpOpE9dN9dalBzNdOHNgGUmVJkFJnMqxrBnX11qBe3AjKIO7QCZ17nY9f23qMfDeGMq8v3/AEIU+zVkP9qIIB20/PWu724MzWmPw6g6MW7kgLr16mu3iBrSg7rpPoNunrS+Nz7OMv7B3XlGlvF5djGu/wAKxjMSHOmrHfQKJ9ING4fhYImh7vD8pH/emcmPM4b8MonGyIuIVJBEEaEVsg2oviVvXN12P7H6UNbrz2XH9uTQynZ1r1emvUAk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3556" name="AutoShape 4" descr="data:image/jpg;base64,/9j/4AAQSkZJRgABAQAAAQABAAD/2wCEAAkGBhQSERQSExQVFRQVGBgXGBUVFhcVFBcWFBgXFxYYFxgXHCYeGBojHBQXHy8gIycpLCwsFx4xNTAqNSYrLCkBCQoKDgwOGg8PGiolHx4pLCkpKSksKSksLCksLCwsLCksKSwpKSkpKSwpKSkpLCkpLCksKSwpLCksKSwpNSwsLP/AABEIAK8BIQMBIgACEQEDEQH/xAAcAAACAgMBAQAAAAAAAAAAAAAEBgUHAQIDAAj/xABFEAACAQIEBAMFBgQDBgUFAAABAhEAAwQSITEFBkFREyJhBzJxgZEUI0KhscFSktHwcoLhM1NiotLxFjRDssIVJFRzg//EABoBAAIDAQEAAAAAAAAAAAAAAAMEAQIFAAb/xAAsEQACAgICAgEDAwMFAAAAAAAAAQIRAyEEEjFBUQUTIjJxkWGBsQYUMzRC/9oADAMBAAIRAxEAPwCnaytYrwqxdF3eyDHA2ss7VaYNUF7J+IZb2Xoavi08gVZkyRBc6XguHeexr55v4nzGrd9rHGMlkoN20qkwxmp9FQ0Xa5X7lZt2zXr9kxVTiMutRnAL8X0PrQd63W2BaLin1rkUfg+ouXL4NpY7CpxNaTORseGsr8KkuPcyeBlUaZpEwWYkDoo6etdOSRbBilkdIm8ZbBFV1zVw8amKLOPxRJuqHIYBcsRO5zQSADMVyxDG9Np5W4R5CwgMeq9p9N9+1U+6l5G58CSVplb8WYBWFI13c028yIyMysCCO9KLnWiNilNGtZXesVkVy8kBr2wU1MfKZPQf612v4DDCwGGIZrxH+yFjKqmRo1xnE6TspoW+fu/mKEFG5P6l+xWJ4+lemsGsoaWLGyiuqhRrBPr0orAcW8IEC3ZYmPNctJdIA6AOConqYnQajr1x3Fmvqi5LSBAQPCthJDNmOaPe1mO06RXEgDMDtUrZ4soCxhsOSseYrcJYjYkC4F+QEd51nnw3h3iOqDqY2kz6AVb3LvImDwtvx8UpJAkm7CoPgvU/E0NzUSyi2VRg+DYjEszW7TtJLEqoCAkyeyqJO2gFFtyhiFGYpAG+UzHxy6fnVkLx77ZiciZUwyaKggZo69tf6UwnCokMg8uzLGuu9BeVhVjRRMNb/E8ddTU7w3COSr2wxYzsFnSNs3x/WrIXllFuvkCDN1ZFeFO4XNoD0ntUjhODJbXyBV3OfKIAOpgd9B9BXd0yOtCPh8Fi7wysjpEaFVAIPqon61L8Q5SFqwSSJCmANi5B6bDSfp6044a1IMHKg1LMdWPck6AelJ/MnMaPeSwh0UOS0+XOYAHyWfr6VW/ZNFW47BsTBEAdIionFWMpinPiVyW6adqWeK2tZo8ZA2iLrwrBrIooMzXq9Xq447RWStd7cRROFwDXDCgn5V1jCx34JTkbFZMQvxr6JweJ+6n0qjuWeU7ouq2UxNXfgsCTaCntRPR041opX2k8U8bEZei/rSlh8NNWXzl7PHztdSTOpFJlrhrIYYEGqtg6NLGCFbX8EIqSt2Ky9mus4U8XhIoKzh/MPjTDj7VA4PD5nAG89prirRcHs6w/3U9AB9TU21nPjHJBOS2g7xmLMf2oXlfCtYsW0YQ58xBEEk+nSBSn7RsVevWW+ys6nD3nOKVCytJCG3d8pllVRH/DpoN6UnJTn1sfx3ijaRZi24G2tQPG2tMFAuWfFDjw1N22pZ0IJQS2+sEdJpL9jmGxLDFXbjP4V5SFLkktcJM3Vk7gEjN1Leming/ZpiftXgspCA63wPJlB1M75o2U6yfnUfbj4bJWbJ5SHT2m8AF2219QQ6jVdtQdZHcbVTFxYOtX8lw4kYoXI1a4MnvQB5ANN/LkM9TNUXxXBm25UgqeoJmiYJ9k18AuTjqpfIFWRWKzTCEjpcfSpGxxWzbthRhrb3N2uXi7fAIisqgAdWzE+m1RLVqDUzl2Zy0E4nGFyxKp5iWhVCgE75QsZR6DT0oesVsiknTeqJWcb2hrrR2GwVx8uRGbMSq5VJzMI8o7nzDQa61IcvYz7NiNLNu+48qrcVnUufdOQEZiCdAZGux0q8eT+VLqn7RiirXnIfIqqtq20ZdFUAZ8pILesDqT011LRVgXJns+ODsK7FPtDwWhQck/gDz0G5G56xTDxHlrDlGa+ReYAv8AfEsPKJ8qyAAPhU1ieJW7ejXUDn3VJUMT0AB1PypR4rimxl3wVOW7YIZiuoFtxq0d8oZYPUilZDEUK/LuANy+1y1bCWGh9zlQmZRe5BHSPWnS/aJXTQ7fGiMBatrbW3bRrYUeVSsaDeO/cnfWa63rW1U66CChjOIXEYtp1BB0iK64LiJuxmIzdELACakuI8OznOh8y7j+o61B4vC2iQ2Z0dd0/A0bZSR5T6fpQa2S6JDiPHcL4ZTEW71s7SAwIPcd++xqvuMYS1aa2gdnty9zxIGZg+XINt/761YmA4aMTh2ZwCE90yTt6k/32quOJNnuizGo/YQNOmqk/OmI7QBsAvspPkED13NB4q15daKuDKYIrS8mYGro4Vr6QTWlFY+3BoSjoAzM16vV6pIHjh3Kk3MrVbXLnKFpLYOUVVY4u4uTBFWnytzKr2gCdfWKIkh+cZf+RswuARRoKMGlAYPGg7dKKOIUbsB8SB+tQKSjK9mbtgMIIpW49yalwFlAB+FMp4ha/wB5b/nX+tA4nmvBpo+KsA9vFQn6AzVaK7RU+P4c1psrD8qDY6U6828ZwDpmXEWmMx5Dnb6LrVSY++73y1vOBMII82XpoJ33+dc1QVRbD8YAaJ5IwjHH2oUeUljO0KJOp6j9aK5XwmIuubdzDm6Du9wOmT18QR9DNWZgOAYfD22CAKT7xHUjpqJjbQVSckkGhid2Zx2LyBiizdIUCdgW7ntuTSbylxEDFXJkm6SWJ/3iGCQehIZW+vamtsWue4h23ZjsoiN/hpS4nAmfEXGQxbIEHtcUgAGPTNqO9ZDybdmtGGtjJxviqWcixdLtJAshjoIBmARGsajr0rrgeKLcs+Jka1lkEXBDDLvv0+dR+D45auKbd5havW9GDRvAkidxrRGKw9rEYZwuIVbStDuCsSIJBJIABkA/GKNGLnpFJdILYHwbCqBcYE5ozQd5aXn+VwD3+VKvtM4XauYYXvKLy6SPSCVJ+GokdNx1ZMNbYMuUw2WA41tOoOmvVSNAfhUdzfwPx8O4EA+8RJiUkSO/17RVMEnHJTK549oOikDWa2u28pIO4MfSta2DCZhq78PxK23DPbW6BPkcsFJggTkIaAdYBExXBq0moZAe3EvulthLa5WL+IqxdJOkF5nKOgEV7DNHnO50G3zMUFbWTR2HM/LamOPDtIHN0iyPY79mGLY3gPGdIss22afMB2Yjb4EdasDnfn5MFaZV1vEaL2PeqGt3co/vfptUnhsBI8a85Z9MtsyxjeWYmFjtr8qazcFzncf7nQzdVTLU4L7OMNeW3isXcbFXbqq7EuRbUuoYKAsGBI3NMnGeKWOG2S/hwCY+7SZaNC5/cmuXKeGC4O3kuC6HGbMDKwfwr1gbCdqmBhs+9Y80lJpDqdqyK5e41YxKjw3DHeJ8wPeD8walcdZGRq2wPDEtaIiIJnyqFk+sCs8TueUgdarWiW9itfJVpBPQETGh6ihsVwRLlzMYz7E7Ag+4xHfoam24UWE1nHcMaVZZOkGN9Nj+Y+lLOLst2I7jFxOHYG4AvvHbpmuGN+3m3qnsfiBbvhoObMZJkSSZOnTQ7elWt7RMPcuWEyllXU3WAbKoQaSB3k6/8PrpRXGTF0QVIygiJOhJ3mNf6itviwhHC5SV+hHLJuaSGTFoD5u/70MUOU1ngNjxFmdvX9qPxOHyj41nzSjKkMwdoTuIKZ+dAxU3xSxpUJRECl5M16sV6pKn0Xxfk20VDQBQPF+EWlw4sGQCc0oSHXLrnUgdKcOMaWDtMaddaq7E83p4xsYhfAI3afFsyIa3puAdDp10Iiapl7aSNTBlSTciNxGBx/hE28QxdQM+HtsyXFRg7W51h7hVGZkBLjqN4TnxTPqzux7nzH85NWRhMJg7l27fV7tpb1sMCy5mzYl2VhaiWNxkVxPmjxJ6RQ2M4JYxFsLls21tvGewBmS0luWty+U3HZ3tqPE1zZjtpVoutIWak05FeiyDsx/L+lcvEAMFm+tTHMXLr4VhrntsSFZlKMCvvK6n3XE9CQehPSEf1U/EVe/TB3Z2W6B+In5kUVhOLZDpLTpozBtegg9T0qLe2kaTNOnKHALZPiWb9m9fGq2CXskd2YuAWVRqVQyR1iqvRMW7HT2fYa7790sIEi3rlWdBm097fyzpOuuzaBmzEkG3qNdpH9DOvpQ2FtNaQrcLXCANAFthmOgRVXRF9PmSajeZOJ/ZMOgch85IcDQOxBlV6geaPgO9Z2WTk6RorRrw0Li7ty2GlciNqN9iuaP4gwcT39KZcLwkW0y7+skGaoH/AMT4gXhiLbm26mQE0XXQyNmkCDI20qxeA+2u2wCYy0yN1uWhnQ+pT3l+WaufFpWDfKb16GLjfJVjFFWYujjdkjzKOjA6fPegeAphrdwW7LBgjlAGlstzTO+o9/KIzdBMRrUzh+eOH3RKYqyPRm8M/MOAaqvmDj1nC498Rh7yXPMWCqSV8wh0JXcGTqDUQjJS0XWWLi+xYPtIUizbuWrpXEW3zW0AL3LobysotqdRsTIIhT3qO5X4qMbhyrAK4+7ZlkAEjymDsYjTuppcu+03EPZDWVS3cYENcVQ5YgTl83uxMga/I139kuLZjiFY5ixtlp1aZfzH56H40xki+nZrfyChP8qXhld82cAfB4l7LlSwM+UMBlbVTqBuO01D1Z3tqtqXw9wDXK9tj62zt/zfrVY0zB2kxDLHrJowa2sKCwzTEiYEmOsAkSY9RWUUEwTA7mSPy1rZbcTt2kaj5VdK2CejtiyhdvCVltz5QxDNHdiAAT8ABrWcMDuOn0rlbWSBt61KLgV0IIbtG3+tavEwSyP8QEpV5CeF4cZlNwmIk6aCdYHb40y8ueFfx1uwyZrThgQogyFJBJA2HX+xS7j7uRAo3b9P9aYvZNxmxh8W/jkLnt5EdvdVswJBJ92QN/SOtaPLksWJwj5opiXaabLq4Tw8WUFtT92qqqLGqhRAkjepKwtR9viFoiVdT8CCPyrvbxq9xXkvZqs7X7lBuuaY20ofiHEwCANzsK3wqllIzFDpqIn8/hFQTQazBQBH/euL3TuDHyobF421aygsBoBq3QnfUydTWuKzL/Tr8u49KoytCxzeLjI/i3ctsKSMoMtEyCxmOm0GqT49w0gm+s+E7QCRHmIzFR3A11HYbVZ3PHFg5GGTRjLMCdNBKpJ1GYx+XeaqXHcUuuBbdjlUyFOgB20HStXFjUMFzW34E5y7TpeiZ5X0BM/nUxir0j4Uj4e4QRFM1l/ICTSWSKe0Hxy0R3EMUCYqHbejuIe8YoBqlLRWTtmJr1er1cVPpTnDimVQk71SvN//AJtz3VJ/kFPvOeP+/wAs7VX/ADdbIxRn+FIM9lA/UGplrQ7JVABwnEbtoFbdxlBkEA6eYEEifdMEjMNal7vMXiJlebZNwXWdPOrOFCgsjHSInQ7k6UNy3wtcRdKXPFFtVLO9m0bzIBADFBrlkiTUvd9n1xgWwV+zjVG62Wy3wP8AisvDfSar4dgb1QdwnGpczsz3LjeKjXWyrbzDYZADoINzXQkjppXuY8DZS2H8Al2ZrhDbrhrZAZiREsSygN0OaJGpU5u2HKkPbddx5rdxfloRU5w7mo5fDuJmVrZs3HUnxmtFbsDznIzeJd8QnQkqJodNz7NhFXWkaY3luy3hixcY+M91bAuKp8UWYAfSPDDtKrvt0rnguJnAglbCl2U/eW3zKyBisEwcqllIMZc0RpUri2sYhTbsP94Fsixmm01lMOUUqS0DxGN29cOUn3RBNSmIs4UXrUo62bdyzbtZmVcwtGC11CM3mFtsswIDHWSau6KOXXZw5T5xdLa5j4jtdd7rufKisFZiJ0EKD1gTEEmlTmjna5jrmqhbSMSijcA6ST1JgT8qhXtq+z+805dlE9TOk1peweRxBkEb1VQjd0Wlkk1QYkEVq6CuR2ri1F7FLCkAofEYcGsA1nPVTntHfgl0y1sSSdVAEmVkmB3/AGmrT9lOGtg37iz4vlGXSAh80juSwIPwHeqdw+JNq8txfeRgw+IM1f3KHLNtbv2y1dYJdQnwsoyxcyt728AiRpQ8svxp+wuH/BWXtR4lnxV2yf8A03zrG33gBYHsdv5fWkWre9s3J2n2+3uMq3h3B0S58jCn5dqqGr4666A5k+2zxrqlswB8/rWi2ydAJPpUml+AE09fX599TTuCEZS/Jis3Rww+EY9KY8HgbYtZiTIGgAESD+KTsddqjsLiGumEBOUSY7ajb59O1Zxd6MsdVEfKZn5zXo+LDHjj2TFZ23Ry4zi84UAHQn6f3rQCmutxia1yUHLHtJv5CLSJPgKO1wItzJM76oNCQWHRREk9ACasflW0jv4T3LZeJR7V2cwHveVW8sesT2G1Vjw8AyjNlzQM3SOx9NAflVocr8Ls27mDw4uBnvIcRduTqUEiyixssqG9ZFYXMxqLtDWCbHXh/CVQzJLd2JJ/OicXw9LgyuocdiNK4YK+GAYHMJIkdwY/ascd4yMNYa6ZMQAB1k1mVfgdv2AcR4ZbGVlRQ6LlUnRSusLPTc76VviuZVsYQ3Lqo6gBVQOGJuQYUEGenyANQuP52uOAMqLbyhpI3kCRIGmp2FIHHMebzv0GRgqgky0Tmk9SRHw0p/i8KeWe1pbFM2eKQDiMb4rPdZ8zElm0PxkE7qPXpUHzTcH2lwoACwsjdiAJY9yaEhw0mQf771vjbDNLmWMksdzJ7/GtPkZXlx9EqoUhCpdr8gatRTcRaInShGWKxNZFNPYxZ3N2a0JrQNW01fVFD01iszWKiibZbHNmZcdp+k+n707cE5Ow162rX8PbuMFgFl1g/A+pobj/AAtbmKVo2p04TZC249Khr2PTl+NFUcxct28JiM+Ea7hm72rjD9SdPTauTcUvXCDicLaxwG15P/t8avqLlqMx+VTvObA3q6cv2BVGthlii8dkZb4tYxMWvtC3CNPsnF0y3F9LeLTzL85oHi3JGHXV/G4eTt46/aMGT0yYm3sP8etWZe5esYlMl+0lwbeYaj/Cw1X5Gok+zm9hgTw3GXLQ/wDx7/3uHb0gjyj5H41HUTenoq3iXs9xdtfFVFxFr/fYZheUjvC+YfSoTBY67aJKmCYBzKrKcsgSrAiRJA6iasvFi5hWL4rA3sG/XF8LeLZ9XtSUP+ahsVgbWP8AMmJwWKc9XnAY0+jEA27h9WQ1VolT+SqHwkHYR6f0muYtgMInr0I/Wnri3JT2f9ot6x63ree0fhfsZlj4qKgOJcvXERbo8N7YJ89q7auDXTUIxI17gVxzS9AAWseFW4Nea7FcWOTrWBbr1dsRbKwCCDAOvY7Vx2iOxaazV1+yfjufBohPmtynyGo/5SPpVL39RU7yvzI2Fa234WzKw9cwP6N+dUyR7RL4ZKM9+z6A4vgVxFm5Zf3bish/zCJ+W/yr5cxmFNq49tveRmU/FSQf0r6X4VxRbqKwMyB66xrVE+0nh/hcSxA6OwuD/wDoAx/Mmhcd7aCcqFJMh+C8bu4S6L1hslwAgNlVoDbwGBE+ta3+Ktcuveu+d3JLEgCS25gCB8qCatQKejNxdoz2rGTAggk2QYIBJ6Abweg+NC4u3LSSSfrW9ji5NoKFC5SAQNm0OsdDpr8a8l1jrH7D8q9TglDJiSQo00wbwm7Gsmx3I+pNFMCfT4VvZwQYGAfifKv13NWeJejrBrOEDbAn5f12pz4Xj8ltLshb9m2bCZiQrJMqSwBAZSxWDoRGojWCsYXKApZW6nLso38xAMGNYn4xXQWIzEulsgAKHDAHXUArpOnXsetA5HHjKFtHKbT0PHI/HUsrct3HlUUXSYPX3gNp3WPj86iea+ZLuKUFlCWgSBbgz5hGpiCYI0+IFA8N4fbNjzXFDgl5aSjEAaNABUHSDsek1HqwzAsJMzlOoAcHMNTIPmWPhQuNw8XZy9nTzya6nmIB194kx/E0ncgfL+u1R3E+Krb8qrnbqTIQegA1PxP0oy+M1wPuYMj49fiNvhXsZaV1YsA2W28aAGQjEGRrodflWlkhNYpdNULxcXJWLmJx1y+wJ6AABQAqj0A0Hf1NTPCsHHlP4wQZiNRH7zNR/BgAdaYVGxG4g+tL8Pjpw7y22HyTp0hUxWHI0O6mPppQLLTJx2wounLrIDfX+/zqAvJWVzMHV2gsJWca8DXorIFZiQU9NerOWsVNM4vO1zIr4jenO7xlUtTI2qn7PB2sNLHXvRmK4s5XLJiqykaUcXYK4lxLxLpb1ph5buTFIHiGac+VZ0oSdsZmqjRZWC2FSdoVFcPGgqXQ1dmVI3qq/ajwjDmG8G2HJ95VCsfiVifnNWk7aVUPtM4hN0L2qEQhMwXMOKwf/l8TdRf4Cc9v+VgV/KhOYObzilAvYXDG6J+/tJ4V2SNM2XRx6RQuMu1EMhYwKmkTZI43CGwmZmGZgMq5XUkZhJ8wEiBGneh+EYb7ReFtVMnUgEaKNTE/lJHqa6caKXZuLbKOImGJDSY2Ox1G2npRnKXELmDum8jLLIVKtI31H4SDBA2PWhthX+qjhxvh32W4s22IYZkLMCNvxACCQYMAxBHeuPD8XbuELeDFiTDiT7xzQVQSTmJ271Pc082PjcPat3CAVdmIUbdFXWNdA0z1pfwNprQd1MGUAcDUA58wE+6dBXHK1IauYeRPBwT4gZdMp2IbKSAfeuEjQzGWkO+YRfVmYfkP1n6VK3sS7wXdmj+Jif8AShsfh5tqR+FmHybzD8w31q0U2yMn9GMPKftDGDtMj22ciSkGF16N1A+FQbcVOJvXb19szvBk7QNIA6ACBFQ7itQ1XxRjjn2o778nXbdBOCS0bqi6StrN5mVczBZ1KiRJjamX7PwdmYC5jbYynKzpauDP0kKZj0133FJ7V4ISCQCQIk9BO0npUN7APYzcPwiqgvNkI80Isj4kiNvQH6CK0bFl+nwA0HyFRvD7Oe28QCmp01ynQ6z8vnR/DGiTMxoN/wDt0r03Dn2ikkKzW2wk4bKMz6A7L3/oPj9K9aRnELIDaROvpPftA70UtvNqYAPUgf0/v6168xDZF0A949YP5gkfQHua0+tAbNhbAOgELoIA1I0mfiI9YPYURw/Bi/jMLY3DXAWkbqkEz6EzXG20b6RrHYdAPh86lvZ2A3EwxgC3aYknYTLGfgCNaS+oz6YGl7CYV2nsC4g7ubgu7i44hdAHDQyqqjXoSfgJ0ggM0tDQIImIIB67bxABPWKluJ4i21+7dUaO9y6JHRmJQntvm+lQlrUySAIJJOgGo7D1FM8bH1xpy+AE/LoF4ldxGYBNFJ0CZdzOkjU/WuZ4x9y4/G6hD8D77bdQAPmalMM3hh7xUHwdddsxIC69RJB9YqEs4Yka9dj69v79O9LZYS7tRldoLCmtrwc+FBlbN+R2I6g00WdYKgfAmTHY99t6jcDaXSRof1qbtWMvuk6QRAjTWG83XQ6epFOYMSxQSB5JWyK45a8tt50OZJmdodd9tCfpS3eSmzjNv7th2g/5k3jsCC5EUrHUVn8xJumFxvQIVrZVrLV4VidaDnq9Wa9U0iC1+O40PdaNhUHeu10uYmhHu1lydnpIpRRhLutPfKW40qvVu61YnJ1waVaALLLRY+BXQVJItAYFpAqQU1dmTLyD4+5lQn0qgeceIG5iHPYxVz84cTFqwx9DVAcTxGZie5NSciIxFyvWEgeprV96YuA8JR7ZZxJO2pEAEjofSqymoq2NcXjy5GRY4+SCzH66fof2ra1YZ/dUsNtASPrTavBrKycg0HWW/ImK7H3NOlKS5K9I9Hh+gSf/ACS/gUjwW/v4en+JZ+k1zbht3/dv8gD+lNhvaf36Vta6+gof+6kOy/0/hr9TFBeH3Zjw37+6dq4YnDMFkqw+Kkdu/wAaemP6UPjsPnssvcH9CP0okOU1IVz/AEGEcTlGTtIrm+K412xAOx3FcKdbPHNUHcG4NcxV0WLQUuwY+ZlRQEUsxLMQBAFH8B5RvYq/4NvLAMNdJHhIP4i+0aaQdek1BzW/2g9zUEDDa4WmGxjYe6VukNkm24a08xlIYEdf9QIqUwmEthnI90Hy/XQkUlrcMg9RTXjbtzKgNm5busASChEg+bONOsgjTqN9Cd76XyYRTjLz6Fc0W9o7Yu6SwFsgNPaci7CQdAfTfSTWbQXWZKrqZOrNuZO5JnX41vguGtk0WBrq3frM9a4MO22v5T+/61viyaekb3AcpbqxP+sfCVobgGPKXcUF0NxTanspOVvh5QR86KkGOkEDsIGrfLb6UJy2kXcQx1IMbfxFhNJ8mHecIv5CwlSbDcawhoMnT6Db9qBNiVIzBcwy6sATJGwOp1jajrlmQBA80nzNlAMsB07Af1qC4ngrrtLwYgQsZVUa6R0FM55yjCoqwUFb8nNr1zL9nJGVXM5fxFJUSeoAmKaOEYVTaKNsOuughiG21Ckkn0kdqXMJhQpI+Bmmjh96MpDERMgEaz0j5Gg4cDjjt+Scst0ge/g/DY5gIJyvp7rbyvcRrI036EV3wrH+LVR9R1gHcfp9aOOHDoVHmKL5JBBezoSI/itjX/CR/CKiQChE7b/r6f38DTOOXdNPygMgzE2kZMojdidSCBoWlTqBpMDaG7kUhX7ZRip3BI+Y0p+XUKY905gesTJKMeoI90/1NKXMuGK3Q+UhX1iI1Gh/IA/Osznw/HsvQxhd6IlmrAFYJ1rPiVh2r2Mm0V6s+IKxVriRsZ/tM9awxrWxhora7pWSj0VOtnK2fNVm8m2tBVbYC1mcVbvKWDIUUaArkeh0wCwKPZ4FDYa3pQ3HeIC1aZielSIvbK59p/HJPhA/GqvvNNSfMPFjevMxPWodnriTi1OXAbg8MaDRE1BmTlkn0MsaSb1ym7ly2wsqWBAYSsgjQEiRIgjTpPWgch/gbP0T/tL9mSd8+X4kVr+E1vcSYHzrniDCtWYz368Alk65exoxNFnqYAHeoG7icp1kfl+dMXDeFXXEhWcn8X4F+Zha5JgZciK03VA+WJkz37T2HpW5bT60wYXlPrdf/Lb1/wCY6fQGu2LwNu2CUtqCAdXm7tto3l/Kr9GIZvquCOo7Ke5iwJS6x6Ez9d/zn8qiMtO3NF649hWvEs7KCHIABXcZYAAXXYaClBe1akf0o8DyK+7Kl7OOSudSeEs2/FRcQXS3mXxCqy4TrlUxJjajsXw7CtiCtq61uxmID31OfLJ1yW5Og7kSe2wnz4F3ryQmGvFGVl0KkEHsQZB19RTXd9puMdWV3R84AdnRXuMAZ986qJ/CsAToK341wzhaYVXw2KvXMTIlHtAJHWdNPTUz2pQvPJmAPgIH02Hyq0W4u0Q1Y3WeMpcSEJBgkpvqImPkT9PprcuefKOm/dfSf73pTtTMjpTXy/xW0ti5ZuBA7OG8Ruyg6A9pj+9vQ8X6i51GYpPEo7QW1z3Jg6TI030j0MRWvBRkvYrpBkd/fI/+Qr1xy0NK6QNCCYWACY1179aM+z5sTdK7OjA/EFT+q1rzSk1JegCeqYPiVlyoUt2CxmaQNBOg0/vpQeOxRUEJbtW2JiCTdfTrBkLr1gUZiV1caDWIYgSZJgT6Ctr2JsWLIuKua9nYKw0SAqgEA+pP09atneisPJE3LRVhMTAkDoe3y2+VSXD8RrlO3oNSZmPX5+tBJhHW2paddfqete10IMHpvpTENwsiW9DLhXfSC3iWihtquwYjYjrOxjvNF8f4N5ExFv8A2V3aNkcDzWyOmsx8IOoqKwVzOqsnlMHZSTmgoCW23zD5U5coY9GW7hLq/dYgEoJJC3FHmAbqWAzb7r3NZ2eTxtZY+vP7HRV6YnWQVWASI310JkdIM60HxLBJctG2Brum5gjXLpIjzfRu4o/GZrZIUzB94A7j+IzQPD+JgEq34jDbfLXcdflNMTgskL+SINpiJdBBg6R0rUVJcxYfLeYjZtdo+ceu9RZrx2ePSbiacdqzfxP7isVrFeoNssPxECgb1dnu1ph7Jdoilkb02TvKfCwzAkVb3A8GFUUnco8KgDSrBwlqAKYWkZ2aXoOUwKq72p8xwvhKdTvTvzFxkWLTMTECvnnmHjDX7rOT10rhdIBa5WhuVwLVzd6g4xeanTk3j9u4i4a8jBkU5byHMcuacr220MZtCpGg2NIrtUlyxdy4lPUMPqDVZq1TC4M08WRSg6Zav/0IkZkuoR0kOh+hU/rQOL4Jdg5TbY+lxBH8xFMHCzNpT6CuuJOlZ0oo9Ni+qcheWv4ETHcGyqPEcZsygAHOcxYAe7KqJPX6GrFw7yBMn4maR+Yb0ZP/ANlv/wB6054RtBUxVIT5XIlmlcg3PURxh4Rj6GpQmoLmW7Fi4eyOfoDULyA8Ipy/jCbeTpJMSYE9u1e4FxRbF9LrLmCzp11BAInqJqO1NYyVoyipR6mQpuMuy8omeM8R+2Xy6jIMvWTCr1bKCevbtUPeBBIkH1BkGpDgfFHw7syx57b2jIny3AA35CuF7AuV8TKchJAaDlJG4naYIqIQUIqK9ETm5ycpeWCTR/BsCt66LZ0zSAcyoA3QszaBZ3O/atVVjbyZVyhs05VzSRGrRmK6DSYnWJrFnBGCQ6Ky/hZsrH4EiPlM+lWKFnYb2SYS2gOK4lYQkfggjXaGZhI+VR3NXLvDsLhA2GxnjYoXBBXT7sgggqJAiJmesVXbYg9d6x4hqydEUFJxS6jEq8TuQAP2py4VjUt2lvk5lgf4i5/CZ00IYafuKWOXlsF2F9LlwspFtUuLaAuEiGd3BAUCelPf/hTD2MGQMbYu3SQWsWrgKknZVOaHIMax0EdzqcHk9ZdZvTAZYWrQsY7iVi6z5mYFiWzHSNydBOYnQDaKzy1hBctXswkhrIWdYDM4MdulQvEQHfyIVjTL106n1po5Jw7MbtsA5iisvqUuJ+gLfStP7snJt+EAcajoneNcNzi8Fgm1DkAR92dGO/dlPoFNLlnClvLlPwjX86vGxwBbYuaAeULMfhIhjJ6+dj9KojEcTa1eYEjXSJIWAYgEGQNN6Pw+Z37R+ATxtB3DFZWuWioBMPO+UHyuYmPeC/zHXWpPC4gytxW2YGfdJdczeXsZyjrqB21grWMDsGWLbKNRJKkMRI1+tCXuY7mbKCsDQDKIGoOnzUGmJUlv2QotsY+K4gOxJGjSInYiJI0mD0pRxLlLhPU6jp+lSi8UDiSBmChdzqIAn0IAn+bvUDxG7OuvzqMklDFa9F8cfyBuJ4vPE79/0/f8qCNeuvNeFeRzz75HIfSpUeivV1is0GyaGm5rTNypwnMQTSgnEUnf8j/SnflvmvD24zGP8rfsKFFGtkyKi0eC8MCqKm/DgUmYP2jYMD/af8lz/prPEvadhQhy3JMfwXP3WiUZzdsUfavzAZ8EHfeqnd6kOZ+YvtF9nnSdN9qhjiKhkWds1c3atDfrQ3a4g2JojAXct1G7MP1E0HnrPi1By0y9uB3JsL8P0oi++lLXK/MVr7Ood8pH/C/f0BqQu8w2D/6g/lf/AKaQnF2bWGaryLvND+WezJ+TrTzw58wnpVcc08SttbuZWk7jRhsfUU28F5jsCyma4AconyvvGuy1ZR/Eo5rv5GR7lLHO2Jy4W6epXL/NA/ein5msf7wfyv8A9NKXP/H7b2FS22bMwnRhosnqO8VWEX2JyTSgxBSt65o4rbOK0DGPOaaOA84qlu3h8Wj38LaLOlhHFpS7GS1xgpZ9zpOk1C8F4Ncxd4WLIzOwJAkLook6sQKkuaeVxhAg8RWY+8AHV0I3VwZQ6yAUbWNQKg4dX9s1hECYfhuHQAzDBWGm0woM+s0tcx+0VsX4hbD2Fa4MpZF80eszJ/4tDpvGlKFiyzsFUSx2EgdJ6/CtIrrOCX4bcCLdKMLbkhXIOVisZgp2JEiYozwLl+7qBnuFVgKqidFEBQANhsKO5f5wbDFc9mziQohVxKtdCCZItjNCAk6wNacMD7ZFTfh2D7jIuSI+RqSBI5h5UvYJvDvjw7g1ykaMvdHWVYfMRUMLtOfPvtDucT8MNbS2tsHKqknVokkn4DSlOzZZXBgSDsQGE+oMg1K0ziVw+NVslwnNcGjA7xJ1nruDO9TvLvEfAvpejNBPl3kFSDt8dvhXDgPs0xOICXMot2YLNeLK2VVkk5A2ZojaKDGIVSQfiDGjDoYBkH+/WvS8HOs0HjmJZo1tH0BjePoLQfMLmZcyqBKNKzPU5dY1NfP/ADnxTx773SFDOZhBlGpOpE9dN9dalBzNdOHNgGUmVJkFJnMqxrBnX11qBe3AjKIO7QCZ17nY9f23qMfDeGMq8v3/AEIU+zVkP9qIIB20/PWu724MzWmPw6g6MW7kgLr16mu3iBrSg7rpPoNunrS+Nz7OMv7B3XlGlvF5djGu/wAKxjMSHOmrHfQKJ9ING4fhYImh7vD8pH/emcmPM4b8MonGyIuIVJBEEaEVsg2oviVvXN12P7H6UNbrz2XH9uTQynZ1r1emvUAk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</p:cSld>
  <p:clrMapOvr>
    <a:masterClrMapping/>
  </p:clrMapOvr>
  <p:transition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a3.sphotos.ak.fbcdn.net/hphotos-ak-ash2/61785_163769466973267_133771873306360_588651_130786_n.jpg"/>
          <p:cNvPicPr>
            <a:picLocks noChangeAspect="1" noChangeArrowheads="1"/>
          </p:cNvPicPr>
          <p:nvPr/>
        </p:nvPicPr>
        <p:blipFill>
          <a:blip r:embed="rId3"/>
          <a:srcRect l="32287"/>
          <a:stretch>
            <a:fillRect/>
          </a:stretch>
        </p:blipFill>
        <p:spPr bwMode="auto">
          <a:xfrm>
            <a:off x="3714744" y="2928934"/>
            <a:ext cx="1814195" cy="26432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4580" name="Picture 4" descr="http://media.paperblog.fr/i/152/1525426/zaz-gagnante-generation-reservoir-3-L-2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3143224"/>
            <a:ext cx="2415950" cy="3714776"/>
          </a:xfrm>
          <a:prstGeom prst="ellipse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4582" name="Picture 6" descr="http://cdn-premiere.ladmedia.fr/var/premiere/storage/images/tele/news-videos/video-la-chanson-de-l-annee-le-sacre-de-zaz/37451639-1-fre-FR/VIDEO-La-Chanson-de-l-annee-le-sacre-de-Zaz_image_article_paysage_new.jpg"/>
          <p:cNvPicPr>
            <a:picLocks noChangeAspect="1" noChangeArrowheads="1"/>
          </p:cNvPicPr>
          <p:nvPr/>
        </p:nvPicPr>
        <p:blipFill>
          <a:blip r:embed="rId5"/>
          <a:srcRect l="15958"/>
          <a:stretch>
            <a:fillRect/>
          </a:stretch>
        </p:blipFill>
        <p:spPr bwMode="auto">
          <a:xfrm>
            <a:off x="5786446" y="4400554"/>
            <a:ext cx="3052484" cy="2457446"/>
          </a:xfrm>
          <a:prstGeom prst="ellipse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4584" name="Picture 8" descr="http://cdn-elle.ladmedia.fr/var/plain_site/storage/images/loisirs/musique/news/la-chanteuse-zaz-integre-la-troupe-des-enfoires/16579214-1-fre-FR/La-chanteuse-Zaz-integre-la-troupe-des-Enfoires_mode_un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928670"/>
            <a:ext cx="2053770" cy="2638421"/>
          </a:xfrm>
          <a:prstGeom prst="hexagon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4586" name="Picture 10" descr="http://astrocenter.orange.fr/ImgStars/Zaz_30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0"/>
            <a:ext cx="3357586" cy="279798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advTm="4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8" name="Picture 18" descr="Image hébergée par Casimages.com : votre hébergeur d images simple et gratui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8700" y="1357298"/>
            <a:ext cx="4305300" cy="3562351"/>
          </a:xfrm>
          <a:prstGeom prst="rect">
            <a:avLst/>
          </a:prstGeom>
          <a:noFill/>
        </p:spPr>
      </p:pic>
      <p:sp>
        <p:nvSpPr>
          <p:cNvPr id="25602" name="AutoShape 2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4" name="AutoShape 4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6" name="AutoShape 6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8" name="AutoShape 8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10" name="AutoShape 10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5612" name="Picture 12" descr="DureRealiteVi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428604"/>
            <a:ext cx="3234912" cy="2428892"/>
          </a:xfrm>
          <a:prstGeom prst="cloud">
            <a:avLst/>
          </a:prstGeom>
          <a:noFill/>
          <a:effectLst>
            <a:softEdge rad="127000"/>
          </a:effectLst>
        </p:spPr>
      </p:pic>
      <p:pic>
        <p:nvPicPr>
          <p:cNvPr id="25614" name="Picture 14" descr="http://perlbal.hi-pi.com/blog-images/178680/gd/1215671357/dure-realite-de-la-vie-hi-hi-hi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000372"/>
            <a:ext cx="3609975" cy="3552825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http://ed.img.v4.skyrock.net/ed4/ptitea22/pics/2878506640_1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244" cy="6858000"/>
          </a:xfrm>
          <a:prstGeom prst="rect">
            <a:avLst/>
          </a:prstGeom>
          <a:noFill/>
        </p:spPr>
      </p:pic>
      <p:pic>
        <p:nvPicPr>
          <p:cNvPr id="20482" name="Picture 2" descr="http://profile.ak.fbcdn.net/hprofile-ak-snc4/27545_103001283090659_506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5086349"/>
            <a:ext cx="1905000" cy="1771651"/>
          </a:xfrm>
          <a:prstGeom prst="rect">
            <a:avLst/>
          </a:prstGeom>
          <a:noFill/>
        </p:spPr>
      </p:pic>
      <p:pic>
        <p:nvPicPr>
          <p:cNvPr id="20490" name="Picture 10" descr="http://www.gazetof3c.net/obr/wp-content/uploads/2011/03/jantzen54red600-232x3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00500"/>
            <a:ext cx="2209800" cy="2857500"/>
          </a:xfrm>
          <a:prstGeom prst="rect">
            <a:avLst/>
          </a:prstGeom>
          <a:noFill/>
        </p:spPr>
      </p:pic>
      <p:pic>
        <p:nvPicPr>
          <p:cNvPr id="20492" name="Picture 12" descr="http://i.agoravox.fr/local/cache-gd2/280c850a65614fc6515ccf0d8699180b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857232"/>
            <a:ext cx="762000" cy="762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4.bp.blogspot.com/-sAzcTIlWins/TV49WLdHQWI/AAAAAAAABMw/ucD1zMSu-P4/s640/arg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46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http://profile.ak.fbcdn.net/hprofile-ak-snc4/23309_126829020673631_75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://a9.img.v4.skyrock.net/a9f/tania720/pics/2082988071_1_7_ugMidy0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85992"/>
            <a:ext cx="1785950" cy="1285884"/>
          </a:xfrm>
          <a:prstGeom prst="rect">
            <a:avLst/>
          </a:prstGeom>
          <a:noFill/>
        </p:spPr>
      </p:pic>
      <p:sp>
        <p:nvSpPr>
          <p:cNvPr id="5" name="Forme libre 4"/>
          <p:cNvSpPr/>
          <p:nvPr/>
        </p:nvSpPr>
        <p:spPr>
          <a:xfrm>
            <a:off x="4786282" y="3690926"/>
            <a:ext cx="4357718" cy="3167074"/>
          </a:xfrm>
          <a:custGeom>
            <a:avLst/>
            <a:gdLst>
              <a:gd name="connsiteX0" fmla="*/ 0 w 2133600"/>
              <a:gd name="connsiteY0" fmla="*/ 628650 h 1924050"/>
              <a:gd name="connsiteX1" fmla="*/ 666750 w 2133600"/>
              <a:gd name="connsiteY1" fmla="*/ 514350 h 1924050"/>
              <a:gd name="connsiteX2" fmla="*/ 857250 w 2133600"/>
              <a:gd name="connsiteY2" fmla="*/ 400050 h 1924050"/>
              <a:gd name="connsiteX3" fmla="*/ 1238250 w 2133600"/>
              <a:gd name="connsiteY3" fmla="*/ 247650 h 1924050"/>
              <a:gd name="connsiteX4" fmla="*/ 1733550 w 2133600"/>
              <a:gd name="connsiteY4" fmla="*/ 152400 h 1924050"/>
              <a:gd name="connsiteX5" fmla="*/ 2133600 w 2133600"/>
              <a:gd name="connsiteY5" fmla="*/ 0 h 1924050"/>
              <a:gd name="connsiteX6" fmla="*/ 2114550 w 2133600"/>
              <a:gd name="connsiteY6" fmla="*/ 1905000 h 1924050"/>
              <a:gd name="connsiteX7" fmla="*/ 0 w 2133600"/>
              <a:gd name="connsiteY7" fmla="*/ 1924050 h 1924050"/>
              <a:gd name="connsiteX8" fmla="*/ 0 w 2133600"/>
              <a:gd name="connsiteY8" fmla="*/ 628650 h 192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3600" h="1924050">
                <a:moveTo>
                  <a:pt x="0" y="628650"/>
                </a:moveTo>
                <a:lnTo>
                  <a:pt x="666750" y="514350"/>
                </a:lnTo>
                <a:lnTo>
                  <a:pt x="857250" y="400050"/>
                </a:lnTo>
                <a:lnTo>
                  <a:pt x="1238250" y="247650"/>
                </a:lnTo>
                <a:lnTo>
                  <a:pt x="1733550" y="152400"/>
                </a:lnTo>
                <a:lnTo>
                  <a:pt x="2133600" y="0"/>
                </a:lnTo>
                <a:lnTo>
                  <a:pt x="2114550" y="1905000"/>
                </a:lnTo>
                <a:lnTo>
                  <a:pt x="0" y="1924050"/>
                </a:lnTo>
                <a:lnTo>
                  <a:pt x="0" y="62865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4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4" y="0"/>
            <a:ext cx="9120792" cy="685800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19050" y="19050"/>
            <a:ext cx="9124950" cy="6858000"/>
          </a:xfrm>
          <a:custGeom>
            <a:avLst/>
            <a:gdLst>
              <a:gd name="connsiteX0" fmla="*/ 0 w 9124950"/>
              <a:gd name="connsiteY0" fmla="*/ 19050 h 6858000"/>
              <a:gd name="connsiteX1" fmla="*/ 9124950 w 9124950"/>
              <a:gd name="connsiteY1" fmla="*/ 0 h 6858000"/>
              <a:gd name="connsiteX2" fmla="*/ 9067800 w 9124950"/>
              <a:gd name="connsiteY2" fmla="*/ 6819900 h 6858000"/>
              <a:gd name="connsiteX3" fmla="*/ 0 w 9124950"/>
              <a:gd name="connsiteY3" fmla="*/ 6858000 h 6858000"/>
              <a:gd name="connsiteX4" fmla="*/ 0 w 9124950"/>
              <a:gd name="connsiteY4" fmla="*/ 19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4950" h="6858000">
                <a:moveTo>
                  <a:pt x="0" y="19050"/>
                </a:moveTo>
                <a:lnTo>
                  <a:pt x="9124950" y="0"/>
                </a:lnTo>
                <a:lnTo>
                  <a:pt x="9067800" y="6819900"/>
                </a:lnTo>
                <a:lnTo>
                  <a:pt x="0" y="6858000"/>
                </a:lnTo>
                <a:lnTo>
                  <a:pt x="0" y="19050"/>
                </a:lnTo>
                <a:close/>
              </a:path>
            </a:pathLst>
          </a:custGeom>
          <a:blipFill dpi="0" rotWithShape="1">
            <a:blip r:embed="rId3">
              <a:alphaModFix amt="86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554" name="AutoShape 2" descr="data:image/jpg;base64,/9j/4AAQSkZJRgABAQAAAQABAAD/2wCEAAkGBhQSERQSExQVFRQVGBgXGBUVFhcVFBcWFBgXFxYYFxgXHCYeGBojHBQXHy8gIycpLCwsFx4xNTAqNSYrLCkBCQoKDgwOGg8PGiolHx4pLCkpKSksKSksLCksLCwsLCksKSwpKSkpKSwpKSkpLCkpLCksKSwpLCksKSwpNSwsLP/AABEIAK8BIQMBIgACEQEDEQH/xAAcAAACAgMBAQAAAAAAAAAAAAAEBgUHAQIDAAj/xABFEAACAQIEBAMFBgQDBgUFAAABAhEAAwQSITEFBkFREyJhBzJxgZEUI0KhscFSktHwcoLhM1NiotLxFjRDssIVJFRzg//EABoBAAIDAQEAAAAAAAAAAAAAAAMEAQIFAAb/xAAsEQACAgICAgEDAwMFAAAAAAAAAQIRAyEEEjFBUQUTIjJxkWGBsQYUMzRC/9oADAMBAAIRAxEAPwCnaytYrwqxdF3eyDHA2ss7VaYNUF7J+IZb2Xoavi08gVZkyRBc6XguHeexr55v4nzGrd9rHGMlkoN20qkwxmp9FQ0Xa5X7lZt2zXr9kxVTiMutRnAL8X0PrQd63W2BaLin1rkUfg+ouXL4NpY7CpxNaTORseGsr8KkuPcyeBlUaZpEwWYkDoo6etdOSRbBilkdIm8ZbBFV1zVw8amKLOPxRJuqHIYBcsRO5zQSADMVyxDG9Np5W4R5CwgMeq9p9N9+1U+6l5G58CSVplb8WYBWFI13c028yIyMysCCO9KLnWiNilNGtZXesVkVy8kBr2wU1MfKZPQf612v4DDCwGGIZrxH+yFjKqmRo1xnE6TspoW+fu/mKEFG5P6l+xWJ4+lemsGsoaWLGyiuqhRrBPr0orAcW8IEC3ZYmPNctJdIA6AOConqYnQajr1x3Fmvqi5LSBAQPCthJDNmOaPe1mO06RXEgDMDtUrZ4soCxhsOSseYrcJYjYkC4F+QEd51nnw3h3iOqDqY2kz6AVb3LvImDwtvx8UpJAkm7CoPgvU/E0NzUSyi2VRg+DYjEszW7TtJLEqoCAkyeyqJO2gFFtyhiFGYpAG+UzHxy6fnVkLx77ZiciZUwyaKggZo69tf6UwnCokMg8uzLGuu9BeVhVjRRMNb/E8ddTU7w3COSr2wxYzsFnSNs3x/WrIXllFuvkCDN1ZFeFO4XNoD0ntUjhODJbXyBV3OfKIAOpgd9B9BXd0yOtCPh8Fi7wysjpEaFVAIPqon61L8Q5SFqwSSJCmANi5B6bDSfp6044a1IMHKg1LMdWPck6AelJ/MnMaPeSwh0UOS0+XOYAHyWfr6VW/ZNFW47BsTBEAdIionFWMpinPiVyW6adqWeK2tZo8ZA2iLrwrBrIooMzXq9Xq447RWStd7cRROFwDXDCgn5V1jCx34JTkbFZMQvxr6JweJ+6n0qjuWeU7ouq2UxNXfgsCTaCntRPR041opX2k8U8bEZei/rSlh8NNWXzl7PHztdSTOpFJlrhrIYYEGqtg6NLGCFbX8EIqSt2Ky9mus4U8XhIoKzh/MPjTDj7VA4PD5nAG89prirRcHs6w/3U9AB9TU21nPjHJBOS2g7xmLMf2oXlfCtYsW0YQ58xBEEk+nSBSn7RsVevWW+ys6nD3nOKVCytJCG3d8pllVRH/DpoN6UnJTn1sfx3ijaRZi24G2tQPG2tMFAuWfFDjw1N22pZ0IJQS2+sEdJpL9jmGxLDFXbjP4V5SFLkktcJM3Vk7gEjN1Leming/ZpiftXgspCA63wPJlB1M75o2U6yfnUfbj4bJWbJ5SHT2m8AF2219QQ6jVdtQdZHcbVTFxYOtX8lw4kYoXI1a4MnvQB5ANN/LkM9TNUXxXBm25UgqeoJmiYJ9k18AuTjqpfIFWRWKzTCEjpcfSpGxxWzbthRhrb3N2uXi7fAIisqgAdWzE+m1RLVqDUzl2Zy0E4nGFyxKp5iWhVCgE75QsZR6DT0oesVsiknTeqJWcb2hrrR2GwVx8uRGbMSq5VJzMI8o7nzDQa61IcvYz7NiNLNu+48qrcVnUufdOQEZiCdAZGux0q8eT+VLqn7RiirXnIfIqqtq20ZdFUAZ8pILesDqT011LRVgXJns+ODsK7FPtDwWhQck/gDz0G5G56xTDxHlrDlGa+ReYAv8AfEsPKJ8qyAAPhU1ieJW7ejXUDn3VJUMT0AB1PypR4rimxl3wVOW7YIZiuoFtxq0d8oZYPUilZDEUK/LuANy+1y1bCWGh9zlQmZRe5BHSPWnS/aJXTQ7fGiMBatrbW3bRrYUeVSsaDeO/cnfWa63rW1U66CChjOIXEYtp1BB0iK64LiJuxmIzdELACakuI8OznOh8y7j+o61B4vC2iQ2Z0dd0/A0bZSR5T6fpQa2S6JDiPHcL4ZTEW71s7SAwIPcd++xqvuMYS1aa2gdnty9zxIGZg+XINt/761YmA4aMTh2ZwCE90yTt6k/32quOJNnuizGo/YQNOmqk/OmI7QBsAvspPkED13NB4q15daKuDKYIrS8mYGro4Vr6QTWlFY+3BoSjoAzM16vV6pIHjh3Kk3MrVbXLnKFpLYOUVVY4u4uTBFWnytzKr2gCdfWKIkh+cZf+RswuARRoKMGlAYPGg7dKKOIUbsB8SB+tQKSjK9mbtgMIIpW49yalwFlAB+FMp4ha/wB5b/nX+tA4nmvBpo+KsA9vFQn6AzVaK7RU+P4c1psrD8qDY6U6828ZwDpmXEWmMx5Dnb6LrVSY++73y1vOBMII82XpoJ33+dc1QVRbD8YAaJ5IwjHH2oUeUljO0KJOp6j9aK5XwmIuubdzDm6Du9wOmT18QR9DNWZgOAYfD22CAKT7xHUjpqJjbQVSckkGhid2Zx2LyBiizdIUCdgW7ntuTSbylxEDFXJkm6SWJ/3iGCQehIZW+vamtsWue4h23ZjsoiN/hpS4nAmfEXGQxbIEHtcUgAGPTNqO9ZDybdmtGGtjJxviqWcixdLtJAshjoIBmARGsajr0rrgeKLcs+Jka1lkEXBDDLvv0+dR+D45auKbd5havW9GDRvAkidxrRGKw9rEYZwuIVbStDuCsSIJBJIABkA/GKNGLnpFJdILYHwbCqBcYE5ozQd5aXn+VwD3+VKvtM4XauYYXvKLy6SPSCVJ+GokdNx1ZMNbYMuUw2WA41tOoOmvVSNAfhUdzfwPx8O4EA+8RJiUkSO/17RVMEnHJTK549oOikDWa2u28pIO4MfSta2DCZhq78PxK23DPbW6BPkcsFJggTkIaAdYBExXBq0moZAe3EvulthLa5WL+IqxdJOkF5nKOgEV7DNHnO50G3zMUFbWTR2HM/LamOPDtIHN0iyPY79mGLY3gPGdIss22afMB2Yjb4EdasDnfn5MFaZV1vEaL2PeqGt3co/vfptUnhsBI8a85Z9MtsyxjeWYmFjtr8qazcFzncf7nQzdVTLU4L7OMNeW3isXcbFXbqq7EuRbUuoYKAsGBI3NMnGeKWOG2S/hwCY+7SZaNC5/cmuXKeGC4O3kuC6HGbMDKwfwr1gbCdqmBhs+9Y80lJpDqdqyK5e41YxKjw3DHeJ8wPeD8walcdZGRq2wPDEtaIiIJnyqFk+sCs8TueUgdarWiW9itfJVpBPQETGh6ihsVwRLlzMYz7E7Ag+4xHfoam24UWE1nHcMaVZZOkGN9Nj+Y+lLOLst2I7jFxOHYG4AvvHbpmuGN+3m3qnsfiBbvhoObMZJkSSZOnTQ7elWt7RMPcuWEyllXU3WAbKoQaSB3k6/8PrpRXGTF0QVIygiJOhJ3mNf6itviwhHC5SV+hHLJuaSGTFoD5u/70MUOU1ngNjxFmdvX9qPxOHyj41nzSjKkMwdoTuIKZ+dAxU3xSxpUJRECl5M16sV6pKn0Xxfk20VDQBQPF+EWlw4sGQCc0oSHXLrnUgdKcOMaWDtMaddaq7E83p4xsYhfAI3afFsyIa3puAdDp10Iiapl7aSNTBlSTciNxGBx/hE28QxdQM+HtsyXFRg7W51h7hVGZkBLjqN4TnxTPqzux7nzH85NWRhMJg7l27fV7tpb1sMCy5mzYl2VhaiWNxkVxPmjxJ6RQ2M4JYxFsLls21tvGewBmS0luWty+U3HZ3tqPE1zZjtpVoutIWak05FeiyDsx/L+lcvEAMFm+tTHMXLr4VhrntsSFZlKMCvvK6n3XE9CQehPSEf1U/EVe/TB3Z2W6B+In5kUVhOLZDpLTpozBtegg9T0qLe2kaTNOnKHALZPiWb9m9fGq2CXskd2YuAWVRqVQyR1iqvRMW7HT2fYa7790sIEi3rlWdBm097fyzpOuuzaBmzEkG3qNdpH9DOvpQ2FtNaQrcLXCANAFthmOgRVXRF9PmSajeZOJ/ZMOgch85IcDQOxBlV6geaPgO9Z2WTk6RorRrw0Li7ty2GlciNqN9iuaP4gwcT39KZcLwkW0y7+skGaoH/AMT4gXhiLbm26mQE0XXQyNmkCDI20qxeA+2u2wCYy0yN1uWhnQ+pT3l+WaufFpWDfKb16GLjfJVjFFWYujjdkjzKOjA6fPegeAphrdwW7LBgjlAGlstzTO+o9/KIzdBMRrUzh+eOH3RKYqyPRm8M/MOAaqvmDj1nC498Rh7yXPMWCqSV8wh0JXcGTqDUQjJS0XWWLi+xYPtIUizbuWrpXEW3zW0AL3LobysotqdRsTIIhT3qO5X4qMbhyrAK4+7ZlkAEjymDsYjTuppcu+03EPZDWVS3cYENcVQ5YgTl83uxMga/I139kuLZjiFY5ixtlp1aZfzH56H40xki+nZrfyChP8qXhld82cAfB4l7LlSwM+UMBlbVTqBuO01D1Z3tqtqXw9wDXK9tj62zt/zfrVY0zB2kxDLHrJowa2sKCwzTEiYEmOsAkSY9RWUUEwTA7mSPy1rZbcTt2kaj5VdK2CejtiyhdvCVltz5QxDNHdiAAT8ABrWcMDuOn0rlbWSBt61KLgV0IIbtG3+tavEwSyP8QEpV5CeF4cZlNwmIk6aCdYHb40y8ueFfx1uwyZrThgQogyFJBJA2HX+xS7j7uRAo3b9P9aYvZNxmxh8W/jkLnt5EdvdVswJBJ92QN/SOtaPLksWJwj5opiXaabLq4Tw8WUFtT92qqqLGqhRAkjepKwtR9viFoiVdT8CCPyrvbxq9xXkvZqs7X7lBuuaY20ofiHEwCANzsK3wqllIzFDpqIn8/hFQTQazBQBH/euL3TuDHyobF421aygsBoBq3QnfUydTWuKzL/Tr8u49KoytCxzeLjI/i3ctsKSMoMtEyCxmOm0GqT49w0gm+s+E7QCRHmIzFR3A11HYbVZ3PHFg5GGTRjLMCdNBKpJ1GYx+XeaqXHcUuuBbdjlUyFOgB20HStXFjUMFzW34E5y7TpeiZ5X0BM/nUxir0j4Uj4e4QRFM1l/ICTSWSKe0Hxy0R3EMUCYqHbejuIe8YoBqlLRWTtmJr1er1cVPpTnDimVQk71SvN//AJtz3VJ/kFPvOeP+/wAs7VX/ADdbIxRn+FIM9lA/UGplrQ7JVABwnEbtoFbdxlBkEA6eYEEifdMEjMNal7vMXiJlebZNwXWdPOrOFCgsjHSInQ7k6UNy3wtcRdKXPFFtVLO9m0bzIBADFBrlkiTUvd9n1xgWwV+zjVG62Wy3wP8AisvDfSar4dgb1QdwnGpczsz3LjeKjXWyrbzDYZADoINzXQkjppXuY8DZS2H8Al2ZrhDbrhrZAZiREsSygN0OaJGpU5u2HKkPbddx5rdxfloRU5w7mo5fDuJmVrZs3HUnxmtFbsDznIzeJd8QnQkqJodNz7NhFXWkaY3luy3hixcY+M91bAuKp8UWYAfSPDDtKrvt0rnguJnAglbCl2U/eW3zKyBisEwcqllIMZc0RpUri2sYhTbsP94Fsixmm01lMOUUqS0DxGN29cOUn3RBNSmIs4UXrUo62bdyzbtZmVcwtGC11CM3mFtsswIDHWSau6KOXXZw5T5xdLa5j4jtdd7rufKisFZiJ0EKD1gTEEmlTmjna5jrmqhbSMSijcA6ST1JgT8qhXtq+z+805dlE9TOk1peweRxBkEb1VQjd0Wlkk1QYkEVq6CuR2ri1F7FLCkAofEYcGsA1nPVTntHfgl0y1sSSdVAEmVkmB3/AGmrT9lOGtg37iz4vlGXSAh80juSwIPwHeqdw+JNq8txfeRgw+IM1f3KHLNtbv2y1dYJdQnwsoyxcyt728AiRpQ8svxp+wuH/BWXtR4lnxV2yf8A03zrG33gBYHsdv5fWkWre9s3J2n2+3uMq3h3B0S58jCn5dqqGr4666A5k+2zxrqlswB8/rWi2ydAJPpUml+AE09fX599TTuCEZS/Jis3Rww+EY9KY8HgbYtZiTIGgAESD+KTsddqjsLiGumEBOUSY7ajb59O1Zxd6MsdVEfKZn5zXo+LDHjj2TFZ23Ry4zi84UAHQn6f3rQCmutxia1yUHLHtJv5CLSJPgKO1wItzJM76oNCQWHRREk9ACasflW0jv4T3LZeJR7V2cwHveVW8sesT2G1Vjw8AyjNlzQM3SOx9NAflVocr8Ls27mDw4uBnvIcRduTqUEiyixssqG9ZFYXMxqLtDWCbHXh/CVQzJLd2JJ/OicXw9LgyuocdiNK4YK+GAYHMJIkdwY/ascd4yMNYa6ZMQAB1k1mVfgdv2AcR4ZbGVlRQ6LlUnRSusLPTc76VviuZVsYQ3Lqo6gBVQOGJuQYUEGenyANQuP52uOAMqLbyhpI3kCRIGmp2FIHHMebzv0GRgqgky0Tmk9SRHw0p/i8KeWe1pbFM2eKQDiMb4rPdZ8zElm0PxkE7qPXpUHzTcH2lwoACwsjdiAJY9yaEhw0mQf771vjbDNLmWMksdzJ7/GtPkZXlx9EqoUhCpdr8gatRTcRaInShGWKxNZFNPYxZ3N2a0JrQNW01fVFD01iszWKiibZbHNmZcdp+k+n707cE5Ow162rX8PbuMFgFl1g/A+pobj/AAtbmKVo2p04TZC249Khr2PTl+NFUcxct28JiM+Ea7hm72rjD9SdPTauTcUvXCDicLaxwG15P/t8avqLlqMx+VTvObA3q6cv2BVGthlii8dkZb4tYxMWvtC3CNPsnF0y3F9LeLTzL85oHi3JGHXV/G4eTt46/aMGT0yYm3sP8etWZe5esYlMl+0lwbeYaj/Cw1X5Gok+zm9hgTw3GXLQ/wDx7/3uHb0gjyj5H41HUTenoq3iXs9xdtfFVFxFr/fYZheUjvC+YfSoTBY67aJKmCYBzKrKcsgSrAiRJA6iasvFi5hWL4rA3sG/XF8LeLZ9XtSUP+ahsVgbWP8AMmJwWKc9XnAY0+jEA27h9WQ1VolT+SqHwkHYR6f0muYtgMInr0I/Wnri3JT2f9ot6x63ree0fhfsZlj4qKgOJcvXERbo8N7YJ89q7auDXTUIxI17gVxzS9AAWseFW4Nea7FcWOTrWBbr1dsRbKwCCDAOvY7Vx2iOxaazV1+yfjufBohPmtynyGo/5SPpVL39RU7yvzI2Fa234WzKw9cwP6N+dUyR7RL4ZKM9+z6A4vgVxFm5Zf3bish/zCJ+W/yr5cxmFNq49tveRmU/FSQf0r6X4VxRbqKwMyB66xrVE+0nh/hcSxA6OwuD/wDoAx/Mmhcd7aCcqFJMh+C8bu4S6L1hslwAgNlVoDbwGBE+ta3+Ktcuveu+d3JLEgCS25gCB8qCatQKejNxdoz2rGTAggk2QYIBJ6Abweg+NC4u3LSSSfrW9ji5NoKFC5SAQNm0OsdDpr8a8l1jrH7D8q9TglDJiSQo00wbwm7Gsmx3I+pNFMCfT4VvZwQYGAfifKv13NWeJejrBrOEDbAn5f12pz4Xj8ltLshb9m2bCZiQrJMqSwBAZSxWDoRGojWCsYXKApZW6nLso38xAMGNYn4xXQWIzEulsgAKHDAHXUArpOnXsetA5HHjKFtHKbT0PHI/HUsrct3HlUUXSYPX3gNp3WPj86iea+ZLuKUFlCWgSBbgz5hGpiCYI0+IFA8N4fbNjzXFDgl5aSjEAaNABUHSDsek1HqwzAsJMzlOoAcHMNTIPmWPhQuNw8XZy9nTzya6nmIB194kx/E0ncgfL+u1R3E+Krb8qrnbqTIQegA1PxP0oy+M1wPuYMj49fiNvhXsZaV1YsA2W28aAGQjEGRrodflWlkhNYpdNULxcXJWLmJx1y+wJ6AABQAqj0A0Hf1NTPCsHHlP4wQZiNRH7zNR/BgAdaYVGxG4g+tL8Pjpw7y22HyTp0hUxWHI0O6mPppQLLTJx2wounLrIDfX+/zqAvJWVzMHV2gsJWca8DXorIFZiQU9NerOWsVNM4vO1zIr4jenO7xlUtTI2qn7PB2sNLHXvRmK4s5XLJiqykaUcXYK4lxLxLpb1ph5buTFIHiGac+VZ0oSdsZmqjRZWC2FSdoVFcPGgqXQ1dmVI3qq/ajwjDmG8G2HJ95VCsfiVifnNWk7aVUPtM4hN0L2qEQhMwXMOKwf/l8TdRf4Cc9v+VgV/KhOYObzilAvYXDG6J+/tJ4V2SNM2XRx6RQuMu1EMhYwKmkTZI43CGwmZmGZgMq5XUkZhJ8wEiBGneh+EYb7ReFtVMnUgEaKNTE/lJHqa6caKXZuLbKOImGJDSY2Ox1G2npRnKXELmDum8jLLIVKtI31H4SDBA2PWhthX+qjhxvh32W4s22IYZkLMCNvxACCQYMAxBHeuPD8XbuELeDFiTDiT7xzQVQSTmJ271Pc082PjcPat3CAVdmIUbdFXWNdA0z1pfwNprQd1MGUAcDUA58wE+6dBXHK1IauYeRPBwT4gZdMp2IbKSAfeuEjQzGWkO+YRfVmYfkP1n6VK3sS7wXdmj+Jif8AShsfh5tqR+FmHybzD8w31q0U2yMn9GMPKftDGDtMj22ciSkGF16N1A+FQbcVOJvXb19szvBk7QNIA6ACBFQ7itQ1XxRjjn2o778nXbdBOCS0bqi6StrN5mVczBZ1KiRJjamX7PwdmYC5jbYynKzpauDP0kKZj0133FJ7V4ISCQCQIk9BO0npUN7APYzcPwiqgvNkI80Isj4kiNvQH6CK0bFl+nwA0HyFRvD7Oe28QCmp01ynQ6z8vnR/DGiTMxoN/wDt0r03Dn2ikkKzW2wk4bKMz6A7L3/oPj9K9aRnELIDaROvpPftA70UtvNqYAPUgf0/v6168xDZF0A949YP5gkfQHua0+tAbNhbAOgELoIA1I0mfiI9YPYURw/Bi/jMLY3DXAWkbqkEz6EzXG20b6RrHYdAPh86lvZ2A3EwxgC3aYknYTLGfgCNaS+oz6YGl7CYV2nsC4g7ubgu7i44hdAHDQyqqjXoSfgJ0ggM0tDQIImIIB67bxABPWKluJ4i21+7dUaO9y6JHRmJQntvm+lQlrUySAIJJOgGo7D1FM8bH1xpy+AE/LoF4ldxGYBNFJ0CZdzOkjU/WuZ4x9y4/G6hD8D77bdQAPmalMM3hh7xUHwdddsxIC69RJB9YqEs4Yka9dj69v79O9LZYS7tRldoLCmtrwc+FBlbN+R2I6g00WdYKgfAmTHY99t6jcDaXSRof1qbtWMvuk6QRAjTWG83XQ6epFOYMSxQSB5JWyK45a8tt50OZJmdodd9tCfpS3eSmzjNv7th2g/5k3jsCC5EUrHUVn8xJumFxvQIVrZVrLV4VidaDnq9Wa9U0iC1+O40PdaNhUHeu10uYmhHu1lydnpIpRRhLutPfKW40qvVu61YnJ1waVaALLLRY+BXQVJItAYFpAqQU1dmTLyD4+5lQn0qgeceIG5iHPYxVz84cTFqwx9DVAcTxGZie5NSciIxFyvWEgeprV96YuA8JR7ZZxJO2pEAEjofSqymoq2NcXjy5GRY4+SCzH66fof2ra1YZ/dUsNtASPrTavBrKycg0HWW/ImK7H3NOlKS5K9I9Hh+gSf/ACS/gUjwW/v4en+JZ+k1zbht3/dv8gD+lNhvaf36Vta6+gof+6kOy/0/hr9TFBeH3Zjw37+6dq4YnDMFkqw+Kkdu/wAaemP6UPjsPnssvcH9CP0okOU1IVz/AEGEcTlGTtIrm+K412xAOx3FcKdbPHNUHcG4NcxV0WLQUuwY+ZlRQEUsxLMQBAFH8B5RvYq/4NvLAMNdJHhIP4i+0aaQdek1BzW/2g9zUEDDa4WmGxjYe6VukNkm24a08xlIYEdf9QIqUwmEthnI90Hy/XQkUlrcMg9RTXjbtzKgNm5busASChEg+bONOsgjTqN9Cd76XyYRTjLz6Fc0W9o7Yu6SwFsgNPaci7CQdAfTfSTWbQXWZKrqZOrNuZO5JnX41vguGtk0WBrq3frM9a4MO22v5T+/61viyaekb3AcpbqxP+sfCVobgGPKXcUF0NxTanspOVvh5QR86KkGOkEDsIGrfLb6UJy2kXcQx1IMbfxFhNJ8mHecIv5CwlSbDcawhoMnT6Db9qBNiVIzBcwy6sATJGwOp1jajrlmQBA80nzNlAMsB07Af1qC4ngrrtLwYgQsZVUa6R0FM55yjCoqwUFb8nNr1zL9nJGVXM5fxFJUSeoAmKaOEYVTaKNsOuughiG21Ckkn0kdqXMJhQpI+Bmmjh96MpDERMgEaz0j5Gg4cDjjt+Scst0ge/g/DY5gIJyvp7rbyvcRrI036EV3wrH+LVR9R1gHcfp9aOOHDoVHmKL5JBBezoSI/itjX/CR/CKiQChE7b/r6f38DTOOXdNPygMgzE2kZMojdidSCBoWlTqBpMDaG7kUhX7ZRip3BI+Y0p+XUKY905gesTJKMeoI90/1NKXMuGK3Q+UhX1iI1Gh/IA/Osznw/HsvQxhd6IlmrAFYJ1rPiVh2r2Mm0V6s+IKxVriRsZ/tM9awxrWxhora7pWSj0VOtnK2fNVm8m2tBVbYC1mcVbvKWDIUUaArkeh0wCwKPZ4FDYa3pQ3HeIC1aZielSIvbK59p/HJPhA/GqvvNNSfMPFjevMxPWodnriTi1OXAbg8MaDRE1BmTlkn0MsaSb1ym7ly2wsqWBAYSsgjQEiRIgjTpPWgch/gbP0T/tL9mSd8+X4kVr+E1vcSYHzrniDCtWYz368Alk65exoxNFnqYAHeoG7icp1kfl+dMXDeFXXEhWcn8X4F+Zha5JgZciK03VA+WJkz37T2HpW5bT60wYXlPrdf/Lb1/wCY6fQGu2LwNu2CUtqCAdXm7tto3l/Kr9GIZvquCOo7Ke5iwJS6x6Ez9d/zn8qiMtO3NF649hWvEs7KCHIABXcZYAAXXYaClBe1akf0o8DyK+7Kl7OOSudSeEs2/FRcQXS3mXxCqy4TrlUxJjajsXw7CtiCtq61uxmID31OfLJ1yW5Og7kSe2wnz4F3ryQmGvFGVl0KkEHsQZB19RTXd9puMdWV3R84AdnRXuMAZ986qJ/CsAToK341wzhaYVXw2KvXMTIlHtAJHWdNPTUz2pQvPJmAPgIH02Hyq0W4u0Q1Y3WeMpcSEJBgkpvqImPkT9PprcuefKOm/dfSf73pTtTMjpTXy/xW0ti5ZuBA7OG8Ruyg6A9pj+9vQ8X6i51GYpPEo7QW1z3Jg6TI030j0MRWvBRkvYrpBkd/fI/+Qr1xy0NK6QNCCYWACY1179aM+z5sTdK7OjA/EFT+q1rzSk1JegCeqYPiVlyoUt2CxmaQNBOg0/vpQeOxRUEJbtW2JiCTdfTrBkLr1gUZiV1caDWIYgSZJgT6Ctr2JsWLIuKua9nYKw0SAqgEA+pP09atneisPJE3LRVhMTAkDoe3y2+VSXD8RrlO3oNSZmPX5+tBJhHW2paddfqete10IMHpvpTENwsiW9DLhXfSC3iWihtquwYjYjrOxjvNF8f4N5ExFv8A2V3aNkcDzWyOmsx8IOoqKwVzOqsnlMHZSTmgoCW23zD5U5coY9GW7hLq/dYgEoJJC3FHmAbqWAzb7r3NZ2eTxtZY+vP7HRV6YnWQVWASI310JkdIM60HxLBJctG2Brum5gjXLpIjzfRu4o/GZrZIUzB94A7j+IzQPD+JgEq34jDbfLXcdflNMTgskL+SINpiJdBBg6R0rUVJcxYfLeYjZtdo+ceu9RZrx2ePSbiacdqzfxP7isVrFeoNssPxECgb1dnu1ph7Jdoilkb02TvKfCwzAkVb3A8GFUUnco8KgDSrBwlqAKYWkZ2aXoOUwKq72p8xwvhKdTvTvzFxkWLTMTECvnnmHjDX7rOT10rhdIBa5WhuVwLVzd6g4xeanTk3j9u4i4a8jBkU5byHMcuacr220MZtCpGg2NIrtUlyxdy4lPUMPqDVZq1TC4M08WRSg6Zav/0IkZkuoR0kOh+hU/rQOL4Jdg5TbY+lxBH8xFMHCzNpT6CuuJOlZ0oo9Ni+qcheWv4ETHcGyqPEcZsygAHOcxYAe7KqJPX6GrFw7yBMn4maR+Yb0ZP/ANlv/wB6054RtBUxVIT5XIlmlcg3PURxh4Rj6GpQmoLmW7Fi4eyOfoDULyA8Ipy/jCbeTpJMSYE9u1e4FxRbF9LrLmCzp11BAInqJqO1NYyVoyipR6mQpuMuy8omeM8R+2Xy6jIMvWTCr1bKCevbtUPeBBIkH1BkGpDgfFHw7syx57b2jIny3AA35CuF7AuV8TKchJAaDlJG4naYIqIQUIqK9ETm5ycpeWCTR/BsCt66LZ0zSAcyoA3QszaBZ3O/atVVjbyZVyhs05VzSRGrRmK6DSYnWJrFnBGCQ6Ky/hZsrH4EiPlM+lWKFnYb2SYS2gOK4lYQkfggjXaGZhI+VR3NXLvDsLhA2GxnjYoXBBXT7sgggqJAiJmesVXbYg9d6x4hqydEUFJxS6jEq8TuQAP2py4VjUt2lvk5lgf4i5/CZ00IYafuKWOXlsF2F9LlwspFtUuLaAuEiGd3BAUCelPf/hTD2MGQMbYu3SQWsWrgKknZVOaHIMax0EdzqcHk9ZdZvTAZYWrQsY7iVi6z5mYFiWzHSNydBOYnQDaKzy1hBctXswkhrIWdYDM4MdulQvEQHfyIVjTL106n1po5Jw7MbtsA5iisvqUuJ+gLfStP7snJt+EAcajoneNcNzi8Fgm1DkAR92dGO/dlPoFNLlnClvLlPwjX86vGxwBbYuaAeULMfhIhjJ6+dj9KojEcTa1eYEjXSJIWAYgEGQNN6Pw+Z37R+ATxtB3DFZWuWioBMPO+UHyuYmPeC/zHXWpPC4gytxW2YGfdJdczeXsZyjrqB21grWMDsGWLbKNRJKkMRI1+tCXuY7mbKCsDQDKIGoOnzUGmJUlv2QotsY+K4gOxJGjSInYiJI0mD0pRxLlLhPU6jp+lSi8UDiSBmChdzqIAn0IAn+bvUDxG7OuvzqMklDFa9F8cfyBuJ4vPE79/0/f8qCNeuvNeFeRzz75HIfSpUeivV1is0GyaGm5rTNypwnMQTSgnEUnf8j/SnflvmvD24zGP8rfsKFFGtkyKi0eC8MCqKm/DgUmYP2jYMD/af8lz/prPEvadhQhy3JMfwXP3WiUZzdsUfavzAZ8EHfeqnd6kOZ+YvtF9nnSdN9qhjiKhkWds1c3atDfrQ3a4g2JojAXct1G7MP1E0HnrPi1By0y9uB3JsL8P0oi++lLXK/MVr7Ood8pH/C/f0BqQu8w2D/6g/lf/AKaQnF2bWGaryLvND+WezJ+TrTzw58wnpVcc08SttbuZWk7jRhsfUU28F5jsCyma4AconyvvGuy1ZR/Eo5rv5GR7lLHO2Jy4W6epXL/NA/ein5msf7wfyv8A9NKXP/H7b2FS22bMwnRhosnqO8VWEX2JyTSgxBSt65o4rbOK0DGPOaaOA84qlu3h8Wj38LaLOlhHFpS7GS1xgpZ9zpOk1C8F4Ncxd4WLIzOwJAkLook6sQKkuaeVxhAg8RWY+8AHV0I3VwZQ6yAUbWNQKg4dX9s1hECYfhuHQAzDBWGm0woM+s0tcx+0VsX4hbD2Fa4MpZF80eszJ/4tDpvGlKFiyzsFUSx2EgdJ6/CtIrrOCX4bcCLdKMLbkhXIOVisZgp2JEiYozwLl+7qBnuFVgKqidFEBQANhsKO5f5wbDFc9mziQohVxKtdCCZItjNCAk6wNacMD7ZFTfh2D7jIuSI+RqSBI5h5UvYJvDvjw7g1ykaMvdHWVYfMRUMLtOfPvtDucT8MNbS2tsHKqknVokkn4DSlOzZZXBgSDsQGE+oMg1K0ziVw+NVslwnNcGjA7xJ1nruDO9TvLvEfAvpejNBPl3kFSDt8dvhXDgPs0xOICXMot2YLNeLK2VVkk5A2ZojaKDGIVSQfiDGjDoYBkH+/WvS8HOs0HjmJZo1tH0BjePoLQfMLmZcyqBKNKzPU5dY1NfP/ADnxTx773SFDOZhBlGpOpE9dN9dalBzNdOHNgGUmVJkFJnMqxrBnX11qBe3AjKIO7QCZ17nY9f23qMfDeGMq8v3/AEIU+zVkP9qIIB20/PWu724MzWmPw6g6MW7kgLr16mu3iBrSg7rpPoNunrS+Nz7OMv7B3XlGlvF5djGu/wAKxjMSHOmrHfQKJ9ING4fhYImh7vD8pH/emcmPM4b8MonGyIuIVJBEEaEVsg2oviVvXN12P7H6UNbrz2XH9uTQynZ1r1emvUAk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3556" name="AutoShape 4" descr="data:image/jpg;base64,/9j/4AAQSkZJRgABAQAAAQABAAD/2wCEAAkGBhQSERQSExQVFRQVGBgXGBUVFhcVFBcWFBgXFxYYFxgXHCYeGBojHBQXHy8gIycpLCwsFx4xNTAqNSYrLCkBCQoKDgwOGg8PGiolHx4pLCkpKSksKSksLCksLCwsLCksKSwpKSkpKSwpKSkpLCkpLCksKSwpLCksKSwpNSwsLP/AABEIAK8BIQMBIgACEQEDEQH/xAAcAAACAgMBAQAAAAAAAAAAAAAEBgUHAQIDAAj/xABFEAACAQIEBAMFBgQDBgUFAAABAhEAAwQSITEFBkFREyJhBzJxgZEUI0KhscFSktHwcoLhM1NiotLxFjRDssIVJFRzg//EABoBAAIDAQEAAAAAAAAAAAAAAAMEAQIFAAb/xAAsEQACAgICAgEDAwMFAAAAAAAAAQIRAyEEEjFBUQUTIjJxkWGBsQYUMzRC/9oADAMBAAIRAxEAPwCnaytYrwqxdF3eyDHA2ss7VaYNUF7J+IZb2Xoavi08gVZkyRBc6XguHeexr55v4nzGrd9rHGMlkoN20qkwxmp9FQ0Xa5X7lZt2zXr9kxVTiMutRnAL8X0PrQd63W2BaLin1rkUfg+ouXL4NpY7CpxNaTORseGsr8KkuPcyeBlUaZpEwWYkDoo6etdOSRbBilkdIm8ZbBFV1zVw8amKLOPxRJuqHIYBcsRO5zQSADMVyxDG9Np5W4R5CwgMeq9p9N9+1U+6l5G58CSVplb8WYBWFI13c028yIyMysCCO9KLnWiNilNGtZXesVkVy8kBr2wU1MfKZPQf612v4DDCwGGIZrxH+yFjKqmRo1xnE6TspoW+fu/mKEFG5P6l+xWJ4+lemsGsoaWLGyiuqhRrBPr0orAcW8IEC3ZYmPNctJdIA6AOConqYnQajr1x3Fmvqi5LSBAQPCthJDNmOaPe1mO06RXEgDMDtUrZ4soCxhsOSseYrcJYjYkC4F+QEd51nnw3h3iOqDqY2kz6AVb3LvImDwtvx8UpJAkm7CoPgvU/E0NzUSyi2VRg+DYjEszW7TtJLEqoCAkyeyqJO2gFFtyhiFGYpAG+UzHxy6fnVkLx77ZiciZUwyaKggZo69tf6UwnCokMg8uzLGuu9BeVhVjRRMNb/E8ddTU7w3COSr2wxYzsFnSNs3x/WrIXllFuvkCDN1ZFeFO4XNoD0ntUjhODJbXyBV3OfKIAOpgd9B9BXd0yOtCPh8Fi7wysjpEaFVAIPqon61L8Q5SFqwSSJCmANi5B6bDSfp6044a1IMHKg1LMdWPck6AelJ/MnMaPeSwh0UOS0+XOYAHyWfr6VW/ZNFW47BsTBEAdIionFWMpinPiVyW6adqWeK2tZo8ZA2iLrwrBrIooMzXq9Xq447RWStd7cRROFwDXDCgn5V1jCx34JTkbFZMQvxr6JweJ+6n0qjuWeU7ouq2UxNXfgsCTaCntRPR041opX2k8U8bEZei/rSlh8NNWXzl7PHztdSTOpFJlrhrIYYEGqtg6NLGCFbX8EIqSt2Ky9mus4U8XhIoKzh/MPjTDj7VA4PD5nAG89prirRcHs6w/3U9AB9TU21nPjHJBOS2g7xmLMf2oXlfCtYsW0YQ58xBEEk+nSBSn7RsVevWW+ys6nD3nOKVCytJCG3d8pllVRH/DpoN6UnJTn1sfx3ijaRZi24G2tQPG2tMFAuWfFDjw1N22pZ0IJQS2+sEdJpL9jmGxLDFXbjP4V5SFLkktcJM3Vk7gEjN1Leming/ZpiftXgspCA63wPJlB1M75o2U6yfnUfbj4bJWbJ5SHT2m8AF2219QQ6jVdtQdZHcbVTFxYOtX8lw4kYoXI1a4MnvQB5ANN/LkM9TNUXxXBm25UgqeoJmiYJ9k18AuTjqpfIFWRWKzTCEjpcfSpGxxWzbthRhrb3N2uXi7fAIisqgAdWzE+m1RLVqDUzl2Zy0E4nGFyxKp5iWhVCgE75QsZR6DT0oesVsiknTeqJWcb2hrrR2GwVx8uRGbMSq5VJzMI8o7nzDQa61IcvYz7NiNLNu+48qrcVnUufdOQEZiCdAZGux0q8eT+VLqn7RiirXnIfIqqtq20ZdFUAZ8pILesDqT011LRVgXJns+ODsK7FPtDwWhQck/gDz0G5G56xTDxHlrDlGa+ReYAv8AfEsPKJ8qyAAPhU1ieJW7ejXUDn3VJUMT0AB1PypR4rimxl3wVOW7YIZiuoFtxq0d8oZYPUilZDEUK/LuANy+1y1bCWGh9zlQmZRe5BHSPWnS/aJXTQ7fGiMBatrbW3bRrYUeVSsaDeO/cnfWa63rW1U66CChjOIXEYtp1BB0iK64LiJuxmIzdELACakuI8OznOh8y7j+o61B4vC2iQ2Z0dd0/A0bZSR5T6fpQa2S6JDiPHcL4ZTEW71s7SAwIPcd++xqvuMYS1aa2gdnty9zxIGZg+XINt/761YmA4aMTh2ZwCE90yTt6k/32quOJNnuizGo/YQNOmqk/OmI7QBsAvspPkED13NB4q15daKuDKYIrS8mYGro4Vr6QTWlFY+3BoSjoAzM16vV6pIHjh3Kk3MrVbXLnKFpLYOUVVY4u4uTBFWnytzKr2gCdfWKIkh+cZf+RswuARRoKMGlAYPGg7dKKOIUbsB8SB+tQKSjK9mbtgMIIpW49yalwFlAB+FMp4ha/wB5b/nX+tA4nmvBpo+KsA9vFQn6AzVaK7RU+P4c1psrD8qDY6U6828ZwDpmXEWmMx5Dnb6LrVSY++73y1vOBMII82XpoJ33+dc1QVRbD8YAaJ5IwjHH2oUeUljO0KJOp6j9aK5XwmIuubdzDm6Du9wOmT18QR9DNWZgOAYfD22CAKT7xHUjpqJjbQVSckkGhid2Zx2LyBiizdIUCdgW7ntuTSbylxEDFXJkm6SWJ/3iGCQehIZW+vamtsWue4h23ZjsoiN/hpS4nAmfEXGQxbIEHtcUgAGPTNqO9ZDybdmtGGtjJxviqWcixdLtJAshjoIBmARGsajr0rrgeKLcs+Jka1lkEXBDDLvv0+dR+D45auKbd5havW9GDRvAkidxrRGKw9rEYZwuIVbStDuCsSIJBJIABkA/GKNGLnpFJdILYHwbCqBcYE5ozQd5aXn+VwD3+VKvtM4XauYYXvKLy6SPSCVJ+GokdNx1ZMNbYMuUw2WA41tOoOmvVSNAfhUdzfwPx8O4EA+8RJiUkSO/17RVMEnHJTK549oOikDWa2u28pIO4MfSta2DCZhq78PxK23DPbW6BPkcsFJggTkIaAdYBExXBq0moZAe3EvulthLa5WL+IqxdJOkF5nKOgEV7DNHnO50G3zMUFbWTR2HM/LamOPDtIHN0iyPY79mGLY3gPGdIss22afMB2Yjb4EdasDnfn5MFaZV1vEaL2PeqGt3co/vfptUnhsBI8a85Z9MtsyxjeWYmFjtr8qazcFzncf7nQzdVTLU4L7OMNeW3isXcbFXbqq7EuRbUuoYKAsGBI3NMnGeKWOG2S/hwCY+7SZaNC5/cmuXKeGC4O3kuC6HGbMDKwfwr1gbCdqmBhs+9Y80lJpDqdqyK5e41YxKjw3DHeJ8wPeD8walcdZGRq2wPDEtaIiIJnyqFk+sCs8TueUgdarWiW9itfJVpBPQETGh6ihsVwRLlzMYz7E7Ag+4xHfoam24UWE1nHcMaVZZOkGN9Nj+Y+lLOLst2I7jFxOHYG4AvvHbpmuGN+3m3qnsfiBbvhoObMZJkSSZOnTQ7elWt7RMPcuWEyllXU3WAbKoQaSB3k6/8PrpRXGTF0QVIygiJOhJ3mNf6itviwhHC5SV+hHLJuaSGTFoD5u/70MUOU1ngNjxFmdvX9qPxOHyj41nzSjKkMwdoTuIKZ+dAxU3xSxpUJRECl5M16sV6pKn0Xxfk20VDQBQPF+EWlw4sGQCc0oSHXLrnUgdKcOMaWDtMaddaq7E83p4xsYhfAI3afFsyIa3puAdDp10Iiapl7aSNTBlSTciNxGBx/hE28QxdQM+HtsyXFRg7W51h7hVGZkBLjqN4TnxTPqzux7nzH85NWRhMJg7l27fV7tpb1sMCy5mzYl2VhaiWNxkVxPmjxJ6RQ2M4JYxFsLls21tvGewBmS0luWty+U3HZ3tqPE1zZjtpVoutIWak05FeiyDsx/L+lcvEAMFm+tTHMXLr4VhrntsSFZlKMCvvK6n3XE9CQehPSEf1U/EVe/TB3Z2W6B+In5kUVhOLZDpLTpozBtegg9T0qLe2kaTNOnKHALZPiWb9m9fGq2CXskd2YuAWVRqVQyR1iqvRMW7HT2fYa7790sIEi3rlWdBm097fyzpOuuzaBmzEkG3qNdpH9DOvpQ2FtNaQrcLXCANAFthmOgRVXRF9PmSajeZOJ/ZMOgch85IcDQOxBlV6geaPgO9Z2WTk6RorRrw0Li7ty2GlciNqN9iuaP4gwcT39KZcLwkW0y7+skGaoH/AMT4gXhiLbm26mQE0XXQyNmkCDI20qxeA+2u2wCYy0yN1uWhnQ+pT3l+WaufFpWDfKb16GLjfJVjFFWYujjdkjzKOjA6fPegeAphrdwW7LBgjlAGlstzTO+o9/KIzdBMRrUzh+eOH3RKYqyPRm8M/MOAaqvmDj1nC498Rh7yXPMWCqSV8wh0JXcGTqDUQjJS0XWWLi+xYPtIUizbuWrpXEW3zW0AL3LobysotqdRsTIIhT3qO5X4qMbhyrAK4+7ZlkAEjymDsYjTuppcu+03EPZDWVS3cYENcVQ5YgTl83uxMga/I139kuLZjiFY5ixtlp1aZfzH56H40xki+nZrfyChP8qXhld82cAfB4l7LlSwM+UMBlbVTqBuO01D1Z3tqtqXw9wDXK9tj62zt/zfrVY0zB2kxDLHrJowa2sKCwzTEiYEmOsAkSY9RWUUEwTA7mSPy1rZbcTt2kaj5VdK2CejtiyhdvCVltz5QxDNHdiAAT8ABrWcMDuOn0rlbWSBt61KLgV0IIbtG3+tavEwSyP8QEpV5CeF4cZlNwmIk6aCdYHb40y8ueFfx1uwyZrThgQogyFJBJA2HX+xS7j7uRAo3b9P9aYvZNxmxh8W/jkLnt5EdvdVswJBJ92QN/SOtaPLksWJwj5opiXaabLq4Tw8WUFtT92qqqLGqhRAkjepKwtR9viFoiVdT8CCPyrvbxq9xXkvZqs7X7lBuuaY20ofiHEwCANzsK3wqllIzFDpqIn8/hFQTQazBQBH/euL3TuDHyobF421aygsBoBq3QnfUydTWuKzL/Tr8u49KoytCxzeLjI/i3ctsKSMoMtEyCxmOm0GqT49w0gm+s+E7QCRHmIzFR3A11HYbVZ3PHFg5GGTRjLMCdNBKpJ1GYx+XeaqXHcUuuBbdjlUyFOgB20HStXFjUMFzW34E5y7TpeiZ5X0BM/nUxir0j4Uj4e4QRFM1l/ICTSWSKe0Hxy0R3EMUCYqHbejuIe8YoBqlLRWTtmJr1er1cVPpTnDimVQk71SvN//AJtz3VJ/kFPvOeP+/wAs7VX/ADdbIxRn+FIM9lA/UGplrQ7JVABwnEbtoFbdxlBkEA6eYEEifdMEjMNal7vMXiJlebZNwXWdPOrOFCgsjHSInQ7k6UNy3wtcRdKXPFFtVLO9m0bzIBADFBrlkiTUvd9n1xgWwV+zjVG62Wy3wP8AisvDfSar4dgb1QdwnGpczsz3LjeKjXWyrbzDYZADoINzXQkjppXuY8DZS2H8Al2ZrhDbrhrZAZiREsSygN0OaJGpU5u2HKkPbddx5rdxfloRU5w7mo5fDuJmVrZs3HUnxmtFbsDznIzeJd8QnQkqJodNz7NhFXWkaY3luy3hixcY+M91bAuKp8UWYAfSPDDtKrvt0rnguJnAglbCl2U/eW3zKyBisEwcqllIMZc0RpUri2sYhTbsP94Fsixmm01lMOUUqS0DxGN29cOUn3RBNSmIs4UXrUo62bdyzbtZmVcwtGC11CM3mFtsswIDHWSau6KOXXZw5T5xdLa5j4jtdd7rufKisFZiJ0EKD1gTEEmlTmjna5jrmqhbSMSijcA6ST1JgT8qhXtq+z+805dlE9TOk1peweRxBkEb1VQjd0Wlkk1QYkEVq6CuR2ri1F7FLCkAofEYcGsA1nPVTntHfgl0y1sSSdVAEmVkmB3/AGmrT9lOGtg37iz4vlGXSAh80juSwIPwHeqdw+JNq8txfeRgw+IM1f3KHLNtbv2y1dYJdQnwsoyxcyt728AiRpQ8svxp+wuH/BWXtR4lnxV2yf8A03zrG33gBYHsdv5fWkWre9s3J2n2+3uMq3h3B0S58jCn5dqqGr4666A5k+2zxrqlswB8/rWi2ydAJPpUml+AE09fX599TTuCEZS/Jis3Rww+EY9KY8HgbYtZiTIGgAESD+KTsddqjsLiGumEBOUSY7ajb59O1Zxd6MsdVEfKZn5zXo+LDHjj2TFZ23Ry4zi84UAHQn6f3rQCmutxia1yUHLHtJv5CLSJPgKO1wItzJM76oNCQWHRREk9ACasflW0jv4T3LZeJR7V2cwHveVW8sesT2G1Vjw8AyjNlzQM3SOx9NAflVocr8Ls27mDw4uBnvIcRduTqUEiyixssqG9ZFYXMxqLtDWCbHXh/CVQzJLd2JJ/OicXw9LgyuocdiNK4YK+GAYHMJIkdwY/ascd4yMNYa6ZMQAB1k1mVfgdv2AcR4ZbGVlRQ6LlUnRSusLPTc76VviuZVsYQ3Lqo6gBVQOGJuQYUEGenyANQuP52uOAMqLbyhpI3kCRIGmp2FIHHMebzv0GRgqgky0Tmk9SRHw0p/i8KeWe1pbFM2eKQDiMb4rPdZ8zElm0PxkE7qPXpUHzTcH2lwoACwsjdiAJY9yaEhw0mQf771vjbDNLmWMksdzJ7/GtPkZXlx9EqoUhCpdr8gatRTcRaInShGWKxNZFNPYxZ3N2a0JrQNW01fVFD01iszWKiibZbHNmZcdp+k+n707cE5Ow162rX8PbuMFgFl1g/A+pobj/AAtbmKVo2p04TZC249Khr2PTl+NFUcxct28JiM+Ea7hm72rjD9SdPTauTcUvXCDicLaxwG15P/t8avqLlqMx+VTvObA3q6cv2BVGthlii8dkZb4tYxMWvtC3CNPsnF0y3F9LeLTzL85oHi3JGHXV/G4eTt46/aMGT0yYm3sP8etWZe5esYlMl+0lwbeYaj/Cw1X5Gok+zm9hgTw3GXLQ/wDx7/3uHb0gjyj5H41HUTenoq3iXs9xdtfFVFxFr/fYZheUjvC+YfSoTBY67aJKmCYBzKrKcsgSrAiRJA6iasvFi5hWL4rA3sG/XF8LeLZ9XtSUP+ahsVgbWP8AMmJwWKc9XnAY0+jEA27h9WQ1VolT+SqHwkHYR6f0muYtgMInr0I/Wnri3JT2f9ot6x63ree0fhfsZlj4qKgOJcvXERbo8N7YJ89q7auDXTUIxI17gVxzS9AAWseFW4Nea7FcWOTrWBbr1dsRbKwCCDAOvY7Vx2iOxaazV1+yfjufBohPmtynyGo/5SPpVL39RU7yvzI2Fa234WzKw9cwP6N+dUyR7RL4ZKM9+z6A4vgVxFm5Zf3bish/zCJ+W/yr5cxmFNq49tveRmU/FSQf0r6X4VxRbqKwMyB66xrVE+0nh/hcSxA6OwuD/wDoAx/Mmhcd7aCcqFJMh+C8bu4S6L1hslwAgNlVoDbwGBE+ta3+Ktcuveu+d3JLEgCS25gCB8qCatQKejNxdoz2rGTAggk2QYIBJ6Abweg+NC4u3LSSSfrW9ji5NoKFC5SAQNm0OsdDpr8a8l1jrH7D8q9TglDJiSQo00wbwm7Gsmx3I+pNFMCfT4VvZwQYGAfifKv13NWeJejrBrOEDbAn5f12pz4Xj8ltLshb9m2bCZiQrJMqSwBAZSxWDoRGojWCsYXKApZW6nLso38xAMGNYn4xXQWIzEulsgAKHDAHXUArpOnXsetA5HHjKFtHKbT0PHI/HUsrct3HlUUXSYPX3gNp3WPj86iea+ZLuKUFlCWgSBbgz5hGpiCYI0+IFA8N4fbNjzXFDgl5aSjEAaNABUHSDsek1HqwzAsJMzlOoAcHMNTIPmWPhQuNw8XZy9nTzya6nmIB194kx/E0ncgfL+u1R3E+Krb8qrnbqTIQegA1PxP0oy+M1wPuYMj49fiNvhXsZaV1YsA2W28aAGQjEGRrodflWlkhNYpdNULxcXJWLmJx1y+wJ6AABQAqj0A0Hf1NTPCsHHlP4wQZiNRH7zNR/BgAdaYVGxG4g+tL8Pjpw7y22HyTp0hUxWHI0O6mPppQLLTJx2wounLrIDfX+/zqAvJWVzMHV2gsJWca8DXorIFZiQU9NerOWsVNM4vO1zIr4jenO7xlUtTI2qn7PB2sNLHXvRmK4s5XLJiqykaUcXYK4lxLxLpb1ph5buTFIHiGac+VZ0oSdsZmqjRZWC2FSdoVFcPGgqXQ1dmVI3qq/ajwjDmG8G2HJ95VCsfiVifnNWk7aVUPtM4hN0L2qEQhMwXMOKwf/l8TdRf4Cc9v+VgV/KhOYObzilAvYXDG6J+/tJ4V2SNM2XRx6RQuMu1EMhYwKmkTZI43CGwmZmGZgMq5XUkZhJ8wEiBGneh+EYb7ReFtVMnUgEaKNTE/lJHqa6caKXZuLbKOImGJDSY2Ox1G2npRnKXELmDum8jLLIVKtI31H4SDBA2PWhthX+qjhxvh32W4s22IYZkLMCNvxACCQYMAxBHeuPD8XbuELeDFiTDiT7xzQVQSTmJ271Pc082PjcPat3CAVdmIUbdFXWNdA0z1pfwNprQd1MGUAcDUA58wE+6dBXHK1IauYeRPBwT4gZdMp2IbKSAfeuEjQzGWkO+YRfVmYfkP1n6VK3sS7wXdmj+Jif8AShsfh5tqR+FmHybzD8w31q0U2yMn9GMPKftDGDtMj22ciSkGF16N1A+FQbcVOJvXb19szvBk7QNIA6ACBFQ7itQ1XxRjjn2o778nXbdBOCS0bqi6StrN5mVczBZ1KiRJjamX7PwdmYC5jbYynKzpauDP0kKZj0133FJ7V4ISCQCQIk9BO0npUN7APYzcPwiqgvNkI80Isj4kiNvQH6CK0bFl+nwA0HyFRvD7Oe28QCmp01ynQ6z8vnR/DGiTMxoN/wDt0r03Dn2ikkKzW2wk4bKMz6A7L3/oPj9K9aRnELIDaROvpPftA70UtvNqYAPUgf0/v6168xDZF0A949YP5gkfQHua0+tAbNhbAOgELoIA1I0mfiI9YPYURw/Bi/jMLY3DXAWkbqkEz6EzXG20b6RrHYdAPh86lvZ2A3EwxgC3aYknYTLGfgCNaS+oz6YGl7CYV2nsC4g7ubgu7i44hdAHDQyqqjXoSfgJ0ggM0tDQIImIIB67bxABPWKluJ4i21+7dUaO9y6JHRmJQntvm+lQlrUySAIJJOgGo7D1FM8bH1xpy+AE/LoF4ldxGYBNFJ0CZdzOkjU/WuZ4x9y4/G6hD8D77bdQAPmalMM3hh7xUHwdddsxIC69RJB9YqEs4Yka9dj69v79O9LZYS7tRldoLCmtrwc+FBlbN+R2I6g00WdYKgfAmTHY99t6jcDaXSRof1qbtWMvuk6QRAjTWG83XQ6epFOYMSxQSB5JWyK45a8tt50OZJmdodd9tCfpS3eSmzjNv7th2g/5k3jsCC5EUrHUVn8xJumFxvQIVrZVrLV4VidaDnq9Wa9U0iC1+O40PdaNhUHeu10uYmhHu1lydnpIpRRhLutPfKW40qvVu61YnJ1waVaALLLRY+BXQVJItAYFpAqQU1dmTLyD4+5lQn0qgeceIG5iHPYxVz84cTFqwx9DVAcTxGZie5NSciIxFyvWEgeprV96YuA8JR7ZZxJO2pEAEjofSqymoq2NcXjy5GRY4+SCzH66fof2ra1YZ/dUsNtASPrTavBrKycg0HWW/ImK7H3NOlKS5K9I9Hh+gSf/ACS/gUjwW/v4en+JZ+k1zbht3/dv8gD+lNhvaf36Vta6+gof+6kOy/0/hr9TFBeH3Zjw37+6dq4YnDMFkqw+Kkdu/wAaemP6UPjsPnssvcH9CP0okOU1IVz/AEGEcTlGTtIrm+K412xAOx3FcKdbPHNUHcG4NcxV0WLQUuwY+ZlRQEUsxLMQBAFH8B5RvYq/4NvLAMNdJHhIP4i+0aaQdek1BzW/2g9zUEDDa4WmGxjYe6VukNkm24a08xlIYEdf9QIqUwmEthnI90Hy/XQkUlrcMg9RTXjbtzKgNm5busASChEg+bONOsgjTqN9Cd76XyYRTjLz6Fc0W9o7Yu6SwFsgNPaci7CQdAfTfSTWbQXWZKrqZOrNuZO5JnX41vguGtk0WBrq3frM9a4MO22v5T+/61viyaekb3AcpbqxP+sfCVobgGPKXcUF0NxTanspOVvh5QR86KkGOkEDsIGrfLb6UJy2kXcQx1IMbfxFhNJ8mHecIv5CwlSbDcawhoMnT6Db9qBNiVIzBcwy6sATJGwOp1jajrlmQBA80nzNlAMsB07Af1qC4ngrrtLwYgQsZVUa6R0FM55yjCoqwUFb8nNr1zL9nJGVXM5fxFJUSeoAmKaOEYVTaKNsOuughiG21Ckkn0kdqXMJhQpI+Bmmjh96MpDERMgEaz0j5Gg4cDjjt+Scst0ge/g/DY5gIJyvp7rbyvcRrI036EV3wrH+LVR9R1gHcfp9aOOHDoVHmKL5JBBezoSI/itjX/CR/CKiQChE7b/r6f38DTOOXdNPygMgzE2kZMojdidSCBoWlTqBpMDaG7kUhX7ZRip3BI+Y0p+XUKY905gesTJKMeoI90/1NKXMuGK3Q+UhX1iI1Gh/IA/Osznw/HsvQxhd6IlmrAFYJ1rPiVh2r2Mm0V6s+IKxVriRsZ/tM9awxrWxhora7pWSj0VOtnK2fNVm8m2tBVbYC1mcVbvKWDIUUaArkeh0wCwKPZ4FDYa3pQ3HeIC1aZielSIvbK59p/HJPhA/GqvvNNSfMPFjevMxPWodnriTi1OXAbg8MaDRE1BmTlkn0MsaSb1ym7ly2wsqWBAYSsgjQEiRIgjTpPWgch/gbP0T/tL9mSd8+X4kVr+E1vcSYHzrniDCtWYz368Alk65exoxNFnqYAHeoG7icp1kfl+dMXDeFXXEhWcn8X4F+Zha5JgZciK03VA+WJkz37T2HpW5bT60wYXlPrdf/Lb1/wCY6fQGu2LwNu2CUtqCAdXm7tto3l/Kr9GIZvquCOo7Ke5iwJS6x6Ez9d/zn8qiMtO3NF649hWvEs7KCHIABXcZYAAXXYaClBe1akf0o8DyK+7Kl7OOSudSeEs2/FRcQXS3mXxCqy4TrlUxJjajsXw7CtiCtq61uxmID31OfLJ1yW5Og7kSe2wnz4F3ryQmGvFGVl0KkEHsQZB19RTXd9puMdWV3R84AdnRXuMAZ986qJ/CsAToK341wzhaYVXw2KvXMTIlHtAJHWdNPTUz2pQvPJmAPgIH02Hyq0W4u0Q1Y3WeMpcSEJBgkpvqImPkT9PprcuefKOm/dfSf73pTtTMjpTXy/xW0ti5ZuBA7OG8Ruyg6A9pj+9vQ8X6i51GYpPEo7QW1z3Jg6TI030j0MRWvBRkvYrpBkd/fI/+Qr1xy0NK6QNCCYWACY1179aM+z5sTdK7OjA/EFT+q1rzSk1JegCeqYPiVlyoUt2CxmaQNBOg0/vpQeOxRUEJbtW2JiCTdfTrBkLr1gUZiV1caDWIYgSZJgT6Ctr2JsWLIuKua9nYKw0SAqgEA+pP09atneisPJE3LRVhMTAkDoe3y2+VSXD8RrlO3oNSZmPX5+tBJhHW2paddfqete10IMHpvpTENwsiW9DLhXfSC3iWihtquwYjYjrOxjvNF8f4N5ExFv8A2V3aNkcDzWyOmsx8IOoqKwVzOqsnlMHZSTmgoCW23zD5U5coY9GW7hLq/dYgEoJJC3FHmAbqWAzb7r3NZ2eTxtZY+vP7HRV6YnWQVWASI310JkdIM60HxLBJctG2Brum5gjXLpIjzfRu4o/GZrZIUzB94A7j+IzQPD+JgEq34jDbfLXcdflNMTgskL+SINpiJdBBg6R0rUVJcxYfLeYjZtdo+ceu9RZrx2ePSbiacdqzfxP7isVrFeoNssPxECgb1dnu1ph7Jdoilkb02TvKfCwzAkVb3A8GFUUnco8KgDSrBwlqAKYWkZ2aXoOUwKq72p8xwvhKdTvTvzFxkWLTMTECvnnmHjDX7rOT10rhdIBa5WhuVwLVzd6g4xeanTk3j9u4i4a8jBkU5byHMcuacr220MZtCpGg2NIrtUlyxdy4lPUMPqDVZq1TC4M08WRSg6Zav/0IkZkuoR0kOh+hU/rQOL4Jdg5TbY+lxBH8xFMHCzNpT6CuuJOlZ0oo9Ni+qcheWv4ETHcGyqPEcZsygAHOcxYAe7KqJPX6GrFw7yBMn4maR+Yb0ZP/ANlv/wB6054RtBUxVIT5XIlmlcg3PURxh4Rj6GpQmoLmW7Fi4eyOfoDULyA8Ipy/jCbeTpJMSYE9u1e4FxRbF9LrLmCzp11BAInqJqO1NYyVoyipR6mQpuMuy8omeM8R+2Xy6jIMvWTCr1bKCevbtUPeBBIkH1BkGpDgfFHw7syx57b2jIny3AA35CuF7AuV8TKchJAaDlJG4naYIqIQUIqK9ETm5ycpeWCTR/BsCt66LZ0zSAcyoA3QszaBZ3O/atVVjbyZVyhs05VzSRGrRmK6DSYnWJrFnBGCQ6Ky/hZsrH4EiPlM+lWKFnYb2SYS2gOK4lYQkfggjXaGZhI+VR3NXLvDsLhA2GxnjYoXBBXT7sgggqJAiJmesVXbYg9d6x4hqydEUFJxS6jEq8TuQAP2py4VjUt2lvk5lgf4i5/CZ00IYafuKWOXlsF2F9LlwspFtUuLaAuEiGd3BAUCelPf/hTD2MGQMbYu3SQWsWrgKknZVOaHIMax0EdzqcHk9ZdZvTAZYWrQsY7iVi6z5mYFiWzHSNydBOYnQDaKzy1hBctXswkhrIWdYDM4MdulQvEQHfyIVjTL106n1po5Jw7MbtsA5iisvqUuJ+gLfStP7snJt+EAcajoneNcNzi8Fgm1DkAR92dGO/dlPoFNLlnClvLlPwjX86vGxwBbYuaAeULMfhIhjJ6+dj9KojEcTa1eYEjXSJIWAYgEGQNN6Pw+Z37R+ATxtB3DFZWuWioBMPO+UHyuYmPeC/zHXWpPC4gytxW2YGfdJdczeXsZyjrqB21grWMDsGWLbKNRJKkMRI1+tCXuY7mbKCsDQDKIGoOnzUGmJUlv2QotsY+K4gOxJGjSInYiJI0mD0pRxLlLhPU6jp+lSi8UDiSBmChdzqIAn0IAn+bvUDxG7OuvzqMklDFa9F8cfyBuJ4vPE79/0/f8qCNeuvNeFeRzz75HIfSpUeivV1is0GyaGm5rTNypwnMQTSgnEUnf8j/SnflvmvD24zGP8rfsKFFGtkyKi0eC8MCqKm/DgUmYP2jYMD/af8lz/prPEvadhQhy3JMfwXP3WiUZzdsUfavzAZ8EHfeqnd6kOZ+YvtF9nnSdN9qhjiKhkWds1c3atDfrQ3a4g2JojAXct1G7MP1E0HnrPi1By0y9uB3JsL8P0oi++lLXK/MVr7Ood8pH/C/f0BqQu8w2D/6g/lf/AKaQnF2bWGaryLvND+WezJ+TrTzw58wnpVcc08SttbuZWk7jRhsfUU28F5jsCyma4AconyvvGuy1ZR/Eo5rv5GR7lLHO2Jy4W6epXL/NA/ein5msf7wfyv8A9NKXP/H7b2FS22bMwnRhosnqO8VWEX2JyTSgxBSt65o4rbOK0DGPOaaOA84qlu3h8Wj38LaLOlhHFpS7GS1xgpZ9zpOk1C8F4Ncxd4WLIzOwJAkLook6sQKkuaeVxhAg8RWY+8AHV0I3VwZQ6yAUbWNQKg4dX9s1hECYfhuHQAzDBWGm0woM+s0tcx+0VsX4hbD2Fa4MpZF80eszJ/4tDpvGlKFiyzsFUSx2EgdJ6/CtIrrOCX4bcCLdKMLbkhXIOVisZgp2JEiYozwLl+7qBnuFVgKqidFEBQANhsKO5f5wbDFc9mziQohVxKtdCCZItjNCAk6wNacMD7ZFTfh2D7jIuSI+RqSBI5h5UvYJvDvjw7g1ykaMvdHWVYfMRUMLtOfPvtDucT8MNbS2tsHKqknVokkn4DSlOzZZXBgSDsQGE+oMg1K0ziVw+NVslwnNcGjA7xJ1nruDO9TvLvEfAvpejNBPl3kFSDt8dvhXDgPs0xOICXMot2YLNeLK2VVkk5A2ZojaKDGIVSQfiDGjDoYBkH+/WvS8HOs0HjmJZo1tH0BjePoLQfMLmZcyqBKNKzPU5dY1NfP/ADnxTx773SFDOZhBlGpOpE9dN9dalBzNdOHNgGUmVJkFJnMqxrBnX11qBe3AjKIO7QCZ17nY9f23qMfDeGMq8v3/AEIU+zVkP9qIIB20/PWu724MzWmPw6g6MW7kgLr16mu3iBrSg7rpPoNunrS+Nz7OMv7B3XlGlvF5djGu/wAKxjMSHOmrHfQKJ9ING4fhYImh7vD8pH/emcmPM4b8MonGyIuIVJBEEaEVsg2oviVvXN12P7H6UNbrz2XH9uTQynZ1r1emvUAk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</p:cSld>
  <p:clrMapOvr>
    <a:masterClrMapping/>
  </p:clrMapOvr>
  <p:transition advTm="5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a3.sphotos.ak.fbcdn.net/hphotos-ak-ash2/61785_163769466973267_133771873306360_588651_130786_n.jpg"/>
          <p:cNvPicPr>
            <a:picLocks noChangeAspect="1" noChangeArrowheads="1"/>
          </p:cNvPicPr>
          <p:nvPr/>
        </p:nvPicPr>
        <p:blipFill>
          <a:blip r:embed="rId3"/>
          <a:srcRect l="32287"/>
          <a:stretch>
            <a:fillRect/>
          </a:stretch>
        </p:blipFill>
        <p:spPr bwMode="auto">
          <a:xfrm>
            <a:off x="6929454" y="4214794"/>
            <a:ext cx="1814195" cy="26432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4580" name="Picture 4" descr="http://media.paperblog.fr/i/152/1525426/zaz-gagnante-generation-reservoir-3-L-2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642918"/>
            <a:ext cx="2415950" cy="3714776"/>
          </a:xfrm>
          <a:prstGeom prst="ellipse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4582" name="Picture 6" descr="http://cdn-premiere.ladmedia.fr/var/premiere/storage/images/tele/news-videos/video-la-chanson-de-l-annee-le-sacre-de-zaz/37451639-1-fre-FR/VIDEO-La-Chanson-de-l-annee-le-sacre-de-Zaz_image_article_paysage_new.jpg"/>
          <p:cNvPicPr>
            <a:picLocks noChangeAspect="1" noChangeArrowheads="1"/>
          </p:cNvPicPr>
          <p:nvPr/>
        </p:nvPicPr>
        <p:blipFill>
          <a:blip r:embed="rId5"/>
          <a:srcRect l="15958"/>
          <a:stretch>
            <a:fillRect/>
          </a:stretch>
        </p:blipFill>
        <p:spPr bwMode="auto">
          <a:xfrm>
            <a:off x="3071802" y="3000372"/>
            <a:ext cx="3052484" cy="2457446"/>
          </a:xfrm>
          <a:prstGeom prst="ellipse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4584" name="Picture 8" descr="http://cdn-elle.ladmedia.fr/var/plain_site/storage/images/loisirs/musique/news/la-chanteuse-zaz-integre-la-troupe-des-enfoires/16579214-1-fre-FR/La-chanteuse-Zaz-integre-la-troupe-des-Enfoires_mode_un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3714752"/>
            <a:ext cx="2053770" cy="2638421"/>
          </a:xfrm>
          <a:prstGeom prst="hexagon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4586" name="Picture 10" descr="http://astrocenter.orange.fr/ImgStars/Zaz_30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0"/>
            <a:ext cx="3357586" cy="279798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advTm="4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8" name="Picture 18" descr="Image hébergée par Casimages.com : votre hébergeur d images simple et gratui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8700" y="1357298"/>
            <a:ext cx="4305300" cy="3562351"/>
          </a:xfrm>
          <a:prstGeom prst="rect">
            <a:avLst/>
          </a:prstGeom>
          <a:noFill/>
        </p:spPr>
      </p:pic>
      <p:sp>
        <p:nvSpPr>
          <p:cNvPr id="25602" name="AutoShape 2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4" name="AutoShape 4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6" name="AutoShape 6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08" name="AutoShape 8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5610" name="AutoShape 10" descr="data:image/jpg;base64,/9j/4AAQSkZJRgABAQAAAQABAAD/2wCEAAkGBhQSEBUUEhQUFBQVFxQVFBcXFRQUFBQXFBQVFBcVFBQXHCYeFxkjGRQUHy8gIycpLCwsFR4xNTAqNSYrLCkBCQoKDgwOFw8PFykcHBwpKSkpKSwpKSkpKSkpKSkpKSkpKSkpKSksKSkpLCwpKSkpKSkpKSkpKSkpKSksLCksKf/AABEIAMYA/gMBIgACEQEDEQH/xAAbAAACAwEBAQAAAAAAAAAAAAACAwEEBQAGB//EAEUQAAICAQIDBAYECQoHAAAAAAECAAMRBBIFITEGE0FRFCJhcYGRMlSS0xVSk6Gxs8HR0gcWIyQzYmNygvA0RHN0hKKy/8QAGgEAAwEBAQEAAAAAAAAAAAAAAAECBAMFBv/EACYRAQEAAgEEAgEEAwAAAAAAAAABAhEDBBIhMRNBURQiQmEFFTL/2gAMAwEAAhEDEQA/AMTEJZO2EBNBDWOSLVY5RAzUEcsVWI4CA0MCHiCojBGNORY0CCBDURHoxBGrAVY5UgBKI4LBrSMURkLEkCTCCyoEETsQsTgIUggSMQ8TsRkXIxGbJ2yGhSSsErHFYLiOJpJHKLMe6xbCNKuyRTD/AH8ZZdIlljTSHiGWWWWKsSBKtixLrLTCKdY0skCEJIEnbM7WlI5YtBHKIGZWI8RSCOUQNKxyrFiNQQNOIylGZlRFax2ztVMbjjqeZAAHLmSBzHmIO2bnYdP6/wD+Pb+to/dJt1CVk4Nq/qlv29N97HLwfVfVbft6f72fSJDGc++pfPE4Rqvq1v29P97GDhGp+rWfb0/3s0G7QX1X6zvrKe5o9H2FabN2dQ3IMRYdxAIHID6WeQGIzSfykUWW90K9QD3i1bjVisM9ttKHfno1lLqCB1HsOH30M38Fan6tZ9vT/eTvwZqfqtv29P8Aey7oP5UNPcAUp1XMZXNONx9HOpCr63NmrDEeePaM73Ce0NWpLClt6qtTFwPUPfLvVQ3423BI8Ny+cPkoeUOg1P1W77Wn+9g+g6n6pd9rTffT1HZDij6nQ03WY32LubaMDOSOQ+E2Id+QfOrN6MBbTZVuOEL92VYgZwGrZgDgE4OM45Q8T0HbdM0Vf9xp/wD7x+2YRWdcLuEALJxCMnE6QiysApH7Ytoy0S6xZEskRDrBNhLLFMssNFERpVivWKcSywimWBKrLE2LLTrEusaPtj4hqsgCNQTg2OURqiQEjFSB6EojVEFVjVEAkCNSCojVWBpUTe7Ej+uk/wCA/wCtq/dMNVm52L/43H+BZ+a2mTl6J77dFailbEZGAZWBVgehDDBB94P5583u9Ir4ldaKbNnpmO+VrGLr6LSF0zUDl3TucC05CknoecpcK7XXV6dCb9NQbtQ5sbunsaovp7rilwZvWtNlYQDJIG0EdAOKXv8AT9kKFqtrIsdbWR7C9ju5NezuxvJzhRWoA9njFjsVpw24Kw9ap8bzjNN92oXr4d5fYT78eE8nre22uAYqiraKN/o5qcup9ES7vywbmnfMatmPDrkGFxntNq0S2m+2urHpKG/uH2WstNDpTWu/1Wbv7AGyc91y55gHq9D2M09LVtUrDu2rdBvJANWm9EXrzx3Rx7+cd2U4ANJpxXhN5Z7LSg2q1ljF3KjwUZwB5KJ5fsT2iuZ1pLB1r0tZWpE9YFaqRi612Brt3FuRXaw5huRl3jnGtaNRQlQWhXX+k7xBfgtqtPQuGrcKDtuZsZ6KfgB67S6Za0CLyVeQGST8zzMaWxPnfDu2eqtbShggNtdJZO7bN282i61G3f0a1CtSRz+njxWamvWzUcDr9XbbZTpWK+sNrbqmYesSwxg9TmAafbMf0Cf9ej9YJgzd7Yn+gr9t9H6yYuJ24wArOxC2yds7EXiDiMIg7YyKIimEsssUwgmxXYRbLLBWLYRoVmEWwllhEuIErssr2CW2Er2CNLFQR6rFLLCicGtIWNVZCrGqIByrGKs5RDVYKSojUEECNrECN2y3wHiCafWLZawSs1WV7zyVWZ6nXeeighG5nlnA8ZXAhqsVm/Ae2Ha3R/W9N+Xq/iiNRxnQWPW7anTlqmL1n0iv1Watqifpc/Vdh8Z5VRHIJHYNPZ6XjmnsYLXfS7HJCrajMccz6qnMuuwAJJwAMk5wABzyTPCBPmDkEdQR0IPgZ6Xg/F+9XY/9oBz8nHTcB8RkeBPkQSssdFo7+cWl+s0flq/4oJ7S6T6zp/y1f7557VaDubTXj1cbq/8AJ+L/AKSce4rACypx7mxp6Mdp9GP+a0/5ar+Kd/OzR/W9N+Xq/innjyhAR/ENG9o+N06haq6LUtYXV2N3bBwiVksS7LkDPIAHmSYjEYteekHUVso8POHdjx+LVTC30HbOxMc8dbP0R88R2h44th2nCsfbyMePLjl6ouGUaJEFljMSCs7ORTCKKx7RTrAqSywCscwgGNCuyxLJLTCJZYJqu6ytaJbaV3XMaGCks1ynS2ZcqnBtWFEaoilj1gSQIxVggQxA0qIxRAEYsZnJGLFKY9I9AxBGqYlY1IgcphHqCCVYc1I6gjx/ZjxBMBYzEZNbeNXXt5LdWQw6kZ6ZHiUYZHs94lO7ht6fSq3DzrO7/wBSA3yBlRqgcdeXQgsDz681IMH0UHru+3Z/FImOU9DQu+BO08m/FYFG+y2DHiUruF1OMOgceTEsPkxMthcDA8sAdMeAlW2S0TzSjxhELICNyjc3sHlPA9sf5SDU/dqhbOCMHHL3/sm1xbhSaet7Ta28jkOWHbOQuOp5yz2a0/f1B76UDjoMD35APMTw7nn8u+T7+nt3gx+Hu4/ShqnIro3rg28gxIHhn1h5yuOHd2+QTylztTSbSoB2qhzgYOMHOPjKer4gO79YgeXmfhOvfpkuO5pvcE4vvyhOWXxmyZ8x4bxfu7d3PHjPX6XtjQ3Vse+ehwc8ymrWLk47jW6Vi2WdXqVboQfjJsmuXbPS2EWxjjFPBFKYRTxjRTxpJIiXEc5leyMnl6Xl2qyefo1ku1aycGttpbHJZMdNZHLq4G1hZCWyZQ1kn0yAa4shrZMj0yEusMA21sjVuExV1hjl1hlQNkWR9domGNWYa6wwobq3CMN4mCurjPTDANzvxOFwmL6YZI1hlbDaFok96JinWGT6YYrSWdfwxLmBcnC9AP3yzXUqLisBSOn+/nM70oyPTDMt6Xjyu9eXf9TyamO/H4K1WhJzyPiJha7hRHhn39J9G4egtpBwM9DKWp4UM8wJ5vNx9t01cefc+X8Q0JGTjHTyBmh2c7JW2DvHUqvhkAk+3HQT2v8ANZHBZ+nhNrTa2tgVXC7eRHKcePHWS+TKWa0+ea3TGo4DEHwx1+cnTdo7Kh6+WUefX4GaXaGlQ+RzB/MZ4rjuqYoVA5dD5j2zfhy2Vjywlj6Hw/jCXLuRgR+ce+Pa6fI+ynEHrJw3Q4M91oeM96DjqOom/j5e72yZ8fa3XsiHtlB728Ik3Gd3Bfa2Ist5dfGUHuaKstaBMlNGPKWq9L7JaWqOWucWlUXTeyOXSyytcaKoHtUGlh+iiWlqhiqA2q+jiEtA8pb7mGtEBtWSkRgpllaPZGLRAbVhT7Ia1SytEYtEDVhTDFUtCmMFMcgU+4hdxLgqhCqVotqS0w1p9ktimd3cNEq91O7iW+7nFY9Bb4DqAuUPj098u6ms5yOkx15HIl78IZGDMXUcNy8x24uSY+KG60fQPvE83q7GqtLry6Z8jNbV6oZ6c8cvPlzlcpuGSJ5mUuN1W2WV57iPEA7EDB8xMHimisYYVSpPVsfsM9bquz4Dhx1yM+35eMv6jQDYC06Y37Tnqenyynh4pByCSep85tdkn9dgPEdPdH8epAyeWBmR2VpIDWHkDyHtE1cFuWTHz+I9EwiWGZzXxLXT02JDLEuITWQC0aVhdPGrp5aFcYlc56aVZaI1aZYFcYqRaCsKYYolkVxgrjCstMYtXsjwkMJHoyBTGCqPrpJ6An3R3opxkjA9pAkZZY4+6cxt9RVFUNa4W9R1dB/qEEatcZyPnInLx31lF3izn8aMVQu7kLcD0xGKwnWWfSLLA7ZwWO2rj6Q92D+6DvHnHuEAJO2RoEkCBEbJ22OKyQsLQrbZBSWu7idUQqEkhcAnceg98jLLU2eOPdZCdsRqLggySAB1zyHznlNX282nbWVub+5W08z2l4pqrVHeqy7uSLgjPwnmcnPhn6xezw/4/OX92UkfRNLxtLCCjKyk8yCDiP4jxEBOo+YnkuBaC6ulUFSpnmxHNmPizEnrB4iWyVVssMZ6YXJx8Tz6TlrGTe3LPC3Ptk8flR45qMk4PX/fSWNHrhXUqk9JR/AG19/MDGACck/3mPmfKSdOT0E29NjcZusPUXG3U+lyzi4iTxWKXhzHwj6+GeybJ5YnJrSY0WGNr4b7I8aAy4ivQqsYqSQIYEenfaAsYqwlEYoi0YQsdo6e8cIvM+J8B7zKdl+bVrz5M3+UH6PxxN7RMuSVGwZ5Dltx8Jj5uouPjGOuGG/NU9XpAhAySc9MfoM09BwlebuDtAyAT198rPpT3oDDx88j4GehtDYGMEY6TDhz552+fTtnhjjJ/bzHG+JbWxT6uQM45Y9wnmL2c/SJPxM3OOf2uOQPLlkfmlCzTP8AimfKdby9ReXLe9PpOjnHhxzUjHsrPnATRuwODnE0LNOSOSsfgYhNNZn1VYGceLLPf29C5YZY/TNTi7Iw5kbT8vfPVcN48hIFq/S5KwGevmPCYTdl2Z8uevPE1fwUBXjxHSe90vPnJp4fW8fFb+329zp+HVvWAUAHn0J9sp6/go3KK8jz8pHZ3UsulzYxO3I8jge+eZ7W9sxtIqcqW64PTHtnp583bht5GHFcs9Qjjequp1S117WQ88nIwPHn5zQp4jnkfgZ4KnjFrMWZi3TGfHE0W4lgDPLOPhO3R8u8bbV9Vjqyanh7YXwxeJ5enjeekvU63M9De2Jt96IF4V1IYAg9QeY+UppdGq8KN68x1WirQYVFUewAfonnO2WorVAvdu79V2LkjwzuxynoXsiGmfl4ZnNNHD1F48+6+XzuscQsGEV0XGPXfBx7j+6FreCX1IjDmQck53eHPPnPfERLDwma9JPHbfTb/srZZcZqsLQcKDgM9hfIz7Jprw1B0EMKF6co3wno4x42eW6rNp18oOweQlhhFMJ1ctksIl5YaJMaK2gsYogrGKInYQEaiQF6xySDjH4vpHrsXUVguANti+O0Z5j5zc4Jr6rx6jD2qeTD4RlTRGp7O1WNuA2P+MpwfzTLycd9x3xv5bCkKPW+j+Mf0S7XxOsgKWA8Oc88OF6lBtS4Op8HGfz9ZUfRalWViinGejEA/DE8XmnLx5bxntswxwznm6bGu7L1u29bCCDnGQR7pWq1JQ4cZxyyOYlavWMM79PYc9NrIQD8xAXiKgnNNvPxO08/ZznHLLfvHW3XGWeN7b+n2NzGPlGWpX44HtnjX4zqkcd0oFfiCPW/TjGIWs47c1ZVk5+BYoAPbgGL5McZqYn8d3/027AjE7fWx1PlK199dTKGOWzk+PuHsE8VXxu2rcGvr5nOMjPu9WYvEeJrYzMXdixz6uQB7Bk9OUnvy+pp2nHPu7e37TdsVesIpCsDgqDnkRPna7msyfWwfh8ZPf55hfmcwlsY8hOuEud8p7phNYrne469fDxxIRWc8gTLXDuDM/MjAnq9BwlUHSexwcOo87kz3WZwvhOAMzZWkDoJa2DoJIqm/HHwzWhRYZENFk7YyJIgERxEUwknsGOcXYsNoJMNJtVLFhVwnkATpI52haKYRpinlJJeKeNeKJhUWt1VhgSBDETqNRDUxeYYguVYSXKGmeGlhLJGU2fc2arBHWAMMTIqulhdVMufFuu2ObruEA+Mzr+BHzPzM0xqjJ9LzMuXSStE568tquAMfxvmZlXdkCeoJ9+Z71rotnnG9BKv9TY+bW9kcH6MU3Zf2T6LbWDFNUPZOmPQ4xF6mvCU9kvEiaOl7NqvhPUd0JHcibePpscXDLlyyZ1OjCywtctCsSDNUmnC5FCqF3cLMjMrQ2jbAMJmi2MmwthaKYRhMAw0VpTiLaMYQDKkTaViQYZEBzGksmKcRjRbQTaS8SRHNFNBztbwhKYIkrG0SjEYIsCNAiGxiGjRcIQGz1shiyV1MMCT2r7lkWSN8V4TsSdDuO3SCYsGcTDR9wi0AzjOJj7S7nZkZnAyMyitcZE6QYyQYLySYDNAkMYtoRgGA2jMEmEYDmCbQPF4hwGjTsDGA0OLZ4aLZTQGMY8TZHE0tjFNGPEmGkWt9YwTp0loGIeZ06BwSwhOnRHoSmGDInQAwYUmdA0ZnTp0CQJ06dAIM7MidGHQQZ06BIMAzp0DBAaTOgkMAmdOgVKcQGM6dGlGIlhzkToUiyYDSJ0cKkvFkzp0aN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5612" name="Picture 12" descr="DureRealiteVi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428604"/>
            <a:ext cx="3234912" cy="2428892"/>
          </a:xfrm>
          <a:prstGeom prst="cloud">
            <a:avLst/>
          </a:prstGeom>
          <a:noFill/>
          <a:effectLst>
            <a:softEdge rad="127000"/>
          </a:effectLst>
        </p:spPr>
      </p:pic>
      <p:pic>
        <p:nvPicPr>
          <p:cNvPr id="25614" name="Picture 14" descr="http://perlbal.hi-pi.com/blog-images/178680/gd/1215671357/dure-realite-de-la-vie-hi-hi-hi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000372"/>
            <a:ext cx="3609975" cy="3552825"/>
          </a:xfrm>
          <a:prstGeom prst="rect">
            <a:avLst/>
          </a:prstGeom>
          <a:noFill/>
        </p:spPr>
      </p:pic>
      <p:sp>
        <p:nvSpPr>
          <p:cNvPr id="11" name="ZoneTexte 10"/>
          <p:cNvSpPr txBox="1"/>
          <p:nvPr/>
        </p:nvSpPr>
        <p:spPr>
          <a:xfrm>
            <a:off x="5786446" y="5429264"/>
            <a:ext cx="2786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>
                <a:gradFill flip="none" rotWithShape="1">
                  <a:gsLst>
                    <a:gs pos="0">
                      <a:schemeClr val="tx1"/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bg2">
                        <a:lumMod val="25000"/>
                      </a:schemeClr>
                    </a:gs>
                  </a:gsLst>
                  <a:lin ang="0" scaled="1"/>
                  <a:tileRect/>
                </a:gradFill>
                <a:latin typeface="Alte-Schwabacher" pitchFamily="2" charset="0"/>
              </a:rPr>
              <a:t>Mireille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80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00"/>
                            </p:stCondLst>
                            <p:childTnLst>
                              <p:par>
                                <p:cTn id="12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JE VEUX (Mireille)</Template>
  <TotalTime>2</TotalTime>
  <Words>1</Words>
  <Application>Microsoft Office PowerPoint</Application>
  <PresentationFormat>Affichage à l'écran (4:3)</PresentationFormat>
  <Paragraphs>1</Paragraphs>
  <Slides>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1" baseType="lpstr">
      <vt:lpstr>Alte-Schwabacher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2020-12-19T11:05:04Z</dcterms:created>
  <dcterms:modified xsi:type="dcterms:W3CDTF">2020-12-19T11:07:12Z</dcterms:modified>
</cp:coreProperties>
</file>