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696" r:id="rId2"/>
  </p:sldMasterIdLst>
  <p:notesMasterIdLst>
    <p:notesMasterId r:id="rId23"/>
  </p:notesMasterIdLst>
  <p:sldIdLst>
    <p:sldId id="319" r:id="rId3"/>
    <p:sldId id="365" r:id="rId4"/>
    <p:sldId id="366" r:id="rId5"/>
    <p:sldId id="368" r:id="rId6"/>
    <p:sldId id="367" r:id="rId7"/>
    <p:sldId id="370" r:id="rId8"/>
    <p:sldId id="371" r:id="rId9"/>
    <p:sldId id="354" r:id="rId10"/>
    <p:sldId id="372" r:id="rId11"/>
    <p:sldId id="373" r:id="rId12"/>
    <p:sldId id="364" r:id="rId13"/>
    <p:sldId id="374" r:id="rId14"/>
    <p:sldId id="375" r:id="rId15"/>
    <p:sldId id="369" r:id="rId16"/>
    <p:sldId id="377" r:id="rId17"/>
    <p:sldId id="378" r:id="rId18"/>
    <p:sldId id="379" r:id="rId19"/>
    <p:sldId id="376" r:id="rId20"/>
    <p:sldId id="380" r:id="rId21"/>
    <p:sldId id="381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CCCC00"/>
        </a:solidFill>
        <a:latin typeface="Monotype Corsiva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el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3923"/>
    <a:srgbClr val="59492D"/>
    <a:srgbClr val="FF5050"/>
    <a:srgbClr val="CC0000"/>
    <a:srgbClr val="6039AD"/>
    <a:srgbClr val="9678D2"/>
    <a:srgbClr val="FF9999"/>
    <a:srgbClr val="BBA8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714" autoAdjust="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0"/>
            <a:r>
              <a:rPr lang="es-ES"/>
              <a:t>Segundo nivel</a:t>
            </a:r>
          </a:p>
          <a:p>
            <a:pPr lvl="0"/>
            <a:r>
              <a:rPr lang="es-ES"/>
              <a:t>Tercer nivel</a:t>
            </a:r>
          </a:p>
          <a:p>
            <a:pPr lvl="0"/>
            <a:r>
              <a:rPr lang="es-ES"/>
              <a:t>Cuarto nivel</a:t>
            </a:r>
          </a:p>
          <a:p>
            <a:pPr lvl="0"/>
            <a:r>
              <a:rPr lang="es-ES"/>
              <a:t>Quinto nivel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fld id="{049903E4-2984-4200-90DE-3AB3DA57C93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s-MX" sz="2400">
              <a:latin typeface="Times" charset="0"/>
            </a:endParaRPr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4C379B-0D85-42E0-8814-8C2B31EC8F49}" type="slidenum">
              <a:rPr lang="ar-SA" smtClean="0">
                <a:latin typeface="Times" charset="0"/>
              </a:rPr>
              <a:pPr/>
              <a:t>1</a:t>
            </a:fld>
            <a:endParaRPr lang="es-MX">
              <a:latin typeface="Times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40DFB0-0B47-47D1-A713-573F90F31360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BDB02-3DB8-4BE5-A35E-B89AFAE794D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A6BFF6-1F90-439A-87C4-DB89586F066B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03E71-6F54-48C9-BCF4-30AF410DF131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0B25D4-2A10-43FE-BCEE-1AF924F3E52F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8D477-53F8-4BC3-A880-21A11B76879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57A953-0191-4D81-82D5-104AE20BF8C9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AE92B-83BF-4AFA-BAE7-C669327920B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0939F3-CFE7-4999-91EA-C195723FB0AE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C7238-34F3-4F62-AE9C-30B07C00F2DA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4CC9A5-9BB3-48D2-8603-455E0CC5EFEA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37AE7-6A1E-4CE6-8701-C5B5D4F7608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70D3A9-EDA3-47AB-AEF8-F61EA265C3E6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B26525-B9AB-4FDC-9CA2-760B959AE0C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96A5B2-1479-45FE-95AC-F75B296F6066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C736-6EF0-41AB-A765-E19716A477F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F2498B-7872-43F0-9DDE-D4902C7B129E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C9CB7-2AFA-408C-94AB-044B105D936A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99441B-F848-44B0-91CB-F1F6F88BA606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48FE7-DC45-451B-B9A6-29B9B3890C0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3B0033-EF4D-4964-B2A3-659C4F93FB3A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6DEDB-1783-4FA5-85CF-A511624A59C2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advTm="9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1E3E1-657D-4D7E-9E4B-43E90DADF830}" type="slidenum">
              <a:rPr lang="es-ES_tradnl"/>
              <a:pPr>
                <a:defRPr/>
              </a:pPr>
              <a:t>‹N°›</a:t>
            </a:fld>
            <a:endParaRPr lang="es-ES_tradnl"/>
          </a:p>
        </p:txBody>
      </p:sp>
    </p:spTree>
  </p:cSld>
  <p:clrMapOvr>
    <a:masterClrMapping/>
  </p:clrMapOvr>
  <p:transition advTm="9000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 style du titre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EE8ED3E9-DC2F-4D10-A0D8-6830EACF0195}" type="datetimeFigureOut">
              <a:rPr lang="fr-CA"/>
              <a:pPr/>
              <a:t>2020-12-19</a:t>
            </a:fld>
            <a:endParaRPr lang="fr-CA"/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9ABCBE4C-0FAB-46E8-BCC3-BDB10C0ADBED}" type="slidenum">
              <a:rPr lang="fr-CA"/>
              <a:pPr/>
              <a:t>‹N°›</a:t>
            </a:fld>
            <a:endParaRPr lang="fr-CA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Tm="9000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6A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 para editar estilo título patrón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fld id="{6EFCD0E2-E77A-4157-A705-3514B5C5F3A7}" type="slidenum">
              <a:rPr lang="es-ES_tradnl"/>
              <a:pPr>
                <a:defRPr/>
              </a:pPr>
              <a:t>‹N°›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ransition advTm="9000">
    <p:strips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/>
          <p:cNvCxnSpPr/>
          <p:nvPr/>
        </p:nvCxnSpPr>
        <p:spPr>
          <a:xfrm>
            <a:off x="2786063" y="3357563"/>
            <a:ext cx="3500437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9" name="Picture 7" descr="0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4581525" y="4149725"/>
            <a:ext cx="45624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Seul le silence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est grand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tout le reste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n</a:t>
            </a:r>
            <a:r>
              <a:rPr lang="fr-CA">
                <a:solidFill>
                  <a:srgbClr val="00FFFF"/>
                </a:solidFill>
                <a:latin typeface="Times"/>
              </a:rPr>
              <a:t>’</a:t>
            </a:r>
            <a:r>
              <a:rPr lang="fr-CA">
                <a:solidFill>
                  <a:srgbClr val="00FFFF"/>
                </a:solidFill>
              </a:rPr>
              <a:t>est que faiblesse</a:t>
            </a:r>
          </a:p>
        </p:txBody>
      </p:sp>
    </p:spTree>
  </p:cSld>
  <p:clrMapOvr>
    <a:masterClrMapping/>
  </p:clrMapOvr>
  <p:transition advTm="9000">
    <p:strips dir="rd"/>
    <p:sndAc>
      <p:stSnd>
        <p:snd r:embed="rId3" name="06 Je Taimerai [Inédi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6" name="Picture 6" descr="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</p:spPr>
      </p:pic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2484438" y="4797425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81FF81"/>
                </a:solidFill>
              </a:rPr>
              <a:t>La sagesse</a:t>
            </a:r>
          </a:p>
          <a:p>
            <a:pPr algn="ctr"/>
            <a:r>
              <a:rPr lang="fr-CA">
                <a:solidFill>
                  <a:srgbClr val="81FF81"/>
                </a:solidFill>
              </a:rPr>
              <a:t>        c’est d’apprendre </a:t>
            </a:r>
          </a:p>
          <a:p>
            <a:pPr algn="ctr"/>
            <a:r>
              <a:rPr lang="fr-CA">
                <a:solidFill>
                  <a:srgbClr val="81FF81"/>
                </a:solidFill>
              </a:rPr>
              <a:t>          à ne pas souffrir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8" name="Picture 4" descr="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</p:spPr>
      </p:pic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3419475" y="4221163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La meilleure façon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d’adoucir ses peines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c’est de soulager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  celles des autres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6" name="Picture 4" descr="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613"/>
            <a:ext cx="9144000" cy="6932613"/>
          </a:xfrm>
          <a:prstGeom prst="rect">
            <a:avLst/>
          </a:prstGeom>
          <a:noFill/>
        </p:spPr>
      </p:pic>
      <p:sp>
        <p:nvSpPr>
          <p:cNvPr id="141317" name="Rectangle 5"/>
          <p:cNvSpPr>
            <a:spLocks noChangeArrowheads="1"/>
          </p:cNvSpPr>
          <p:nvPr/>
        </p:nvSpPr>
        <p:spPr bwMode="auto">
          <a:xfrm>
            <a:off x="684213" y="3716338"/>
            <a:ext cx="4572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chemeClr val="hlink"/>
                </a:solidFill>
              </a:rPr>
              <a:t>Les guerres sont toujours provoquées</a:t>
            </a:r>
          </a:p>
          <a:p>
            <a:pPr algn="ctr"/>
            <a:r>
              <a:rPr lang="fr-CA">
                <a:solidFill>
                  <a:schemeClr val="hlink"/>
                </a:solidFill>
              </a:rPr>
              <a:t>par ceux</a:t>
            </a:r>
          </a:p>
          <a:p>
            <a:pPr algn="ctr"/>
            <a:r>
              <a:rPr lang="fr-CA">
                <a:solidFill>
                  <a:schemeClr val="hlink"/>
                </a:solidFill>
              </a:rPr>
              <a:t>      qui nous promettent la Paix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2" name="Picture 4" descr="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-25400"/>
            <a:ext cx="8388350" cy="6883400"/>
          </a:xfrm>
          <a:prstGeom prst="rect">
            <a:avLst/>
          </a:prstGeom>
          <a:noFill/>
        </p:spPr>
      </p:pic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1484313"/>
            <a:ext cx="4572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99FF"/>
                </a:solidFill>
              </a:rPr>
              <a:t>Tant que la couleur de la peau</a:t>
            </a:r>
          </a:p>
          <a:p>
            <a:pPr algn="ctr"/>
            <a:r>
              <a:rPr lang="fr-CA">
                <a:solidFill>
                  <a:srgbClr val="FF99FF"/>
                </a:solidFill>
              </a:rPr>
              <a:t>sera plus importante </a:t>
            </a:r>
          </a:p>
          <a:p>
            <a:pPr algn="ctr"/>
            <a:r>
              <a:rPr lang="fr-CA">
                <a:solidFill>
                  <a:srgbClr val="FF99FF"/>
                </a:solidFill>
              </a:rPr>
              <a:t>que celle des yeux</a:t>
            </a:r>
          </a:p>
          <a:p>
            <a:pPr algn="ctr"/>
            <a:r>
              <a:rPr lang="fr-CA">
                <a:solidFill>
                  <a:srgbClr val="FF99FF"/>
                </a:solidFill>
              </a:rPr>
              <a:t>    il y aura des guerres </a:t>
            </a:r>
            <a:r>
              <a:rPr lang="fr-CA">
                <a:solidFill>
                  <a:srgbClr val="FF99FF"/>
                </a:solidFill>
                <a:latin typeface="Times"/>
              </a:rPr>
              <a:t>…</a:t>
            </a:r>
            <a:endParaRPr lang="fr-CA">
              <a:solidFill>
                <a:srgbClr val="FF99FF"/>
              </a:solidFill>
            </a:endParaRPr>
          </a:p>
        </p:txBody>
      </p:sp>
    </p:spTree>
  </p:cSld>
  <p:clrMapOvr>
    <a:masterClrMapping/>
  </p:clrMapOvr>
  <p:transition advTm="9000">
    <p:strips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5" name="Picture 5" descr="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8900"/>
            <a:ext cx="9144000" cy="6946900"/>
          </a:xfrm>
          <a:prstGeom prst="rect">
            <a:avLst/>
          </a:prstGeom>
          <a:noFill/>
        </p:spPr>
      </p:pic>
      <p:sp>
        <p:nvSpPr>
          <p:cNvPr id="143366" name="Rectangle 6"/>
          <p:cNvSpPr>
            <a:spLocks noChangeArrowheads="1"/>
          </p:cNvSpPr>
          <p:nvPr/>
        </p:nvSpPr>
        <p:spPr bwMode="auto">
          <a:xfrm>
            <a:off x="4572000" y="260350"/>
            <a:ext cx="45720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3200">
                <a:solidFill>
                  <a:srgbClr val="00FFFF"/>
                </a:solidFill>
              </a:rPr>
              <a:t>Quand  la réalité est trop difficile</a:t>
            </a:r>
          </a:p>
          <a:p>
            <a:pPr algn="ctr"/>
            <a:r>
              <a:rPr lang="fr-CA" sz="3200">
                <a:solidFill>
                  <a:srgbClr val="00FFFF"/>
                </a:solidFill>
              </a:rPr>
              <a:t>ferme les yeux</a:t>
            </a:r>
          </a:p>
          <a:p>
            <a:pPr algn="ctr"/>
            <a:r>
              <a:rPr lang="fr-CA" sz="3200">
                <a:solidFill>
                  <a:srgbClr val="00FFFF"/>
                </a:solidFill>
              </a:rPr>
              <a:t>      et continue de rêver</a:t>
            </a:r>
            <a:r>
              <a:rPr lang="fr-CA" sz="2800">
                <a:solidFill>
                  <a:srgbClr val="00FFFF"/>
                </a:solidFill>
              </a:rPr>
              <a:t> </a:t>
            </a:r>
            <a:r>
              <a:rPr lang="fr-CA" sz="2800">
                <a:solidFill>
                  <a:srgbClr val="00FFFF"/>
                </a:solidFill>
                <a:latin typeface="Times"/>
              </a:rPr>
              <a:t>…</a:t>
            </a:r>
            <a:endParaRPr lang="fr-CA" sz="280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advTm="9000"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8" name="Picture 4" descr="0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2268538" y="4292600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Des fleurs meurent chaque jour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mais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où va leur parfum?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1" name="Picture 5" descr="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126982" name="Rectangle 6"/>
          <p:cNvSpPr>
            <a:spLocks noChangeArrowheads="1"/>
          </p:cNvSpPr>
          <p:nvPr/>
        </p:nvSpPr>
        <p:spPr bwMode="auto">
          <a:xfrm>
            <a:off x="3924300" y="4568825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B3FFB3"/>
                </a:solidFill>
              </a:rPr>
              <a:t>C’est dans la nuit la plus noire</a:t>
            </a:r>
          </a:p>
          <a:p>
            <a:pPr algn="ctr"/>
            <a:r>
              <a:rPr lang="fr-CA">
                <a:solidFill>
                  <a:srgbClr val="B3FFB3"/>
                </a:solidFill>
              </a:rPr>
              <a:t>      qu’on voit les plus belles étoiles …</a:t>
            </a:r>
          </a:p>
        </p:txBody>
      </p:sp>
      <p:pic>
        <p:nvPicPr>
          <p:cNvPr id="126983" name="Picture 7" descr="etoilor1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49275"/>
            <a:ext cx="468313" cy="452438"/>
          </a:xfrm>
          <a:prstGeom prst="rect">
            <a:avLst/>
          </a:prstGeom>
          <a:noFill/>
        </p:spPr>
      </p:pic>
      <p:pic>
        <p:nvPicPr>
          <p:cNvPr id="126984" name="Picture 8" descr="etoilor1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33375"/>
            <a:ext cx="1655762" cy="1598613"/>
          </a:xfrm>
          <a:prstGeom prst="rect">
            <a:avLst/>
          </a:prstGeom>
          <a:noFill/>
        </p:spPr>
      </p:pic>
      <p:pic>
        <p:nvPicPr>
          <p:cNvPr id="126985" name="Picture 9" descr="etoilor1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1773238"/>
            <a:ext cx="828675" cy="800100"/>
          </a:xfrm>
          <a:prstGeom prst="rect">
            <a:avLst/>
          </a:prstGeom>
          <a:noFill/>
        </p:spPr>
      </p:pic>
      <p:pic>
        <p:nvPicPr>
          <p:cNvPr id="126986" name="Picture 10" descr="etoilor1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0"/>
            <a:ext cx="828675" cy="800100"/>
          </a:xfrm>
          <a:prstGeom prst="rect">
            <a:avLst/>
          </a:prstGeom>
          <a:noFill/>
        </p:spPr>
      </p:pic>
      <p:pic>
        <p:nvPicPr>
          <p:cNvPr id="126987" name="Picture 11" descr="etoilor1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3068638"/>
            <a:ext cx="576263" cy="55562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2" name="Picture 4" descr="3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316913" cy="6824663"/>
          </a:xfrm>
          <a:prstGeom prst="rect">
            <a:avLst/>
          </a:prstGeom>
          <a:noFill/>
        </p:spPr>
      </p:pic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4572000" y="3284538"/>
            <a:ext cx="4572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Une des choses les plus tristes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chez l’homme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c’est sa manière de vieillir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 descr="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"/>
            <a:ext cx="9144000" cy="6896100"/>
          </a:xfrm>
          <a:prstGeom prst="rect">
            <a:avLst/>
          </a:prstGeom>
          <a:noFill/>
        </p:spPr>
      </p:pic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1331913" y="549275"/>
            <a:ext cx="4572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Ta seule obligation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en n’importe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quelle vie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c’est d’être vrai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envers toi-même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2" name="Rectangle 6"/>
          <p:cNvSpPr>
            <a:spLocks noChangeArrowheads="1"/>
          </p:cNvSpPr>
          <p:nvPr/>
        </p:nvSpPr>
        <p:spPr bwMode="auto">
          <a:xfrm>
            <a:off x="2339975" y="4652963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fr-CA">
              <a:solidFill>
                <a:schemeClr val="hlink"/>
              </a:solidFill>
            </a:endParaRPr>
          </a:p>
        </p:txBody>
      </p:sp>
      <p:pic>
        <p:nvPicPr>
          <p:cNvPr id="137223" name="Picture 7" descr="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</p:spPr>
      </p:pic>
      <p:sp>
        <p:nvSpPr>
          <p:cNvPr id="137224" name="Rectangle 8"/>
          <p:cNvSpPr>
            <a:spLocks noChangeArrowheads="1"/>
          </p:cNvSpPr>
          <p:nvPr/>
        </p:nvSpPr>
        <p:spPr bwMode="auto">
          <a:xfrm>
            <a:off x="2484438" y="5118100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CC0000"/>
                </a:solidFill>
              </a:rPr>
              <a:t>Il est d’étranges soirs</a:t>
            </a:r>
          </a:p>
          <a:p>
            <a:pPr algn="ctr"/>
            <a:r>
              <a:rPr lang="fr-CA">
                <a:solidFill>
                  <a:srgbClr val="CC0000"/>
                </a:solidFill>
              </a:rPr>
              <a:t>       où les fleurs </a:t>
            </a:r>
          </a:p>
          <a:p>
            <a:pPr algn="ctr"/>
            <a:r>
              <a:rPr lang="fr-CA">
                <a:solidFill>
                  <a:srgbClr val="CC0000"/>
                </a:solidFill>
              </a:rPr>
              <a:t>            ont une âme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60" name="Picture 4" descr="0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144000" cy="6883400"/>
          </a:xfrm>
          <a:prstGeom prst="rect">
            <a:avLst/>
          </a:prstGeom>
          <a:noFill/>
        </p:spPr>
      </p:pic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755650" y="4292600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B3FFB3"/>
                </a:solidFill>
              </a:rPr>
              <a:t>Personne ne peut fuir son cœur</a:t>
            </a:r>
          </a:p>
          <a:p>
            <a:pPr algn="ctr"/>
            <a:r>
              <a:rPr lang="fr-CA">
                <a:solidFill>
                  <a:srgbClr val="B3FFB3"/>
                </a:solidFill>
              </a:rPr>
              <a:t>c’est pourquoi</a:t>
            </a:r>
          </a:p>
          <a:p>
            <a:pPr algn="ctr"/>
            <a:r>
              <a:rPr lang="fr-CA">
                <a:solidFill>
                  <a:srgbClr val="B3FFB3"/>
                </a:solidFill>
              </a:rPr>
              <a:t>       il vaut mieux l’écouter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0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468313" y="1052513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CCCC"/>
                </a:solidFill>
              </a:rPr>
              <a:t>Regarde toujours ce qui naît</a:t>
            </a:r>
          </a:p>
          <a:p>
            <a:pPr algn="ctr"/>
            <a:r>
              <a:rPr lang="fr-CA">
                <a:solidFill>
                  <a:srgbClr val="FFCCCC"/>
                </a:solidFill>
              </a:rPr>
              <a:t>      et non ce qui meurt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 descr="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9144000" cy="4572000"/>
          </a:xfrm>
          <a:prstGeom prst="rect">
            <a:avLst/>
          </a:prstGeom>
          <a:noFill/>
        </p:spPr>
      </p:pic>
      <p:pic>
        <p:nvPicPr>
          <p:cNvPr id="142341" name="Picture 5" descr="etoile002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1700213"/>
            <a:ext cx="1368425" cy="1300162"/>
          </a:xfrm>
          <a:prstGeom prst="rect">
            <a:avLst/>
          </a:prstGeom>
          <a:noFill/>
        </p:spPr>
      </p:pic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0" y="0"/>
            <a:ext cx="9144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C’est quand on a rencontré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l’essentiel et l’invisible de quelqu’un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 qu’on ne peut plus 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 s’en séparer …</a:t>
            </a:r>
          </a:p>
        </p:txBody>
      </p:sp>
      <p:pic>
        <p:nvPicPr>
          <p:cNvPr id="142343" name="Picture 7" descr="etoile002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0"/>
            <a:ext cx="1152525" cy="1093788"/>
          </a:xfrm>
          <a:prstGeom prst="rect">
            <a:avLst/>
          </a:prstGeom>
          <a:noFill/>
        </p:spPr>
      </p:pic>
      <p:pic>
        <p:nvPicPr>
          <p:cNvPr id="142344" name="Picture 8" descr="etoile002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260350"/>
            <a:ext cx="865187" cy="82232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trips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4138"/>
            <a:ext cx="9144000" cy="6942138"/>
          </a:xfrm>
          <a:prstGeom prst="rect">
            <a:avLst/>
          </a:prstGeom>
          <a:noFill/>
        </p:spPr>
      </p:pic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0" y="476250"/>
            <a:ext cx="3779838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Il y a tant d’envies et de rêves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 qui peuvent naître  d’une souffrance…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7" name="Picture 5" descr="0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1558" name="Rectangle 6"/>
          <p:cNvSpPr>
            <a:spLocks noChangeArrowheads="1"/>
          </p:cNvSpPr>
          <p:nvPr/>
        </p:nvSpPr>
        <p:spPr bwMode="auto">
          <a:xfrm>
            <a:off x="1042988" y="3573463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33CC"/>
                </a:solidFill>
              </a:rPr>
              <a:t>Nos rêves et nous</a:t>
            </a:r>
          </a:p>
          <a:p>
            <a:pPr algn="ctr"/>
            <a:r>
              <a:rPr lang="fr-CA">
                <a:solidFill>
                  <a:srgbClr val="FF33CC"/>
                </a:solidFill>
              </a:rPr>
              <a:t>sommes les seuls à savoir</a:t>
            </a:r>
          </a:p>
          <a:p>
            <a:pPr algn="ctr"/>
            <a:r>
              <a:rPr lang="fr-CA">
                <a:solidFill>
                  <a:srgbClr val="FF33CC"/>
                </a:solidFill>
              </a:rPr>
              <a:t>     ce qu’il nous en a coûté </a:t>
            </a:r>
          </a:p>
          <a:p>
            <a:pPr algn="ctr"/>
            <a:r>
              <a:rPr lang="fr-CA">
                <a:solidFill>
                  <a:srgbClr val="FF33CC"/>
                </a:solidFill>
              </a:rPr>
              <a:t>pour les rêver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80" name="Picture 4" descr="0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2582" name="Rectangle 6"/>
          <p:cNvSpPr>
            <a:spLocks noChangeArrowheads="1"/>
          </p:cNvSpPr>
          <p:nvPr/>
        </p:nvSpPr>
        <p:spPr bwMode="auto">
          <a:xfrm>
            <a:off x="2411413" y="4724400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9999"/>
                </a:solidFill>
              </a:rPr>
              <a:t>Un homme </a:t>
            </a:r>
          </a:p>
          <a:p>
            <a:pPr algn="ctr"/>
            <a:r>
              <a:rPr lang="fr-CA">
                <a:solidFill>
                  <a:srgbClr val="FF9999"/>
                </a:solidFill>
              </a:rPr>
              <a:t>qui ne sait pas pleurer</a:t>
            </a:r>
          </a:p>
          <a:p>
            <a:pPr algn="ctr"/>
            <a:r>
              <a:rPr lang="fr-CA">
                <a:solidFill>
                  <a:srgbClr val="FF9999"/>
                </a:solidFill>
              </a:rPr>
              <a:t>Fait  très peur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 descr="0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4572000" y="4868863"/>
            <a:ext cx="457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chemeClr val="tx1"/>
                </a:solidFill>
              </a:rPr>
              <a:t>Un seul être </a:t>
            </a:r>
          </a:p>
          <a:p>
            <a:pPr algn="ctr"/>
            <a:r>
              <a:rPr lang="fr-CA">
                <a:solidFill>
                  <a:schemeClr val="tx1"/>
                </a:solidFill>
              </a:rPr>
              <a:t>vous manque</a:t>
            </a:r>
          </a:p>
          <a:p>
            <a:pPr algn="ctr"/>
            <a:r>
              <a:rPr lang="fr-CA">
                <a:solidFill>
                  <a:schemeClr val="tx1"/>
                </a:solidFill>
              </a:rPr>
              <a:t>     et tout est dépeuplé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 descr="0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</p:spPr>
      </p:pic>
      <p:sp>
        <p:nvSpPr>
          <p:cNvPr id="153605" name="Rectangle 5"/>
          <p:cNvSpPr>
            <a:spLocks noChangeArrowheads="1"/>
          </p:cNvSpPr>
          <p:nvPr/>
        </p:nvSpPr>
        <p:spPr bwMode="auto">
          <a:xfrm>
            <a:off x="684213" y="3789363"/>
            <a:ext cx="45720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00FFFF"/>
                </a:solidFill>
              </a:rPr>
              <a:t>Donne à ta main droite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la permission d’écrire</a:t>
            </a:r>
          </a:p>
          <a:p>
            <a:pPr algn="ctr"/>
            <a:r>
              <a:rPr lang="fr-CA">
                <a:solidFill>
                  <a:srgbClr val="00FFFF"/>
                </a:solidFill>
              </a:rPr>
              <a:t>        ce qui se cache dans ton âme …</a:t>
            </a:r>
          </a:p>
        </p:txBody>
      </p:sp>
    </p:spTree>
  </p:cSld>
  <p:clrMapOvr>
    <a:masterClrMapping/>
  </p:clrMapOvr>
  <p:transition advTm="9000">
    <p:strips dir="r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 descr="0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</p:spPr>
      </p:pic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2700338" y="3841750"/>
            <a:ext cx="457200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3200">
                <a:solidFill>
                  <a:srgbClr val="99FFCC"/>
                </a:solidFill>
              </a:rPr>
              <a:t>Si tu ne sais pas </a:t>
            </a:r>
          </a:p>
          <a:p>
            <a:pPr algn="ctr"/>
            <a:r>
              <a:rPr lang="fr-CA" sz="3200">
                <a:solidFill>
                  <a:srgbClr val="99FFCC"/>
                </a:solidFill>
              </a:rPr>
              <a:t>où tu vas,</a:t>
            </a:r>
          </a:p>
          <a:p>
            <a:pPr algn="ctr"/>
            <a:r>
              <a:rPr lang="fr-CA" sz="3200">
                <a:solidFill>
                  <a:srgbClr val="99FFCC"/>
                </a:solidFill>
              </a:rPr>
              <a:t>retourne-toi et regarde </a:t>
            </a:r>
          </a:p>
          <a:p>
            <a:pPr algn="ctr"/>
            <a:r>
              <a:rPr lang="fr-CA" sz="3200">
                <a:solidFill>
                  <a:srgbClr val="99FFCC"/>
                </a:solidFill>
              </a:rPr>
              <a:t>d’où tu viens </a:t>
            </a:r>
          </a:p>
          <a:p>
            <a:pPr algn="ctr"/>
            <a:r>
              <a:rPr lang="fr-CA" sz="3200">
                <a:solidFill>
                  <a:srgbClr val="99FFCC"/>
                </a:solidFill>
              </a:rPr>
              <a:t>Ensuite,</a:t>
            </a:r>
          </a:p>
          <a:p>
            <a:pPr algn="ctr"/>
            <a:r>
              <a:rPr lang="fr-CA" sz="3200">
                <a:solidFill>
                  <a:srgbClr val="99FFCC"/>
                </a:solidFill>
              </a:rPr>
              <a:t>      poursuis ton chemin …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786050" y="857232"/>
            <a:ext cx="371768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600" dirty="0">
                <a:blipFill>
                  <a:blip r:embed="rId3"/>
                  <a:stretch>
                    <a:fillRect/>
                  </a:stretch>
                </a:blipFill>
              </a:rPr>
              <a:t>FIN</a:t>
            </a:r>
          </a:p>
        </p:txBody>
      </p:sp>
    </p:spTree>
  </p:cSld>
  <p:clrMapOvr>
    <a:masterClrMapping/>
  </p:clrMapOvr>
  <p:transition advTm="1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écoute to..">
  <a:themeElements>
    <a:clrScheme name="Douces réflexions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ouces réflexion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ouces réflexio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ces réflexion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ces réflexion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ces réflexion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ces réflexion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ces réflexion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ces réflexion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En blanco">
  <a:themeElements>
    <a:clrScheme name="En blan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En blanc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En blan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En blan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En blanco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En blanco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En blanco 11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 Taimerai [Mireille]</Template>
  <TotalTime>2</TotalTime>
  <Words>298</Words>
  <Application>Microsoft Office PowerPoint</Application>
  <PresentationFormat>Affichage à l'écran (4:3)</PresentationFormat>
  <Paragraphs>69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Monotype Corsiva</vt:lpstr>
      <vt:lpstr>Times</vt:lpstr>
      <vt:lpstr>écoute to..</vt:lpstr>
      <vt:lpstr>3_En blanco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2020-12-19T11:07:37Z</dcterms:created>
  <dcterms:modified xsi:type="dcterms:W3CDTF">2020-12-19T11:10:17Z</dcterms:modified>
</cp:coreProperties>
</file>